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6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5D300-4679-4FA0-AD27-7A95BFEAD33D}" type="datetimeFigureOut">
              <a:rPr lang="da-DK" smtClean="0"/>
              <a:t>30-01-2019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A8B5B-1D70-4C20-8AB9-703957667D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94929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5D300-4679-4FA0-AD27-7A95BFEAD33D}" type="datetimeFigureOut">
              <a:rPr lang="da-DK" smtClean="0"/>
              <a:t>30-01-2019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A8B5B-1D70-4C20-8AB9-703957667D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1379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5D300-4679-4FA0-AD27-7A95BFEAD33D}" type="datetimeFigureOut">
              <a:rPr lang="da-DK" smtClean="0"/>
              <a:t>30-01-2019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A8B5B-1D70-4C20-8AB9-703957667D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3489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5D300-4679-4FA0-AD27-7A95BFEAD33D}" type="datetimeFigureOut">
              <a:rPr lang="da-DK" smtClean="0"/>
              <a:t>30-01-2019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A8B5B-1D70-4C20-8AB9-703957667D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54177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5D300-4679-4FA0-AD27-7A95BFEAD33D}" type="datetimeFigureOut">
              <a:rPr lang="da-DK" smtClean="0"/>
              <a:t>30-01-2019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A8B5B-1D70-4C20-8AB9-703957667D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48060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5D300-4679-4FA0-AD27-7A95BFEAD33D}" type="datetimeFigureOut">
              <a:rPr lang="da-DK" smtClean="0"/>
              <a:t>30-01-2019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A8B5B-1D70-4C20-8AB9-703957667D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08340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5D300-4679-4FA0-AD27-7A95BFEAD33D}" type="datetimeFigureOut">
              <a:rPr lang="da-DK" smtClean="0"/>
              <a:t>30-01-2019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A8B5B-1D70-4C20-8AB9-703957667D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785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5D300-4679-4FA0-AD27-7A95BFEAD33D}" type="datetimeFigureOut">
              <a:rPr lang="da-DK" smtClean="0"/>
              <a:t>30-01-2019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A8B5B-1D70-4C20-8AB9-703957667D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65011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5D300-4679-4FA0-AD27-7A95BFEAD33D}" type="datetimeFigureOut">
              <a:rPr lang="da-DK" smtClean="0"/>
              <a:t>30-01-2019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A8B5B-1D70-4C20-8AB9-703957667D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778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5D300-4679-4FA0-AD27-7A95BFEAD33D}" type="datetimeFigureOut">
              <a:rPr lang="da-DK" smtClean="0"/>
              <a:t>30-01-2019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A8B5B-1D70-4C20-8AB9-703957667D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3620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5D300-4679-4FA0-AD27-7A95BFEAD33D}" type="datetimeFigureOut">
              <a:rPr lang="da-DK" smtClean="0"/>
              <a:t>30-01-2019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A8B5B-1D70-4C20-8AB9-703957667DCF}" type="slidenum">
              <a:rPr lang="da-DK" smtClean="0"/>
              <a:t>‹nr.›</a:t>
            </a:fld>
            <a:endParaRPr lang="da-DK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043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5D300-4679-4FA0-AD27-7A95BFEAD33D}" type="datetimeFigureOut">
              <a:rPr lang="da-DK" smtClean="0"/>
              <a:t>30-01-2019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A8B5B-1D70-4C20-8AB9-703957667D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478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5D300-4679-4FA0-AD27-7A95BFEAD33D}" type="datetimeFigureOut">
              <a:rPr lang="da-DK" smtClean="0"/>
              <a:t>30-01-2019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A8B5B-1D70-4C20-8AB9-703957667DCF}" type="slidenum">
              <a:rPr lang="da-DK" smtClean="0"/>
              <a:t>‹nr.›</a:t>
            </a:fld>
            <a:endParaRPr lang="da-DK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434057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5D300-4679-4FA0-AD27-7A95BFEAD33D}" type="datetimeFigureOut">
              <a:rPr lang="da-DK" smtClean="0"/>
              <a:t>30-01-2019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A8B5B-1D70-4C20-8AB9-703957667D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612442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5D300-4679-4FA0-AD27-7A95BFEAD33D}" type="datetimeFigureOut">
              <a:rPr lang="da-DK" smtClean="0"/>
              <a:t>30-01-2019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A8B5B-1D70-4C20-8AB9-703957667D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432595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5D300-4679-4FA0-AD27-7A95BFEAD33D}" type="datetimeFigureOut">
              <a:rPr lang="da-DK" smtClean="0"/>
              <a:t>30-01-2019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A8B5B-1D70-4C20-8AB9-703957667D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4208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5D300-4679-4FA0-AD27-7A95BFEAD33D}" type="datetimeFigureOut">
              <a:rPr lang="da-DK" smtClean="0"/>
              <a:t>30-01-2019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7EA8B5B-1D70-4C20-8AB9-703957667D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6718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FYSIK C - EUX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Undervisere: Martin Carlsen og Helle Krogh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3993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smtClean="0"/>
              <a:t>Bekendtgørelse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a-DK" dirty="0"/>
              <a:t>Selvstændigt kan vælge og </a:t>
            </a:r>
            <a:r>
              <a:rPr lang="da-DK" dirty="0">
                <a:solidFill>
                  <a:srgbClr val="FF0000"/>
                </a:solidFill>
              </a:rPr>
              <a:t>anvende</a:t>
            </a:r>
            <a:r>
              <a:rPr lang="da-DK" dirty="0"/>
              <a:t> </a:t>
            </a:r>
            <a:r>
              <a:rPr lang="da-DK" dirty="0">
                <a:solidFill>
                  <a:srgbClr val="FF0000"/>
                </a:solidFill>
              </a:rPr>
              <a:t>modeller og formler</a:t>
            </a:r>
            <a:r>
              <a:rPr lang="da-DK" dirty="0"/>
              <a:t>, som kvalitativt eller kvantitativt kan forklare forskellige fysiske fænomener og </a:t>
            </a:r>
            <a:r>
              <a:rPr lang="da-DK" dirty="0" smtClean="0"/>
              <a:t>sammenhænge</a:t>
            </a:r>
          </a:p>
          <a:p>
            <a:r>
              <a:rPr lang="da-DK" dirty="0"/>
              <a:t>selvstændigt kan anvende komplekse </a:t>
            </a:r>
            <a:r>
              <a:rPr lang="da-DK" dirty="0">
                <a:solidFill>
                  <a:srgbClr val="FF0000"/>
                </a:solidFill>
              </a:rPr>
              <a:t>beregningsmetoder</a:t>
            </a:r>
            <a:r>
              <a:rPr lang="da-DK" dirty="0"/>
              <a:t> ved anvendelse af fysiske </a:t>
            </a:r>
            <a:r>
              <a:rPr lang="da-DK" b="1" dirty="0" smtClean="0">
                <a:solidFill>
                  <a:srgbClr val="FF0000"/>
                </a:solidFill>
              </a:rPr>
              <a:t>formler</a:t>
            </a:r>
          </a:p>
          <a:p>
            <a:r>
              <a:rPr lang="da-DK" dirty="0"/>
              <a:t>selvstændigt kan forklare og forholde sig til </a:t>
            </a:r>
            <a:r>
              <a:rPr lang="da-DK" dirty="0">
                <a:solidFill>
                  <a:srgbClr val="FF0000"/>
                </a:solidFill>
              </a:rPr>
              <a:t>fysikkens bidrag til forståelse af teknologi- og </a:t>
            </a:r>
            <a:r>
              <a:rPr lang="da-DK" dirty="0" smtClean="0">
                <a:solidFill>
                  <a:srgbClr val="FF0000"/>
                </a:solidFill>
              </a:rPr>
              <a:t>samfundsudvikling</a:t>
            </a:r>
          </a:p>
          <a:p>
            <a:r>
              <a:rPr lang="da-DK" dirty="0"/>
              <a:t>selvstændigt kan planlægge og </a:t>
            </a:r>
            <a:r>
              <a:rPr lang="da-DK" dirty="0">
                <a:solidFill>
                  <a:srgbClr val="FF0000"/>
                </a:solidFill>
              </a:rPr>
              <a:t>udføre</a:t>
            </a:r>
            <a:r>
              <a:rPr lang="da-DK" dirty="0"/>
              <a:t> kvalitative og kvantitative </a:t>
            </a:r>
            <a:r>
              <a:rPr lang="da-DK" dirty="0">
                <a:solidFill>
                  <a:srgbClr val="FF0000"/>
                </a:solidFill>
              </a:rPr>
              <a:t>fysiske eksperimenter</a:t>
            </a:r>
            <a:r>
              <a:rPr lang="da-DK" dirty="0"/>
              <a:t>, herunder begrunde sit valg af </a:t>
            </a:r>
            <a:r>
              <a:rPr lang="da-DK" dirty="0" smtClean="0"/>
              <a:t>udstyr</a:t>
            </a:r>
          </a:p>
          <a:p>
            <a:r>
              <a:rPr lang="da-DK" dirty="0"/>
              <a:t>selvstændigt kan </a:t>
            </a:r>
            <a:r>
              <a:rPr lang="da-DK" dirty="0">
                <a:solidFill>
                  <a:srgbClr val="FF0000"/>
                </a:solidFill>
              </a:rPr>
              <a:t>registrere</a:t>
            </a:r>
            <a:r>
              <a:rPr lang="da-DK" dirty="0"/>
              <a:t> </a:t>
            </a:r>
            <a:r>
              <a:rPr lang="da-DK" dirty="0">
                <a:solidFill>
                  <a:srgbClr val="FF0000"/>
                </a:solidFill>
              </a:rPr>
              <a:t>eksperimentelle data </a:t>
            </a:r>
            <a:r>
              <a:rPr lang="da-DK" dirty="0"/>
              <a:t>hensigtsmæssigt og generalisere dem med henblik på at udlede matematiske/fysiske </a:t>
            </a:r>
            <a:r>
              <a:rPr lang="da-DK" dirty="0" smtClean="0"/>
              <a:t>sammenhænge</a:t>
            </a:r>
          </a:p>
          <a:p>
            <a:r>
              <a:rPr lang="da-DK" dirty="0" smtClean="0"/>
              <a:t>selvstændigt </a:t>
            </a:r>
            <a:r>
              <a:rPr lang="da-DK" dirty="0"/>
              <a:t>kan </a:t>
            </a:r>
            <a:r>
              <a:rPr lang="da-DK" dirty="0">
                <a:solidFill>
                  <a:srgbClr val="FF0000"/>
                </a:solidFill>
              </a:rPr>
              <a:t>beskrive eksperimenter </a:t>
            </a:r>
            <a:r>
              <a:rPr lang="da-DK" dirty="0"/>
              <a:t>og formidle resultater ved anvendelse af fagets sprog samt reflektere over og </a:t>
            </a:r>
            <a:r>
              <a:rPr lang="da-DK" dirty="0">
                <a:solidFill>
                  <a:srgbClr val="FF0000"/>
                </a:solidFill>
              </a:rPr>
              <a:t>vurdere </a:t>
            </a:r>
            <a:r>
              <a:rPr lang="da-DK" dirty="0" smtClean="0">
                <a:solidFill>
                  <a:srgbClr val="FF0000"/>
                </a:solidFill>
              </a:rPr>
              <a:t>resultaterne</a:t>
            </a:r>
          </a:p>
          <a:p>
            <a:r>
              <a:rPr lang="da-DK" dirty="0"/>
              <a:t>kan reflektere, bedømme og forholde sig til fysikfaglige og erhvervsfaglige problemstillinger </a:t>
            </a:r>
            <a:r>
              <a:rPr lang="da-DK" dirty="0" smtClean="0"/>
              <a:t>og selvstændigt </a:t>
            </a:r>
            <a:r>
              <a:rPr lang="da-DK" dirty="0"/>
              <a:t>kan udvælge, vurdere og </a:t>
            </a:r>
            <a:r>
              <a:rPr lang="da-DK" dirty="0">
                <a:solidFill>
                  <a:srgbClr val="FF0000"/>
                </a:solidFill>
              </a:rPr>
              <a:t>anvende</a:t>
            </a:r>
            <a:r>
              <a:rPr lang="da-DK" dirty="0"/>
              <a:t> relevante </a:t>
            </a:r>
            <a:r>
              <a:rPr lang="da-DK" dirty="0">
                <a:solidFill>
                  <a:srgbClr val="FF0000"/>
                </a:solidFill>
              </a:rPr>
              <a:t>it-værktøjer</a:t>
            </a:r>
            <a:r>
              <a:rPr lang="da-DK" dirty="0"/>
              <a:t> til eksempelvis simulering informationssøgning og -behandling, databehandling, dokumentation og præsentation.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5861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smtClean="0"/>
              <a:t>Kernestof - Energi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a-DK" dirty="0" smtClean="0"/>
              <a:t>Energikilder, energiformer og energiomsætning</a:t>
            </a:r>
          </a:p>
          <a:p>
            <a:pPr lvl="1"/>
            <a:r>
              <a:rPr lang="da-DK" dirty="0" smtClean="0"/>
              <a:t>Energiforbrug, effekt, nyttevirkning</a:t>
            </a:r>
          </a:p>
          <a:p>
            <a:pPr lvl="1"/>
            <a:r>
              <a:rPr lang="da-DK" dirty="0" smtClean="0"/>
              <a:t>Vedvarende energi</a:t>
            </a:r>
          </a:p>
          <a:p>
            <a:pPr lvl="1"/>
            <a:r>
              <a:rPr lang="da-DK" dirty="0" smtClean="0"/>
              <a:t>Eksperimentel og kvantitativ behandling af omsætning mellem energiformer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5655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smtClean="0"/>
              <a:t>Kernestof – fysik og teknologi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Behandling af relevante fysiske emner som knytter sig til elevens erhvervsuddannelse</a:t>
            </a:r>
          </a:p>
          <a:p>
            <a:r>
              <a:rPr lang="da-DK" dirty="0" smtClean="0"/>
              <a:t>Eksperimentel </a:t>
            </a:r>
            <a:r>
              <a:rPr lang="da-DK" dirty="0"/>
              <a:t>(kvantitativ) behandling af mindst et erhvervsfagligt emne</a:t>
            </a:r>
          </a:p>
          <a:p>
            <a:r>
              <a:rPr lang="da-DK" dirty="0" smtClean="0"/>
              <a:t>Perspektivering </a:t>
            </a:r>
            <a:r>
              <a:rPr lang="da-DK" dirty="0"/>
              <a:t>af fysikken som naturvidenskab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7220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smtClean="0"/>
              <a:t>Supplerende stof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Mekanik</a:t>
            </a:r>
          </a:p>
          <a:p>
            <a:r>
              <a:rPr lang="da-DK" dirty="0" smtClean="0"/>
              <a:t>Elektricitet</a:t>
            </a:r>
          </a:p>
          <a:p>
            <a:r>
              <a:rPr lang="da-DK" dirty="0" smtClean="0"/>
              <a:t>Varme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64171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smtClean="0"/>
              <a:t>Dokumentationer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</a:t>
            </a:r>
            <a:r>
              <a:rPr lang="da-DK" dirty="0" smtClean="0"/>
              <a:t>o </a:t>
            </a:r>
            <a:r>
              <a:rPr lang="da-DK" dirty="0"/>
              <a:t>afsluttende dokumentationer for fysikfaglige </a:t>
            </a:r>
            <a:r>
              <a:rPr lang="da-DK" dirty="0" smtClean="0"/>
              <a:t>emner</a:t>
            </a:r>
          </a:p>
          <a:p>
            <a:r>
              <a:rPr lang="da-DK" dirty="0" smtClean="0"/>
              <a:t>Udarbejdes individuelt og skal godkendes</a:t>
            </a:r>
          </a:p>
          <a:p>
            <a:r>
              <a:rPr lang="da-DK" dirty="0" smtClean="0"/>
              <a:t>Grundlag for afsluttende prøve, hvis aktuelt.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35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smtClean="0"/>
              <a:t>Oversigt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7 uger</a:t>
            </a:r>
          </a:p>
          <a:p>
            <a:r>
              <a:rPr lang="da-DK" dirty="0" smtClean="0"/>
              <a:t>Uge 8,9,10,14,15,19,20</a:t>
            </a:r>
          </a:p>
          <a:p>
            <a:r>
              <a:rPr lang="da-DK" dirty="0" smtClean="0"/>
              <a:t>38 moduler i alt</a:t>
            </a:r>
          </a:p>
          <a:p>
            <a:endParaRPr lang="da-DK" dirty="0" smtClean="0"/>
          </a:p>
          <a:p>
            <a:r>
              <a:rPr lang="da-DK" dirty="0" smtClean="0"/>
              <a:t>Uge 8 – 10: 6 moduler om ugen de første tre uger. </a:t>
            </a:r>
            <a:r>
              <a:rPr lang="da-DK" b="1" dirty="0" smtClean="0">
                <a:solidFill>
                  <a:srgbClr val="FF0000"/>
                </a:solidFill>
              </a:rPr>
              <a:t>Energi</a:t>
            </a:r>
          </a:p>
          <a:p>
            <a:r>
              <a:rPr lang="da-DK" dirty="0" smtClean="0"/>
              <a:t>Uge 14 og 15. 9 moduler. Mekanisk energi + selvstændig projekt om </a:t>
            </a:r>
            <a:r>
              <a:rPr lang="da-DK" b="1" dirty="0" smtClean="0">
                <a:solidFill>
                  <a:srgbClr val="FF0000"/>
                </a:solidFill>
              </a:rPr>
              <a:t>nyttevirkning og energiforbrug</a:t>
            </a:r>
          </a:p>
          <a:p>
            <a:r>
              <a:rPr lang="da-DK" dirty="0" smtClean="0"/>
              <a:t>Uge 19 og 20. 9 moduler. Fysik og teknologi + selvstændig projekt, der er  </a:t>
            </a:r>
            <a:r>
              <a:rPr lang="da-DK" b="1" dirty="0" smtClean="0">
                <a:solidFill>
                  <a:srgbClr val="FF0000"/>
                </a:solidFill>
              </a:rPr>
              <a:t>erhvervsrettet.</a:t>
            </a:r>
          </a:p>
          <a:p>
            <a:endParaRPr lang="da-DK" dirty="0" smtClean="0"/>
          </a:p>
          <a:p>
            <a:endParaRPr lang="da-DK" dirty="0" smtClean="0"/>
          </a:p>
          <a:p>
            <a:endParaRPr lang="da-DK" dirty="0" smtClean="0"/>
          </a:p>
          <a:p>
            <a:endParaRPr lang="da-DK" dirty="0" smtClean="0"/>
          </a:p>
          <a:p>
            <a:endParaRPr lang="da-DK" dirty="0" smtClean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241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smtClean="0"/>
              <a:t>3 Moduler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1 modul: Introduktion til Teori + opgaver</a:t>
            </a:r>
          </a:p>
          <a:p>
            <a:r>
              <a:rPr lang="da-DK" dirty="0" smtClean="0"/>
              <a:t>2 moduler: Forsøg (45min), Databehandling (45min), Opgaver (45min)</a:t>
            </a:r>
          </a:p>
          <a:p>
            <a:r>
              <a:rPr lang="da-DK" dirty="0" smtClean="0"/>
              <a:t>3 hold.</a:t>
            </a:r>
          </a:p>
          <a:p>
            <a:pPr marL="0" indent="0">
              <a:buNone/>
            </a:pPr>
            <a:endParaRPr lang="da-DK" dirty="0" smtClean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8411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smtClean="0"/>
              <a:t>Grupper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18i (36 elever) og 18b (34 elever)</a:t>
            </a:r>
          </a:p>
          <a:p>
            <a:r>
              <a:rPr lang="da-DK" dirty="0"/>
              <a:t>70 elever</a:t>
            </a:r>
            <a:r>
              <a:rPr lang="da-DK" dirty="0" smtClean="0"/>
              <a:t>.</a:t>
            </a:r>
          </a:p>
          <a:p>
            <a:r>
              <a:rPr lang="da-DK" dirty="0" smtClean="0"/>
              <a:t>Hold 1: Byg, smede og mekaniker (25 elever)</a:t>
            </a:r>
          </a:p>
          <a:p>
            <a:r>
              <a:rPr lang="da-DK" dirty="0" smtClean="0"/>
              <a:t>Hold 2: Elektronik, automatik, industritekniker og VVS (23 elever)</a:t>
            </a:r>
          </a:p>
          <a:p>
            <a:r>
              <a:rPr lang="da-DK" dirty="0" smtClean="0"/>
              <a:t>Hold 3: Elektriker, data og ernæring (22 elever)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5616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62</TotalTime>
  <Words>364</Words>
  <Application>Microsoft Office PowerPoint</Application>
  <PresentationFormat>Widescreen</PresentationFormat>
  <Paragraphs>49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Facet</vt:lpstr>
      <vt:lpstr>FYSIK C - EUX</vt:lpstr>
      <vt:lpstr>Bekendtgørelse</vt:lpstr>
      <vt:lpstr>Kernestof - Energi</vt:lpstr>
      <vt:lpstr>Kernestof – fysik og teknologi</vt:lpstr>
      <vt:lpstr>Supplerende stof</vt:lpstr>
      <vt:lpstr>Dokumentationer</vt:lpstr>
      <vt:lpstr>Oversigt</vt:lpstr>
      <vt:lpstr>3 Moduler</vt:lpstr>
      <vt:lpstr>Grupper</vt:lpstr>
    </vt:vector>
  </TitlesOfParts>
  <Company>Windows 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FYSIK C - EUX</dc:title>
  <dc:creator>Martin Carlsen</dc:creator>
  <cp:lastModifiedBy>Martin Carlsen</cp:lastModifiedBy>
  <cp:revision>24</cp:revision>
  <dcterms:created xsi:type="dcterms:W3CDTF">2019-01-30T11:44:46Z</dcterms:created>
  <dcterms:modified xsi:type="dcterms:W3CDTF">2019-01-30T12:47:06Z</dcterms:modified>
</cp:coreProperties>
</file>