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2" r:id="rId9"/>
  </p:sldIdLst>
  <p:sldSz cx="9144000" cy="6858000" type="screen4x3"/>
  <p:notesSz cx="6858000" cy="9144000"/>
  <p:defaultTextStyle>
    <a:defPPr>
      <a:defRPr lang="da-DK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ha" initials="jeh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E5CF"/>
    <a:srgbClr val="7DCDAF"/>
    <a:srgbClr val="83CFB2"/>
    <a:srgbClr val="71C9A8"/>
    <a:srgbClr val="CFF1E2"/>
    <a:srgbClr val="CFE9E2"/>
    <a:srgbClr val="CCF2CC"/>
    <a:srgbClr val="CCFFCC"/>
    <a:srgbClr val="79E6B9"/>
    <a:srgbClr val="79D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624" autoAdjust="0"/>
  </p:normalViewPr>
  <p:slideViewPr>
    <p:cSldViewPr snapToGrid="0" snapToObjects="1">
      <p:cViewPr varScale="1">
        <p:scale>
          <a:sx n="125" d="100"/>
          <a:sy n="125" d="100"/>
        </p:scale>
        <p:origin x="123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324A53-8DA5-4718-9ADF-B8B02E74D51C}" type="datetimeFigureOut">
              <a:rPr lang="da-DK"/>
              <a:pPr>
                <a:defRPr/>
              </a:pPr>
              <a:t>11-12-2016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46F4E77-8C2E-418E-A819-9919E7DE7941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903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BD7202-46BC-4A7F-9827-4B138B24D477}" type="datetimeFigureOut">
              <a:rPr lang="da-DK"/>
              <a:pPr>
                <a:defRPr/>
              </a:pPr>
              <a:t>11-12-2016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A25E7BC-E422-45E5-9B04-7D714A3CBC22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3016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2131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460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23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4456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477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5297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5849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25E7BC-E422-45E5-9B04-7D714A3CBC22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5076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2619760"/>
            <a:ext cx="4038600" cy="350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619760"/>
            <a:ext cx="4038600" cy="3506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248655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3126314"/>
            <a:ext cx="4040188" cy="2999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248655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3126313"/>
            <a:ext cx="4041775" cy="2999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83426"/>
            <a:ext cx="3008313" cy="7903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083426"/>
            <a:ext cx="5111750" cy="50427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873796"/>
            <a:ext cx="3008313" cy="42523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1083425"/>
            <a:ext cx="5486400" cy="364414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dirty="0" smtClean="0"/>
              <a:t>Klik på ikonet for at tilføje et billede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1145590"/>
            <a:ext cx="2057400" cy="4980573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1145590"/>
            <a:ext cx="6019800" cy="4980573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1. </a:t>
            </a:r>
            <a:r>
              <a:rPr lang="en-US" dirty="0" err="1" smtClean="0"/>
              <a:t>Virksomheden</a:t>
            </a:r>
            <a:endParaRPr lang="da-DK" dirty="0" smtClean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2833688"/>
            <a:ext cx="82296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for at redigere teksttypografierne i masteren</a:t>
            </a:r>
          </a:p>
          <a:p>
            <a:pPr lvl="1"/>
            <a:r>
              <a:rPr lang="en-US" smtClean="0"/>
              <a:t>Andet niveau</a:t>
            </a:r>
          </a:p>
          <a:p>
            <a:pPr lvl="2"/>
            <a:r>
              <a:rPr lang="en-US" smtClean="0"/>
              <a:t>Tredje niveau</a:t>
            </a:r>
          </a:p>
          <a:p>
            <a:pPr lvl="3"/>
            <a:r>
              <a:rPr lang="en-US" smtClean="0"/>
              <a:t>Fjerde niveau</a:t>
            </a:r>
          </a:p>
          <a:p>
            <a:pPr lvl="4"/>
            <a:r>
              <a:rPr lang="en-US" smtClean="0"/>
              <a:t>Femte niveau</a:t>
            </a:r>
            <a:endParaRPr lang="da-DK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556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a-DK" dirty="0"/>
          </a:p>
        </p:txBody>
      </p:sp>
      <p:pic>
        <p:nvPicPr>
          <p:cNvPr id="2" name="Picture 2" descr="C:\Users\rha\Desktop\VO-pp-top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M:\Systime_Designlinje_2014\logoer\RGB\systime\systime_blue\systime_blue_rgb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388" y="6376322"/>
            <a:ext cx="1392412" cy="34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540" y="2400299"/>
            <a:ext cx="7177974" cy="3022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750" y="2085974"/>
            <a:ext cx="7415990" cy="142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750" y="3508633"/>
            <a:ext cx="7415990" cy="126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750" y="4772549"/>
            <a:ext cx="7541264" cy="121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06" y="2609186"/>
            <a:ext cx="6964493" cy="272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ladsholder til tekst 2"/>
          <p:cNvSpPr txBox="1">
            <a:spLocks/>
          </p:cNvSpPr>
          <p:nvPr/>
        </p:nvSpPr>
        <p:spPr bwMode="auto">
          <a:xfrm>
            <a:off x="457200" y="2359025"/>
            <a:ext cx="8229600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Mission og vision</a:t>
            </a:r>
            <a:endParaRPr kumimoji="0" lang="da-DK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ladsholder til tekst 2"/>
          <p:cNvSpPr txBox="1">
            <a:spLocks/>
          </p:cNvSpPr>
          <p:nvPr/>
        </p:nvSpPr>
        <p:spPr bwMode="auto">
          <a:xfrm>
            <a:off x="457200" y="2359025"/>
            <a:ext cx="8229600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Mission</a:t>
            </a:r>
            <a:endParaRPr kumimoji="0" lang="da-DK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61" y="2973792"/>
            <a:ext cx="7858677" cy="220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itel 1"/>
          <p:cNvSpPr txBox="1">
            <a:spLocks/>
          </p:cNvSpPr>
          <p:nvPr/>
        </p:nvSpPr>
        <p:spPr bwMode="auto">
          <a:xfrm>
            <a:off x="457200" y="7740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ladsholder til tekst 2"/>
          <p:cNvSpPr txBox="1">
            <a:spLocks/>
          </p:cNvSpPr>
          <p:nvPr/>
        </p:nvSpPr>
        <p:spPr bwMode="auto">
          <a:xfrm>
            <a:off x="457200" y="1661891"/>
            <a:ext cx="8229600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Vision</a:t>
            </a:r>
            <a:endParaRPr kumimoji="0" lang="da-DK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32" y="2103843"/>
            <a:ext cx="5967747" cy="467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ladsholder til tekst 2"/>
          <p:cNvSpPr txBox="1">
            <a:spLocks/>
          </p:cNvSpPr>
          <p:nvPr/>
        </p:nvSpPr>
        <p:spPr bwMode="auto">
          <a:xfrm>
            <a:off x="457200" y="2359025"/>
            <a:ext cx="8229600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Mission og vision</a:t>
            </a:r>
            <a:endParaRPr kumimoji="0" lang="da-DK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80" y="2927831"/>
            <a:ext cx="7505289" cy="300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Pladsholder til tekst 2"/>
          <p:cNvSpPr txBox="1">
            <a:spLocks/>
          </p:cNvSpPr>
          <p:nvPr/>
        </p:nvSpPr>
        <p:spPr bwMode="auto">
          <a:xfrm>
            <a:off x="457200" y="2359025"/>
            <a:ext cx="8229600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Mål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da-DK" sz="2800" baseline="0" dirty="0" smtClean="0">
                <a:latin typeface="+mn-lt"/>
                <a:cs typeface="+mn-cs"/>
              </a:rPr>
              <a:t>De opstillede mål skal være operationelle: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755" y="3428999"/>
            <a:ext cx="7739030" cy="207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39" y="2902688"/>
            <a:ext cx="6661378" cy="338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ladsholder til titel 1"/>
          <p:cNvSpPr txBox="1">
            <a:spLocks/>
          </p:cNvSpPr>
          <p:nvPr/>
        </p:nvSpPr>
        <p:spPr bwMode="auto">
          <a:xfrm>
            <a:off x="457200" y="12160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latin typeface="+mj-lt"/>
                <a:ea typeface="+mj-ea"/>
                <a:cs typeface="+mj-cs"/>
              </a:rPr>
              <a:t>20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Strategisk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intention</a:t>
            </a:r>
            <a:endParaRPr kumimoji="0" lang="da-DK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dsholder til tekst 2"/>
          <p:cNvSpPr txBox="1">
            <a:spLocks/>
          </p:cNvSpPr>
          <p:nvPr/>
        </p:nvSpPr>
        <p:spPr bwMode="auto">
          <a:xfrm>
            <a:off x="457199" y="2359025"/>
            <a:ext cx="8410353" cy="88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da-DK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a-DK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Sammenhæng mellem mission, vision, værdier og mål</a:t>
            </a:r>
            <a:endParaRPr lang="da-DK" sz="2800" baseline="0" dirty="0" smtClean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abelon_voe-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skabelon_voe-A</Template>
  <TotalTime>1194</TotalTime>
  <Words>71</Words>
  <Application>Microsoft Office PowerPoint</Application>
  <PresentationFormat>Skærmshow (4:3)</PresentationFormat>
  <Paragraphs>23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skabelon_voe-A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Chris</dc:creator>
  <cp:lastModifiedBy>Pia Egberg</cp:lastModifiedBy>
  <cp:revision>115</cp:revision>
  <dcterms:created xsi:type="dcterms:W3CDTF">2010-06-25T10:42:40Z</dcterms:created>
  <dcterms:modified xsi:type="dcterms:W3CDTF">2016-12-11T15:05:38Z</dcterms:modified>
</cp:coreProperties>
</file>