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c0d4b2f2e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c0d4b2f2e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6c0d4b2f2e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6c0d4b2f2e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c0d4b2f2e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c0d4b2f2e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c0d4b2f2e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c0d4b2f2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6c0d4b2f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6c0d4b2f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c0d4b2f2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c0d4b2f2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c0d4b2f2e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c0d4b2f2e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c0d4b2f2e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c0d4b2f2e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c0d4b2f2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c0d4b2f2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6c0d4b2f2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6c0d4b2f2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6c0d4b2f2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6c0d4b2f2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6c0d4b2f2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6c0d4b2f2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6c0d4b2f2e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6c0d4b2f2e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6c0d4b2f2e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6c0d4b2f2e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c0d4b2f2e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c0d4b2f2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6c0d4b2f2e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6c0d4b2f2e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6c0d4b2f2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6c0d4b2f2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c0d4b2f2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c0d4b2f2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c0d4b2f2e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c0d4b2f2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5" Type="http://schemas.openxmlformats.org/officeDocument/2006/relationships/image" Target="../media/image3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hyperlink" Target="http://drive.google.com/file/d/1OUiBisB4PlyFvGz5Yg_Uc67w0mkR2VMM/view" TargetMode="External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hyperlink" Target="http://drive.google.com/file/d/1PZzRRYEFSn7VRmZgKJqUhN0PO4kLXRvE/view" TargetMode="External"/><Relationship Id="rId5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drive.google.com/file/d/1PEfbX4qrcG_KUiZ3KMgl7_vpFXb25GML/view" TargetMode="External"/><Relationship Id="rId4" Type="http://schemas.openxmlformats.org/officeDocument/2006/relationships/image" Target="../media/image8.jpg"/><Relationship Id="rId9" Type="http://schemas.openxmlformats.org/officeDocument/2006/relationships/image" Target="../media/image28.png"/><Relationship Id="rId5" Type="http://schemas.openxmlformats.org/officeDocument/2006/relationships/hyperlink" Target="http://drive.google.com/file/d/1O1RLp_y-ovSuvMIoja1Gy3rxPtNKHigl/view" TargetMode="External"/><Relationship Id="rId6" Type="http://schemas.openxmlformats.org/officeDocument/2006/relationships/image" Target="../media/image9.jpg"/><Relationship Id="rId7" Type="http://schemas.openxmlformats.org/officeDocument/2006/relationships/hyperlink" Target="http://drive.google.com/file/d/1XAdWlpmpOL2dguvBe5MFdo-J1RPcqk2E/view" TargetMode="External"/><Relationship Id="rId8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Relationship Id="rId6" Type="http://schemas.openxmlformats.org/officeDocument/2006/relationships/image" Target="../media/image4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drive.google.com/file/d/18S4cg1hKVQB7kpoSSTme3uQ1J-69CUYt/view" TargetMode="External"/><Relationship Id="rId4" Type="http://schemas.openxmlformats.org/officeDocument/2006/relationships/image" Target="../media/image1.jpg"/><Relationship Id="rId10" Type="http://schemas.openxmlformats.org/officeDocument/2006/relationships/image" Target="../media/image26.png"/><Relationship Id="rId9" Type="http://schemas.openxmlformats.org/officeDocument/2006/relationships/image" Target="../media/image33.png"/><Relationship Id="rId5" Type="http://schemas.openxmlformats.org/officeDocument/2006/relationships/hyperlink" Target="http://drive.google.com/file/d/1Y3fOnrHI_avdtQaJ__IMTL-lsutTFDtk/view" TargetMode="External"/><Relationship Id="rId6" Type="http://schemas.openxmlformats.org/officeDocument/2006/relationships/image" Target="../media/image5.jpg"/><Relationship Id="rId7" Type="http://schemas.openxmlformats.org/officeDocument/2006/relationships/hyperlink" Target="http://drive.google.com/file/d/16QM2sG7MOQvKhQqfQ51UfyqwYtXmE1xX/view" TargetMode="External"/><Relationship Id="rId8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png"/><Relationship Id="rId4" Type="http://schemas.openxmlformats.org/officeDocument/2006/relationships/hyperlink" Target="http://drive.google.com/file/d/1HRattfsOuhA6e318mI-kYiZYHAhGgNec/view" TargetMode="External"/><Relationship Id="rId5" Type="http://schemas.openxmlformats.org/officeDocument/2006/relationships/image" Target="../media/image11.jpg"/><Relationship Id="rId6" Type="http://schemas.openxmlformats.org/officeDocument/2006/relationships/image" Target="../media/image10.jpg"/><Relationship Id="rId7" Type="http://schemas.openxmlformats.org/officeDocument/2006/relationships/image" Target="../media/image12.jpg"/><Relationship Id="rId8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7.png"/><Relationship Id="rId4" Type="http://schemas.openxmlformats.org/officeDocument/2006/relationships/hyperlink" Target="http://drive.google.com/file/d/1Z_lxTrjZmhPgMN7RbNgFRxwXrGqWFG2Z/view" TargetMode="External"/><Relationship Id="rId5" Type="http://schemas.openxmlformats.org/officeDocument/2006/relationships/image" Target="../media/image18.jpg"/><Relationship Id="rId6" Type="http://schemas.openxmlformats.org/officeDocument/2006/relationships/hyperlink" Target="http://drive.google.com/file/d/11SI9E7irMLzWTUm8OMzKpQyVoc5IbNGs/view" TargetMode="External"/><Relationship Id="rId7" Type="http://schemas.openxmlformats.org/officeDocument/2006/relationships/image" Target="../media/image13.jpg"/><Relationship Id="rId8" Type="http://schemas.openxmlformats.org/officeDocument/2006/relationships/image" Target="../media/image3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0.png"/><Relationship Id="rId4" Type="http://schemas.openxmlformats.org/officeDocument/2006/relationships/hyperlink" Target="http://drive.google.com/file/d/114YISRqgeq1pSoXGM2ltqBDqC8k-AdG6/view" TargetMode="External"/><Relationship Id="rId5" Type="http://schemas.openxmlformats.org/officeDocument/2006/relationships/image" Target="../media/image1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SN3DfCPQgJwhGnH4btr_tdGzR5GNA30y/view" TargetMode="External"/><Relationship Id="rId4" Type="http://schemas.openxmlformats.org/officeDocument/2006/relationships/image" Target="../media/image17.jp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hyperlink" Target="http://drive.google.com/file/d/1c0BCdWQWVvZcuW88salCfsh-nhYovIPY/view" TargetMode="External"/><Relationship Id="rId5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6.png"/><Relationship Id="rId4" Type="http://schemas.openxmlformats.org/officeDocument/2006/relationships/hyperlink" Target="http://drive.google.com/file/d/1D7sb_YlIV-y9NUe6nfVDZzM57n_Fix5p/view" TargetMode="External"/><Relationship Id="rId5" Type="http://schemas.openxmlformats.org/officeDocument/2006/relationships/image" Target="../media/image2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drive.google.com/file/d/1KRHSwoZmXO5a8DErVDfRgRuAcPCGnBkL/view" TargetMode="External"/><Relationship Id="rId4" Type="http://schemas.openxmlformats.org/officeDocument/2006/relationships/image" Target="../media/image25.jpg"/><Relationship Id="rId5" Type="http://schemas.openxmlformats.org/officeDocument/2006/relationships/image" Target="../media/image42.png"/><Relationship Id="rId6" Type="http://schemas.openxmlformats.org/officeDocument/2006/relationships/image" Target="../media/image5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5.png"/><Relationship Id="rId4" Type="http://schemas.openxmlformats.org/officeDocument/2006/relationships/hyperlink" Target="http://drive.google.com/file/d/1NTOf1d1iro02yBgsphMmx9423rIt3rE6/view" TargetMode="External"/><Relationship Id="rId5" Type="http://schemas.openxmlformats.org/officeDocument/2006/relationships/image" Target="../media/image29.jpg"/><Relationship Id="rId6" Type="http://schemas.openxmlformats.org/officeDocument/2006/relationships/image" Target="../media/image4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rive.google.com/file/d/1gBvNlh1gZhkGWDtzB5PExW-RkosOfaXB/view" TargetMode="External"/><Relationship Id="rId4" Type="http://schemas.openxmlformats.org/officeDocument/2006/relationships/image" Target="../media/image32.jpg"/><Relationship Id="rId5" Type="http://schemas.openxmlformats.org/officeDocument/2006/relationships/image" Target="../media/image49.png"/><Relationship Id="rId6" Type="http://schemas.openxmlformats.org/officeDocument/2006/relationships/image" Target="../media/image53.png"/><Relationship Id="rId7" Type="http://schemas.openxmlformats.org/officeDocument/2006/relationships/image" Target="../media/image5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11700" y="2979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WORKSHOP W1 &amp; W2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900" y="1371498"/>
            <a:ext cx="5870900" cy="154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5875" y="1636050"/>
            <a:ext cx="2959754" cy="114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4263390"/>
            <a:ext cx="9144000" cy="88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62500"/>
            <a:ext cx="8839200" cy="4418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 rotWithShape="1">
          <a:blip r:embed="rId3">
            <a:alphaModFix/>
          </a:blip>
          <a:srcRect b="882" l="0" r="0" t="0"/>
          <a:stretch/>
        </p:blipFill>
        <p:spPr>
          <a:xfrm>
            <a:off x="2200575" y="152400"/>
            <a:ext cx="4742848" cy="4796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Annie Kringstad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TVC (AUTO)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45949"/>
            <a:ext cx="3394499" cy="25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6" title="brændtræner.wm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5949" y="1913225"/>
            <a:ext cx="5292298" cy="2979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Berit Brøndum Troels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HOTEL &amp; RESTAURANT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3">
            <a:alphaModFix/>
          </a:blip>
          <a:srcRect b="19" l="0" r="0" t="9"/>
          <a:stretch/>
        </p:blipFill>
        <p:spPr>
          <a:xfrm>
            <a:off x="152400" y="2445949"/>
            <a:ext cx="3394499" cy="2543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Mager, mellem og fed.wm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1625" y="1806126"/>
            <a:ext cx="5649976" cy="318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Brian Rønbjerg &amp; Rene Jacobsen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DATA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7" name="Google Shape;87;p18" title="2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2175" y="821000"/>
            <a:ext cx="2734598" cy="205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8" title="3.mov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2174" y="2940151"/>
            <a:ext cx="2734598" cy="205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8" title="1.mov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29550" y="2940150"/>
            <a:ext cx="2734600" cy="205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1575" y="2808675"/>
            <a:ext cx="3156449" cy="236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Daniel Thorne Bille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HHX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335" y="2894588"/>
            <a:ext cx="918140" cy="20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29505" y="3054600"/>
            <a:ext cx="2583695" cy="1936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9513" y="1041075"/>
            <a:ext cx="2583675" cy="1936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68075" y="152400"/>
            <a:ext cx="3634131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Hanne &amp; Anna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HHX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5" name="Google Shape;105;p20" title="RPReplay_Final1575566859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863" y="3066475"/>
            <a:ext cx="2423975" cy="181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0" title="RPReplay_Final1575566994.MP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4212" y="3066475"/>
            <a:ext cx="2409763" cy="180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0" title="RPReplay_Final1575567087.MP4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22363" y="3077106"/>
            <a:ext cx="2409775" cy="180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80700" y="491199"/>
            <a:ext cx="3119252" cy="2337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94727" y="529725"/>
            <a:ext cx="3016448" cy="2260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Johnna, Ruben &amp; Martin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TVC (ELEKTRIKER)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800" y="2867350"/>
            <a:ext cx="2703401" cy="202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1" title="Johnna, Ruben, Martin.wm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4075" y="1679675"/>
            <a:ext cx="5466950" cy="32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4075" y="348750"/>
            <a:ext cx="1846449" cy="11743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4575" y="348750"/>
            <a:ext cx="1846449" cy="117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 rotWithShape="1">
          <a:blip r:embed="rId8">
            <a:alphaModFix/>
          </a:blip>
          <a:srcRect b="0" l="6065" r="15974" t="0"/>
          <a:stretch/>
        </p:blipFill>
        <p:spPr>
          <a:xfrm>
            <a:off x="5447800" y="348750"/>
            <a:ext cx="1439510" cy="117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Kasper Dalsgaard Christiansen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HHX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5" name="Google Shape;125;p22"/>
          <p:cNvPicPr preferRelativeResize="0"/>
          <p:nvPr/>
        </p:nvPicPr>
        <p:blipFill rotWithShape="1">
          <a:blip r:embed="rId3">
            <a:alphaModFix/>
          </a:blip>
          <a:srcRect b="16430" l="5555" r="5839" t="2070"/>
          <a:stretch/>
        </p:blipFill>
        <p:spPr>
          <a:xfrm>
            <a:off x="5181875" y="350950"/>
            <a:ext cx="3722772" cy="45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 title="RPReplay_Final1575574164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4550" y="3159200"/>
            <a:ext cx="2262900" cy="16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2" title="RPReplay_Final1575574035.MP4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525" y="3159200"/>
            <a:ext cx="2262898" cy="1697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14276" y="996423"/>
            <a:ext cx="2870574" cy="210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Mette </a:t>
            </a: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Dybdahl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HTX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8450" y="1116300"/>
            <a:ext cx="4584980" cy="34364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Mikkel Dybal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BYGGETEK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0" name="Google Shape;140;p24"/>
          <p:cNvPicPr preferRelativeResize="0"/>
          <p:nvPr/>
        </p:nvPicPr>
        <p:blipFill rotWithShape="1">
          <a:blip r:embed="rId3">
            <a:alphaModFix/>
          </a:blip>
          <a:srcRect b="3054" l="2385" r="2944" t="2373"/>
          <a:stretch/>
        </p:blipFill>
        <p:spPr>
          <a:xfrm>
            <a:off x="5062000" y="283725"/>
            <a:ext cx="3816801" cy="5086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4" title="plantecelle.wm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100" y="1765625"/>
            <a:ext cx="4422499" cy="280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5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Mona Havemose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HTX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7" name="Google Shape;147;p25" title="Mona VR kemi rum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85825" y="1627200"/>
            <a:ext cx="5783574" cy="3258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9800" y="1889088"/>
            <a:ext cx="2363542" cy="3152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/>
          <p:cNvPicPr preferRelativeResize="0"/>
          <p:nvPr/>
        </p:nvPicPr>
        <p:blipFill rotWithShape="1">
          <a:blip r:embed="rId6">
            <a:alphaModFix/>
          </a:blip>
          <a:srcRect b="12673" l="5496" r="47920" t="53566"/>
          <a:stretch/>
        </p:blipFill>
        <p:spPr>
          <a:xfrm>
            <a:off x="6674500" y="404975"/>
            <a:ext cx="2316374" cy="115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Morten Pedersen 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TVC (VVS)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75" y="2462149"/>
            <a:ext cx="3254026" cy="2438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 title="rørtræner VR.wm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32075" y="1919526"/>
            <a:ext cx="5194723" cy="2927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Morten Sandal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HANDELSSKOLEN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3">
            <a:alphaModFix/>
          </a:blip>
          <a:srcRect b="22444" l="3383" r="4416" t="3332"/>
          <a:stretch/>
        </p:blipFill>
        <p:spPr>
          <a:xfrm>
            <a:off x="2891425" y="1279675"/>
            <a:ext cx="5977227" cy="3606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325" y="2891425"/>
            <a:ext cx="2509123" cy="1880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Niels Kristian Sivebæk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HANDELSSKOLEN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9" name="Google Shape;16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470251"/>
            <a:ext cx="3362074" cy="251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8" title="RPReplay_Final1575579808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21900" y="1634550"/>
            <a:ext cx="426720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Rasmus Pilgård &amp; Jette Majland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EUX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76" name="Google Shape;176;p29" title="RPReplay_Final157557465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91100" y="1440300"/>
            <a:ext cx="4583232" cy="3437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9"/>
          <p:cNvPicPr preferRelativeResize="0"/>
          <p:nvPr/>
        </p:nvPicPr>
        <p:blipFill rotWithShape="1">
          <a:blip r:embed="rId5">
            <a:alphaModFix/>
          </a:blip>
          <a:srcRect b="9483" l="3826" r="3743" t="5460"/>
          <a:stretch/>
        </p:blipFill>
        <p:spPr>
          <a:xfrm>
            <a:off x="422523" y="1440300"/>
            <a:ext cx="2158026" cy="264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21026" y="3409774"/>
            <a:ext cx="1958574" cy="146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Steffen Fleischer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TVC (AUTO)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4" name="Google Shape;184;p30"/>
          <p:cNvPicPr preferRelativeResize="0"/>
          <p:nvPr/>
        </p:nvPicPr>
        <p:blipFill rotWithShape="1">
          <a:blip r:embed="rId3">
            <a:alphaModFix/>
          </a:blip>
          <a:srcRect b="13216" l="0" r="0" t="-3063"/>
          <a:stretch/>
        </p:blipFill>
        <p:spPr>
          <a:xfrm>
            <a:off x="152400" y="2393825"/>
            <a:ext cx="3565123" cy="240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 title="RPReplay_Final1575580908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2500" y="1093400"/>
            <a:ext cx="5125724" cy="38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0"/>
          <p:cNvPicPr preferRelativeResize="0"/>
          <p:nvPr/>
        </p:nvPicPr>
        <p:blipFill rotWithShape="1">
          <a:blip r:embed="rId6">
            <a:alphaModFix/>
          </a:blip>
          <a:srcRect b="0" l="0" r="3390" t="0"/>
          <a:stretch/>
        </p:blipFill>
        <p:spPr>
          <a:xfrm>
            <a:off x="1736175" y="1186275"/>
            <a:ext cx="1746473" cy="1591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/>
        </p:nvSpPr>
        <p:spPr>
          <a:xfrm>
            <a:off x="388800" y="315875"/>
            <a:ext cx="4183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Verdana"/>
                <a:ea typeface="Verdana"/>
                <a:cs typeface="Verdana"/>
                <a:sym typeface="Verdana"/>
              </a:rPr>
              <a:t>Tina Vinge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HOTEL &amp; RESTAURANT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Hold W1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2" name="Google Shape;192;p31" title="SALT,SØDT,SURT,BITTERT,UMAMI - video.wm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2725" y="1513175"/>
            <a:ext cx="6094499" cy="3437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1113" y="3223575"/>
            <a:ext cx="2487926" cy="1864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6001" y="1474050"/>
            <a:ext cx="2438149" cy="16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000" y="1401275"/>
            <a:ext cx="2438149" cy="169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