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1" r:id="rId3"/>
    <p:sldId id="258" r:id="rId4"/>
    <p:sldId id="259" r:id="rId5"/>
  </p:sldIdLst>
  <p:sldSz cx="9144000" cy="6858000" type="screen4x3"/>
  <p:notesSz cx="6858000" cy="9144000"/>
  <p:defaultTextStyle>
    <a:defPPr>
      <a:defRPr lang="da-DK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27"/>
  </p:normalViewPr>
  <p:slideViewPr>
    <p:cSldViewPr>
      <p:cViewPr varScale="1">
        <p:scale>
          <a:sx n="93" d="100"/>
          <a:sy n="93" d="100"/>
        </p:scale>
        <p:origin x="1664" y="2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a-DK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a-DK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BD9D44F-7F74-4555-A2DE-05DE612D966B}" type="slidenum">
              <a:rPr lang="da-DK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257BA4-B98E-446D-87AE-E89FF18B56A6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875390-DB30-4285-A8EB-855CFA26FD1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8B8FF5-049B-4837-BBD7-514BEA597D6E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B3DEA-1A04-4AB6-8E1F-DE3E26AF5B92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846580-6828-4075-90DF-FE3DB49E3A5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828C1-1458-4D8B-9D13-484D80EF26B1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471EF-6F46-4A5A-890C-7B227905F90F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C43283-4F5C-4839-9615-435D09679F20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typografi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7CFC5A-95EF-4F2B-A88F-1016F26E2CA4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82B1E7-6E33-4C9F-8712-B895F0E00971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titeltypografi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typografi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EF2C6A-8890-46C9-8FBF-7BBE80B9FB67}" type="slidenum">
              <a:rPr lang="da-DK"/>
              <a:pPr/>
              <a:t>‹nr.›</a:t>
            </a:fld>
            <a:endParaRPr lang="da-D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titeltypografi i masteren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a-DK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a-DK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CB4B6227-1A5B-4D2F-B107-B4A6DE5344C9}" type="slidenum">
              <a:rPr lang="da-DK"/>
              <a:pPr/>
              <a:t>‹nr.›</a:t>
            </a:fld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bst.dk/br08.dk/br07_02/0/54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da-DK" dirty="0"/>
              <a:t>Plansystemet</a:t>
            </a: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468313" y="6453188"/>
            <a:ext cx="8229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da-DK" sz="1400" dirty="0">
                <a:solidFill>
                  <a:schemeClr val="tx2"/>
                </a:solidFill>
              </a:rPr>
              <a:t>Arne </a:t>
            </a:r>
            <a:r>
              <a:rPr lang="da-DK" sz="1400" dirty="0" err="1">
                <a:solidFill>
                  <a:schemeClr val="tx2"/>
                </a:solidFill>
              </a:rPr>
              <a:t>Wamsler</a:t>
            </a:r>
            <a:r>
              <a:rPr lang="da-DK" sz="1400" dirty="0">
                <a:solidFill>
                  <a:schemeClr val="tx2"/>
                </a:solidFill>
              </a:rPr>
              <a:t>, RTG 2013</a:t>
            </a:r>
          </a:p>
        </p:txBody>
      </p:sp>
      <p:pic>
        <p:nvPicPr>
          <p:cNvPr id="2055" name="Picture 7" descr="Plansystemetfra2008 oversigtsfigur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1124744"/>
            <a:ext cx="8578850" cy="5157788"/>
          </a:xfrm>
          <a:noFill/>
          <a:ln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Bygningsreglementet BR18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>
              <a:buNone/>
            </a:pPr>
            <a:r>
              <a:rPr lang="da-DK" b="1" dirty="0"/>
              <a:t>Energistyrelsen, der er en underafdeling under Klima-, Energi- og </a:t>
            </a:r>
            <a:r>
              <a:rPr lang="da-DK" b="1" dirty="0" err="1"/>
              <a:t>Bygningsmini-steriet</a:t>
            </a:r>
            <a:r>
              <a:rPr lang="da-DK" b="1" dirty="0"/>
              <a:t> udarbejder BR1</a:t>
            </a:r>
            <a:endParaRPr lang="da-DK" dirty="0"/>
          </a:p>
          <a:p>
            <a:pPr>
              <a:buFontTx/>
              <a:buNone/>
            </a:pPr>
            <a:r>
              <a:rPr lang="da-DK" sz="4000" b="1"/>
              <a:t>BR18</a:t>
            </a:r>
            <a:endParaRPr lang="da-DK" sz="4000" b="1" dirty="0">
              <a:hlinkClick r:id="rId2"/>
            </a:endParaRPr>
          </a:p>
          <a:p>
            <a:pPr>
              <a:buFontTx/>
              <a:buNone/>
            </a:pPr>
            <a:r>
              <a:rPr lang="da-DK" i="1" dirty="0"/>
              <a:t>Angiver med generelle bestemmelser og vejledninger, hvordan der må bygges i DK</a:t>
            </a:r>
          </a:p>
          <a:p>
            <a:pPr>
              <a:buFontTx/>
              <a:buNone/>
            </a:pPr>
            <a:r>
              <a:rPr lang="da-DK" sz="4000" b="1" i="1" dirty="0"/>
              <a:t>SBI 258</a:t>
            </a:r>
          </a:p>
          <a:p>
            <a:r>
              <a:rPr lang="da-DK" cap="all" dirty="0"/>
              <a:t>ANVISNING OM BYGNINGSREGLEMENT 2015 - BR15</a:t>
            </a:r>
          </a:p>
          <a:p>
            <a:endParaRPr lang="da-DK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8313" y="6453188"/>
            <a:ext cx="8229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da-DK" sz="1400" dirty="0">
                <a:solidFill>
                  <a:schemeClr val="tx2"/>
                </a:solidFill>
              </a:rPr>
              <a:t>Arne </a:t>
            </a:r>
            <a:r>
              <a:rPr lang="da-DK" sz="1400" dirty="0" err="1">
                <a:solidFill>
                  <a:schemeClr val="tx2"/>
                </a:solidFill>
              </a:rPr>
              <a:t>Wamsler</a:t>
            </a:r>
            <a:r>
              <a:rPr lang="da-DK" sz="1400" dirty="0">
                <a:solidFill>
                  <a:schemeClr val="tx2"/>
                </a:solidFill>
              </a:rPr>
              <a:t>, RTG 2013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da-DK"/>
              <a:t>Kommuneplan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468313" y="6453188"/>
            <a:ext cx="8229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da-DK" sz="1400" dirty="0">
                <a:solidFill>
                  <a:schemeClr val="tx2"/>
                </a:solidFill>
              </a:rPr>
              <a:t>Arne </a:t>
            </a:r>
            <a:r>
              <a:rPr lang="da-DK" sz="1400" dirty="0" err="1">
                <a:solidFill>
                  <a:schemeClr val="tx2"/>
                </a:solidFill>
              </a:rPr>
              <a:t>Wamsler</a:t>
            </a:r>
            <a:r>
              <a:rPr lang="da-DK" sz="1400" dirty="0">
                <a:solidFill>
                  <a:schemeClr val="tx2"/>
                </a:solidFill>
              </a:rPr>
              <a:t>, RTG 2013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4784725"/>
          </a:xfrm>
        </p:spPr>
        <p:txBody>
          <a:bodyPr/>
          <a:lstStyle/>
          <a:p>
            <a:r>
              <a:rPr lang="da-DK" dirty="0"/>
              <a:t>Gælder for 12 år og skal revideres i hver valgperiode.</a:t>
            </a:r>
          </a:p>
          <a:p>
            <a:r>
              <a:rPr lang="da-DK" dirty="0"/>
              <a:t>Beskriver og definerer kommunens fremtidige udviklingsmuligheder</a:t>
            </a:r>
          </a:p>
          <a:p>
            <a:r>
              <a:rPr lang="da-DK" dirty="0"/>
              <a:t>Arealudlægning til </a:t>
            </a:r>
            <a:r>
              <a:rPr lang="da-DK" dirty="0" err="1"/>
              <a:t>by-</a:t>
            </a:r>
            <a:r>
              <a:rPr lang="da-DK" dirty="0"/>
              <a:t> og erhvervszone</a:t>
            </a:r>
          </a:p>
          <a:p>
            <a:r>
              <a:rPr lang="da-DK" dirty="0"/>
              <a:t>Udbygning af daginstitutioner, skoler, ældreinstitutioner mv.</a:t>
            </a:r>
          </a:p>
          <a:p>
            <a:r>
              <a:rPr lang="da-DK" dirty="0"/>
              <a:t>Veje og stier, kollektiv transport, rekreative områder mv.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17512"/>
          </a:xfrm>
        </p:spPr>
        <p:txBody>
          <a:bodyPr/>
          <a:lstStyle/>
          <a:p>
            <a:r>
              <a:rPr lang="da-DK"/>
              <a:t>Lokalplan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468313" y="6453188"/>
            <a:ext cx="8229600" cy="40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r"/>
            <a:r>
              <a:rPr lang="da-DK" sz="1400" dirty="0">
                <a:solidFill>
                  <a:schemeClr val="tx2"/>
                </a:solidFill>
              </a:rPr>
              <a:t>Arne </a:t>
            </a:r>
            <a:r>
              <a:rPr lang="da-DK" sz="1400" dirty="0" err="1">
                <a:solidFill>
                  <a:schemeClr val="tx2"/>
                </a:solidFill>
              </a:rPr>
              <a:t>Wamsler</a:t>
            </a:r>
            <a:r>
              <a:rPr lang="da-DK" sz="1400" dirty="0">
                <a:solidFill>
                  <a:schemeClr val="tx2"/>
                </a:solidFill>
              </a:rPr>
              <a:t>, RTG 2013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981075"/>
            <a:ext cx="8229600" cy="4784725"/>
          </a:xfrm>
        </p:spPr>
        <p:txBody>
          <a:bodyPr/>
          <a:lstStyle/>
          <a:p>
            <a:r>
              <a:rPr lang="da-DK" b="1" dirty="0"/>
              <a:t>Hvad må bygges</a:t>
            </a:r>
          </a:p>
          <a:p>
            <a:pPr>
              <a:buFontTx/>
              <a:buNone/>
            </a:pPr>
            <a:r>
              <a:rPr lang="da-DK" dirty="0"/>
              <a:t>	</a:t>
            </a:r>
            <a:r>
              <a:rPr lang="da-DK" sz="2800" i="1" dirty="0"/>
              <a:t>Bolig, institution, butik, produktion, park, legeplads, </a:t>
            </a:r>
          </a:p>
          <a:p>
            <a:r>
              <a:rPr lang="da-DK" b="1" dirty="0"/>
              <a:t>Hvordan må der bygges</a:t>
            </a:r>
          </a:p>
          <a:p>
            <a:pPr>
              <a:buFontTx/>
              <a:buNone/>
            </a:pPr>
            <a:r>
              <a:rPr lang="da-DK" i="1" dirty="0"/>
              <a:t>	</a:t>
            </a:r>
            <a:r>
              <a:rPr lang="da-DK" sz="2800" i="1" dirty="0"/>
              <a:t>Højdeforhold, byggematerialer, bebyggelses-procent, </a:t>
            </a:r>
          </a:p>
          <a:p>
            <a:r>
              <a:rPr lang="da-DK" b="1" dirty="0"/>
              <a:t>Lokaldemokrati</a:t>
            </a:r>
          </a:p>
          <a:p>
            <a:pPr>
              <a:buFontTx/>
              <a:buNone/>
            </a:pPr>
            <a:r>
              <a:rPr lang="da-DK" i="1" dirty="0"/>
              <a:t>	</a:t>
            </a:r>
            <a:r>
              <a:rPr lang="da-DK" sz="2800" i="1" dirty="0"/>
              <a:t>Høringsperiode med borgerindsigelser </a:t>
            </a:r>
          </a:p>
          <a:p>
            <a:endParaRPr lang="da-DK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Kontor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106</Words>
  <Application>Microsoft Macintosh PowerPoint</Application>
  <PresentationFormat>Skærmshow (4:3)</PresentationFormat>
  <Paragraphs>24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6" baseType="lpstr">
      <vt:lpstr>Arial</vt:lpstr>
      <vt:lpstr>Standarddesign</vt:lpstr>
      <vt:lpstr>Plansystemet</vt:lpstr>
      <vt:lpstr>Bygningsreglementet BR18 </vt:lpstr>
      <vt:lpstr>Kommuneplan</vt:lpstr>
      <vt:lpstr>Lokalplan</vt:lpstr>
    </vt:vector>
  </TitlesOfParts>
  <LinksUpToDate>false</LinksUpToDate>
  <SharedDoc>false</SharedDoc>
  <HyperlinksChanged>false</HyperlinksChanged>
  <AppVersion>16.0015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Plansystemet</dc:title>
  <dc:creator>Arne Wamsler</dc:creator>
  <cp:lastModifiedBy>Microsoft Office-bruger</cp:lastModifiedBy>
  <cp:revision>5</cp:revision>
  <dcterms:created xsi:type="dcterms:W3CDTF">2010-08-12T21:10:35Z</dcterms:created>
  <dcterms:modified xsi:type="dcterms:W3CDTF">2018-08-30T08:49:55Z</dcterms:modified>
</cp:coreProperties>
</file>