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8"/>
  </p:notesMasterIdLst>
  <p:sldIdLst>
    <p:sldId id="264" r:id="rId2"/>
    <p:sldId id="278" r:id="rId3"/>
    <p:sldId id="279" r:id="rId4"/>
    <p:sldId id="280" r:id="rId5"/>
    <p:sldId id="281" r:id="rId6"/>
    <p:sldId id="282" r:id="rId7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69E1F72-7571-45BD-8F4A-603214F9DFE4}" type="datetimeFigureOut">
              <a:rPr lang="da-DK"/>
              <a:pPr>
                <a:defRPr/>
              </a:pPr>
              <a:t>22-09-2010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a-DK" noProof="0" smtClean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typografi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86EF170D-EB35-4DCC-8F79-1FBD09F8CAD7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1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2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3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4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5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B2F275-EED6-4C3B-A6DC-33481705987A}" type="slidenum">
              <a:rPr lang="da-DK"/>
              <a:pPr/>
              <a:t>6</a:t>
            </a:fld>
            <a:endParaRPr 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da-DK" smtClean="0"/>
              <a:t>Klik for at redigere undertiteltypografien i masteren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238C9-38ED-49DE-8C6E-F8A0CC911E0C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0" name="Rektangel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7CC3F-5692-4DE3-94B5-B58CD3C5AB2F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F55FB8-82CC-4657-863C-94D8B43EDAD7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8BB072-1D5F-4649-8CC6-0AB12B62A639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032FC-4694-4876-B08A-A501D1E8D389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D3897-A400-41D8-AD7A-302366E7F1EC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F2498-7486-4CF4-8559-DFEBF7DC733A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ACA48C-EFC7-496F-B5C6-BB082B932B29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12" name="Rektangel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da-DK" smtClean="0"/>
              <a:t>Klik på ikonet for at tilføje et billede</a:t>
            </a:r>
            <a:endParaRPr kumimoji="0" lang="en-US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11" name="Rektangel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D9704A6E-1D1E-4123-89F0-A987619745AF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657F53-BD7B-400B-BB4F-20B264A92394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da-DK" smtClean="0"/>
              <a:t>Klik for at redigere typografi i masteren</a:t>
            </a:r>
          </a:p>
          <a:p>
            <a:pPr lvl="1" eaLnBrk="1" latinLnBrk="0" hangingPunct="1"/>
            <a:r>
              <a:rPr lang="da-DK" smtClean="0"/>
              <a:t>Andet niveau</a:t>
            </a:r>
          </a:p>
          <a:p>
            <a:pPr lvl="2" eaLnBrk="1" latinLnBrk="0" hangingPunct="1"/>
            <a:r>
              <a:rPr lang="da-DK" smtClean="0"/>
              <a:t>Tredje niveau</a:t>
            </a:r>
          </a:p>
          <a:p>
            <a:pPr lvl="3" eaLnBrk="1" latinLnBrk="0" hangingPunct="1"/>
            <a:r>
              <a:rPr lang="da-DK" smtClean="0"/>
              <a:t>Fjerde niveau</a:t>
            </a:r>
          </a:p>
          <a:p>
            <a:pPr lvl="4" eaLnBrk="1" latinLnBrk="0" hangingPunct="1"/>
            <a:r>
              <a:rPr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729C6A-A8C4-4388-827A-DDC0C3A9A4FC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55000"/>
                <a:satMod val="300000"/>
              </a:schemeClr>
            </a:gs>
            <a:gs pos="40000">
              <a:schemeClr val="bg1">
                <a:tint val="65000"/>
                <a:satMod val="300000"/>
              </a:schemeClr>
            </a:gs>
            <a:gs pos="100000">
              <a:schemeClr val="bg1">
                <a:shade val="65000"/>
                <a:satMod val="3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ktangel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da-DK" smtClean="0"/>
              <a:t>Klik for at redigere titeltypografi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da-DK" smtClean="0"/>
              <a:t>Klik for at redigere typografi i masteren</a:t>
            </a:r>
          </a:p>
          <a:p>
            <a:pPr lvl="1" eaLnBrk="1" latinLnBrk="0" hangingPunct="1"/>
            <a:r>
              <a:rPr kumimoji="0" lang="da-DK" smtClean="0"/>
              <a:t>Andet niveau</a:t>
            </a:r>
          </a:p>
          <a:p>
            <a:pPr lvl="2" eaLnBrk="1" latinLnBrk="0" hangingPunct="1"/>
            <a:r>
              <a:rPr kumimoji="0" lang="da-DK" smtClean="0"/>
              <a:t>Tredje niveau</a:t>
            </a:r>
          </a:p>
          <a:p>
            <a:pPr lvl="3" eaLnBrk="1" latinLnBrk="0" hangingPunct="1"/>
            <a:r>
              <a:rPr kumimoji="0" lang="da-DK" smtClean="0"/>
              <a:t>Fjerde niveau</a:t>
            </a:r>
          </a:p>
          <a:p>
            <a:pPr lvl="4" eaLnBrk="1" latinLnBrk="0" hangingPunct="1"/>
            <a:r>
              <a:rPr kumimoji="0" lang="da-DK" smtClean="0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27A3163B-CAED-45FB-BB96-C138997C8665}" type="slidenum">
              <a:rPr lang="da-DK" smtClean="0"/>
              <a:pPr>
                <a:defRPr/>
              </a:pPr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1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" name="Billede 12" descr="150920105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679512" y="2101416"/>
            <a:ext cx="5436096" cy="4077072"/>
          </a:xfrm>
          <a:prstGeom prst="rect">
            <a:avLst/>
          </a:prstGeom>
        </p:spPr>
      </p:pic>
      <p:sp>
        <p:nvSpPr>
          <p:cNvPr id="14" name="Tekstboks 13"/>
          <p:cNvSpPr txBox="1"/>
          <p:nvPr/>
        </p:nvSpPr>
        <p:spPr>
          <a:xfrm>
            <a:off x="4211960" y="1628800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Efter bestemmelserne skal prøvepindene være opbygget sådan at man ikke kan lave en kortslutning med spidserne.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5" name="Tekstboks 14"/>
          <p:cNvSpPr txBox="1"/>
          <p:nvPr/>
        </p:nvSpPr>
        <p:spPr>
          <a:xfrm>
            <a:off x="4211960" y="3573016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Have forskellige farver.</a:t>
            </a:r>
          </a:p>
          <a:p>
            <a:endParaRPr lang="da-DK" dirty="0" smtClean="0"/>
          </a:p>
          <a:p>
            <a:r>
              <a:rPr lang="da-DK" dirty="0" smtClean="0"/>
              <a:t> </a:t>
            </a:r>
            <a:endParaRPr lang="da-DK" dirty="0"/>
          </a:p>
        </p:txBody>
      </p:sp>
      <p:sp>
        <p:nvSpPr>
          <p:cNvPr id="16" name="Tekstboks 15"/>
          <p:cNvSpPr txBox="1"/>
          <p:nvPr/>
        </p:nvSpPr>
        <p:spPr>
          <a:xfrm>
            <a:off x="4211960" y="508518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..og være i god stand 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18" name="Buet forbindelse 17"/>
          <p:cNvCxnSpPr/>
          <p:nvPr/>
        </p:nvCxnSpPr>
        <p:spPr>
          <a:xfrm rot="10800000" flipV="1">
            <a:off x="2051720" y="2492896"/>
            <a:ext cx="5400600" cy="4248472"/>
          </a:xfrm>
          <a:prstGeom prst="curvedConnector3">
            <a:avLst>
              <a:gd name="adj1" fmla="val 72027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milende ansigt 19"/>
          <p:cNvSpPr/>
          <p:nvPr/>
        </p:nvSpPr>
        <p:spPr>
          <a:xfrm>
            <a:off x="7956376" y="2276872"/>
            <a:ext cx="504056" cy="576064"/>
          </a:xfrm>
          <a:prstGeom prst="smileyFac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Smilende ansigt 20"/>
          <p:cNvSpPr/>
          <p:nvPr/>
        </p:nvSpPr>
        <p:spPr>
          <a:xfrm>
            <a:off x="6732240" y="3645024"/>
            <a:ext cx="504056" cy="576064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2" name="Smilende ansigt 21"/>
          <p:cNvSpPr/>
          <p:nvPr/>
        </p:nvSpPr>
        <p:spPr>
          <a:xfrm>
            <a:off x="6516216" y="5085184"/>
            <a:ext cx="504056" cy="576064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060" name="Picture 12" descr="C:\Users\Bjarmo\AppData\Local\Microsoft\Windows\Temporary Internet Files\Content.IE5\0ZH9TO7W\MC90042356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2348880"/>
            <a:ext cx="983894" cy="18278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15" grpId="0" uiExpand="1" build="p"/>
      <p:bldP spid="16" grpId="0" uiExpand="1" build="p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lede 16" descr="1509201053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868655" y="2281433"/>
            <a:ext cx="5445220" cy="3707905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2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4211960" y="1628800"/>
            <a:ext cx="4932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sæt har en skade på isoleringen der går helt ind til metallet og skal derfor </a:t>
            </a:r>
            <a:r>
              <a:rPr lang="da-DK" u="sng" dirty="0" smtClean="0"/>
              <a:t>afskaffes</a:t>
            </a:r>
            <a:r>
              <a:rPr lang="da-DK" dirty="0" smtClean="0"/>
              <a:t>.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18" name="Buet forbindelse 17"/>
          <p:cNvCxnSpPr/>
          <p:nvPr/>
        </p:nvCxnSpPr>
        <p:spPr>
          <a:xfrm rot="10800000" flipV="1">
            <a:off x="1979712" y="1988840"/>
            <a:ext cx="2232248" cy="3858815"/>
          </a:xfrm>
          <a:prstGeom prst="curvedConnector2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milende ansigt 19"/>
          <p:cNvSpPr/>
          <p:nvPr/>
        </p:nvSpPr>
        <p:spPr>
          <a:xfrm>
            <a:off x="5220072" y="2276872"/>
            <a:ext cx="504056" cy="576064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26" name="Billede 25" descr="skadezo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2503752" y="4057088"/>
            <a:ext cx="4365104" cy="804672"/>
          </a:xfrm>
          <a:prstGeom prst="rect">
            <a:avLst/>
          </a:prstGeom>
        </p:spPr>
      </p:pic>
      <p:cxnSp>
        <p:nvCxnSpPr>
          <p:cNvPr id="27" name="Buet forbindelse 17"/>
          <p:cNvCxnSpPr/>
          <p:nvPr/>
        </p:nvCxnSpPr>
        <p:spPr>
          <a:xfrm flipV="1">
            <a:off x="1979712" y="3933056"/>
            <a:ext cx="2520280" cy="2016224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150920105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-652636" y="2065412"/>
            <a:ext cx="5445224" cy="4139952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3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4211960" y="1628800"/>
            <a:ext cx="4932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sæt har uisolerede stik og kan ikke bruges til LAUS arbejde.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18" name="Buet forbindelse 17"/>
          <p:cNvCxnSpPr/>
          <p:nvPr/>
        </p:nvCxnSpPr>
        <p:spPr>
          <a:xfrm rot="10800000" flipV="1">
            <a:off x="1835696" y="1916832"/>
            <a:ext cx="5256584" cy="2880320"/>
          </a:xfrm>
          <a:prstGeom prst="curvedConnector3">
            <a:avLst>
              <a:gd name="adj1" fmla="val 10649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milende ansigt 19"/>
          <p:cNvSpPr/>
          <p:nvPr/>
        </p:nvSpPr>
        <p:spPr>
          <a:xfrm>
            <a:off x="7020272" y="2060848"/>
            <a:ext cx="504056" cy="576064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150920105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0" y="1412776"/>
            <a:ext cx="4155926" cy="5472608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4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4211960" y="1628800"/>
            <a:ext cx="4932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sæt har ikke isolering helt ud i spidsen og kan derfor IKKE anvendes til </a:t>
            </a:r>
            <a:r>
              <a:rPr lang="da-DK" dirty="0" err="1" smtClean="0"/>
              <a:t>LAUS-arbejde</a:t>
            </a:r>
            <a:r>
              <a:rPr lang="da-DK" dirty="0" smtClean="0"/>
              <a:t>.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18" name="Buet forbindelse 17"/>
          <p:cNvCxnSpPr/>
          <p:nvPr/>
        </p:nvCxnSpPr>
        <p:spPr>
          <a:xfrm rot="5400000">
            <a:off x="2015716" y="2024844"/>
            <a:ext cx="4608512" cy="439248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milende ansigt 19"/>
          <p:cNvSpPr/>
          <p:nvPr/>
        </p:nvSpPr>
        <p:spPr>
          <a:xfrm>
            <a:off x="8244408" y="2276872"/>
            <a:ext cx="504056" cy="576064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 descr="150920105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6979" y="1421998"/>
            <a:ext cx="4113451" cy="5436000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62068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5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kstboks 13"/>
          <p:cNvSpPr txBox="1"/>
          <p:nvPr/>
        </p:nvSpPr>
        <p:spPr>
          <a:xfrm>
            <a:off x="4211960" y="1628800"/>
            <a:ext cx="4932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Dette sæt har været i stykker og forsøgt repareret med </a:t>
            </a:r>
            <a:r>
              <a:rPr lang="da-DK" dirty="0" err="1" smtClean="0"/>
              <a:t>krympeflex</a:t>
            </a:r>
            <a:endParaRPr lang="da-DK" dirty="0" smtClean="0"/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18" name="Buet forbindelse 17"/>
          <p:cNvCxnSpPr/>
          <p:nvPr/>
        </p:nvCxnSpPr>
        <p:spPr>
          <a:xfrm rot="5400000">
            <a:off x="1943708" y="2024844"/>
            <a:ext cx="2448272" cy="2232248"/>
          </a:xfrm>
          <a:prstGeom prst="curvedConnector3">
            <a:avLst>
              <a:gd name="adj1" fmla="val 83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Smilende ansigt 19"/>
          <p:cNvSpPr/>
          <p:nvPr/>
        </p:nvSpPr>
        <p:spPr>
          <a:xfrm>
            <a:off x="6948264" y="1916832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1" name="Tekstboks 20"/>
          <p:cNvSpPr txBox="1"/>
          <p:nvPr/>
        </p:nvSpPr>
        <p:spPr>
          <a:xfrm>
            <a:off x="4211960" y="2636912"/>
            <a:ext cx="4932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De uisolerede dele er alt for lange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22" name="Buet forbindelse 21"/>
          <p:cNvCxnSpPr/>
          <p:nvPr/>
        </p:nvCxnSpPr>
        <p:spPr>
          <a:xfrm rot="5400000">
            <a:off x="2375756" y="4041068"/>
            <a:ext cx="3168352" cy="648072"/>
          </a:xfrm>
          <a:prstGeom prst="curvedConnector3">
            <a:avLst>
              <a:gd name="adj1" fmla="val 965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5" name="Smilende ansigt 24"/>
          <p:cNvSpPr/>
          <p:nvPr/>
        </p:nvSpPr>
        <p:spPr>
          <a:xfrm>
            <a:off x="7740352" y="2852936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6" name="Tekstboks 25"/>
          <p:cNvSpPr txBox="1"/>
          <p:nvPr/>
        </p:nvSpPr>
        <p:spPr>
          <a:xfrm>
            <a:off x="4211960" y="3284984"/>
            <a:ext cx="4932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S</a:t>
            </a:r>
            <a:r>
              <a:rPr lang="da-DK" dirty="0" smtClean="0"/>
              <a:t>tikket kan falde af og blotlægge metal</a:t>
            </a:r>
          </a:p>
          <a:p>
            <a:r>
              <a:rPr lang="da-DK" dirty="0" smtClean="0"/>
              <a:t> </a:t>
            </a:r>
            <a:endParaRPr lang="da-DK" dirty="0"/>
          </a:p>
        </p:txBody>
      </p:sp>
      <p:cxnSp>
        <p:nvCxnSpPr>
          <p:cNvPr id="27" name="Buet forbindelse 26"/>
          <p:cNvCxnSpPr/>
          <p:nvPr/>
        </p:nvCxnSpPr>
        <p:spPr>
          <a:xfrm rot="10800000" flipV="1">
            <a:off x="3059832" y="3573016"/>
            <a:ext cx="1224136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Smilende ansigt 29"/>
          <p:cNvSpPr/>
          <p:nvPr/>
        </p:nvSpPr>
        <p:spPr>
          <a:xfrm>
            <a:off x="8172400" y="3573016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Smilende ansigt 30"/>
          <p:cNvSpPr/>
          <p:nvPr/>
        </p:nvSpPr>
        <p:spPr>
          <a:xfrm>
            <a:off x="5076056" y="4005064"/>
            <a:ext cx="2664296" cy="2448272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5" name="Buet forbindelse 14"/>
          <p:cNvCxnSpPr/>
          <p:nvPr/>
        </p:nvCxnSpPr>
        <p:spPr>
          <a:xfrm rot="5400000">
            <a:off x="2807804" y="5769260"/>
            <a:ext cx="1224136" cy="432048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Buet forbindelse 22"/>
          <p:cNvCxnSpPr/>
          <p:nvPr/>
        </p:nvCxnSpPr>
        <p:spPr>
          <a:xfrm rot="10800000" flipV="1">
            <a:off x="2123728" y="5373216"/>
            <a:ext cx="1512168" cy="72008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0" grpId="0" animBg="1"/>
      <p:bldP spid="21" grpId="0" build="p"/>
      <p:bldP spid="25" grpId="0" animBg="1"/>
      <p:bldP spid="26" grpId="0" build="p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1143000"/>
          </a:xfrm>
        </p:spPr>
        <p:txBody>
          <a:bodyPr/>
          <a:lstStyle/>
          <a:p>
            <a:r>
              <a:rPr lang="da-DK" dirty="0" smtClean="0"/>
              <a:t>Laus materiel</a:t>
            </a:r>
            <a:endParaRPr lang="da-DK" dirty="0"/>
          </a:p>
        </p:txBody>
      </p:sp>
      <p:sp>
        <p:nvSpPr>
          <p:cNvPr id="12" name="Titel 10"/>
          <p:cNvSpPr txBox="1">
            <a:spLocks/>
          </p:cNvSpPr>
          <p:nvPr/>
        </p:nvSpPr>
        <p:spPr>
          <a:xfrm>
            <a:off x="251520" y="1772816"/>
            <a:ext cx="2232248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1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60" name="Picture 12" descr="C:\Users\Bjarmo\AppData\Local\Microsoft\Windows\Temporary Internet Files\Content.IE5\0ZH9TO7W\MC900423567[1].wm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555776" y="1916832"/>
            <a:ext cx="504056" cy="603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itel 10"/>
          <p:cNvSpPr txBox="1">
            <a:spLocks/>
          </p:cNvSpPr>
          <p:nvPr/>
        </p:nvSpPr>
        <p:spPr>
          <a:xfrm>
            <a:off x="251520" y="2420888"/>
            <a:ext cx="2232248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2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9" name="Titel 10"/>
          <p:cNvSpPr txBox="1">
            <a:spLocks/>
          </p:cNvSpPr>
          <p:nvPr/>
        </p:nvSpPr>
        <p:spPr>
          <a:xfrm>
            <a:off x="251520" y="3068960"/>
            <a:ext cx="2232248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3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Titel 10"/>
          <p:cNvSpPr txBox="1">
            <a:spLocks/>
          </p:cNvSpPr>
          <p:nvPr/>
        </p:nvSpPr>
        <p:spPr>
          <a:xfrm>
            <a:off x="251520" y="3717032"/>
            <a:ext cx="2232248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4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" name="Titel 10"/>
          <p:cNvSpPr txBox="1">
            <a:spLocks/>
          </p:cNvSpPr>
          <p:nvPr/>
        </p:nvSpPr>
        <p:spPr>
          <a:xfrm>
            <a:off x="251520" y="4365104"/>
            <a:ext cx="2232248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Prøvepinde sæt nr. 5</a:t>
            </a:r>
            <a:endParaRPr kumimoji="0" lang="da-DK" b="1" i="0" u="none" strike="noStrike" kern="1200" cap="none" spc="0" normalizeH="0" baseline="0" noProof="0" dirty="0">
              <a:ln>
                <a:noFill/>
              </a:ln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7" name="Smilende ansigt 26"/>
          <p:cNvSpPr/>
          <p:nvPr/>
        </p:nvSpPr>
        <p:spPr>
          <a:xfrm flipH="1">
            <a:off x="2555776" y="2780928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8" name="Smilende ansigt 27"/>
          <p:cNvSpPr/>
          <p:nvPr/>
        </p:nvSpPr>
        <p:spPr>
          <a:xfrm flipH="1">
            <a:off x="2555776" y="3429000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9" name="Smilende ansigt 28"/>
          <p:cNvSpPr/>
          <p:nvPr/>
        </p:nvSpPr>
        <p:spPr>
          <a:xfrm flipH="1">
            <a:off x="2555776" y="4077072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0" name="Smilende ansigt 29"/>
          <p:cNvSpPr/>
          <p:nvPr/>
        </p:nvSpPr>
        <p:spPr>
          <a:xfrm flipH="1">
            <a:off x="2555776" y="4725144"/>
            <a:ext cx="360040" cy="360040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1" name="Titel 10"/>
          <p:cNvSpPr txBox="1">
            <a:spLocks/>
          </p:cNvSpPr>
          <p:nvPr/>
        </p:nvSpPr>
        <p:spPr>
          <a:xfrm>
            <a:off x="4572000" y="2924944"/>
            <a:ext cx="2232248" cy="1728192"/>
          </a:xfrm>
          <a:prstGeom prst="rect">
            <a:avLst/>
          </a:prstGeom>
        </p:spPr>
        <p:txBody>
          <a:bodyPr vert="horz" rtlCol="0" anchor="ctr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HUSK: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2000" b="1" u="sng" dirty="0" smtClean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At fortælle den ansvarlige person, hvis du finder  fejl på </a:t>
            </a:r>
            <a:r>
              <a:rPr lang="da-DK" sz="2000" b="1" u="sng" dirty="0" err="1" smtClean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LAUS-værktøjet</a:t>
            </a:r>
            <a:r>
              <a:rPr lang="da-DK" sz="2000" b="1" u="sng" dirty="0" smtClean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!</a:t>
            </a:r>
            <a:endParaRPr kumimoji="0" lang="da-DK" sz="2000" b="1" i="0" u="sng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509</TotalTime>
  <Words>192</Words>
  <Application>Microsoft Office PowerPoint</Application>
  <PresentationFormat>Skærmshow (4:3)</PresentationFormat>
  <Paragraphs>43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6</vt:i4>
      </vt:variant>
    </vt:vector>
  </HeadingPairs>
  <TitlesOfParts>
    <vt:vector size="7" baseType="lpstr">
      <vt:lpstr>Modul</vt:lpstr>
      <vt:lpstr>Laus materiel</vt:lpstr>
      <vt:lpstr>Laus materiel</vt:lpstr>
      <vt:lpstr>Laus materiel</vt:lpstr>
      <vt:lpstr>Laus materiel</vt:lpstr>
      <vt:lpstr>Laus materiel</vt:lpstr>
      <vt:lpstr>Laus materiel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Strømmens virkning</dc:title>
  <dc:creator>Line Goul Stoffer</dc:creator>
  <cp:lastModifiedBy>Bjarmo</cp:lastModifiedBy>
  <cp:revision>19</cp:revision>
  <dcterms:created xsi:type="dcterms:W3CDTF">2006-11-06T08:19:49Z</dcterms:created>
  <dcterms:modified xsi:type="dcterms:W3CDTF">2010-09-22T00:08:34Z</dcterms:modified>
</cp:coreProperties>
</file>