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0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323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868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89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42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332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840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720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56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68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k 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672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0375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66617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230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37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med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1266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230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441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61BEF0D-F0BB-DE4B-95CE-6DB70DBA9567}" type="datetimeFigureOut">
              <a:rPr lang="en-US" smtClean="0"/>
              <a:pPr/>
              <a:t>11/17/2020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4860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94738B-4797-9B4E-9D86-734B73D85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0693" y="1515098"/>
            <a:ext cx="9440034" cy="1828801"/>
          </a:xfrm>
        </p:spPr>
        <p:txBody>
          <a:bodyPr/>
          <a:lstStyle/>
          <a:p>
            <a:r>
              <a:rPr lang="da-DK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Brandinstruks </a:t>
            </a:r>
            <a:br>
              <a:rPr lang="da-DK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da-DK" b="1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for Midtbyens gymnasium</a:t>
            </a:r>
            <a:endParaRPr lang="da-DK" b="1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949" y="3987954"/>
            <a:ext cx="2801056" cy="228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18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b="1" dirty="0" smtClean="0">
                <a:latin typeface="Arial Narrow" panose="020B0606020202030204" pitchFamily="34" charset="0"/>
              </a:rPr>
              <a:t>Brandinstruks</a:t>
            </a:r>
            <a:endParaRPr lang="da-DK" b="1" dirty="0">
              <a:latin typeface="Arial Narrow" panose="020B0606020202030204" pitchFamily="34" charset="0"/>
            </a:endParaRP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9" t="23813" r="54555" b="56353"/>
          <a:stretch/>
        </p:blipFill>
        <p:spPr>
          <a:xfrm>
            <a:off x="1313763" y="1711059"/>
            <a:ext cx="9553825" cy="325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979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>
                <a:latin typeface="Arial Narrow" panose="020B0606020202030204" pitchFamily="34" charset="0"/>
              </a:rPr>
              <a:t>Brandinstruks</a:t>
            </a: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0645C7EE-4CF6-BE4B-BFBD-02262FAF4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690" y="3911106"/>
            <a:ext cx="5724916" cy="2219350"/>
          </a:xfrm>
        </p:spPr>
        <p:txBody>
          <a:bodyPr>
            <a:noAutofit/>
          </a:bodyPr>
          <a:lstStyle/>
          <a:p>
            <a:pPr marL="36900" indent="0">
              <a:buNone/>
            </a:pPr>
            <a:r>
              <a:rPr lang="da-DK" sz="2400" b="1" dirty="0">
                <a:latin typeface="Arial Narrow" panose="020B0606020202030204" pitchFamily="34" charset="0"/>
                <a:ea typeface="+mj-ea"/>
                <a:cs typeface="Trebuchet MS"/>
              </a:rPr>
              <a:t>Samlingssteder:</a:t>
            </a:r>
            <a:br>
              <a:rPr lang="da-DK" sz="2400" b="1" dirty="0">
                <a:latin typeface="Arial Narrow" panose="020B0606020202030204" pitchFamily="34" charset="0"/>
                <a:ea typeface="+mj-ea"/>
                <a:cs typeface="Trebuchet MS"/>
              </a:rPr>
            </a:br>
            <a:endParaRPr lang="da-DK" sz="2400" b="1" dirty="0">
              <a:latin typeface="Arial Narrow" panose="020B0606020202030204" pitchFamily="34" charset="0"/>
              <a:ea typeface="+mj-ea"/>
              <a:cs typeface="Trebuchet MS"/>
            </a:endParaRPr>
          </a:p>
          <a:p>
            <a:r>
              <a:rPr lang="da-DK" sz="2400" b="1" dirty="0">
                <a:latin typeface="Arial Narrow" panose="020B0606020202030204" pitchFamily="34" charset="0"/>
                <a:ea typeface="+mj-ea"/>
                <a:cs typeface="Trebuchet MS"/>
              </a:rPr>
              <a:t>1. Ved broen/p-pladsen mod biblioteket</a:t>
            </a:r>
          </a:p>
          <a:p>
            <a:r>
              <a:rPr lang="da-DK" sz="2400" b="1" dirty="0">
                <a:latin typeface="Arial Narrow" panose="020B0606020202030204" pitchFamily="34" charset="0"/>
                <a:ea typeface="+mj-ea"/>
                <a:cs typeface="Trebuchet MS"/>
              </a:rPr>
              <a:t>2. Ved broen mod banebyen</a:t>
            </a:r>
          </a:p>
          <a:p>
            <a:r>
              <a:rPr lang="da-DK" sz="2400" b="1" dirty="0">
                <a:latin typeface="Arial Narrow" panose="020B0606020202030204" pitchFamily="34" charset="0"/>
                <a:ea typeface="+mj-ea"/>
                <a:cs typeface="Trebuchet MS"/>
              </a:rPr>
              <a:t>3. Nedenfor trappen mod banegården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12" t="23769" r="1609" b="19757"/>
          <a:stretch/>
        </p:blipFill>
        <p:spPr>
          <a:xfrm>
            <a:off x="6911077" y="2797835"/>
            <a:ext cx="5223847" cy="3889212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6" t="42739" r="55515" b="41969"/>
          <a:stretch/>
        </p:blipFill>
        <p:spPr>
          <a:xfrm>
            <a:off x="83056" y="1399427"/>
            <a:ext cx="7203410" cy="1940121"/>
          </a:xfrm>
          <a:prstGeom prst="rect">
            <a:avLst/>
          </a:prstGeom>
        </p:spPr>
      </p:pic>
      <p:sp>
        <p:nvSpPr>
          <p:cNvPr id="6" name="Ellipse 5"/>
          <p:cNvSpPr/>
          <p:nvPr/>
        </p:nvSpPr>
        <p:spPr>
          <a:xfrm>
            <a:off x="9700591" y="2687541"/>
            <a:ext cx="779228" cy="55659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7" name="Ellipse 6"/>
          <p:cNvSpPr/>
          <p:nvPr/>
        </p:nvSpPr>
        <p:spPr>
          <a:xfrm>
            <a:off x="11412772" y="4970891"/>
            <a:ext cx="779228" cy="55659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Ellipse 7"/>
          <p:cNvSpPr/>
          <p:nvPr/>
        </p:nvSpPr>
        <p:spPr>
          <a:xfrm>
            <a:off x="10178995" y="5891916"/>
            <a:ext cx="779228" cy="556591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9" name="Pladsholder til indhold 2">
            <a:extLst>
              <a:ext uri="{FF2B5EF4-FFF2-40B4-BE49-F238E27FC236}">
                <a16:creationId xmlns:a16="http://schemas.microsoft.com/office/drawing/2014/main" id="{0645C7EE-4CF6-BE4B-BFBD-02262FAF411C}"/>
              </a:ext>
            </a:extLst>
          </p:cNvPr>
          <p:cNvSpPr txBox="1">
            <a:spLocks/>
          </p:cNvSpPr>
          <p:nvPr/>
        </p:nvSpPr>
        <p:spPr>
          <a:xfrm>
            <a:off x="9523000" y="2367955"/>
            <a:ext cx="507558" cy="44527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da-DK" b="1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1.</a:t>
            </a:r>
            <a:r>
              <a:rPr lang="da-DK" sz="10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da-DK" sz="1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0" name="Pladsholder til indhold 2">
            <a:extLst>
              <a:ext uri="{FF2B5EF4-FFF2-40B4-BE49-F238E27FC236}">
                <a16:creationId xmlns:a16="http://schemas.microsoft.com/office/drawing/2014/main" id="{0645C7EE-4CF6-BE4B-BFBD-02262FAF411C}"/>
              </a:ext>
            </a:extLst>
          </p:cNvPr>
          <p:cNvSpPr txBox="1">
            <a:spLocks/>
          </p:cNvSpPr>
          <p:nvPr/>
        </p:nvSpPr>
        <p:spPr>
          <a:xfrm>
            <a:off x="9776779" y="6322102"/>
            <a:ext cx="507558" cy="44527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da-DK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2</a:t>
            </a:r>
            <a:r>
              <a:rPr lang="da-DK" b="1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.</a:t>
            </a:r>
            <a:r>
              <a:rPr lang="da-DK" sz="10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da-DK" sz="1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1" name="Pladsholder til indhold 2">
            <a:extLst>
              <a:ext uri="{FF2B5EF4-FFF2-40B4-BE49-F238E27FC236}">
                <a16:creationId xmlns:a16="http://schemas.microsoft.com/office/drawing/2014/main" id="{0645C7EE-4CF6-BE4B-BFBD-02262FAF411C}"/>
              </a:ext>
            </a:extLst>
          </p:cNvPr>
          <p:cNvSpPr txBox="1">
            <a:spLocks/>
          </p:cNvSpPr>
          <p:nvPr/>
        </p:nvSpPr>
        <p:spPr>
          <a:xfrm>
            <a:off x="11684442" y="4445292"/>
            <a:ext cx="507558" cy="445272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None/>
            </a:pPr>
            <a:r>
              <a:rPr lang="da-DK" b="1" dirty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3</a:t>
            </a:r>
            <a:r>
              <a:rPr lang="da-DK" b="1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.</a:t>
            </a:r>
            <a:r>
              <a:rPr lang="da-DK" sz="1000" dirty="0" smtClean="0"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</a:t>
            </a:r>
            <a:endParaRPr lang="da-DK" sz="1000" dirty="0"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104666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b="1" dirty="0">
                <a:latin typeface="Arial Narrow" panose="020B0606020202030204" pitchFamily="34" charset="0"/>
              </a:rPr>
              <a:t>Brandinstruks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6" t="57425" r="54981" b="15170"/>
          <a:stretch/>
        </p:blipFill>
        <p:spPr>
          <a:xfrm>
            <a:off x="1258104" y="1822206"/>
            <a:ext cx="9183757" cy="4306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27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e 11"/>
          <p:cNvGrpSpPr/>
          <p:nvPr/>
        </p:nvGrpSpPr>
        <p:grpSpPr>
          <a:xfrm>
            <a:off x="387748" y="1738211"/>
            <a:ext cx="6720535" cy="4152353"/>
            <a:chOff x="6911077" y="2367955"/>
            <a:chExt cx="5280923" cy="4399419"/>
          </a:xfrm>
        </p:grpSpPr>
        <p:pic>
          <p:nvPicPr>
            <p:cNvPr id="3" name="Billed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912" t="23769" r="1609" b="19757"/>
            <a:stretch/>
          </p:blipFill>
          <p:spPr>
            <a:xfrm>
              <a:off x="6911077" y="2797835"/>
              <a:ext cx="5223847" cy="3889212"/>
            </a:xfrm>
            <a:prstGeom prst="rect">
              <a:avLst/>
            </a:prstGeom>
          </p:spPr>
        </p:pic>
        <p:sp>
          <p:nvSpPr>
            <p:cNvPr id="6" name="Ellipse 5"/>
            <p:cNvSpPr/>
            <p:nvPr/>
          </p:nvSpPr>
          <p:spPr>
            <a:xfrm>
              <a:off x="9700591" y="2687541"/>
              <a:ext cx="779228" cy="556591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7" name="Ellipse 6"/>
            <p:cNvSpPr/>
            <p:nvPr/>
          </p:nvSpPr>
          <p:spPr>
            <a:xfrm>
              <a:off x="11412772" y="4970891"/>
              <a:ext cx="779228" cy="556591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8" name="Ellipse 7"/>
            <p:cNvSpPr/>
            <p:nvPr/>
          </p:nvSpPr>
          <p:spPr>
            <a:xfrm>
              <a:off x="10178995" y="5891916"/>
              <a:ext cx="779228" cy="556591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  <p:sp>
          <p:nvSpPr>
            <p:cNvPr id="9" name="Pladsholder til indhold 2">
              <a:extLst>
                <a:ext uri="{FF2B5EF4-FFF2-40B4-BE49-F238E27FC236}">
                  <a16:creationId xmlns:a16="http://schemas.microsoft.com/office/drawing/2014/main" id="{0645C7EE-4CF6-BE4B-BFBD-02262FAF411C}"/>
                </a:ext>
              </a:extLst>
            </p:cNvPr>
            <p:cNvSpPr txBox="1">
              <a:spLocks/>
            </p:cNvSpPr>
            <p:nvPr/>
          </p:nvSpPr>
          <p:spPr>
            <a:xfrm>
              <a:off x="9523000" y="2367955"/>
              <a:ext cx="507558" cy="445272"/>
            </a:xfrm>
            <a:prstGeom prst="rect">
              <a:avLst/>
            </a:prstGeom>
            <a:effectLst>
              <a:outerShdw blurRad="25400" dir="17880000">
                <a:srgbClr val="000000">
                  <a:alpha val="46000"/>
                </a:srgbClr>
              </a:outerShdw>
            </a:effectLst>
          </p:spPr>
          <p:txBody>
            <a:bodyPr vert="horz" lIns="91440" tIns="45720" rIns="91440" bIns="45720" rtlCol="0" anchor="t">
              <a:noAutofit/>
            </a:bodyPr>
            <a:lstStyle>
              <a:lvl1pPr marL="3429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20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720000" indent="-270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"/>
                <a:defRPr sz="18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1026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6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86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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674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20146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4018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2789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31062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marL="36900" indent="0">
                <a:buNone/>
              </a:pPr>
              <a:r>
                <a:rPr lang="da-DK" b="1" dirty="0" smtClean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1.</a:t>
              </a:r>
              <a:r>
                <a:rPr lang="da-DK" sz="1000" dirty="0" smtClean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</a:t>
              </a:r>
              <a:endParaRPr lang="da-DK" sz="1000" dirty="0"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  <p:sp>
          <p:nvSpPr>
            <p:cNvPr id="10" name="Pladsholder til indhold 2">
              <a:extLst>
                <a:ext uri="{FF2B5EF4-FFF2-40B4-BE49-F238E27FC236}">
                  <a16:creationId xmlns:a16="http://schemas.microsoft.com/office/drawing/2014/main" id="{0645C7EE-4CF6-BE4B-BFBD-02262FAF411C}"/>
                </a:ext>
              </a:extLst>
            </p:cNvPr>
            <p:cNvSpPr txBox="1">
              <a:spLocks/>
            </p:cNvSpPr>
            <p:nvPr/>
          </p:nvSpPr>
          <p:spPr>
            <a:xfrm>
              <a:off x="9776779" y="6322102"/>
              <a:ext cx="507558" cy="445272"/>
            </a:xfrm>
            <a:prstGeom prst="rect">
              <a:avLst/>
            </a:prstGeom>
            <a:effectLst>
              <a:outerShdw blurRad="25400" dir="17880000">
                <a:srgbClr val="000000">
                  <a:alpha val="46000"/>
                </a:srgbClr>
              </a:outerShdw>
            </a:effectLst>
          </p:spPr>
          <p:txBody>
            <a:bodyPr vert="horz" lIns="91440" tIns="45720" rIns="91440" bIns="45720" rtlCol="0" anchor="t">
              <a:noAutofit/>
            </a:bodyPr>
            <a:lstStyle>
              <a:lvl1pPr marL="3429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20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720000" indent="-270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"/>
                <a:defRPr sz="18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1026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6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86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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674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20146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4018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2789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31062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marL="36900" indent="0">
                <a:buNone/>
              </a:pPr>
              <a:r>
                <a:rPr lang="da-DK" b="1" dirty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2</a:t>
              </a:r>
              <a:r>
                <a:rPr lang="da-DK" b="1" dirty="0" smtClean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.</a:t>
              </a:r>
              <a:r>
                <a:rPr lang="da-DK" sz="1000" dirty="0" smtClean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</a:t>
              </a:r>
              <a:endParaRPr lang="da-DK" sz="1000" dirty="0"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  <p:sp>
          <p:nvSpPr>
            <p:cNvPr id="11" name="Pladsholder til indhold 2">
              <a:extLst>
                <a:ext uri="{FF2B5EF4-FFF2-40B4-BE49-F238E27FC236}">
                  <a16:creationId xmlns:a16="http://schemas.microsoft.com/office/drawing/2014/main" id="{0645C7EE-4CF6-BE4B-BFBD-02262FAF411C}"/>
                </a:ext>
              </a:extLst>
            </p:cNvPr>
            <p:cNvSpPr txBox="1">
              <a:spLocks/>
            </p:cNvSpPr>
            <p:nvPr/>
          </p:nvSpPr>
          <p:spPr>
            <a:xfrm>
              <a:off x="11684442" y="4445292"/>
              <a:ext cx="507558" cy="445272"/>
            </a:xfrm>
            <a:prstGeom prst="rect">
              <a:avLst/>
            </a:prstGeom>
            <a:effectLst>
              <a:outerShdw blurRad="25400" dir="17880000">
                <a:srgbClr val="000000">
                  <a:alpha val="46000"/>
                </a:srgbClr>
              </a:outerShdw>
            </a:effectLst>
          </p:spPr>
          <p:txBody>
            <a:bodyPr vert="horz" lIns="91440" tIns="45720" rIns="91440" bIns="45720" rtlCol="0" anchor="t">
              <a:noAutofit/>
            </a:bodyPr>
            <a:lstStyle>
              <a:lvl1pPr marL="342900" indent="-30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20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1pPr>
              <a:lvl2pPr marL="720000" indent="-270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"/>
                <a:defRPr sz="18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2pPr>
              <a:lvl3pPr marL="1026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6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3pPr>
              <a:lvl4pPr marL="1386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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4pPr>
              <a:lvl5pPr marL="1674000" indent="-2160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5pPr>
              <a:lvl6pPr marL="20146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6pPr>
              <a:lvl7pPr marL="24018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7pPr>
              <a:lvl8pPr marL="27890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8pPr>
              <a:lvl9pPr marL="3106200" indent="-228600" algn="l" defTabSz="457200" rtl="0" eaLnBrk="1" latinLnBrk="0" hangingPunct="1">
                <a:spcBef>
                  <a:spcPct val="20000"/>
                </a:spcBef>
                <a:spcAft>
                  <a:spcPts val="600"/>
                </a:spcAft>
                <a:buClr>
                  <a:schemeClr val="tx2"/>
                </a:buClr>
                <a:buSzPct val="70000"/>
                <a:buFont typeface="Wingdings 2" charset="2"/>
                <a:buChar char=""/>
                <a:defRPr sz="1400" kern="1200">
                  <a:ln>
                    <a:solidFill>
                      <a:schemeClr val="bg1">
                        <a:lumMod val="75000"/>
                        <a:lumOff val="25000"/>
                        <a:alpha val="10000"/>
                      </a:schemeClr>
                    </a:solidFill>
                  </a:ln>
                  <a:solidFill>
                    <a:schemeClr val="tx2"/>
                  </a:solidFill>
                  <a:effectLst>
                    <a:outerShdw blurRad="9525" dist="25400" dir="14640000" algn="tl" rotWithShape="0">
                      <a:schemeClr val="bg1">
                        <a:alpha val="30000"/>
                      </a:schemeClr>
                    </a:outerShdw>
                  </a:effectLst>
                  <a:latin typeface="+mn-lt"/>
                  <a:ea typeface="+mn-ea"/>
                  <a:cs typeface="+mn-cs"/>
                </a:defRPr>
              </a:lvl9pPr>
            </a:lstStyle>
            <a:p>
              <a:pPr marL="36900" indent="0">
                <a:buNone/>
              </a:pPr>
              <a:r>
                <a:rPr lang="da-DK" b="1" dirty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3</a:t>
              </a:r>
              <a:r>
                <a:rPr lang="da-DK" b="1" dirty="0" smtClean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.</a:t>
              </a:r>
              <a:r>
                <a:rPr lang="da-DK" sz="1000" dirty="0" smtClean="0"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</a:t>
              </a:r>
              <a:endParaRPr lang="da-DK" sz="1000" dirty="0"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3795" y="402245"/>
            <a:ext cx="10353762" cy="970450"/>
          </a:xfrm>
        </p:spPr>
        <p:txBody>
          <a:bodyPr>
            <a:noAutofit/>
          </a:bodyPr>
          <a:lstStyle/>
          <a:p>
            <a:r>
              <a:rPr lang="da-DK" b="1" dirty="0">
                <a:latin typeface="Arial Narrow" panose="020B0606020202030204" pitchFamily="34" charset="0"/>
              </a:rPr>
              <a:t>Brandinstruks – Det vigtigste</a:t>
            </a:r>
            <a:br>
              <a:rPr lang="da-DK" b="1" dirty="0">
                <a:latin typeface="Arial Narrow" panose="020B0606020202030204" pitchFamily="34" charset="0"/>
              </a:rPr>
            </a:br>
            <a:r>
              <a:rPr lang="da-DK" b="1" dirty="0">
                <a:latin typeface="Arial Narrow" panose="020B0606020202030204" pitchFamily="34" charset="0"/>
              </a:rPr>
              <a:t>Forlad bygningen og gå til samlingssteder</a:t>
            </a:r>
          </a:p>
        </p:txBody>
      </p:sp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0645C7EE-4CF6-BE4B-BFBD-02262FAF4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3716" y="1877830"/>
            <a:ext cx="4579950" cy="3863012"/>
          </a:xfrm>
        </p:spPr>
        <p:txBody>
          <a:bodyPr>
            <a:normAutofit/>
          </a:bodyPr>
          <a:lstStyle/>
          <a:p>
            <a:pPr marL="36900" indent="0">
              <a:buNone/>
            </a:pPr>
            <a:r>
              <a:rPr lang="da-DK" b="1" dirty="0" smtClean="0">
                <a:latin typeface="Arial Narrow" panose="020B0606020202030204" pitchFamily="34" charset="0"/>
                <a:ea typeface="Adobe Heiti Std R" panose="020B0400000000000000" pitchFamily="34" charset="-128"/>
              </a:rPr>
              <a:t>Samlingssteder:</a:t>
            </a:r>
            <a:br>
              <a:rPr lang="da-DK" b="1" dirty="0" smtClean="0">
                <a:latin typeface="Arial Narrow" panose="020B0606020202030204" pitchFamily="34" charset="0"/>
                <a:ea typeface="Adobe Heiti Std R" panose="020B0400000000000000" pitchFamily="34" charset="-128"/>
              </a:rPr>
            </a:br>
            <a:endParaRPr lang="da-DK" b="1" dirty="0">
              <a:latin typeface="Arial Narrow" panose="020B0606020202030204" pitchFamily="34" charset="0"/>
              <a:ea typeface="Adobe Heiti Std R" panose="020B0400000000000000" pitchFamily="34" charset="-128"/>
            </a:endParaRPr>
          </a:p>
          <a:p>
            <a:r>
              <a:rPr lang="da-DK" b="1" dirty="0" smtClean="0">
                <a:latin typeface="Arial Narrow" panose="020B0606020202030204" pitchFamily="34" charset="0"/>
                <a:ea typeface="Adobe Heiti Std R" panose="020B0400000000000000" pitchFamily="34" charset="-128"/>
              </a:rPr>
              <a:t>1. Ved broen/p-pladsen mod biblioteket</a:t>
            </a:r>
            <a:endParaRPr lang="da-DK" b="1" dirty="0">
              <a:latin typeface="Arial Narrow" panose="020B0606020202030204" pitchFamily="34" charset="0"/>
              <a:ea typeface="Adobe Heiti Std R" panose="020B0400000000000000" pitchFamily="34" charset="-128"/>
            </a:endParaRPr>
          </a:p>
          <a:p>
            <a:r>
              <a:rPr lang="da-DK" b="1" dirty="0" smtClean="0">
                <a:latin typeface="Arial Narrow" panose="020B0606020202030204" pitchFamily="34" charset="0"/>
                <a:ea typeface="Adobe Heiti Std R" panose="020B0400000000000000" pitchFamily="34" charset="-128"/>
              </a:rPr>
              <a:t>2. Ved broen mod banebyen</a:t>
            </a:r>
            <a:endParaRPr lang="da-DK" b="1" dirty="0">
              <a:latin typeface="Arial Narrow" panose="020B0606020202030204" pitchFamily="34" charset="0"/>
              <a:ea typeface="Adobe Heiti Std R" panose="020B0400000000000000" pitchFamily="34" charset="-128"/>
            </a:endParaRPr>
          </a:p>
          <a:p>
            <a:r>
              <a:rPr lang="da-DK" b="1" dirty="0" smtClean="0">
                <a:latin typeface="Arial Narrow" panose="020B0606020202030204" pitchFamily="34" charset="0"/>
                <a:ea typeface="Adobe Heiti Std R" panose="020B0400000000000000" pitchFamily="34" charset="-128"/>
              </a:rPr>
              <a:t>3. Nedenfor trappen mod banegården</a:t>
            </a:r>
          </a:p>
          <a:p>
            <a:endParaRPr lang="da-DK" b="1" dirty="0">
              <a:latin typeface="Arial Narrow" panose="020B0606020202030204" pitchFamily="34" charset="0"/>
              <a:ea typeface="Adobe Heiti Std R" panose="020B0400000000000000" pitchFamily="34" charset="-128"/>
            </a:endParaRPr>
          </a:p>
          <a:p>
            <a:pPr marL="36900" indent="0">
              <a:buNone/>
            </a:pPr>
            <a:r>
              <a:rPr lang="da-DK" b="1" dirty="0" smtClean="0">
                <a:latin typeface="Arial Narrow" panose="020B0606020202030204" pitchFamily="34" charset="0"/>
                <a:ea typeface="Adobe Heiti Std R" panose="020B0400000000000000" pitchFamily="34" charset="-128"/>
              </a:rPr>
              <a:t>HUSK: At lukke døre og vinduer inden lokalet/bygningen forlades. </a:t>
            </a:r>
          </a:p>
          <a:p>
            <a:pPr marL="36900" indent="0">
              <a:buNone/>
            </a:pPr>
            <a:r>
              <a:rPr lang="da-DK" b="1" dirty="0" smtClean="0">
                <a:latin typeface="Arial Narrow" panose="020B0606020202030204" pitchFamily="34" charset="0"/>
                <a:ea typeface="Adobe Heiti Std R" panose="020B0400000000000000" pitchFamily="34" charset="-128"/>
              </a:rPr>
              <a:t>Benyt de indvendige brandtrapper</a:t>
            </a:r>
            <a:endParaRPr lang="da-DK" b="1" dirty="0">
              <a:latin typeface="Arial Narrow" panose="020B0606020202030204" pitchFamily="34" charset="0"/>
              <a:ea typeface="Adobe Heiti Std R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401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ifergrå">
  <a:themeElements>
    <a:clrScheme name="Skifergrå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kifergrå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kifergrå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Skifergrå</Template>
  <TotalTime>3</TotalTime>
  <Words>88</Words>
  <Application>Microsoft Office PowerPoint</Application>
  <PresentationFormat>Widescreen</PresentationFormat>
  <Paragraphs>22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12" baseType="lpstr">
      <vt:lpstr>Adobe Gothic Std B</vt:lpstr>
      <vt:lpstr>Adobe Heiti Std R</vt:lpstr>
      <vt:lpstr>Arial Narrow</vt:lpstr>
      <vt:lpstr>Calisto MT</vt:lpstr>
      <vt:lpstr>Trebuchet MS</vt:lpstr>
      <vt:lpstr>Wingdings 2</vt:lpstr>
      <vt:lpstr>Skifergrå</vt:lpstr>
      <vt:lpstr>Brandinstruks  for Midtbyens gymnasium</vt:lpstr>
      <vt:lpstr>Brandinstruks</vt:lpstr>
      <vt:lpstr>Brandinstruks</vt:lpstr>
      <vt:lpstr>Brandinstruks</vt:lpstr>
      <vt:lpstr>Brandinstruks – Det vigtigste Forlad bygningen og gå til samlingssteder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Brandinstruks  for Midtbyens gymnasium</dc:title>
  <dc:creator>Carsten Baun-Christensen</dc:creator>
  <cp:lastModifiedBy>Heidi Katrine Rosenberg</cp:lastModifiedBy>
  <cp:revision>1</cp:revision>
  <dcterms:created xsi:type="dcterms:W3CDTF">2020-08-27T09:50:43Z</dcterms:created>
  <dcterms:modified xsi:type="dcterms:W3CDTF">2020-11-17T07:30:02Z</dcterms:modified>
</cp:coreProperties>
</file>