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6"/>
  </p:notesMasterIdLst>
  <p:sldIdLst>
    <p:sldId id="256" r:id="rId5"/>
    <p:sldId id="257" r:id="rId6"/>
    <p:sldId id="258" r:id="rId7"/>
    <p:sldId id="259" r:id="rId8"/>
    <p:sldId id="260" r:id="rId9"/>
    <p:sldId id="264" r:id="rId10"/>
    <p:sldId id="272" r:id="rId11"/>
    <p:sldId id="268" r:id="rId12"/>
    <p:sldId id="273" r:id="rId13"/>
    <p:sldId id="274" r:id="rId14"/>
    <p:sldId id="261" r:id="rId15"/>
    <p:sldId id="262" r:id="rId16"/>
    <p:sldId id="265" r:id="rId17"/>
    <p:sldId id="266" r:id="rId18"/>
    <p:sldId id="263" r:id="rId19"/>
    <p:sldId id="267" r:id="rId20"/>
    <p:sldId id="269" r:id="rId21"/>
    <p:sldId id="270" r:id="rId22"/>
    <p:sldId id="271" r:id="rId23"/>
    <p:sldId id="275" r:id="rId24"/>
    <p:sldId id="276" r:id="rId25"/>
  </p:sldIdLst>
  <p:sldSz cx="9144000" cy="6858000" type="screen4x3"/>
  <p:notesSz cx="6858000" cy="9144000"/>
  <p:defaultText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4516" autoAdjust="0"/>
  </p:normalViewPr>
  <p:slideViewPr>
    <p:cSldViewPr snapToGrid="0" snapToObjects="1">
      <p:cViewPr varScale="1">
        <p:scale>
          <a:sx n="66" d="100"/>
          <a:sy n="66" d="100"/>
        </p:scale>
        <p:origin x="169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21D601-319D-400B-95E9-58976BEF8A88}" type="datetimeFigureOut">
              <a:rPr lang="da-DK" smtClean="0"/>
              <a:t>09-12-2020</a:t>
            </a:fld>
            <a:endParaRPr lang="da-DK"/>
          </a:p>
        </p:txBody>
      </p:sp>
      <p:sp>
        <p:nvSpPr>
          <p:cNvPr id="4" name="Pladsholder til slidebille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3D3316-6D73-414B-A712-ACF56A572956}" type="slidenum">
              <a:rPr lang="da-DK" smtClean="0"/>
              <a:t>‹nr.›</a:t>
            </a:fld>
            <a:endParaRPr lang="da-DK"/>
          </a:p>
        </p:txBody>
      </p:sp>
    </p:spTree>
    <p:extLst>
      <p:ext uri="{BB962C8B-B14F-4D97-AF65-F5344CB8AC3E}">
        <p14:creationId xmlns:p14="http://schemas.microsoft.com/office/powerpoint/2010/main" val="4191528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dirty="0" smtClean="0"/>
              <a:t>An electrical circuit must always be a closed loop. Up to now, only the signal path was discussed but not the path back to the source – the return current. With DC, the return current takes the way back with the lowest resistance (Figure 6a). With a higher frequency, the return current flows along the lowest impedance (Figure 6b). This is directly beside the signal.</a:t>
            </a:r>
          </a:p>
          <a:p>
            <a:endParaRPr lang="en-US" dirty="0" smtClean="0"/>
          </a:p>
          <a:p>
            <a:r>
              <a:rPr lang="en-US" dirty="0" smtClean="0"/>
              <a:t>If this return path, mostly the ground plane, has a slot, the return current has to take another way and this results in a loop area (Figure 6c). The larger the area, the more radiation and EMI problems occur. The designer has to make sure that the return current can flow directly underneath the signal trace. One solution is to place a 0-Ω resistor over the slot (Figure 6d). Another is to route the signal the same way as the return current flows. The best solution is to avoid any slots in the ground reference plane.</a:t>
            </a:r>
            <a:endParaRPr lang="da-DK" dirty="0"/>
          </a:p>
        </p:txBody>
      </p:sp>
      <p:sp>
        <p:nvSpPr>
          <p:cNvPr id="4" name="Pladsholder til slidenummer 3"/>
          <p:cNvSpPr>
            <a:spLocks noGrp="1"/>
          </p:cNvSpPr>
          <p:nvPr>
            <p:ph type="sldNum" sz="quarter" idx="10"/>
          </p:nvPr>
        </p:nvSpPr>
        <p:spPr/>
        <p:txBody>
          <a:bodyPr/>
          <a:lstStyle/>
          <a:p>
            <a:fld id="{8A3D3316-6D73-414B-A712-ACF56A572956}" type="slidenum">
              <a:rPr lang="da-DK" smtClean="0"/>
              <a:t>6</a:t>
            </a:fld>
            <a:endParaRPr lang="da-DK"/>
          </a:p>
        </p:txBody>
      </p:sp>
    </p:spTree>
    <p:extLst>
      <p:ext uri="{BB962C8B-B14F-4D97-AF65-F5344CB8AC3E}">
        <p14:creationId xmlns:p14="http://schemas.microsoft.com/office/powerpoint/2010/main" val="3196432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p:txBody>
          <a:bodyPr/>
          <a:lstStyle/>
          <a:p>
            <a:fld id="{4DEFE434-8B21-134E-A023-7FC4DFD5310D}" type="datetimeFigureOut">
              <a:rPr lang="da-DK" smtClean="0"/>
              <a:t>09-12-2020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1653093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masteren</a:t>
            </a:r>
            <a:endParaRPr lang="da-DK"/>
          </a:p>
        </p:txBody>
      </p:sp>
      <p:sp>
        <p:nvSpPr>
          <p:cNvPr id="3" name="Pladsholder til indhold 2"/>
          <p:cNvSpPr>
            <a:spLocks noGrp="1"/>
          </p:cNvSpPr>
          <p:nvPr>
            <p:ph idx="1"/>
          </p:nvPr>
        </p:nvSpPr>
        <p:spPr/>
        <p:txBody>
          <a:body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4DEFE434-8B21-134E-A023-7FC4DFD5310D}" type="datetimeFigureOut">
              <a:rPr lang="da-DK" smtClean="0"/>
              <a:t>09-12-2020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E75C80F-7B73-9D4F-BF41-DF17528C0551}" type="slidenum">
              <a:rPr lang="da-DK" smtClean="0"/>
              <a:t>‹nr.›</a:t>
            </a:fld>
            <a:endParaRPr lang="da-DK" dirty="0"/>
          </a:p>
        </p:txBody>
      </p:sp>
    </p:spTree>
    <p:extLst>
      <p:ext uri="{BB962C8B-B14F-4D97-AF65-F5344CB8AC3E}">
        <p14:creationId xmlns:p14="http://schemas.microsoft.com/office/powerpoint/2010/main" val="2061721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teksttypografierne i masteren</a:t>
            </a:r>
          </a:p>
        </p:txBody>
      </p:sp>
      <p:sp>
        <p:nvSpPr>
          <p:cNvPr id="4" name="Pladsholder til dato 3"/>
          <p:cNvSpPr>
            <a:spLocks noGrp="1"/>
          </p:cNvSpPr>
          <p:nvPr>
            <p:ph type="dt" sz="half" idx="10"/>
          </p:nvPr>
        </p:nvSpPr>
        <p:spPr/>
        <p:txBody>
          <a:bodyPr/>
          <a:lstStyle/>
          <a:p>
            <a:fld id="{4DEFE434-8B21-134E-A023-7FC4DFD5310D}" type="datetimeFigureOut">
              <a:rPr lang="da-DK" smtClean="0"/>
              <a:t>09-12-2020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E75C80F-7B73-9D4F-BF41-DF17528C0551}" type="slidenum">
              <a:rPr lang="da-DK" smtClean="0"/>
              <a:t>‹nr.›</a:t>
            </a:fld>
            <a:endParaRPr lang="da-DK" dirty="0"/>
          </a:p>
        </p:txBody>
      </p:sp>
    </p:spTree>
    <p:extLst>
      <p:ext uri="{BB962C8B-B14F-4D97-AF65-F5344CB8AC3E}">
        <p14:creationId xmlns:p14="http://schemas.microsoft.com/office/powerpoint/2010/main" val="1004907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masteren</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4DEFE434-8B21-134E-A023-7FC4DFD5310D}" type="datetimeFigureOut">
              <a:rPr lang="da-DK" smtClean="0"/>
              <a:t>09-12-2020</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3791142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teksttypografierne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teksttypografierne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4DEFE434-8B21-134E-A023-7FC4DFD5310D}" type="datetimeFigureOut">
              <a:rPr lang="da-DK" smtClean="0"/>
              <a:t>09-12-2020</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2596684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masteren</a:t>
            </a:r>
            <a:endParaRPr lang="da-DK"/>
          </a:p>
        </p:txBody>
      </p:sp>
      <p:sp>
        <p:nvSpPr>
          <p:cNvPr id="3" name="Pladsholder til dato 2"/>
          <p:cNvSpPr>
            <a:spLocks noGrp="1"/>
          </p:cNvSpPr>
          <p:nvPr>
            <p:ph type="dt" sz="half" idx="10"/>
          </p:nvPr>
        </p:nvSpPr>
        <p:spPr/>
        <p:txBody>
          <a:bodyPr/>
          <a:lstStyle/>
          <a:p>
            <a:fld id="{4DEFE434-8B21-134E-A023-7FC4DFD5310D}" type="datetimeFigureOut">
              <a:rPr lang="da-DK" smtClean="0"/>
              <a:t>09-12-2020</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2913848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4DEFE434-8B21-134E-A023-7FC4DFD5310D}" type="datetimeFigureOut">
              <a:rPr lang="da-DK" smtClean="0"/>
              <a:t>09-12-2020</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1119619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teksttypografierne i masteren</a:t>
            </a:r>
          </a:p>
        </p:txBody>
      </p:sp>
      <p:sp>
        <p:nvSpPr>
          <p:cNvPr id="5" name="Pladsholder til dato 4"/>
          <p:cNvSpPr>
            <a:spLocks noGrp="1"/>
          </p:cNvSpPr>
          <p:nvPr>
            <p:ph type="dt" sz="half" idx="10"/>
          </p:nvPr>
        </p:nvSpPr>
        <p:spPr/>
        <p:txBody>
          <a:bodyPr/>
          <a:lstStyle/>
          <a:p>
            <a:fld id="{4DEFE434-8B21-134E-A023-7FC4DFD5310D}" type="datetimeFigureOut">
              <a:rPr lang="da-DK" smtClean="0"/>
              <a:t>09-12-2020</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2496015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teksttypografierne i masteren</a:t>
            </a:r>
          </a:p>
        </p:txBody>
      </p:sp>
      <p:sp>
        <p:nvSpPr>
          <p:cNvPr id="5" name="Pladsholder til dato 4"/>
          <p:cNvSpPr>
            <a:spLocks noGrp="1"/>
          </p:cNvSpPr>
          <p:nvPr>
            <p:ph type="dt" sz="half" idx="10"/>
          </p:nvPr>
        </p:nvSpPr>
        <p:spPr/>
        <p:txBody>
          <a:bodyPr/>
          <a:lstStyle/>
          <a:p>
            <a:fld id="{4DEFE434-8B21-134E-A023-7FC4DFD5310D}" type="datetimeFigureOut">
              <a:rPr lang="da-DK" smtClean="0"/>
              <a:t>09-12-2020</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918721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4DEFE434-8B21-134E-A023-7FC4DFD5310D}" type="datetimeFigureOut">
              <a:rPr lang="da-DK" smtClean="0"/>
              <a:t>09-12-2020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2468153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i masteren</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4DEFE434-8B21-134E-A023-7FC4DFD5310D}" type="datetimeFigureOut">
              <a:rPr lang="da-DK" smtClean="0"/>
              <a:t>09-12-2020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4131297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smtClean="0"/>
              <a:t>Klik for at redigere i masteren</a:t>
            </a:r>
            <a:endParaRPr lang="da-DK"/>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EFE434-8B21-134E-A023-7FC4DFD5310D}" type="datetimeFigureOut">
              <a:rPr lang="da-DK" smtClean="0"/>
              <a:t>09-12-2020</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5C80F-7B73-9D4F-BF41-DF17528C0551}" type="slidenum">
              <a:rPr lang="da-DK" smtClean="0"/>
              <a:t>‹nr.›</a:t>
            </a:fld>
            <a:endParaRPr lang="da-DK"/>
          </a:p>
        </p:txBody>
      </p:sp>
      <p:pic>
        <p:nvPicPr>
          <p:cNvPr id="8" name="Billed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8088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normAutofit/>
          </a:bodyPr>
          <a:lstStyle/>
          <a:p>
            <a:r>
              <a:rPr lang="da-DK" sz="2400" dirty="0" smtClean="0"/>
              <a:t>PCB i forbindelse med EMC</a:t>
            </a:r>
            <a:endParaRPr lang="da-DK" sz="2400" dirty="0"/>
          </a:p>
        </p:txBody>
      </p:sp>
      <p:sp>
        <p:nvSpPr>
          <p:cNvPr id="8" name="Undertitel 7"/>
          <p:cNvSpPr>
            <a:spLocks noGrp="1"/>
          </p:cNvSpPr>
          <p:nvPr>
            <p:ph type="subTitle" idx="1"/>
          </p:nvPr>
        </p:nvSpPr>
        <p:spPr/>
        <p:txBody>
          <a:bodyPr>
            <a:normAutofit/>
          </a:bodyPr>
          <a:lstStyle/>
          <a:p>
            <a:r>
              <a:rPr lang="da-DK" sz="2000" dirty="0" err="1" smtClean="0"/>
              <a:t>Mercantec</a:t>
            </a:r>
            <a:r>
              <a:rPr lang="da-DK" sz="2000" dirty="0" smtClean="0"/>
              <a:t>, elektronik</a:t>
            </a:r>
            <a:endParaRPr lang="da-DK" sz="2000" dirty="0"/>
          </a:p>
        </p:txBody>
      </p:sp>
    </p:spTree>
    <p:extLst>
      <p:ext uri="{BB962C8B-B14F-4D97-AF65-F5344CB8AC3E}">
        <p14:creationId xmlns:p14="http://schemas.microsoft.com/office/powerpoint/2010/main" val="40347412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8076" y="1667814"/>
            <a:ext cx="6767848" cy="2937364"/>
          </a:xfrm>
          <a:prstGeom prst="rect">
            <a:avLst/>
          </a:prstGeom>
        </p:spPr>
      </p:pic>
    </p:spTree>
    <p:extLst>
      <p:ext uri="{BB962C8B-B14F-4D97-AF65-F5344CB8AC3E}">
        <p14:creationId xmlns:p14="http://schemas.microsoft.com/office/powerpoint/2010/main" val="5634461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028" y="972554"/>
            <a:ext cx="7501944" cy="5318761"/>
          </a:xfrm>
          <a:prstGeom prst="rect">
            <a:avLst/>
          </a:prstGeom>
        </p:spPr>
      </p:pic>
    </p:spTree>
    <p:extLst>
      <p:ext uri="{BB962C8B-B14F-4D97-AF65-F5344CB8AC3E}">
        <p14:creationId xmlns:p14="http://schemas.microsoft.com/office/powerpoint/2010/main" val="41326005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037" y="1722979"/>
            <a:ext cx="7237927" cy="4413371"/>
          </a:xfrm>
          <a:prstGeom prst="rect">
            <a:avLst/>
          </a:prstGeom>
        </p:spPr>
      </p:pic>
    </p:spTree>
    <p:extLst>
      <p:ext uri="{BB962C8B-B14F-4D97-AF65-F5344CB8AC3E}">
        <p14:creationId xmlns:p14="http://schemas.microsoft.com/office/powerpoint/2010/main" val="2735850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p>
        </p:txBody>
      </p:sp>
      <p:pic>
        <p:nvPicPr>
          <p:cNvPr id="5" name="Bille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4138" y="1126900"/>
            <a:ext cx="6355724" cy="5084579"/>
          </a:xfrm>
          <a:prstGeom prst="rect">
            <a:avLst/>
          </a:prstGeom>
        </p:spPr>
      </p:pic>
    </p:spTree>
    <p:extLst>
      <p:ext uri="{BB962C8B-B14F-4D97-AF65-F5344CB8AC3E}">
        <p14:creationId xmlns:p14="http://schemas.microsoft.com/office/powerpoint/2010/main" val="28914398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1600" dirty="0" smtClean="0">
              <a:sym typeface="Wingdings" panose="05000000000000000000" pitchFamily="2" charset="2"/>
            </a:endParaRPr>
          </a:p>
          <a:p>
            <a:pPr marL="0" indent="0">
              <a:buNone/>
            </a:pPr>
            <a:endParaRPr lang="da-DK" sz="1600" dirty="0"/>
          </a:p>
        </p:txBody>
      </p:sp>
      <p:pic>
        <p:nvPicPr>
          <p:cNvPr id="4" name="Billede 3"/>
          <p:cNvPicPr>
            <a:picLocks noChangeAspect="1"/>
          </p:cNvPicPr>
          <p:nvPr/>
        </p:nvPicPr>
        <p:blipFill>
          <a:blip r:embed="rId3"/>
          <a:stretch>
            <a:fillRect/>
          </a:stretch>
        </p:blipFill>
        <p:spPr>
          <a:xfrm>
            <a:off x="457200" y="1126901"/>
            <a:ext cx="8229600" cy="4162549"/>
          </a:xfrm>
          <a:prstGeom prst="rect">
            <a:avLst/>
          </a:prstGeom>
        </p:spPr>
      </p:pic>
    </p:spTree>
    <p:extLst>
      <p:ext uri="{BB962C8B-B14F-4D97-AF65-F5344CB8AC3E}">
        <p14:creationId xmlns:p14="http://schemas.microsoft.com/office/powerpoint/2010/main" val="29252595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2432" y="1126901"/>
            <a:ext cx="4959137" cy="5011133"/>
          </a:xfrm>
          <a:prstGeom prst="rect">
            <a:avLst/>
          </a:prstGeom>
        </p:spPr>
      </p:pic>
    </p:spTree>
    <p:extLst>
      <p:ext uri="{BB962C8B-B14F-4D97-AF65-F5344CB8AC3E}">
        <p14:creationId xmlns:p14="http://schemas.microsoft.com/office/powerpoint/2010/main" val="278376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8137" y="1226865"/>
            <a:ext cx="6307727" cy="4741874"/>
          </a:xfrm>
          <a:prstGeom prst="rect">
            <a:avLst/>
          </a:prstGeom>
        </p:spPr>
      </p:pic>
    </p:spTree>
    <p:extLst>
      <p:ext uri="{BB962C8B-B14F-4D97-AF65-F5344CB8AC3E}">
        <p14:creationId xmlns:p14="http://schemas.microsoft.com/office/powerpoint/2010/main" val="18132556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3772" y="1781401"/>
            <a:ext cx="5556456" cy="2471285"/>
          </a:xfrm>
          <a:prstGeom prst="rect">
            <a:avLst/>
          </a:prstGeom>
        </p:spPr>
      </p:pic>
    </p:spTree>
    <p:extLst>
      <p:ext uri="{BB962C8B-B14F-4D97-AF65-F5344CB8AC3E}">
        <p14:creationId xmlns:p14="http://schemas.microsoft.com/office/powerpoint/2010/main" val="1765427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5258" y="1596979"/>
            <a:ext cx="4833484" cy="3801831"/>
          </a:xfrm>
          <a:prstGeom prst="rect">
            <a:avLst/>
          </a:prstGeom>
        </p:spPr>
      </p:pic>
    </p:spTree>
    <p:extLst>
      <p:ext uri="{BB962C8B-B14F-4D97-AF65-F5344CB8AC3E}">
        <p14:creationId xmlns:p14="http://schemas.microsoft.com/office/powerpoint/2010/main" val="16767797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126901"/>
            <a:ext cx="8229600" cy="4382220"/>
          </a:xfrm>
          <a:prstGeom prst="rect">
            <a:avLst/>
          </a:prstGeom>
        </p:spPr>
      </p:pic>
    </p:spTree>
    <p:extLst>
      <p:ext uri="{BB962C8B-B14F-4D97-AF65-F5344CB8AC3E}">
        <p14:creationId xmlns:p14="http://schemas.microsoft.com/office/powerpoint/2010/main" val="26357767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126901"/>
            <a:ext cx="8229600" cy="3841880"/>
          </a:xfrm>
          <a:prstGeom prst="rect">
            <a:avLst/>
          </a:prstGeom>
        </p:spPr>
      </p:pic>
    </p:spTree>
    <p:extLst>
      <p:ext uri="{BB962C8B-B14F-4D97-AF65-F5344CB8AC3E}">
        <p14:creationId xmlns:p14="http://schemas.microsoft.com/office/powerpoint/2010/main" val="18338190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543" y="1126901"/>
            <a:ext cx="7278914" cy="5162430"/>
          </a:xfrm>
          <a:prstGeom prst="rect">
            <a:avLst/>
          </a:prstGeom>
        </p:spPr>
      </p:pic>
    </p:spTree>
    <p:extLst>
      <p:ext uri="{BB962C8B-B14F-4D97-AF65-F5344CB8AC3E}">
        <p14:creationId xmlns:p14="http://schemas.microsoft.com/office/powerpoint/2010/main" val="18081055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1600" dirty="0" smtClean="0">
              <a:sym typeface="Wingdings" panose="05000000000000000000" pitchFamily="2" charset="2"/>
            </a:endParaRPr>
          </a:p>
          <a:p>
            <a:pPr marL="0" indent="0">
              <a:buNone/>
            </a:pPr>
            <a:endParaRPr lang="da-DK" sz="1600" dirty="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2295" y="1126901"/>
            <a:ext cx="5979410" cy="5271847"/>
          </a:xfrm>
          <a:prstGeom prst="rect">
            <a:avLst/>
          </a:prstGeom>
        </p:spPr>
      </p:pic>
    </p:spTree>
    <p:extLst>
      <p:ext uri="{BB962C8B-B14F-4D97-AF65-F5344CB8AC3E}">
        <p14:creationId xmlns:p14="http://schemas.microsoft.com/office/powerpoint/2010/main" val="40340800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2000" dirty="0" smtClean="0">
              <a:sym typeface="Wingdings" panose="05000000000000000000" pitchFamily="2" charset="2"/>
            </a:endParaRPr>
          </a:p>
          <a:p>
            <a:pPr marL="0" indent="0">
              <a:buNone/>
            </a:pPr>
            <a:endParaRPr lang="da-DK" sz="2000" dirty="0">
              <a:sym typeface="Wingdings" panose="05000000000000000000" pitchFamily="2" charset="2"/>
            </a:endParaRPr>
          </a:p>
          <a:p>
            <a:pPr marL="0" indent="0">
              <a:buNone/>
            </a:pPr>
            <a:endParaRPr lang="da-DK" sz="1600" dirty="0" smtClean="0">
              <a:sym typeface="Wingdings" panose="05000000000000000000" pitchFamily="2" charset="2"/>
            </a:endParaRPr>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6375" y="1233487"/>
            <a:ext cx="6191250" cy="4391025"/>
          </a:xfrm>
          <a:prstGeom prst="rect">
            <a:avLst/>
          </a:prstGeom>
        </p:spPr>
      </p:pic>
    </p:spTree>
    <p:extLst>
      <p:ext uri="{BB962C8B-B14F-4D97-AF65-F5344CB8AC3E}">
        <p14:creationId xmlns:p14="http://schemas.microsoft.com/office/powerpoint/2010/main" val="28082311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2000" dirty="0"/>
          </a:p>
          <a:p>
            <a:pPr marL="0" indent="0">
              <a:buNone/>
            </a:pPr>
            <a:endParaRPr lang="da-DK" sz="2000" dirty="0" smtClean="0"/>
          </a:p>
          <a:p>
            <a:pPr marL="0" indent="0">
              <a:buNone/>
            </a:pPr>
            <a:endParaRPr lang="da-DK" sz="2000" dirty="0"/>
          </a:p>
          <a:p>
            <a:pPr marL="0" indent="0">
              <a:buNone/>
            </a:pPr>
            <a:endParaRPr lang="da-DK" sz="2000" dirty="0" smtClean="0"/>
          </a:p>
          <a:p>
            <a:pPr marL="0" indent="0">
              <a:buNone/>
            </a:pPr>
            <a:endParaRPr lang="da-DK" sz="2000" dirty="0"/>
          </a:p>
          <a:p>
            <a:pPr marL="0" indent="0">
              <a:buNone/>
            </a:pPr>
            <a:endParaRPr lang="da-DK" sz="2000" dirty="0" smtClean="0"/>
          </a:p>
          <a:p>
            <a:pPr marL="0" indent="0">
              <a:buNone/>
            </a:pPr>
            <a:endParaRPr lang="da-DK" sz="2000" dirty="0"/>
          </a:p>
          <a:p>
            <a:pPr marL="0" indent="0">
              <a:buNone/>
            </a:pPr>
            <a:endParaRPr lang="da-DK" sz="2000" dirty="0" smtClean="0"/>
          </a:p>
          <a:p>
            <a:pPr marL="0" indent="0">
              <a:buNone/>
            </a:pPr>
            <a:endParaRPr lang="da-DK" sz="2000" dirty="0"/>
          </a:p>
          <a:p>
            <a:pPr marL="0" indent="0">
              <a:buNone/>
            </a:pPr>
            <a:endParaRPr lang="da-DK" sz="2000" dirty="0" smtClean="0"/>
          </a:p>
          <a:p>
            <a:pPr marL="0" indent="0">
              <a:buNone/>
            </a:pPr>
            <a:endParaRPr lang="da-DK" sz="2000" dirty="0"/>
          </a:p>
          <a:p>
            <a:pPr marL="0" indent="0">
              <a:buNone/>
            </a:pPr>
            <a:endParaRPr lang="da-DK" sz="2000" dirty="0" smtClean="0"/>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8981" y="1218891"/>
            <a:ext cx="6146038" cy="5101542"/>
          </a:xfrm>
          <a:prstGeom prst="rect">
            <a:avLst/>
          </a:prstGeom>
        </p:spPr>
      </p:pic>
    </p:spTree>
    <p:extLst>
      <p:ext uri="{BB962C8B-B14F-4D97-AF65-F5344CB8AC3E}">
        <p14:creationId xmlns:p14="http://schemas.microsoft.com/office/powerpoint/2010/main" val="39907967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p:txBody>
      </p:sp>
      <p:pic>
        <p:nvPicPr>
          <p:cNvPr id="5" name="Bille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955347"/>
            <a:ext cx="8229600" cy="1975829"/>
          </a:xfrm>
          <a:prstGeom prst="rect">
            <a:avLst/>
          </a:prstGeom>
        </p:spPr>
      </p:pic>
    </p:spTree>
    <p:extLst>
      <p:ext uri="{BB962C8B-B14F-4D97-AF65-F5344CB8AC3E}">
        <p14:creationId xmlns:p14="http://schemas.microsoft.com/office/powerpoint/2010/main" val="2059089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090612"/>
            <a:ext cx="7315200" cy="4676775"/>
          </a:xfrm>
          <a:prstGeom prst="rect">
            <a:avLst/>
          </a:prstGeom>
        </p:spPr>
      </p:pic>
    </p:spTree>
    <p:extLst>
      <p:ext uri="{BB962C8B-B14F-4D97-AF65-F5344CB8AC3E}">
        <p14:creationId xmlns:p14="http://schemas.microsoft.com/office/powerpoint/2010/main" val="2214761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350557"/>
            <a:ext cx="8229600" cy="4694785"/>
          </a:xfrm>
          <a:prstGeom prst="rect">
            <a:avLst/>
          </a:prstGeom>
        </p:spPr>
      </p:pic>
    </p:spTree>
    <p:extLst>
      <p:ext uri="{BB962C8B-B14F-4D97-AF65-F5344CB8AC3E}">
        <p14:creationId xmlns:p14="http://schemas.microsoft.com/office/powerpoint/2010/main" val="37037959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a:p>
            <a:pPr marL="0" indent="0">
              <a:buNone/>
            </a:pPr>
            <a:endParaRPr lang="da-DK" sz="1600" dirty="0" smtClean="0"/>
          </a:p>
          <a:p>
            <a:pPr marL="0" indent="0">
              <a:buNone/>
            </a:pPr>
            <a:endParaRPr lang="da-DK" sz="1600" dirty="0"/>
          </a:p>
        </p:txBody>
      </p:sp>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772" y="1126901"/>
            <a:ext cx="7576457" cy="4923992"/>
          </a:xfrm>
          <a:prstGeom prst="rect">
            <a:avLst/>
          </a:prstGeom>
        </p:spPr>
      </p:pic>
    </p:spTree>
    <p:extLst>
      <p:ext uri="{BB962C8B-B14F-4D97-AF65-F5344CB8AC3E}">
        <p14:creationId xmlns:p14="http://schemas.microsoft.com/office/powerpoint/2010/main" val="17099076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56823"/>
            <a:ext cx="8229600" cy="470078"/>
          </a:xfrm>
        </p:spPr>
        <p:txBody>
          <a:bodyPr>
            <a:normAutofit/>
          </a:bodyPr>
          <a:lstStyle/>
          <a:p>
            <a:pPr algn="l"/>
            <a:r>
              <a:rPr lang="da-DK" sz="1600" dirty="0"/>
              <a:t>PCB i forbindelse med EMC</a:t>
            </a:r>
            <a:endParaRPr lang="da-DK" sz="1600" dirty="0"/>
          </a:p>
        </p:txBody>
      </p:sp>
      <p:sp>
        <p:nvSpPr>
          <p:cNvPr id="3" name="Pladsholder til indhold 2"/>
          <p:cNvSpPr>
            <a:spLocks noGrp="1"/>
          </p:cNvSpPr>
          <p:nvPr>
            <p:ph idx="1"/>
          </p:nvPr>
        </p:nvSpPr>
        <p:spPr>
          <a:xfrm>
            <a:off x="457200" y="1126901"/>
            <a:ext cx="8229600" cy="5261020"/>
          </a:xfrm>
        </p:spPr>
        <p:txBody>
          <a:bodyPr>
            <a:normAutofit/>
          </a:bodyPr>
          <a:lstStyle/>
          <a:p>
            <a:pPr marL="0" indent="0">
              <a:buNone/>
            </a:pPr>
            <a:r>
              <a:rPr lang="da-DK" sz="2000" dirty="0" smtClean="0"/>
              <a:t>Her skal være noget tekst</a:t>
            </a:r>
            <a:r>
              <a:rPr lang="da-DK" sz="2000" dirty="0" smtClean="0">
                <a:sym typeface="Wingdings" panose="05000000000000000000" pitchFamily="2" charset="2"/>
              </a:rPr>
              <a:t></a:t>
            </a:r>
            <a:endParaRPr lang="da-DK" sz="1600" dirty="0" smtClean="0">
              <a:sym typeface="Wingdings" panose="05000000000000000000" pitchFamily="2" charset="2"/>
            </a:endParaRPr>
          </a:p>
          <a:p>
            <a:pPr marL="0" indent="0">
              <a:buNone/>
            </a:pPr>
            <a:endParaRPr lang="da-DK" sz="1600" dirty="0"/>
          </a:p>
        </p:txBody>
      </p:sp>
    </p:spTree>
    <p:extLst>
      <p:ext uri="{BB962C8B-B14F-4D97-AF65-F5344CB8AC3E}">
        <p14:creationId xmlns:p14="http://schemas.microsoft.com/office/powerpoint/2010/main" val="659747850"/>
      </p:ext>
    </p:extLst>
  </p:cSld>
  <p:clrMapOvr>
    <a:masterClrMapping/>
  </p:clrMapOvr>
  <p:timing>
    <p:tnLst>
      <p:par>
        <p:cTn id="1" dur="indefinite" restart="never" nodeType="tmRoot"/>
      </p:par>
    </p:tnLst>
  </p:timing>
</p:sld>
</file>

<file path=ppt/theme/theme1.xml><?xml version="1.0" encoding="utf-8"?>
<a:theme xmlns:a="http://schemas.openxmlformats.org/drawingml/2006/main" name="Brugerdefinere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E80BF3CFFC25146BDCA34532F20B054" ma:contentTypeVersion="0" ma:contentTypeDescription="Opret et nyt dokument." ma:contentTypeScope="" ma:versionID="4cd08f979f282ec19e9aa5676edf1923">
  <xsd:schema xmlns:xsd="http://www.w3.org/2001/XMLSchema" xmlns:xs="http://www.w3.org/2001/XMLSchema" xmlns:p="http://schemas.microsoft.com/office/2006/metadata/properties" targetNamespace="http://schemas.microsoft.com/office/2006/metadata/properties" ma:root="true" ma:fieldsID="ac504b555cbc0eb2a32092f08c35ba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8CC278-B0ED-454E-A0EC-861CB5A7B1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3D4CBFE6-5D26-4F56-9AD5-7B43C317A0EA}">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customXml/itemProps3.xml><?xml version="1.0" encoding="utf-8"?>
<ds:datastoreItem xmlns:ds="http://schemas.openxmlformats.org/officeDocument/2006/customXml" ds:itemID="{77B29A61-899C-4340-8C8C-6E87676E8F4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1097</TotalTime>
  <Words>298</Words>
  <Application>Microsoft Office PowerPoint</Application>
  <PresentationFormat>Skærmshow (4:3)</PresentationFormat>
  <Paragraphs>207</Paragraphs>
  <Slides>21</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21</vt:i4>
      </vt:variant>
    </vt:vector>
  </HeadingPairs>
  <TitlesOfParts>
    <vt:vector size="25" baseType="lpstr">
      <vt:lpstr>Arial</vt:lpstr>
      <vt:lpstr>Calibri</vt:lpstr>
      <vt:lpstr>Wingdings</vt:lpstr>
      <vt:lpstr>Brugerdefineret design</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lpstr>PCB i forbindelse med EMC</vt:lpstr>
    </vt:vector>
  </TitlesOfParts>
  <Company>MyMind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Mette Høj Olsen</dc:creator>
  <cp:lastModifiedBy>Martin Kruse Vestergaard</cp:lastModifiedBy>
  <cp:revision>31</cp:revision>
  <dcterms:created xsi:type="dcterms:W3CDTF">2016-09-05T07:42:29Z</dcterms:created>
  <dcterms:modified xsi:type="dcterms:W3CDTF">2020-12-09T12:47:59Z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0x0101003E80BF3CFFC25146BDCA34532F20B054</vt:lpwstr>
  </property>
</Properties>
</file>