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64" r:id="rId3"/>
    <p:sldId id="265" r:id="rId4"/>
    <p:sldId id="266" r:id="rId5"/>
    <p:sldId id="267" r:id="rId6"/>
    <p:sldId id="268" r:id="rId7"/>
    <p:sldId id="279" r:id="rId8"/>
    <p:sldId id="278" r:id="rId9"/>
    <p:sldId id="277" r:id="rId10"/>
    <p:sldId id="269" r:id="rId11"/>
    <p:sldId id="281" r:id="rId12"/>
    <p:sldId id="282" r:id="rId13"/>
    <p:sldId id="283" r:id="rId14"/>
    <p:sldId id="284" r:id="rId15"/>
    <p:sldId id="285" r:id="rId16"/>
    <p:sldId id="280" r:id="rId17"/>
    <p:sldId id="270" r:id="rId18"/>
    <p:sldId id="271" r:id="rId19"/>
    <p:sldId id="272" r:id="rId20"/>
    <p:sldId id="273" r:id="rId21"/>
    <p:sldId id="286" r:id="rId22"/>
    <p:sldId id="287" r:id="rId23"/>
    <p:sldId id="288" r:id="rId24"/>
    <p:sldId id="289" r:id="rId25"/>
    <p:sldId id="290" r:id="rId26"/>
    <p:sldId id="259" r:id="rId27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B9FA1BD-9DC1-6344-B792-B63A82FE837E}">
          <p14:sldIdLst>
            <p14:sldId id="256"/>
            <p14:sldId id="264"/>
            <p14:sldId id="265"/>
            <p14:sldId id="266"/>
            <p14:sldId id="267"/>
            <p14:sldId id="268"/>
            <p14:sldId id="279"/>
            <p14:sldId id="278"/>
            <p14:sldId id="277"/>
            <p14:sldId id="269"/>
            <p14:sldId id="281"/>
            <p14:sldId id="282"/>
            <p14:sldId id="283"/>
            <p14:sldId id="284"/>
            <p14:sldId id="285"/>
            <p14:sldId id="280"/>
            <p14:sldId id="270"/>
            <p14:sldId id="271"/>
            <p14:sldId id="272"/>
            <p14:sldId id="273"/>
            <p14:sldId id="286"/>
            <p14:sldId id="287"/>
            <p14:sldId id="288"/>
            <p14:sldId id="289"/>
            <p14:sldId id="290"/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CCFFCC"/>
    <a:srgbClr val="FF9933"/>
    <a:srgbClr val="FF6699"/>
    <a:srgbClr val="FFCC99"/>
    <a:srgbClr val="FFFF00"/>
    <a:srgbClr val="0099FF"/>
    <a:srgbClr val="99CCFF"/>
    <a:srgbClr val="FFFF99"/>
    <a:srgbClr val="3612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74" autoAdjust="0"/>
  </p:normalViewPr>
  <p:slideViewPr>
    <p:cSldViewPr snapToGrid="0">
      <p:cViewPr varScale="1">
        <p:scale>
          <a:sx n="82" d="100"/>
          <a:sy n="82" d="100"/>
        </p:scale>
        <p:origin x="62" y="1915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40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A1055-E3DF-46A4-841F-DB9CA14CF536}" type="datetimeFigureOut">
              <a:rPr lang="da-DK" smtClean="0"/>
              <a:t>05-05-2021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15AFF-1099-4E43-BA81-6D13BB501B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49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" b="14112"/>
          <a:stretch/>
        </p:blipFill>
        <p:spPr bwMode="auto">
          <a:xfrm>
            <a:off x="0" y="8313"/>
            <a:ext cx="121950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50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antec - 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1EE38A73-FA72-43C5-BE14-C7D7CBAC09E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6" b="10298"/>
          <a:stretch/>
        </p:blipFill>
        <p:spPr bwMode="auto">
          <a:xfrm>
            <a:off x="-38370" y="0"/>
            <a:ext cx="123018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4175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6819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 smtClean="0"/>
              <a:t>Rediger typografien i masterens</a:t>
            </a:r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 descr="Et billede, der indeholder objekt&#10;&#10;Beskrivelse, der er oprettet med meget høj sikkerhed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7" y="380717"/>
            <a:ext cx="1619250" cy="371475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r>
              <a:rPr lang="da-DK" dirty="0"/>
              <a:t/>
            </a: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1753711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numCol="2" spcCol="36000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 smtClean="0"/>
              <a:t>Rediger typografien i masterens</a:t>
            </a:r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 descr="Et billede, der indeholder objekt&#10;&#10;Beskrivelse, der er oprettet med meget høj sikkerhed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7" y="380717"/>
            <a:ext cx="1619250" cy="371475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r>
              <a:rPr lang="da-DK" dirty="0"/>
              <a:t/>
            </a: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3242636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F12927DD-1D77-44CE-B6BB-E3E760D9CC67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 descr="Et billede, der indeholder objekt&#10;&#10;Beskrivelse, der er oprettet med meget høj sikkerhed">
            <a:extLst>
              <a:ext uri="{FF2B5EF4-FFF2-40B4-BE49-F238E27FC236}">
                <a16:creationId xmlns:a16="http://schemas.microsoft.com/office/drawing/2014/main" id="{83AFB308-30ED-4195-B929-05810DF169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7" y="380717"/>
            <a:ext cx="1619250" cy="371475"/>
          </a:xfrm>
          <a:prstGeom prst="rect">
            <a:avLst/>
          </a:prstGeom>
        </p:spPr>
      </p:pic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D3B7569E-2C13-408A-BE23-5AAA341408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r>
              <a:rPr lang="da-DK" dirty="0"/>
              <a:t/>
            </a: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3559558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6">
            <a:extLst>
              <a:ext uri="{FF2B5EF4-FFF2-40B4-BE49-F238E27FC236}">
                <a16:creationId xmlns:a16="http://schemas.microsoft.com/office/drawing/2014/main" id="{46130E6E-DC62-43FB-AE82-DD866DA66A7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lede 6" descr="Et billede, der indeholder objekt&#10;&#10;Beskrivelse, der er oprettet med meget høj sikkerhed">
            <a:extLst>
              <a:ext uri="{FF2B5EF4-FFF2-40B4-BE49-F238E27FC236}">
                <a16:creationId xmlns:a16="http://schemas.microsoft.com/office/drawing/2014/main" id="{97B4FBA1-0636-448B-9ED4-0F4AF67CCB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7" y="380717"/>
            <a:ext cx="1619250" cy="371475"/>
          </a:xfrm>
          <a:prstGeom prst="rect">
            <a:avLst/>
          </a:prstGeom>
        </p:spPr>
      </p:pic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6DD834D2-8639-44B0-B097-C45AFB57EC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r>
              <a:rPr lang="da-DK" dirty="0"/>
              <a:t/>
            </a: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3084377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299275"/>
            <a:ext cx="10515600" cy="519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481667"/>
            <a:ext cx="10515600" cy="4695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4978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2" r:id="rId3"/>
    <p:sldLayoutId id="2147483659" r:id="rId4"/>
    <p:sldLayoutId id="2147483657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i="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Verdan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Verdan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Verdan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>
            <a:extLst>
              <a:ext uri="{FF2B5EF4-FFF2-40B4-BE49-F238E27FC236}">
                <a16:creationId xmlns:a16="http://schemas.microsoft.com/office/drawing/2014/main" id="{9AEE4F15-20FA-4FCA-BB23-7680D0870E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4618" y="3369967"/>
            <a:ext cx="9393382" cy="1017305"/>
          </a:xfrm>
        </p:spPr>
        <p:txBody>
          <a:bodyPr>
            <a:normAutofit/>
          </a:bodyPr>
          <a:lstStyle/>
          <a:p>
            <a:r>
              <a:rPr lang="da-DK" sz="4000" dirty="0" smtClean="0"/>
              <a:t>Introduktion til DALI</a:t>
            </a:r>
            <a:endParaRPr lang="da-DK" sz="4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47063A8-84F5-48B7-B497-C381632B7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Teknologisk </a:t>
            </a:r>
            <a:r>
              <a:rPr lang="da-DK" dirty="0" err="1" smtClean="0"/>
              <a:t>Videncenter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1581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2646219" y="115667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2200" b="1" i="0" kern="1200">
                <a:solidFill>
                  <a:schemeClr val="accent1"/>
                </a:solidFill>
                <a:latin typeface="Verdana"/>
                <a:ea typeface="+mj-ea"/>
                <a:cs typeface="+mj-cs"/>
              </a:defRPr>
            </a:lvl1pPr>
          </a:lstStyle>
          <a:p>
            <a:pPr algn="ctr"/>
            <a:r>
              <a:rPr lang="da-DK" smtClean="0"/>
              <a:t>Hvad står DALI for?</a:t>
            </a:r>
            <a:endParaRPr lang="da-DK" dirty="0"/>
          </a:p>
        </p:txBody>
      </p:sp>
      <p:sp>
        <p:nvSpPr>
          <p:cNvPr id="9" name="Pladsholder til indhold 2"/>
          <p:cNvSpPr txBox="1">
            <a:spLocks/>
          </p:cNvSpPr>
          <p:nvPr/>
        </p:nvSpPr>
        <p:spPr>
          <a:xfrm>
            <a:off x="2646219" y="2388062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 smtClean="0"/>
              <a:t>D	Digital</a:t>
            </a:r>
          </a:p>
          <a:p>
            <a:r>
              <a:rPr lang="da-DK" dirty="0" smtClean="0"/>
              <a:t>A	</a:t>
            </a:r>
            <a:r>
              <a:rPr lang="da-DK" dirty="0" err="1" smtClean="0"/>
              <a:t>Adressable</a:t>
            </a:r>
            <a:endParaRPr lang="da-DK" dirty="0" smtClean="0"/>
          </a:p>
          <a:p>
            <a:r>
              <a:rPr lang="da-DK" dirty="0" smtClean="0"/>
              <a:t>L	</a:t>
            </a:r>
            <a:r>
              <a:rPr lang="da-DK" dirty="0" err="1" smtClean="0"/>
              <a:t>Lighting</a:t>
            </a:r>
            <a:endParaRPr lang="da-DK" dirty="0" smtClean="0"/>
          </a:p>
          <a:p>
            <a:r>
              <a:rPr lang="da-DK" dirty="0" smtClean="0"/>
              <a:t>I	Interface</a:t>
            </a:r>
          </a:p>
          <a:p>
            <a:endParaRPr lang="da-DK" dirty="0" smtClean="0"/>
          </a:p>
          <a:p>
            <a:r>
              <a:rPr lang="da-DK" dirty="0" smtClean="0"/>
              <a:t>Udviklet af bl.a. Philips, Osram, </a:t>
            </a:r>
            <a:r>
              <a:rPr lang="da-DK" dirty="0" err="1" smtClean="0"/>
              <a:t>Helvar</a:t>
            </a:r>
            <a:r>
              <a:rPr lang="da-DK" dirty="0" smtClean="0"/>
              <a:t>, </a:t>
            </a:r>
            <a:r>
              <a:rPr lang="da-DK" dirty="0" err="1" smtClean="0"/>
              <a:t>Tridonic</a:t>
            </a:r>
            <a:r>
              <a:rPr lang="da-DK" dirty="0" smtClean="0"/>
              <a:t>.</a:t>
            </a:r>
          </a:p>
          <a:p>
            <a:r>
              <a:rPr lang="da-DK" dirty="0" smtClean="0"/>
              <a:t>Er lavet til en standard, der sikre, at forskellige fabrikater kan arbejde sammen. (IEC 60929)</a:t>
            </a:r>
          </a:p>
          <a:p>
            <a:r>
              <a:rPr lang="da-DK" dirty="0" smtClean="0"/>
              <a:t>Indgangssidens komponenter =&gt; samme fabrikat.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0066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2221345" y="13136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2200" b="1" i="0" kern="1200">
                <a:solidFill>
                  <a:schemeClr val="accent1"/>
                </a:solidFill>
                <a:latin typeface="Verdana"/>
                <a:ea typeface="+mj-ea"/>
                <a:cs typeface="+mj-cs"/>
              </a:defRPr>
            </a:lvl1pPr>
          </a:lstStyle>
          <a:p>
            <a:pPr algn="ctr"/>
            <a:r>
              <a:rPr lang="da-DK" smtClean="0"/>
              <a:t>Generelt for DALI</a:t>
            </a:r>
            <a:endParaRPr lang="da-DK" dirty="0"/>
          </a:p>
        </p:txBody>
      </p:sp>
      <p:sp>
        <p:nvSpPr>
          <p:cNvPr id="6" name="Pladsholder til indhold 2"/>
          <p:cNvSpPr>
            <a:spLocks noGrp="1"/>
          </p:cNvSpPr>
          <p:nvPr>
            <p:ph idx="1"/>
          </p:nvPr>
        </p:nvSpPr>
        <p:spPr>
          <a:xfrm>
            <a:off x="2221345" y="2545080"/>
            <a:ext cx="8229600" cy="4389120"/>
          </a:xfrm>
        </p:spPr>
        <p:txBody>
          <a:bodyPr>
            <a:normAutofit/>
          </a:bodyPr>
          <a:lstStyle/>
          <a:p>
            <a:r>
              <a:rPr lang="da-DK" dirty="0" smtClean="0"/>
              <a:t>Underlagte bestemmelser: IEC 60929</a:t>
            </a:r>
          </a:p>
          <a:p>
            <a:r>
              <a:rPr lang="da-DK" dirty="0" smtClean="0"/>
              <a:t>Busspænding: Ca. 16 V (9,5 – 22,5 Volt)</a:t>
            </a:r>
          </a:p>
          <a:p>
            <a:r>
              <a:rPr lang="da-DK" dirty="0" smtClean="0"/>
              <a:t>Maks 64 enheder i netværket</a:t>
            </a:r>
          </a:p>
          <a:p>
            <a:r>
              <a:rPr lang="da-DK" dirty="0" smtClean="0"/>
              <a:t>2-vejs kommunikation </a:t>
            </a:r>
          </a:p>
          <a:p>
            <a:r>
              <a:rPr lang="da-DK" dirty="0" smtClean="0"/>
              <a:t>Ledningslængde på bus: Maks 300 m ved s=1,5 mm2</a:t>
            </a:r>
          </a:p>
          <a:p>
            <a:r>
              <a:rPr lang="da-DK" dirty="0" smtClean="0"/>
              <a:t>Datahastighed 1200 Baud (Bit/sekund).</a:t>
            </a:r>
          </a:p>
          <a:p>
            <a:r>
              <a:rPr lang="da-DK" dirty="0" smtClean="0"/>
              <a:t>Topologi. Frit valg, dog ikke ringforbindelse</a:t>
            </a:r>
          </a:p>
          <a:p>
            <a:r>
              <a:rPr lang="da-DK" dirty="0" smtClean="0"/>
              <a:t>Reguleringsmulighed fra 0 – 100 %</a:t>
            </a:r>
          </a:p>
          <a:p>
            <a:r>
              <a:rPr lang="da-DK" dirty="0" smtClean="0"/>
              <a:t>Justerbar reguleringshastighed. (fade time)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1638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2332182" y="12374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2200" b="1" i="0" kern="1200">
                <a:solidFill>
                  <a:schemeClr val="accent1"/>
                </a:solidFill>
                <a:latin typeface="Verdana"/>
                <a:ea typeface="+mj-ea"/>
                <a:cs typeface="+mj-cs"/>
              </a:defRPr>
            </a:lvl1pPr>
          </a:lstStyle>
          <a:p>
            <a:pPr algn="ctr"/>
            <a:r>
              <a:rPr lang="da-DK" smtClean="0"/>
              <a:t>Kabel og kabellængder</a:t>
            </a:r>
            <a:endParaRPr lang="da-DK" dirty="0"/>
          </a:p>
        </p:txBody>
      </p:sp>
      <p:sp>
        <p:nvSpPr>
          <p:cNvPr id="4" name="Pladsholder til indhold 2"/>
          <p:cNvSpPr>
            <a:spLocks noGrp="1"/>
          </p:cNvSpPr>
          <p:nvPr>
            <p:ph idx="1"/>
          </p:nvPr>
        </p:nvSpPr>
        <p:spPr>
          <a:xfrm>
            <a:off x="2332182" y="2468880"/>
            <a:ext cx="8229600" cy="4389120"/>
          </a:xfrm>
        </p:spPr>
        <p:txBody>
          <a:bodyPr>
            <a:normAutofit/>
          </a:bodyPr>
          <a:lstStyle/>
          <a:p>
            <a:r>
              <a:rPr lang="da-DK" dirty="0" smtClean="0"/>
              <a:t>Ingen krav til buskabler =&gt; mulighed for at føre 230 V</a:t>
            </a:r>
          </a:p>
          <a:p>
            <a:r>
              <a:rPr lang="da-DK" dirty="0" smtClean="0"/>
              <a:t>og bus i samme installationskabel</a:t>
            </a:r>
          </a:p>
          <a:p>
            <a:r>
              <a:rPr lang="da-DK" dirty="0" smtClean="0"/>
              <a:t>Eks:	 5 </a:t>
            </a:r>
            <a:r>
              <a:rPr lang="da-DK" sz="1800" dirty="0" smtClean="0"/>
              <a:t>G</a:t>
            </a:r>
            <a:r>
              <a:rPr lang="da-DK" dirty="0" smtClean="0"/>
              <a:t> 1,5 mm</a:t>
            </a:r>
            <a:r>
              <a:rPr lang="da-DK" baseline="30000" dirty="0" smtClean="0"/>
              <a:t>2</a:t>
            </a:r>
            <a:r>
              <a:rPr lang="da-DK" dirty="0" smtClean="0"/>
              <a:t>. F-N-PE + bus</a:t>
            </a:r>
          </a:p>
          <a:p>
            <a:pPr marL="978408" lvl="3" indent="0">
              <a:buNone/>
            </a:pPr>
            <a:r>
              <a:rPr lang="da-DK" sz="2600" dirty="0" smtClean="0"/>
              <a:t>7 G 1,5 mm</a:t>
            </a:r>
            <a:r>
              <a:rPr lang="da-DK" sz="2600" baseline="30000" dirty="0" smtClean="0"/>
              <a:t>2</a:t>
            </a:r>
            <a:r>
              <a:rPr lang="da-DK" sz="2600" dirty="0" smtClean="0"/>
              <a:t>. 3F-N-PE + bus.</a:t>
            </a:r>
          </a:p>
          <a:p>
            <a:pPr marL="978408" lvl="3" indent="0">
              <a:buNone/>
            </a:pPr>
            <a:endParaRPr lang="da-DK" sz="2600" dirty="0"/>
          </a:p>
          <a:p>
            <a:pPr marL="978408" lvl="3" indent="0">
              <a:buNone/>
            </a:pPr>
            <a:r>
              <a:rPr lang="da-DK" sz="2400" dirty="0" smtClean="0"/>
              <a:t>Maks længde buskabler:</a:t>
            </a:r>
          </a:p>
          <a:p>
            <a:pPr marL="978408" lvl="3" indent="0">
              <a:buNone/>
            </a:pPr>
            <a:r>
              <a:rPr lang="da-DK" sz="2400" dirty="0" smtClean="0"/>
              <a:t>0,5 mm</a:t>
            </a:r>
            <a:r>
              <a:rPr lang="da-DK" sz="2400" baseline="30000" dirty="0" smtClean="0"/>
              <a:t>2</a:t>
            </a:r>
            <a:r>
              <a:rPr lang="da-DK" sz="2400" dirty="0" smtClean="0"/>
              <a:t>	100 meter</a:t>
            </a:r>
          </a:p>
          <a:p>
            <a:pPr marL="978408" lvl="3" indent="0">
              <a:buNone/>
            </a:pPr>
            <a:r>
              <a:rPr lang="da-DK" sz="2400" dirty="0" smtClean="0"/>
              <a:t>1,0 mm</a:t>
            </a:r>
            <a:r>
              <a:rPr lang="da-DK" sz="2400" baseline="30000" dirty="0" smtClean="0"/>
              <a:t>2</a:t>
            </a:r>
            <a:r>
              <a:rPr lang="da-DK" sz="2400" dirty="0" smtClean="0"/>
              <a:t>	150 meter</a:t>
            </a:r>
          </a:p>
          <a:p>
            <a:pPr marL="978408" lvl="3" indent="0">
              <a:buNone/>
            </a:pPr>
            <a:r>
              <a:rPr lang="da-DK" sz="2400" dirty="0" smtClean="0"/>
              <a:t>1,5 mm</a:t>
            </a:r>
            <a:r>
              <a:rPr lang="da-DK" sz="2400" baseline="30000" dirty="0" smtClean="0"/>
              <a:t>2</a:t>
            </a:r>
            <a:r>
              <a:rPr lang="da-DK" sz="2400" dirty="0" smtClean="0"/>
              <a:t>	300 meter</a:t>
            </a:r>
            <a:endParaRPr lang="da-DK" sz="26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8" t="22741" r="47591" b="34279"/>
          <a:stretch/>
        </p:blipFill>
        <p:spPr bwMode="auto">
          <a:xfrm>
            <a:off x="7804548" y="4314908"/>
            <a:ext cx="3998855" cy="217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756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1924884" y="95334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2200" b="1" i="0" kern="1200">
                <a:solidFill>
                  <a:schemeClr val="accent1"/>
                </a:solidFill>
                <a:latin typeface="Verdana"/>
                <a:ea typeface="+mj-ea"/>
                <a:cs typeface="+mj-cs"/>
              </a:defRPr>
            </a:lvl1pPr>
          </a:lstStyle>
          <a:p>
            <a:pPr algn="ctr"/>
            <a:r>
              <a:rPr lang="da-DK" smtClean="0"/>
              <a:t>Eksempel på DALI system.</a:t>
            </a:r>
            <a:endParaRPr lang="da-DK" dirty="0"/>
          </a:p>
        </p:txBody>
      </p:sp>
      <p:sp>
        <p:nvSpPr>
          <p:cNvPr id="4" name="Pladsholder til indhold 2"/>
          <p:cNvSpPr>
            <a:spLocks noGrp="1"/>
          </p:cNvSpPr>
          <p:nvPr>
            <p:ph idx="1"/>
          </p:nvPr>
        </p:nvSpPr>
        <p:spPr>
          <a:xfrm>
            <a:off x="1924884" y="1524844"/>
            <a:ext cx="8229600" cy="4389120"/>
          </a:xfrm>
        </p:spPr>
        <p:txBody>
          <a:bodyPr/>
          <a:lstStyle/>
          <a:p>
            <a:r>
              <a:rPr lang="da-DK" sz="2400" i="1" dirty="0" smtClean="0"/>
              <a:t>Busspænding ca. 16 Volt (9,5 – 22,5 V)</a:t>
            </a:r>
          </a:p>
          <a:p>
            <a:pPr marL="0" indent="0">
              <a:buNone/>
            </a:pPr>
            <a:endParaRPr lang="da-DK" i="1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96" t="25986" r="24464" b="28979"/>
          <a:stretch/>
        </p:blipFill>
        <p:spPr bwMode="auto">
          <a:xfrm>
            <a:off x="1652139" y="2059238"/>
            <a:ext cx="8775089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52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2193636" y="106980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2200" b="1" i="0" kern="1200">
                <a:solidFill>
                  <a:schemeClr val="accent1"/>
                </a:solidFill>
                <a:latin typeface="Verdana"/>
                <a:ea typeface="+mj-ea"/>
                <a:cs typeface="+mj-cs"/>
              </a:defRPr>
            </a:lvl1pPr>
          </a:lstStyle>
          <a:p>
            <a:pPr algn="ctr"/>
            <a:r>
              <a:rPr lang="da-DK" smtClean="0"/>
              <a:t>Komponenternes egetforbrug</a:t>
            </a:r>
            <a:endParaRPr lang="da-DK" dirty="0"/>
          </a:p>
        </p:txBody>
      </p:sp>
      <p:sp>
        <p:nvSpPr>
          <p:cNvPr id="4" name="Pladsholder til indhold 2"/>
          <p:cNvSpPr>
            <a:spLocks noGrp="1"/>
          </p:cNvSpPr>
          <p:nvPr>
            <p:ph idx="1"/>
          </p:nvPr>
        </p:nvSpPr>
        <p:spPr>
          <a:xfrm>
            <a:off x="2193636" y="1793198"/>
            <a:ext cx="8229600" cy="4389120"/>
          </a:xfrm>
        </p:spPr>
        <p:txBody>
          <a:bodyPr/>
          <a:lstStyle/>
          <a:p>
            <a:r>
              <a:rPr lang="da-DK" dirty="0" smtClean="0"/>
              <a:t>Output moduler: 		Maks. 2 </a:t>
            </a:r>
            <a:r>
              <a:rPr lang="da-DK" dirty="0" err="1" smtClean="0"/>
              <a:t>mA.</a:t>
            </a:r>
            <a:endParaRPr lang="da-DK" dirty="0" smtClean="0"/>
          </a:p>
          <a:p>
            <a:r>
              <a:rPr lang="da-DK" dirty="0" smtClean="0"/>
              <a:t>Input moduler: 		10 – 20 mA pr. enhed</a:t>
            </a:r>
            <a:endParaRPr lang="da-DK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1" t="33197" r="25000" b="28435"/>
          <a:stretch/>
        </p:blipFill>
        <p:spPr bwMode="auto">
          <a:xfrm>
            <a:off x="2193636" y="2758996"/>
            <a:ext cx="7878492" cy="342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544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847607" y="1120668"/>
            <a:ext cx="96960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2200" b="1" i="0" kern="1200">
                <a:solidFill>
                  <a:schemeClr val="accent1"/>
                </a:solidFill>
                <a:latin typeface="Verdana"/>
                <a:ea typeface="+mj-ea"/>
                <a:cs typeface="+mj-cs"/>
              </a:defRPr>
            </a:lvl1pPr>
          </a:lstStyle>
          <a:p>
            <a:r>
              <a:rPr lang="da-DK" altLang="da-DK" dirty="0" smtClean="0"/>
              <a:t>Typisk DALI installation</a:t>
            </a:r>
            <a:endParaRPr lang="da-DK" dirty="0"/>
          </a:p>
        </p:txBody>
      </p:sp>
      <p:sp>
        <p:nvSpPr>
          <p:cNvPr id="8" name="Ellipse 7"/>
          <p:cNvSpPr/>
          <p:nvPr/>
        </p:nvSpPr>
        <p:spPr>
          <a:xfrm>
            <a:off x="3073353" y="1444650"/>
            <a:ext cx="7046991" cy="2926577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  <p:grpSp>
        <p:nvGrpSpPr>
          <p:cNvPr id="9" name="Gruppe 8"/>
          <p:cNvGrpSpPr/>
          <p:nvPr/>
        </p:nvGrpSpPr>
        <p:grpSpPr>
          <a:xfrm>
            <a:off x="1076364" y="1780390"/>
            <a:ext cx="11035193" cy="4327358"/>
            <a:chOff x="807272" y="1335292"/>
            <a:chExt cx="8276395" cy="3245518"/>
          </a:xfrm>
        </p:grpSpPr>
        <p:grpSp>
          <p:nvGrpSpPr>
            <p:cNvPr id="10" name="Gruppe 9"/>
            <p:cNvGrpSpPr/>
            <p:nvPr/>
          </p:nvGrpSpPr>
          <p:grpSpPr>
            <a:xfrm>
              <a:off x="3483681" y="3104512"/>
              <a:ext cx="1104774" cy="1125197"/>
              <a:chOff x="2605088" y="4060658"/>
              <a:chExt cx="1211262" cy="1233655"/>
            </a:xfrm>
          </p:grpSpPr>
          <p:sp>
            <p:nvSpPr>
              <p:cNvPr id="59" name="Line 5"/>
              <p:cNvSpPr>
                <a:spLocks noChangeShapeType="1"/>
              </p:cNvSpPr>
              <p:nvPr/>
            </p:nvSpPr>
            <p:spPr bwMode="auto">
              <a:xfrm flipV="1">
                <a:off x="3436938" y="4060658"/>
                <a:ext cx="0" cy="598487"/>
              </a:xfrm>
              <a:prstGeom prst="line">
                <a:avLst/>
              </a:prstGeom>
              <a:noFill/>
              <a:ln w="38100">
                <a:solidFill>
                  <a:srgbClr val="EE7F00"/>
                </a:solid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  <p:sp>
            <p:nvSpPr>
              <p:cNvPr id="60" name="Line 6"/>
              <p:cNvSpPr>
                <a:spLocks noChangeShapeType="1"/>
              </p:cNvSpPr>
              <p:nvPr/>
            </p:nvSpPr>
            <p:spPr bwMode="auto">
              <a:xfrm flipV="1">
                <a:off x="2928938" y="4255387"/>
                <a:ext cx="0" cy="407987"/>
              </a:xfrm>
              <a:prstGeom prst="line">
                <a:avLst/>
              </a:prstGeom>
              <a:noFill/>
              <a:ln w="38100">
                <a:solidFill>
                  <a:srgbClr val="EE7F00"/>
                </a:solid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  <p:sp>
            <p:nvSpPr>
              <p:cNvPr id="61" name="AutoShape 7">
                <a:hlinkClick r:id="" action="ppaction://noaction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605088" y="4600575"/>
                <a:ext cx="1211262" cy="693738"/>
              </a:xfrm>
              <a:prstGeom prst="actionButtonBlank">
                <a:avLst/>
              </a:prstGeom>
              <a:solidFill>
                <a:srgbClr val="EE7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CC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a-DK" sz="1600" b="1" dirty="0">
                    <a:solidFill>
                      <a:srgbClr val="FFFFFF"/>
                    </a:solidFill>
                  </a:rPr>
                  <a:t>Potentiometer</a:t>
                </a:r>
                <a:endParaRPr lang="en-GB" altLang="da-DK" sz="1600" i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2064080" y="3104668"/>
              <a:ext cx="5623778" cy="0"/>
            </a:xfrm>
            <a:prstGeom prst="line">
              <a:avLst/>
            </a:prstGeom>
            <a:noFill/>
            <a:ln w="38100">
              <a:solidFill>
                <a:srgbClr val="EE7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2061184" y="3278420"/>
              <a:ext cx="5626674" cy="0"/>
            </a:xfrm>
            <a:prstGeom prst="line">
              <a:avLst/>
            </a:prstGeom>
            <a:noFill/>
            <a:ln w="38100">
              <a:solidFill>
                <a:srgbClr val="EE7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grpSp>
          <p:nvGrpSpPr>
            <p:cNvPr id="13" name="Gruppe 12"/>
            <p:cNvGrpSpPr/>
            <p:nvPr/>
          </p:nvGrpSpPr>
          <p:grpSpPr>
            <a:xfrm>
              <a:off x="6038162" y="3107087"/>
              <a:ext cx="1074368" cy="1125516"/>
              <a:chOff x="5694340" y="4063482"/>
              <a:chExt cx="1177925" cy="1234006"/>
            </a:xfrm>
          </p:grpSpPr>
          <p:sp>
            <p:nvSpPr>
              <p:cNvPr id="56" name="Line 10"/>
              <p:cNvSpPr>
                <a:spLocks noChangeShapeType="1"/>
              </p:cNvSpPr>
              <p:nvPr/>
            </p:nvSpPr>
            <p:spPr bwMode="auto">
              <a:xfrm flipV="1">
                <a:off x="5967413" y="4251159"/>
                <a:ext cx="0" cy="382587"/>
              </a:xfrm>
              <a:prstGeom prst="line">
                <a:avLst/>
              </a:prstGeom>
              <a:noFill/>
              <a:ln w="38100">
                <a:solidFill>
                  <a:srgbClr val="EE7F00"/>
                </a:solid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  <p:sp>
            <p:nvSpPr>
              <p:cNvPr id="57" name="Line 11"/>
              <p:cNvSpPr>
                <a:spLocks noChangeShapeType="1"/>
              </p:cNvSpPr>
              <p:nvPr/>
            </p:nvSpPr>
            <p:spPr bwMode="auto">
              <a:xfrm flipV="1">
                <a:off x="6475413" y="4063482"/>
                <a:ext cx="0" cy="573086"/>
              </a:xfrm>
              <a:prstGeom prst="line">
                <a:avLst/>
              </a:prstGeom>
              <a:noFill/>
              <a:ln w="38100">
                <a:solidFill>
                  <a:srgbClr val="EE7F00"/>
                </a:solid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  <p:sp>
            <p:nvSpPr>
              <p:cNvPr id="58" name="AutoShape 12">
                <a:hlinkClick r:id="" action="ppaction://noaction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5694340" y="4603750"/>
                <a:ext cx="1177925" cy="693738"/>
              </a:xfrm>
              <a:prstGeom prst="actionButtonBlank">
                <a:avLst/>
              </a:prstGeom>
              <a:solidFill>
                <a:srgbClr val="EE7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CC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de-DE" altLang="da-DK" sz="1600" b="1" dirty="0">
                    <a:solidFill>
                      <a:srgbClr val="FFFFFF"/>
                    </a:solidFill>
                  </a:rPr>
                  <a:t>PC </a:t>
                </a:r>
                <a:r>
                  <a:rPr lang="de-DE" altLang="da-DK" sz="1600" b="1" dirty="0" err="1">
                    <a:solidFill>
                      <a:srgbClr val="FFFFFF"/>
                    </a:solidFill>
                  </a:rPr>
                  <a:t>solution</a:t>
                </a:r>
                <a:endParaRPr lang="en-GB" altLang="da-DK" sz="1600" i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4041958" y="2551726"/>
              <a:ext cx="0" cy="545871"/>
            </a:xfrm>
            <a:prstGeom prst="line">
              <a:avLst/>
            </a:prstGeom>
            <a:noFill/>
            <a:ln w="38100">
              <a:solidFill>
                <a:srgbClr val="EE7F00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3907300" y="2543358"/>
              <a:ext cx="0" cy="731206"/>
            </a:xfrm>
            <a:prstGeom prst="line">
              <a:avLst/>
            </a:prstGeom>
            <a:noFill/>
            <a:ln w="38100">
              <a:solidFill>
                <a:srgbClr val="EE7F00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5329172" y="2548661"/>
              <a:ext cx="0" cy="545872"/>
            </a:xfrm>
            <a:prstGeom prst="line">
              <a:avLst/>
            </a:prstGeom>
            <a:noFill/>
            <a:ln w="38100">
              <a:solidFill>
                <a:srgbClr val="EE7F00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5194514" y="2542869"/>
              <a:ext cx="0" cy="731207"/>
            </a:xfrm>
            <a:prstGeom prst="line">
              <a:avLst/>
            </a:prstGeom>
            <a:noFill/>
            <a:ln w="38100">
              <a:solidFill>
                <a:srgbClr val="EE7F00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2746056" y="2548661"/>
              <a:ext cx="0" cy="545872"/>
            </a:xfrm>
            <a:prstGeom prst="line">
              <a:avLst/>
            </a:prstGeom>
            <a:noFill/>
            <a:ln w="38100">
              <a:solidFill>
                <a:srgbClr val="EE7F00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608503" y="2542869"/>
              <a:ext cx="0" cy="731207"/>
            </a:xfrm>
            <a:prstGeom prst="line">
              <a:avLst/>
            </a:prstGeom>
            <a:noFill/>
            <a:ln w="38100">
              <a:solidFill>
                <a:srgbClr val="EE7F00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950617" y="1335292"/>
              <a:ext cx="6737241" cy="0"/>
            </a:xfrm>
            <a:prstGeom prst="line">
              <a:avLst/>
            </a:prstGeom>
            <a:noFill/>
            <a:ln w="28575">
              <a:pattFill prst="wdUpDiag">
                <a:fgClr>
                  <a:srgbClr val="33CC33"/>
                </a:fgClr>
                <a:bgClr>
                  <a:srgbClr val="FFFF00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946274" y="1474293"/>
              <a:ext cx="6741584" cy="0"/>
            </a:xfrm>
            <a:prstGeom prst="line">
              <a:avLst/>
            </a:pr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944001" y="1613295"/>
              <a:ext cx="6730000" cy="0"/>
            </a:xfrm>
            <a:prstGeom prst="line">
              <a:avLst/>
            </a:prstGeom>
            <a:noFill/>
            <a:ln w="28575">
              <a:solidFill>
                <a:srgbClr val="9966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23" name="Line 24"/>
            <p:cNvSpPr>
              <a:spLocks noChangeShapeType="1"/>
            </p:cNvSpPr>
            <p:nvPr/>
          </p:nvSpPr>
          <p:spPr bwMode="auto">
            <a:xfrm flipV="1">
              <a:off x="2760536" y="1472234"/>
              <a:ext cx="0" cy="467683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 flipV="1">
              <a:off x="2911121" y="1608855"/>
              <a:ext cx="0" cy="334473"/>
            </a:xfrm>
            <a:prstGeom prst="line">
              <a:avLst/>
            </a:prstGeom>
            <a:noFill/>
            <a:ln w="28575">
              <a:solidFill>
                <a:srgbClr val="996633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25" name="Line 28"/>
            <p:cNvSpPr>
              <a:spLocks noChangeShapeType="1"/>
            </p:cNvSpPr>
            <p:nvPr/>
          </p:nvSpPr>
          <p:spPr bwMode="auto">
            <a:xfrm flipV="1">
              <a:off x="4041958" y="1471301"/>
              <a:ext cx="0" cy="46768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26" name="Line 29"/>
            <p:cNvSpPr>
              <a:spLocks noChangeShapeType="1"/>
            </p:cNvSpPr>
            <p:nvPr/>
          </p:nvSpPr>
          <p:spPr bwMode="auto">
            <a:xfrm flipV="1">
              <a:off x="4192544" y="1610303"/>
              <a:ext cx="0" cy="334472"/>
            </a:xfrm>
            <a:prstGeom prst="line">
              <a:avLst/>
            </a:prstGeom>
            <a:noFill/>
            <a:ln w="28575">
              <a:solidFill>
                <a:srgbClr val="996633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27" name="Line 32"/>
            <p:cNvSpPr>
              <a:spLocks noChangeShapeType="1"/>
            </p:cNvSpPr>
            <p:nvPr/>
          </p:nvSpPr>
          <p:spPr bwMode="auto">
            <a:xfrm flipV="1">
              <a:off x="5345100" y="1467376"/>
              <a:ext cx="0" cy="46768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28" name="Line 33"/>
            <p:cNvSpPr>
              <a:spLocks noChangeShapeType="1"/>
            </p:cNvSpPr>
            <p:nvPr/>
          </p:nvSpPr>
          <p:spPr bwMode="auto">
            <a:xfrm flipV="1">
              <a:off x="5495685" y="1606377"/>
              <a:ext cx="0" cy="334472"/>
            </a:xfrm>
            <a:prstGeom prst="line">
              <a:avLst/>
            </a:prstGeom>
            <a:noFill/>
            <a:ln w="28575">
              <a:solidFill>
                <a:srgbClr val="996633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29" name="AutoShape 34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3762507" y="1911570"/>
              <a:ext cx="1075816" cy="632748"/>
            </a:xfrm>
            <a:prstGeom prst="actionButtonBlank">
              <a:avLst/>
            </a:prstGeom>
            <a:solidFill>
              <a:srgbClr val="EE7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C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a-DK" sz="1600" b="1" dirty="0">
                  <a:solidFill>
                    <a:srgbClr val="FFFFFF"/>
                  </a:solidFill>
                </a:rPr>
                <a:t>Dimmer</a:t>
              </a:r>
              <a:endParaRPr lang="en-GB" altLang="da-DK"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30" name="AutoShape 35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5046825" y="1911570"/>
              <a:ext cx="1075815" cy="632748"/>
            </a:xfrm>
            <a:prstGeom prst="actionButtonBlank">
              <a:avLst/>
            </a:prstGeom>
            <a:solidFill>
              <a:srgbClr val="EE7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C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a-DK" sz="1600" b="1" dirty="0">
                  <a:solidFill>
                    <a:srgbClr val="FFFFFF"/>
                  </a:solidFill>
                </a:rPr>
                <a:t>Transformer</a:t>
              </a:r>
              <a:endParaRPr lang="en-GB" altLang="da-DK"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31" name="AutoShape 36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2502803" y="1917361"/>
              <a:ext cx="1077263" cy="632748"/>
            </a:xfrm>
            <a:prstGeom prst="actionButtonBlank">
              <a:avLst/>
            </a:prstGeom>
            <a:solidFill>
              <a:srgbClr val="EE7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C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DE" altLang="da-DK" sz="1600" b="1" dirty="0">
                  <a:solidFill>
                    <a:srgbClr val="FFFFFF"/>
                  </a:solidFill>
                </a:rPr>
                <a:t>Relay </a:t>
              </a:r>
              <a:r>
                <a:rPr lang="de-DE" altLang="da-DK" sz="1600" b="1" dirty="0" err="1">
                  <a:solidFill>
                    <a:srgbClr val="FFFFFF"/>
                  </a:solidFill>
                </a:rPr>
                <a:t>module</a:t>
              </a:r>
              <a:endParaRPr lang="en-GB" altLang="da-DK" sz="1600" dirty="0">
                <a:solidFill>
                  <a:srgbClr val="FFFFFF"/>
                </a:solidFill>
              </a:endParaRPr>
            </a:p>
          </p:txBody>
        </p:sp>
        <p:sp>
          <p:nvSpPr>
            <p:cNvPr id="32" name="Line 37"/>
            <p:cNvSpPr>
              <a:spLocks noChangeShapeType="1"/>
            </p:cNvSpPr>
            <p:nvPr/>
          </p:nvSpPr>
          <p:spPr bwMode="auto">
            <a:xfrm flipV="1">
              <a:off x="1421197" y="1474615"/>
              <a:ext cx="0" cy="1452279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33" name="Line 38"/>
            <p:cNvSpPr>
              <a:spLocks noChangeShapeType="1"/>
            </p:cNvSpPr>
            <p:nvPr/>
          </p:nvSpPr>
          <p:spPr bwMode="auto">
            <a:xfrm flipV="1">
              <a:off x="1586261" y="1613102"/>
              <a:ext cx="0" cy="1316173"/>
            </a:xfrm>
            <a:prstGeom prst="line">
              <a:avLst/>
            </a:prstGeom>
            <a:noFill/>
            <a:ln w="28575">
              <a:solidFill>
                <a:srgbClr val="996633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34" name="AutoShape 39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807272" y="2845488"/>
              <a:ext cx="1320516" cy="695009"/>
            </a:xfrm>
            <a:prstGeom prst="actionButtonBlank">
              <a:avLst/>
            </a:prstGeom>
            <a:solidFill>
              <a:srgbClr val="EE7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C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DE" altLang="da-DK" sz="1600" b="1" dirty="0">
                  <a:solidFill>
                    <a:srgbClr val="FFFFFF"/>
                  </a:solidFill>
                </a:rPr>
                <a:t>Power </a:t>
              </a:r>
              <a:r>
                <a:rPr lang="de-DE" altLang="da-DK" sz="1600" b="1" dirty="0" err="1">
                  <a:solidFill>
                    <a:srgbClr val="FFFFFF"/>
                  </a:solidFill>
                </a:rPr>
                <a:t>supply</a:t>
              </a:r>
              <a:endParaRPr lang="en-GB" altLang="da-DK" sz="1600" dirty="0">
                <a:solidFill>
                  <a:srgbClr val="FFFFFF"/>
                </a:solidFill>
              </a:endParaRPr>
            </a:p>
          </p:txBody>
        </p:sp>
        <p:grpSp>
          <p:nvGrpSpPr>
            <p:cNvPr id="35" name="Gruppe 34"/>
            <p:cNvGrpSpPr/>
            <p:nvPr/>
          </p:nvGrpSpPr>
          <p:grpSpPr>
            <a:xfrm>
              <a:off x="4682465" y="3107408"/>
              <a:ext cx="1261151" cy="1128092"/>
              <a:chOff x="4052888" y="4063833"/>
              <a:chExt cx="1382712" cy="1236830"/>
            </a:xfrm>
          </p:grpSpPr>
          <p:sp>
            <p:nvSpPr>
              <p:cNvPr id="53" name="Line 40"/>
              <p:cNvSpPr>
                <a:spLocks noChangeShapeType="1"/>
              </p:cNvSpPr>
              <p:nvPr/>
            </p:nvSpPr>
            <p:spPr bwMode="auto">
              <a:xfrm flipV="1">
                <a:off x="4394200" y="4251510"/>
                <a:ext cx="0" cy="382587"/>
              </a:xfrm>
              <a:prstGeom prst="line">
                <a:avLst/>
              </a:prstGeom>
              <a:noFill/>
              <a:ln w="38100">
                <a:solidFill>
                  <a:srgbClr val="EE7F00"/>
                </a:solid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  <p:sp>
            <p:nvSpPr>
              <p:cNvPr id="54" name="Line 41"/>
              <p:cNvSpPr>
                <a:spLocks noChangeShapeType="1"/>
              </p:cNvSpPr>
              <p:nvPr/>
            </p:nvSpPr>
            <p:spPr bwMode="auto">
              <a:xfrm flipV="1">
                <a:off x="4903788" y="4063833"/>
                <a:ext cx="0" cy="573086"/>
              </a:xfrm>
              <a:prstGeom prst="line">
                <a:avLst/>
              </a:prstGeom>
              <a:noFill/>
              <a:ln w="38100">
                <a:solidFill>
                  <a:srgbClr val="EE7F00"/>
                </a:solid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  <p:sp>
            <p:nvSpPr>
              <p:cNvPr id="55" name="AutoShape 42">
                <a:hlinkClick r:id="" action="ppaction://noaction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052888" y="4606925"/>
                <a:ext cx="1382712" cy="693738"/>
              </a:xfrm>
              <a:prstGeom prst="actionButtonBlank">
                <a:avLst/>
              </a:prstGeom>
              <a:solidFill>
                <a:srgbClr val="EE7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CC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de-DE" altLang="da-DK" sz="1600" b="1" dirty="0">
                    <a:solidFill>
                      <a:srgbClr val="FFFFFF"/>
                    </a:solidFill>
                  </a:rPr>
                  <a:t>Control </a:t>
                </a:r>
                <a:r>
                  <a:rPr lang="de-DE" altLang="da-DK" sz="1600" b="1" dirty="0" err="1">
                    <a:solidFill>
                      <a:srgbClr val="FFFFFF"/>
                    </a:solidFill>
                  </a:rPr>
                  <a:t>panel</a:t>
                </a:r>
                <a:endParaRPr lang="en-GB" altLang="da-DK" sz="1600" i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6" name="Line 43"/>
            <p:cNvSpPr>
              <a:spLocks noChangeShapeType="1"/>
            </p:cNvSpPr>
            <p:nvPr/>
          </p:nvSpPr>
          <p:spPr bwMode="auto">
            <a:xfrm>
              <a:off x="6575844" y="2554302"/>
              <a:ext cx="0" cy="545871"/>
            </a:xfrm>
            <a:prstGeom prst="line">
              <a:avLst/>
            </a:prstGeom>
            <a:noFill/>
            <a:ln w="38100">
              <a:solidFill>
                <a:srgbClr val="EE7F00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37" name="Line 44"/>
            <p:cNvSpPr>
              <a:spLocks noChangeShapeType="1"/>
            </p:cNvSpPr>
            <p:nvPr/>
          </p:nvSpPr>
          <p:spPr bwMode="auto">
            <a:xfrm>
              <a:off x="6438290" y="2543358"/>
              <a:ext cx="0" cy="731206"/>
            </a:xfrm>
            <a:prstGeom prst="line">
              <a:avLst/>
            </a:prstGeom>
            <a:noFill/>
            <a:ln w="38100">
              <a:solidFill>
                <a:srgbClr val="EE7F00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grpSp>
          <p:nvGrpSpPr>
            <p:cNvPr id="38" name="Group 45"/>
            <p:cNvGrpSpPr>
              <a:grpSpLocks/>
            </p:cNvGrpSpPr>
            <p:nvPr/>
          </p:nvGrpSpPr>
          <p:grpSpPr bwMode="auto">
            <a:xfrm>
              <a:off x="6439738" y="1342533"/>
              <a:ext cx="301170" cy="612476"/>
              <a:chOff x="1561" y="979"/>
              <a:chExt cx="192" cy="423"/>
            </a:xfrm>
          </p:grpSpPr>
          <p:sp>
            <p:nvSpPr>
              <p:cNvPr id="50" name="Line 46"/>
              <p:cNvSpPr>
                <a:spLocks noChangeShapeType="1"/>
              </p:cNvSpPr>
              <p:nvPr/>
            </p:nvSpPr>
            <p:spPr bwMode="auto">
              <a:xfrm flipV="1">
                <a:off x="1561" y="979"/>
                <a:ext cx="0" cy="423"/>
              </a:xfrm>
              <a:prstGeom prst="line">
                <a:avLst/>
              </a:prstGeom>
              <a:noFill/>
              <a:ln w="28575">
                <a:pattFill prst="wdUpDiag">
                  <a:fgClr>
                    <a:srgbClr val="33CC33"/>
                  </a:fgClr>
                  <a:bgClr>
                    <a:srgbClr val="FFFF00"/>
                  </a:bgClr>
                </a:patt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  <p:sp>
            <p:nvSpPr>
              <p:cNvPr id="51" name="Line 47"/>
              <p:cNvSpPr>
                <a:spLocks noChangeShapeType="1"/>
              </p:cNvSpPr>
              <p:nvPr/>
            </p:nvSpPr>
            <p:spPr bwMode="auto">
              <a:xfrm flipV="1">
                <a:off x="1657" y="1069"/>
                <a:ext cx="0" cy="323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  <p:sp>
            <p:nvSpPr>
              <p:cNvPr id="52" name="Line 48"/>
              <p:cNvSpPr>
                <a:spLocks noChangeShapeType="1"/>
              </p:cNvSpPr>
              <p:nvPr/>
            </p:nvSpPr>
            <p:spPr bwMode="auto">
              <a:xfrm flipV="1">
                <a:off x="1753" y="1163"/>
                <a:ext cx="0" cy="231"/>
              </a:xfrm>
              <a:prstGeom prst="line">
                <a:avLst/>
              </a:prstGeom>
              <a:noFill/>
              <a:ln w="28575">
                <a:solidFill>
                  <a:srgbClr val="996633"/>
                </a:solid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</p:grpSp>
        <p:sp>
          <p:nvSpPr>
            <p:cNvPr id="39" name="AutoShape 49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6332591" y="1910122"/>
              <a:ext cx="1077263" cy="632747"/>
            </a:xfrm>
            <a:prstGeom prst="actionButtonBlank">
              <a:avLst/>
            </a:prstGeom>
            <a:solidFill>
              <a:srgbClr val="EE7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C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DE" altLang="da-DK" sz="1600" b="1" dirty="0">
                  <a:solidFill>
                    <a:srgbClr val="FFFFFF"/>
                  </a:solidFill>
                </a:rPr>
                <a:t>HF-ballast</a:t>
              </a:r>
              <a:endParaRPr lang="en-GB" altLang="da-DK" sz="1600" dirty="0">
                <a:solidFill>
                  <a:srgbClr val="FFFFFF"/>
                </a:solidFill>
              </a:endParaRPr>
            </a:p>
          </p:txBody>
        </p:sp>
        <p:sp>
          <p:nvSpPr>
            <p:cNvPr id="40" name="Text Box 50"/>
            <p:cNvSpPr txBox="1">
              <a:spLocks noChangeArrowheads="1"/>
            </p:cNvSpPr>
            <p:nvPr/>
          </p:nvSpPr>
          <p:spPr bwMode="auto">
            <a:xfrm>
              <a:off x="7900705" y="2026058"/>
              <a:ext cx="886136" cy="561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2133" b="1" dirty="0">
                  <a:solidFill>
                    <a:srgbClr val="4D4D4F"/>
                  </a:solidFill>
                </a:rPr>
                <a:t>Devices</a:t>
              </a:r>
            </a:p>
          </p:txBody>
        </p:sp>
        <p:sp>
          <p:nvSpPr>
            <p:cNvPr id="41" name="AutoShape 51"/>
            <p:cNvSpPr>
              <a:spLocks noChangeArrowheads="1"/>
            </p:cNvSpPr>
            <p:nvPr/>
          </p:nvSpPr>
          <p:spPr bwMode="auto">
            <a:xfrm>
              <a:off x="7506866" y="2118650"/>
              <a:ext cx="393838" cy="196919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rgbClr val="4D4D4F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 sz="2400"/>
            </a:p>
          </p:txBody>
        </p:sp>
        <p:sp>
          <p:nvSpPr>
            <p:cNvPr id="42" name="AutoShape 53"/>
            <p:cNvSpPr>
              <a:spLocks noChangeArrowheads="1"/>
            </p:cNvSpPr>
            <p:nvPr/>
          </p:nvSpPr>
          <p:spPr bwMode="auto">
            <a:xfrm>
              <a:off x="7137652" y="3815808"/>
              <a:ext cx="393838" cy="196919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rgbClr val="4D4D4F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 sz="2400"/>
            </a:p>
          </p:txBody>
        </p:sp>
        <p:sp>
          <p:nvSpPr>
            <p:cNvPr id="43" name="Text Box 54"/>
            <p:cNvSpPr txBox="1">
              <a:spLocks noChangeArrowheads="1"/>
            </p:cNvSpPr>
            <p:nvPr/>
          </p:nvSpPr>
          <p:spPr bwMode="auto">
            <a:xfrm>
              <a:off x="7638628" y="3006284"/>
              <a:ext cx="1445039" cy="3154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2133" b="1" dirty="0">
                  <a:solidFill>
                    <a:srgbClr val="4D4D4F"/>
                  </a:solidFill>
                </a:rPr>
                <a:t>DALI bus</a:t>
              </a:r>
            </a:p>
          </p:txBody>
        </p:sp>
        <p:sp>
          <p:nvSpPr>
            <p:cNvPr id="44" name="Text Box 50"/>
            <p:cNvSpPr txBox="1">
              <a:spLocks noChangeArrowheads="1"/>
            </p:cNvSpPr>
            <p:nvPr/>
          </p:nvSpPr>
          <p:spPr bwMode="auto">
            <a:xfrm>
              <a:off x="7590257" y="2299735"/>
              <a:ext cx="1462299" cy="253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1600" b="1" dirty="0">
                  <a:solidFill>
                    <a:srgbClr val="4D4D4F"/>
                  </a:solidFill>
                </a:rPr>
                <a:t>(Control gear)</a:t>
              </a:r>
            </a:p>
          </p:txBody>
        </p:sp>
        <p:grpSp>
          <p:nvGrpSpPr>
            <p:cNvPr id="45" name="Gruppe 44"/>
            <p:cNvGrpSpPr/>
            <p:nvPr/>
          </p:nvGrpSpPr>
          <p:grpSpPr>
            <a:xfrm>
              <a:off x="2303371" y="3100531"/>
              <a:ext cx="1104774" cy="1130349"/>
              <a:chOff x="2605088" y="4055010"/>
              <a:chExt cx="1211262" cy="1239303"/>
            </a:xfrm>
          </p:grpSpPr>
          <p:sp>
            <p:nvSpPr>
              <p:cNvPr id="47" name="Line 5"/>
              <p:cNvSpPr>
                <a:spLocks noChangeShapeType="1"/>
              </p:cNvSpPr>
              <p:nvPr/>
            </p:nvSpPr>
            <p:spPr bwMode="auto">
              <a:xfrm flipV="1">
                <a:off x="3436938" y="4055010"/>
                <a:ext cx="0" cy="598487"/>
              </a:xfrm>
              <a:prstGeom prst="line">
                <a:avLst/>
              </a:prstGeom>
              <a:noFill/>
              <a:ln w="38100">
                <a:solidFill>
                  <a:srgbClr val="EE7F00"/>
                </a:solid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  <p:sp>
            <p:nvSpPr>
              <p:cNvPr id="48" name="Line 6"/>
              <p:cNvSpPr>
                <a:spLocks noChangeShapeType="1"/>
              </p:cNvSpPr>
              <p:nvPr/>
            </p:nvSpPr>
            <p:spPr bwMode="auto">
              <a:xfrm flipV="1">
                <a:off x="3084266" y="4249738"/>
                <a:ext cx="0" cy="407987"/>
              </a:xfrm>
              <a:prstGeom prst="line">
                <a:avLst/>
              </a:prstGeom>
              <a:noFill/>
              <a:ln w="38100">
                <a:solidFill>
                  <a:srgbClr val="EE7F00"/>
                </a:solid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  <p:sp>
            <p:nvSpPr>
              <p:cNvPr id="49" name="AutoShape 7">
                <a:hlinkClick r:id="" action="ppaction://noaction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605088" y="4600575"/>
                <a:ext cx="1211262" cy="693738"/>
              </a:xfrm>
              <a:prstGeom prst="actionButtonBlank">
                <a:avLst/>
              </a:prstGeom>
              <a:solidFill>
                <a:srgbClr val="EE7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CC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a-DK" sz="1600" b="1" dirty="0">
                    <a:solidFill>
                      <a:srgbClr val="FFFFFF"/>
                    </a:solidFill>
                  </a:rPr>
                  <a:t>Detector</a:t>
                </a:r>
                <a:endParaRPr lang="en-GB" altLang="da-DK" sz="1600" i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6" name="Text Box 52"/>
            <p:cNvSpPr txBox="1">
              <a:spLocks noChangeArrowheads="1"/>
            </p:cNvSpPr>
            <p:nvPr/>
          </p:nvSpPr>
          <p:spPr bwMode="auto">
            <a:xfrm>
              <a:off x="7514147" y="3649882"/>
              <a:ext cx="1510583" cy="9309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2133" b="1" dirty="0">
                  <a:solidFill>
                    <a:srgbClr val="4D4D4F"/>
                  </a:solidFill>
                </a:rPr>
                <a:t>Control </a:t>
              </a:r>
              <a:r>
                <a:rPr lang="da-DK" altLang="da-DK" sz="2133" b="1" dirty="0" err="1">
                  <a:solidFill>
                    <a:srgbClr val="4D4D4F"/>
                  </a:solidFill>
                </a:rPr>
                <a:t>device</a:t>
              </a:r>
              <a:endParaRPr lang="da-DK" altLang="da-DK" sz="2133" b="1" dirty="0">
                <a:solidFill>
                  <a:srgbClr val="4D4D4F"/>
                </a:solidFill>
              </a:endParaRPr>
            </a:p>
            <a:p>
              <a:r>
                <a:rPr lang="da-DK" altLang="da-DK" sz="1600" b="1" dirty="0">
                  <a:solidFill>
                    <a:srgbClr val="4D4D4F"/>
                  </a:solidFill>
                </a:rPr>
                <a:t>(Control </a:t>
              </a:r>
              <a:r>
                <a:rPr lang="da-DK" altLang="da-DK" sz="1600" b="1" dirty="0" err="1">
                  <a:solidFill>
                    <a:srgbClr val="4D4D4F"/>
                  </a:solidFill>
                </a:rPr>
                <a:t>devices</a:t>
              </a:r>
              <a:r>
                <a:rPr lang="da-DK" altLang="da-DK" sz="1600" b="1" dirty="0">
                  <a:solidFill>
                    <a:srgbClr val="4D4D4F"/>
                  </a:solidFill>
                </a:rPr>
                <a:t>)</a:t>
              </a:r>
              <a:endParaRPr lang="da-DK" altLang="da-DK" sz="1600" b="1" dirty="0">
                <a:solidFill>
                  <a:srgbClr val="4D4D4F"/>
                </a:solidFill>
              </a:endParaRPr>
            </a:p>
          </p:txBody>
        </p:sp>
      </p:grpSp>
      <p:pic>
        <p:nvPicPr>
          <p:cNvPr id="62" name="Bille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387" y="914103"/>
            <a:ext cx="1631707" cy="53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35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grpSp>
        <p:nvGrpSpPr>
          <p:cNvPr id="7" name="Group 61"/>
          <p:cNvGrpSpPr/>
          <p:nvPr/>
        </p:nvGrpSpPr>
        <p:grpSpPr>
          <a:xfrm>
            <a:off x="833025" y="1780389"/>
            <a:ext cx="11278532" cy="4081137"/>
            <a:chOff x="624768" y="1335292"/>
            <a:chExt cx="8458899" cy="3060853"/>
          </a:xfrm>
        </p:grpSpPr>
        <p:grpSp>
          <p:nvGrpSpPr>
            <p:cNvPr id="8" name="Gruppe 7"/>
            <p:cNvGrpSpPr/>
            <p:nvPr/>
          </p:nvGrpSpPr>
          <p:grpSpPr>
            <a:xfrm>
              <a:off x="3483680" y="3104516"/>
              <a:ext cx="1104774" cy="1125198"/>
              <a:chOff x="2605088" y="4060658"/>
              <a:chExt cx="1211262" cy="1233655"/>
            </a:xfrm>
          </p:grpSpPr>
          <p:sp>
            <p:nvSpPr>
              <p:cNvPr id="57" name="Line 5"/>
              <p:cNvSpPr>
                <a:spLocks noChangeShapeType="1"/>
              </p:cNvSpPr>
              <p:nvPr/>
            </p:nvSpPr>
            <p:spPr bwMode="auto">
              <a:xfrm flipV="1">
                <a:off x="3436938" y="4060658"/>
                <a:ext cx="0" cy="598487"/>
              </a:xfrm>
              <a:prstGeom prst="line">
                <a:avLst/>
              </a:prstGeom>
              <a:noFill/>
              <a:ln w="38100">
                <a:solidFill>
                  <a:srgbClr val="EE7F00"/>
                </a:solid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  <p:sp>
            <p:nvSpPr>
              <p:cNvPr id="58" name="Line 6"/>
              <p:cNvSpPr>
                <a:spLocks noChangeShapeType="1"/>
              </p:cNvSpPr>
              <p:nvPr/>
            </p:nvSpPr>
            <p:spPr bwMode="auto">
              <a:xfrm flipV="1">
                <a:off x="2928938" y="4249738"/>
                <a:ext cx="0" cy="407987"/>
              </a:xfrm>
              <a:prstGeom prst="line">
                <a:avLst/>
              </a:prstGeom>
              <a:noFill/>
              <a:ln w="38100">
                <a:solidFill>
                  <a:srgbClr val="EE7F00"/>
                </a:solid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  <p:sp>
            <p:nvSpPr>
              <p:cNvPr id="59" name="AutoShape 7">
                <a:hlinkClick r:id="" action="ppaction://noaction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605088" y="4600575"/>
                <a:ext cx="1211262" cy="693738"/>
              </a:xfrm>
              <a:prstGeom prst="actionButtonBlank">
                <a:avLst/>
              </a:prstGeom>
              <a:solidFill>
                <a:srgbClr val="EE7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CC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a-DK" sz="1600" dirty="0">
                    <a:solidFill>
                      <a:srgbClr val="FFFFFF"/>
                    </a:solidFill>
                  </a:rPr>
                  <a:t>Absolute </a:t>
                </a:r>
              </a:p>
              <a:p>
                <a:pPr algn="ctr"/>
                <a:r>
                  <a:rPr lang="en-GB" altLang="da-DK" sz="1600" dirty="0">
                    <a:solidFill>
                      <a:srgbClr val="FFFFFF"/>
                    </a:solidFill>
                  </a:rPr>
                  <a:t>input </a:t>
                </a:r>
              </a:p>
              <a:p>
                <a:pPr algn="ctr"/>
                <a:r>
                  <a:rPr lang="en-GB" altLang="da-DK" sz="1600" dirty="0">
                    <a:solidFill>
                      <a:srgbClr val="FFFFFF"/>
                    </a:solidFill>
                  </a:rPr>
                  <a:t>device</a:t>
                </a:r>
                <a:endParaRPr lang="en-GB" altLang="da-DK" sz="16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2064078" y="3104669"/>
              <a:ext cx="5623779" cy="0"/>
            </a:xfrm>
            <a:prstGeom prst="line">
              <a:avLst/>
            </a:prstGeom>
            <a:noFill/>
            <a:ln w="38100">
              <a:solidFill>
                <a:srgbClr val="EE7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061182" y="3278421"/>
              <a:ext cx="5626675" cy="0"/>
            </a:xfrm>
            <a:prstGeom prst="line">
              <a:avLst/>
            </a:prstGeom>
            <a:noFill/>
            <a:ln w="38100">
              <a:solidFill>
                <a:srgbClr val="EE7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grpSp>
          <p:nvGrpSpPr>
            <p:cNvPr id="11" name="Gruppe 10"/>
            <p:cNvGrpSpPr/>
            <p:nvPr/>
          </p:nvGrpSpPr>
          <p:grpSpPr>
            <a:xfrm>
              <a:off x="6038161" y="3104516"/>
              <a:ext cx="1074368" cy="1128094"/>
              <a:chOff x="5694340" y="4060658"/>
              <a:chExt cx="1177925" cy="1236830"/>
            </a:xfrm>
          </p:grpSpPr>
          <p:sp>
            <p:nvSpPr>
              <p:cNvPr id="54" name="Line 10"/>
              <p:cNvSpPr>
                <a:spLocks noChangeShapeType="1"/>
              </p:cNvSpPr>
              <p:nvPr/>
            </p:nvSpPr>
            <p:spPr bwMode="auto">
              <a:xfrm flipV="1">
                <a:off x="5967413" y="4251159"/>
                <a:ext cx="0" cy="382587"/>
              </a:xfrm>
              <a:prstGeom prst="line">
                <a:avLst/>
              </a:prstGeom>
              <a:noFill/>
              <a:ln w="38100">
                <a:solidFill>
                  <a:srgbClr val="EE7F00"/>
                </a:solid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  <p:sp>
            <p:nvSpPr>
              <p:cNvPr id="55" name="Line 11"/>
              <p:cNvSpPr>
                <a:spLocks noChangeShapeType="1"/>
              </p:cNvSpPr>
              <p:nvPr/>
            </p:nvSpPr>
            <p:spPr bwMode="auto">
              <a:xfrm flipV="1">
                <a:off x="6475413" y="4060658"/>
                <a:ext cx="0" cy="573087"/>
              </a:xfrm>
              <a:prstGeom prst="line">
                <a:avLst/>
              </a:prstGeom>
              <a:noFill/>
              <a:ln w="38100">
                <a:solidFill>
                  <a:srgbClr val="EE7F00"/>
                </a:solid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  <p:sp>
            <p:nvSpPr>
              <p:cNvPr id="56" name="AutoShape 12">
                <a:hlinkClick r:id="" action="ppaction://noaction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5694340" y="4603750"/>
                <a:ext cx="1177925" cy="693738"/>
              </a:xfrm>
              <a:prstGeom prst="actionButtonBlank">
                <a:avLst/>
              </a:prstGeom>
              <a:solidFill>
                <a:srgbClr val="EE7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CC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de-DE" altLang="da-DK" sz="1600" b="1" dirty="0">
                    <a:solidFill>
                      <a:srgbClr val="FFFFFF"/>
                    </a:solidFill>
                  </a:rPr>
                  <a:t>Light </a:t>
                </a:r>
                <a:r>
                  <a:rPr lang="de-DE" altLang="da-DK" sz="1600" b="1" dirty="0" err="1">
                    <a:solidFill>
                      <a:srgbClr val="FFFFFF"/>
                    </a:solidFill>
                  </a:rPr>
                  <a:t>sensor</a:t>
                </a:r>
                <a:endParaRPr lang="en-GB" altLang="da-DK" sz="1600" i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>
              <a:off x="4041957" y="2546575"/>
              <a:ext cx="0" cy="545871"/>
            </a:xfrm>
            <a:prstGeom prst="line">
              <a:avLst/>
            </a:prstGeom>
            <a:noFill/>
            <a:ln w="38100">
              <a:solidFill>
                <a:srgbClr val="EE7F00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>
              <a:off x="3907299" y="2543359"/>
              <a:ext cx="0" cy="731206"/>
            </a:xfrm>
            <a:prstGeom prst="line">
              <a:avLst/>
            </a:prstGeom>
            <a:noFill/>
            <a:ln w="38100">
              <a:solidFill>
                <a:srgbClr val="EE7F00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>
              <a:off x="5329171" y="2548662"/>
              <a:ext cx="0" cy="545872"/>
            </a:xfrm>
            <a:prstGeom prst="line">
              <a:avLst/>
            </a:prstGeom>
            <a:noFill/>
            <a:ln w="38100">
              <a:solidFill>
                <a:srgbClr val="EE7F00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>
              <a:off x="5194514" y="2542870"/>
              <a:ext cx="0" cy="731207"/>
            </a:xfrm>
            <a:prstGeom prst="line">
              <a:avLst/>
            </a:prstGeom>
            <a:noFill/>
            <a:ln w="38100">
              <a:solidFill>
                <a:srgbClr val="EE7F00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>
              <a:off x="2746055" y="2548662"/>
              <a:ext cx="0" cy="545872"/>
            </a:xfrm>
            <a:prstGeom prst="line">
              <a:avLst/>
            </a:prstGeom>
            <a:noFill/>
            <a:ln w="38100">
              <a:solidFill>
                <a:srgbClr val="EE7F00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>
              <a:off x="2608502" y="2542870"/>
              <a:ext cx="0" cy="731207"/>
            </a:xfrm>
            <a:prstGeom prst="line">
              <a:avLst/>
            </a:prstGeom>
            <a:noFill/>
            <a:ln w="38100">
              <a:solidFill>
                <a:srgbClr val="EE7F00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950616" y="1335293"/>
              <a:ext cx="6737242" cy="0"/>
            </a:xfrm>
            <a:prstGeom prst="line">
              <a:avLst/>
            </a:prstGeom>
            <a:noFill/>
            <a:ln w="28575">
              <a:pattFill prst="wdUpDiag">
                <a:fgClr>
                  <a:srgbClr val="33CC33"/>
                </a:fgClr>
                <a:bgClr>
                  <a:srgbClr val="FFFF00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19" name="Line 20"/>
            <p:cNvSpPr>
              <a:spLocks noChangeShapeType="1"/>
            </p:cNvSpPr>
            <p:nvPr/>
          </p:nvSpPr>
          <p:spPr bwMode="auto">
            <a:xfrm>
              <a:off x="946272" y="1474295"/>
              <a:ext cx="6741585" cy="0"/>
            </a:xfrm>
            <a:prstGeom prst="line">
              <a:avLst/>
            </a:pr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>
              <a:off x="945679" y="1613296"/>
              <a:ext cx="6730001" cy="0"/>
            </a:xfrm>
            <a:prstGeom prst="line">
              <a:avLst/>
            </a:prstGeom>
            <a:noFill/>
            <a:ln w="28575">
              <a:solidFill>
                <a:srgbClr val="9966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21" name="Line 24"/>
            <p:cNvSpPr>
              <a:spLocks noChangeShapeType="1"/>
            </p:cNvSpPr>
            <p:nvPr/>
          </p:nvSpPr>
          <p:spPr bwMode="auto">
            <a:xfrm flipV="1">
              <a:off x="2760535" y="1472235"/>
              <a:ext cx="0" cy="467683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22" name="Line 25"/>
            <p:cNvSpPr>
              <a:spLocks noChangeShapeType="1"/>
            </p:cNvSpPr>
            <p:nvPr/>
          </p:nvSpPr>
          <p:spPr bwMode="auto">
            <a:xfrm flipV="1">
              <a:off x="2911120" y="1608856"/>
              <a:ext cx="0" cy="334473"/>
            </a:xfrm>
            <a:prstGeom prst="line">
              <a:avLst/>
            </a:prstGeom>
            <a:noFill/>
            <a:ln w="28575">
              <a:solidFill>
                <a:srgbClr val="996633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23" name="Line 28"/>
            <p:cNvSpPr>
              <a:spLocks noChangeShapeType="1"/>
            </p:cNvSpPr>
            <p:nvPr/>
          </p:nvSpPr>
          <p:spPr bwMode="auto">
            <a:xfrm flipV="1">
              <a:off x="4041957" y="1473684"/>
              <a:ext cx="0" cy="46768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24" name="Line 29"/>
            <p:cNvSpPr>
              <a:spLocks noChangeShapeType="1"/>
            </p:cNvSpPr>
            <p:nvPr/>
          </p:nvSpPr>
          <p:spPr bwMode="auto">
            <a:xfrm flipV="1">
              <a:off x="4192543" y="1612685"/>
              <a:ext cx="0" cy="334472"/>
            </a:xfrm>
            <a:prstGeom prst="line">
              <a:avLst/>
            </a:prstGeom>
            <a:noFill/>
            <a:ln w="28575">
              <a:solidFill>
                <a:srgbClr val="996633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25" name="Line 32"/>
            <p:cNvSpPr>
              <a:spLocks noChangeShapeType="1"/>
            </p:cNvSpPr>
            <p:nvPr/>
          </p:nvSpPr>
          <p:spPr bwMode="auto">
            <a:xfrm flipV="1">
              <a:off x="5345099" y="1469758"/>
              <a:ext cx="0" cy="46768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26" name="Line 33"/>
            <p:cNvSpPr>
              <a:spLocks noChangeShapeType="1"/>
            </p:cNvSpPr>
            <p:nvPr/>
          </p:nvSpPr>
          <p:spPr bwMode="auto">
            <a:xfrm flipV="1">
              <a:off x="5495684" y="1613522"/>
              <a:ext cx="0" cy="334472"/>
            </a:xfrm>
            <a:prstGeom prst="line">
              <a:avLst/>
            </a:prstGeom>
            <a:noFill/>
            <a:ln w="28575">
              <a:solidFill>
                <a:srgbClr val="996633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27" name="AutoShape 34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3762506" y="1911571"/>
              <a:ext cx="1075816" cy="632748"/>
            </a:xfrm>
            <a:prstGeom prst="actionButtonBlank">
              <a:avLst/>
            </a:prstGeom>
            <a:solidFill>
              <a:srgbClr val="EE7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C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a-DK" sz="1600" b="1" dirty="0">
                  <a:solidFill>
                    <a:srgbClr val="FFFFFF"/>
                  </a:solidFill>
                </a:rPr>
                <a:t>Dimmer</a:t>
              </a:r>
              <a:endParaRPr lang="en-GB" altLang="da-DK"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28" name="AutoShape 35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5046824" y="1911571"/>
              <a:ext cx="1075815" cy="632748"/>
            </a:xfrm>
            <a:prstGeom prst="actionButtonBlank">
              <a:avLst/>
            </a:prstGeom>
            <a:solidFill>
              <a:srgbClr val="EE7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C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a-DK" sz="1600" b="1" dirty="0">
                  <a:solidFill>
                    <a:srgbClr val="FFFFFF"/>
                  </a:solidFill>
                </a:rPr>
                <a:t>Transformer</a:t>
              </a:r>
              <a:endParaRPr lang="en-GB" altLang="da-DK"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29" name="AutoShape 36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2502802" y="1917363"/>
              <a:ext cx="1077264" cy="632748"/>
            </a:xfrm>
            <a:prstGeom prst="actionButtonBlank">
              <a:avLst/>
            </a:prstGeom>
            <a:solidFill>
              <a:srgbClr val="EE7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C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DE" altLang="da-DK" sz="1600" b="1" dirty="0">
                  <a:solidFill>
                    <a:srgbClr val="FFFFFF"/>
                  </a:solidFill>
                </a:rPr>
                <a:t>Relay </a:t>
              </a:r>
              <a:r>
                <a:rPr lang="de-DE" altLang="da-DK" sz="1600" b="1" dirty="0" err="1">
                  <a:solidFill>
                    <a:srgbClr val="FFFFFF"/>
                  </a:solidFill>
                </a:rPr>
                <a:t>module</a:t>
              </a:r>
              <a:endParaRPr lang="en-GB" altLang="da-DK" sz="1600" dirty="0">
                <a:solidFill>
                  <a:srgbClr val="FFFFFF"/>
                </a:solidFill>
              </a:endParaRPr>
            </a:p>
          </p:txBody>
        </p:sp>
        <p:sp>
          <p:nvSpPr>
            <p:cNvPr id="30" name="Line 37"/>
            <p:cNvSpPr>
              <a:spLocks noChangeShapeType="1"/>
            </p:cNvSpPr>
            <p:nvPr/>
          </p:nvSpPr>
          <p:spPr bwMode="auto">
            <a:xfrm flipV="1">
              <a:off x="1421195" y="1474616"/>
              <a:ext cx="0" cy="1452279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31" name="Line 38"/>
            <p:cNvSpPr>
              <a:spLocks noChangeShapeType="1"/>
            </p:cNvSpPr>
            <p:nvPr/>
          </p:nvSpPr>
          <p:spPr bwMode="auto">
            <a:xfrm flipV="1">
              <a:off x="1586260" y="1613103"/>
              <a:ext cx="0" cy="1316173"/>
            </a:xfrm>
            <a:prstGeom prst="line">
              <a:avLst/>
            </a:prstGeom>
            <a:noFill/>
            <a:ln w="28575">
              <a:solidFill>
                <a:srgbClr val="996633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32" name="AutoShape 39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624768" y="2857391"/>
              <a:ext cx="1048368" cy="695009"/>
            </a:xfrm>
            <a:prstGeom prst="actionButtonBlank">
              <a:avLst/>
            </a:prstGeom>
            <a:solidFill>
              <a:srgbClr val="EE7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C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DE" altLang="da-DK" sz="1600" b="1" dirty="0" err="1">
                  <a:solidFill>
                    <a:srgbClr val="FFFFFF"/>
                  </a:solidFill>
                </a:rPr>
                <a:t>Application</a:t>
              </a:r>
              <a:r>
                <a:rPr lang="de-DE" altLang="da-DK" sz="1600" b="1" dirty="0">
                  <a:solidFill>
                    <a:srgbClr val="FFFFFF"/>
                  </a:solidFill>
                </a:rPr>
                <a:t> </a:t>
              </a:r>
            </a:p>
            <a:p>
              <a:pPr algn="ctr"/>
              <a:r>
                <a:rPr lang="de-DE" altLang="da-DK" sz="1600" b="1" dirty="0" err="1">
                  <a:solidFill>
                    <a:srgbClr val="FFFFFF"/>
                  </a:solidFill>
                </a:rPr>
                <a:t>controler</a:t>
              </a:r>
              <a:endParaRPr lang="en-GB" altLang="da-DK" sz="1600" dirty="0">
                <a:solidFill>
                  <a:srgbClr val="FFFFFF"/>
                </a:solidFill>
              </a:endParaRPr>
            </a:p>
          </p:txBody>
        </p:sp>
        <p:grpSp>
          <p:nvGrpSpPr>
            <p:cNvPr id="33" name="Gruppe 32"/>
            <p:cNvGrpSpPr/>
            <p:nvPr/>
          </p:nvGrpSpPr>
          <p:grpSpPr>
            <a:xfrm>
              <a:off x="4682465" y="3109988"/>
              <a:ext cx="1261151" cy="1125518"/>
              <a:chOff x="4052888" y="4066657"/>
              <a:chExt cx="1382712" cy="1234006"/>
            </a:xfrm>
          </p:grpSpPr>
          <p:sp>
            <p:nvSpPr>
              <p:cNvPr id="51" name="Line 40"/>
              <p:cNvSpPr>
                <a:spLocks noChangeShapeType="1"/>
              </p:cNvSpPr>
              <p:nvPr/>
            </p:nvSpPr>
            <p:spPr bwMode="auto">
              <a:xfrm flipV="1">
                <a:off x="4394200" y="4251510"/>
                <a:ext cx="0" cy="382587"/>
              </a:xfrm>
              <a:prstGeom prst="line">
                <a:avLst/>
              </a:prstGeom>
              <a:noFill/>
              <a:ln w="38100">
                <a:solidFill>
                  <a:srgbClr val="EE7F00"/>
                </a:solid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  <p:sp>
            <p:nvSpPr>
              <p:cNvPr id="52" name="Line 41"/>
              <p:cNvSpPr>
                <a:spLocks noChangeShapeType="1"/>
              </p:cNvSpPr>
              <p:nvPr/>
            </p:nvSpPr>
            <p:spPr bwMode="auto">
              <a:xfrm flipV="1">
                <a:off x="4903788" y="4066657"/>
                <a:ext cx="0" cy="573087"/>
              </a:xfrm>
              <a:prstGeom prst="line">
                <a:avLst/>
              </a:prstGeom>
              <a:noFill/>
              <a:ln w="38100">
                <a:solidFill>
                  <a:srgbClr val="EE7F00"/>
                </a:solid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  <p:sp>
            <p:nvSpPr>
              <p:cNvPr id="53" name="AutoShape 42">
                <a:hlinkClick r:id="" action="ppaction://noaction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052888" y="4606925"/>
                <a:ext cx="1382712" cy="693738"/>
              </a:xfrm>
              <a:prstGeom prst="actionButtonBlank">
                <a:avLst/>
              </a:prstGeom>
              <a:solidFill>
                <a:srgbClr val="EE7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CC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de-DE" altLang="da-DK" sz="1600" b="1" dirty="0">
                    <a:solidFill>
                      <a:srgbClr val="FFFFFF"/>
                    </a:solidFill>
                  </a:rPr>
                  <a:t>Push </a:t>
                </a:r>
                <a:r>
                  <a:rPr lang="de-DE" altLang="da-DK" sz="1600" b="1" dirty="0" err="1">
                    <a:solidFill>
                      <a:srgbClr val="FFFFFF"/>
                    </a:solidFill>
                  </a:rPr>
                  <a:t>button</a:t>
                </a:r>
                <a:endParaRPr lang="en-GB" altLang="da-DK" sz="1600" i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4" name="Line 43"/>
            <p:cNvSpPr>
              <a:spLocks noChangeShapeType="1"/>
            </p:cNvSpPr>
            <p:nvPr/>
          </p:nvSpPr>
          <p:spPr bwMode="auto">
            <a:xfrm>
              <a:off x="6575844" y="2551727"/>
              <a:ext cx="0" cy="545871"/>
            </a:xfrm>
            <a:prstGeom prst="line">
              <a:avLst/>
            </a:prstGeom>
            <a:noFill/>
            <a:ln w="38100">
              <a:solidFill>
                <a:srgbClr val="EE7F00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sp>
          <p:nvSpPr>
            <p:cNvPr id="35" name="Line 44"/>
            <p:cNvSpPr>
              <a:spLocks noChangeShapeType="1"/>
            </p:cNvSpPr>
            <p:nvPr/>
          </p:nvSpPr>
          <p:spPr bwMode="auto">
            <a:xfrm>
              <a:off x="6438289" y="2535631"/>
              <a:ext cx="0" cy="731206"/>
            </a:xfrm>
            <a:prstGeom prst="line">
              <a:avLst/>
            </a:prstGeom>
            <a:noFill/>
            <a:ln w="38100">
              <a:solidFill>
                <a:srgbClr val="EE7F00"/>
              </a:solidFill>
              <a:round/>
              <a:headEnd/>
              <a:tailEnd type="oval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 sz="2400"/>
            </a:p>
          </p:txBody>
        </p:sp>
        <p:grpSp>
          <p:nvGrpSpPr>
            <p:cNvPr id="36" name="Group 45"/>
            <p:cNvGrpSpPr>
              <a:grpSpLocks/>
            </p:cNvGrpSpPr>
            <p:nvPr/>
          </p:nvGrpSpPr>
          <p:grpSpPr bwMode="auto">
            <a:xfrm>
              <a:off x="6438171" y="1335292"/>
              <a:ext cx="302739" cy="613923"/>
              <a:chOff x="1560" y="974"/>
              <a:chExt cx="193" cy="424"/>
            </a:xfrm>
          </p:grpSpPr>
          <p:sp>
            <p:nvSpPr>
              <p:cNvPr id="48" name="Line 46"/>
              <p:cNvSpPr>
                <a:spLocks noChangeShapeType="1"/>
              </p:cNvSpPr>
              <p:nvPr/>
            </p:nvSpPr>
            <p:spPr bwMode="auto">
              <a:xfrm flipV="1">
                <a:off x="1560" y="974"/>
                <a:ext cx="0" cy="423"/>
              </a:xfrm>
              <a:prstGeom prst="line">
                <a:avLst/>
              </a:prstGeom>
              <a:noFill/>
              <a:ln w="28575">
                <a:pattFill prst="wdUpDiag">
                  <a:fgClr>
                    <a:srgbClr val="33CC33"/>
                  </a:fgClr>
                  <a:bgClr>
                    <a:srgbClr val="FFFF00"/>
                  </a:bgClr>
                </a:patt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  <p:sp>
            <p:nvSpPr>
              <p:cNvPr id="49" name="Line 47"/>
              <p:cNvSpPr>
                <a:spLocks noChangeShapeType="1"/>
              </p:cNvSpPr>
              <p:nvPr/>
            </p:nvSpPr>
            <p:spPr bwMode="auto">
              <a:xfrm flipV="1">
                <a:off x="1657" y="1067"/>
                <a:ext cx="0" cy="323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  <p:sp>
            <p:nvSpPr>
              <p:cNvPr id="50" name="Line 48"/>
              <p:cNvSpPr>
                <a:spLocks noChangeShapeType="1"/>
              </p:cNvSpPr>
              <p:nvPr/>
            </p:nvSpPr>
            <p:spPr bwMode="auto">
              <a:xfrm flipV="1">
                <a:off x="1753" y="1167"/>
                <a:ext cx="0" cy="231"/>
              </a:xfrm>
              <a:prstGeom prst="line">
                <a:avLst/>
              </a:prstGeom>
              <a:noFill/>
              <a:ln w="28575">
                <a:solidFill>
                  <a:srgbClr val="996633"/>
                </a:solid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</p:grpSp>
        <p:sp>
          <p:nvSpPr>
            <p:cNvPr id="37" name="AutoShape 49">
              <a:hlinkClick r:id="" action="ppaction://noaction" highlightClick="1"/>
            </p:cNvPr>
            <p:cNvSpPr>
              <a:spLocks noChangeArrowheads="1"/>
            </p:cNvSpPr>
            <p:nvPr/>
          </p:nvSpPr>
          <p:spPr bwMode="auto">
            <a:xfrm>
              <a:off x="6332591" y="1910123"/>
              <a:ext cx="1077264" cy="632747"/>
            </a:xfrm>
            <a:prstGeom prst="actionButtonBlank">
              <a:avLst/>
            </a:prstGeom>
            <a:solidFill>
              <a:srgbClr val="EE7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C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DE" altLang="da-DK" sz="1600" b="1" dirty="0">
                  <a:solidFill>
                    <a:srgbClr val="FFFFFF"/>
                  </a:solidFill>
                </a:rPr>
                <a:t>HF-ballast</a:t>
              </a:r>
              <a:endParaRPr lang="en-GB" altLang="da-DK" sz="1600" dirty="0">
                <a:solidFill>
                  <a:srgbClr val="FFFFFF"/>
                </a:solidFill>
              </a:endParaRPr>
            </a:p>
          </p:txBody>
        </p:sp>
        <p:sp>
          <p:nvSpPr>
            <p:cNvPr id="38" name="Text Box 50"/>
            <p:cNvSpPr txBox="1">
              <a:spLocks noChangeArrowheads="1"/>
            </p:cNvSpPr>
            <p:nvPr/>
          </p:nvSpPr>
          <p:spPr bwMode="auto">
            <a:xfrm>
              <a:off x="7900705" y="2026059"/>
              <a:ext cx="886136" cy="561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2133" b="1" dirty="0">
                  <a:solidFill>
                    <a:srgbClr val="4D4D4F"/>
                  </a:solidFill>
                </a:rPr>
                <a:t>Devices</a:t>
              </a:r>
            </a:p>
          </p:txBody>
        </p:sp>
        <p:sp>
          <p:nvSpPr>
            <p:cNvPr id="39" name="AutoShape 51"/>
            <p:cNvSpPr>
              <a:spLocks noChangeArrowheads="1"/>
            </p:cNvSpPr>
            <p:nvPr/>
          </p:nvSpPr>
          <p:spPr bwMode="auto">
            <a:xfrm>
              <a:off x="7506865" y="2118651"/>
              <a:ext cx="393838" cy="196919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rgbClr val="4D4D4F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 sz="2400"/>
            </a:p>
          </p:txBody>
        </p:sp>
        <p:sp>
          <p:nvSpPr>
            <p:cNvPr id="40" name="AutoShape 53"/>
            <p:cNvSpPr>
              <a:spLocks noChangeArrowheads="1"/>
            </p:cNvSpPr>
            <p:nvPr/>
          </p:nvSpPr>
          <p:spPr bwMode="auto">
            <a:xfrm>
              <a:off x="7137652" y="3815809"/>
              <a:ext cx="393838" cy="196919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rgbClr val="4D4D4F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 sz="2400"/>
            </a:p>
          </p:txBody>
        </p:sp>
        <p:sp>
          <p:nvSpPr>
            <p:cNvPr id="41" name="Text Box 54"/>
            <p:cNvSpPr txBox="1">
              <a:spLocks noChangeArrowheads="1"/>
            </p:cNvSpPr>
            <p:nvPr/>
          </p:nvSpPr>
          <p:spPr bwMode="auto">
            <a:xfrm>
              <a:off x="7638628" y="3006285"/>
              <a:ext cx="1445039" cy="3154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2133" b="1" dirty="0">
                  <a:solidFill>
                    <a:srgbClr val="4D4D4F"/>
                  </a:solidFill>
                </a:rPr>
                <a:t>DALI bus</a:t>
              </a:r>
            </a:p>
          </p:txBody>
        </p:sp>
        <p:sp>
          <p:nvSpPr>
            <p:cNvPr id="42" name="Text Box 50"/>
            <p:cNvSpPr txBox="1">
              <a:spLocks noChangeArrowheads="1"/>
            </p:cNvSpPr>
            <p:nvPr/>
          </p:nvSpPr>
          <p:spPr bwMode="auto">
            <a:xfrm>
              <a:off x="7590256" y="2299736"/>
              <a:ext cx="1462299" cy="253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1600" b="1" dirty="0">
                  <a:solidFill>
                    <a:srgbClr val="4D4D4F"/>
                  </a:solidFill>
                </a:rPr>
                <a:t>(Control gear)</a:t>
              </a:r>
            </a:p>
          </p:txBody>
        </p:sp>
        <p:grpSp>
          <p:nvGrpSpPr>
            <p:cNvPr id="43" name="Gruppe 42"/>
            <p:cNvGrpSpPr/>
            <p:nvPr/>
          </p:nvGrpSpPr>
          <p:grpSpPr>
            <a:xfrm>
              <a:off x="2303369" y="3092807"/>
              <a:ext cx="1104774" cy="1138076"/>
              <a:chOff x="2605088" y="4046538"/>
              <a:chExt cx="1211262" cy="1247775"/>
            </a:xfrm>
          </p:grpSpPr>
          <p:sp>
            <p:nvSpPr>
              <p:cNvPr id="45" name="Line 5"/>
              <p:cNvSpPr>
                <a:spLocks noChangeShapeType="1"/>
              </p:cNvSpPr>
              <p:nvPr/>
            </p:nvSpPr>
            <p:spPr bwMode="auto">
              <a:xfrm flipV="1">
                <a:off x="3436938" y="4046538"/>
                <a:ext cx="0" cy="598487"/>
              </a:xfrm>
              <a:prstGeom prst="line">
                <a:avLst/>
              </a:prstGeom>
              <a:noFill/>
              <a:ln w="38100">
                <a:solidFill>
                  <a:srgbClr val="EE7F00"/>
                </a:solid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  <p:sp>
            <p:nvSpPr>
              <p:cNvPr id="46" name="Line 6"/>
              <p:cNvSpPr>
                <a:spLocks noChangeShapeType="1"/>
              </p:cNvSpPr>
              <p:nvPr/>
            </p:nvSpPr>
            <p:spPr bwMode="auto">
              <a:xfrm flipV="1">
                <a:off x="3095560" y="4249739"/>
                <a:ext cx="0" cy="407988"/>
              </a:xfrm>
              <a:prstGeom prst="line">
                <a:avLst/>
              </a:prstGeom>
              <a:noFill/>
              <a:ln w="38100">
                <a:solidFill>
                  <a:srgbClr val="EE7F00"/>
                </a:solidFill>
                <a:round/>
                <a:headEnd/>
                <a:tailEnd type="oval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 sz="2400"/>
              </a:p>
            </p:txBody>
          </p:sp>
          <p:sp>
            <p:nvSpPr>
              <p:cNvPr id="47" name="AutoShape 7">
                <a:hlinkClick r:id="" action="ppaction://noaction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605088" y="4600575"/>
                <a:ext cx="1211262" cy="693738"/>
              </a:xfrm>
              <a:prstGeom prst="actionButtonBlank">
                <a:avLst/>
              </a:prstGeom>
              <a:solidFill>
                <a:srgbClr val="EE7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CC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a-DK" sz="1600" b="1" dirty="0">
                    <a:solidFill>
                      <a:srgbClr val="FFFFFF"/>
                    </a:solidFill>
                  </a:rPr>
                  <a:t>Detector</a:t>
                </a:r>
                <a:endParaRPr lang="en-GB" altLang="da-DK" sz="1600" i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4" name="Text Box 52"/>
            <p:cNvSpPr txBox="1">
              <a:spLocks noChangeArrowheads="1"/>
            </p:cNvSpPr>
            <p:nvPr/>
          </p:nvSpPr>
          <p:spPr bwMode="auto">
            <a:xfrm>
              <a:off x="7514147" y="3649883"/>
              <a:ext cx="1510583" cy="746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2133" b="1" dirty="0">
                  <a:solidFill>
                    <a:srgbClr val="4D4D4F"/>
                  </a:solidFill>
                </a:rPr>
                <a:t>Control </a:t>
              </a:r>
              <a:r>
                <a:rPr lang="da-DK" altLang="da-DK" sz="2133" b="1" dirty="0" err="1">
                  <a:solidFill>
                    <a:srgbClr val="4D4D4F"/>
                  </a:solidFill>
                </a:rPr>
                <a:t>device</a:t>
              </a:r>
              <a:endParaRPr lang="da-DK" altLang="da-DK" sz="2133" b="1" dirty="0">
                <a:solidFill>
                  <a:srgbClr val="4D4D4F"/>
                </a:solidFill>
              </a:endParaRPr>
            </a:p>
            <a:p>
              <a:r>
                <a:rPr lang="da-DK" altLang="da-DK" sz="1600" b="1" dirty="0">
                  <a:solidFill>
                    <a:srgbClr val="4D4D4F"/>
                  </a:solidFill>
                </a:rPr>
                <a:t>(Input </a:t>
              </a:r>
              <a:r>
                <a:rPr lang="da-DK" altLang="da-DK" sz="1600" b="1" dirty="0" err="1">
                  <a:solidFill>
                    <a:srgbClr val="4D4D4F"/>
                  </a:solidFill>
                </a:rPr>
                <a:t>devices</a:t>
              </a:r>
              <a:r>
                <a:rPr lang="da-DK" altLang="da-DK" sz="1600" b="1" dirty="0">
                  <a:solidFill>
                    <a:srgbClr val="4D4D4F"/>
                  </a:solidFill>
                </a:rPr>
                <a:t>)</a:t>
              </a:r>
              <a:endParaRPr lang="da-DK" altLang="da-DK" sz="1600" b="1" dirty="0">
                <a:solidFill>
                  <a:srgbClr val="4D4D4F"/>
                </a:solidFill>
              </a:endParaRPr>
            </a:p>
          </p:txBody>
        </p:sp>
      </p:grpSp>
      <p:pic>
        <p:nvPicPr>
          <p:cNvPr id="6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0" t="33299" r="45916" b="52942"/>
          <a:stretch/>
        </p:blipFill>
        <p:spPr bwMode="auto">
          <a:xfrm>
            <a:off x="8518616" y="931333"/>
            <a:ext cx="1800979" cy="590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99269" y="3809855"/>
            <a:ext cx="900768" cy="926679"/>
          </a:xfrm>
          <a:prstGeom prst="actionButtonBlank">
            <a:avLst/>
          </a:prstGeom>
          <a:solidFill>
            <a:srgbClr val="EE7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a-DK" sz="1600" b="1" dirty="0">
                <a:solidFill>
                  <a:srgbClr val="FFFFFF"/>
                </a:solidFill>
              </a:rPr>
              <a:t>DALI </a:t>
            </a:r>
          </a:p>
          <a:p>
            <a:pPr algn="ctr"/>
            <a:r>
              <a:rPr lang="de-DE" altLang="da-DK" sz="1600" b="1" dirty="0">
                <a:solidFill>
                  <a:srgbClr val="FFFFFF"/>
                </a:solidFill>
              </a:rPr>
              <a:t>Gateway</a:t>
            </a:r>
            <a:endParaRPr lang="en-GB" altLang="da-DK" sz="1600" dirty="0">
              <a:solidFill>
                <a:srgbClr val="FFFFFF"/>
              </a:solidFill>
            </a:endParaRPr>
          </a:p>
        </p:txBody>
      </p:sp>
      <p:sp>
        <p:nvSpPr>
          <p:cNvPr id="62" name="Ellipse 61"/>
          <p:cNvSpPr/>
          <p:nvPr/>
        </p:nvSpPr>
        <p:spPr>
          <a:xfrm>
            <a:off x="659272" y="1412240"/>
            <a:ext cx="9803883" cy="526288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  <p:cxnSp>
        <p:nvCxnSpPr>
          <p:cNvPr id="63" name="Straight Connector 3"/>
          <p:cNvCxnSpPr/>
          <p:nvPr/>
        </p:nvCxnSpPr>
        <p:spPr>
          <a:xfrm>
            <a:off x="2230848" y="3809855"/>
            <a:ext cx="0" cy="921003"/>
          </a:xfrm>
          <a:prstGeom prst="line">
            <a:avLst/>
          </a:prstGeom>
          <a:ln w="222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131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0" t="33299" r="45916" b="52942"/>
          <a:stretch/>
        </p:blipFill>
        <p:spPr bwMode="auto">
          <a:xfrm>
            <a:off x="8898863" y="973615"/>
            <a:ext cx="1800979" cy="590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190" y="1533212"/>
            <a:ext cx="10392199" cy="4528737"/>
          </a:xfrm>
          <a:prstGeom prst="rect">
            <a:avLst/>
          </a:prstGeom>
        </p:spPr>
      </p:pic>
      <p:sp>
        <p:nvSpPr>
          <p:cNvPr id="9" name="Rectangle 1"/>
          <p:cNvSpPr/>
          <p:nvPr/>
        </p:nvSpPr>
        <p:spPr>
          <a:xfrm>
            <a:off x="8353778" y="2185530"/>
            <a:ext cx="3115733" cy="35853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133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6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sp>
        <p:nvSpPr>
          <p:cNvPr id="6" name="Titel 5"/>
          <p:cNvSpPr txBox="1">
            <a:spLocks/>
          </p:cNvSpPr>
          <p:nvPr/>
        </p:nvSpPr>
        <p:spPr>
          <a:xfrm>
            <a:off x="5048812" y="1356195"/>
            <a:ext cx="4621486" cy="7834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2200" b="1" i="0" kern="1200">
                <a:solidFill>
                  <a:schemeClr val="accent1"/>
                </a:solidFill>
                <a:latin typeface="Verdana"/>
                <a:ea typeface="+mj-ea"/>
                <a:cs typeface="+mj-cs"/>
              </a:defRPr>
            </a:lvl1pPr>
          </a:lstStyle>
          <a:p>
            <a:r>
              <a:rPr lang="en-US" sz="1000" b="0" smtClean="0"/>
              <a:t>DALI standard + DALI comfort </a:t>
            </a:r>
            <a:br>
              <a:rPr lang="en-US" sz="1000" b="0" smtClean="0"/>
            </a:br>
            <a:r>
              <a:rPr lang="da-DK" sz="1200" smtClean="0"/>
              <a:t/>
            </a:r>
            <a:br>
              <a:rPr lang="da-DK" sz="1200" smtClean="0"/>
            </a:br>
            <a:r>
              <a:rPr lang="da-DK" smtClean="0"/>
              <a:t>Automatisk konfiguration</a:t>
            </a:r>
            <a:br>
              <a:rPr lang="da-DK" smtClean="0"/>
            </a:br>
            <a:r>
              <a:rPr lang="da-DK" sz="1400" b="0" smtClean="0"/>
              <a:t>- Hurtig og nem udskiftning af armaturer</a:t>
            </a:r>
            <a:endParaRPr lang="da-DK" sz="1400" b="0" dirty="0"/>
          </a:p>
        </p:txBody>
      </p:sp>
      <p:sp>
        <p:nvSpPr>
          <p:cNvPr id="7" name="Pladsholder til tekst 7"/>
          <p:cNvSpPr txBox="1">
            <a:spLocks/>
          </p:cNvSpPr>
          <p:nvPr/>
        </p:nvSpPr>
        <p:spPr>
          <a:xfrm>
            <a:off x="5064007" y="2484751"/>
            <a:ext cx="6160720" cy="382274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600" dirty="0" err="1" smtClean="0"/>
              <a:t>Sensoren</a:t>
            </a:r>
            <a:r>
              <a:rPr lang="en-US" sz="1600" dirty="0" smtClean="0"/>
              <a:t> </a:t>
            </a:r>
            <a:r>
              <a:rPr lang="en-US" sz="1600" dirty="0" err="1" smtClean="0"/>
              <a:t>registrerer</a:t>
            </a:r>
            <a:r>
              <a:rPr lang="en-US" sz="1600" dirty="0" smtClean="0"/>
              <a:t> </a:t>
            </a:r>
            <a:r>
              <a:rPr lang="en-US" sz="1600" dirty="0" err="1" smtClean="0"/>
              <a:t>automatisk</a:t>
            </a:r>
            <a:r>
              <a:rPr lang="en-US" sz="1600" dirty="0" smtClean="0"/>
              <a:t>, </a:t>
            </a:r>
            <a:r>
              <a:rPr lang="en-US" sz="1600" dirty="0" err="1" smtClean="0"/>
              <a:t>når</a:t>
            </a:r>
            <a:r>
              <a:rPr lang="en-US" sz="1600" dirty="0" smtClean="0"/>
              <a:t> et DALI </a:t>
            </a:r>
            <a:r>
              <a:rPr lang="en-US" sz="1600" dirty="0" err="1" smtClean="0"/>
              <a:t>armatur</a:t>
            </a:r>
            <a:r>
              <a:rPr lang="en-US" sz="1600" dirty="0" smtClean="0"/>
              <a:t> </a:t>
            </a:r>
            <a:br>
              <a:rPr lang="en-US" sz="1600" dirty="0" smtClean="0"/>
            </a:br>
            <a:r>
              <a:rPr lang="en-US" sz="1600" dirty="0" err="1" smtClean="0"/>
              <a:t>eller</a:t>
            </a:r>
            <a:r>
              <a:rPr lang="en-US" sz="1600" dirty="0" smtClean="0"/>
              <a:t> </a:t>
            </a:r>
            <a:r>
              <a:rPr lang="en-US" sz="1600" dirty="0" err="1" smtClean="0"/>
              <a:t>en</a:t>
            </a:r>
            <a:r>
              <a:rPr lang="en-US" sz="1600" dirty="0" smtClean="0"/>
              <a:t> DALI </a:t>
            </a:r>
            <a:r>
              <a:rPr lang="en-US" sz="1600" dirty="0" err="1" smtClean="0"/>
              <a:t>enhed</a:t>
            </a:r>
            <a:r>
              <a:rPr lang="en-US" sz="1600" dirty="0" smtClean="0"/>
              <a:t> </a:t>
            </a:r>
            <a:r>
              <a:rPr lang="en-US" sz="1600" dirty="0" err="1" smtClean="0"/>
              <a:t>skiftes</a:t>
            </a:r>
            <a:r>
              <a:rPr lang="en-US" sz="1600" dirty="0" smtClean="0"/>
              <a:t> </a:t>
            </a:r>
            <a:r>
              <a:rPr lang="en-US" sz="1600" dirty="0" err="1" smtClean="0"/>
              <a:t>ud</a:t>
            </a:r>
            <a:r>
              <a:rPr lang="en-US" sz="1600" dirty="0" smtClean="0"/>
              <a:t> med et </a:t>
            </a:r>
            <a:r>
              <a:rPr lang="en-US" sz="1600" dirty="0" err="1" smtClean="0"/>
              <a:t>nyt</a:t>
            </a:r>
            <a:r>
              <a:rPr lang="en-US" sz="1600" dirty="0" smtClean="0"/>
              <a:t> – </a:t>
            </a:r>
            <a:r>
              <a:rPr lang="en-US" sz="1600" dirty="0" err="1" smtClean="0"/>
              <a:t>eller</a:t>
            </a:r>
            <a:r>
              <a:rPr lang="en-US" sz="1600" dirty="0" smtClean="0"/>
              <a:t> et </a:t>
            </a:r>
            <a:r>
              <a:rPr lang="en-US" sz="1600" dirty="0" err="1" smtClean="0"/>
              <a:t>nyt</a:t>
            </a:r>
            <a:r>
              <a:rPr lang="en-US" sz="1600" dirty="0" smtClean="0"/>
              <a:t> </a:t>
            </a:r>
            <a:br>
              <a:rPr lang="en-US" sz="1600" dirty="0" smtClean="0"/>
            </a:br>
            <a:r>
              <a:rPr lang="en-US" sz="1600" dirty="0" err="1" smtClean="0"/>
              <a:t>tilføjes</a:t>
            </a:r>
            <a:r>
              <a:rPr lang="en-US" sz="1600" dirty="0" smtClean="0"/>
              <a:t> </a:t>
            </a:r>
            <a:r>
              <a:rPr lang="en-US" sz="1600" dirty="0" err="1" smtClean="0"/>
              <a:t>til</a:t>
            </a:r>
            <a:r>
              <a:rPr lang="en-US" sz="1600" dirty="0" smtClean="0"/>
              <a:t> installation.</a:t>
            </a:r>
          </a:p>
          <a:p>
            <a:pPr>
              <a:lnSpc>
                <a:spcPct val="100000"/>
              </a:lnSpc>
            </a:pPr>
            <a:r>
              <a:rPr lang="en-US" sz="1600" dirty="0" err="1" smtClean="0"/>
              <a:t>Fordele</a:t>
            </a:r>
            <a:r>
              <a:rPr lang="en-US" sz="1600" dirty="0" smtClean="0"/>
              <a:t>:</a:t>
            </a:r>
          </a:p>
          <a:p>
            <a:pPr marL="285750" indent="-285750">
              <a:lnSpc>
                <a:spcPct val="100000"/>
              </a:lnSpc>
            </a:pPr>
            <a:r>
              <a:rPr lang="en-US" sz="1600" dirty="0" err="1" smtClean="0"/>
              <a:t>Det</a:t>
            </a:r>
            <a:r>
              <a:rPr lang="en-US" sz="1600" dirty="0" smtClean="0"/>
              <a:t> </a:t>
            </a:r>
            <a:r>
              <a:rPr lang="en-US" sz="1600" dirty="0" err="1" smtClean="0"/>
              <a:t>nye</a:t>
            </a:r>
            <a:r>
              <a:rPr lang="en-US" sz="1600" dirty="0" smtClean="0"/>
              <a:t> </a:t>
            </a:r>
            <a:r>
              <a:rPr lang="en-US" sz="1600" dirty="0" err="1" smtClean="0"/>
              <a:t>armatur</a:t>
            </a:r>
            <a:r>
              <a:rPr lang="en-US" sz="1600" dirty="0" smtClean="0"/>
              <a:t> </a:t>
            </a:r>
            <a:r>
              <a:rPr lang="en-US" sz="1600" dirty="0" err="1" smtClean="0"/>
              <a:t>overtager</a:t>
            </a:r>
            <a:r>
              <a:rPr lang="en-US" sz="1600" dirty="0" smtClean="0"/>
              <a:t> </a:t>
            </a:r>
            <a:r>
              <a:rPr lang="en-US" sz="1600" dirty="0" err="1" smtClean="0"/>
              <a:t>automatisk</a:t>
            </a:r>
            <a:r>
              <a:rPr lang="en-US" sz="1600" dirty="0" smtClean="0"/>
              <a:t> </a:t>
            </a:r>
            <a:r>
              <a:rPr lang="en-US" sz="1600" dirty="0" err="1" smtClean="0"/>
              <a:t>indstillingerne</a:t>
            </a:r>
            <a:r>
              <a:rPr lang="en-US" sz="1600" dirty="0" smtClean="0"/>
              <a:t> </a:t>
            </a:r>
            <a:br>
              <a:rPr lang="en-US" sz="1600" dirty="0" smtClean="0"/>
            </a:br>
            <a:r>
              <a:rPr lang="en-US" sz="1600" dirty="0" err="1" smtClean="0"/>
              <a:t>fra</a:t>
            </a:r>
            <a:r>
              <a:rPr lang="en-US" sz="1600" dirty="0" smtClean="0"/>
              <a:t> </a:t>
            </a:r>
            <a:r>
              <a:rPr lang="en-US" sz="1600" dirty="0" err="1" smtClean="0"/>
              <a:t>det</a:t>
            </a:r>
            <a:r>
              <a:rPr lang="en-US" sz="1600" dirty="0" smtClean="0"/>
              <a:t> </a:t>
            </a:r>
            <a:r>
              <a:rPr lang="en-US" sz="1600" dirty="0" err="1" smtClean="0"/>
              <a:t>armatur</a:t>
            </a:r>
            <a:r>
              <a:rPr lang="en-US" sz="1600" dirty="0" smtClean="0"/>
              <a:t>, </a:t>
            </a:r>
            <a:r>
              <a:rPr lang="en-US" sz="1600" dirty="0" err="1" smtClean="0"/>
              <a:t>det</a:t>
            </a:r>
            <a:r>
              <a:rPr lang="en-US" sz="1600" dirty="0" smtClean="0"/>
              <a:t> </a:t>
            </a:r>
            <a:r>
              <a:rPr lang="en-US" sz="1600" dirty="0" err="1" smtClean="0"/>
              <a:t>erstatter</a:t>
            </a:r>
            <a:endParaRPr lang="en-US" sz="1600" dirty="0" smtClean="0"/>
          </a:p>
          <a:p>
            <a:pPr marL="285750" indent="-285750">
              <a:lnSpc>
                <a:spcPct val="100000"/>
              </a:lnSpc>
            </a:pPr>
            <a:r>
              <a:rPr lang="en-US" sz="1600" dirty="0" err="1" smtClean="0"/>
              <a:t>Konfiguration</a:t>
            </a:r>
            <a:r>
              <a:rPr lang="en-US" sz="1600" dirty="0" smtClean="0"/>
              <a:t> </a:t>
            </a:r>
            <a:r>
              <a:rPr lang="en-US" sz="1600" dirty="0" err="1" smtClean="0"/>
              <a:t>er</a:t>
            </a:r>
            <a:r>
              <a:rPr lang="en-US" sz="1600" dirty="0" smtClean="0"/>
              <a:t> </a:t>
            </a:r>
            <a:r>
              <a:rPr lang="en-US" sz="1600" dirty="0" err="1" smtClean="0"/>
              <a:t>derfor</a:t>
            </a:r>
            <a:r>
              <a:rPr lang="en-US" sz="1600" dirty="0" smtClean="0"/>
              <a:t> </a:t>
            </a:r>
            <a:r>
              <a:rPr lang="en-US" sz="1600" dirty="0" err="1" smtClean="0"/>
              <a:t>ikke</a:t>
            </a:r>
            <a:r>
              <a:rPr lang="en-US" sz="1600" dirty="0" smtClean="0"/>
              <a:t> </a:t>
            </a:r>
            <a:r>
              <a:rPr lang="en-US" sz="1600" dirty="0" err="1" smtClean="0"/>
              <a:t>nødvendig</a:t>
            </a:r>
            <a:r>
              <a:rPr lang="en-US" sz="1600" dirty="0" smtClean="0"/>
              <a:t> </a:t>
            </a:r>
            <a:br>
              <a:rPr lang="en-US" sz="1600" dirty="0" smtClean="0"/>
            </a:br>
            <a:r>
              <a:rPr lang="en-US" sz="1600" dirty="0" err="1" smtClean="0"/>
              <a:t>ved</a:t>
            </a:r>
            <a:r>
              <a:rPr lang="en-US" sz="1600" dirty="0" smtClean="0"/>
              <a:t> </a:t>
            </a:r>
            <a:r>
              <a:rPr lang="en-US" sz="1600" dirty="0" err="1" smtClean="0"/>
              <a:t>udskiftning</a:t>
            </a:r>
            <a:r>
              <a:rPr lang="en-US" sz="1600" dirty="0" smtClean="0"/>
              <a:t> </a:t>
            </a:r>
            <a:r>
              <a:rPr lang="en-US" sz="1600" dirty="0" err="1" smtClean="0"/>
              <a:t>af</a:t>
            </a:r>
            <a:r>
              <a:rPr lang="en-US" sz="1600" dirty="0" smtClean="0"/>
              <a:t> </a:t>
            </a:r>
            <a:r>
              <a:rPr lang="en-US" sz="1600" dirty="0" err="1" smtClean="0"/>
              <a:t>ét</a:t>
            </a:r>
            <a:r>
              <a:rPr lang="en-US" sz="1600" dirty="0" smtClean="0"/>
              <a:t> </a:t>
            </a:r>
            <a:r>
              <a:rPr lang="en-US" sz="1600" dirty="0" err="1" smtClean="0"/>
              <a:t>armatur</a:t>
            </a:r>
            <a:endParaRPr lang="en-US" sz="1600" dirty="0" smtClean="0"/>
          </a:p>
          <a:p>
            <a:pPr marL="285750" indent="-285750">
              <a:lnSpc>
                <a:spcPct val="100000"/>
              </a:lnSpc>
            </a:pPr>
            <a:r>
              <a:rPr lang="en-US" sz="1600" dirty="0" err="1" smtClean="0"/>
              <a:t>Hurtig</a:t>
            </a:r>
            <a:r>
              <a:rPr lang="en-US" sz="1600" dirty="0" smtClean="0"/>
              <a:t> </a:t>
            </a:r>
            <a:r>
              <a:rPr lang="en-US" sz="1600" dirty="0" err="1" smtClean="0"/>
              <a:t>og</a:t>
            </a:r>
            <a:r>
              <a:rPr lang="en-US" sz="1600" dirty="0" smtClean="0"/>
              <a:t> </a:t>
            </a:r>
            <a:r>
              <a:rPr lang="en-US" sz="1600" dirty="0" err="1" smtClean="0"/>
              <a:t>nem</a:t>
            </a:r>
            <a:r>
              <a:rPr lang="en-US" sz="1600" dirty="0" smtClean="0"/>
              <a:t> service </a:t>
            </a:r>
            <a:r>
              <a:rPr lang="en-US" sz="1600" dirty="0" err="1" smtClean="0"/>
              <a:t>og</a:t>
            </a:r>
            <a:r>
              <a:rPr lang="en-US" sz="1600" dirty="0" smtClean="0"/>
              <a:t> </a:t>
            </a:r>
            <a:r>
              <a:rPr lang="en-US" sz="1600" dirty="0" err="1" smtClean="0"/>
              <a:t>vedligeholdelse</a:t>
            </a:r>
            <a:r>
              <a:rPr lang="en-US" sz="1600" dirty="0" smtClean="0"/>
              <a:t>, </a:t>
            </a:r>
            <a:br>
              <a:rPr lang="en-US" sz="1600" dirty="0" smtClean="0"/>
            </a:br>
            <a:r>
              <a:rPr lang="en-US" sz="1600" dirty="0" err="1" smtClean="0"/>
              <a:t>når</a:t>
            </a:r>
            <a:r>
              <a:rPr lang="en-US" sz="1600" dirty="0" smtClean="0"/>
              <a:t> et </a:t>
            </a:r>
            <a:r>
              <a:rPr lang="en-US" sz="1600" dirty="0" err="1" smtClean="0"/>
              <a:t>defekt</a:t>
            </a:r>
            <a:r>
              <a:rPr lang="en-US" sz="1600" dirty="0" smtClean="0"/>
              <a:t> </a:t>
            </a:r>
            <a:r>
              <a:rPr lang="en-US" sz="1600" dirty="0" err="1" smtClean="0"/>
              <a:t>armatur</a:t>
            </a:r>
            <a:r>
              <a:rPr lang="en-US" sz="1600" dirty="0" smtClean="0"/>
              <a:t> </a:t>
            </a:r>
            <a:r>
              <a:rPr lang="en-US" sz="1600" dirty="0" err="1" smtClean="0"/>
              <a:t>udskiftes</a:t>
            </a:r>
            <a:endParaRPr lang="en-US" sz="1600" dirty="0" smtClean="0"/>
          </a:p>
        </p:txBody>
      </p:sp>
      <p:pic>
        <p:nvPicPr>
          <p:cNvPr id="8" name="Pladsholder til billede 2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28" r="16950"/>
          <a:stretch/>
        </p:blipFill>
        <p:spPr>
          <a:xfrm>
            <a:off x="847607" y="1072824"/>
            <a:ext cx="4056063" cy="5167515"/>
          </a:xfrm>
          <a:custGeom>
            <a:avLst/>
            <a:gdLst>
              <a:gd name="connsiteX0" fmla="*/ 0 w 2946400"/>
              <a:gd name="connsiteY0" fmla="*/ 0 h 6858000"/>
              <a:gd name="connsiteX1" fmla="*/ 2946400 w 2946400"/>
              <a:gd name="connsiteY1" fmla="*/ 0 h 6858000"/>
              <a:gd name="connsiteX2" fmla="*/ 2946400 w 2946400"/>
              <a:gd name="connsiteY2" fmla="*/ 6858000 h 6858000"/>
              <a:gd name="connsiteX3" fmla="*/ 0 w 2946400"/>
              <a:gd name="connsiteY3" fmla="*/ 6858000 h 6858000"/>
              <a:gd name="connsiteX4" fmla="*/ 0 w 2946400"/>
              <a:gd name="connsiteY4" fmla="*/ 0 h 6858000"/>
              <a:gd name="connsiteX5" fmla="*/ 368300 w 2946400"/>
              <a:gd name="connsiteY5" fmla="*/ 368300 h 6858000"/>
              <a:gd name="connsiteX6" fmla="*/ 368300 w 2946400"/>
              <a:gd name="connsiteY6" fmla="*/ 6489700 h 6858000"/>
              <a:gd name="connsiteX7" fmla="*/ 2578100 w 2946400"/>
              <a:gd name="connsiteY7" fmla="*/ 6489700 h 6858000"/>
              <a:gd name="connsiteX8" fmla="*/ 2578100 w 2946400"/>
              <a:gd name="connsiteY8" fmla="*/ 368300 h 6858000"/>
              <a:gd name="connsiteX9" fmla="*/ 368300 w 2946400"/>
              <a:gd name="connsiteY9" fmla="*/ 368300 h 6858000"/>
              <a:gd name="connsiteX0" fmla="*/ 0 w 4051300"/>
              <a:gd name="connsiteY0" fmla="*/ 0 h 6858000"/>
              <a:gd name="connsiteX1" fmla="*/ 4051300 w 4051300"/>
              <a:gd name="connsiteY1" fmla="*/ 0 h 6858000"/>
              <a:gd name="connsiteX2" fmla="*/ 2946400 w 4051300"/>
              <a:gd name="connsiteY2" fmla="*/ 6858000 h 6858000"/>
              <a:gd name="connsiteX3" fmla="*/ 0 w 4051300"/>
              <a:gd name="connsiteY3" fmla="*/ 6858000 h 6858000"/>
              <a:gd name="connsiteX4" fmla="*/ 0 w 4051300"/>
              <a:gd name="connsiteY4" fmla="*/ 0 h 6858000"/>
              <a:gd name="connsiteX5" fmla="*/ 368300 w 4051300"/>
              <a:gd name="connsiteY5" fmla="*/ 368300 h 6858000"/>
              <a:gd name="connsiteX6" fmla="*/ 368300 w 4051300"/>
              <a:gd name="connsiteY6" fmla="*/ 6489700 h 6858000"/>
              <a:gd name="connsiteX7" fmla="*/ 2578100 w 4051300"/>
              <a:gd name="connsiteY7" fmla="*/ 6489700 h 6858000"/>
              <a:gd name="connsiteX8" fmla="*/ 2578100 w 4051300"/>
              <a:gd name="connsiteY8" fmla="*/ 368300 h 6858000"/>
              <a:gd name="connsiteX9" fmla="*/ 368300 w 4051300"/>
              <a:gd name="connsiteY9" fmla="*/ 368300 h 6858000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368300 w 4051300"/>
              <a:gd name="connsiteY5" fmla="*/ 371475 h 6861175"/>
              <a:gd name="connsiteX6" fmla="*/ 368300 w 4051300"/>
              <a:gd name="connsiteY6" fmla="*/ 6492875 h 6861175"/>
              <a:gd name="connsiteX7" fmla="*/ 2578100 w 4051300"/>
              <a:gd name="connsiteY7" fmla="*/ 6492875 h 6861175"/>
              <a:gd name="connsiteX8" fmla="*/ 3549650 w 4051300"/>
              <a:gd name="connsiteY8" fmla="*/ 0 h 6861175"/>
              <a:gd name="connsiteX9" fmla="*/ 368300 w 4051300"/>
              <a:gd name="connsiteY9" fmla="*/ 371475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68300 w 4051300"/>
              <a:gd name="connsiteY6" fmla="*/ 6492875 h 6861175"/>
              <a:gd name="connsiteX7" fmla="*/ 2578100 w 4051300"/>
              <a:gd name="connsiteY7" fmla="*/ 6492875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68300 w 4051300"/>
              <a:gd name="connsiteY6" fmla="*/ 6492875 h 6861175"/>
              <a:gd name="connsiteX7" fmla="*/ 3587750 w 4051300"/>
              <a:gd name="connsiteY7" fmla="*/ 3025775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502025 w 4051300"/>
              <a:gd name="connsiteY6" fmla="*/ 3492500 h 6861175"/>
              <a:gd name="connsiteX7" fmla="*/ 3587750 w 4051300"/>
              <a:gd name="connsiteY7" fmla="*/ 3025775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587750 w 4051300"/>
              <a:gd name="connsiteY7" fmla="*/ 3025775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516313 w 4051300"/>
              <a:gd name="connsiteY7" fmla="*/ 2971006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516313 w 4051300"/>
              <a:gd name="connsiteY7" fmla="*/ 2971006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402012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402012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402012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402012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5556 h 6863556"/>
              <a:gd name="connsiteX1" fmla="*/ 4051300 w 4051300"/>
              <a:gd name="connsiteY1" fmla="*/ 5556 h 6863556"/>
              <a:gd name="connsiteX2" fmla="*/ 2946400 w 4051300"/>
              <a:gd name="connsiteY2" fmla="*/ 6863556 h 6863556"/>
              <a:gd name="connsiteX3" fmla="*/ 0 w 4051300"/>
              <a:gd name="connsiteY3" fmla="*/ 6863556 h 6863556"/>
              <a:gd name="connsiteX4" fmla="*/ 0 w 4051300"/>
              <a:gd name="connsiteY4" fmla="*/ 5556 h 6863556"/>
              <a:gd name="connsiteX5" fmla="*/ 3387725 w 4051300"/>
              <a:gd name="connsiteY5" fmla="*/ 0 h 6863556"/>
              <a:gd name="connsiteX6" fmla="*/ 3482975 w 4051300"/>
              <a:gd name="connsiteY6" fmla="*/ 3530600 h 6863556"/>
              <a:gd name="connsiteX7" fmla="*/ 3494882 w 4051300"/>
              <a:gd name="connsiteY7" fmla="*/ 3454400 h 6863556"/>
              <a:gd name="connsiteX8" fmla="*/ 3402012 w 4051300"/>
              <a:gd name="connsiteY8" fmla="*/ 2381 h 6863556"/>
              <a:gd name="connsiteX9" fmla="*/ 3387725 w 4051300"/>
              <a:gd name="connsiteY9" fmla="*/ 0 h 6863556"/>
              <a:gd name="connsiteX0" fmla="*/ 0 w 4051300"/>
              <a:gd name="connsiteY0" fmla="*/ 5556 h 6863556"/>
              <a:gd name="connsiteX1" fmla="*/ 4051300 w 4051300"/>
              <a:gd name="connsiteY1" fmla="*/ 5556 h 6863556"/>
              <a:gd name="connsiteX2" fmla="*/ 2946400 w 4051300"/>
              <a:gd name="connsiteY2" fmla="*/ 6863556 h 6863556"/>
              <a:gd name="connsiteX3" fmla="*/ 0 w 4051300"/>
              <a:gd name="connsiteY3" fmla="*/ 6863556 h 6863556"/>
              <a:gd name="connsiteX4" fmla="*/ 0 w 4051300"/>
              <a:gd name="connsiteY4" fmla="*/ 5556 h 6863556"/>
              <a:gd name="connsiteX5" fmla="*/ 3387725 w 4051300"/>
              <a:gd name="connsiteY5" fmla="*/ 0 h 6863556"/>
              <a:gd name="connsiteX6" fmla="*/ 3482975 w 4051300"/>
              <a:gd name="connsiteY6" fmla="*/ 3530600 h 6863556"/>
              <a:gd name="connsiteX7" fmla="*/ 3494882 w 4051300"/>
              <a:gd name="connsiteY7" fmla="*/ 3454400 h 6863556"/>
              <a:gd name="connsiteX8" fmla="*/ 3402012 w 4051300"/>
              <a:gd name="connsiteY8" fmla="*/ 2381 h 6863556"/>
              <a:gd name="connsiteX9" fmla="*/ 3387725 w 4051300"/>
              <a:gd name="connsiteY9" fmla="*/ 0 h 6863556"/>
              <a:gd name="connsiteX0" fmla="*/ 0 w 4051300"/>
              <a:gd name="connsiteY0" fmla="*/ 5556 h 6863556"/>
              <a:gd name="connsiteX1" fmla="*/ 4051300 w 4051300"/>
              <a:gd name="connsiteY1" fmla="*/ 5556 h 6863556"/>
              <a:gd name="connsiteX2" fmla="*/ 2946400 w 4051300"/>
              <a:gd name="connsiteY2" fmla="*/ 6863556 h 6863556"/>
              <a:gd name="connsiteX3" fmla="*/ 0 w 4051300"/>
              <a:gd name="connsiteY3" fmla="*/ 6863556 h 6863556"/>
              <a:gd name="connsiteX4" fmla="*/ 0 w 4051300"/>
              <a:gd name="connsiteY4" fmla="*/ 5556 h 6863556"/>
              <a:gd name="connsiteX5" fmla="*/ 3387725 w 4051300"/>
              <a:gd name="connsiteY5" fmla="*/ 0 h 6863556"/>
              <a:gd name="connsiteX6" fmla="*/ 3482975 w 4051300"/>
              <a:gd name="connsiteY6" fmla="*/ 3530600 h 6863556"/>
              <a:gd name="connsiteX7" fmla="*/ 3494882 w 4051300"/>
              <a:gd name="connsiteY7" fmla="*/ 3454400 h 6863556"/>
              <a:gd name="connsiteX8" fmla="*/ 3402012 w 4051300"/>
              <a:gd name="connsiteY8" fmla="*/ 2381 h 6863556"/>
              <a:gd name="connsiteX9" fmla="*/ 3387725 w 4051300"/>
              <a:gd name="connsiteY9" fmla="*/ 0 h 6863556"/>
              <a:gd name="connsiteX0" fmla="*/ 0 w 4051300"/>
              <a:gd name="connsiteY0" fmla="*/ 5556 h 6863556"/>
              <a:gd name="connsiteX1" fmla="*/ 4051300 w 4051300"/>
              <a:gd name="connsiteY1" fmla="*/ 5556 h 6863556"/>
              <a:gd name="connsiteX2" fmla="*/ 2946400 w 4051300"/>
              <a:gd name="connsiteY2" fmla="*/ 6863556 h 6863556"/>
              <a:gd name="connsiteX3" fmla="*/ 0 w 4051300"/>
              <a:gd name="connsiteY3" fmla="*/ 6863556 h 6863556"/>
              <a:gd name="connsiteX4" fmla="*/ 0 w 4051300"/>
              <a:gd name="connsiteY4" fmla="*/ 5556 h 6863556"/>
              <a:gd name="connsiteX5" fmla="*/ 3387725 w 4051300"/>
              <a:gd name="connsiteY5" fmla="*/ 0 h 6863556"/>
              <a:gd name="connsiteX6" fmla="*/ 3482975 w 4051300"/>
              <a:gd name="connsiteY6" fmla="*/ 3530600 h 6863556"/>
              <a:gd name="connsiteX7" fmla="*/ 3494882 w 4051300"/>
              <a:gd name="connsiteY7" fmla="*/ 3454400 h 6863556"/>
              <a:gd name="connsiteX8" fmla="*/ 3402012 w 4051300"/>
              <a:gd name="connsiteY8" fmla="*/ 2381 h 6863556"/>
              <a:gd name="connsiteX9" fmla="*/ 3387725 w 4051300"/>
              <a:gd name="connsiteY9" fmla="*/ 0 h 6863556"/>
              <a:gd name="connsiteX0" fmla="*/ 0 w 4051300"/>
              <a:gd name="connsiteY0" fmla="*/ 5556 h 6863556"/>
              <a:gd name="connsiteX1" fmla="*/ 4051300 w 4051300"/>
              <a:gd name="connsiteY1" fmla="*/ 5556 h 6863556"/>
              <a:gd name="connsiteX2" fmla="*/ 2946400 w 4051300"/>
              <a:gd name="connsiteY2" fmla="*/ 6863556 h 6863556"/>
              <a:gd name="connsiteX3" fmla="*/ 0 w 4051300"/>
              <a:gd name="connsiteY3" fmla="*/ 6863556 h 6863556"/>
              <a:gd name="connsiteX4" fmla="*/ 0 w 4051300"/>
              <a:gd name="connsiteY4" fmla="*/ 5556 h 6863556"/>
              <a:gd name="connsiteX5" fmla="*/ 3387725 w 4051300"/>
              <a:gd name="connsiteY5" fmla="*/ 0 h 6863556"/>
              <a:gd name="connsiteX6" fmla="*/ 3482975 w 4051300"/>
              <a:gd name="connsiteY6" fmla="*/ 3530600 h 6863556"/>
              <a:gd name="connsiteX7" fmla="*/ 3494882 w 4051300"/>
              <a:gd name="connsiteY7" fmla="*/ 3454400 h 6863556"/>
              <a:gd name="connsiteX8" fmla="*/ 3402012 w 4051300"/>
              <a:gd name="connsiteY8" fmla="*/ 2381 h 6863556"/>
              <a:gd name="connsiteX9" fmla="*/ 3387725 w 4051300"/>
              <a:gd name="connsiteY9" fmla="*/ 0 h 6863556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3390106 w 4051300"/>
              <a:gd name="connsiteY5" fmla="*/ 7144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402012 w 4051300"/>
              <a:gd name="connsiteY8" fmla="*/ 0 h 6861175"/>
              <a:gd name="connsiteX9" fmla="*/ 3390106 w 4051300"/>
              <a:gd name="connsiteY9" fmla="*/ 7144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3390106 w 4051300"/>
              <a:gd name="connsiteY5" fmla="*/ 7144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402012 w 4051300"/>
              <a:gd name="connsiteY8" fmla="*/ 0 h 6861175"/>
              <a:gd name="connsiteX9" fmla="*/ 3390106 w 4051300"/>
              <a:gd name="connsiteY9" fmla="*/ 7144 h 6861175"/>
              <a:gd name="connsiteX0" fmla="*/ 0 w 4056063"/>
              <a:gd name="connsiteY0" fmla="*/ 0 h 6862762"/>
              <a:gd name="connsiteX1" fmla="*/ 4056063 w 4056063"/>
              <a:gd name="connsiteY1" fmla="*/ 4762 h 6862762"/>
              <a:gd name="connsiteX2" fmla="*/ 2951163 w 4056063"/>
              <a:gd name="connsiteY2" fmla="*/ 6862762 h 6862762"/>
              <a:gd name="connsiteX3" fmla="*/ 4763 w 4056063"/>
              <a:gd name="connsiteY3" fmla="*/ 6862762 h 6862762"/>
              <a:gd name="connsiteX4" fmla="*/ 0 w 4056063"/>
              <a:gd name="connsiteY4" fmla="*/ 0 h 6862762"/>
              <a:gd name="connsiteX5" fmla="*/ 3394869 w 4056063"/>
              <a:gd name="connsiteY5" fmla="*/ 8731 h 6862762"/>
              <a:gd name="connsiteX6" fmla="*/ 3487738 w 4056063"/>
              <a:gd name="connsiteY6" fmla="*/ 3529806 h 6862762"/>
              <a:gd name="connsiteX7" fmla="*/ 3499645 w 4056063"/>
              <a:gd name="connsiteY7" fmla="*/ 3453606 h 6862762"/>
              <a:gd name="connsiteX8" fmla="*/ 3406775 w 4056063"/>
              <a:gd name="connsiteY8" fmla="*/ 1587 h 6862762"/>
              <a:gd name="connsiteX9" fmla="*/ 3394869 w 4056063"/>
              <a:gd name="connsiteY9" fmla="*/ 8731 h 6862762"/>
              <a:gd name="connsiteX0" fmla="*/ 0 w 4056063"/>
              <a:gd name="connsiteY0" fmla="*/ 12700 h 6875462"/>
              <a:gd name="connsiteX1" fmla="*/ 4056063 w 4056063"/>
              <a:gd name="connsiteY1" fmla="*/ 17462 h 6875462"/>
              <a:gd name="connsiteX2" fmla="*/ 2951163 w 4056063"/>
              <a:gd name="connsiteY2" fmla="*/ 6875462 h 6875462"/>
              <a:gd name="connsiteX3" fmla="*/ 4763 w 4056063"/>
              <a:gd name="connsiteY3" fmla="*/ 6875462 h 6875462"/>
              <a:gd name="connsiteX4" fmla="*/ 0 w 4056063"/>
              <a:gd name="connsiteY4" fmla="*/ 12700 h 6875462"/>
              <a:gd name="connsiteX5" fmla="*/ 3390107 w 4056063"/>
              <a:gd name="connsiteY5" fmla="*/ 0 h 6875462"/>
              <a:gd name="connsiteX6" fmla="*/ 3487738 w 4056063"/>
              <a:gd name="connsiteY6" fmla="*/ 3542506 h 6875462"/>
              <a:gd name="connsiteX7" fmla="*/ 3499645 w 4056063"/>
              <a:gd name="connsiteY7" fmla="*/ 3466306 h 6875462"/>
              <a:gd name="connsiteX8" fmla="*/ 3406775 w 4056063"/>
              <a:gd name="connsiteY8" fmla="*/ 14287 h 6875462"/>
              <a:gd name="connsiteX9" fmla="*/ 3390107 w 4056063"/>
              <a:gd name="connsiteY9" fmla="*/ 0 h 6875462"/>
              <a:gd name="connsiteX0" fmla="*/ 0 w 4056063"/>
              <a:gd name="connsiteY0" fmla="*/ 3175 h 6865937"/>
              <a:gd name="connsiteX1" fmla="*/ 4056063 w 4056063"/>
              <a:gd name="connsiteY1" fmla="*/ 7937 h 6865937"/>
              <a:gd name="connsiteX2" fmla="*/ 2951163 w 4056063"/>
              <a:gd name="connsiteY2" fmla="*/ 6865937 h 6865937"/>
              <a:gd name="connsiteX3" fmla="*/ 4763 w 4056063"/>
              <a:gd name="connsiteY3" fmla="*/ 6865937 h 6865937"/>
              <a:gd name="connsiteX4" fmla="*/ 0 w 4056063"/>
              <a:gd name="connsiteY4" fmla="*/ 3175 h 6865937"/>
              <a:gd name="connsiteX5" fmla="*/ 3390107 w 4056063"/>
              <a:gd name="connsiteY5" fmla="*/ 0 h 6865937"/>
              <a:gd name="connsiteX6" fmla="*/ 3487738 w 4056063"/>
              <a:gd name="connsiteY6" fmla="*/ 3532981 h 6865937"/>
              <a:gd name="connsiteX7" fmla="*/ 3499645 w 4056063"/>
              <a:gd name="connsiteY7" fmla="*/ 3456781 h 6865937"/>
              <a:gd name="connsiteX8" fmla="*/ 3406775 w 4056063"/>
              <a:gd name="connsiteY8" fmla="*/ 4762 h 6865937"/>
              <a:gd name="connsiteX9" fmla="*/ 3390107 w 4056063"/>
              <a:gd name="connsiteY9" fmla="*/ 0 h 6865937"/>
              <a:gd name="connsiteX0" fmla="*/ 0 w 4056063"/>
              <a:gd name="connsiteY0" fmla="*/ 3175 h 6865937"/>
              <a:gd name="connsiteX1" fmla="*/ 4056063 w 4056063"/>
              <a:gd name="connsiteY1" fmla="*/ 794 h 6865937"/>
              <a:gd name="connsiteX2" fmla="*/ 2951163 w 4056063"/>
              <a:gd name="connsiteY2" fmla="*/ 6865937 h 6865937"/>
              <a:gd name="connsiteX3" fmla="*/ 4763 w 4056063"/>
              <a:gd name="connsiteY3" fmla="*/ 6865937 h 6865937"/>
              <a:gd name="connsiteX4" fmla="*/ 0 w 4056063"/>
              <a:gd name="connsiteY4" fmla="*/ 3175 h 6865937"/>
              <a:gd name="connsiteX5" fmla="*/ 3390107 w 4056063"/>
              <a:gd name="connsiteY5" fmla="*/ 0 h 6865937"/>
              <a:gd name="connsiteX6" fmla="*/ 3487738 w 4056063"/>
              <a:gd name="connsiteY6" fmla="*/ 3532981 h 6865937"/>
              <a:gd name="connsiteX7" fmla="*/ 3499645 w 4056063"/>
              <a:gd name="connsiteY7" fmla="*/ 3456781 h 6865937"/>
              <a:gd name="connsiteX8" fmla="*/ 3406775 w 4056063"/>
              <a:gd name="connsiteY8" fmla="*/ 4762 h 6865937"/>
              <a:gd name="connsiteX9" fmla="*/ 3390107 w 4056063"/>
              <a:gd name="connsiteY9" fmla="*/ 0 h 6865937"/>
              <a:gd name="connsiteX0" fmla="*/ 0 w 4056063"/>
              <a:gd name="connsiteY0" fmla="*/ 7938 h 6870700"/>
              <a:gd name="connsiteX1" fmla="*/ 4056063 w 4056063"/>
              <a:gd name="connsiteY1" fmla="*/ 5557 h 6870700"/>
              <a:gd name="connsiteX2" fmla="*/ 2951163 w 4056063"/>
              <a:gd name="connsiteY2" fmla="*/ 6870700 h 6870700"/>
              <a:gd name="connsiteX3" fmla="*/ 4763 w 4056063"/>
              <a:gd name="connsiteY3" fmla="*/ 6870700 h 6870700"/>
              <a:gd name="connsiteX4" fmla="*/ 0 w 4056063"/>
              <a:gd name="connsiteY4" fmla="*/ 7938 h 6870700"/>
              <a:gd name="connsiteX5" fmla="*/ 3390107 w 4056063"/>
              <a:gd name="connsiteY5" fmla="*/ 4763 h 6870700"/>
              <a:gd name="connsiteX6" fmla="*/ 3487738 w 4056063"/>
              <a:gd name="connsiteY6" fmla="*/ 3537744 h 6870700"/>
              <a:gd name="connsiteX7" fmla="*/ 3499645 w 4056063"/>
              <a:gd name="connsiteY7" fmla="*/ 3461544 h 6870700"/>
              <a:gd name="connsiteX8" fmla="*/ 3406775 w 4056063"/>
              <a:gd name="connsiteY8" fmla="*/ 0 h 6870700"/>
              <a:gd name="connsiteX9" fmla="*/ 3390107 w 4056063"/>
              <a:gd name="connsiteY9" fmla="*/ 4763 h 6870700"/>
              <a:gd name="connsiteX0" fmla="*/ 0 w 4056063"/>
              <a:gd name="connsiteY0" fmla="*/ 7938 h 6870700"/>
              <a:gd name="connsiteX1" fmla="*/ 4056063 w 4056063"/>
              <a:gd name="connsiteY1" fmla="*/ 5557 h 6870700"/>
              <a:gd name="connsiteX2" fmla="*/ 2951163 w 4056063"/>
              <a:gd name="connsiteY2" fmla="*/ 6870700 h 6870700"/>
              <a:gd name="connsiteX3" fmla="*/ 4763 w 4056063"/>
              <a:gd name="connsiteY3" fmla="*/ 6870700 h 6870700"/>
              <a:gd name="connsiteX4" fmla="*/ 0 w 4056063"/>
              <a:gd name="connsiteY4" fmla="*/ 7938 h 6870700"/>
              <a:gd name="connsiteX5" fmla="*/ 3390107 w 4056063"/>
              <a:gd name="connsiteY5" fmla="*/ 4763 h 6870700"/>
              <a:gd name="connsiteX6" fmla="*/ 3487738 w 4056063"/>
              <a:gd name="connsiteY6" fmla="*/ 3537744 h 6870700"/>
              <a:gd name="connsiteX7" fmla="*/ 3499645 w 4056063"/>
              <a:gd name="connsiteY7" fmla="*/ 3461544 h 6870700"/>
              <a:gd name="connsiteX8" fmla="*/ 3406775 w 4056063"/>
              <a:gd name="connsiteY8" fmla="*/ 0 h 6870700"/>
              <a:gd name="connsiteX9" fmla="*/ 3390107 w 4056063"/>
              <a:gd name="connsiteY9" fmla="*/ 4763 h 6870700"/>
              <a:gd name="connsiteX0" fmla="*/ 0 w 4056063"/>
              <a:gd name="connsiteY0" fmla="*/ 7938 h 6870700"/>
              <a:gd name="connsiteX1" fmla="*/ 4056063 w 4056063"/>
              <a:gd name="connsiteY1" fmla="*/ 5557 h 6870700"/>
              <a:gd name="connsiteX2" fmla="*/ 2955925 w 4056063"/>
              <a:gd name="connsiteY2" fmla="*/ 6867525 h 6870700"/>
              <a:gd name="connsiteX3" fmla="*/ 4763 w 4056063"/>
              <a:gd name="connsiteY3" fmla="*/ 6870700 h 6870700"/>
              <a:gd name="connsiteX4" fmla="*/ 0 w 4056063"/>
              <a:gd name="connsiteY4" fmla="*/ 7938 h 6870700"/>
              <a:gd name="connsiteX5" fmla="*/ 3390107 w 4056063"/>
              <a:gd name="connsiteY5" fmla="*/ 4763 h 6870700"/>
              <a:gd name="connsiteX6" fmla="*/ 3487738 w 4056063"/>
              <a:gd name="connsiteY6" fmla="*/ 3537744 h 6870700"/>
              <a:gd name="connsiteX7" fmla="*/ 3499645 w 4056063"/>
              <a:gd name="connsiteY7" fmla="*/ 3461544 h 6870700"/>
              <a:gd name="connsiteX8" fmla="*/ 3406775 w 4056063"/>
              <a:gd name="connsiteY8" fmla="*/ 0 h 6870700"/>
              <a:gd name="connsiteX9" fmla="*/ 3390107 w 4056063"/>
              <a:gd name="connsiteY9" fmla="*/ 4763 h 6870700"/>
              <a:gd name="connsiteX0" fmla="*/ 0 w 4056063"/>
              <a:gd name="connsiteY0" fmla="*/ 7938 h 6870700"/>
              <a:gd name="connsiteX1" fmla="*/ 4056063 w 4056063"/>
              <a:gd name="connsiteY1" fmla="*/ 5557 h 6870700"/>
              <a:gd name="connsiteX2" fmla="*/ 2955925 w 4056063"/>
              <a:gd name="connsiteY2" fmla="*/ 6867525 h 6870700"/>
              <a:gd name="connsiteX3" fmla="*/ 4763 w 4056063"/>
              <a:gd name="connsiteY3" fmla="*/ 6870700 h 6870700"/>
              <a:gd name="connsiteX4" fmla="*/ 0 w 4056063"/>
              <a:gd name="connsiteY4" fmla="*/ 7938 h 6870700"/>
              <a:gd name="connsiteX5" fmla="*/ 3390107 w 4056063"/>
              <a:gd name="connsiteY5" fmla="*/ 4763 h 6870700"/>
              <a:gd name="connsiteX6" fmla="*/ 3487738 w 4056063"/>
              <a:gd name="connsiteY6" fmla="*/ 3537744 h 6870700"/>
              <a:gd name="connsiteX7" fmla="*/ 3497264 w 4056063"/>
              <a:gd name="connsiteY7" fmla="*/ 3486944 h 6870700"/>
              <a:gd name="connsiteX8" fmla="*/ 3406775 w 4056063"/>
              <a:gd name="connsiteY8" fmla="*/ 0 h 6870700"/>
              <a:gd name="connsiteX9" fmla="*/ 3390107 w 4056063"/>
              <a:gd name="connsiteY9" fmla="*/ 4763 h 6870700"/>
              <a:gd name="connsiteX0" fmla="*/ 0 w 4056063"/>
              <a:gd name="connsiteY0" fmla="*/ 7938 h 6870700"/>
              <a:gd name="connsiteX1" fmla="*/ 4056063 w 4056063"/>
              <a:gd name="connsiteY1" fmla="*/ 5557 h 6870700"/>
              <a:gd name="connsiteX2" fmla="*/ 2955925 w 4056063"/>
              <a:gd name="connsiteY2" fmla="*/ 6867525 h 6870700"/>
              <a:gd name="connsiteX3" fmla="*/ 4763 w 4056063"/>
              <a:gd name="connsiteY3" fmla="*/ 6870700 h 6870700"/>
              <a:gd name="connsiteX4" fmla="*/ 0 w 4056063"/>
              <a:gd name="connsiteY4" fmla="*/ 7938 h 6870700"/>
              <a:gd name="connsiteX5" fmla="*/ 3390107 w 4056063"/>
              <a:gd name="connsiteY5" fmla="*/ 4763 h 6870700"/>
              <a:gd name="connsiteX6" fmla="*/ 3487738 w 4056063"/>
              <a:gd name="connsiteY6" fmla="*/ 3537744 h 6870700"/>
              <a:gd name="connsiteX7" fmla="*/ 3492502 w 4056063"/>
              <a:gd name="connsiteY7" fmla="*/ 3531395 h 6870700"/>
              <a:gd name="connsiteX8" fmla="*/ 3406775 w 4056063"/>
              <a:gd name="connsiteY8" fmla="*/ 0 h 6870700"/>
              <a:gd name="connsiteX9" fmla="*/ 3390107 w 4056063"/>
              <a:gd name="connsiteY9" fmla="*/ 4763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56063" h="6870700">
                <a:moveTo>
                  <a:pt x="0" y="7938"/>
                </a:moveTo>
                <a:lnTo>
                  <a:pt x="4056063" y="5557"/>
                </a:lnTo>
                <a:lnTo>
                  <a:pt x="2955925" y="6867525"/>
                </a:lnTo>
                <a:lnTo>
                  <a:pt x="4763" y="6870700"/>
                </a:lnTo>
                <a:cubicBezTo>
                  <a:pt x="3175" y="4583113"/>
                  <a:pt x="1588" y="2295525"/>
                  <a:pt x="0" y="7938"/>
                </a:cubicBezTo>
                <a:close/>
                <a:moveTo>
                  <a:pt x="3390107" y="4763"/>
                </a:moveTo>
                <a:cubicBezTo>
                  <a:pt x="3558382" y="1052249"/>
                  <a:pt x="3526632" y="2192602"/>
                  <a:pt x="3487738" y="3537744"/>
                </a:cubicBezTo>
                <a:cubicBezTo>
                  <a:pt x="3501232" y="3521869"/>
                  <a:pt x="3488533" y="3556795"/>
                  <a:pt x="3492502" y="3531395"/>
                </a:cubicBezTo>
                <a:cubicBezTo>
                  <a:pt x="3544095" y="2397390"/>
                  <a:pt x="3567113" y="1024467"/>
                  <a:pt x="3406775" y="0"/>
                </a:cubicBezTo>
                <a:lnTo>
                  <a:pt x="3390107" y="476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2792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sp>
        <p:nvSpPr>
          <p:cNvPr id="9" name="Pladsholder til tekst 7"/>
          <p:cNvSpPr txBox="1">
            <a:spLocks/>
          </p:cNvSpPr>
          <p:nvPr/>
        </p:nvSpPr>
        <p:spPr>
          <a:xfrm>
            <a:off x="4948757" y="2454807"/>
            <a:ext cx="4784876" cy="374072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600" dirty="0" err="1" smtClean="0"/>
              <a:t>Ekstra</a:t>
            </a:r>
            <a:r>
              <a:rPr lang="en-US" sz="1600" dirty="0" smtClean="0"/>
              <a:t> zone med de </a:t>
            </a:r>
            <a:r>
              <a:rPr lang="en-US" sz="1600" dirty="0" err="1" smtClean="0"/>
              <a:t>armaturer</a:t>
            </a:r>
            <a:r>
              <a:rPr lang="en-US" sz="1600" dirty="0" smtClean="0"/>
              <a:t>, </a:t>
            </a:r>
            <a:br>
              <a:rPr lang="en-US" sz="1600" dirty="0" smtClean="0"/>
            </a:br>
            <a:r>
              <a:rPr lang="en-US" sz="1600" dirty="0" smtClean="0"/>
              <a:t>der </a:t>
            </a:r>
            <a:r>
              <a:rPr lang="en-US" sz="1600" dirty="0" err="1" smtClean="0"/>
              <a:t>allerede</a:t>
            </a:r>
            <a:r>
              <a:rPr lang="en-US" sz="1600" dirty="0" smtClean="0"/>
              <a:t> </a:t>
            </a:r>
            <a:r>
              <a:rPr lang="en-US" sz="1600" dirty="0" err="1" smtClean="0"/>
              <a:t>indgår</a:t>
            </a:r>
            <a:r>
              <a:rPr lang="en-US" sz="1600" dirty="0" smtClean="0"/>
              <a:t> </a:t>
            </a:r>
            <a:r>
              <a:rPr lang="en-US" sz="1600" dirty="0" err="1" smtClean="0"/>
              <a:t>i</a:t>
            </a:r>
            <a:r>
              <a:rPr lang="en-US" sz="1600" dirty="0" smtClean="0"/>
              <a:t> </a:t>
            </a:r>
            <a:r>
              <a:rPr lang="en-US" sz="1600" dirty="0" err="1" smtClean="0"/>
              <a:t>dagslyszonerne</a:t>
            </a:r>
            <a:endParaRPr lang="en-US" sz="1600" dirty="0" smtClean="0"/>
          </a:p>
          <a:p>
            <a:pPr>
              <a:lnSpc>
                <a:spcPct val="100000"/>
              </a:lnSpc>
            </a:pPr>
            <a:r>
              <a:rPr lang="en-US" sz="1600" dirty="0" err="1" smtClean="0"/>
              <a:t>Fordele</a:t>
            </a:r>
            <a:r>
              <a:rPr lang="en-US" sz="1600" dirty="0" smtClean="0"/>
              <a:t>:</a:t>
            </a:r>
          </a:p>
          <a:p>
            <a:pPr marL="285750" indent="-285750">
              <a:lnSpc>
                <a:spcPct val="100000"/>
              </a:lnSpc>
            </a:pPr>
            <a:r>
              <a:rPr lang="en-US" sz="1600" dirty="0" smtClean="0"/>
              <a:t>Fuld </a:t>
            </a:r>
            <a:r>
              <a:rPr lang="en-US" sz="1600" dirty="0" err="1" smtClean="0"/>
              <a:t>udnyttelse</a:t>
            </a:r>
            <a:r>
              <a:rPr lang="en-US" sz="1600" dirty="0" smtClean="0"/>
              <a:t> </a:t>
            </a:r>
            <a:r>
              <a:rPr lang="en-US" sz="1600" dirty="0" err="1" smtClean="0"/>
              <a:t>af</a:t>
            </a:r>
            <a:r>
              <a:rPr lang="en-US" sz="1600" dirty="0" smtClean="0"/>
              <a:t> </a:t>
            </a:r>
            <a:r>
              <a:rPr lang="en-US" sz="1600" dirty="0" err="1" smtClean="0"/>
              <a:t>armaturer</a:t>
            </a:r>
            <a:endParaRPr lang="en-US" sz="1600" dirty="0" smtClean="0"/>
          </a:p>
          <a:p>
            <a:pPr marL="285750" indent="-285750">
              <a:lnSpc>
                <a:spcPct val="100000"/>
              </a:lnSpc>
            </a:pPr>
            <a:r>
              <a:rPr lang="en-US" sz="1600" dirty="0" err="1" smtClean="0"/>
              <a:t>Det</a:t>
            </a:r>
            <a:r>
              <a:rPr lang="en-US" sz="1600" dirty="0" smtClean="0"/>
              <a:t> </a:t>
            </a:r>
            <a:r>
              <a:rPr lang="en-US" sz="1600" dirty="0" err="1" smtClean="0"/>
              <a:t>er</a:t>
            </a:r>
            <a:r>
              <a:rPr lang="en-US" sz="1600" dirty="0" smtClean="0"/>
              <a:t> </a:t>
            </a:r>
            <a:r>
              <a:rPr lang="en-US" sz="1600" dirty="0" err="1" smtClean="0"/>
              <a:t>ikke</a:t>
            </a:r>
            <a:r>
              <a:rPr lang="en-US" sz="1600" dirty="0" smtClean="0"/>
              <a:t> </a:t>
            </a:r>
            <a:r>
              <a:rPr lang="en-US" sz="1600" dirty="0" err="1" smtClean="0"/>
              <a:t>nødvendigt</a:t>
            </a:r>
            <a:r>
              <a:rPr lang="en-US" sz="1600" dirty="0" smtClean="0"/>
              <a:t> med </a:t>
            </a:r>
            <a:br>
              <a:rPr lang="en-US" sz="1600" dirty="0" smtClean="0"/>
            </a:br>
            <a:r>
              <a:rPr lang="en-US" sz="1600" dirty="0" err="1" smtClean="0"/>
              <a:t>så</a:t>
            </a:r>
            <a:r>
              <a:rPr lang="en-US" sz="1600" dirty="0" smtClean="0"/>
              <a:t> mange </a:t>
            </a:r>
            <a:r>
              <a:rPr lang="en-US" sz="1600" dirty="0" err="1" smtClean="0"/>
              <a:t>armaturer</a:t>
            </a:r>
            <a:r>
              <a:rPr lang="en-US" sz="1600" dirty="0" smtClean="0"/>
              <a:t>, </a:t>
            </a:r>
            <a:r>
              <a:rPr lang="en-US" sz="1600" dirty="0" err="1" smtClean="0"/>
              <a:t>som</a:t>
            </a:r>
            <a:r>
              <a:rPr lang="en-US" sz="1600" dirty="0" smtClean="0"/>
              <a:t> </a:t>
            </a:r>
            <a:br>
              <a:rPr lang="en-US" sz="1600" dirty="0" smtClean="0"/>
            </a:br>
            <a:r>
              <a:rPr lang="en-US" sz="1600" dirty="0" err="1" smtClean="0"/>
              <a:t>ved</a:t>
            </a:r>
            <a:r>
              <a:rPr lang="en-US" sz="1600" dirty="0" smtClean="0"/>
              <a:t> </a:t>
            </a:r>
            <a:r>
              <a:rPr lang="en-US" sz="1600" dirty="0" err="1" smtClean="0"/>
              <a:t>traditionel</a:t>
            </a:r>
            <a:r>
              <a:rPr lang="en-US" sz="1600" dirty="0" smtClean="0"/>
              <a:t> </a:t>
            </a:r>
            <a:r>
              <a:rPr lang="en-US" sz="1600" dirty="0" err="1" smtClean="0"/>
              <a:t>tavlebelysning</a:t>
            </a:r>
            <a:endParaRPr lang="en-US" sz="1600" dirty="0" smtClean="0"/>
          </a:p>
          <a:p>
            <a:pPr marL="285750" indent="-285750">
              <a:lnSpc>
                <a:spcPct val="100000"/>
              </a:lnSpc>
            </a:pPr>
            <a:r>
              <a:rPr lang="en-US" sz="1600" dirty="0" err="1" smtClean="0"/>
              <a:t>Færre</a:t>
            </a:r>
            <a:r>
              <a:rPr lang="en-US" sz="1600" dirty="0" smtClean="0"/>
              <a:t> </a:t>
            </a:r>
            <a:r>
              <a:rPr lang="en-US" sz="1600" dirty="0" err="1" smtClean="0"/>
              <a:t>kabler</a:t>
            </a:r>
            <a:r>
              <a:rPr lang="en-US" sz="1600" dirty="0" smtClean="0"/>
              <a:t> – </a:t>
            </a:r>
            <a:r>
              <a:rPr lang="en-US" sz="1600" dirty="0" err="1" smtClean="0"/>
              <a:t>dedikeret</a:t>
            </a:r>
            <a:r>
              <a:rPr lang="en-US" sz="1600" dirty="0" smtClean="0"/>
              <a:t> </a:t>
            </a:r>
            <a:br>
              <a:rPr lang="en-US" sz="1600" dirty="0" smtClean="0"/>
            </a:br>
            <a:r>
              <a:rPr lang="en-US" sz="1600" dirty="0" err="1" smtClean="0"/>
              <a:t>tavlebelysning</a:t>
            </a:r>
            <a:r>
              <a:rPr lang="en-US" sz="1600" dirty="0" smtClean="0"/>
              <a:t> </a:t>
            </a:r>
            <a:r>
              <a:rPr lang="en-US" sz="1600" dirty="0" err="1" smtClean="0"/>
              <a:t>er</a:t>
            </a:r>
            <a:r>
              <a:rPr lang="en-US" sz="1600" dirty="0" smtClean="0"/>
              <a:t> </a:t>
            </a:r>
            <a:r>
              <a:rPr lang="en-US" sz="1600" dirty="0" err="1" smtClean="0"/>
              <a:t>ikke</a:t>
            </a:r>
            <a:r>
              <a:rPr lang="en-US" sz="1600" dirty="0" smtClean="0"/>
              <a:t> </a:t>
            </a:r>
            <a:br>
              <a:rPr lang="en-US" sz="1600" dirty="0" smtClean="0"/>
            </a:br>
            <a:r>
              <a:rPr lang="en-US" sz="1600" dirty="0" err="1" smtClean="0"/>
              <a:t>nødvendig</a:t>
            </a:r>
            <a:endParaRPr lang="en-US" sz="1600" dirty="0" smtClean="0"/>
          </a:p>
          <a:p>
            <a:pPr marL="285750" indent="-285750">
              <a:lnSpc>
                <a:spcPct val="100000"/>
              </a:lnSpc>
            </a:pPr>
            <a:r>
              <a:rPr lang="en-US" sz="1600" dirty="0" err="1" smtClean="0"/>
              <a:t>Hurtigere</a:t>
            </a:r>
            <a:r>
              <a:rPr lang="en-US" sz="1600" dirty="0" smtClean="0"/>
              <a:t> installation</a:t>
            </a:r>
          </a:p>
          <a:p>
            <a:pPr marL="285750" indent="-285750">
              <a:lnSpc>
                <a:spcPct val="100000"/>
              </a:lnSpc>
            </a:pPr>
            <a:r>
              <a:rPr lang="en-US" sz="1600" dirty="0" err="1" smtClean="0"/>
              <a:t>Ideelt</a:t>
            </a:r>
            <a:r>
              <a:rPr lang="en-US" sz="1600" dirty="0" smtClean="0"/>
              <a:t> </a:t>
            </a:r>
            <a:r>
              <a:rPr lang="en-US" sz="1600" dirty="0" err="1" smtClean="0"/>
              <a:t>til</a:t>
            </a:r>
            <a:r>
              <a:rPr lang="en-US" sz="1600" dirty="0" smtClean="0"/>
              <a:t> </a:t>
            </a:r>
            <a:r>
              <a:rPr lang="en-US" sz="1600" dirty="0" err="1" smtClean="0"/>
              <a:t>tavlebelysning</a:t>
            </a:r>
            <a:r>
              <a:rPr lang="en-US" sz="1600" dirty="0" smtClean="0"/>
              <a:t> </a:t>
            </a:r>
            <a:r>
              <a:rPr lang="en-US" sz="1600" dirty="0" err="1" smtClean="0"/>
              <a:t>og</a:t>
            </a:r>
            <a:r>
              <a:rPr lang="en-US" sz="1600" dirty="0" smtClean="0"/>
              <a:t> smartboards</a:t>
            </a:r>
            <a:endParaRPr lang="en-US" sz="1600" dirty="0"/>
          </a:p>
        </p:txBody>
      </p:sp>
      <p:sp>
        <p:nvSpPr>
          <p:cNvPr id="10" name="Titel 5"/>
          <p:cNvSpPr txBox="1">
            <a:spLocks/>
          </p:cNvSpPr>
          <p:nvPr/>
        </p:nvSpPr>
        <p:spPr>
          <a:xfrm>
            <a:off x="4933561" y="1234899"/>
            <a:ext cx="6298238" cy="94064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100" b="0" dirty="0" smtClean="0"/>
              <a:t>DALI comfort </a:t>
            </a:r>
            <a:br>
              <a:rPr lang="en-US" sz="1100" b="0" dirty="0" smtClean="0"/>
            </a:br>
            <a:r>
              <a:rPr lang="da-DK" sz="1600" dirty="0" smtClean="0"/>
              <a:t/>
            </a:r>
            <a:br>
              <a:rPr lang="da-DK" sz="1600" dirty="0" smtClean="0"/>
            </a:br>
            <a:r>
              <a:rPr lang="da-DK" sz="2400" dirty="0" smtClean="0"/>
              <a:t>Multizoner</a:t>
            </a:r>
            <a:br>
              <a:rPr lang="da-DK" sz="2400" dirty="0" smtClean="0"/>
            </a:br>
            <a:r>
              <a:rPr lang="da-DK" b="0" dirty="0" smtClean="0"/>
              <a:t>- brug af armaturer til tavlebelysning og smart boards</a:t>
            </a:r>
            <a:endParaRPr lang="da-DK" b="0" dirty="0"/>
          </a:p>
        </p:txBody>
      </p:sp>
      <p:pic>
        <p:nvPicPr>
          <p:cNvPr id="111" name="Picture Placeholder 10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11"/>
          <a:stretch>
            <a:fillRect/>
          </a:stretch>
        </p:blipFill>
        <p:spPr>
          <a:xfrm>
            <a:off x="732356" y="951528"/>
            <a:ext cx="4056063" cy="5167515"/>
          </a:xfrm>
          <a:custGeom>
            <a:avLst/>
            <a:gdLst>
              <a:gd name="connsiteX0" fmla="*/ 0 w 2946400"/>
              <a:gd name="connsiteY0" fmla="*/ 0 h 6858000"/>
              <a:gd name="connsiteX1" fmla="*/ 2946400 w 2946400"/>
              <a:gd name="connsiteY1" fmla="*/ 0 h 6858000"/>
              <a:gd name="connsiteX2" fmla="*/ 2946400 w 2946400"/>
              <a:gd name="connsiteY2" fmla="*/ 6858000 h 6858000"/>
              <a:gd name="connsiteX3" fmla="*/ 0 w 2946400"/>
              <a:gd name="connsiteY3" fmla="*/ 6858000 h 6858000"/>
              <a:gd name="connsiteX4" fmla="*/ 0 w 2946400"/>
              <a:gd name="connsiteY4" fmla="*/ 0 h 6858000"/>
              <a:gd name="connsiteX5" fmla="*/ 368300 w 2946400"/>
              <a:gd name="connsiteY5" fmla="*/ 368300 h 6858000"/>
              <a:gd name="connsiteX6" fmla="*/ 368300 w 2946400"/>
              <a:gd name="connsiteY6" fmla="*/ 6489700 h 6858000"/>
              <a:gd name="connsiteX7" fmla="*/ 2578100 w 2946400"/>
              <a:gd name="connsiteY7" fmla="*/ 6489700 h 6858000"/>
              <a:gd name="connsiteX8" fmla="*/ 2578100 w 2946400"/>
              <a:gd name="connsiteY8" fmla="*/ 368300 h 6858000"/>
              <a:gd name="connsiteX9" fmla="*/ 368300 w 2946400"/>
              <a:gd name="connsiteY9" fmla="*/ 368300 h 6858000"/>
              <a:gd name="connsiteX0" fmla="*/ 0 w 4051300"/>
              <a:gd name="connsiteY0" fmla="*/ 0 h 6858000"/>
              <a:gd name="connsiteX1" fmla="*/ 4051300 w 4051300"/>
              <a:gd name="connsiteY1" fmla="*/ 0 h 6858000"/>
              <a:gd name="connsiteX2" fmla="*/ 2946400 w 4051300"/>
              <a:gd name="connsiteY2" fmla="*/ 6858000 h 6858000"/>
              <a:gd name="connsiteX3" fmla="*/ 0 w 4051300"/>
              <a:gd name="connsiteY3" fmla="*/ 6858000 h 6858000"/>
              <a:gd name="connsiteX4" fmla="*/ 0 w 4051300"/>
              <a:gd name="connsiteY4" fmla="*/ 0 h 6858000"/>
              <a:gd name="connsiteX5" fmla="*/ 368300 w 4051300"/>
              <a:gd name="connsiteY5" fmla="*/ 368300 h 6858000"/>
              <a:gd name="connsiteX6" fmla="*/ 368300 w 4051300"/>
              <a:gd name="connsiteY6" fmla="*/ 6489700 h 6858000"/>
              <a:gd name="connsiteX7" fmla="*/ 2578100 w 4051300"/>
              <a:gd name="connsiteY7" fmla="*/ 6489700 h 6858000"/>
              <a:gd name="connsiteX8" fmla="*/ 2578100 w 4051300"/>
              <a:gd name="connsiteY8" fmla="*/ 368300 h 6858000"/>
              <a:gd name="connsiteX9" fmla="*/ 368300 w 4051300"/>
              <a:gd name="connsiteY9" fmla="*/ 368300 h 6858000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368300 w 4051300"/>
              <a:gd name="connsiteY5" fmla="*/ 371475 h 6861175"/>
              <a:gd name="connsiteX6" fmla="*/ 368300 w 4051300"/>
              <a:gd name="connsiteY6" fmla="*/ 6492875 h 6861175"/>
              <a:gd name="connsiteX7" fmla="*/ 2578100 w 4051300"/>
              <a:gd name="connsiteY7" fmla="*/ 6492875 h 6861175"/>
              <a:gd name="connsiteX8" fmla="*/ 3549650 w 4051300"/>
              <a:gd name="connsiteY8" fmla="*/ 0 h 6861175"/>
              <a:gd name="connsiteX9" fmla="*/ 368300 w 4051300"/>
              <a:gd name="connsiteY9" fmla="*/ 371475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68300 w 4051300"/>
              <a:gd name="connsiteY6" fmla="*/ 6492875 h 6861175"/>
              <a:gd name="connsiteX7" fmla="*/ 2578100 w 4051300"/>
              <a:gd name="connsiteY7" fmla="*/ 6492875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68300 w 4051300"/>
              <a:gd name="connsiteY6" fmla="*/ 6492875 h 6861175"/>
              <a:gd name="connsiteX7" fmla="*/ 3587750 w 4051300"/>
              <a:gd name="connsiteY7" fmla="*/ 3025775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502025 w 4051300"/>
              <a:gd name="connsiteY6" fmla="*/ 3492500 h 6861175"/>
              <a:gd name="connsiteX7" fmla="*/ 3587750 w 4051300"/>
              <a:gd name="connsiteY7" fmla="*/ 3025775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587750 w 4051300"/>
              <a:gd name="connsiteY7" fmla="*/ 3025775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516313 w 4051300"/>
              <a:gd name="connsiteY7" fmla="*/ 2971006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516313 w 4051300"/>
              <a:gd name="connsiteY7" fmla="*/ 2971006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402012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402012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402012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402012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5556 h 6863556"/>
              <a:gd name="connsiteX1" fmla="*/ 4051300 w 4051300"/>
              <a:gd name="connsiteY1" fmla="*/ 5556 h 6863556"/>
              <a:gd name="connsiteX2" fmla="*/ 2946400 w 4051300"/>
              <a:gd name="connsiteY2" fmla="*/ 6863556 h 6863556"/>
              <a:gd name="connsiteX3" fmla="*/ 0 w 4051300"/>
              <a:gd name="connsiteY3" fmla="*/ 6863556 h 6863556"/>
              <a:gd name="connsiteX4" fmla="*/ 0 w 4051300"/>
              <a:gd name="connsiteY4" fmla="*/ 5556 h 6863556"/>
              <a:gd name="connsiteX5" fmla="*/ 3387725 w 4051300"/>
              <a:gd name="connsiteY5" fmla="*/ 0 h 6863556"/>
              <a:gd name="connsiteX6" fmla="*/ 3482975 w 4051300"/>
              <a:gd name="connsiteY6" fmla="*/ 3530600 h 6863556"/>
              <a:gd name="connsiteX7" fmla="*/ 3494882 w 4051300"/>
              <a:gd name="connsiteY7" fmla="*/ 3454400 h 6863556"/>
              <a:gd name="connsiteX8" fmla="*/ 3402012 w 4051300"/>
              <a:gd name="connsiteY8" fmla="*/ 2381 h 6863556"/>
              <a:gd name="connsiteX9" fmla="*/ 3387725 w 4051300"/>
              <a:gd name="connsiteY9" fmla="*/ 0 h 6863556"/>
              <a:gd name="connsiteX0" fmla="*/ 0 w 4051300"/>
              <a:gd name="connsiteY0" fmla="*/ 5556 h 6863556"/>
              <a:gd name="connsiteX1" fmla="*/ 4051300 w 4051300"/>
              <a:gd name="connsiteY1" fmla="*/ 5556 h 6863556"/>
              <a:gd name="connsiteX2" fmla="*/ 2946400 w 4051300"/>
              <a:gd name="connsiteY2" fmla="*/ 6863556 h 6863556"/>
              <a:gd name="connsiteX3" fmla="*/ 0 w 4051300"/>
              <a:gd name="connsiteY3" fmla="*/ 6863556 h 6863556"/>
              <a:gd name="connsiteX4" fmla="*/ 0 w 4051300"/>
              <a:gd name="connsiteY4" fmla="*/ 5556 h 6863556"/>
              <a:gd name="connsiteX5" fmla="*/ 3387725 w 4051300"/>
              <a:gd name="connsiteY5" fmla="*/ 0 h 6863556"/>
              <a:gd name="connsiteX6" fmla="*/ 3482975 w 4051300"/>
              <a:gd name="connsiteY6" fmla="*/ 3530600 h 6863556"/>
              <a:gd name="connsiteX7" fmla="*/ 3494882 w 4051300"/>
              <a:gd name="connsiteY7" fmla="*/ 3454400 h 6863556"/>
              <a:gd name="connsiteX8" fmla="*/ 3402012 w 4051300"/>
              <a:gd name="connsiteY8" fmla="*/ 2381 h 6863556"/>
              <a:gd name="connsiteX9" fmla="*/ 3387725 w 4051300"/>
              <a:gd name="connsiteY9" fmla="*/ 0 h 6863556"/>
              <a:gd name="connsiteX0" fmla="*/ 0 w 4051300"/>
              <a:gd name="connsiteY0" fmla="*/ 5556 h 6863556"/>
              <a:gd name="connsiteX1" fmla="*/ 4051300 w 4051300"/>
              <a:gd name="connsiteY1" fmla="*/ 5556 h 6863556"/>
              <a:gd name="connsiteX2" fmla="*/ 2946400 w 4051300"/>
              <a:gd name="connsiteY2" fmla="*/ 6863556 h 6863556"/>
              <a:gd name="connsiteX3" fmla="*/ 0 w 4051300"/>
              <a:gd name="connsiteY3" fmla="*/ 6863556 h 6863556"/>
              <a:gd name="connsiteX4" fmla="*/ 0 w 4051300"/>
              <a:gd name="connsiteY4" fmla="*/ 5556 h 6863556"/>
              <a:gd name="connsiteX5" fmla="*/ 3387725 w 4051300"/>
              <a:gd name="connsiteY5" fmla="*/ 0 h 6863556"/>
              <a:gd name="connsiteX6" fmla="*/ 3482975 w 4051300"/>
              <a:gd name="connsiteY6" fmla="*/ 3530600 h 6863556"/>
              <a:gd name="connsiteX7" fmla="*/ 3494882 w 4051300"/>
              <a:gd name="connsiteY7" fmla="*/ 3454400 h 6863556"/>
              <a:gd name="connsiteX8" fmla="*/ 3402012 w 4051300"/>
              <a:gd name="connsiteY8" fmla="*/ 2381 h 6863556"/>
              <a:gd name="connsiteX9" fmla="*/ 3387725 w 4051300"/>
              <a:gd name="connsiteY9" fmla="*/ 0 h 6863556"/>
              <a:gd name="connsiteX0" fmla="*/ 0 w 4051300"/>
              <a:gd name="connsiteY0" fmla="*/ 5556 h 6863556"/>
              <a:gd name="connsiteX1" fmla="*/ 4051300 w 4051300"/>
              <a:gd name="connsiteY1" fmla="*/ 5556 h 6863556"/>
              <a:gd name="connsiteX2" fmla="*/ 2946400 w 4051300"/>
              <a:gd name="connsiteY2" fmla="*/ 6863556 h 6863556"/>
              <a:gd name="connsiteX3" fmla="*/ 0 w 4051300"/>
              <a:gd name="connsiteY3" fmla="*/ 6863556 h 6863556"/>
              <a:gd name="connsiteX4" fmla="*/ 0 w 4051300"/>
              <a:gd name="connsiteY4" fmla="*/ 5556 h 6863556"/>
              <a:gd name="connsiteX5" fmla="*/ 3387725 w 4051300"/>
              <a:gd name="connsiteY5" fmla="*/ 0 h 6863556"/>
              <a:gd name="connsiteX6" fmla="*/ 3482975 w 4051300"/>
              <a:gd name="connsiteY6" fmla="*/ 3530600 h 6863556"/>
              <a:gd name="connsiteX7" fmla="*/ 3494882 w 4051300"/>
              <a:gd name="connsiteY7" fmla="*/ 3454400 h 6863556"/>
              <a:gd name="connsiteX8" fmla="*/ 3402012 w 4051300"/>
              <a:gd name="connsiteY8" fmla="*/ 2381 h 6863556"/>
              <a:gd name="connsiteX9" fmla="*/ 3387725 w 4051300"/>
              <a:gd name="connsiteY9" fmla="*/ 0 h 6863556"/>
              <a:gd name="connsiteX0" fmla="*/ 0 w 4051300"/>
              <a:gd name="connsiteY0" fmla="*/ 5556 h 6863556"/>
              <a:gd name="connsiteX1" fmla="*/ 4051300 w 4051300"/>
              <a:gd name="connsiteY1" fmla="*/ 5556 h 6863556"/>
              <a:gd name="connsiteX2" fmla="*/ 2946400 w 4051300"/>
              <a:gd name="connsiteY2" fmla="*/ 6863556 h 6863556"/>
              <a:gd name="connsiteX3" fmla="*/ 0 w 4051300"/>
              <a:gd name="connsiteY3" fmla="*/ 6863556 h 6863556"/>
              <a:gd name="connsiteX4" fmla="*/ 0 w 4051300"/>
              <a:gd name="connsiteY4" fmla="*/ 5556 h 6863556"/>
              <a:gd name="connsiteX5" fmla="*/ 3387725 w 4051300"/>
              <a:gd name="connsiteY5" fmla="*/ 0 h 6863556"/>
              <a:gd name="connsiteX6" fmla="*/ 3482975 w 4051300"/>
              <a:gd name="connsiteY6" fmla="*/ 3530600 h 6863556"/>
              <a:gd name="connsiteX7" fmla="*/ 3494882 w 4051300"/>
              <a:gd name="connsiteY7" fmla="*/ 3454400 h 6863556"/>
              <a:gd name="connsiteX8" fmla="*/ 3402012 w 4051300"/>
              <a:gd name="connsiteY8" fmla="*/ 2381 h 6863556"/>
              <a:gd name="connsiteX9" fmla="*/ 3387725 w 4051300"/>
              <a:gd name="connsiteY9" fmla="*/ 0 h 6863556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3390106 w 4051300"/>
              <a:gd name="connsiteY5" fmla="*/ 7144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402012 w 4051300"/>
              <a:gd name="connsiteY8" fmla="*/ 0 h 6861175"/>
              <a:gd name="connsiteX9" fmla="*/ 3390106 w 4051300"/>
              <a:gd name="connsiteY9" fmla="*/ 7144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3390106 w 4051300"/>
              <a:gd name="connsiteY5" fmla="*/ 7144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402012 w 4051300"/>
              <a:gd name="connsiteY8" fmla="*/ 0 h 6861175"/>
              <a:gd name="connsiteX9" fmla="*/ 3390106 w 4051300"/>
              <a:gd name="connsiteY9" fmla="*/ 7144 h 6861175"/>
              <a:gd name="connsiteX0" fmla="*/ 0 w 4056063"/>
              <a:gd name="connsiteY0" fmla="*/ 0 h 6862762"/>
              <a:gd name="connsiteX1" fmla="*/ 4056063 w 4056063"/>
              <a:gd name="connsiteY1" fmla="*/ 4762 h 6862762"/>
              <a:gd name="connsiteX2" fmla="*/ 2951163 w 4056063"/>
              <a:gd name="connsiteY2" fmla="*/ 6862762 h 6862762"/>
              <a:gd name="connsiteX3" fmla="*/ 4763 w 4056063"/>
              <a:gd name="connsiteY3" fmla="*/ 6862762 h 6862762"/>
              <a:gd name="connsiteX4" fmla="*/ 0 w 4056063"/>
              <a:gd name="connsiteY4" fmla="*/ 0 h 6862762"/>
              <a:gd name="connsiteX5" fmla="*/ 3394869 w 4056063"/>
              <a:gd name="connsiteY5" fmla="*/ 8731 h 6862762"/>
              <a:gd name="connsiteX6" fmla="*/ 3487738 w 4056063"/>
              <a:gd name="connsiteY6" fmla="*/ 3529806 h 6862762"/>
              <a:gd name="connsiteX7" fmla="*/ 3499645 w 4056063"/>
              <a:gd name="connsiteY7" fmla="*/ 3453606 h 6862762"/>
              <a:gd name="connsiteX8" fmla="*/ 3406775 w 4056063"/>
              <a:gd name="connsiteY8" fmla="*/ 1587 h 6862762"/>
              <a:gd name="connsiteX9" fmla="*/ 3394869 w 4056063"/>
              <a:gd name="connsiteY9" fmla="*/ 8731 h 6862762"/>
              <a:gd name="connsiteX0" fmla="*/ 0 w 4056063"/>
              <a:gd name="connsiteY0" fmla="*/ 12700 h 6875462"/>
              <a:gd name="connsiteX1" fmla="*/ 4056063 w 4056063"/>
              <a:gd name="connsiteY1" fmla="*/ 17462 h 6875462"/>
              <a:gd name="connsiteX2" fmla="*/ 2951163 w 4056063"/>
              <a:gd name="connsiteY2" fmla="*/ 6875462 h 6875462"/>
              <a:gd name="connsiteX3" fmla="*/ 4763 w 4056063"/>
              <a:gd name="connsiteY3" fmla="*/ 6875462 h 6875462"/>
              <a:gd name="connsiteX4" fmla="*/ 0 w 4056063"/>
              <a:gd name="connsiteY4" fmla="*/ 12700 h 6875462"/>
              <a:gd name="connsiteX5" fmla="*/ 3390107 w 4056063"/>
              <a:gd name="connsiteY5" fmla="*/ 0 h 6875462"/>
              <a:gd name="connsiteX6" fmla="*/ 3487738 w 4056063"/>
              <a:gd name="connsiteY6" fmla="*/ 3542506 h 6875462"/>
              <a:gd name="connsiteX7" fmla="*/ 3499645 w 4056063"/>
              <a:gd name="connsiteY7" fmla="*/ 3466306 h 6875462"/>
              <a:gd name="connsiteX8" fmla="*/ 3406775 w 4056063"/>
              <a:gd name="connsiteY8" fmla="*/ 14287 h 6875462"/>
              <a:gd name="connsiteX9" fmla="*/ 3390107 w 4056063"/>
              <a:gd name="connsiteY9" fmla="*/ 0 h 6875462"/>
              <a:gd name="connsiteX0" fmla="*/ 0 w 4056063"/>
              <a:gd name="connsiteY0" fmla="*/ 3175 h 6865937"/>
              <a:gd name="connsiteX1" fmla="*/ 4056063 w 4056063"/>
              <a:gd name="connsiteY1" fmla="*/ 7937 h 6865937"/>
              <a:gd name="connsiteX2" fmla="*/ 2951163 w 4056063"/>
              <a:gd name="connsiteY2" fmla="*/ 6865937 h 6865937"/>
              <a:gd name="connsiteX3" fmla="*/ 4763 w 4056063"/>
              <a:gd name="connsiteY3" fmla="*/ 6865937 h 6865937"/>
              <a:gd name="connsiteX4" fmla="*/ 0 w 4056063"/>
              <a:gd name="connsiteY4" fmla="*/ 3175 h 6865937"/>
              <a:gd name="connsiteX5" fmla="*/ 3390107 w 4056063"/>
              <a:gd name="connsiteY5" fmla="*/ 0 h 6865937"/>
              <a:gd name="connsiteX6" fmla="*/ 3487738 w 4056063"/>
              <a:gd name="connsiteY6" fmla="*/ 3532981 h 6865937"/>
              <a:gd name="connsiteX7" fmla="*/ 3499645 w 4056063"/>
              <a:gd name="connsiteY7" fmla="*/ 3456781 h 6865937"/>
              <a:gd name="connsiteX8" fmla="*/ 3406775 w 4056063"/>
              <a:gd name="connsiteY8" fmla="*/ 4762 h 6865937"/>
              <a:gd name="connsiteX9" fmla="*/ 3390107 w 4056063"/>
              <a:gd name="connsiteY9" fmla="*/ 0 h 6865937"/>
              <a:gd name="connsiteX0" fmla="*/ 0 w 4056063"/>
              <a:gd name="connsiteY0" fmla="*/ 3175 h 6865937"/>
              <a:gd name="connsiteX1" fmla="*/ 4056063 w 4056063"/>
              <a:gd name="connsiteY1" fmla="*/ 794 h 6865937"/>
              <a:gd name="connsiteX2" fmla="*/ 2951163 w 4056063"/>
              <a:gd name="connsiteY2" fmla="*/ 6865937 h 6865937"/>
              <a:gd name="connsiteX3" fmla="*/ 4763 w 4056063"/>
              <a:gd name="connsiteY3" fmla="*/ 6865937 h 6865937"/>
              <a:gd name="connsiteX4" fmla="*/ 0 w 4056063"/>
              <a:gd name="connsiteY4" fmla="*/ 3175 h 6865937"/>
              <a:gd name="connsiteX5" fmla="*/ 3390107 w 4056063"/>
              <a:gd name="connsiteY5" fmla="*/ 0 h 6865937"/>
              <a:gd name="connsiteX6" fmla="*/ 3487738 w 4056063"/>
              <a:gd name="connsiteY6" fmla="*/ 3532981 h 6865937"/>
              <a:gd name="connsiteX7" fmla="*/ 3499645 w 4056063"/>
              <a:gd name="connsiteY7" fmla="*/ 3456781 h 6865937"/>
              <a:gd name="connsiteX8" fmla="*/ 3406775 w 4056063"/>
              <a:gd name="connsiteY8" fmla="*/ 4762 h 6865937"/>
              <a:gd name="connsiteX9" fmla="*/ 3390107 w 4056063"/>
              <a:gd name="connsiteY9" fmla="*/ 0 h 6865937"/>
              <a:gd name="connsiteX0" fmla="*/ 0 w 4056063"/>
              <a:gd name="connsiteY0" fmla="*/ 7938 h 6870700"/>
              <a:gd name="connsiteX1" fmla="*/ 4056063 w 4056063"/>
              <a:gd name="connsiteY1" fmla="*/ 5557 h 6870700"/>
              <a:gd name="connsiteX2" fmla="*/ 2951163 w 4056063"/>
              <a:gd name="connsiteY2" fmla="*/ 6870700 h 6870700"/>
              <a:gd name="connsiteX3" fmla="*/ 4763 w 4056063"/>
              <a:gd name="connsiteY3" fmla="*/ 6870700 h 6870700"/>
              <a:gd name="connsiteX4" fmla="*/ 0 w 4056063"/>
              <a:gd name="connsiteY4" fmla="*/ 7938 h 6870700"/>
              <a:gd name="connsiteX5" fmla="*/ 3390107 w 4056063"/>
              <a:gd name="connsiteY5" fmla="*/ 4763 h 6870700"/>
              <a:gd name="connsiteX6" fmla="*/ 3487738 w 4056063"/>
              <a:gd name="connsiteY6" fmla="*/ 3537744 h 6870700"/>
              <a:gd name="connsiteX7" fmla="*/ 3499645 w 4056063"/>
              <a:gd name="connsiteY7" fmla="*/ 3461544 h 6870700"/>
              <a:gd name="connsiteX8" fmla="*/ 3406775 w 4056063"/>
              <a:gd name="connsiteY8" fmla="*/ 0 h 6870700"/>
              <a:gd name="connsiteX9" fmla="*/ 3390107 w 4056063"/>
              <a:gd name="connsiteY9" fmla="*/ 4763 h 6870700"/>
              <a:gd name="connsiteX0" fmla="*/ 0 w 4056063"/>
              <a:gd name="connsiteY0" fmla="*/ 7938 h 6870700"/>
              <a:gd name="connsiteX1" fmla="*/ 4056063 w 4056063"/>
              <a:gd name="connsiteY1" fmla="*/ 5557 h 6870700"/>
              <a:gd name="connsiteX2" fmla="*/ 2951163 w 4056063"/>
              <a:gd name="connsiteY2" fmla="*/ 6870700 h 6870700"/>
              <a:gd name="connsiteX3" fmla="*/ 4763 w 4056063"/>
              <a:gd name="connsiteY3" fmla="*/ 6870700 h 6870700"/>
              <a:gd name="connsiteX4" fmla="*/ 0 w 4056063"/>
              <a:gd name="connsiteY4" fmla="*/ 7938 h 6870700"/>
              <a:gd name="connsiteX5" fmla="*/ 3390107 w 4056063"/>
              <a:gd name="connsiteY5" fmla="*/ 4763 h 6870700"/>
              <a:gd name="connsiteX6" fmla="*/ 3487738 w 4056063"/>
              <a:gd name="connsiteY6" fmla="*/ 3537744 h 6870700"/>
              <a:gd name="connsiteX7" fmla="*/ 3499645 w 4056063"/>
              <a:gd name="connsiteY7" fmla="*/ 3461544 h 6870700"/>
              <a:gd name="connsiteX8" fmla="*/ 3406775 w 4056063"/>
              <a:gd name="connsiteY8" fmla="*/ 0 h 6870700"/>
              <a:gd name="connsiteX9" fmla="*/ 3390107 w 4056063"/>
              <a:gd name="connsiteY9" fmla="*/ 4763 h 6870700"/>
              <a:gd name="connsiteX0" fmla="*/ 0 w 4056063"/>
              <a:gd name="connsiteY0" fmla="*/ 7938 h 6870700"/>
              <a:gd name="connsiteX1" fmla="*/ 4056063 w 4056063"/>
              <a:gd name="connsiteY1" fmla="*/ 5557 h 6870700"/>
              <a:gd name="connsiteX2" fmla="*/ 2955925 w 4056063"/>
              <a:gd name="connsiteY2" fmla="*/ 6867525 h 6870700"/>
              <a:gd name="connsiteX3" fmla="*/ 4763 w 4056063"/>
              <a:gd name="connsiteY3" fmla="*/ 6870700 h 6870700"/>
              <a:gd name="connsiteX4" fmla="*/ 0 w 4056063"/>
              <a:gd name="connsiteY4" fmla="*/ 7938 h 6870700"/>
              <a:gd name="connsiteX5" fmla="*/ 3390107 w 4056063"/>
              <a:gd name="connsiteY5" fmla="*/ 4763 h 6870700"/>
              <a:gd name="connsiteX6" fmla="*/ 3487738 w 4056063"/>
              <a:gd name="connsiteY6" fmla="*/ 3537744 h 6870700"/>
              <a:gd name="connsiteX7" fmla="*/ 3499645 w 4056063"/>
              <a:gd name="connsiteY7" fmla="*/ 3461544 h 6870700"/>
              <a:gd name="connsiteX8" fmla="*/ 3406775 w 4056063"/>
              <a:gd name="connsiteY8" fmla="*/ 0 h 6870700"/>
              <a:gd name="connsiteX9" fmla="*/ 3390107 w 4056063"/>
              <a:gd name="connsiteY9" fmla="*/ 4763 h 6870700"/>
              <a:gd name="connsiteX0" fmla="*/ 0 w 4056063"/>
              <a:gd name="connsiteY0" fmla="*/ 7938 h 6870700"/>
              <a:gd name="connsiteX1" fmla="*/ 4056063 w 4056063"/>
              <a:gd name="connsiteY1" fmla="*/ 5557 h 6870700"/>
              <a:gd name="connsiteX2" fmla="*/ 2955925 w 4056063"/>
              <a:gd name="connsiteY2" fmla="*/ 6867525 h 6870700"/>
              <a:gd name="connsiteX3" fmla="*/ 4763 w 4056063"/>
              <a:gd name="connsiteY3" fmla="*/ 6870700 h 6870700"/>
              <a:gd name="connsiteX4" fmla="*/ 0 w 4056063"/>
              <a:gd name="connsiteY4" fmla="*/ 7938 h 6870700"/>
              <a:gd name="connsiteX5" fmla="*/ 3390107 w 4056063"/>
              <a:gd name="connsiteY5" fmla="*/ 4763 h 6870700"/>
              <a:gd name="connsiteX6" fmla="*/ 3487738 w 4056063"/>
              <a:gd name="connsiteY6" fmla="*/ 3537744 h 6870700"/>
              <a:gd name="connsiteX7" fmla="*/ 3497264 w 4056063"/>
              <a:gd name="connsiteY7" fmla="*/ 3486944 h 6870700"/>
              <a:gd name="connsiteX8" fmla="*/ 3406775 w 4056063"/>
              <a:gd name="connsiteY8" fmla="*/ 0 h 6870700"/>
              <a:gd name="connsiteX9" fmla="*/ 3390107 w 4056063"/>
              <a:gd name="connsiteY9" fmla="*/ 4763 h 6870700"/>
              <a:gd name="connsiteX0" fmla="*/ 0 w 4056063"/>
              <a:gd name="connsiteY0" fmla="*/ 7938 h 6870700"/>
              <a:gd name="connsiteX1" fmla="*/ 4056063 w 4056063"/>
              <a:gd name="connsiteY1" fmla="*/ 5557 h 6870700"/>
              <a:gd name="connsiteX2" fmla="*/ 2955925 w 4056063"/>
              <a:gd name="connsiteY2" fmla="*/ 6867525 h 6870700"/>
              <a:gd name="connsiteX3" fmla="*/ 4763 w 4056063"/>
              <a:gd name="connsiteY3" fmla="*/ 6870700 h 6870700"/>
              <a:gd name="connsiteX4" fmla="*/ 0 w 4056063"/>
              <a:gd name="connsiteY4" fmla="*/ 7938 h 6870700"/>
              <a:gd name="connsiteX5" fmla="*/ 3390107 w 4056063"/>
              <a:gd name="connsiteY5" fmla="*/ 4763 h 6870700"/>
              <a:gd name="connsiteX6" fmla="*/ 3487738 w 4056063"/>
              <a:gd name="connsiteY6" fmla="*/ 3537744 h 6870700"/>
              <a:gd name="connsiteX7" fmla="*/ 3492502 w 4056063"/>
              <a:gd name="connsiteY7" fmla="*/ 3531395 h 6870700"/>
              <a:gd name="connsiteX8" fmla="*/ 3406775 w 4056063"/>
              <a:gd name="connsiteY8" fmla="*/ 0 h 6870700"/>
              <a:gd name="connsiteX9" fmla="*/ 3390107 w 4056063"/>
              <a:gd name="connsiteY9" fmla="*/ 4763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56063" h="6870700">
                <a:moveTo>
                  <a:pt x="0" y="7938"/>
                </a:moveTo>
                <a:lnTo>
                  <a:pt x="4056063" y="5557"/>
                </a:lnTo>
                <a:lnTo>
                  <a:pt x="2955925" y="6867525"/>
                </a:lnTo>
                <a:lnTo>
                  <a:pt x="4763" y="6870700"/>
                </a:lnTo>
                <a:cubicBezTo>
                  <a:pt x="3175" y="4583113"/>
                  <a:pt x="1588" y="2295525"/>
                  <a:pt x="0" y="7938"/>
                </a:cubicBezTo>
                <a:close/>
                <a:moveTo>
                  <a:pt x="3390107" y="4763"/>
                </a:moveTo>
                <a:cubicBezTo>
                  <a:pt x="3558382" y="1052249"/>
                  <a:pt x="3526632" y="2192602"/>
                  <a:pt x="3487738" y="3537744"/>
                </a:cubicBezTo>
                <a:cubicBezTo>
                  <a:pt x="3501232" y="3521869"/>
                  <a:pt x="3488533" y="3556795"/>
                  <a:pt x="3492502" y="3531395"/>
                </a:cubicBezTo>
                <a:cubicBezTo>
                  <a:pt x="3544095" y="2397390"/>
                  <a:pt x="3567113" y="1024467"/>
                  <a:pt x="3406775" y="0"/>
                </a:cubicBezTo>
                <a:lnTo>
                  <a:pt x="3390107" y="4763"/>
                </a:lnTo>
                <a:close/>
              </a:path>
            </a:pathLst>
          </a:cu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8096" y="2175547"/>
            <a:ext cx="3023904" cy="347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66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172" y="939340"/>
            <a:ext cx="8970800" cy="586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77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682" y="939339"/>
            <a:ext cx="10267367" cy="581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14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sp>
        <p:nvSpPr>
          <p:cNvPr id="5" name="Pladsholder til tekst 7"/>
          <p:cNvSpPr txBox="1">
            <a:spLocks/>
          </p:cNvSpPr>
          <p:nvPr/>
        </p:nvSpPr>
        <p:spPr>
          <a:xfrm>
            <a:off x="5064006" y="2546357"/>
            <a:ext cx="6058083" cy="386260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600" dirty="0" smtClean="0"/>
              <a:t>DALI comfort </a:t>
            </a:r>
            <a:r>
              <a:rPr lang="en-US" sz="1600" dirty="0" err="1" smtClean="0"/>
              <a:t>sensorer</a:t>
            </a:r>
            <a:r>
              <a:rPr lang="en-US" sz="1600" dirty="0" smtClean="0"/>
              <a:t> </a:t>
            </a:r>
            <a:r>
              <a:rPr lang="en-US" sz="1600" dirty="0" err="1" smtClean="0"/>
              <a:t>har</a:t>
            </a:r>
            <a:r>
              <a:rPr lang="en-US" sz="1600" dirty="0" smtClean="0"/>
              <a:t> </a:t>
            </a:r>
            <a:r>
              <a:rPr lang="en-US" sz="1600" dirty="0" err="1" smtClean="0"/>
              <a:t>integreret</a:t>
            </a:r>
            <a:r>
              <a:rPr lang="en-US" sz="1600" dirty="0" smtClean="0"/>
              <a:t> </a:t>
            </a:r>
            <a:r>
              <a:rPr lang="en-US" sz="1600" dirty="0" err="1" smtClean="0"/>
              <a:t>dynamisk</a:t>
            </a:r>
            <a:r>
              <a:rPr lang="en-US" sz="1600" dirty="0" smtClean="0"/>
              <a:t> tunable white </a:t>
            </a:r>
            <a:r>
              <a:rPr lang="en-US" sz="1600" dirty="0" err="1" smtClean="0"/>
              <a:t>lysstyring</a:t>
            </a:r>
            <a:r>
              <a:rPr lang="en-US" sz="1600" dirty="0" smtClean="0"/>
              <a:t>, der </a:t>
            </a:r>
            <a:r>
              <a:rPr lang="en-US" sz="1600" dirty="0" err="1" smtClean="0"/>
              <a:t>gør</a:t>
            </a:r>
            <a:r>
              <a:rPr lang="en-US" sz="1600" dirty="0" smtClean="0"/>
              <a:t> </a:t>
            </a:r>
            <a:r>
              <a:rPr lang="en-US" sz="1600" dirty="0" err="1" smtClean="0"/>
              <a:t>det</a:t>
            </a:r>
            <a:r>
              <a:rPr lang="en-US" sz="1600" dirty="0" smtClean="0"/>
              <a:t> </a:t>
            </a:r>
            <a:r>
              <a:rPr lang="en-US" sz="1600" dirty="0" err="1" smtClean="0"/>
              <a:t>muligt</a:t>
            </a:r>
            <a:r>
              <a:rPr lang="en-US" sz="1600" dirty="0" smtClean="0"/>
              <a:t> at </a:t>
            </a:r>
            <a:r>
              <a:rPr lang="en-US" sz="1600" dirty="0" err="1" smtClean="0"/>
              <a:t>regulere</a:t>
            </a:r>
            <a:r>
              <a:rPr lang="en-US" sz="1600" dirty="0" smtClean="0"/>
              <a:t> </a:t>
            </a:r>
            <a:r>
              <a:rPr lang="en-US" sz="1600" dirty="0" err="1" smtClean="0"/>
              <a:t>farvetemperaturen</a:t>
            </a:r>
            <a:r>
              <a:rPr lang="en-US" sz="1600" dirty="0" smtClean="0"/>
              <a:t> (kelvin). </a:t>
            </a:r>
            <a:r>
              <a:rPr lang="en-US" sz="1600" dirty="0" err="1" smtClean="0"/>
              <a:t>Ved</a:t>
            </a:r>
            <a:r>
              <a:rPr lang="en-US" sz="1600" dirty="0" smtClean="0"/>
              <a:t> at </a:t>
            </a:r>
            <a:r>
              <a:rPr lang="en-US" sz="1600" dirty="0" err="1" smtClean="0"/>
              <a:t>kombinere</a:t>
            </a:r>
            <a:r>
              <a:rPr lang="en-US" sz="1600" dirty="0" smtClean="0"/>
              <a:t> </a:t>
            </a:r>
            <a:r>
              <a:rPr lang="en-US" sz="1600" dirty="0" err="1" smtClean="0"/>
              <a:t>dagslysstyring</a:t>
            </a:r>
            <a:r>
              <a:rPr lang="en-US" sz="1600" dirty="0" smtClean="0"/>
              <a:t> med tunable white </a:t>
            </a:r>
            <a:r>
              <a:rPr lang="en-US" sz="1600" dirty="0" err="1" smtClean="0"/>
              <a:t>sikres</a:t>
            </a:r>
            <a:r>
              <a:rPr lang="en-US" sz="1600" dirty="0" smtClean="0"/>
              <a:t> </a:t>
            </a:r>
            <a:r>
              <a:rPr lang="en-US" sz="1600" dirty="0" err="1" smtClean="0"/>
              <a:t>perfekte</a:t>
            </a:r>
            <a:r>
              <a:rPr lang="en-US" sz="1600" dirty="0" smtClean="0"/>
              <a:t> </a:t>
            </a:r>
            <a:r>
              <a:rPr lang="en-US" sz="1600" dirty="0" err="1" smtClean="0"/>
              <a:t>belysningsforhold</a:t>
            </a:r>
            <a:r>
              <a:rPr lang="en-US" sz="1600" dirty="0" smtClean="0"/>
              <a:t>.</a:t>
            </a:r>
          </a:p>
          <a:p>
            <a:pPr>
              <a:lnSpc>
                <a:spcPct val="100000"/>
              </a:lnSpc>
            </a:pPr>
            <a:r>
              <a:rPr lang="en-US" sz="1600" dirty="0" err="1" smtClean="0"/>
              <a:t>Fordele</a:t>
            </a:r>
            <a:r>
              <a:rPr lang="en-US" sz="1600" dirty="0" smtClean="0"/>
              <a:t>:</a:t>
            </a:r>
          </a:p>
          <a:p>
            <a:pPr marL="285750" indent="-285750">
              <a:lnSpc>
                <a:spcPct val="100000"/>
              </a:lnSpc>
            </a:pPr>
            <a:r>
              <a:rPr lang="en-US" sz="1600" dirty="0" err="1" smtClean="0"/>
              <a:t>Kombiner</a:t>
            </a:r>
            <a:r>
              <a:rPr lang="en-US" sz="1600" dirty="0" smtClean="0"/>
              <a:t> </a:t>
            </a:r>
            <a:r>
              <a:rPr lang="en-US" sz="1600" dirty="0" err="1" smtClean="0"/>
              <a:t>dagslysstyring</a:t>
            </a:r>
            <a:r>
              <a:rPr lang="en-US" sz="1600" dirty="0" smtClean="0"/>
              <a:t> med tunable white</a:t>
            </a:r>
          </a:p>
          <a:p>
            <a:pPr marL="285750" indent="-285750">
              <a:lnSpc>
                <a:spcPct val="100000"/>
              </a:lnSpc>
            </a:pPr>
            <a:r>
              <a:rPr lang="en-US" sz="1600" dirty="0" smtClean="0"/>
              <a:t>Op </a:t>
            </a:r>
            <a:r>
              <a:rPr lang="en-US" sz="1600" dirty="0" err="1" smtClean="0"/>
              <a:t>til</a:t>
            </a:r>
            <a:r>
              <a:rPr lang="en-US" sz="1600" dirty="0" smtClean="0"/>
              <a:t> 24 </a:t>
            </a:r>
            <a:r>
              <a:rPr lang="en-US" sz="1600" dirty="0" err="1" smtClean="0"/>
              <a:t>forskellige</a:t>
            </a:r>
            <a:r>
              <a:rPr lang="en-US" sz="1600" dirty="0" smtClean="0"/>
              <a:t> </a:t>
            </a:r>
            <a:r>
              <a:rPr lang="en-US" sz="1600" dirty="0" err="1" smtClean="0"/>
              <a:t>dynamisk</a:t>
            </a:r>
            <a:r>
              <a:rPr lang="en-US" sz="1600" dirty="0" smtClean="0"/>
              <a:t> tunable white </a:t>
            </a:r>
            <a:br>
              <a:rPr lang="en-US" sz="1600" dirty="0" smtClean="0"/>
            </a:br>
            <a:r>
              <a:rPr lang="en-US" sz="1600" dirty="0" err="1" smtClean="0"/>
              <a:t>forud</a:t>
            </a:r>
            <a:r>
              <a:rPr lang="en-US" sz="1600" dirty="0" smtClean="0"/>
              <a:t> </a:t>
            </a:r>
            <a:r>
              <a:rPr lang="en-US" sz="1600" dirty="0" err="1" smtClean="0"/>
              <a:t>bestemte</a:t>
            </a:r>
            <a:r>
              <a:rPr lang="en-US" sz="1600" dirty="0" smtClean="0"/>
              <a:t> </a:t>
            </a:r>
            <a:r>
              <a:rPr lang="en-US" sz="1600" dirty="0" err="1" smtClean="0"/>
              <a:t>indstillinger</a:t>
            </a:r>
            <a:r>
              <a:rPr lang="en-US" sz="1600" dirty="0" smtClean="0"/>
              <a:t> pr. dag</a:t>
            </a:r>
          </a:p>
          <a:p>
            <a:pPr marL="285750" indent="-285750">
              <a:lnSpc>
                <a:spcPct val="100000"/>
              </a:lnSpc>
            </a:pPr>
            <a:r>
              <a:rPr lang="en-US" sz="1600" dirty="0" smtClean="0"/>
              <a:t>Et </a:t>
            </a:r>
            <a:r>
              <a:rPr lang="en-US" sz="1600" dirty="0" err="1" smtClean="0"/>
              <a:t>tryk</a:t>
            </a:r>
            <a:r>
              <a:rPr lang="en-US" sz="1600" dirty="0" smtClean="0"/>
              <a:t>/</a:t>
            </a:r>
            <a:r>
              <a:rPr lang="en-US" sz="1600" dirty="0" err="1" smtClean="0"/>
              <a:t>indgang</a:t>
            </a:r>
            <a:r>
              <a:rPr lang="en-US" sz="1600" dirty="0" smtClean="0"/>
              <a:t> </a:t>
            </a:r>
            <a:r>
              <a:rPr lang="en-US" sz="1600" dirty="0" err="1" smtClean="0"/>
              <a:t>kan</a:t>
            </a:r>
            <a:r>
              <a:rPr lang="en-US" sz="1600" dirty="0" smtClean="0"/>
              <a:t> </a:t>
            </a:r>
            <a:r>
              <a:rPr lang="en-US" sz="1600" dirty="0" err="1" smtClean="0"/>
              <a:t>aktivere</a:t>
            </a:r>
            <a:r>
              <a:rPr lang="en-US" sz="1600" dirty="0" smtClean="0"/>
              <a:t> </a:t>
            </a:r>
            <a:r>
              <a:rPr lang="en-US" sz="1600" dirty="0" err="1" smtClean="0"/>
              <a:t>en</a:t>
            </a:r>
            <a:r>
              <a:rPr lang="en-US" sz="1600" dirty="0" smtClean="0"/>
              <a:t> </a:t>
            </a:r>
            <a:r>
              <a:rPr lang="en-US" sz="1600" dirty="0" err="1" smtClean="0"/>
              <a:t>forudbestemt</a:t>
            </a:r>
            <a:r>
              <a:rPr lang="en-US" sz="1600" dirty="0" smtClean="0"/>
              <a:t> </a:t>
            </a:r>
            <a:r>
              <a:rPr lang="en-US" sz="1600" dirty="0" err="1" smtClean="0"/>
              <a:t>indstilling</a:t>
            </a:r>
            <a:endParaRPr lang="en-US" sz="1600" dirty="0" smtClean="0"/>
          </a:p>
          <a:p>
            <a:pPr marL="285750" indent="-285750">
              <a:lnSpc>
                <a:spcPct val="100000"/>
              </a:lnSpc>
            </a:pPr>
            <a:r>
              <a:rPr lang="en-US" sz="1600" dirty="0" err="1" smtClean="0"/>
              <a:t>Mulighed</a:t>
            </a:r>
            <a:r>
              <a:rPr lang="en-US" sz="1600" dirty="0" smtClean="0"/>
              <a:t> for at </a:t>
            </a:r>
            <a:r>
              <a:rPr lang="en-US" sz="1600" dirty="0" err="1" smtClean="0"/>
              <a:t>oprette</a:t>
            </a:r>
            <a:r>
              <a:rPr lang="en-US" sz="1600" dirty="0" smtClean="0"/>
              <a:t> optimal </a:t>
            </a:r>
            <a:r>
              <a:rPr lang="en-US" sz="1600" dirty="0" err="1" smtClean="0"/>
              <a:t>belysningskomfort</a:t>
            </a:r>
            <a:r>
              <a:rPr lang="en-US" sz="1600" dirty="0" smtClean="0"/>
              <a:t> </a:t>
            </a:r>
            <a:br>
              <a:rPr lang="en-US" sz="1600" dirty="0" smtClean="0"/>
            </a:br>
            <a:r>
              <a:rPr lang="en-US" sz="1600" dirty="0" smtClean="0"/>
              <a:t>for </a:t>
            </a:r>
            <a:r>
              <a:rPr lang="en-US" sz="1600" dirty="0" err="1" smtClean="0"/>
              <a:t>brugeren</a:t>
            </a:r>
            <a:r>
              <a:rPr lang="en-US" sz="1600" dirty="0" smtClean="0"/>
              <a:t> </a:t>
            </a:r>
            <a:r>
              <a:rPr lang="en-US" sz="1600" dirty="0" err="1" smtClean="0"/>
              <a:t>og</a:t>
            </a:r>
            <a:r>
              <a:rPr lang="en-US" sz="1600" dirty="0" smtClean="0"/>
              <a:t> Human Centric Lighting (HCL)</a:t>
            </a:r>
            <a:endParaRPr lang="en-US" sz="1600" dirty="0" smtClean="0"/>
          </a:p>
        </p:txBody>
      </p:sp>
      <p:sp>
        <p:nvSpPr>
          <p:cNvPr id="6" name="Titel 5"/>
          <p:cNvSpPr txBox="1">
            <a:spLocks/>
          </p:cNvSpPr>
          <p:nvPr/>
        </p:nvSpPr>
        <p:spPr>
          <a:xfrm>
            <a:off x="5048810" y="1318873"/>
            <a:ext cx="6448169" cy="89423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100" b="0" dirty="0" smtClean="0"/>
              <a:t>DALI comfort </a:t>
            </a:r>
            <a:br>
              <a:rPr lang="en-US" sz="1100" b="0" dirty="0" smtClean="0"/>
            </a:br>
            <a:r>
              <a:rPr lang="da-DK" sz="1600" dirty="0" smtClean="0"/>
              <a:t/>
            </a:r>
            <a:br>
              <a:rPr lang="da-DK" sz="1600" dirty="0" smtClean="0"/>
            </a:br>
            <a:r>
              <a:rPr lang="en-US" sz="2400" dirty="0" err="1" smtClean="0"/>
              <a:t>Dynamisk</a:t>
            </a:r>
            <a:r>
              <a:rPr lang="en-US" sz="2400" dirty="0" smtClean="0"/>
              <a:t> tunable white </a:t>
            </a:r>
            <a:r>
              <a:rPr lang="en-US" sz="2400" dirty="0" err="1" smtClean="0"/>
              <a:t>og</a:t>
            </a:r>
            <a:r>
              <a:rPr lang="en-US" sz="2400" dirty="0" smtClean="0"/>
              <a:t> </a:t>
            </a:r>
            <a:r>
              <a:rPr lang="en-US" sz="2400" dirty="0" err="1" smtClean="0"/>
              <a:t>forudindstillinger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b="0" dirty="0" smtClean="0"/>
              <a:t>- Styret af DALI </a:t>
            </a:r>
            <a:r>
              <a:rPr lang="da-DK" b="0" dirty="0" err="1" smtClean="0"/>
              <a:t>comfort</a:t>
            </a:r>
            <a:r>
              <a:rPr lang="da-DK" b="0" dirty="0" smtClean="0"/>
              <a:t> sensor</a:t>
            </a:r>
            <a:endParaRPr lang="da-DK" b="0" dirty="0"/>
          </a:p>
        </p:txBody>
      </p:sp>
      <p:pic>
        <p:nvPicPr>
          <p:cNvPr id="7" name="Picture Placeholder 12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8" t="3313" r="17082" b="4223"/>
          <a:stretch/>
        </p:blipFill>
        <p:spPr>
          <a:xfrm>
            <a:off x="847607" y="1035503"/>
            <a:ext cx="4217714" cy="5373462"/>
          </a:xfrm>
          <a:custGeom>
            <a:avLst/>
            <a:gdLst>
              <a:gd name="connsiteX0" fmla="*/ 0 w 2946400"/>
              <a:gd name="connsiteY0" fmla="*/ 0 h 6858000"/>
              <a:gd name="connsiteX1" fmla="*/ 2946400 w 2946400"/>
              <a:gd name="connsiteY1" fmla="*/ 0 h 6858000"/>
              <a:gd name="connsiteX2" fmla="*/ 2946400 w 2946400"/>
              <a:gd name="connsiteY2" fmla="*/ 6858000 h 6858000"/>
              <a:gd name="connsiteX3" fmla="*/ 0 w 2946400"/>
              <a:gd name="connsiteY3" fmla="*/ 6858000 h 6858000"/>
              <a:gd name="connsiteX4" fmla="*/ 0 w 2946400"/>
              <a:gd name="connsiteY4" fmla="*/ 0 h 6858000"/>
              <a:gd name="connsiteX5" fmla="*/ 368300 w 2946400"/>
              <a:gd name="connsiteY5" fmla="*/ 368300 h 6858000"/>
              <a:gd name="connsiteX6" fmla="*/ 368300 w 2946400"/>
              <a:gd name="connsiteY6" fmla="*/ 6489700 h 6858000"/>
              <a:gd name="connsiteX7" fmla="*/ 2578100 w 2946400"/>
              <a:gd name="connsiteY7" fmla="*/ 6489700 h 6858000"/>
              <a:gd name="connsiteX8" fmla="*/ 2578100 w 2946400"/>
              <a:gd name="connsiteY8" fmla="*/ 368300 h 6858000"/>
              <a:gd name="connsiteX9" fmla="*/ 368300 w 2946400"/>
              <a:gd name="connsiteY9" fmla="*/ 368300 h 6858000"/>
              <a:gd name="connsiteX0" fmla="*/ 0 w 4051300"/>
              <a:gd name="connsiteY0" fmla="*/ 0 h 6858000"/>
              <a:gd name="connsiteX1" fmla="*/ 4051300 w 4051300"/>
              <a:gd name="connsiteY1" fmla="*/ 0 h 6858000"/>
              <a:gd name="connsiteX2" fmla="*/ 2946400 w 4051300"/>
              <a:gd name="connsiteY2" fmla="*/ 6858000 h 6858000"/>
              <a:gd name="connsiteX3" fmla="*/ 0 w 4051300"/>
              <a:gd name="connsiteY3" fmla="*/ 6858000 h 6858000"/>
              <a:gd name="connsiteX4" fmla="*/ 0 w 4051300"/>
              <a:gd name="connsiteY4" fmla="*/ 0 h 6858000"/>
              <a:gd name="connsiteX5" fmla="*/ 368300 w 4051300"/>
              <a:gd name="connsiteY5" fmla="*/ 368300 h 6858000"/>
              <a:gd name="connsiteX6" fmla="*/ 368300 w 4051300"/>
              <a:gd name="connsiteY6" fmla="*/ 6489700 h 6858000"/>
              <a:gd name="connsiteX7" fmla="*/ 2578100 w 4051300"/>
              <a:gd name="connsiteY7" fmla="*/ 6489700 h 6858000"/>
              <a:gd name="connsiteX8" fmla="*/ 2578100 w 4051300"/>
              <a:gd name="connsiteY8" fmla="*/ 368300 h 6858000"/>
              <a:gd name="connsiteX9" fmla="*/ 368300 w 4051300"/>
              <a:gd name="connsiteY9" fmla="*/ 368300 h 6858000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368300 w 4051300"/>
              <a:gd name="connsiteY5" fmla="*/ 371475 h 6861175"/>
              <a:gd name="connsiteX6" fmla="*/ 368300 w 4051300"/>
              <a:gd name="connsiteY6" fmla="*/ 6492875 h 6861175"/>
              <a:gd name="connsiteX7" fmla="*/ 2578100 w 4051300"/>
              <a:gd name="connsiteY7" fmla="*/ 6492875 h 6861175"/>
              <a:gd name="connsiteX8" fmla="*/ 3549650 w 4051300"/>
              <a:gd name="connsiteY8" fmla="*/ 0 h 6861175"/>
              <a:gd name="connsiteX9" fmla="*/ 368300 w 4051300"/>
              <a:gd name="connsiteY9" fmla="*/ 371475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68300 w 4051300"/>
              <a:gd name="connsiteY6" fmla="*/ 6492875 h 6861175"/>
              <a:gd name="connsiteX7" fmla="*/ 2578100 w 4051300"/>
              <a:gd name="connsiteY7" fmla="*/ 6492875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68300 w 4051300"/>
              <a:gd name="connsiteY6" fmla="*/ 6492875 h 6861175"/>
              <a:gd name="connsiteX7" fmla="*/ 3587750 w 4051300"/>
              <a:gd name="connsiteY7" fmla="*/ 3025775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502025 w 4051300"/>
              <a:gd name="connsiteY6" fmla="*/ 3492500 h 6861175"/>
              <a:gd name="connsiteX7" fmla="*/ 3587750 w 4051300"/>
              <a:gd name="connsiteY7" fmla="*/ 3025775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587750 w 4051300"/>
              <a:gd name="connsiteY7" fmla="*/ 3025775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516313 w 4051300"/>
              <a:gd name="connsiteY7" fmla="*/ 2971006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516313 w 4051300"/>
              <a:gd name="connsiteY7" fmla="*/ 2971006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549650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402012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402012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402012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2778125 w 4051300"/>
              <a:gd name="connsiteY5" fmla="*/ 0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402012 w 4051300"/>
              <a:gd name="connsiteY8" fmla="*/ 0 h 6861175"/>
              <a:gd name="connsiteX9" fmla="*/ 2778125 w 4051300"/>
              <a:gd name="connsiteY9" fmla="*/ 0 h 6861175"/>
              <a:gd name="connsiteX0" fmla="*/ 0 w 4051300"/>
              <a:gd name="connsiteY0" fmla="*/ 5556 h 6863556"/>
              <a:gd name="connsiteX1" fmla="*/ 4051300 w 4051300"/>
              <a:gd name="connsiteY1" fmla="*/ 5556 h 6863556"/>
              <a:gd name="connsiteX2" fmla="*/ 2946400 w 4051300"/>
              <a:gd name="connsiteY2" fmla="*/ 6863556 h 6863556"/>
              <a:gd name="connsiteX3" fmla="*/ 0 w 4051300"/>
              <a:gd name="connsiteY3" fmla="*/ 6863556 h 6863556"/>
              <a:gd name="connsiteX4" fmla="*/ 0 w 4051300"/>
              <a:gd name="connsiteY4" fmla="*/ 5556 h 6863556"/>
              <a:gd name="connsiteX5" fmla="*/ 3387725 w 4051300"/>
              <a:gd name="connsiteY5" fmla="*/ 0 h 6863556"/>
              <a:gd name="connsiteX6" fmla="*/ 3482975 w 4051300"/>
              <a:gd name="connsiteY6" fmla="*/ 3530600 h 6863556"/>
              <a:gd name="connsiteX7" fmla="*/ 3494882 w 4051300"/>
              <a:gd name="connsiteY7" fmla="*/ 3454400 h 6863556"/>
              <a:gd name="connsiteX8" fmla="*/ 3402012 w 4051300"/>
              <a:gd name="connsiteY8" fmla="*/ 2381 h 6863556"/>
              <a:gd name="connsiteX9" fmla="*/ 3387725 w 4051300"/>
              <a:gd name="connsiteY9" fmla="*/ 0 h 6863556"/>
              <a:gd name="connsiteX0" fmla="*/ 0 w 4051300"/>
              <a:gd name="connsiteY0" fmla="*/ 5556 h 6863556"/>
              <a:gd name="connsiteX1" fmla="*/ 4051300 w 4051300"/>
              <a:gd name="connsiteY1" fmla="*/ 5556 h 6863556"/>
              <a:gd name="connsiteX2" fmla="*/ 2946400 w 4051300"/>
              <a:gd name="connsiteY2" fmla="*/ 6863556 h 6863556"/>
              <a:gd name="connsiteX3" fmla="*/ 0 w 4051300"/>
              <a:gd name="connsiteY3" fmla="*/ 6863556 h 6863556"/>
              <a:gd name="connsiteX4" fmla="*/ 0 w 4051300"/>
              <a:gd name="connsiteY4" fmla="*/ 5556 h 6863556"/>
              <a:gd name="connsiteX5" fmla="*/ 3387725 w 4051300"/>
              <a:gd name="connsiteY5" fmla="*/ 0 h 6863556"/>
              <a:gd name="connsiteX6" fmla="*/ 3482975 w 4051300"/>
              <a:gd name="connsiteY6" fmla="*/ 3530600 h 6863556"/>
              <a:gd name="connsiteX7" fmla="*/ 3494882 w 4051300"/>
              <a:gd name="connsiteY7" fmla="*/ 3454400 h 6863556"/>
              <a:gd name="connsiteX8" fmla="*/ 3402012 w 4051300"/>
              <a:gd name="connsiteY8" fmla="*/ 2381 h 6863556"/>
              <a:gd name="connsiteX9" fmla="*/ 3387725 w 4051300"/>
              <a:gd name="connsiteY9" fmla="*/ 0 h 6863556"/>
              <a:gd name="connsiteX0" fmla="*/ 0 w 4051300"/>
              <a:gd name="connsiteY0" fmla="*/ 5556 h 6863556"/>
              <a:gd name="connsiteX1" fmla="*/ 4051300 w 4051300"/>
              <a:gd name="connsiteY1" fmla="*/ 5556 h 6863556"/>
              <a:gd name="connsiteX2" fmla="*/ 2946400 w 4051300"/>
              <a:gd name="connsiteY2" fmla="*/ 6863556 h 6863556"/>
              <a:gd name="connsiteX3" fmla="*/ 0 w 4051300"/>
              <a:gd name="connsiteY3" fmla="*/ 6863556 h 6863556"/>
              <a:gd name="connsiteX4" fmla="*/ 0 w 4051300"/>
              <a:gd name="connsiteY4" fmla="*/ 5556 h 6863556"/>
              <a:gd name="connsiteX5" fmla="*/ 3387725 w 4051300"/>
              <a:gd name="connsiteY5" fmla="*/ 0 h 6863556"/>
              <a:gd name="connsiteX6" fmla="*/ 3482975 w 4051300"/>
              <a:gd name="connsiteY6" fmla="*/ 3530600 h 6863556"/>
              <a:gd name="connsiteX7" fmla="*/ 3494882 w 4051300"/>
              <a:gd name="connsiteY7" fmla="*/ 3454400 h 6863556"/>
              <a:gd name="connsiteX8" fmla="*/ 3402012 w 4051300"/>
              <a:gd name="connsiteY8" fmla="*/ 2381 h 6863556"/>
              <a:gd name="connsiteX9" fmla="*/ 3387725 w 4051300"/>
              <a:gd name="connsiteY9" fmla="*/ 0 h 6863556"/>
              <a:gd name="connsiteX0" fmla="*/ 0 w 4051300"/>
              <a:gd name="connsiteY0" fmla="*/ 5556 h 6863556"/>
              <a:gd name="connsiteX1" fmla="*/ 4051300 w 4051300"/>
              <a:gd name="connsiteY1" fmla="*/ 5556 h 6863556"/>
              <a:gd name="connsiteX2" fmla="*/ 2946400 w 4051300"/>
              <a:gd name="connsiteY2" fmla="*/ 6863556 h 6863556"/>
              <a:gd name="connsiteX3" fmla="*/ 0 w 4051300"/>
              <a:gd name="connsiteY3" fmla="*/ 6863556 h 6863556"/>
              <a:gd name="connsiteX4" fmla="*/ 0 w 4051300"/>
              <a:gd name="connsiteY4" fmla="*/ 5556 h 6863556"/>
              <a:gd name="connsiteX5" fmla="*/ 3387725 w 4051300"/>
              <a:gd name="connsiteY5" fmla="*/ 0 h 6863556"/>
              <a:gd name="connsiteX6" fmla="*/ 3482975 w 4051300"/>
              <a:gd name="connsiteY6" fmla="*/ 3530600 h 6863556"/>
              <a:gd name="connsiteX7" fmla="*/ 3494882 w 4051300"/>
              <a:gd name="connsiteY7" fmla="*/ 3454400 h 6863556"/>
              <a:gd name="connsiteX8" fmla="*/ 3402012 w 4051300"/>
              <a:gd name="connsiteY8" fmla="*/ 2381 h 6863556"/>
              <a:gd name="connsiteX9" fmla="*/ 3387725 w 4051300"/>
              <a:gd name="connsiteY9" fmla="*/ 0 h 6863556"/>
              <a:gd name="connsiteX0" fmla="*/ 0 w 4051300"/>
              <a:gd name="connsiteY0" fmla="*/ 5556 h 6863556"/>
              <a:gd name="connsiteX1" fmla="*/ 4051300 w 4051300"/>
              <a:gd name="connsiteY1" fmla="*/ 5556 h 6863556"/>
              <a:gd name="connsiteX2" fmla="*/ 2946400 w 4051300"/>
              <a:gd name="connsiteY2" fmla="*/ 6863556 h 6863556"/>
              <a:gd name="connsiteX3" fmla="*/ 0 w 4051300"/>
              <a:gd name="connsiteY3" fmla="*/ 6863556 h 6863556"/>
              <a:gd name="connsiteX4" fmla="*/ 0 w 4051300"/>
              <a:gd name="connsiteY4" fmla="*/ 5556 h 6863556"/>
              <a:gd name="connsiteX5" fmla="*/ 3387725 w 4051300"/>
              <a:gd name="connsiteY5" fmla="*/ 0 h 6863556"/>
              <a:gd name="connsiteX6" fmla="*/ 3482975 w 4051300"/>
              <a:gd name="connsiteY6" fmla="*/ 3530600 h 6863556"/>
              <a:gd name="connsiteX7" fmla="*/ 3494882 w 4051300"/>
              <a:gd name="connsiteY7" fmla="*/ 3454400 h 6863556"/>
              <a:gd name="connsiteX8" fmla="*/ 3402012 w 4051300"/>
              <a:gd name="connsiteY8" fmla="*/ 2381 h 6863556"/>
              <a:gd name="connsiteX9" fmla="*/ 3387725 w 4051300"/>
              <a:gd name="connsiteY9" fmla="*/ 0 h 6863556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3390106 w 4051300"/>
              <a:gd name="connsiteY5" fmla="*/ 7144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402012 w 4051300"/>
              <a:gd name="connsiteY8" fmla="*/ 0 h 6861175"/>
              <a:gd name="connsiteX9" fmla="*/ 3390106 w 4051300"/>
              <a:gd name="connsiteY9" fmla="*/ 7144 h 6861175"/>
              <a:gd name="connsiteX0" fmla="*/ 0 w 4051300"/>
              <a:gd name="connsiteY0" fmla="*/ 3175 h 6861175"/>
              <a:gd name="connsiteX1" fmla="*/ 4051300 w 4051300"/>
              <a:gd name="connsiteY1" fmla="*/ 3175 h 6861175"/>
              <a:gd name="connsiteX2" fmla="*/ 2946400 w 4051300"/>
              <a:gd name="connsiteY2" fmla="*/ 6861175 h 6861175"/>
              <a:gd name="connsiteX3" fmla="*/ 0 w 4051300"/>
              <a:gd name="connsiteY3" fmla="*/ 6861175 h 6861175"/>
              <a:gd name="connsiteX4" fmla="*/ 0 w 4051300"/>
              <a:gd name="connsiteY4" fmla="*/ 3175 h 6861175"/>
              <a:gd name="connsiteX5" fmla="*/ 3390106 w 4051300"/>
              <a:gd name="connsiteY5" fmla="*/ 7144 h 6861175"/>
              <a:gd name="connsiteX6" fmla="*/ 3482975 w 4051300"/>
              <a:gd name="connsiteY6" fmla="*/ 3528219 h 6861175"/>
              <a:gd name="connsiteX7" fmla="*/ 3494882 w 4051300"/>
              <a:gd name="connsiteY7" fmla="*/ 3452019 h 6861175"/>
              <a:gd name="connsiteX8" fmla="*/ 3402012 w 4051300"/>
              <a:gd name="connsiteY8" fmla="*/ 0 h 6861175"/>
              <a:gd name="connsiteX9" fmla="*/ 3390106 w 4051300"/>
              <a:gd name="connsiteY9" fmla="*/ 7144 h 6861175"/>
              <a:gd name="connsiteX0" fmla="*/ 0 w 4056063"/>
              <a:gd name="connsiteY0" fmla="*/ 0 h 6862762"/>
              <a:gd name="connsiteX1" fmla="*/ 4056063 w 4056063"/>
              <a:gd name="connsiteY1" fmla="*/ 4762 h 6862762"/>
              <a:gd name="connsiteX2" fmla="*/ 2951163 w 4056063"/>
              <a:gd name="connsiteY2" fmla="*/ 6862762 h 6862762"/>
              <a:gd name="connsiteX3" fmla="*/ 4763 w 4056063"/>
              <a:gd name="connsiteY3" fmla="*/ 6862762 h 6862762"/>
              <a:gd name="connsiteX4" fmla="*/ 0 w 4056063"/>
              <a:gd name="connsiteY4" fmla="*/ 0 h 6862762"/>
              <a:gd name="connsiteX5" fmla="*/ 3394869 w 4056063"/>
              <a:gd name="connsiteY5" fmla="*/ 8731 h 6862762"/>
              <a:gd name="connsiteX6" fmla="*/ 3487738 w 4056063"/>
              <a:gd name="connsiteY6" fmla="*/ 3529806 h 6862762"/>
              <a:gd name="connsiteX7" fmla="*/ 3499645 w 4056063"/>
              <a:gd name="connsiteY7" fmla="*/ 3453606 h 6862762"/>
              <a:gd name="connsiteX8" fmla="*/ 3406775 w 4056063"/>
              <a:gd name="connsiteY8" fmla="*/ 1587 h 6862762"/>
              <a:gd name="connsiteX9" fmla="*/ 3394869 w 4056063"/>
              <a:gd name="connsiteY9" fmla="*/ 8731 h 6862762"/>
              <a:gd name="connsiteX0" fmla="*/ 0 w 4056063"/>
              <a:gd name="connsiteY0" fmla="*/ 12700 h 6875462"/>
              <a:gd name="connsiteX1" fmla="*/ 4056063 w 4056063"/>
              <a:gd name="connsiteY1" fmla="*/ 17462 h 6875462"/>
              <a:gd name="connsiteX2" fmla="*/ 2951163 w 4056063"/>
              <a:gd name="connsiteY2" fmla="*/ 6875462 h 6875462"/>
              <a:gd name="connsiteX3" fmla="*/ 4763 w 4056063"/>
              <a:gd name="connsiteY3" fmla="*/ 6875462 h 6875462"/>
              <a:gd name="connsiteX4" fmla="*/ 0 w 4056063"/>
              <a:gd name="connsiteY4" fmla="*/ 12700 h 6875462"/>
              <a:gd name="connsiteX5" fmla="*/ 3390107 w 4056063"/>
              <a:gd name="connsiteY5" fmla="*/ 0 h 6875462"/>
              <a:gd name="connsiteX6" fmla="*/ 3487738 w 4056063"/>
              <a:gd name="connsiteY6" fmla="*/ 3542506 h 6875462"/>
              <a:gd name="connsiteX7" fmla="*/ 3499645 w 4056063"/>
              <a:gd name="connsiteY7" fmla="*/ 3466306 h 6875462"/>
              <a:gd name="connsiteX8" fmla="*/ 3406775 w 4056063"/>
              <a:gd name="connsiteY8" fmla="*/ 14287 h 6875462"/>
              <a:gd name="connsiteX9" fmla="*/ 3390107 w 4056063"/>
              <a:gd name="connsiteY9" fmla="*/ 0 h 6875462"/>
              <a:gd name="connsiteX0" fmla="*/ 0 w 4056063"/>
              <a:gd name="connsiteY0" fmla="*/ 3175 h 6865937"/>
              <a:gd name="connsiteX1" fmla="*/ 4056063 w 4056063"/>
              <a:gd name="connsiteY1" fmla="*/ 7937 h 6865937"/>
              <a:gd name="connsiteX2" fmla="*/ 2951163 w 4056063"/>
              <a:gd name="connsiteY2" fmla="*/ 6865937 h 6865937"/>
              <a:gd name="connsiteX3" fmla="*/ 4763 w 4056063"/>
              <a:gd name="connsiteY3" fmla="*/ 6865937 h 6865937"/>
              <a:gd name="connsiteX4" fmla="*/ 0 w 4056063"/>
              <a:gd name="connsiteY4" fmla="*/ 3175 h 6865937"/>
              <a:gd name="connsiteX5" fmla="*/ 3390107 w 4056063"/>
              <a:gd name="connsiteY5" fmla="*/ 0 h 6865937"/>
              <a:gd name="connsiteX6" fmla="*/ 3487738 w 4056063"/>
              <a:gd name="connsiteY6" fmla="*/ 3532981 h 6865937"/>
              <a:gd name="connsiteX7" fmla="*/ 3499645 w 4056063"/>
              <a:gd name="connsiteY7" fmla="*/ 3456781 h 6865937"/>
              <a:gd name="connsiteX8" fmla="*/ 3406775 w 4056063"/>
              <a:gd name="connsiteY8" fmla="*/ 4762 h 6865937"/>
              <a:gd name="connsiteX9" fmla="*/ 3390107 w 4056063"/>
              <a:gd name="connsiteY9" fmla="*/ 0 h 6865937"/>
              <a:gd name="connsiteX0" fmla="*/ 0 w 4056063"/>
              <a:gd name="connsiteY0" fmla="*/ 3175 h 6865937"/>
              <a:gd name="connsiteX1" fmla="*/ 4056063 w 4056063"/>
              <a:gd name="connsiteY1" fmla="*/ 794 h 6865937"/>
              <a:gd name="connsiteX2" fmla="*/ 2951163 w 4056063"/>
              <a:gd name="connsiteY2" fmla="*/ 6865937 h 6865937"/>
              <a:gd name="connsiteX3" fmla="*/ 4763 w 4056063"/>
              <a:gd name="connsiteY3" fmla="*/ 6865937 h 6865937"/>
              <a:gd name="connsiteX4" fmla="*/ 0 w 4056063"/>
              <a:gd name="connsiteY4" fmla="*/ 3175 h 6865937"/>
              <a:gd name="connsiteX5" fmla="*/ 3390107 w 4056063"/>
              <a:gd name="connsiteY5" fmla="*/ 0 h 6865937"/>
              <a:gd name="connsiteX6" fmla="*/ 3487738 w 4056063"/>
              <a:gd name="connsiteY6" fmla="*/ 3532981 h 6865937"/>
              <a:gd name="connsiteX7" fmla="*/ 3499645 w 4056063"/>
              <a:gd name="connsiteY7" fmla="*/ 3456781 h 6865937"/>
              <a:gd name="connsiteX8" fmla="*/ 3406775 w 4056063"/>
              <a:gd name="connsiteY8" fmla="*/ 4762 h 6865937"/>
              <a:gd name="connsiteX9" fmla="*/ 3390107 w 4056063"/>
              <a:gd name="connsiteY9" fmla="*/ 0 h 6865937"/>
              <a:gd name="connsiteX0" fmla="*/ 0 w 4056063"/>
              <a:gd name="connsiteY0" fmla="*/ 7938 h 6870700"/>
              <a:gd name="connsiteX1" fmla="*/ 4056063 w 4056063"/>
              <a:gd name="connsiteY1" fmla="*/ 5557 h 6870700"/>
              <a:gd name="connsiteX2" fmla="*/ 2951163 w 4056063"/>
              <a:gd name="connsiteY2" fmla="*/ 6870700 h 6870700"/>
              <a:gd name="connsiteX3" fmla="*/ 4763 w 4056063"/>
              <a:gd name="connsiteY3" fmla="*/ 6870700 h 6870700"/>
              <a:gd name="connsiteX4" fmla="*/ 0 w 4056063"/>
              <a:gd name="connsiteY4" fmla="*/ 7938 h 6870700"/>
              <a:gd name="connsiteX5" fmla="*/ 3390107 w 4056063"/>
              <a:gd name="connsiteY5" fmla="*/ 4763 h 6870700"/>
              <a:gd name="connsiteX6" fmla="*/ 3487738 w 4056063"/>
              <a:gd name="connsiteY6" fmla="*/ 3537744 h 6870700"/>
              <a:gd name="connsiteX7" fmla="*/ 3499645 w 4056063"/>
              <a:gd name="connsiteY7" fmla="*/ 3461544 h 6870700"/>
              <a:gd name="connsiteX8" fmla="*/ 3406775 w 4056063"/>
              <a:gd name="connsiteY8" fmla="*/ 0 h 6870700"/>
              <a:gd name="connsiteX9" fmla="*/ 3390107 w 4056063"/>
              <a:gd name="connsiteY9" fmla="*/ 4763 h 6870700"/>
              <a:gd name="connsiteX0" fmla="*/ 0 w 4056063"/>
              <a:gd name="connsiteY0" fmla="*/ 7938 h 6870700"/>
              <a:gd name="connsiteX1" fmla="*/ 4056063 w 4056063"/>
              <a:gd name="connsiteY1" fmla="*/ 5557 h 6870700"/>
              <a:gd name="connsiteX2" fmla="*/ 2951163 w 4056063"/>
              <a:gd name="connsiteY2" fmla="*/ 6870700 h 6870700"/>
              <a:gd name="connsiteX3" fmla="*/ 4763 w 4056063"/>
              <a:gd name="connsiteY3" fmla="*/ 6870700 h 6870700"/>
              <a:gd name="connsiteX4" fmla="*/ 0 w 4056063"/>
              <a:gd name="connsiteY4" fmla="*/ 7938 h 6870700"/>
              <a:gd name="connsiteX5" fmla="*/ 3390107 w 4056063"/>
              <a:gd name="connsiteY5" fmla="*/ 4763 h 6870700"/>
              <a:gd name="connsiteX6" fmla="*/ 3487738 w 4056063"/>
              <a:gd name="connsiteY6" fmla="*/ 3537744 h 6870700"/>
              <a:gd name="connsiteX7" fmla="*/ 3499645 w 4056063"/>
              <a:gd name="connsiteY7" fmla="*/ 3461544 h 6870700"/>
              <a:gd name="connsiteX8" fmla="*/ 3406775 w 4056063"/>
              <a:gd name="connsiteY8" fmla="*/ 0 h 6870700"/>
              <a:gd name="connsiteX9" fmla="*/ 3390107 w 4056063"/>
              <a:gd name="connsiteY9" fmla="*/ 4763 h 6870700"/>
              <a:gd name="connsiteX0" fmla="*/ 0 w 4056063"/>
              <a:gd name="connsiteY0" fmla="*/ 7938 h 6870700"/>
              <a:gd name="connsiteX1" fmla="*/ 4056063 w 4056063"/>
              <a:gd name="connsiteY1" fmla="*/ 5557 h 6870700"/>
              <a:gd name="connsiteX2" fmla="*/ 2955925 w 4056063"/>
              <a:gd name="connsiteY2" fmla="*/ 6867525 h 6870700"/>
              <a:gd name="connsiteX3" fmla="*/ 4763 w 4056063"/>
              <a:gd name="connsiteY3" fmla="*/ 6870700 h 6870700"/>
              <a:gd name="connsiteX4" fmla="*/ 0 w 4056063"/>
              <a:gd name="connsiteY4" fmla="*/ 7938 h 6870700"/>
              <a:gd name="connsiteX5" fmla="*/ 3390107 w 4056063"/>
              <a:gd name="connsiteY5" fmla="*/ 4763 h 6870700"/>
              <a:gd name="connsiteX6" fmla="*/ 3487738 w 4056063"/>
              <a:gd name="connsiteY6" fmla="*/ 3537744 h 6870700"/>
              <a:gd name="connsiteX7" fmla="*/ 3499645 w 4056063"/>
              <a:gd name="connsiteY7" fmla="*/ 3461544 h 6870700"/>
              <a:gd name="connsiteX8" fmla="*/ 3406775 w 4056063"/>
              <a:gd name="connsiteY8" fmla="*/ 0 h 6870700"/>
              <a:gd name="connsiteX9" fmla="*/ 3390107 w 4056063"/>
              <a:gd name="connsiteY9" fmla="*/ 4763 h 6870700"/>
              <a:gd name="connsiteX0" fmla="*/ 0 w 4056063"/>
              <a:gd name="connsiteY0" fmla="*/ 7938 h 6870700"/>
              <a:gd name="connsiteX1" fmla="*/ 4056063 w 4056063"/>
              <a:gd name="connsiteY1" fmla="*/ 5557 h 6870700"/>
              <a:gd name="connsiteX2" fmla="*/ 2955925 w 4056063"/>
              <a:gd name="connsiteY2" fmla="*/ 6867525 h 6870700"/>
              <a:gd name="connsiteX3" fmla="*/ 4763 w 4056063"/>
              <a:gd name="connsiteY3" fmla="*/ 6870700 h 6870700"/>
              <a:gd name="connsiteX4" fmla="*/ 0 w 4056063"/>
              <a:gd name="connsiteY4" fmla="*/ 7938 h 6870700"/>
              <a:gd name="connsiteX5" fmla="*/ 3390107 w 4056063"/>
              <a:gd name="connsiteY5" fmla="*/ 4763 h 6870700"/>
              <a:gd name="connsiteX6" fmla="*/ 3487738 w 4056063"/>
              <a:gd name="connsiteY6" fmla="*/ 3537744 h 6870700"/>
              <a:gd name="connsiteX7" fmla="*/ 3497264 w 4056063"/>
              <a:gd name="connsiteY7" fmla="*/ 3486944 h 6870700"/>
              <a:gd name="connsiteX8" fmla="*/ 3406775 w 4056063"/>
              <a:gd name="connsiteY8" fmla="*/ 0 h 6870700"/>
              <a:gd name="connsiteX9" fmla="*/ 3390107 w 4056063"/>
              <a:gd name="connsiteY9" fmla="*/ 4763 h 6870700"/>
              <a:gd name="connsiteX0" fmla="*/ 0 w 4056063"/>
              <a:gd name="connsiteY0" fmla="*/ 7938 h 6870700"/>
              <a:gd name="connsiteX1" fmla="*/ 4056063 w 4056063"/>
              <a:gd name="connsiteY1" fmla="*/ 5557 h 6870700"/>
              <a:gd name="connsiteX2" fmla="*/ 2955925 w 4056063"/>
              <a:gd name="connsiteY2" fmla="*/ 6867525 h 6870700"/>
              <a:gd name="connsiteX3" fmla="*/ 4763 w 4056063"/>
              <a:gd name="connsiteY3" fmla="*/ 6870700 h 6870700"/>
              <a:gd name="connsiteX4" fmla="*/ 0 w 4056063"/>
              <a:gd name="connsiteY4" fmla="*/ 7938 h 6870700"/>
              <a:gd name="connsiteX5" fmla="*/ 3390107 w 4056063"/>
              <a:gd name="connsiteY5" fmla="*/ 4763 h 6870700"/>
              <a:gd name="connsiteX6" fmla="*/ 3487738 w 4056063"/>
              <a:gd name="connsiteY6" fmla="*/ 3537744 h 6870700"/>
              <a:gd name="connsiteX7" fmla="*/ 3492502 w 4056063"/>
              <a:gd name="connsiteY7" fmla="*/ 3531395 h 6870700"/>
              <a:gd name="connsiteX8" fmla="*/ 3406775 w 4056063"/>
              <a:gd name="connsiteY8" fmla="*/ 0 h 6870700"/>
              <a:gd name="connsiteX9" fmla="*/ 3390107 w 4056063"/>
              <a:gd name="connsiteY9" fmla="*/ 4763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56063" h="6870700">
                <a:moveTo>
                  <a:pt x="0" y="7938"/>
                </a:moveTo>
                <a:lnTo>
                  <a:pt x="4056063" y="5557"/>
                </a:lnTo>
                <a:lnTo>
                  <a:pt x="2955925" y="6867525"/>
                </a:lnTo>
                <a:lnTo>
                  <a:pt x="4763" y="6870700"/>
                </a:lnTo>
                <a:cubicBezTo>
                  <a:pt x="3175" y="4583113"/>
                  <a:pt x="1588" y="2295525"/>
                  <a:pt x="0" y="7938"/>
                </a:cubicBezTo>
                <a:close/>
                <a:moveTo>
                  <a:pt x="3390107" y="4763"/>
                </a:moveTo>
                <a:cubicBezTo>
                  <a:pt x="3558382" y="1052249"/>
                  <a:pt x="3526632" y="2192602"/>
                  <a:pt x="3487738" y="3537744"/>
                </a:cubicBezTo>
                <a:cubicBezTo>
                  <a:pt x="3501232" y="3521869"/>
                  <a:pt x="3488533" y="3556795"/>
                  <a:pt x="3492502" y="3531395"/>
                </a:cubicBezTo>
                <a:cubicBezTo>
                  <a:pt x="3544095" y="2397390"/>
                  <a:pt x="3567113" y="1024467"/>
                  <a:pt x="3406775" y="0"/>
                </a:cubicBezTo>
                <a:lnTo>
                  <a:pt x="3390107" y="476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9875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06" y="1061066"/>
            <a:ext cx="10517079" cy="501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00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2295237" y="12120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2200" b="1" i="0" kern="1200">
                <a:solidFill>
                  <a:schemeClr val="accent1"/>
                </a:solidFill>
                <a:latin typeface="Verdana"/>
                <a:ea typeface="+mj-ea"/>
                <a:cs typeface="+mj-cs"/>
              </a:defRPr>
            </a:lvl1pPr>
          </a:lstStyle>
          <a:p>
            <a:pPr algn="ctr"/>
            <a:r>
              <a:rPr lang="da-DK" smtClean="0"/>
              <a:t>God praksis</a:t>
            </a:r>
            <a:endParaRPr lang="da-DK" dirty="0"/>
          </a:p>
        </p:txBody>
      </p:sp>
      <p:sp>
        <p:nvSpPr>
          <p:cNvPr id="4" name="Pladsholder til indhold 2"/>
          <p:cNvSpPr>
            <a:spLocks noGrp="1"/>
          </p:cNvSpPr>
          <p:nvPr>
            <p:ph idx="1"/>
          </p:nvPr>
        </p:nvSpPr>
        <p:spPr>
          <a:xfrm>
            <a:off x="2295237" y="1889298"/>
            <a:ext cx="8229600" cy="4389120"/>
          </a:xfrm>
        </p:spPr>
        <p:txBody>
          <a:bodyPr>
            <a:normAutofit/>
          </a:bodyPr>
          <a:lstStyle/>
          <a:p>
            <a:r>
              <a:rPr lang="da-DK" sz="2800" dirty="0" smtClean="0"/>
              <a:t>Udvidelsesmuligheder:</a:t>
            </a:r>
          </a:p>
          <a:p>
            <a:endParaRPr lang="da-DK" dirty="0"/>
          </a:p>
          <a:p>
            <a:r>
              <a:rPr lang="da-DK" sz="2800" dirty="0" smtClean="0"/>
              <a:t>10 – 20 % udvidelse på:</a:t>
            </a:r>
          </a:p>
          <a:p>
            <a:pPr lvl="3"/>
            <a:r>
              <a:rPr lang="da-DK" sz="2800" dirty="0" smtClean="0"/>
              <a:t>Strømforbruget</a:t>
            </a:r>
          </a:p>
          <a:p>
            <a:pPr lvl="3"/>
            <a:r>
              <a:rPr lang="da-DK" sz="2800" dirty="0" smtClean="0"/>
              <a:t>Adresserne</a:t>
            </a:r>
          </a:p>
          <a:p>
            <a:pPr marL="978408" lvl="3" indent="0">
              <a:buNone/>
            </a:pPr>
            <a:endParaRPr lang="da-DK" sz="2800" u="sng" dirty="0" smtClean="0"/>
          </a:p>
          <a:p>
            <a:pPr marL="978408" lvl="3" indent="0">
              <a:buNone/>
            </a:pPr>
            <a:r>
              <a:rPr lang="da-DK" sz="2800" b="1" i="1" u="sng" dirty="0" smtClean="0"/>
              <a:t>Ved maks</a:t>
            </a:r>
            <a:r>
              <a:rPr lang="da-DK" sz="2800" b="1" i="1" u="sng" dirty="0"/>
              <a:t>. 20 </a:t>
            </a:r>
            <a:r>
              <a:rPr lang="da-DK" sz="2800" b="1" i="1" u="sng" dirty="0" err="1"/>
              <a:t>forkoblinger</a:t>
            </a:r>
            <a:r>
              <a:rPr lang="da-DK" sz="2800" b="1" i="1" u="sng" dirty="0"/>
              <a:t> pr. HPFI, undgås problemer med startstrøm og </a:t>
            </a:r>
            <a:r>
              <a:rPr lang="da-DK" sz="2800" b="1" i="1" u="sng" dirty="0" err="1" smtClean="0"/>
              <a:t>lækstrøm</a:t>
            </a:r>
            <a:r>
              <a:rPr lang="da-DK" sz="2800" b="1" i="1" u="sng" dirty="0" smtClean="0"/>
              <a:t>.</a:t>
            </a:r>
            <a:endParaRPr lang="da-DK" sz="2800" b="1" i="1" u="sng" dirty="0"/>
          </a:p>
          <a:p>
            <a:pPr lvl="3"/>
            <a:endParaRPr lang="da-DK" sz="2800" dirty="0" smtClean="0"/>
          </a:p>
          <a:p>
            <a:pPr lvl="3"/>
            <a:endParaRPr lang="da-DK" sz="2800" dirty="0"/>
          </a:p>
          <a:p>
            <a:pPr lvl="3"/>
            <a:endParaRPr lang="da-DK" sz="2800" dirty="0" smtClean="0"/>
          </a:p>
        </p:txBody>
      </p:sp>
    </p:spTree>
    <p:extLst>
      <p:ext uri="{BB962C8B-B14F-4D97-AF65-F5344CB8AC3E}">
        <p14:creationId xmlns:p14="http://schemas.microsoft.com/office/powerpoint/2010/main" val="202872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2128982" y="109631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2200" b="1" i="0" kern="1200">
                <a:solidFill>
                  <a:schemeClr val="accent1"/>
                </a:solidFill>
                <a:latin typeface="Verdana"/>
                <a:ea typeface="+mj-ea"/>
                <a:cs typeface="+mj-cs"/>
              </a:defRPr>
            </a:lvl1pPr>
          </a:lstStyle>
          <a:p>
            <a:pPr algn="ctr"/>
            <a:r>
              <a:rPr lang="da-DK" dirty="0" smtClean="0"/>
              <a:t>DALI</a:t>
            </a:r>
            <a:endParaRPr lang="da-DK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8" t="30854" r="27031" b="23672"/>
          <a:stretch/>
        </p:blipFill>
        <p:spPr bwMode="auto">
          <a:xfrm>
            <a:off x="2168717" y="1667812"/>
            <a:ext cx="8189865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900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3830319" y="11087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2200" b="1" i="0" kern="1200">
                <a:solidFill>
                  <a:schemeClr val="accent1"/>
                </a:solidFill>
                <a:latin typeface="Verdana"/>
                <a:ea typeface="+mj-ea"/>
                <a:cs typeface="+mj-cs"/>
              </a:defRPr>
            </a:lvl1pPr>
          </a:lstStyle>
          <a:p>
            <a:r>
              <a:rPr lang="da-DK" u="sng" smtClean="0"/>
              <a:t>Adresser</a:t>
            </a:r>
            <a:r>
              <a:rPr lang="da-DK" smtClean="0"/>
              <a:t> – grupper - scenarier</a:t>
            </a:r>
            <a:endParaRPr lang="da-DK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93" t="34703" r="32597" b="16415"/>
          <a:stretch/>
        </p:blipFill>
        <p:spPr bwMode="auto">
          <a:xfrm>
            <a:off x="3400547" y="1680252"/>
            <a:ext cx="5912257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1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2387600" y="103659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2200" b="1" i="0" kern="1200">
                <a:solidFill>
                  <a:schemeClr val="accent1"/>
                </a:solidFill>
                <a:latin typeface="Verdana"/>
                <a:ea typeface="+mj-ea"/>
                <a:cs typeface="+mj-cs"/>
              </a:defRPr>
            </a:lvl1pPr>
          </a:lstStyle>
          <a:p>
            <a:pPr algn="ctr"/>
            <a:r>
              <a:rPr lang="da-DK" smtClean="0"/>
              <a:t>Adresser – </a:t>
            </a:r>
            <a:r>
              <a:rPr lang="da-DK" u="sng" smtClean="0"/>
              <a:t>grupper</a:t>
            </a:r>
            <a:r>
              <a:rPr lang="da-DK" smtClean="0"/>
              <a:t> - scenarier</a:t>
            </a:r>
            <a:endParaRPr lang="da-DK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9" t="27484" r="29233" b="18683"/>
          <a:stretch/>
        </p:blipFill>
        <p:spPr bwMode="auto">
          <a:xfrm>
            <a:off x="2892763" y="1950997"/>
            <a:ext cx="6742463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ktangel 4"/>
          <p:cNvSpPr/>
          <p:nvPr/>
        </p:nvSpPr>
        <p:spPr>
          <a:xfrm>
            <a:off x="842989" y="5527127"/>
            <a:ext cx="4525818" cy="956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/>
              <a:t>Der kan laves grupper i gruppen =&gt; at samme komponent kan indgå i flere grupper</a:t>
            </a:r>
          </a:p>
        </p:txBody>
      </p:sp>
    </p:spTree>
    <p:extLst>
      <p:ext uri="{BB962C8B-B14F-4D97-AF65-F5344CB8AC3E}">
        <p14:creationId xmlns:p14="http://schemas.microsoft.com/office/powerpoint/2010/main" val="214050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2332182" y="107705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2200" b="1" i="0" kern="1200">
                <a:solidFill>
                  <a:schemeClr val="accent1"/>
                </a:solidFill>
                <a:latin typeface="Verdana"/>
                <a:ea typeface="+mj-ea"/>
                <a:cs typeface="+mj-cs"/>
              </a:defRPr>
            </a:lvl1pPr>
          </a:lstStyle>
          <a:p>
            <a:pPr algn="ctr"/>
            <a:r>
              <a:rPr lang="da-DK" smtClean="0"/>
              <a:t>Adresser – grupper - </a:t>
            </a:r>
            <a:r>
              <a:rPr lang="da-DK" u="sng" smtClean="0"/>
              <a:t>scenarier</a:t>
            </a:r>
            <a:endParaRPr lang="da-DK" u="sng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8" t="23359" r="34918" b="23840"/>
          <a:stretch/>
        </p:blipFill>
        <p:spPr bwMode="auto">
          <a:xfrm>
            <a:off x="3180795" y="1648553"/>
            <a:ext cx="6120679" cy="4568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477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07" y="939339"/>
            <a:ext cx="8921544" cy="586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47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565" y="939339"/>
            <a:ext cx="5888977" cy="5686408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9542" y="921230"/>
            <a:ext cx="5840964" cy="576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7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892" y="939339"/>
            <a:ext cx="9982200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83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sp>
        <p:nvSpPr>
          <p:cNvPr id="4" name="Pladsholder til tekst 7"/>
          <p:cNvSpPr txBox="1">
            <a:spLocks/>
          </p:cNvSpPr>
          <p:nvPr/>
        </p:nvSpPr>
        <p:spPr>
          <a:xfrm>
            <a:off x="801619" y="1203007"/>
            <a:ext cx="5351304" cy="25635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240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00025" indent="-200025" algn="l" defTabSz="685800" rtl="0" eaLnBrk="1" latinLnBrk="0" hangingPunct="1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77429" indent="-177404" algn="l" defTabSz="685800" rtl="0" eaLnBrk="1" latinLnBrk="0" hangingPunct="1">
              <a:lnSpc>
                <a:spcPct val="110000"/>
              </a:lnSpc>
              <a:spcBef>
                <a:spcPts val="22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26256" indent="-148829" algn="l" defTabSz="685800" rtl="0" eaLnBrk="1" latinLnBrk="0" hangingPunct="1">
              <a:lnSpc>
                <a:spcPct val="110000"/>
              </a:lnSpc>
              <a:spcBef>
                <a:spcPts val="15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73894" indent="-142875" algn="l" defTabSz="685800" rtl="0" eaLnBrk="1" latinLnBrk="0" hangingPunct="1">
              <a:lnSpc>
                <a:spcPct val="11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sz="2000" dirty="0" err="1" smtClean="0"/>
              <a:t>Fordele</a:t>
            </a:r>
            <a:r>
              <a:rPr lang="en-US" sz="2000" dirty="0" smtClean="0"/>
              <a:t>:</a:t>
            </a:r>
            <a:endParaRPr lang="en-US" sz="2000" dirty="0"/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Der </a:t>
            </a:r>
            <a:r>
              <a:rPr lang="en-US" sz="2000" dirty="0" err="1" smtClean="0"/>
              <a:t>kan</a:t>
            </a:r>
            <a:r>
              <a:rPr lang="en-US" sz="2000" dirty="0" smtClean="0"/>
              <a:t> </a:t>
            </a:r>
            <a:r>
              <a:rPr lang="en-US" sz="2000" dirty="0" err="1" smtClean="0"/>
              <a:t>tilsluttes</a:t>
            </a:r>
            <a:r>
              <a:rPr lang="en-US" sz="2000" dirty="0" smtClean="0"/>
              <a:t> op </a:t>
            </a:r>
            <a:r>
              <a:rPr lang="en-US" sz="2000" dirty="0" err="1" smtClean="0"/>
              <a:t>til</a:t>
            </a:r>
            <a:r>
              <a:rPr lang="en-US" sz="2000" dirty="0" smtClean="0"/>
              <a:t> 4 </a:t>
            </a:r>
            <a:r>
              <a:rPr lang="en-US" sz="2000" dirty="0" err="1" smtClean="0"/>
              <a:t>eksterne</a:t>
            </a:r>
            <a:r>
              <a:rPr lang="en-US" sz="2000" dirty="0" smtClean="0"/>
              <a:t> DALI-</a:t>
            </a:r>
            <a:r>
              <a:rPr lang="en-US" sz="2000" dirty="0" err="1" smtClean="0"/>
              <a:t>relæer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err="1" smtClean="0"/>
              <a:t>til</a:t>
            </a:r>
            <a:r>
              <a:rPr lang="en-US" sz="2000" dirty="0" smtClean="0"/>
              <a:t> </a:t>
            </a:r>
            <a:r>
              <a:rPr lang="en-US" sz="2000" dirty="0" err="1" smtClean="0"/>
              <a:t>sensoren</a:t>
            </a:r>
            <a:endParaRPr lang="en-US" sz="2000" dirty="0" smtClean="0"/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 err="1" smtClean="0"/>
              <a:t>Relæet</a:t>
            </a:r>
            <a:r>
              <a:rPr lang="en-US" sz="2000" dirty="0" smtClean="0"/>
              <a:t> </a:t>
            </a:r>
            <a:r>
              <a:rPr lang="en-US" sz="2000" dirty="0" err="1" smtClean="0"/>
              <a:t>forbindes</a:t>
            </a:r>
            <a:r>
              <a:rPr lang="en-US" sz="2000" dirty="0" smtClean="0"/>
              <a:t> </a:t>
            </a:r>
            <a:r>
              <a:rPr lang="en-US" sz="2000" dirty="0" err="1" smtClean="0"/>
              <a:t>direkte</a:t>
            </a:r>
            <a:r>
              <a:rPr lang="en-US" sz="2000" dirty="0" smtClean="0"/>
              <a:t> </a:t>
            </a:r>
            <a:r>
              <a:rPr lang="en-US" sz="2000" dirty="0" err="1" smtClean="0"/>
              <a:t>til</a:t>
            </a:r>
            <a:r>
              <a:rPr lang="en-US" sz="2000" dirty="0" smtClean="0"/>
              <a:t> DALI-</a:t>
            </a:r>
            <a:r>
              <a:rPr lang="en-US" sz="2000" dirty="0" err="1" smtClean="0"/>
              <a:t>bussen</a:t>
            </a:r>
            <a:endParaRPr lang="en-US" sz="2000" dirty="0" smtClean="0"/>
          </a:p>
        </p:txBody>
      </p:sp>
      <p:sp>
        <p:nvSpPr>
          <p:cNvPr id="5" name="Pladsholder til tekst 7"/>
          <p:cNvSpPr txBox="1">
            <a:spLocks/>
          </p:cNvSpPr>
          <p:nvPr/>
        </p:nvSpPr>
        <p:spPr>
          <a:xfrm>
            <a:off x="5557535" y="1213592"/>
            <a:ext cx="4500302" cy="25635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240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00025" indent="-200025" algn="l" defTabSz="685800" rtl="0" eaLnBrk="1" latinLnBrk="0" hangingPunct="1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77429" indent="-177404" algn="l" defTabSz="685800" rtl="0" eaLnBrk="1" latinLnBrk="0" hangingPunct="1">
              <a:lnSpc>
                <a:spcPct val="110000"/>
              </a:lnSpc>
              <a:spcBef>
                <a:spcPts val="22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26256" indent="-148829" algn="l" defTabSz="685800" rtl="0" eaLnBrk="1" latinLnBrk="0" hangingPunct="1">
              <a:lnSpc>
                <a:spcPct val="110000"/>
              </a:lnSpc>
              <a:spcBef>
                <a:spcPts val="15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73894" indent="-142875" algn="l" defTabSz="685800" rtl="0" eaLnBrk="1" latinLnBrk="0" hangingPunct="1">
              <a:lnSpc>
                <a:spcPct val="11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endParaRPr lang="en-US" sz="2000" dirty="0"/>
          </a:p>
        </p:txBody>
      </p:sp>
      <p:sp>
        <p:nvSpPr>
          <p:cNvPr id="6" name="Pladsholder til tekst 7"/>
          <p:cNvSpPr txBox="1">
            <a:spLocks/>
          </p:cNvSpPr>
          <p:nvPr/>
        </p:nvSpPr>
        <p:spPr>
          <a:xfrm>
            <a:off x="6242078" y="1590557"/>
            <a:ext cx="4364142" cy="16395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240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00025" indent="-200025" algn="l" defTabSz="685800" rtl="0" eaLnBrk="1" latinLnBrk="0" hangingPunct="1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77429" indent="-177404" algn="l" defTabSz="685800" rtl="0" eaLnBrk="1" latinLnBrk="0" hangingPunct="1">
              <a:lnSpc>
                <a:spcPct val="110000"/>
              </a:lnSpc>
              <a:spcBef>
                <a:spcPts val="22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26256" indent="-148829" algn="l" defTabSz="685800" rtl="0" eaLnBrk="1" latinLnBrk="0" hangingPunct="1">
              <a:lnSpc>
                <a:spcPct val="110000"/>
              </a:lnSpc>
              <a:spcBef>
                <a:spcPts val="15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73894" indent="-142875" algn="l" defTabSz="685800" rtl="0" eaLnBrk="1" latinLnBrk="0" hangingPunct="1">
              <a:lnSpc>
                <a:spcPct val="11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 err="1" smtClean="0"/>
              <a:t>Ved</a:t>
            </a:r>
            <a:r>
              <a:rPr lang="en-US" sz="2000" dirty="0" smtClean="0"/>
              <a:t> at </a:t>
            </a:r>
            <a:r>
              <a:rPr lang="en-US" sz="2000" dirty="0" err="1" smtClean="0"/>
              <a:t>bruge</a:t>
            </a:r>
            <a:r>
              <a:rPr lang="en-US" sz="2000" dirty="0" smtClean="0"/>
              <a:t> </a:t>
            </a:r>
            <a:r>
              <a:rPr lang="en-US" sz="2000" dirty="0" err="1" smtClean="0"/>
              <a:t>eksterne</a:t>
            </a:r>
            <a:r>
              <a:rPr lang="en-US" sz="2000" dirty="0" smtClean="0"/>
              <a:t> DALI-</a:t>
            </a:r>
            <a:r>
              <a:rPr lang="en-US" sz="2000" dirty="0" err="1" smtClean="0"/>
              <a:t>relæer</a:t>
            </a:r>
            <a:r>
              <a:rPr lang="en-US" sz="2000" dirty="0" smtClean="0"/>
              <a:t> </a:t>
            </a:r>
            <a:r>
              <a:rPr lang="en-US" sz="2000" dirty="0" err="1" smtClean="0"/>
              <a:t>kan</a:t>
            </a:r>
            <a:r>
              <a:rPr lang="en-US" sz="2000" dirty="0" smtClean="0"/>
              <a:t> HVAC </a:t>
            </a:r>
            <a:r>
              <a:rPr lang="en-US" sz="2000" dirty="0" err="1" smtClean="0"/>
              <a:t>styring</a:t>
            </a:r>
            <a:r>
              <a:rPr lang="en-US" sz="2000" dirty="0" smtClean="0"/>
              <a:t> og standby-</a:t>
            </a:r>
            <a:r>
              <a:rPr lang="en-US" sz="2000" strike="sngStrike" dirty="0" err="1" smtClean="0"/>
              <a:t>eli</a:t>
            </a:r>
            <a:r>
              <a:rPr lang="en-US" sz="2000" dirty="0" err="1" smtClean="0"/>
              <a:t>minering</a:t>
            </a:r>
            <a:r>
              <a:rPr lang="en-US" sz="2000" dirty="0" smtClean="0"/>
              <a:t> </a:t>
            </a:r>
            <a:r>
              <a:rPr lang="en-US" sz="2000" dirty="0" err="1" smtClean="0"/>
              <a:t>kombineres</a:t>
            </a:r>
            <a:endParaRPr lang="en-US" sz="2000" dirty="0" smtClean="0"/>
          </a:p>
        </p:txBody>
      </p:sp>
      <p:grpSp>
        <p:nvGrpSpPr>
          <p:cNvPr id="7" name="Group 23"/>
          <p:cNvGrpSpPr/>
          <p:nvPr/>
        </p:nvGrpSpPr>
        <p:grpSpPr>
          <a:xfrm>
            <a:off x="2513911" y="3303507"/>
            <a:ext cx="7278024" cy="3356948"/>
            <a:chOff x="1766249" y="1024085"/>
            <a:chExt cx="5535824" cy="2225606"/>
          </a:xfrm>
        </p:grpSpPr>
        <p:grpSp>
          <p:nvGrpSpPr>
            <p:cNvPr id="8" name="Group 24"/>
            <p:cNvGrpSpPr/>
            <p:nvPr/>
          </p:nvGrpSpPr>
          <p:grpSpPr>
            <a:xfrm>
              <a:off x="4196474" y="1650397"/>
              <a:ext cx="870462" cy="663689"/>
              <a:chOff x="6172263" y="2539097"/>
              <a:chExt cx="870462" cy="663689"/>
            </a:xfrm>
          </p:grpSpPr>
          <p:grpSp>
            <p:nvGrpSpPr>
              <p:cNvPr id="36" name="Group 58"/>
              <p:cNvGrpSpPr/>
              <p:nvPr/>
            </p:nvGrpSpPr>
            <p:grpSpPr>
              <a:xfrm>
                <a:off x="6352355" y="2693882"/>
                <a:ext cx="329538" cy="329538"/>
                <a:chOff x="4609322" y="3414161"/>
                <a:chExt cx="382745" cy="382745"/>
              </a:xfrm>
            </p:grpSpPr>
            <p:sp>
              <p:nvSpPr>
                <p:cNvPr id="38" name="Oval 60"/>
                <p:cNvSpPr/>
                <p:nvPr/>
              </p:nvSpPr>
              <p:spPr>
                <a:xfrm>
                  <a:off x="4685522" y="3490361"/>
                  <a:ext cx="230345" cy="230345"/>
                </a:xfrm>
                <a:prstGeom prst="ellipse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dirty="0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" name="Oval 61"/>
                <p:cNvSpPr/>
                <p:nvPr/>
              </p:nvSpPr>
              <p:spPr>
                <a:xfrm>
                  <a:off x="4645767" y="3450606"/>
                  <a:ext cx="309855" cy="309855"/>
                </a:xfrm>
                <a:prstGeom prst="ellipse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dirty="0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" name="Oval 62"/>
                <p:cNvSpPr/>
                <p:nvPr/>
              </p:nvSpPr>
              <p:spPr>
                <a:xfrm>
                  <a:off x="4609322" y="3414161"/>
                  <a:ext cx="382745" cy="382745"/>
                </a:xfrm>
                <a:prstGeom prst="ellipse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dirty="0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37" name="Billede 196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366" t="17465" r="51991" b="65070"/>
              <a:stretch/>
            </p:blipFill>
            <p:spPr>
              <a:xfrm>
                <a:off x="6172263" y="2539097"/>
                <a:ext cx="870462" cy="663689"/>
              </a:xfrm>
              <a:prstGeom prst="rect">
                <a:avLst/>
              </a:prstGeom>
            </p:spPr>
          </p:pic>
        </p:grpSp>
        <p:pic>
          <p:nvPicPr>
            <p:cNvPr id="9" name="Pictur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66249" y="1528262"/>
              <a:ext cx="1438781" cy="1682642"/>
            </a:xfrm>
            <a:prstGeom prst="rect">
              <a:avLst/>
            </a:prstGeom>
          </p:spPr>
        </p:pic>
        <p:cxnSp>
          <p:nvCxnSpPr>
            <p:cNvPr id="10" name="Lige forbindelse 49"/>
            <p:cNvCxnSpPr/>
            <p:nvPr/>
          </p:nvCxnSpPr>
          <p:spPr>
            <a:xfrm>
              <a:off x="2489119" y="1293296"/>
              <a:ext cx="4808405" cy="0"/>
            </a:xfrm>
            <a:prstGeom prst="line">
              <a:avLst/>
            </a:prstGeom>
            <a:ln w="1270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ge forbindelse 49"/>
            <p:cNvCxnSpPr/>
            <p:nvPr/>
          </p:nvCxnSpPr>
          <p:spPr>
            <a:xfrm>
              <a:off x="2496099" y="1300810"/>
              <a:ext cx="0" cy="261698"/>
            </a:xfrm>
            <a:prstGeom prst="line">
              <a:avLst/>
            </a:prstGeom>
            <a:ln w="1270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Lige forbindelse 49"/>
            <p:cNvCxnSpPr/>
            <p:nvPr/>
          </p:nvCxnSpPr>
          <p:spPr>
            <a:xfrm>
              <a:off x="3546214" y="1300810"/>
              <a:ext cx="0" cy="261698"/>
            </a:xfrm>
            <a:prstGeom prst="line">
              <a:avLst/>
            </a:prstGeom>
            <a:ln w="1270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ge forbindelse 49"/>
            <p:cNvCxnSpPr/>
            <p:nvPr/>
          </p:nvCxnSpPr>
          <p:spPr>
            <a:xfrm>
              <a:off x="5325058" y="1300810"/>
              <a:ext cx="0" cy="261698"/>
            </a:xfrm>
            <a:prstGeom prst="line">
              <a:avLst/>
            </a:prstGeom>
            <a:ln w="1270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30"/>
            <p:cNvSpPr txBox="1"/>
            <p:nvPr/>
          </p:nvSpPr>
          <p:spPr>
            <a:xfrm>
              <a:off x="3664184" y="1024085"/>
              <a:ext cx="1857953" cy="2244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16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DALI</a:t>
              </a:r>
            </a:p>
          </p:txBody>
        </p:sp>
        <p:cxnSp>
          <p:nvCxnSpPr>
            <p:cNvPr id="15" name="Lige forbindelse 49"/>
            <p:cNvCxnSpPr/>
            <p:nvPr/>
          </p:nvCxnSpPr>
          <p:spPr>
            <a:xfrm>
              <a:off x="7290591" y="1293296"/>
              <a:ext cx="0" cy="1607475"/>
            </a:xfrm>
            <a:prstGeom prst="line">
              <a:avLst/>
            </a:prstGeom>
            <a:ln w="1270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Lige forbindelse 49"/>
            <p:cNvCxnSpPr/>
            <p:nvPr/>
          </p:nvCxnSpPr>
          <p:spPr>
            <a:xfrm rot="5400000">
              <a:off x="7166675" y="1674333"/>
              <a:ext cx="0" cy="261698"/>
            </a:xfrm>
            <a:prstGeom prst="line">
              <a:avLst/>
            </a:prstGeom>
            <a:ln w="1270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Lige forbindelse 49"/>
            <p:cNvCxnSpPr/>
            <p:nvPr/>
          </p:nvCxnSpPr>
          <p:spPr>
            <a:xfrm rot="5400000">
              <a:off x="7166675" y="1880089"/>
              <a:ext cx="0" cy="261698"/>
            </a:xfrm>
            <a:prstGeom prst="line">
              <a:avLst/>
            </a:prstGeom>
            <a:ln w="1270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Lige forbindelse 49"/>
            <p:cNvCxnSpPr/>
            <p:nvPr/>
          </p:nvCxnSpPr>
          <p:spPr>
            <a:xfrm rot="5400000">
              <a:off x="7171224" y="2101259"/>
              <a:ext cx="0" cy="261698"/>
            </a:xfrm>
            <a:prstGeom prst="line">
              <a:avLst/>
            </a:prstGeom>
            <a:ln w="1270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Lige forbindelse 49"/>
            <p:cNvCxnSpPr/>
            <p:nvPr/>
          </p:nvCxnSpPr>
          <p:spPr>
            <a:xfrm rot="5400000">
              <a:off x="7157575" y="2356711"/>
              <a:ext cx="0" cy="261698"/>
            </a:xfrm>
            <a:prstGeom prst="line">
              <a:avLst/>
            </a:prstGeom>
            <a:ln w="1270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Lige forbindelse 49"/>
            <p:cNvCxnSpPr/>
            <p:nvPr/>
          </p:nvCxnSpPr>
          <p:spPr>
            <a:xfrm rot="5400000">
              <a:off x="7153703" y="2563123"/>
              <a:ext cx="0" cy="261698"/>
            </a:xfrm>
            <a:prstGeom prst="line">
              <a:avLst/>
            </a:prstGeom>
            <a:ln w="1270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Lige forbindelse 49"/>
            <p:cNvCxnSpPr/>
            <p:nvPr/>
          </p:nvCxnSpPr>
          <p:spPr>
            <a:xfrm rot="5400000">
              <a:off x="7157575" y="2769922"/>
              <a:ext cx="0" cy="261698"/>
            </a:xfrm>
            <a:prstGeom prst="line">
              <a:avLst/>
            </a:prstGeom>
            <a:ln w="12700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Lige forbindelse 49"/>
            <p:cNvCxnSpPr/>
            <p:nvPr/>
          </p:nvCxnSpPr>
          <p:spPr>
            <a:xfrm>
              <a:off x="6209282" y="2000369"/>
              <a:ext cx="0" cy="1213804"/>
            </a:xfrm>
            <a:prstGeom prst="line">
              <a:avLst/>
            </a:prstGeom>
            <a:ln w="635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Lige forbindelse 49"/>
            <p:cNvCxnSpPr/>
            <p:nvPr/>
          </p:nvCxnSpPr>
          <p:spPr>
            <a:xfrm rot="5400000">
              <a:off x="6345013" y="1938264"/>
              <a:ext cx="0" cy="261698"/>
            </a:xfrm>
            <a:prstGeom prst="line">
              <a:avLst/>
            </a:prstGeom>
            <a:ln w="635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Lige forbindelse 49"/>
            <p:cNvCxnSpPr/>
            <p:nvPr/>
          </p:nvCxnSpPr>
          <p:spPr>
            <a:xfrm rot="5400000">
              <a:off x="6345013" y="2183237"/>
              <a:ext cx="0" cy="261698"/>
            </a:xfrm>
            <a:prstGeom prst="line">
              <a:avLst/>
            </a:prstGeom>
            <a:ln w="635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Lige forbindelse 49"/>
            <p:cNvCxnSpPr/>
            <p:nvPr/>
          </p:nvCxnSpPr>
          <p:spPr>
            <a:xfrm rot="5400000">
              <a:off x="6345013" y="2376353"/>
              <a:ext cx="0" cy="261698"/>
            </a:xfrm>
            <a:prstGeom prst="line">
              <a:avLst/>
            </a:prstGeom>
            <a:ln w="635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Lige forbindelse 49"/>
            <p:cNvCxnSpPr/>
            <p:nvPr/>
          </p:nvCxnSpPr>
          <p:spPr>
            <a:xfrm rot="5400000">
              <a:off x="6345013" y="2620506"/>
              <a:ext cx="0" cy="261698"/>
            </a:xfrm>
            <a:prstGeom prst="line">
              <a:avLst/>
            </a:prstGeom>
            <a:ln w="635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Lige forbindelse 49"/>
            <p:cNvCxnSpPr/>
            <p:nvPr/>
          </p:nvCxnSpPr>
          <p:spPr>
            <a:xfrm rot="5400000">
              <a:off x="6345013" y="2836189"/>
              <a:ext cx="0" cy="261698"/>
            </a:xfrm>
            <a:prstGeom prst="line">
              <a:avLst/>
            </a:prstGeom>
            <a:ln w="635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Lige forbindelse 27"/>
            <p:cNvCxnSpPr/>
            <p:nvPr/>
          </p:nvCxnSpPr>
          <p:spPr>
            <a:xfrm rot="5400000">
              <a:off x="6345013" y="3077166"/>
              <a:ext cx="0" cy="261698"/>
            </a:xfrm>
            <a:prstGeom prst="line">
              <a:avLst/>
            </a:prstGeom>
            <a:ln w="635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Picture 1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235" r="15831"/>
            <a:stretch/>
          </p:blipFill>
          <p:spPr bwMode="auto">
            <a:xfrm>
              <a:off x="6418027" y="1715745"/>
              <a:ext cx="716125" cy="15339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0" name="Lige forbindelse 49"/>
            <p:cNvCxnSpPr/>
            <p:nvPr/>
          </p:nvCxnSpPr>
          <p:spPr>
            <a:xfrm flipH="1">
              <a:off x="5695805" y="2002199"/>
              <a:ext cx="510398" cy="0"/>
            </a:xfrm>
            <a:prstGeom prst="line">
              <a:avLst/>
            </a:prstGeom>
            <a:ln w="635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05017" y="1368033"/>
              <a:ext cx="947951" cy="809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2" name="Lige forbindelse 49"/>
            <p:cNvCxnSpPr/>
            <p:nvPr/>
          </p:nvCxnSpPr>
          <p:spPr>
            <a:xfrm flipH="1">
              <a:off x="3898628" y="1995881"/>
              <a:ext cx="477938" cy="0"/>
            </a:xfrm>
            <a:prstGeom prst="line">
              <a:avLst/>
            </a:prstGeom>
            <a:ln w="635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124844" y="1368033"/>
              <a:ext cx="947951" cy="809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Box 56"/>
            <p:cNvSpPr txBox="1"/>
            <p:nvPr/>
          </p:nvSpPr>
          <p:spPr>
            <a:xfrm>
              <a:off x="5007260" y="1763067"/>
              <a:ext cx="1857953" cy="173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11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230Vac</a:t>
              </a:r>
            </a:p>
          </p:txBody>
        </p:sp>
        <p:sp>
          <p:nvSpPr>
            <p:cNvPr id="35" name="TextBox 57"/>
            <p:cNvSpPr txBox="1"/>
            <p:nvPr/>
          </p:nvSpPr>
          <p:spPr>
            <a:xfrm>
              <a:off x="3203252" y="1747966"/>
              <a:ext cx="1857953" cy="173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11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HVAC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438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Introduktion til DALI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955" y="3843071"/>
            <a:ext cx="1823354" cy="1406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6"/>
          <p:cNvSpPr txBox="1"/>
          <p:nvPr/>
        </p:nvSpPr>
        <p:spPr>
          <a:xfrm>
            <a:off x="11970209" y="-1369563"/>
            <a:ext cx="1051655" cy="1070120"/>
          </a:xfrm>
          <a:prstGeom prst="rect">
            <a:avLst/>
          </a:prstGeom>
          <a:noFill/>
        </p:spPr>
        <p:txBody>
          <a:bodyPr vert="horz" wrap="none" lIns="720000" tIns="0" rIns="0" bIns="0" rtlCol="0" anchor="ctr" anchorCtr="0">
            <a:normAutofit/>
          </a:bodyPr>
          <a:lstStyle/>
          <a:p>
            <a:endParaRPr lang="en-US" sz="1200" dirty="0" smtClean="0"/>
          </a:p>
        </p:txBody>
      </p:sp>
      <p:sp>
        <p:nvSpPr>
          <p:cNvPr id="7" name="Text Placeholder 17"/>
          <p:cNvSpPr txBox="1">
            <a:spLocks/>
          </p:cNvSpPr>
          <p:nvPr/>
        </p:nvSpPr>
        <p:spPr>
          <a:xfrm>
            <a:off x="-74645" y="3930464"/>
            <a:ext cx="4098970" cy="421307"/>
          </a:xfrm>
          <a:prstGeom prst="rect">
            <a:avLst/>
          </a:prstGeom>
        </p:spPr>
        <p:txBody>
          <a:bodyPr vert="horz" lIns="1044000" tIns="0" rIns="0" bIns="0" rtlCol="0" anchor="ctr" anchorCtr="0"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1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00025" indent="-200025" algn="l" defTabSz="685800" rtl="0" eaLnBrk="1" latinLnBrk="0" hangingPunct="1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3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77429" indent="-177404" algn="l" defTabSz="685800" rtl="0" eaLnBrk="1" latinLnBrk="0" hangingPunct="1">
              <a:lnSpc>
                <a:spcPct val="110000"/>
              </a:lnSpc>
              <a:spcBef>
                <a:spcPts val="225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26256" indent="-148829" algn="l" defTabSz="685800" rtl="0" eaLnBrk="1" latinLnBrk="0" hangingPunct="1">
              <a:lnSpc>
                <a:spcPct val="110000"/>
              </a:lnSpc>
              <a:spcBef>
                <a:spcPts val="15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73894" indent="-142875" algn="l" defTabSz="685800" rtl="0" eaLnBrk="1" latinLnBrk="0" hangingPunct="1">
              <a:lnSpc>
                <a:spcPct val="11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a-DK" dirty="0" smtClean="0"/>
          </a:p>
        </p:txBody>
      </p:sp>
      <p:sp>
        <p:nvSpPr>
          <p:cNvPr id="8" name="Titel 5"/>
          <p:cNvSpPr txBox="1">
            <a:spLocks/>
          </p:cNvSpPr>
          <p:nvPr/>
        </p:nvSpPr>
        <p:spPr>
          <a:xfrm>
            <a:off x="981455" y="964310"/>
            <a:ext cx="5631310" cy="916846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000" b="0" dirty="0" smtClean="0"/>
              <a:t>DALI BMS</a:t>
            </a:r>
            <a:br>
              <a:rPr lang="en-US" sz="1000" b="0" dirty="0" smtClean="0"/>
            </a:br>
            <a:r>
              <a:rPr lang="da-DK" sz="1200" dirty="0" smtClean="0"/>
              <a:t/>
            </a:r>
            <a:br>
              <a:rPr lang="da-DK" sz="1200" dirty="0" smtClean="0"/>
            </a:br>
            <a:r>
              <a:rPr lang="en-US" dirty="0"/>
              <a:t>DALI-2 BMS </a:t>
            </a:r>
            <a:r>
              <a:rPr lang="en-US" dirty="0" err="1" smtClean="0"/>
              <a:t>løsning</a:t>
            </a:r>
            <a:endParaRPr lang="en-GB" dirty="0"/>
          </a:p>
          <a:p>
            <a:r>
              <a:rPr lang="da-DK" sz="1400" b="0" dirty="0" smtClean="0"/>
              <a:t>- Nem integration med BMS/IBI</a:t>
            </a:r>
            <a:endParaRPr lang="da-DK" sz="1400" b="0" dirty="0"/>
          </a:p>
        </p:txBody>
      </p:sp>
      <p:sp>
        <p:nvSpPr>
          <p:cNvPr id="9" name="Pladsholder til tekst 7"/>
          <p:cNvSpPr txBox="1">
            <a:spLocks/>
          </p:cNvSpPr>
          <p:nvPr/>
        </p:nvSpPr>
        <p:spPr>
          <a:xfrm>
            <a:off x="4820417" y="1932047"/>
            <a:ext cx="3936838" cy="1989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240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00025" indent="-200025" algn="l" defTabSz="685800" rtl="0" eaLnBrk="1" latinLnBrk="0" hangingPunct="1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77429" indent="-177404" algn="l" defTabSz="685800" rtl="0" eaLnBrk="1" latinLnBrk="0" hangingPunct="1">
              <a:lnSpc>
                <a:spcPct val="110000"/>
              </a:lnSpc>
              <a:spcBef>
                <a:spcPts val="22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26256" indent="-148829" algn="l" defTabSz="685800" rtl="0" eaLnBrk="1" latinLnBrk="0" hangingPunct="1">
              <a:lnSpc>
                <a:spcPct val="110000"/>
              </a:lnSpc>
              <a:spcBef>
                <a:spcPts val="15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73894" indent="-142875" algn="l" defTabSz="685800" rtl="0" eaLnBrk="1" latinLnBrk="0" hangingPunct="1">
              <a:lnSpc>
                <a:spcPct val="11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endParaRPr lang="en-US" sz="1300" dirty="0"/>
          </a:p>
        </p:txBody>
      </p:sp>
      <p:grpSp>
        <p:nvGrpSpPr>
          <p:cNvPr id="10" name="Group 1"/>
          <p:cNvGrpSpPr/>
          <p:nvPr/>
        </p:nvGrpSpPr>
        <p:grpSpPr>
          <a:xfrm>
            <a:off x="1196674" y="2096718"/>
            <a:ext cx="8572477" cy="3790898"/>
            <a:chOff x="972420" y="1280465"/>
            <a:chExt cx="7453655" cy="3239261"/>
          </a:xfrm>
        </p:grpSpPr>
        <p:sp>
          <p:nvSpPr>
            <p:cNvPr id="11" name="Rektangel 25"/>
            <p:cNvSpPr/>
            <p:nvPr/>
          </p:nvSpPr>
          <p:spPr>
            <a:xfrm>
              <a:off x="4815280" y="2265026"/>
              <a:ext cx="1263333" cy="478173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TREDJEPARTS- INTEGRATION</a:t>
              </a:r>
              <a:endPara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Højre-venstrepil 29"/>
            <p:cNvSpPr/>
            <p:nvPr/>
          </p:nvSpPr>
          <p:spPr>
            <a:xfrm>
              <a:off x="4461240" y="2416027"/>
              <a:ext cx="354040" cy="176169"/>
            </a:xfrm>
            <a:prstGeom prst="leftRightArrow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ktangel 31"/>
            <p:cNvSpPr/>
            <p:nvPr/>
          </p:nvSpPr>
          <p:spPr>
            <a:xfrm>
              <a:off x="972420" y="1601823"/>
              <a:ext cx="565643" cy="478173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DALI</a:t>
              </a:r>
            </a:p>
            <a:p>
              <a:pPr algn="ctr"/>
              <a:r>
                <a:rPr lang="en-US" sz="100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PS</a:t>
              </a:r>
              <a:endPara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ktangel 32"/>
            <p:cNvSpPr/>
            <p:nvPr/>
          </p:nvSpPr>
          <p:spPr>
            <a:xfrm>
              <a:off x="1618372" y="1601823"/>
              <a:ext cx="565643" cy="478173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DALI</a:t>
              </a:r>
            </a:p>
            <a:p>
              <a:pPr algn="ctr"/>
              <a:r>
                <a:rPr lang="en-US" sz="100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INPUT</a:t>
              </a:r>
              <a:endPara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ktangel 33"/>
            <p:cNvSpPr/>
            <p:nvPr/>
          </p:nvSpPr>
          <p:spPr>
            <a:xfrm>
              <a:off x="2265653" y="1601823"/>
              <a:ext cx="618125" cy="478173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DALI</a:t>
              </a:r>
            </a:p>
            <a:p>
              <a:pPr algn="ctr"/>
              <a:r>
                <a:rPr lang="en-US" sz="100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RELÆ</a:t>
              </a:r>
              <a:endPara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ektangel 34"/>
            <p:cNvSpPr/>
            <p:nvPr/>
          </p:nvSpPr>
          <p:spPr>
            <a:xfrm>
              <a:off x="2981494" y="1601823"/>
              <a:ext cx="565643" cy="478173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DALI</a:t>
              </a:r>
            </a:p>
            <a:p>
              <a:pPr algn="ctr"/>
              <a:r>
                <a:rPr lang="en-US" sz="100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PIR</a:t>
              </a:r>
              <a:endPara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ektangel 35"/>
            <p:cNvSpPr/>
            <p:nvPr/>
          </p:nvSpPr>
          <p:spPr>
            <a:xfrm>
              <a:off x="3623635" y="1601823"/>
              <a:ext cx="565643" cy="478173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DALI</a:t>
              </a:r>
            </a:p>
            <a:p>
              <a:pPr algn="ctr"/>
              <a:r>
                <a:rPr lang="en-US" sz="100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APC</a:t>
              </a:r>
              <a:endPara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Højrepil 36"/>
            <p:cNvSpPr/>
            <p:nvPr/>
          </p:nvSpPr>
          <p:spPr>
            <a:xfrm rot="16200000" flipH="1">
              <a:off x="2454044" y="2080517"/>
              <a:ext cx="241342" cy="239087"/>
            </a:xfrm>
            <a:prstGeom prst="rightArrow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Højrepil 37"/>
            <p:cNvSpPr/>
            <p:nvPr/>
          </p:nvSpPr>
          <p:spPr>
            <a:xfrm rot="16200000" flipH="1">
              <a:off x="1780522" y="2080517"/>
              <a:ext cx="241342" cy="239087"/>
            </a:xfrm>
            <a:prstGeom prst="rightArrow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Højrepil 38"/>
            <p:cNvSpPr/>
            <p:nvPr/>
          </p:nvSpPr>
          <p:spPr>
            <a:xfrm rot="16200000" flipH="1">
              <a:off x="1134570" y="2080518"/>
              <a:ext cx="241342" cy="239087"/>
            </a:xfrm>
            <a:prstGeom prst="rightArrow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Højrepil 39"/>
            <p:cNvSpPr/>
            <p:nvPr/>
          </p:nvSpPr>
          <p:spPr>
            <a:xfrm rot="16200000" flipH="1">
              <a:off x="3143644" y="2080518"/>
              <a:ext cx="241342" cy="239087"/>
            </a:xfrm>
            <a:prstGeom prst="rightArrow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Højrepil 40"/>
            <p:cNvSpPr/>
            <p:nvPr/>
          </p:nvSpPr>
          <p:spPr>
            <a:xfrm rot="16200000" flipH="1">
              <a:off x="3785785" y="2080519"/>
              <a:ext cx="241342" cy="239087"/>
            </a:xfrm>
            <a:prstGeom prst="rightArrow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3" name="Lige forbindelse 41"/>
            <p:cNvCxnSpPr/>
            <p:nvPr/>
          </p:nvCxnSpPr>
          <p:spPr>
            <a:xfrm>
              <a:off x="1255241" y="2491530"/>
              <a:ext cx="265121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Lige forbindelse 42"/>
            <p:cNvCxnSpPr/>
            <p:nvPr/>
          </p:nvCxnSpPr>
          <p:spPr>
            <a:xfrm>
              <a:off x="2574715" y="2491530"/>
              <a:ext cx="0" cy="41945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Lige forbindelse 43"/>
            <p:cNvCxnSpPr/>
            <p:nvPr/>
          </p:nvCxnSpPr>
          <p:spPr>
            <a:xfrm>
              <a:off x="6563605" y="2166517"/>
              <a:ext cx="0" cy="6632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Lige forbindelse 44"/>
            <p:cNvCxnSpPr/>
            <p:nvPr/>
          </p:nvCxnSpPr>
          <p:spPr>
            <a:xfrm rot="5400000" flipH="1">
              <a:off x="6353885" y="2294386"/>
              <a:ext cx="0" cy="41945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uppe 7"/>
            <p:cNvGrpSpPr/>
            <p:nvPr/>
          </p:nvGrpSpPr>
          <p:grpSpPr>
            <a:xfrm>
              <a:off x="6687728" y="1920607"/>
              <a:ext cx="1738347" cy="478173"/>
              <a:chOff x="6981343" y="1710882"/>
              <a:chExt cx="1738347" cy="478173"/>
            </a:xfrm>
          </p:grpSpPr>
          <p:sp>
            <p:nvSpPr>
              <p:cNvPr id="34" name="Rektangel 16"/>
              <p:cNvSpPr/>
              <p:nvPr/>
            </p:nvSpPr>
            <p:spPr>
              <a:xfrm>
                <a:off x="7335383" y="1710882"/>
                <a:ext cx="1384307" cy="478173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 smtClean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CENTRALISERET IDRIFTSÆTTELSE</a:t>
                </a:r>
                <a:endParaRPr lang="en-US" sz="10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Højre-venstrepil 45"/>
              <p:cNvSpPr/>
              <p:nvPr/>
            </p:nvSpPr>
            <p:spPr>
              <a:xfrm>
                <a:off x="6981343" y="1859084"/>
                <a:ext cx="354040" cy="176169"/>
              </a:xfrm>
              <a:prstGeom prst="leftRightArrow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Gruppe 46"/>
            <p:cNvGrpSpPr/>
            <p:nvPr/>
          </p:nvGrpSpPr>
          <p:grpSpPr>
            <a:xfrm>
              <a:off x="6687728" y="2583808"/>
              <a:ext cx="1738347" cy="478173"/>
              <a:chOff x="6981343" y="1710882"/>
              <a:chExt cx="1738347" cy="478173"/>
            </a:xfrm>
          </p:grpSpPr>
          <p:sp>
            <p:nvSpPr>
              <p:cNvPr id="32" name="Rektangel 47"/>
              <p:cNvSpPr/>
              <p:nvPr/>
            </p:nvSpPr>
            <p:spPr>
              <a:xfrm>
                <a:off x="7335383" y="1710882"/>
                <a:ext cx="1384307" cy="478173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 smtClean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BMS SYSTEM</a:t>
                </a:r>
                <a:endParaRPr lang="en-US" sz="10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Højre-venstrepil 48"/>
              <p:cNvSpPr/>
              <p:nvPr/>
            </p:nvSpPr>
            <p:spPr>
              <a:xfrm>
                <a:off x="6981343" y="1859084"/>
                <a:ext cx="354040" cy="176169"/>
              </a:xfrm>
              <a:prstGeom prst="leftRightArrow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9" name="Picture 10" descr="http://www.diginet.net.au/wp-content/uploads/2015/06/DALI-2-LOGO-ANIMATED-320x123.g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0236" y="4124221"/>
              <a:ext cx="1028957" cy="3955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Lige forbindelse 27"/>
            <p:cNvCxnSpPr/>
            <p:nvPr/>
          </p:nvCxnSpPr>
          <p:spPr>
            <a:xfrm>
              <a:off x="972420" y="1507688"/>
              <a:ext cx="321685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kstboks 28"/>
            <p:cNvSpPr txBox="1"/>
            <p:nvPr/>
          </p:nvSpPr>
          <p:spPr>
            <a:xfrm>
              <a:off x="972421" y="1280465"/>
              <a:ext cx="3216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STANDARDISERET STRUKTUR</a:t>
              </a:r>
              <a:endPara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53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002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rcantec-tema">
  <a:themeElements>
    <a:clrScheme name="Mercantec Farvepalett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6192"/>
      </a:accent1>
      <a:accent2>
        <a:srgbClr val="00866A"/>
      </a:accent2>
      <a:accent3>
        <a:srgbClr val="77497F"/>
      </a:accent3>
      <a:accent4>
        <a:srgbClr val="A4130E"/>
      </a:accent4>
      <a:accent5>
        <a:srgbClr val="EF7D04"/>
      </a:accent5>
      <a:accent6>
        <a:srgbClr val="906D4B"/>
      </a:accent6>
      <a:hlink>
        <a:srgbClr val="006192"/>
      </a:hlink>
      <a:folHlink>
        <a:srgbClr val="954F72"/>
      </a:folHlink>
    </a:clrScheme>
    <a:fontScheme name="Mercantec skrifttyp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rcantec_PowerPointSkabelon [Skrivebeskyttet]" id="{073D5EDE-026E-45F9-837D-DE4682E48A7F}" vid="{F5E593AD-DDB6-4CAB-9C36-0A481B61FF8E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Mercantec_PowerPointSkabelon</Template>
  <TotalTime>1413</TotalTime>
  <Words>715</Words>
  <Application>Microsoft Office PowerPoint</Application>
  <PresentationFormat>Widescreen</PresentationFormat>
  <Paragraphs>152</Paragraphs>
  <Slides>26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26</vt:i4>
      </vt:variant>
    </vt:vector>
  </HeadingPairs>
  <TitlesOfParts>
    <vt:vector size="30" baseType="lpstr">
      <vt:lpstr>Arial</vt:lpstr>
      <vt:lpstr>Calibri</vt:lpstr>
      <vt:lpstr>Verdana</vt:lpstr>
      <vt:lpstr>Mercantec-tema</vt:lpstr>
      <vt:lpstr>Teknologisk Videncenter</vt:lpstr>
      <vt:lpstr>Introduktion til DALI</vt:lpstr>
      <vt:lpstr>Introduktion til DALI</vt:lpstr>
      <vt:lpstr>Introduktion til DALI</vt:lpstr>
      <vt:lpstr>Introduktion til DALI</vt:lpstr>
      <vt:lpstr>Introduktion til DALI</vt:lpstr>
      <vt:lpstr>Introduktion til DALI</vt:lpstr>
      <vt:lpstr>Introduktion til DALI</vt:lpstr>
      <vt:lpstr>Introduktion til DALI</vt:lpstr>
      <vt:lpstr>Introduktion til DALI</vt:lpstr>
      <vt:lpstr>Introduktion til DALI</vt:lpstr>
      <vt:lpstr>Introduktion til DALI</vt:lpstr>
      <vt:lpstr>Introduktion til DALI</vt:lpstr>
      <vt:lpstr>Introduktion til DALI</vt:lpstr>
      <vt:lpstr>Introduktion til DALI</vt:lpstr>
      <vt:lpstr>Introduktion til DALI</vt:lpstr>
      <vt:lpstr>Introduktion til DALI</vt:lpstr>
      <vt:lpstr>Introduktion til DALI</vt:lpstr>
      <vt:lpstr>Introduktion til DALI</vt:lpstr>
      <vt:lpstr>Introduktion til DALI</vt:lpstr>
      <vt:lpstr>Introduktion til DALI</vt:lpstr>
      <vt:lpstr>Introduktion til DALI</vt:lpstr>
      <vt:lpstr>Introduktion til DALI</vt:lpstr>
      <vt:lpstr>Introduktion til DALI</vt:lpstr>
      <vt:lpstr>Introduktion til DALI</vt:lpstr>
      <vt:lpstr>PowerPoint-præsentation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Teknologisk Videncenter</dc:title>
  <dc:creator>Kim Guldholt</dc:creator>
  <cp:lastModifiedBy>Dennis Lysdal</cp:lastModifiedBy>
  <cp:revision>68</cp:revision>
  <cp:lastPrinted>2018-05-23T09:31:28Z</cp:lastPrinted>
  <dcterms:created xsi:type="dcterms:W3CDTF">2018-12-11T14:12:11Z</dcterms:created>
  <dcterms:modified xsi:type="dcterms:W3CDTF">2021-05-05T07:38:33Z</dcterms:modified>
</cp:coreProperties>
</file>