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63" r:id="rId3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099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48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523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217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709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2295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294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4110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2199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7177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8680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260C1-EFFB-4107-B092-BC1BF57F39B0}" type="datetimeFigureOut">
              <a:rPr lang="da-DK" smtClean="0"/>
              <a:t>14-06-2017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7528C-B689-468B-A220-55B1A342C8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484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Hvad får du ud af at læse disse skilte?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a-DK" dirty="0" smtClean="0"/>
              <a:t>Find sjove fejl og forklar, hvad fejlene er!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525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05" y="202622"/>
            <a:ext cx="7972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88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646" y="580087"/>
            <a:ext cx="6958445" cy="5218834"/>
          </a:xfrm>
        </p:spPr>
      </p:pic>
    </p:spTree>
    <p:extLst>
      <p:ext uri="{BB962C8B-B14F-4D97-AF65-F5344CB8AC3E}">
        <p14:creationId xmlns:p14="http://schemas.microsoft.com/office/powerpoint/2010/main" val="96050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76" y="365125"/>
            <a:ext cx="4257675" cy="5676901"/>
          </a:xfrm>
        </p:spPr>
      </p:pic>
    </p:spTree>
    <p:extLst>
      <p:ext uri="{BB962C8B-B14F-4D97-AF65-F5344CB8AC3E}">
        <p14:creationId xmlns:p14="http://schemas.microsoft.com/office/powerpoint/2010/main" val="155178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862" y="365125"/>
            <a:ext cx="5017413" cy="5811838"/>
          </a:xfrm>
        </p:spPr>
      </p:pic>
    </p:spTree>
    <p:extLst>
      <p:ext uri="{BB962C8B-B14F-4D97-AF65-F5344CB8AC3E}">
        <p14:creationId xmlns:p14="http://schemas.microsoft.com/office/powerpoint/2010/main" val="26971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912" y="789709"/>
            <a:ext cx="8882176" cy="4996224"/>
          </a:xfrm>
        </p:spPr>
      </p:pic>
    </p:spTree>
    <p:extLst>
      <p:ext uri="{BB962C8B-B14F-4D97-AF65-F5344CB8AC3E}">
        <p14:creationId xmlns:p14="http://schemas.microsoft.com/office/powerpoint/2010/main" val="230730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492" y="1949"/>
            <a:ext cx="4631260" cy="6175014"/>
          </a:xfrm>
        </p:spPr>
      </p:pic>
    </p:spTree>
    <p:extLst>
      <p:ext uri="{BB962C8B-B14F-4D97-AF65-F5344CB8AC3E}">
        <p14:creationId xmlns:p14="http://schemas.microsoft.com/office/powerpoint/2010/main" val="3275861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36" y="446809"/>
            <a:ext cx="4297615" cy="5730154"/>
          </a:xfrm>
        </p:spPr>
      </p:pic>
    </p:spTree>
    <p:extLst>
      <p:ext uri="{BB962C8B-B14F-4D97-AF65-F5344CB8AC3E}">
        <p14:creationId xmlns:p14="http://schemas.microsoft.com/office/powerpoint/2010/main" val="1901854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043" y="365125"/>
            <a:ext cx="4335499" cy="5780666"/>
          </a:xfrm>
        </p:spPr>
      </p:pic>
    </p:spTree>
    <p:extLst>
      <p:ext uri="{BB962C8B-B14F-4D97-AF65-F5344CB8AC3E}">
        <p14:creationId xmlns:p14="http://schemas.microsoft.com/office/powerpoint/2010/main" val="2673007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00" y="654627"/>
            <a:ext cx="4141751" cy="5522336"/>
          </a:xfrm>
        </p:spPr>
      </p:pic>
    </p:spTree>
    <p:extLst>
      <p:ext uri="{BB962C8B-B14F-4D97-AF65-F5344CB8AC3E}">
        <p14:creationId xmlns:p14="http://schemas.microsoft.com/office/powerpoint/2010/main" val="2820771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06" y="457200"/>
            <a:ext cx="5719763" cy="5719763"/>
          </a:xfrm>
        </p:spPr>
      </p:pic>
    </p:spTree>
    <p:extLst>
      <p:ext uri="{BB962C8B-B14F-4D97-AF65-F5344CB8AC3E}">
        <p14:creationId xmlns:p14="http://schemas.microsoft.com/office/powerpoint/2010/main" val="1627612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79161"/>
            <a:ext cx="3205013" cy="5697802"/>
          </a:xfrm>
        </p:spPr>
      </p:pic>
    </p:spTree>
    <p:extLst>
      <p:ext uri="{BB962C8B-B14F-4D97-AF65-F5344CB8AC3E}">
        <p14:creationId xmlns:p14="http://schemas.microsoft.com/office/powerpoint/2010/main" val="2124060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257254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Flere fejl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300" y="1825625"/>
            <a:ext cx="3119400" cy="4351338"/>
          </a:xfrm>
        </p:spPr>
      </p:pic>
    </p:spTree>
    <p:extLst>
      <p:ext uri="{BB962C8B-B14F-4D97-AF65-F5344CB8AC3E}">
        <p14:creationId xmlns:p14="http://schemas.microsoft.com/office/powerpoint/2010/main" val="3468867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112" y="365125"/>
            <a:ext cx="7134225" cy="5350669"/>
          </a:xfrm>
        </p:spPr>
      </p:pic>
    </p:spTree>
    <p:extLst>
      <p:ext uri="{BB962C8B-B14F-4D97-AF65-F5344CB8AC3E}">
        <p14:creationId xmlns:p14="http://schemas.microsoft.com/office/powerpoint/2010/main" val="271790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583" y="276499"/>
            <a:ext cx="3105506" cy="5900464"/>
          </a:xfrm>
        </p:spPr>
      </p:pic>
    </p:spTree>
    <p:extLst>
      <p:ext uri="{BB962C8B-B14F-4D97-AF65-F5344CB8AC3E}">
        <p14:creationId xmlns:p14="http://schemas.microsoft.com/office/powerpoint/2010/main" val="2435859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902" y="1825625"/>
            <a:ext cx="5834196" cy="4351338"/>
          </a:xfrm>
        </p:spPr>
      </p:pic>
    </p:spTree>
    <p:extLst>
      <p:ext uri="{BB962C8B-B14F-4D97-AF65-F5344CB8AC3E}">
        <p14:creationId xmlns:p14="http://schemas.microsoft.com/office/powerpoint/2010/main" val="2262231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60" y="716973"/>
            <a:ext cx="4094992" cy="5459990"/>
          </a:xfrm>
        </p:spPr>
      </p:pic>
    </p:spTree>
    <p:extLst>
      <p:ext uri="{BB962C8B-B14F-4D97-AF65-F5344CB8AC3E}">
        <p14:creationId xmlns:p14="http://schemas.microsoft.com/office/powerpoint/2010/main" val="2573232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330235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711" y="1825625"/>
            <a:ext cx="5594577" cy="4351338"/>
          </a:xfrm>
        </p:spPr>
      </p:pic>
    </p:spTree>
    <p:extLst>
      <p:ext uri="{BB962C8B-B14F-4D97-AF65-F5344CB8AC3E}">
        <p14:creationId xmlns:p14="http://schemas.microsoft.com/office/powerpoint/2010/main" val="2413476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210" y="1825625"/>
            <a:ext cx="7739579" cy="4351338"/>
          </a:xfrm>
        </p:spPr>
      </p:pic>
    </p:spTree>
    <p:extLst>
      <p:ext uri="{BB962C8B-B14F-4D97-AF65-F5344CB8AC3E}">
        <p14:creationId xmlns:p14="http://schemas.microsoft.com/office/powerpoint/2010/main" val="1114489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884137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370" y="1825625"/>
            <a:ext cx="5241260" cy="4351338"/>
          </a:xfrm>
        </p:spPr>
      </p:pic>
    </p:spTree>
    <p:extLst>
      <p:ext uri="{BB962C8B-B14F-4D97-AF65-F5344CB8AC3E}">
        <p14:creationId xmlns:p14="http://schemas.microsoft.com/office/powerpoint/2010/main" val="737172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936" y="1329964"/>
            <a:ext cx="3622964" cy="4528705"/>
          </a:xfrm>
        </p:spPr>
      </p:pic>
    </p:spTree>
    <p:extLst>
      <p:ext uri="{BB962C8B-B14F-4D97-AF65-F5344CB8AC3E}">
        <p14:creationId xmlns:p14="http://schemas.microsoft.com/office/powerpoint/2010/main" val="1343896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108" y="365125"/>
            <a:ext cx="3196510" cy="5811838"/>
          </a:xfrm>
        </p:spPr>
      </p:pic>
    </p:spTree>
    <p:extLst>
      <p:ext uri="{BB962C8B-B14F-4D97-AF65-F5344CB8AC3E}">
        <p14:creationId xmlns:p14="http://schemas.microsoft.com/office/powerpoint/2010/main" val="3062117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4409" y="458917"/>
            <a:ext cx="3214793" cy="571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282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151" t="13924" r="28195" b="4168"/>
          <a:stretch/>
        </p:blipFill>
        <p:spPr>
          <a:xfrm>
            <a:off x="1143000" y="16323"/>
            <a:ext cx="9144000" cy="683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81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65" t="17983" r="22688" b="15153"/>
          <a:stretch/>
        </p:blipFill>
        <p:spPr>
          <a:xfrm>
            <a:off x="253836" y="365125"/>
            <a:ext cx="11404763" cy="578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61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553" t="18461" r="28060" b="4647"/>
          <a:stretch/>
        </p:blipFill>
        <p:spPr>
          <a:xfrm>
            <a:off x="1431863" y="365125"/>
            <a:ext cx="8636927" cy="608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6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korrekt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967706"/>
            <a:ext cx="4572000" cy="4067175"/>
          </a:xfrm>
        </p:spPr>
      </p:pic>
    </p:spTree>
    <p:extLst>
      <p:ext uri="{BB962C8B-B14F-4D97-AF65-F5344CB8AC3E}">
        <p14:creationId xmlns:p14="http://schemas.microsoft.com/office/powerpoint/2010/main" val="4115750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23</Words>
  <Application>Microsoft Office PowerPoint</Application>
  <PresentationFormat>Widescreen</PresentationFormat>
  <Paragraphs>4</Paragraphs>
  <Slides>30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Office-tema</vt:lpstr>
      <vt:lpstr>Hvad får du ud af at læse disse skilte?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Flere fejl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korrekt</vt:lpstr>
    </vt:vector>
  </TitlesOfParts>
  <Company>Mercantec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får du ud af at læse disse skilte?</dc:title>
  <dc:creator>Anny Maren Holmgaard</dc:creator>
  <cp:lastModifiedBy>Anny Maren Holmgaard</cp:lastModifiedBy>
  <cp:revision>6</cp:revision>
  <dcterms:created xsi:type="dcterms:W3CDTF">2017-06-14T14:05:48Z</dcterms:created>
  <dcterms:modified xsi:type="dcterms:W3CDTF">2017-06-14T14:33:45Z</dcterms:modified>
</cp:coreProperties>
</file>