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57" r:id="rId6"/>
    <p:sldId id="265" r:id="rId7"/>
    <p:sldId id="258" r:id="rId8"/>
    <p:sldId id="266" r:id="rId9"/>
    <p:sldId id="259" r:id="rId10"/>
    <p:sldId id="267" r:id="rId11"/>
    <p:sldId id="260" r:id="rId12"/>
    <p:sldId id="268" r:id="rId13"/>
    <p:sldId id="269" r:id="rId14"/>
    <p:sldId id="261" r:id="rId15"/>
    <p:sldId id="262" r:id="rId16"/>
    <p:sldId id="263" r:id="rId17"/>
    <p:sldId id="264" r:id="rId18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11" autoAdjust="0"/>
    <p:restoredTop sz="94623" autoAdjust="0"/>
  </p:normalViewPr>
  <p:slideViewPr>
    <p:cSldViewPr snapToGrid="0" snapToObjects="1">
      <p:cViewPr varScale="1">
        <p:scale>
          <a:sx n="74" d="100"/>
          <a:sy n="74" d="100"/>
        </p:scale>
        <p:origin x="1230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19-01-2022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3093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19-01-2022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61721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19-01-2022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04907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19-01-2022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114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19-01-2022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6684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19-01-2022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3848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19-01-2022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9619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19-01-2022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601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19-01-2022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8721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19-01-2022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8153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19-01-2022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1297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FE434-8B21-134E-A023-7FC4DFD5310D}" type="datetimeFigureOut">
              <a:rPr lang="da-DK" smtClean="0"/>
              <a:t>19-01-2022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88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sz="2400" dirty="0" smtClean="0"/>
              <a:t>EMC, Komponenter</a:t>
            </a:r>
            <a:br>
              <a:rPr lang="da-DK" sz="2400" dirty="0" smtClean="0"/>
            </a:br>
            <a:r>
              <a:rPr lang="da-DK" sz="2400" dirty="0" smtClean="0"/>
              <a:t>Elektronik</a:t>
            </a:r>
            <a:endParaRPr lang="da-DK" sz="2400" dirty="0"/>
          </a:p>
        </p:txBody>
      </p:sp>
      <p:sp>
        <p:nvSpPr>
          <p:cNvPr id="8" name="Undertitel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sz="2000" dirty="0" err="1" smtClean="0"/>
              <a:t>Mercantec</a:t>
            </a:r>
            <a:r>
              <a:rPr lang="da-DK" sz="2000" dirty="0" smtClean="0"/>
              <a:t>, elektronik</a:t>
            </a: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403474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56823"/>
            <a:ext cx="8229600" cy="470078"/>
          </a:xfrm>
        </p:spPr>
        <p:txBody>
          <a:bodyPr>
            <a:normAutofit/>
          </a:bodyPr>
          <a:lstStyle/>
          <a:p>
            <a:pPr algn="l"/>
            <a:r>
              <a:rPr lang="da-DK" sz="1600" dirty="0" smtClean="0"/>
              <a:t>EMC, Komponenter</a:t>
            </a:r>
            <a:endParaRPr lang="da-DK" sz="1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6901"/>
            <a:ext cx="8229600" cy="5261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 smtClean="0">
                <a:sym typeface="Wingdings" panose="05000000000000000000" pitchFamily="2" charset="2"/>
              </a:rPr>
              <a:t>Modstande:</a:t>
            </a: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a-DK" sz="1600" dirty="0" smtClean="0">
                <a:sym typeface="Wingdings" panose="05000000000000000000" pitchFamily="2" charset="2"/>
              </a:rPr>
              <a:t>Den Ideelle modstand:</a:t>
            </a: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2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023" y="2581156"/>
            <a:ext cx="4867954" cy="169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44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56823"/>
            <a:ext cx="8229600" cy="470078"/>
          </a:xfrm>
        </p:spPr>
        <p:txBody>
          <a:bodyPr>
            <a:normAutofit/>
          </a:bodyPr>
          <a:lstStyle/>
          <a:p>
            <a:pPr algn="l"/>
            <a:r>
              <a:rPr lang="da-DK" sz="1600" dirty="0" smtClean="0"/>
              <a:t>EMC, Komponenter</a:t>
            </a:r>
            <a:endParaRPr lang="da-DK" sz="1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6901"/>
            <a:ext cx="8229600" cy="5261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 smtClean="0">
                <a:sym typeface="Wingdings" panose="05000000000000000000" pitchFamily="2" charset="2"/>
              </a:rPr>
              <a:t>Modstande:</a:t>
            </a: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a-DK" sz="1600" dirty="0" smtClean="0">
                <a:sym typeface="Wingdings" panose="05000000000000000000" pitchFamily="2" charset="2"/>
              </a:rPr>
              <a:t>Den virkelige modstand:</a:t>
            </a: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2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312" y="2695575"/>
            <a:ext cx="41433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13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56823"/>
            <a:ext cx="8229600" cy="470078"/>
          </a:xfrm>
        </p:spPr>
        <p:txBody>
          <a:bodyPr>
            <a:normAutofit/>
          </a:bodyPr>
          <a:lstStyle/>
          <a:p>
            <a:pPr algn="l"/>
            <a:r>
              <a:rPr lang="da-DK" sz="1600" dirty="0" smtClean="0"/>
              <a:t>EMC, Komponenter</a:t>
            </a:r>
            <a:endParaRPr lang="da-DK" sz="1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6901"/>
            <a:ext cx="8229600" cy="5261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 smtClean="0">
                <a:sym typeface="Wingdings" panose="05000000000000000000" pitchFamily="2" charset="2"/>
              </a:rPr>
              <a:t>Kondensatoren:</a:t>
            </a: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a-DK" sz="1600" dirty="0" smtClean="0">
                <a:sym typeface="Wingdings" panose="05000000000000000000" pitchFamily="2" charset="2"/>
              </a:rPr>
              <a:t>Den ideelle kondensator:</a:t>
            </a: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2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981" y="2119983"/>
            <a:ext cx="6864037" cy="392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0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56823"/>
            <a:ext cx="8229600" cy="470078"/>
          </a:xfrm>
        </p:spPr>
        <p:txBody>
          <a:bodyPr>
            <a:normAutofit/>
          </a:bodyPr>
          <a:lstStyle/>
          <a:p>
            <a:pPr algn="l"/>
            <a:r>
              <a:rPr lang="da-DK" sz="1600" dirty="0" smtClean="0"/>
              <a:t>EMC, Komponenter</a:t>
            </a:r>
            <a:endParaRPr lang="da-DK" sz="1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6901"/>
            <a:ext cx="8229600" cy="5261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 smtClean="0">
                <a:sym typeface="Wingdings" panose="05000000000000000000" pitchFamily="2" charset="2"/>
              </a:rPr>
              <a:t>Kondensatoren:</a:t>
            </a: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a-DK" sz="1600" dirty="0" smtClean="0">
                <a:sym typeface="Wingdings" panose="05000000000000000000" pitchFamily="2" charset="2"/>
              </a:rPr>
              <a:t>Den virkelige kondensator:</a:t>
            </a: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2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241" y="2496141"/>
            <a:ext cx="6594191" cy="303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14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56823"/>
            <a:ext cx="8229600" cy="470078"/>
          </a:xfrm>
        </p:spPr>
        <p:txBody>
          <a:bodyPr>
            <a:normAutofit/>
          </a:bodyPr>
          <a:lstStyle/>
          <a:p>
            <a:pPr algn="l"/>
            <a:r>
              <a:rPr lang="da-DK" sz="1600" dirty="0" smtClean="0"/>
              <a:t>EMC, Komponenter</a:t>
            </a:r>
            <a:endParaRPr lang="da-DK" sz="1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6901"/>
            <a:ext cx="8229600" cy="5261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 smtClean="0">
                <a:sym typeface="Wingdings" panose="05000000000000000000" pitchFamily="2" charset="2"/>
              </a:rPr>
              <a:t>Spolen:</a:t>
            </a: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a-DK" sz="1600" dirty="0" smtClean="0">
                <a:sym typeface="Wingdings" panose="05000000000000000000" pitchFamily="2" charset="2"/>
              </a:rPr>
              <a:t>Den ideelle spole:</a:t>
            </a: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2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104" y="2812102"/>
            <a:ext cx="6359792" cy="241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21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56823"/>
            <a:ext cx="8229600" cy="470078"/>
          </a:xfrm>
        </p:spPr>
        <p:txBody>
          <a:bodyPr>
            <a:normAutofit/>
          </a:bodyPr>
          <a:lstStyle/>
          <a:p>
            <a:pPr algn="l"/>
            <a:r>
              <a:rPr lang="da-DK" sz="1600" dirty="0" smtClean="0"/>
              <a:t>EMC, Komponenter</a:t>
            </a:r>
            <a:endParaRPr lang="da-DK" sz="1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6901"/>
            <a:ext cx="8229600" cy="5261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 smtClean="0">
                <a:sym typeface="Wingdings" panose="05000000000000000000" pitchFamily="2" charset="2"/>
              </a:rPr>
              <a:t>Spolen:</a:t>
            </a: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a-DK" sz="1600" dirty="0" smtClean="0">
                <a:sym typeface="Wingdings" panose="05000000000000000000" pitchFamily="2" charset="2"/>
              </a:rPr>
              <a:t>Den virkelige spole:</a:t>
            </a: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2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728" y="2629370"/>
            <a:ext cx="6588904" cy="303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6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56823"/>
            <a:ext cx="8229600" cy="470078"/>
          </a:xfrm>
        </p:spPr>
        <p:txBody>
          <a:bodyPr>
            <a:normAutofit/>
          </a:bodyPr>
          <a:lstStyle/>
          <a:p>
            <a:pPr algn="l"/>
            <a:r>
              <a:rPr lang="da-DK" sz="1600" dirty="0" smtClean="0"/>
              <a:t>EMC, Komponenter</a:t>
            </a:r>
            <a:endParaRPr lang="da-DK" sz="1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6901"/>
            <a:ext cx="8229600" cy="5261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 smtClean="0">
                <a:sym typeface="Wingdings" panose="05000000000000000000" pitchFamily="2" charset="2"/>
              </a:rPr>
              <a:t>ESR kondensator:</a:t>
            </a:r>
          </a:p>
          <a:p>
            <a:pPr marL="0" indent="0">
              <a:buNone/>
            </a:pPr>
            <a:endParaRPr lang="da-DK" sz="2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0868"/>
            <a:ext cx="2524259" cy="870869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33" y="1126901"/>
            <a:ext cx="5543567" cy="488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71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56823"/>
            <a:ext cx="8229600" cy="470078"/>
          </a:xfrm>
        </p:spPr>
        <p:txBody>
          <a:bodyPr>
            <a:normAutofit/>
          </a:bodyPr>
          <a:lstStyle/>
          <a:p>
            <a:pPr algn="l"/>
            <a:r>
              <a:rPr lang="da-DK" sz="1600" dirty="0" smtClean="0"/>
              <a:t>EMC, Komponenter</a:t>
            </a:r>
            <a:endParaRPr lang="da-DK" sz="1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6901"/>
            <a:ext cx="8229600" cy="5261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 smtClean="0">
                <a:sym typeface="Wingdings" panose="05000000000000000000" pitchFamily="2" charset="2"/>
              </a:rPr>
              <a:t>ESR kondensator:</a:t>
            </a:r>
          </a:p>
          <a:p>
            <a:pPr marL="0" indent="0">
              <a:buNone/>
            </a:pPr>
            <a:endParaRPr lang="da-DK" sz="2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0868"/>
            <a:ext cx="2524259" cy="870869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804" y="1790868"/>
            <a:ext cx="5200650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26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56823"/>
            <a:ext cx="8229600" cy="470078"/>
          </a:xfrm>
        </p:spPr>
        <p:txBody>
          <a:bodyPr>
            <a:normAutofit/>
          </a:bodyPr>
          <a:lstStyle/>
          <a:p>
            <a:pPr algn="l"/>
            <a:r>
              <a:rPr lang="da-DK" sz="1600" dirty="0" smtClean="0"/>
              <a:t>EMC, Komponenter</a:t>
            </a:r>
            <a:endParaRPr lang="da-DK" sz="1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6901"/>
            <a:ext cx="8229600" cy="5261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 smtClean="0">
                <a:sym typeface="Wingdings" panose="05000000000000000000" pitchFamily="2" charset="2"/>
              </a:rPr>
              <a:t>ESR kondensator:</a:t>
            </a:r>
          </a:p>
          <a:p>
            <a:pPr marL="0" indent="0">
              <a:buNone/>
            </a:pPr>
            <a:endParaRPr lang="da-DK" sz="2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0868"/>
            <a:ext cx="2524259" cy="870869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460" y="2661736"/>
            <a:ext cx="5444022" cy="339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9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56823"/>
            <a:ext cx="8229600" cy="470078"/>
          </a:xfrm>
        </p:spPr>
        <p:txBody>
          <a:bodyPr>
            <a:normAutofit/>
          </a:bodyPr>
          <a:lstStyle/>
          <a:p>
            <a:pPr algn="l"/>
            <a:r>
              <a:rPr lang="da-DK" sz="1600" dirty="0" smtClean="0"/>
              <a:t>EMC, Komponenter</a:t>
            </a:r>
            <a:endParaRPr lang="da-DK" sz="1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6901"/>
            <a:ext cx="8229600" cy="5261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 smtClean="0">
                <a:sym typeface="Wingdings" panose="05000000000000000000" pitchFamily="2" charset="2"/>
              </a:rPr>
              <a:t>Her skal være en </a:t>
            </a:r>
            <a:r>
              <a:rPr lang="da-DK" sz="2000" dirty="0" err="1" smtClean="0">
                <a:sym typeface="Wingdings" panose="05000000000000000000" pitchFamily="2" charset="2"/>
              </a:rPr>
              <a:t>tekst:O</a:t>
            </a:r>
            <a:endParaRPr lang="da-DK" sz="2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250992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56823"/>
            <a:ext cx="8229600" cy="470078"/>
          </a:xfrm>
        </p:spPr>
        <p:txBody>
          <a:bodyPr>
            <a:normAutofit/>
          </a:bodyPr>
          <a:lstStyle/>
          <a:p>
            <a:pPr algn="l"/>
            <a:r>
              <a:rPr lang="da-DK" sz="1600" dirty="0" smtClean="0"/>
              <a:t>EMC, Komponenter</a:t>
            </a:r>
            <a:endParaRPr lang="da-DK" sz="1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6901"/>
            <a:ext cx="8229600" cy="5261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 smtClean="0">
                <a:sym typeface="Wingdings" panose="05000000000000000000" pitchFamily="2" charset="2"/>
              </a:rPr>
              <a:t>Her skal være en </a:t>
            </a:r>
            <a:r>
              <a:rPr lang="da-DK" sz="2000" dirty="0" err="1" smtClean="0">
                <a:sym typeface="Wingdings" panose="05000000000000000000" pitchFamily="2" charset="2"/>
              </a:rPr>
              <a:t>tekst:O</a:t>
            </a:r>
            <a:endParaRPr lang="da-DK" sz="2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38770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56823"/>
            <a:ext cx="8229600" cy="470078"/>
          </a:xfrm>
        </p:spPr>
        <p:txBody>
          <a:bodyPr>
            <a:normAutofit/>
          </a:bodyPr>
          <a:lstStyle/>
          <a:p>
            <a:pPr algn="l"/>
            <a:r>
              <a:rPr lang="da-DK" sz="1600" dirty="0" smtClean="0"/>
              <a:t>EMC, Komponenter</a:t>
            </a:r>
            <a:endParaRPr lang="da-DK" sz="1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6901"/>
            <a:ext cx="8229600" cy="5261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 smtClean="0">
                <a:sym typeface="Wingdings" panose="05000000000000000000" pitchFamily="2" charset="2"/>
              </a:rPr>
              <a:t>Her skal være en </a:t>
            </a:r>
            <a:r>
              <a:rPr lang="da-DK" sz="2000" dirty="0" err="1" smtClean="0">
                <a:sym typeface="Wingdings" panose="05000000000000000000" pitchFamily="2" charset="2"/>
              </a:rPr>
              <a:t>tekst:O</a:t>
            </a:r>
            <a:endParaRPr lang="da-DK" sz="2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309096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56823"/>
            <a:ext cx="8229600" cy="470078"/>
          </a:xfrm>
        </p:spPr>
        <p:txBody>
          <a:bodyPr>
            <a:normAutofit/>
          </a:bodyPr>
          <a:lstStyle/>
          <a:p>
            <a:pPr algn="l"/>
            <a:r>
              <a:rPr lang="da-DK" sz="1600" dirty="0" smtClean="0"/>
              <a:t>EMC, Komponenter</a:t>
            </a:r>
            <a:endParaRPr lang="da-DK" sz="16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126901"/>
            <a:ext cx="8229600" cy="5261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 smtClean="0">
                <a:sym typeface="Wingdings" panose="05000000000000000000" pitchFamily="2" charset="2"/>
              </a:rPr>
              <a:t>Her skal være en </a:t>
            </a:r>
            <a:r>
              <a:rPr lang="da-DK" sz="2000" dirty="0" err="1" smtClean="0">
                <a:sym typeface="Wingdings" panose="05000000000000000000" pitchFamily="2" charset="2"/>
              </a:rPr>
              <a:t>tekst:O</a:t>
            </a:r>
            <a:endParaRPr lang="da-DK" sz="2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385873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ugerdefinere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80BF3CFFC25146BDCA34532F20B054" ma:contentTypeVersion="0" ma:contentTypeDescription="Opret et nyt dokument." ma:contentTypeScope="" ma:versionID="4cd08f979f282ec19e9aa5676edf192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504b555cbc0eb2a32092f08c35ba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28CC278-B0ED-454E-A0EC-861CB5A7B1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7B29A61-899C-4340-8C8C-6E87676E8F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4CBFE6-5D26-4F56-9AD5-7B43C317A0EA}">
  <ds:schemaRefs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1306</TotalTime>
  <Words>112</Words>
  <Application>Microsoft Office PowerPoint</Application>
  <PresentationFormat>Skærmshow (4:3)</PresentationFormat>
  <Paragraphs>198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Brugerdefineret design</vt:lpstr>
      <vt:lpstr>EMC, Komponenter Elektronik</vt:lpstr>
      <vt:lpstr>EMC, Komponenter</vt:lpstr>
      <vt:lpstr>EMC, Komponenter</vt:lpstr>
      <vt:lpstr>EMC, Komponenter</vt:lpstr>
      <vt:lpstr>EMC, Komponenter</vt:lpstr>
      <vt:lpstr>EMC, Komponenter</vt:lpstr>
      <vt:lpstr>EMC, Komponenter</vt:lpstr>
      <vt:lpstr>EMC, Komponenter</vt:lpstr>
      <vt:lpstr>EMC, Komponenter</vt:lpstr>
      <vt:lpstr>EMC, Komponenter</vt:lpstr>
      <vt:lpstr>EMC, Komponenter</vt:lpstr>
      <vt:lpstr>EMC, Komponenter</vt:lpstr>
      <vt:lpstr>EMC, Komponenter</vt:lpstr>
      <vt:lpstr>EMC, Komponenter</vt:lpstr>
    </vt:vector>
  </TitlesOfParts>
  <Company>MyMind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Mette Høj Olsen</dc:creator>
  <cp:lastModifiedBy>Martin Kruse Vestergaard</cp:lastModifiedBy>
  <cp:revision>28</cp:revision>
  <dcterms:created xsi:type="dcterms:W3CDTF">2016-09-05T07:42:29Z</dcterms:created>
  <dcterms:modified xsi:type="dcterms:W3CDTF">2022-01-19T12:20:29Z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0x0101003E80BF3CFFC25146BDCA34532F20B054</vt:lpwstr>
  </property>
</Properties>
</file>