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2" r:id="rId1"/>
  </p:sldMasterIdLst>
  <p:notesMasterIdLst>
    <p:notesMasterId r:id="rId32"/>
  </p:notesMasterIdLst>
  <p:sldIdLst>
    <p:sldId id="287" r:id="rId2"/>
    <p:sldId id="256" r:id="rId3"/>
    <p:sldId id="257" r:id="rId4"/>
    <p:sldId id="258" r:id="rId5"/>
    <p:sldId id="259" r:id="rId6"/>
    <p:sldId id="260" r:id="rId7"/>
    <p:sldId id="261" r:id="rId8"/>
    <p:sldId id="262" r:id="rId9"/>
    <p:sldId id="288"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5" r:id="rId31"/>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53"/>
    <p:restoredTop sz="94633"/>
  </p:normalViewPr>
  <p:slideViewPr>
    <p:cSldViewPr snapToGrid="0">
      <p:cViewPr varScale="1">
        <p:scale>
          <a:sx n="116" d="100"/>
          <a:sy n="116" d="100"/>
        </p:scale>
        <p:origin x="320"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7FC345-2E6E-444D-BC6E-35E191C582A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FB7FEE5-EA68-4B09-ACCC-788BAA309E17}">
      <dgm:prSet/>
      <dgm:spPr/>
      <dgm:t>
        <a:bodyPr/>
        <a:lstStyle/>
        <a:p>
          <a:r>
            <a:rPr lang="en-US" b="0" i="1"/>
            <a:t>Nedbrydning</a:t>
          </a:r>
          <a:r>
            <a:rPr lang="en-US" b="0" i="0"/>
            <a:t>, </a:t>
          </a:r>
          <a:r>
            <a:rPr lang="en-US" b="0" i="1"/>
            <a:t>optagelse</a:t>
          </a:r>
          <a:r>
            <a:rPr lang="en-US" b="0" i="0"/>
            <a:t> og </a:t>
          </a:r>
          <a:r>
            <a:rPr lang="en-US" b="0" i="1"/>
            <a:t>befordring</a:t>
          </a:r>
          <a:r>
            <a:rPr lang="en-US" b="0" i="0"/>
            <a:t> af nærigsstoffer til cellerne samt sørge for kroppens væskebehov:</a:t>
          </a:r>
          <a:endParaRPr lang="en-US"/>
        </a:p>
      </dgm:t>
    </dgm:pt>
    <dgm:pt modelId="{8C4EB6FF-714D-4E24-A171-3C2D285743BD}" type="parTrans" cxnId="{44FFD5D4-C77E-4FF7-A920-71DAB9C0749B}">
      <dgm:prSet/>
      <dgm:spPr/>
      <dgm:t>
        <a:bodyPr/>
        <a:lstStyle/>
        <a:p>
          <a:endParaRPr lang="en-US"/>
        </a:p>
      </dgm:t>
    </dgm:pt>
    <dgm:pt modelId="{AC228BC8-A5CF-4382-A7B8-DEBAA711567D}" type="sibTrans" cxnId="{44FFD5D4-C77E-4FF7-A920-71DAB9C0749B}">
      <dgm:prSet/>
      <dgm:spPr/>
      <dgm:t>
        <a:bodyPr/>
        <a:lstStyle/>
        <a:p>
          <a:endParaRPr lang="en-US"/>
        </a:p>
      </dgm:t>
    </dgm:pt>
    <dgm:pt modelId="{D384973F-69E6-4B90-986C-91C304E79659}">
      <dgm:prSet/>
      <dgm:spPr/>
      <dgm:t>
        <a:bodyPr/>
        <a:lstStyle/>
        <a:p>
          <a:r>
            <a:rPr lang="en-US" b="0" i="1" dirty="0" err="1"/>
            <a:t>Nedbrydningen</a:t>
          </a:r>
          <a:r>
            <a:rPr lang="en-US" b="0" i="0" dirty="0"/>
            <a:t> </a:t>
          </a:r>
          <a:r>
            <a:rPr lang="en-US" b="0" i="0" dirty="0" err="1"/>
            <a:t>sker</a:t>
          </a:r>
          <a:r>
            <a:rPr lang="en-US" b="0" i="0" dirty="0"/>
            <a:t> </a:t>
          </a:r>
          <a:r>
            <a:rPr lang="en-US" b="0" i="0" dirty="0" err="1"/>
            <a:t>primært</a:t>
          </a:r>
          <a:r>
            <a:rPr lang="en-US" b="0" i="0" dirty="0"/>
            <a:t> via </a:t>
          </a:r>
          <a:r>
            <a:rPr lang="en-US" b="0" i="0" dirty="0" err="1"/>
            <a:t>fordøjelsesenzymer</a:t>
          </a:r>
          <a:r>
            <a:rPr lang="en-US" b="0" i="0" dirty="0"/>
            <a:t>, der </a:t>
          </a:r>
          <a:r>
            <a:rPr lang="en-US" b="0" i="0" dirty="0" err="1"/>
            <a:t>findes</a:t>
          </a:r>
          <a:r>
            <a:rPr lang="en-US" b="0" i="0" dirty="0"/>
            <a:t> </a:t>
          </a:r>
          <a:r>
            <a:rPr lang="en-US" b="0" i="0" dirty="0" err="1"/>
            <a:t>i</a:t>
          </a:r>
          <a:r>
            <a:rPr lang="en-US" b="0" i="0" dirty="0"/>
            <a:t> </a:t>
          </a:r>
          <a:r>
            <a:rPr lang="en-US" b="0" i="0" dirty="0" err="1"/>
            <a:t>mave-tarm-kanalens</a:t>
          </a:r>
          <a:r>
            <a:rPr lang="en-US" b="0" i="0" dirty="0"/>
            <a:t> </a:t>
          </a:r>
          <a:r>
            <a:rPr lang="en-US" b="0" i="0" dirty="0" err="1"/>
            <a:t>sekreter</a:t>
          </a:r>
          <a:r>
            <a:rPr lang="en-US" b="0" i="0" dirty="0"/>
            <a:t>. </a:t>
          </a:r>
          <a:endParaRPr lang="en-US" dirty="0"/>
        </a:p>
      </dgm:t>
    </dgm:pt>
    <dgm:pt modelId="{4E811CFD-A776-48B4-9533-CF779A9AA096}" type="parTrans" cxnId="{61C2BF0C-1FF2-493C-8214-3E55203EA494}">
      <dgm:prSet/>
      <dgm:spPr/>
      <dgm:t>
        <a:bodyPr/>
        <a:lstStyle/>
        <a:p>
          <a:endParaRPr lang="en-US"/>
        </a:p>
      </dgm:t>
    </dgm:pt>
    <dgm:pt modelId="{C6A54819-738C-4307-83D9-CDFCB9056290}" type="sibTrans" cxnId="{61C2BF0C-1FF2-493C-8214-3E55203EA494}">
      <dgm:prSet/>
      <dgm:spPr/>
      <dgm:t>
        <a:bodyPr/>
        <a:lstStyle/>
        <a:p>
          <a:endParaRPr lang="en-US"/>
        </a:p>
      </dgm:t>
    </dgm:pt>
    <dgm:pt modelId="{E30399FA-D7D4-4463-8D34-F41D6F0D2B8A}">
      <dgm:prSet/>
      <dgm:spPr/>
      <dgm:t>
        <a:bodyPr/>
        <a:lstStyle/>
        <a:p>
          <a:r>
            <a:rPr lang="en-US" b="0" i="0" dirty="0"/>
            <a:t>2 l </a:t>
          </a:r>
          <a:r>
            <a:rPr lang="en-US" b="0" i="0" dirty="0" err="1"/>
            <a:t>spyt</a:t>
          </a:r>
          <a:endParaRPr lang="en-US" dirty="0"/>
        </a:p>
      </dgm:t>
    </dgm:pt>
    <dgm:pt modelId="{9802E74D-6AF0-4538-BB21-6EF2AD02CE02}" type="parTrans" cxnId="{A63697CB-A52E-42A3-BCEF-A54711757968}">
      <dgm:prSet/>
      <dgm:spPr/>
      <dgm:t>
        <a:bodyPr/>
        <a:lstStyle/>
        <a:p>
          <a:endParaRPr lang="en-US"/>
        </a:p>
      </dgm:t>
    </dgm:pt>
    <dgm:pt modelId="{8A79577A-0575-4A0E-A02A-6B0ECF4C85A1}" type="sibTrans" cxnId="{A63697CB-A52E-42A3-BCEF-A54711757968}">
      <dgm:prSet/>
      <dgm:spPr/>
      <dgm:t>
        <a:bodyPr/>
        <a:lstStyle/>
        <a:p>
          <a:endParaRPr lang="en-US"/>
        </a:p>
      </dgm:t>
    </dgm:pt>
    <dgm:pt modelId="{8A82C1E2-A358-4092-B240-2625AB9DF515}">
      <dgm:prSet/>
      <dgm:spPr/>
      <dgm:t>
        <a:bodyPr/>
        <a:lstStyle/>
        <a:p>
          <a:r>
            <a:rPr lang="en-US" b="0" i="0" dirty="0"/>
            <a:t>3 l </a:t>
          </a:r>
          <a:r>
            <a:rPr lang="en-US" b="0" i="0" dirty="0" err="1"/>
            <a:t>mavesaft</a:t>
          </a:r>
          <a:endParaRPr lang="en-US" dirty="0"/>
        </a:p>
      </dgm:t>
    </dgm:pt>
    <dgm:pt modelId="{2B341124-D962-4686-9B96-3639BABEF677}" type="parTrans" cxnId="{3929EB28-28D1-4023-9547-44902596AF66}">
      <dgm:prSet/>
      <dgm:spPr/>
      <dgm:t>
        <a:bodyPr/>
        <a:lstStyle/>
        <a:p>
          <a:endParaRPr lang="en-US"/>
        </a:p>
      </dgm:t>
    </dgm:pt>
    <dgm:pt modelId="{DA0E7053-77F0-417E-8691-67B633B3E735}" type="sibTrans" cxnId="{3929EB28-28D1-4023-9547-44902596AF66}">
      <dgm:prSet/>
      <dgm:spPr/>
      <dgm:t>
        <a:bodyPr/>
        <a:lstStyle/>
        <a:p>
          <a:endParaRPr lang="en-US"/>
        </a:p>
      </dgm:t>
    </dgm:pt>
    <dgm:pt modelId="{10513162-725F-483A-92CA-F2F7A0F11CB2}">
      <dgm:prSet/>
      <dgm:spPr/>
      <dgm:t>
        <a:bodyPr/>
        <a:lstStyle/>
        <a:p>
          <a:r>
            <a:rPr lang="en-US" b="0" i="0" dirty="0"/>
            <a:t>1 l </a:t>
          </a:r>
          <a:r>
            <a:rPr lang="en-US" b="0" i="0" dirty="0" err="1"/>
            <a:t>bugspyt</a:t>
          </a:r>
          <a:endParaRPr lang="en-US" dirty="0"/>
        </a:p>
      </dgm:t>
    </dgm:pt>
    <dgm:pt modelId="{BFE5068C-8C8B-42F4-B978-3F9D991C659E}" type="parTrans" cxnId="{5AAF292C-CFF1-4F61-AD37-EF59982DE5A6}">
      <dgm:prSet/>
      <dgm:spPr/>
      <dgm:t>
        <a:bodyPr/>
        <a:lstStyle/>
        <a:p>
          <a:endParaRPr lang="en-US"/>
        </a:p>
      </dgm:t>
    </dgm:pt>
    <dgm:pt modelId="{9A43D082-6082-4187-9FDA-D6F2B9034D79}" type="sibTrans" cxnId="{5AAF292C-CFF1-4F61-AD37-EF59982DE5A6}">
      <dgm:prSet/>
      <dgm:spPr/>
      <dgm:t>
        <a:bodyPr/>
        <a:lstStyle/>
        <a:p>
          <a:endParaRPr lang="en-US"/>
        </a:p>
      </dgm:t>
    </dgm:pt>
    <dgm:pt modelId="{05F3DA6D-5CFE-4A2B-91A2-12E491759882}">
      <dgm:prSet/>
      <dgm:spPr/>
      <dgm:t>
        <a:bodyPr/>
        <a:lstStyle/>
        <a:p>
          <a:r>
            <a:rPr lang="en-US" b="0" i="0"/>
            <a:t>2 l tarmsaft</a:t>
          </a:r>
          <a:endParaRPr lang="en-US"/>
        </a:p>
      </dgm:t>
    </dgm:pt>
    <dgm:pt modelId="{439EE9BF-E0D7-40DB-B684-D1A5657B6840}" type="parTrans" cxnId="{5B354939-3988-4A88-A6EE-D40D8A31F5BB}">
      <dgm:prSet/>
      <dgm:spPr/>
      <dgm:t>
        <a:bodyPr/>
        <a:lstStyle/>
        <a:p>
          <a:endParaRPr lang="en-US"/>
        </a:p>
      </dgm:t>
    </dgm:pt>
    <dgm:pt modelId="{33473942-791D-410F-8187-0D3A94DEAADD}" type="sibTrans" cxnId="{5B354939-3988-4A88-A6EE-D40D8A31F5BB}">
      <dgm:prSet/>
      <dgm:spPr/>
      <dgm:t>
        <a:bodyPr/>
        <a:lstStyle/>
        <a:p>
          <a:endParaRPr lang="en-US"/>
        </a:p>
      </dgm:t>
    </dgm:pt>
    <dgm:pt modelId="{14749EEE-C59F-4814-A373-9998AA6612A8}">
      <dgm:prSet/>
      <dgm:spPr/>
      <dgm:t>
        <a:bodyPr/>
        <a:lstStyle/>
        <a:p>
          <a:r>
            <a:rPr lang="en-US" b="0" i="0" dirty="0"/>
            <a:t>½ l </a:t>
          </a:r>
          <a:r>
            <a:rPr lang="en-US" b="0" i="0" dirty="0" err="1"/>
            <a:t>galde</a:t>
          </a:r>
          <a:endParaRPr lang="en-US" dirty="0"/>
        </a:p>
      </dgm:t>
    </dgm:pt>
    <dgm:pt modelId="{E6089A6C-CD99-4C07-A606-ABD86393B425}" type="parTrans" cxnId="{CF17F8CA-6708-4823-A1F7-A9DDB4C32E55}">
      <dgm:prSet/>
      <dgm:spPr/>
      <dgm:t>
        <a:bodyPr/>
        <a:lstStyle/>
        <a:p>
          <a:endParaRPr lang="en-US"/>
        </a:p>
      </dgm:t>
    </dgm:pt>
    <dgm:pt modelId="{85EC6B87-B216-4BDE-BF0E-21995F00A8EC}" type="sibTrans" cxnId="{CF17F8CA-6708-4823-A1F7-A9DDB4C32E55}">
      <dgm:prSet/>
      <dgm:spPr/>
      <dgm:t>
        <a:bodyPr/>
        <a:lstStyle/>
        <a:p>
          <a:endParaRPr lang="en-US"/>
        </a:p>
      </dgm:t>
    </dgm:pt>
    <dgm:pt modelId="{F5F4AA0F-580E-4E82-B9AA-15A4C38E0D21}">
      <dgm:prSet/>
      <dgm:spPr/>
      <dgm:t>
        <a:bodyPr/>
        <a:lstStyle/>
        <a:p>
          <a:pPr>
            <a:buFontTx/>
            <a:buNone/>
          </a:pPr>
          <a:r>
            <a:rPr lang="en-US" b="1" i="0" dirty="0" err="1"/>
            <a:t>i</a:t>
          </a:r>
          <a:r>
            <a:rPr lang="en-US" b="1" i="0" dirty="0"/>
            <a:t> alt 8 ½ l  </a:t>
          </a:r>
          <a:r>
            <a:rPr lang="en-US" b="1" i="0" dirty="0" err="1"/>
            <a:t>sekreter</a:t>
          </a:r>
          <a:r>
            <a:rPr lang="en-US" b="1" i="0" dirty="0"/>
            <a:t> pr. </a:t>
          </a:r>
          <a:r>
            <a:rPr lang="en-US" b="1" i="0" dirty="0" err="1"/>
            <a:t>døgn</a:t>
          </a:r>
          <a:endParaRPr lang="en-US" dirty="0"/>
        </a:p>
      </dgm:t>
    </dgm:pt>
    <dgm:pt modelId="{D881B154-8EE5-475E-A486-79BE140ED557}" type="parTrans" cxnId="{212F145F-D23E-482C-8DAA-537B63B530E4}">
      <dgm:prSet/>
      <dgm:spPr/>
      <dgm:t>
        <a:bodyPr/>
        <a:lstStyle/>
        <a:p>
          <a:endParaRPr lang="en-US"/>
        </a:p>
      </dgm:t>
    </dgm:pt>
    <dgm:pt modelId="{E8AE9A45-3381-4BA9-8BDA-D03737A338F3}" type="sibTrans" cxnId="{212F145F-D23E-482C-8DAA-537B63B530E4}">
      <dgm:prSet/>
      <dgm:spPr/>
      <dgm:t>
        <a:bodyPr/>
        <a:lstStyle/>
        <a:p>
          <a:endParaRPr lang="en-US"/>
        </a:p>
      </dgm:t>
    </dgm:pt>
    <dgm:pt modelId="{77AE7C75-2A66-4D74-BD74-2714ABA3D483}">
      <dgm:prSet/>
      <dgm:spPr/>
      <dgm:t>
        <a:bodyPr/>
        <a:lstStyle/>
        <a:p>
          <a:pPr>
            <a:buFontTx/>
            <a:buNone/>
          </a:pPr>
          <a:r>
            <a:rPr lang="en-US" b="0" i="0" dirty="0"/>
            <a:t>.</a:t>
          </a:r>
          <a:endParaRPr lang="en-US" dirty="0"/>
        </a:p>
      </dgm:t>
    </dgm:pt>
    <dgm:pt modelId="{3BE3EABF-F5E1-427F-B378-5C8E577895F5}" type="parTrans" cxnId="{C274578F-9F0E-4AD2-A811-78AF560BFD64}">
      <dgm:prSet/>
      <dgm:spPr/>
      <dgm:t>
        <a:bodyPr/>
        <a:lstStyle/>
        <a:p>
          <a:endParaRPr lang="en-US"/>
        </a:p>
      </dgm:t>
    </dgm:pt>
    <dgm:pt modelId="{2F880DCD-81F5-47C2-A9D3-8AECBD6FE473}" type="sibTrans" cxnId="{C274578F-9F0E-4AD2-A811-78AF560BFD64}">
      <dgm:prSet/>
      <dgm:spPr/>
      <dgm:t>
        <a:bodyPr/>
        <a:lstStyle/>
        <a:p>
          <a:endParaRPr lang="en-US"/>
        </a:p>
      </dgm:t>
    </dgm:pt>
    <dgm:pt modelId="{9E082B47-68BF-4E32-9B65-DC1F9A7D1CC5}">
      <dgm:prSet/>
      <dgm:spPr/>
      <dgm:t>
        <a:bodyPr/>
        <a:lstStyle/>
        <a:p>
          <a:r>
            <a:rPr lang="en-US" b="0" i="1" dirty="0" err="1"/>
            <a:t>Optagelsen</a:t>
          </a:r>
          <a:r>
            <a:rPr lang="en-US" b="0" i="0" dirty="0"/>
            <a:t> </a:t>
          </a:r>
          <a:r>
            <a:rPr lang="en-US" b="0" i="0" dirty="0" err="1"/>
            <a:t>af</a:t>
          </a:r>
          <a:r>
            <a:rPr lang="en-US" b="0" i="0" dirty="0"/>
            <a:t> </a:t>
          </a:r>
          <a:r>
            <a:rPr lang="en-US" b="0" i="0" dirty="0" err="1"/>
            <a:t>næringsstofferne</a:t>
          </a:r>
          <a:r>
            <a:rPr lang="en-US" b="0" i="0" dirty="0"/>
            <a:t> </a:t>
          </a:r>
          <a:r>
            <a:rPr lang="en-US" b="0" i="0" dirty="0" err="1"/>
            <a:t>sker</a:t>
          </a:r>
          <a:r>
            <a:rPr lang="en-US" b="0" i="0" dirty="0"/>
            <a:t> </a:t>
          </a:r>
          <a:r>
            <a:rPr lang="en-US" b="0" i="0" dirty="0" err="1"/>
            <a:t>især</a:t>
          </a:r>
          <a:r>
            <a:rPr lang="en-US" b="0" i="0" dirty="0"/>
            <a:t> via </a:t>
          </a:r>
          <a:r>
            <a:rPr lang="en-US" b="0" i="0" dirty="0" err="1"/>
            <a:t>tyndtarmens</a:t>
          </a:r>
          <a:r>
            <a:rPr lang="en-US" b="0" i="0" dirty="0"/>
            <a:t> </a:t>
          </a:r>
          <a:r>
            <a:rPr lang="en-US" b="0" i="0" dirty="0" err="1"/>
            <a:t>væg</a:t>
          </a:r>
          <a:r>
            <a:rPr lang="en-US" b="0" i="0" dirty="0"/>
            <a:t>.</a:t>
          </a:r>
          <a:endParaRPr lang="en-US" dirty="0"/>
        </a:p>
      </dgm:t>
    </dgm:pt>
    <dgm:pt modelId="{68278147-3241-4563-AC45-F797C06FB086}" type="parTrans" cxnId="{48FE9DAA-7EE2-4DC9-AF27-176A6F5DEC06}">
      <dgm:prSet/>
      <dgm:spPr/>
      <dgm:t>
        <a:bodyPr/>
        <a:lstStyle/>
        <a:p>
          <a:endParaRPr lang="en-US"/>
        </a:p>
      </dgm:t>
    </dgm:pt>
    <dgm:pt modelId="{88DA5DB1-B145-4F1D-A947-D49BD50F680C}" type="sibTrans" cxnId="{48FE9DAA-7EE2-4DC9-AF27-176A6F5DEC06}">
      <dgm:prSet/>
      <dgm:spPr/>
      <dgm:t>
        <a:bodyPr/>
        <a:lstStyle/>
        <a:p>
          <a:endParaRPr lang="en-US"/>
        </a:p>
      </dgm:t>
    </dgm:pt>
    <dgm:pt modelId="{52FCE4F1-E0D4-4D3F-8C7E-0EC7CCAF3D0B}">
      <dgm:prSet/>
      <dgm:spPr/>
      <dgm:t>
        <a:bodyPr/>
        <a:lstStyle/>
        <a:p>
          <a:r>
            <a:rPr lang="en-US" b="0" i="1" dirty="0" err="1"/>
            <a:t>Befordringen</a:t>
          </a:r>
          <a:r>
            <a:rPr lang="en-US" b="0" i="0" dirty="0"/>
            <a:t> </a:t>
          </a:r>
          <a:r>
            <a:rPr lang="en-US" b="0" i="0" dirty="0" err="1"/>
            <a:t>sker</a:t>
          </a:r>
          <a:r>
            <a:rPr lang="en-US" b="0" i="0" dirty="0"/>
            <a:t> </a:t>
          </a:r>
          <a:r>
            <a:rPr lang="en-US" b="0" i="0" dirty="0" err="1"/>
            <a:t>ved</a:t>
          </a:r>
          <a:r>
            <a:rPr lang="en-US" b="0" i="0" dirty="0"/>
            <a:t> </a:t>
          </a:r>
          <a:r>
            <a:rPr lang="en-US" b="0" i="0" dirty="0" err="1"/>
            <a:t>hjælp</a:t>
          </a:r>
          <a:r>
            <a:rPr lang="en-US" b="0" i="0" dirty="0"/>
            <a:t> </a:t>
          </a:r>
          <a:r>
            <a:rPr lang="en-US" b="0" i="0" dirty="0" err="1"/>
            <a:t>af</a:t>
          </a:r>
          <a:r>
            <a:rPr lang="en-US" b="0" i="0" dirty="0"/>
            <a:t> </a:t>
          </a:r>
          <a:r>
            <a:rPr lang="en-US" b="0" i="0" dirty="0" err="1"/>
            <a:t>tarmbevægelser</a:t>
          </a:r>
          <a:r>
            <a:rPr lang="en-US" b="0" i="0" dirty="0"/>
            <a:t> (</a:t>
          </a:r>
          <a:r>
            <a:rPr lang="en-US" b="0" i="0" dirty="0" err="1"/>
            <a:t>peristaltik</a:t>
          </a:r>
          <a:r>
            <a:rPr lang="en-US" b="0" i="0" dirty="0"/>
            <a:t>).</a:t>
          </a:r>
          <a:endParaRPr lang="en-US" dirty="0"/>
        </a:p>
      </dgm:t>
    </dgm:pt>
    <dgm:pt modelId="{A31DF615-6D9F-49B1-9D8D-72F24181A921}" type="parTrans" cxnId="{D40470F6-92EF-45ED-97A2-E0257D69D224}">
      <dgm:prSet/>
      <dgm:spPr/>
      <dgm:t>
        <a:bodyPr/>
        <a:lstStyle/>
        <a:p>
          <a:endParaRPr lang="en-US"/>
        </a:p>
      </dgm:t>
    </dgm:pt>
    <dgm:pt modelId="{0721579A-4AFF-4E25-9097-4DD0C1BFC8A7}" type="sibTrans" cxnId="{D40470F6-92EF-45ED-97A2-E0257D69D224}">
      <dgm:prSet/>
      <dgm:spPr/>
      <dgm:t>
        <a:bodyPr/>
        <a:lstStyle/>
        <a:p>
          <a:endParaRPr lang="en-US"/>
        </a:p>
      </dgm:t>
    </dgm:pt>
    <dgm:pt modelId="{B5A9CC52-877F-6F40-82AB-33C6C6373DC9}">
      <dgm:prSet/>
      <dgm:spPr/>
      <dgm:t>
        <a:bodyPr/>
        <a:lstStyle/>
        <a:p>
          <a:pPr>
            <a:buFontTx/>
            <a:buNone/>
          </a:pPr>
          <a:r>
            <a:rPr lang="en-US" b="0" i="0" dirty="0" err="1"/>
            <a:t>Hvert</a:t>
          </a:r>
          <a:r>
            <a:rPr lang="en-US" b="0" i="0" dirty="0"/>
            <a:t> </a:t>
          </a:r>
          <a:r>
            <a:rPr lang="en-US" b="0" i="0" dirty="0" err="1"/>
            <a:t>døgn</a:t>
          </a:r>
          <a:r>
            <a:rPr lang="en-US" b="0" i="0" dirty="0"/>
            <a:t> </a:t>
          </a:r>
          <a:r>
            <a:rPr lang="en-US" b="0" i="0" dirty="0" err="1"/>
            <a:t>dannes</a:t>
          </a:r>
          <a:r>
            <a:rPr lang="en-US" b="0" i="0" dirty="0"/>
            <a:t> der ca.:</a:t>
          </a:r>
          <a:endParaRPr lang="en-US" dirty="0"/>
        </a:p>
      </dgm:t>
    </dgm:pt>
    <dgm:pt modelId="{EB2A876C-903D-064D-8671-6639417CF973}" type="parTrans" cxnId="{131845CA-EB1C-2C43-8D0F-12E065611EAF}">
      <dgm:prSet/>
      <dgm:spPr/>
      <dgm:t>
        <a:bodyPr/>
        <a:lstStyle/>
        <a:p>
          <a:endParaRPr lang="da-DK"/>
        </a:p>
      </dgm:t>
    </dgm:pt>
    <dgm:pt modelId="{26CFA7C7-0F2A-B547-9670-A5A4569AF556}" type="sibTrans" cxnId="{131845CA-EB1C-2C43-8D0F-12E065611EAF}">
      <dgm:prSet/>
      <dgm:spPr/>
      <dgm:t>
        <a:bodyPr/>
        <a:lstStyle/>
        <a:p>
          <a:endParaRPr lang="da-DK"/>
        </a:p>
      </dgm:t>
    </dgm:pt>
    <dgm:pt modelId="{AA82EA15-18F3-4747-B24C-A94D1FB7344C}">
      <dgm:prSet/>
      <dgm:spPr/>
      <dgm:t>
        <a:bodyPr/>
        <a:lstStyle/>
        <a:p>
          <a:pPr>
            <a:buFontTx/>
            <a:buNone/>
          </a:pPr>
          <a:endParaRPr lang="en-US" dirty="0"/>
        </a:p>
      </dgm:t>
    </dgm:pt>
    <dgm:pt modelId="{B0A91793-1357-5B43-9FB5-90EB4B252F52}" type="parTrans" cxnId="{AB3854BD-EB24-CF4A-BB57-9A88073E7C6F}">
      <dgm:prSet/>
      <dgm:spPr/>
      <dgm:t>
        <a:bodyPr/>
        <a:lstStyle/>
        <a:p>
          <a:endParaRPr lang="da-DK"/>
        </a:p>
      </dgm:t>
    </dgm:pt>
    <dgm:pt modelId="{580BF632-991C-EE4B-B509-3485D7E026C1}" type="sibTrans" cxnId="{AB3854BD-EB24-CF4A-BB57-9A88073E7C6F}">
      <dgm:prSet/>
      <dgm:spPr/>
      <dgm:t>
        <a:bodyPr/>
        <a:lstStyle/>
        <a:p>
          <a:endParaRPr lang="da-DK"/>
        </a:p>
      </dgm:t>
    </dgm:pt>
    <dgm:pt modelId="{E8019288-6D51-1742-8879-ABFC90C716D6}" type="pres">
      <dgm:prSet presAssocID="{337FC345-2E6E-444D-BC6E-35E191C582A7}" presName="linear" presStyleCnt="0">
        <dgm:presLayoutVars>
          <dgm:animLvl val="lvl"/>
          <dgm:resizeHandles val="exact"/>
        </dgm:presLayoutVars>
      </dgm:prSet>
      <dgm:spPr/>
    </dgm:pt>
    <dgm:pt modelId="{1D323109-7C55-1944-AA58-8AB7B3091897}" type="pres">
      <dgm:prSet presAssocID="{1FB7FEE5-EA68-4B09-ACCC-788BAA309E17}" presName="parentText" presStyleLbl="node1" presStyleIdx="0" presStyleCnt="1">
        <dgm:presLayoutVars>
          <dgm:chMax val="0"/>
          <dgm:bulletEnabled val="1"/>
        </dgm:presLayoutVars>
      </dgm:prSet>
      <dgm:spPr/>
    </dgm:pt>
    <dgm:pt modelId="{C4E6E46F-3C7F-804F-A1AF-91BA472C7D55}" type="pres">
      <dgm:prSet presAssocID="{1FB7FEE5-EA68-4B09-ACCC-788BAA309E17}" presName="childText" presStyleLbl="revTx" presStyleIdx="0" presStyleCnt="1" custLinFactNeighborX="4965" custLinFactNeighborY="1118">
        <dgm:presLayoutVars>
          <dgm:bulletEnabled val="1"/>
        </dgm:presLayoutVars>
      </dgm:prSet>
      <dgm:spPr/>
    </dgm:pt>
  </dgm:ptLst>
  <dgm:cxnLst>
    <dgm:cxn modelId="{61C2BF0C-1FF2-493C-8214-3E55203EA494}" srcId="{1FB7FEE5-EA68-4B09-ACCC-788BAA309E17}" destId="{D384973F-69E6-4B90-986C-91C304E79659}" srcOrd="0" destOrd="0" parTransId="{4E811CFD-A776-48B4-9533-CF779A9AA096}" sibTransId="{C6A54819-738C-4307-83D9-CDFCB9056290}"/>
    <dgm:cxn modelId="{1B52A728-91F7-304A-85CD-7456AF40BE07}" type="presOf" srcId="{8A82C1E2-A358-4092-B240-2625AB9DF515}" destId="{C4E6E46F-3C7F-804F-A1AF-91BA472C7D55}" srcOrd="0" destOrd="3" presId="urn:microsoft.com/office/officeart/2005/8/layout/vList2"/>
    <dgm:cxn modelId="{3929EB28-28D1-4023-9547-44902596AF66}" srcId="{1FB7FEE5-EA68-4B09-ACCC-788BAA309E17}" destId="{8A82C1E2-A358-4092-B240-2625AB9DF515}" srcOrd="3" destOrd="0" parTransId="{2B341124-D962-4686-9B96-3639BABEF677}" sibTransId="{DA0E7053-77F0-417E-8691-67B633B3E735}"/>
    <dgm:cxn modelId="{5AAF292C-CFF1-4F61-AD37-EF59982DE5A6}" srcId="{1FB7FEE5-EA68-4B09-ACCC-788BAA309E17}" destId="{10513162-725F-483A-92CA-F2F7A0F11CB2}" srcOrd="4" destOrd="0" parTransId="{BFE5068C-8C8B-42F4-B978-3F9D991C659E}" sibTransId="{9A43D082-6082-4187-9FDA-D6F2B9034D79}"/>
    <dgm:cxn modelId="{5B354939-3988-4A88-A6EE-D40D8A31F5BB}" srcId="{1FB7FEE5-EA68-4B09-ACCC-788BAA309E17}" destId="{05F3DA6D-5CFE-4A2B-91A2-12E491759882}" srcOrd="5" destOrd="0" parTransId="{439EE9BF-E0D7-40DB-B684-D1A5657B6840}" sibTransId="{33473942-791D-410F-8187-0D3A94DEAADD}"/>
    <dgm:cxn modelId="{0FA09A4D-2BF1-7743-AD72-8065B95A77FF}" type="presOf" srcId="{77AE7C75-2A66-4D74-BD74-2714ABA3D483}" destId="{C4E6E46F-3C7F-804F-A1AF-91BA472C7D55}" srcOrd="0" destOrd="8" presId="urn:microsoft.com/office/officeart/2005/8/layout/vList2"/>
    <dgm:cxn modelId="{212F145F-D23E-482C-8DAA-537B63B530E4}" srcId="{1FB7FEE5-EA68-4B09-ACCC-788BAA309E17}" destId="{F5F4AA0F-580E-4E82-B9AA-15A4C38E0D21}" srcOrd="7" destOrd="0" parTransId="{D881B154-8EE5-475E-A486-79BE140ED557}" sibTransId="{E8AE9A45-3381-4BA9-8BDA-D03737A338F3}"/>
    <dgm:cxn modelId="{CC6BD25F-B6CD-D843-AE8D-F902826168DE}" type="presOf" srcId="{52FCE4F1-E0D4-4D3F-8C7E-0EC7CCAF3D0B}" destId="{C4E6E46F-3C7F-804F-A1AF-91BA472C7D55}" srcOrd="0" destOrd="11" presId="urn:microsoft.com/office/officeart/2005/8/layout/vList2"/>
    <dgm:cxn modelId="{3FA7DA62-F6C1-5448-8418-AF7516795DA8}" type="presOf" srcId="{1FB7FEE5-EA68-4B09-ACCC-788BAA309E17}" destId="{1D323109-7C55-1944-AA58-8AB7B3091897}" srcOrd="0" destOrd="0" presId="urn:microsoft.com/office/officeart/2005/8/layout/vList2"/>
    <dgm:cxn modelId="{993D0B8A-7F82-894D-BE9C-B6FE3A643577}" type="presOf" srcId="{14749EEE-C59F-4814-A373-9998AA6612A8}" destId="{C4E6E46F-3C7F-804F-A1AF-91BA472C7D55}" srcOrd="0" destOrd="6" presId="urn:microsoft.com/office/officeart/2005/8/layout/vList2"/>
    <dgm:cxn modelId="{C274578F-9F0E-4AD2-A811-78AF560BFD64}" srcId="{1FB7FEE5-EA68-4B09-ACCC-788BAA309E17}" destId="{77AE7C75-2A66-4D74-BD74-2714ABA3D483}" srcOrd="8" destOrd="0" parTransId="{3BE3EABF-F5E1-427F-B378-5C8E577895F5}" sibTransId="{2F880DCD-81F5-47C2-A9D3-8AECBD6FE473}"/>
    <dgm:cxn modelId="{30B48D90-5CF8-9242-9533-6608333773FF}" type="presOf" srcId="{AA82EA15-18F3-4747-B24C-A94D1FB7344C}" destId="{C4E6E46F-3C7F-804F-A1AF-91BA472C7D55}" srcOrd="0" destOrd="10" presId="urn:microsoft.com/office/officeart/2005/8/layout/vList2"/>
    <dgm:cxn modelId="{48FE9DAA-7EE2-4DC9-AF27-176A6F5DEC06}" srcId="{1FB7FEE5-EA68-4B09-ACCC-788BAA309E17}" destId="{9E082B47-68BF-4E32-9B65-DC1F9A7D1CC5}" srcOrd="9" destOrd="0" parTransId="{68278147-3241-4563-AC45-F797C06FB086}" sibTransId="{88DA5DB1-B145-4F1D-A947-D49BD50F680C}"/>
    <dgm:cxn modelId="{AAF28FAD-6254-104D-AA44-3E06B2F17E23}" type="presOf" srcId="{05F3DA6D-5CFE-4A2B-91A2-12E491759882}" destId="{C4E6E46F-3C7F-804F-A1AF-91BA472C7D55}" srcOrd="0" destOrd="5" presId="urn:microsoft.com/office/officeart/2005/8/layout/vList2"/>
    <dgm:cxn modelId="{466E4FB6-D636-2644-848D-9E68E91D31BD}" type="presOf" srcId="{9E082B47-68BF-4E32-9B65-DC1F9A7D1CC5}" destId="{C4E6E46F-3C7F-804F-A1AF-91BA472C7D55}" srcOrd="0" destOrd="9" presId="urn:microsoft.com/office/officeart/2005/8/layout/vList2"/>
    <dgm:cxn modelId="{AB3854BD-EB24-CF4A-BB57-9A88073E7C6F}" srcId="{1FB7FEE5-EA68-4B09-ACCC-788BAA309E17}" destId="{AA82EA15-18F3-4747-B24C-A94D1FB7344C}" srcOrd="10" destOrd="0" parTransId="{B0A91793-1357-5B43-9FB5-90EB4B252F52}" sibTransId="{580BF632-991C-EE4B-B509-3485D7E026C1}"/>
    <dgm:cxn modelId="{FEE38FC3-75F6-884A-ABD1-2CC2DBF51687}" type="presOf" srcId="{E30399FA-D7D4-4463-8D34-F41D6F0D2B8A}" destId="{C4E6E46F-3C7F-804F-A1AF-91BA472C7D55}" srcOrd="0" destOrd="2" presId="urn:microsoft.com/office/officeart/2005/8/layout/vList2"/>
    <dgm:cxn modelId="{131845CA-EB1C-2C43-8D0F-12E065611EAF}" srcId="{1FB7FEE5-EA68-4B09-ACCC-788BAA309E17}" destId="{B5A9CC52-877F-6F40-82AB-33C6C6373DC9}" srcOrd="1" destOrd="0" parTransId="{EB2A876C-903D-064D-8671-6639417CF973}" sibTransId="{26CFA7C7-0F2A-B547-9670-A5A4569AF556}"/>
    <dgm:cxn modelId="{CF17F8CA-6708-4823-A1F7-A9DDB4C32E55}" srcId="{1FB7FEE5-EA68-4B09-ACCC-788BAA309E17}" destId="{14749EEE-C59F-4814-A373-9998AA6612A8}" srcOrd="6" destOrd="0" parTransId="{E6089A6C-CD99-4C07-A606-ABD86393B425}" sibTransId="{85EC6B87-B216-4BDE-BF0E-21995F00A8EC}"/>
    <dgm:cxn modelId="{A63697CB-A52E-42A3-BCEF-A54711757968}" srcId="{1FB7FEE5-EA68-4B09-ACCC-788BAA309E17}" destId="{E30399FA-D7D4-4463-8D34-F41D6F0D2B8A}" srcOrd="2" destOrd="0" parTransId="{9802E74D-6AF0-4538-BB21-6EF2AD02CE02}" sibTransId="{8A79577A-0575-4A0E-A02A-6B0ECF4C85A1}"/>
    <dgm:cxn modelId="{6D2A49CD-09B8-174D-9BD2-B91207F03444}" type="presOf" srcId="{D384973F-69E6-4B90-986C-91C304E79659}" destId="{C4E6E46F-3C7F-804F-A1AF-91BA472C7D55}" srcOrd="0" destOrd="0" presId="urn:microsoft.com/office/officeart/2005/8/layout/vList2"/>
    <dgm:cxn modelId="{44FFD5D4-C77E-4FF7-A920-71DAB9C0749B}" srcId="{337FC345-2E6E-444D-BC6E-35E191C582A7}" destId="{1FB7FEE5-EA68-4B09-ACCC-788BAA309E17}" srcOrd="0" destOrd="0" parTransId="{8C4EB6FF-714D-4E24-A171-3C2D285743BD}" sibTransId="{AC228BC8-A5CF-4382-A7B8-DEBAA711567D}"/>
    <dgm:cxn modelId="{F11914D8-3712-BF49-91B5-FADBA7D9F6AE}" type="presOf" srcId="{B5A9CC52-877F-6F40-82AB-33C6C6373DC9}" destId="{C4E6E46F-3C7F-804F-A1AF-91BA472C7D55}" srcOrd="0" destOrd="1" presId="urn:microsoft.com/office/officeart/2005/8/layout/vList2"/>
    <dgm:cxn modelId="{E58B46E4-E9C2-B640-B346-5FE8AE73C91F}" type="presOf" srcId="{F5F4AA0F-580E-4E82-B9AA-15A4C38E0D21}" destId="{C4E6E46F-3C7F-804F-A1AF-91BA472C7D55}" srcOrd="0" destOrd="7" presId="urn:microsoft.com/office/officeart/2005/8/layout/vList2"/>
    <dgm:cxn modelId="{566430E8-4BC7-5D4C-834B-6A75B8D451F1}" type="presOf" srcId="{337FC345-2E6E-444D-BC6E-35E191C582A7}" destId="{E8019288-6D51-1742-8879-ABFC90C716D6}" srcOrd="0" destOrd="0" presId="urn:microsoft.com/office/officeart/2005/8/layout/vList2"/>
    <dgm:cxn modelId="{D40470F6-92EF-45ED-97A2-E0257D69D224}" srcId="{1FB7FEE5-EA68-4B09-ACCC-788BAA309E17}" destId="{52FCE4F1-E0D4-4D3F-8C7E-0EC7CCAF3D0B}" srcOrd="11" destOrd="0" parTransId="{A31DF615-6D9F-49B1-9D8D-72F24181A921}" sibTransId="{0721579A-4AFF-4E25-9097-4DD0C1BFC8A7}"/>
    <dgm:cxn modelId="{3C9FB2FC-A8C3-754A-B35D-561E8362F409}" type="presOf" srcId="{10513162-725F-483A-92CA-F2F7A0F11CB2}" destId="{C4E6E46F-3C7F-804F-A1AF-91BA472C7D55}" srcOrd="0" destOrd="4" presId="urn:microsoft.com/office/officeart/2005/8/layout/vList2"/>
    <dgm:cxn modelId="{3F8D6334-CE38-F743-873C-7BC7CC98E470}" type="presParOf" srcId="{E8019288-6D51-1742-8879-ABFC90C716D6}" destId="{1D323109-7C55-1944-AA58-8AB7B3091897}" srcOrd="0" destOrd="0" presId="urn:microsoft.com/office/officeart/2005/8/layout/vList2"/>
    <dgm:cxn modelId="{1E923346-AD9B-CF40-AF6C-3137EC04ACDE}" type="presParOf" srcId="{E8019288-6D51-1742-8879-ABFC90C716D6}" destId="{C4E6E46F-3C7F-804F-A1AF-91BA472C7D55}"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105674-B4D2-2C4B-B2FE-02BDA7858A7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a-DK"/>
        </a:p>
      </dgm:t>
    </dgm:pt>
    <dgm:pt modelId="{C90B5EBC-0D09-5140-BA13-3B5467DB5C5D}">
      <dgm:prSet custT="1"/>
      <dgm:spPr/>
      <dgm:t>
        <a:bodyPr/>
        <a:lstStyle/>
        <a:p>
          <a:r>
            <a:rPr lang="en-US" sz="1800" b="1" i="0" dirty="0" err="1"/>
            <a:t>Fordøjelsens</a:t>
          </a:r>
          <a:r>
            <a:rPr lang="en-US" sz="1800" b="1" i="0" dirty="0"/>
            <a:t> </a:t>
          </a:r>
          <a:r>
            <a:rPr lang="en-US" sz="1800" b="1" i="0" dirty="0" err="1"/>
            <a:t>vigtigste</a:t>
          </a:r>
          <a:r>
            <a:rPr lang="en-US" sz="1800" b="1" i="0" dirty="0"/>
            <a:t> processer:</a:t>
          </a:r>
          <a:endParaRPr lang="da-DK" sz="1800" dirty="0"/>
        </a:p>
      </dgm:t>
    </dgm:pt>
    <dgm:pt modelId="{F1AA88BD-DFB7-3A43-A3AD-1B17B36B6D46}" type="parTrans" cxnId="{DCEDE309-3FAC-8D4E-A348-3E5169DB1AC9}">
      <dgm:prSet/>
      <dgm:spPr/>
      <dgm:t>
        <a:bodyPr/>
        <a:lstStyle/>
        <a:p>
          <a:endParaRPr lang="da-DK"/>
        </a:p>
      </dgm:t>
    </dgm:pt>
    <dgm:pt modelId="{3F1613BC-C33D-4648-AE7A-AB7F779763BC}" type="sibTrans" cxnId="{DCEDE309-3FAC-8D4E-A348-3E5169DB1AC9}">
      <dgm:prSet/>
      <dgm:spPr/>
      <dgm:t>
        <a:bodyPr/>
        <a:lstStyle/>
        <a:p>
          <a:endParaRPr lang="da-DK"/>
        </a:p>
      </dgm:t>
    </dgm:pt>
    <dgm:pt modelId="{B24EF1D2-9C31-894B-A0F2-013182CE55D0}">
      <dgm:prSet custT="1"/>
      <dgm:spPr/>
      <dgm:t>
        <a:bodyPr/>
        <a:lstStyle/>
        <a:p>
          <a:r>
            <a:rPr lang="en-US" sz="1600" b="0" i="0" dirty="0" err="1"/>
            <a:t>Kemiske</a:t>
          </a:r>
          <a:r>
            <a:rPr lang="en-US" sz="1600" b="0" i="0" dirty="0"/>
            <a:t> processer (</a:t>
          </a:r>
          <a:r>
            <a:rPr lang="en-US" sz="1600" b="0" i="0" dirty="0" err="1"/>
            <a:t>metabolismen</a:t>
          </a:r>
          <a:r>
            <a:rPr lang="en-US" sz="1600" b="0" i="0" dirty="0"/>
            <a:t>)</a:t>
          </a:r>
          <a:endParaRPr lang="da-DK" sz="1600" dirty="0"/>
        </a:p>
      </dgm:t>
    </dgm:pt>
    <dgm:pt modelId="{D0FEBE97-3EF2-C646-938E-7A1995EC2ECD}" type="parTrans" cxnId="{27944E11-E001-3949-AF99-90C7DA022024}">
      <dgm:prSet/>
      <dgm:spPr/>
      <dgm:t>
        <a:bodyPr/>
        <a:lstStyle/>
        <a:p>
          <a:endParaRPr lang="da-DK"/>
        </a:p>
      </dgm:t>
    </dgm:pt>
    <dgm:pt modelId="{6BA5E278-D1B6-7946-9D08-762AA5A534D7}" type="sibTrans" cxnId="{27944E11-E001-3949-AF99-90C7DA022024}">
      <dgm:prSet/>
      <dgm:spPr/>
      <dgm:t>
        <a:bodyPr/>
        <a:lstStyle/>
        <a:p>
          <a:endParaRPr lang="da-DK"/>
        </a:p>
      </dgm:t>
    </dgm:pt>
    <dgm:pt modelId="{5A0775FC-F7A2-5541-AAD9-7CDAA7FD8EB7}">
      <dgm:prSet custT="1"/>
      <dgm:spPr/>
      <dgm:t>
        <a:bodyPr/>
        <a:lstStyle/>
        <a:p>
          <a:r>
            <a:rPr lang="en-US" sz="1600" b="0" i="0" dirty="0" err="1"/>
            <a:t>Mekaniske</a:t>
          </a:r>
          <a:r>
            <a:rPr lang="en-US" sz="1600" b="0" i="0" dirty="0"/>
            <a:t> processer</a:t>
          </a:r>
          <a:endParaRPr lang="da-DK" sz="1600" dirty="0"/>
        </a:p>
      </dgm:t>
    </dgm:pt>
    <dgm:pt modelId="{EF75767A-F77F-4F47-9152-220290B08E44}" type="parTrans" cxnId="{80CC7E85-063B-A249-89DD-7E23958AC741}">
      <dgm:prSet/>
      <dgm:spPr/>
      <dgm:t>
        <a:bodyPr/>
        <a:lstStyle/>
        <a:p>
          <a:endParaRPr lang="da-DK"/>
        </a:p>
      </dgm:t>
    </dgm:pt>
    <dgm:pt modelId="{F4F5542E-F9CB-E74F-A533-359287F83DE7}" type="sibTrans" cxnId="{80CC7E85-063B-A249-89DD-7E23958AC741}">
      <dgm:prSet/>
      <dgm:spPr/>
      <dgm:t>
        <a:bodyPr/>
        <a:lstStyle/>
        <a:p>
          <a:endParaRPr lang="da-DK"/>
        </a:p>
      </dgm:t>
    </dgm:pt>
    <dgm:pt modelId="{64AC44C8-F258-F744-90E5-2BEF03D05959}">
      <dgm:prSet custT="1"/>
      <dgm:spPr/>
      <dgm:t>
        <a:bodyPr/>
        <a:lstStyle/>
        <a:p>
          <a:r>
            <a:rPr lang="en-US" sz="1600" b="0" i="0" dirty="0" err="1"/>
            <a:t>Optagelsesprocesser</a:t>
          </a:r>
          <a:endParaRPr lang="da-DK" sz="1600" dirty="0"/>
        </a:p>
      </dgm:t>
    </dgm:pt>
    <dgm:pt modelId="{86BAE220-E7BE-7D4B-9DDA-66FC07B7F5AA}" type="parTrans" cxnId="{993DC0BB-AF96-1B40-8C32-D8E268A9A090}">
      <dgm:prSet/>
      <dgm:spPr/>
      <dgm:t>
        <a:bodyPr/>
        <a:lstStyle/>
        <a:p>
          <a:endParaRPr lang="da-DK"/>
        </a:p>
      </dgm:t>
    </dgm:pt>
    <dgm:pt modelId="{B6C48EC6-7842-1844-9E11-F95DE3738B68}" type="sibTrans" cxnId="{993DC0BB-AF96-1B40-8C32-D8E268A9A090}">
      <dgm:prSet/>
      <dgm:spPr/>
      <dgm:t>
        <a:bodyPr/>
        <a:lstStyle/>
        <a:p>
          <a:endParaRPr lang="da-DK"/>
        </a:p>
      </dgm:t>
    </dgm:pt>
    <dgm:pt modelId="{B46376C9-93B7-0E46-B2D7-064B35A18197}" type="pres">
      <dgm:prSet presAssocID="{31105674-B4D2-2C4B-B2FE-02BDA7858A7F}" presName="linear" presStyleCnt="0">
        <dgm:presLayoutVars>
          <dgm:animLvl val="lvl"/>
          <dgm:resizeHandles val="exact"/>
        </dgm:presLayoutVars>
      </dgm:prSet>
      <dgm:spPr/>
    </dgm:pt>
    <dgm:pt modelId="{F290F471-7DAF-A345-92B5-F1E3AA0027FF}" type="pres">
      <dgm:prSet presAssocID="{C90B5EBC-0D09-5140-BA13-3B5467DB5C5D}" presName="parentText" presStyleLbl="node1" presStyleIdx="0" presStyleCnt="1" custScaleX="100000">
        <dgm:presLayoutVars>
          <dgm:chMax val="0"/>
          <dgm:bulletEnabled val="1"/>
        </dgm:presLayoutVars>
      </dgm:prSet>
      <dgm:spPr/>
    </dgm:pt>
    <dgm:pt modelId="{3D2DB18B-851C-DB46-9647-62B63A011B0C}" type="pres">
      <dgm:prSet presAssocID="{C90B5EBC-0D09-5140-BA13-3B5467DB5C5D}" presName="childText" presStyleLbl="revTx" presStyleIdx="0" presStyleCnt="1">
        <dgm:presLayoutVars>
          <dgm:bulletEnabled val="1"/>
        </dgm:presLayoutVars>
      </dgm:prSet>
      <dgm:spPr/>
    </dgm:pt>
  </dgm:ptLst>
  <dgm:cxnLst>
    <dgm:cxn modelId="{DCEDE309-3FAC-8D4E-A348-3E5169DB1AC9}" srcId="{31105674-B4D2-2C4B-B2FE-02BDA7858A7F}" destId="{C90B5EBC-0D09-5140-BA13-3B5467DB5C5D}" srcOrd="0" destOrd="0" parTransId="{F1AA88BD-DFB7-3A43-A3AD-1B17B36B6D46}" sibTransId="{3F1613BC-C33D-4648-AE7A-AB7F779763BC}"/>
    <dgm:cxn modelId="{27944E11-E001-3949-AF99-90C7DA022024}" srcId="{C90B5EBC-0D09-5140-BA13-3B5467DB5C5D}" destId="{B24EF1D2-9C31-894B-A0F2-013182CE55D0}" srcOrd="0" destOrd="0" parTransId="{D0FEBE97-3EF2-C646-938E-7A1995EC2ECD}" sibTransId="{6BA5E278-D1B6-7946-9D08-762AA5A534D7}"/>
    <dgm:cxn modelId="{6CB3D94F-4085-CA40-842E-BB66D4340DC4}" type="presOf" srcId="{C90B5EBC-0D09-5140-BA13-3B5467DB5C5D}" destId="{F290F471-7DAF-A345-92B5-F1E3AA0027FF}" srcOrd="0" destOrd="0" presId="urn:microsoft.com/office/officeart/2005/8/layout/vList2"/>
    <dgm:cxn modelId="{80CC7E85-063B-A249-89DD-7E23958AC741}" srcId="{C90B5EBC-0D09-5140-BA13-3B5467DB5C5D}" destId="{5A0775FC-F7A2-5541-AAD9-7CDAA7FD8EB7}" srcOrd="1" destOrd="0" parTransId="{EF75767A-F77F-4F47-9152-220290B08E44}" sibTransId="{F4F5542E-F9CB-E74F-A533-359287F83DE7}"/>
    <dgm:cxn modelId="{F7900D9C-2933-BC4C-8D6F-DFC9A83E5EF6}" type="presOf" srcId="{5A0775FC-F7A2-5541-AAD9-7CDAA7FD8EB7}" destId="{3D2DB18B-851C-DB46-9647-62B63A011B0C}" srcOrd="0" destOrd="1" presId="urn:microsoft.com/office/officeart/2005/8/layout/vList2"/>
    <dgm:cxn modelId="{DD4A96B3-9BA1-BB49-9481-C707FDEDB0EC}" type="presOf" srcId="{B24EF1D2-9C31-894B-A0F2-013182CE55D0}" destId="{3D2DB18B-851C-DB46-9647-62B63A011B0C}" srcOrd="0" destOrd="0" presId="urn:microsoft.com/office/officeart/2005/8/layout/vList2"/>
    <dgm:cxn modelId="{993DC0BB-AF96-1B40-8C32-D8E268A9A090}" srcId="{C90B5EBC-0D09-5140-BA13-3B5467DB5C5D}" destId="{64AC44C8-F258-F744-90E5-2BEF03D05959}" srcOrd="2" destOrd="0" parTransId="{86BAE220-E7BE-7D4B-9DDA-66FC07B7F5AA}" sibTransId="{B6C48EC6-7842-1844-9E11-F95DE3738B68}"/>
    <dgm:cxn modelId="{5C8652DB-E8F6-C346-97AB-2ACF39ABE10A}" type="presOf" srcId="{64AC44C8-F258-F744-90E5-2BEF03D05959}" destId="{3D2DB18B-851C-DB46-9647-62B63A011B0C}" srcOrd="0" destOrd="2" presId="urn:microsoft.com/office/officeart/2005/8/layout/vList2"/>
    <dgm:cxn modelId="{0A11ACE4-FCA2-FB47-BEFA-B75F5755DC52}" type="presOf" srcId="{31105674-B4D2-2C4B-B2FE-02BDA7858A7F}" destId="{B46376C9-93B7-0E46-B2D7-064B35A18197}" srcOrd="0" destOrd="0" presId="urn:microsoft.com/office/officeart/2005/8/layout/vList2"/>
    <dgm:cxn modelId="{111D0A42-F14C-4B4D-9045-125D9370F0D3}" type="presParOf" srcId="{B46376C9-93B7-0E46-B2D7-064B35A18197}" destId="{F290F471-7DAF-A345-92B5-F1E3AA0027FF}" srcOrd="0" destOrd="0" presId="urn:microsoft.com/office/officeart/2005/8/layout/vList2"/>
    <dgm:cxn modelId="{B2DD820D-D693-C347-84AA-684FE4410207}" type="presParOf" srcId="{B46376C9-93B7-0E46-B2D7-064B35A18197}" destId="{3D2DB18B-851C-DB46-9647-62B63A011B0C}"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B60362-A2EE-4D74-87EF-5E43FD1B28F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EAB901C-9F6A-4FF5-8121-364537451280}">
      <dgm:prSet/>
      <dgm:spPr/>
      <dgm:t>
        <a:bodyPr/>
        <a:lstStyle/>
        <a:p>
          <a:r>
            <a:rPr lang="en-US" b="1" i="0"/>
            <a:t>Fordøjelseskanalen:</a:t>
          </a:r>
          <a:endParaRPr lang="en-US"/>
        </a:p>
      </dgm:t>
    </dgm:pt>
    <dgm:pt modelId="{52DC4892-192C-4221-8D62-ACCE36E98333}" type="parTrans" cxnId="{B74A9DC8-B077-4B4F-A5C6-6B66991A2397}">
      <dgm:prSet/>
      <dgm:spPr/>
      <dgm:t>
        <a:bodyPr/>
        <a:lstStyle/>
        <a:p>
          <a:endParaRPr lang="en-US"/>
        </a:p>
      </dgm:t>
    </dgm:pt>
    <dgm:pt modelId="{6571A4DC-5C46-4876-8415-1CB6F0F15FC6}" type="sibTrans" cxnId="{B74A9DC8-B077-4B4F-A5C6-6B66991A2397}">
      <dgm:prSet/>
      <dgm:spPr/>
      <dgm:t>
        <a:bodyPr/>
        <a:lstStyle/>
        <a:p>
          <a:endParaRPr lang="en-US"/>
        </a:p>
      </dgm:t>
    </dgm:pt>
    <dgm:pt modelId="{42D107EA-AA0E-47A5-A4E0-BF5FDAE6BCC5}">
      <dgm:prSet/>
      <dgm:spPr/>
      <dgm:t>
        <a:bodyPr/>
        <a:lstStyle/>
        <a:p>
          <a:r>
            <a:rPr lang="en-US" b="0" i="0"/>
            <a:t>Mundhule (cavum oris)</a:t>
          </a:r>
          <a:endParaRPr lang="en-US"/>
        </a:p>
      </dgm:t>
    </dgm:pt>
    <dgm:pt modelId="{D45DE491-2CC1-4E00-8B73-40B139A7F927}" type="parTrans" cxnId="{B7F972D7-0AD0-4871-80D1-3C585C94B4D6}">
      <dgm:prSet/>
      <dgm:spPr/>
      <dgm:t>
        <a:bodyPr/>
        <a:lstStyle/>
        <a:p>
          <a:endParaRPr lang="en-US"/>
        </a:p>
      </dgm:t>
    </dgm:pt>
    <dgm:pt modelId="{4B5D6DF0-7544-4535-83A3-DA1843821D79}" type="sibTrans" cxnId="{B7F972D7-0AD0-4871-80D1-3C585C94B4D6}">
      <dgm:prSet/>
      <dgm:spPr/>
      <dgm:t>
        <a:bodyPr/>
        <a:lstStyle/>
        <a:p>
          <a:endParaRPr lang="en-US"/>
        </a:p>
      </dgm:t>
    </dgm:pt>
    <dgm:pt modelId="{B33CD86E-5C0A-4DB4-8EBA-F5DEFEEF6B5A}">
      <dgm:prSet/>
      <dgm:spPr/>
      <dgm:t>
        <a:bodyPr/>
        <a:lstStyle/>
        <a:p>
          <a:r>
            <a:rPr lang="en-US" b="0" i="0"/>
            <a:t>Spiserør (esophagus)</a:t>
          </a:r>
          <a:endParaRPr lang="en-US"/>
        </a:p>
      </dgm:t>
    </dgm:pt>
    <dgm:pt modelId="{202BF626-B462-41EC-94FD-C8B27EFA94CF}" type="parTrans" cxnId="{A371DC9E-FFCA-4C0B-B008-FBD974C7DC03}">
      <dgm:prSet/>
      <dgm:spPr/>
      <dgm:t>
        <a:bodyPr/>
        <a:lstStyle/>
        <a:p>
          <a:endParaRPr lang="en-US"/>
        </a:p>
      </dgm:t>
    </dgm:pt>
    <dgm:pt modelId="{016D2935-E83D-48FB-AE5E-4F77E9DD3F33}" type="sibTrans" cxnId="{A371DC9E-FFCA-4C0B-B008-FBD974C7DC03}">
      <dgm:prSet/>
      <dgm:spPr/>
      <dgm:t>
        <a:bodyPr/>
        <a:lstStyle/>
        <a:p>
          <a:endParaRPr lang="en-US"/>
        </a:p>
      </dgm:t>
    </dgm:pt>
    <dgm:pt modelId="{AAF6E6EF-5D05-46A5-910B-00CACD97B9D8}">
      <dgm:prSet/>
      <dgm:spPr/>
      <dgm:t>
        <a:bodyPr/>
        <a:lstStyle/>
        <a:p>
          <a:r>
            <a:rPr lang="en-US" b="0" i="0" dirty="0" err="1"/>
            <a:t>Mavesæk</a:t>
          </a:r>
          <a:r>
            <a:rPr lang="en-US" b="0" i="0" dirty="0"/>
            <a:t> (ventriculus)</a:t>
          </a:r>
          <a:endParaRPr lang="en-US" dirty="0"/>
        </a:p>
      </dgm:t>
    </dgm:pt>
    <dgm:pt modelId="{3106CF79-E3A3-4624-9491-6A75BE3AC621}" type="parTrans" cxnId="{F4804D72-7492-4161-AF34-A90112B05685}">
      <dgm:prSet/>
      <dgm:spPr/>
      <dgm:t>
        <a:bodyPr/>
        <a:lstStyle/>
        <a:p>
          <a:endParaRPr lang="en-US"/>
        </a:p>
      </dgm:t>
    </dgm:pt>
    <dgm:pt modelId="{033DF62B-7E5F-471D-8945-FB2A9811D62F}" type="sibTrans" cxnId="{F4804D72-7492-4161-AF34-A90112B05685}">
      <dgm:prSet/>
      <dgm:spPr/>
      <dgm:t>
        <a:bodyPr/>
        <a:lstStyle/>
        <a:p>
          <a:endParaRPr lang="en-US"/>
        </a:p>
      </dgm:t>
    </dgm:pt>
    <dgm:pt modelId="{748AB3B4-7376-4574-B595-1F60BA9D5D7F}">
      <dgm:prSet/>
      <dgm:spPr/>
      <dgm:t>
        <a:bodyPr/>
        <a:lstStyle/>
        <a:p>
          <a:r>
            <a:rPr lang="en-US" b="0" i="0"/>
            <a:t>Tolvfingertarm (duodenum)</a:t>
          </a:r>
          <a:endParaRPr lang="en-US"/>
        </a:p>
      </dgm:t>
    </dgm:pt>
    <dgm:pt modelId="{BCA38F79-0A19-41A9-A03E-B282CB358998}" type="parTrans" cxnId="{7910115A-BBFC-49D9-B6F1-F6F39BC64D66}">
      <dgm:prSet/>
      <dgm:spPr/>
      <dgm:t>
        <a:bodyPr/>
        <a:lstStyle/>
        <a:p>
          <a:endParaRPr lang="en-US"/>
        </a:p>
      </dgm:t>
    </dgm:pt>
    <dgm:pt modelId="{12E36CF9-8E49-4C3A-BCE1-B180389A7B7D}" type="sibTrans" cxnId="{7910115A-BBFC-49D9-B6F1-F6F39BC64D66}">
      <dgm:prSet/>
      <dgm:spPr/>
      <dgm:t>
        <a:bodyPr/>
        <a:lstStyle/>
        <a:p>
          <a:endParaRPr lang="en-US"/>
        </a:p>
      </dgm:t>
    </dgm:pt>
    <dgm:pt modelId="{B057EE76-7A54-4AFB-80A4-7FD91C553937}">
      <dgm:prSet/>
      <dgm:spPr/>
      <dgm:t>
        <a:bodyPr/>
        <a:lstStyle/>
        <a:p>
          <a:r>
            <a:rPr lang="en-US" b="0" i="0"/>
            <a:t>Tyndtarm (jejunum-ileum)</a:t>
          </a:r>
          <a:endParaRPr lang="en-US"/>
        </a:p>
      </dgm:t>
    </dgm:pt>
    <dgm:pt modelId="{39723764-3BDC-4224-B27B-8440FDD8C15F}" type="parTrans" cxnId="{15563509-9F3E-41F6-AAE9-52B01A0B4E91}">
      <dgm:prSet/>
      <dgm:spPr/>
      <dgm:t>
        <a:bodyPr/>
        <a:lstStyle/>
        <a:p>
          <a:endParaRPr lang="en-US"/>
        </a:p>
      </dgm:t>
    </dgm:pt>
    <dgm:pt modelId="{A6A7A593-2C14-48B3-97D7-91A5DDEE3FAE}" type="sibTrans" cxnId="{15563509-9F3E-41F6-AAE9-52B01A0B4E91}">
      <dgm:prSet/>
      <dgm:spPr/>
      <dgm:t>
        <a:bodyPr/>
        <a:lstStyle/>
        <a:p>
          <a:endParaRPr lang="en-US"/>
        </a:p>
      </dgm:t>
    </dgm:pt>
    <dgm:pt modelId="{F3FC4740-4FAD-46FF-BFB4-A55EA0BFA424}">
      <dgm:prSet/>
      <dgm:spPr/>
      <dgm:t>
        <a:bodyPr/>
        <a:lstStyle/>
        <a:p>
          <a:r>
            <a:rPr lang="en-US" b="0" i="0" dirty="0" err="1"/>
            <a:t>Tyktarm</a:t>
          </a:r>
          <a:r>
            <a:rPr lang="en-US" b="0" i="0" dirty="0"/>
            <a:t> (colon)</a:t>
          </a:r>
          <a:endParaRPr lang="en-US" dirty="0"/>
        </a:p>
      </dgm:t>
    </dgm:pt>
    <dgm:pt modelId="{8E3A7792-B489-4D5B-A577-06280A6FE8B2}" type="parTrans" cxnId="{A6898257-0563-4EC0-A55F-CFD4C7129704}">
      <dgm:prSet/>
      <dgm:spPr/>
      <dgm:t>
        <a:bodyPr/>
        <a:lstStyle/>
        <a:p>
          <a:endParaRPr lang="en-US"/>
        </a:p>
      </dgm:t>
    </dgm:pt>
    <dgm:pt modelId="{88503837-03AB-4958-8877-BE359A05177D}" type="sibTrans" cxnId="{A6898257-0563-4EC0-A55F-CFD4C7129704}">
      <dgm:prSet/>
      <dgm:spPr/>
      <dgm:t>
        <a:bodyPr/>
        <a:lstStyle/>
        <a:p>
          <a:endParaRPr lang="en-US"/>
        </a:p>
      </dgm:t>
    </dgm:pt>
    <dgm:pt modelId="{EF013ADF-1F99-4E0A-9141-2F630AB27E19}">
      <dgm:prSet/>
      <dgm:spPr/>
      <dgm:t>
        <a:bodyPr/>
        <a:lstStyle/>
        <a:p>
          <a:r>
            <a:rPr lang="en-US" b="0" i="0"/>
            <a:t>Endetarm (rectum)</a:t>
          </a:r>
          <a:endParaRPr lang="en-US"/>
        </a:p>
      </dgm:t>
    </dgm:pt>
    <dgm:pt modelId="{CE7B71F9-F883-4133-AC3F-F9697E50F7AD}" type="parTrans" cxnId="{8B0D6507-8878-4161-859F-F7640D9CEFA5}">
      <dgm:prSet/>
      <dgm:spPr/>
      <dgm:t>
        <a:bodyPr/>
        <a:lstStyle/>
        <a:p>
          <a:endParaRPr lang="en-US"/>
        </a:p>
      </dgm:t>
    </dgm:pt>
    <dgm:pt modelId="{79BAE285-D0CF-43C4-A5B3-C310A37B85AB}" type="sibTrans" cxnId="{8B0D6507-8878-4161-859F-F7640D9CEFA5}">
      <dgm:prSet/>
      <dgm:spPr/>
      <dgm:t>
        <a:bodyPr/>
        <a:lstStyle/>
        <a:p>
          <a:endParaRPr lang="en-US"/>
        </a:p>
      </dgm:t>
    </dgm:pt>
    <dgm:pt modelId="{84794870-BE3C-41EC-83D8-54E4FB8146CC}">
      <dgm:prSet/>
      <dgm:spPr/>
      <dgm:t>
        <a:bodyPr/>
        <a:lstStyle/>
        <a:p>
          <a:r>
            <a:rPr lang="en-US" b="1" i="0" dirty="0" err="1"/>
            <a:t>Hjælpeorganer</a:t>
          </a:r>
          <a:r>
            <a:rPr lang="en-US" b="1" i="0" dirty="0"/>
            <a:t>:</a:t>
          </a:r>
          <a:endParaRPr lang="en-US" dirty="0"/>
        </a:p>
      </dgm:t>
    </dgm:pt>
    <dgm:pt modelId="{FB53C25B-2C9E-4A6F-9FB1-EDA48B51FCA9}" type="parTrans" cxnId="{601AB5A8-55FD-4332-8DD3-9A8DF4053C50}">
      <dgm:prSet/>
      <dgm:spPr/>
      <dgm:t>
        <a:bodyPr/>
        <a:lstStyle/>
        <a:p>
          <a:endParaRPr lang="en-US"/>
        </a:p>
      </dgm:t>
    </dgm:pt>
    <dgm:pt modelId="{67D96BE6-AE31-4F4C-B634-B23CC48D66CF}" type="sibTrans" cxnId="{601AB5A8-55FD-4332-8DD3-9A8DF4053C50}">
      <dgm:prSet/>
      <dgm:spPr/>
      <dgm:t>
        <a:bodyPr/>
        <a:lstStyle/>
        <a:p>
          <a:endParaRPr lang="en-US"/>
        </a:p>
      </dgm:t>
    </dgm:pt>
    <dgm:pt modelId="{06C58A9D-AB2A-4E8E-A8EC-A2B5F7902A68}">
      <dgm:prSet/>
      <dgm:spPr/>
      <dgm:t>
        <a:bodyPr/>
        <a:lstStyle/>
        <a:p>
          <a:r>
            <a:rPr lang="en-US" b="0" i="0"/>
            <a:t>Spytkirtler </a:t>
          </a:r>
          <a:endParaRPr lang="en-US"/>
        </a:p>
      </dgm:t>
    </dgm:pt>
    <dgm:pt modelId="{375A60E8-7593-4662-BB3E-90B0C82F20D2}" type="parTrans" cxnId="{2AE5AABB-BA0E-474A-BC1D-FB616A1D87C8}">
      <dgm:prSet/>
      <dgm:spPr/>
      <dgm:t>
        <a:bodyPr/>
        <a:lstStyle/>
        <a:p>
          <a:endParaRPr lang="en-US"/>
        </a:p>
      </dgm:t>
    </dgm:pt>
    <dgm:pt modelId="{9D5A651A-C91E-4DE0-9F71-E95CA27C1602}" type="sibTrans" cxnId="{2AE5AABB-BA0E-474A-BC1D-FB616A1D87C8}">
      <dgm:prSet/>
      <dgm:spPr/>
      <dgm:t>
        <a:bodyPr/>
        <a:lstStyle/>
        <a:p>
          <a:endParaRPr lang="en-US"/>
        </a:p>
      </dgm:t>
    </dgm:pt>
    <dgm:pt modelId="{3885E8DA-C64C-4DB7-BDAF-7B2E3D9852DC}">
      <dgm:prSet/>
      <dgm:spPr/>
      <dgm:t>
        <a:bodyPr/>
        <a:lstStyle/>
        <a:p>
          <a:r>
            <a:rPr lang="en-US" b="0" i="0"/>
            <a:t>Bugspytkirtel (pancreas)</a:t>
          </a:r>
          <a:endParaRPr lang="en-US"/>
        </a:p>
      </dgm:t>
    </dgm:pt>
    <dgm:pt modelId="{F223C6AB-5231-4DB7-B74A-166FE8DBEE64}" type="parTrans" cxnId="{48E45DF8-5A56-4C04-A502-88F2127184E0}">
      <dgm:prSet/>
      <dgm:spPr/>
      <dgm:t>
        <a:bodyPr/>
        <a:lstStyle/>
        <a:p>
          <a:endParaRPr lang="en-US"/>
        </a:p>
      </dgm:t>
    </dgm:pt>
    <dgm:pt modelId="{9138607C-AD97-425C-BA06-CE7DA15954C5}" type="sibTrans" cxnId="{48E45DF8-5A56-4C04-A502-88F2127184E0}">
      <dgm:prSet/>
      <dgm:spPr/>
      <dgm:t>
        <a:bodyPr/>
        <a:lstStyle/>
        <a:p>
          <a:endParaRPr lang="en-US"/>
        </a:p>
      </dgm:t>
    </dgm:pt>
    <dgm:pt modelId="{A386807B-AA38-4BB5-AFE7-8E07424D71CF}">
      <dgm:prSet/>
      <dgm:spPr/>
      <dgm:t>
        <a:bodyPr/>
        <a:lstStyle/>
        <a:p>
          <a:r>
            <a:rPr lang="en-US" b="0" i="0"/>
            <a:t>Lever (hepar)</a:t>
          </a:r>
          <a:endParaRPr lang="en-US"/>
        </a:p>
      </dgm:t>
    </dgm:pt>
    <dgm:pt modelId="{2AD05130-09FD-423B-8420-1190A3006E63}" type="parTrans" cxnId="{4DDB08F0-9D10-4AC4-A68C-3E2ACE2C703D}">
      <dgm:prSet/>
      <dgm:spPr/>
      <dgm:t>
        <a:bodyPr/>
        <a:lstStyle/>
        <a:p>
          <a:endParaRPr lang="en-US"/>
        </a:p>
      </dgm:t>
    </dgm:pt>
    <dgm:pt modelId="{1E477C53-0993-442B-A2A0-15D9A629B8E4}" type="sibTrans" cxnId="{4DDB08F0-9D10-4AC4-A68C-3E2ACE2C703D}">
      <dgm:prSet/>
      <dgm:spPr/>
      <dgm:t>
        <a:bodyPr/>
        <a:lstStyle/>
        <a:p>
          <a:endParaRPr lang="en-US"/>
        </a:p>
      </dgm:t>
    </dgm:pt>
    <dgm:pt modelId="{B05B1043-45A5-4BC0-8A99-9A66F56BBAC5}">
      <dgm:prSet/>
      <dgm:spPr/>
      <dgm:t>
        <a:bodyPr/>
        <a:lstStyle/>
        <a:p>
          <a:r>
            <a:rPr lang="en-US" b="0" i="0" dirty="0" err="1"/>
            <a:t>Galdeblære</a:t>
          </a:r>
          <a:r>
            <a:rPr lang="en-US" b="0" i="0" dirty="0"/>
            <a:t> (vesicae </a:t>
          </a:r>
          <a:r>
            <a:rPr lang="en-US" b="0" i="0" dirty="0" err="1"/>
            <a:t>fellea</a:t>
          </a:r>
          <a:r>
            <a:rPr lang="en-US" b="0" i="0" dirty="0"/>
            <a:t>)</a:t>
          </a:r>
          <a:endParaRPr lang="en-US" dirty="0"/>
        </a:p>
      </dgm:t>
    </dgm:pt>
    <dgm:pt modelId="{198D1D55-B48C-4FCF-9FBD-953F2E675DFE}" type="parTrans" cxnId="{B93F8BE0-A363-4A04-92BC-B7E18D99E3AE}">
      <dgm:prSet/>
      <dgm:spPr/>
      <dgm:t>
        <a:bodyPr/>
        <a:lstStyle/>
        <a:p>
          <a:endParaRPr lang="en-US"/>
        </a:p>
      </dgm:t>
    </dgm:pt>
    <dgm:pt modelId="{87D2566D-4834-4EB0-B87B-8488F4BD7038}" type="sibTrans" cxnId="{B93F8BE0-A363-4A04-92BC-B7E18D99E3AE}">
      <dgm:prSet/>
      <dgm:spPr/>
      <dgm:t>
        <a:bodyPr/>
        <a:lstStyle/>
        <a:p>
          <a:endParaRPr lang="en-US"/>
        </a:p>
      </dgm:t>
    </dgm:pt>
    <dgm:pt modelId="{4F46A980-959C-5743-B7EE-762D5A49B082}" type="pres">
      <dgm:prSet presAssocID="{88B60362-A2EE-4D74-87EF-5E43FD1B28F0}" presName="linear" presStyleCnt="0">
        <dgm:presLayoutVars>
          <dgm:animLvl val="lvl"/>
          <dgm:resizeHandles val="exact"/>
        </dgm:presLayoutVars>
      </dgm:prSet>
      <dgm:spPr/>
    </dgm:pt>
    <dgm:pt modelId="{C9F96BEE-5CB9-724D-9A06-56F848FEBA20}" type="pres">
      <dgm:prSet presAssocID="{AEAB901C-9F6A-4FF5-8121-364537451280}" presName="parentText" presStyleLbl="node1" presStyleIdx="0" presStyleCnt="2">
        <dgm:presLayoutVars>
          <dgm:chMax val="0"/>
          <dgm:bulletEnabled val="1"/>
        </dgm:presLayoutVars>
      </dgm:prSet>
      <dgm:spPr/>
    </dgm:pt>
    <dgm:pt modelId="{3F0E494E-744B-6D48-90A0-68C4E6F0560F}" type="pres">
      <dgm:prSet presAssocID="{AEAB901C-9F6A-4FF5-8121-364537451280}" presName="childText" presStyleLbl="revTx" presStyleIdx="0" presStyleCnt="2">
        <dgm:presLayoutVars>
          <dgm:bulletEnabled val="1"/>
        </dgm:presLayoutVars>
      </dgm:prSet>
      <dgm:spPr/>
    </dgm:pt>
    <dgm:pt modelId="{7BC87C6E-C4E6-6E44-9D50-A6E2B94C82F1}" type="pres">
      <dgm:prSet presAssocID="{84794870-BE3C-41EC-83D8-54E4FB8146CC}" presName="parentText" presStyleLbl="node1" presStyleIdx="1" presStyleCnt="2">
        <dgm:presLayoutVars>
          <dgm:chMax val="0"/>
          <dgm:bulletEnabled val="1"/>
        </dgm:presLayoutVars>
      </dgm:prSet>
      <dgm:spPr/>
    </dgm:pt>
    <dgm:pt modelId="{54161CA2-7CD4-0D45-813B-90B584C502A8}" type="pres">
      <dgm:prSet presAssocID="{84794870-BE3C-41EC-83D8-54E4FB8146CC}" presName="childText" presStyleLbl="revTx" presStyleIdx="1" presStyleCnt="2">
        <dgm:presLayoutVars>
          <dgm:bulletEnabled val="1"/>
        </dgm:presLayoutVars>
      </dgm:prSet>
      <dgm:spPr/>
    </dgm:pt>
  </dgm:ptLst>
  <dgm:cxnLst>
    <dgm:cxn modelId="{8B0D6507-8878-4161-859F-F7640D9CEFA5}" srcId="{AEAB901C-9F6A-4FF5-8121-364537451280}" destId="{EF013ADF-1F99-4E0A-9141-2F630AB27E19}" srcOrd="6" destOrd="0" parTransId="{CE7B71F9-F883-4133-AC3F-F9697E50F7AD}" sibTransId="{79BAE285-D0CF-43C4-A5B3-C310A37B85AB}"/>
    <dgm:cxn modelId="{15563509-9F3E-41F6-AAE9-52B01A0B4E91}" srcId="{AEAB901C-9F6A-4FF5-8121-364537451280}" destId="{B057EE76-7A54-4AFB-80A4-7FD91C553937}" srcOrd="4" destOrd="0" parTransId="{39723764-3BDC-4224-B27B-8440FDD8C15F}" sibTransId="{A6A7A593-2C14-48B3-97D7-91A5DDEE3FAE}"/>
    <dgm:cxn modelId="{69FB1F18-8D6C-DB45-845A-0E551162221C}" type="presOf" srcId="{EF013ADF-1F99-4E0A-9141-2F630AB27E19}" destId="{3F0E494E-744B-6D48-90A0-68C4E6F0560F}" srcOrd="0" destOrd="6" presId="urn:microsoft.com/office/officeart/2005/8/layout/vList2"/>
    <dgm:cxn modelId="{267F7D22-2DBA-FC42-88C4-FDAC1D15617C}" type="presOf" srcId="{A386807B-AA38-4BB5-AFE7-8E07424D71CF}" destId="{54161CA2-7CD4-0D45-813B-90B584C502A8}" srcOrd="0" destOrd="2" presId="urn:microsoft.com/office/officeart/2005/8/layout/vList2"/>
    <dgm:cxn modelId="{C0006731-3F9B-8747-B317-D6C0C1CC2A87}" type="presOf" srcId="{AEAB901C-9F6A-4FF5-8121-364537451280}" destId="{C9F96BEE-5CB9-724D-9A06-56F848FEBA20}" srcOrd="0" destOrd="0" presId="urn:microsoft.com/office/officeart/2005/8/layout/vList2"/>
    <dgm:cxn modelId="{374FB133-49DD-6649-9B59-E377773AD190}" type="presOf" srcId="{B33CD86E-5C0A-4DB4-8EBA-F5DEFEEF6B5A}" destId="{3F0E494E-744B-6D48-90A0-68C4E6F0560F}" srcOrd="0" destOrd="1" presId="urn:microsoft.com/office/officeart/2005/8/layout/vList2"/>
    <dgm:cxn modelId="{465D8E40-33E3-7748-9462-569157A02CD2}" type="presOf" srcId="{F3FC4740-4FAD-46FF-BFB4-A55EA0BFA424}" destId="{3F0E494E-744B-6D48-90A0-68C4E6F0560F}" srcOrd="0" destOrd="5" presId="urn:microsoft.com/office/officeart/2005/8/layout/vList2"/>
    <dgm:cxn modelId="{AE2F5E47-32A0-A049-9815-0FD62E0B78D1}" type="presOf" srcId="{748AB3B4-7376-4574-B595-1F60BA9D5D7F}" destId="{3F0E494E-744B-6D48-90A0-68C4E6F0560F}" srcOrd="0" destOrd="3" presId="urn:microsoft.com/office/officeart/2005/8/layout/vList2"/>
    <dgm:cxn modelId="{A6898257-0563-4EC0-A55F-CFD4C7129704}" srcId="{AEAB901C-9F6A-4FF5-8121-364537451280}" destId="{F3FC4740-4FAD-46FF-BFB4-A55EA0BFA424}" srcOrd="5" destOrd="0" parTransId="{8E3A7792-B489-4D5B-A577-06280A6FE8B2}" sibTransId="{88503837-03AB-4958-8877-BE359A05177D}"/>
    <dgm:cxn modelId="{7910115A-BBFC-49D9-B6F1-F6F39BC64D66}" srcId="{AEAB901C-9F6A-4FF5-8121-364537451280}" destId="{748AB3B4-7376-4574-B595-1F60BA9D5D7F}" srcOrd="3" destOrd="0" parTransId="{BCA38F79-0A19-41A9-A03E-B282CB358998}" sibTransId="{12E36CF9-8E49-4C3A-BCE1-B180389A7B7D}"/>
    <dgm:cxn modelId="{27A3D067-9375-9945-85E6-4A3CD7AFF464}" type="presOf" srcId="{B05B1043-45A5-4BC0-8A99-9A66F56BBAC5}" destId="{54161CA2-7CD4-0D45-813B-90B584C502A8}" srcOrd="0" destOrd="3" presId="urn:microsoft.com/office/officeart/2005/8/layout/vList2"/>
    <dgm:cxn modelId="{73DFC070-E00C-764F-A1C0-DD086F70C48F}" type="presOf" srcId="{42D107EA-AA0E-47A5-A4E0-BF5FDAE6BCC5}" destId="{3F0E494E-744B-6D48-90A0-68C4E6F0560F}" srcOrd="0" destOrd="0" presId="urn:microsoft.com/office/officeart/2005/8/layout/vList2"/>
    <dgm:cxn modelId="{F4804D72-7492-4161-AF34-A90112B05685}" srcId="{AEAB901C-9F6A-4FF5-8121-364537451280}" destId="{AAF6E6EF-5D05-46A5-910B-00CACD97B9D8}" srcOrd="2" destOrd="0" parTransId="{3106CF79-E3A3-4624-9491-6A75BE3AC621}" sibTransId="{033DF62B-7E5F-471D-8945-FB2A9811D62F}"/>
    <dgm:cxn modelId="{4884C895-9815-BB44-8F69-A6CB28C083F8}" type="presOf" srcId="{AAF6E6EF-5D05-46A5-910B-00CACD97B9D8}" destId="{3F0E494E-744B-6D48-90A0-68C4E6F0560F}" srcOrd="0" destOrd="2" presId="urn:microsoft.com/office/officeart/2005/8/layout/vList2"/>
    <dgm:cxn modelId="{29941299-6B0A-934E-BEC0-8A2589670B5B}" type="presOf" srcId="{84794870-BE3C-41EC-83D8-54E4FB8146CC}" destId="{7BC87C6E-C4E6-6E44-9D50-A6E2B94C82F1}" srcOrd="0" destOrd="0" presId="urn:microsoft.com/office/officeart/2005/8/layout/vList2"/>
    <dgm:cxn modelId="{4362769C-8B24-0949-A253-BB05E7512CF3}" type="presOf" srcId="{B057EE76-7A54-4AFB-80A4-7FD91C553937}" destId="{3F0E494E-744B-6D48-90A0-68C4E6F0560F}" srcOrd="0" destOrd="4" presId="urn:microsoft.com/office/officeart/2005/8/layout/vList2"/>
    <dgm:cxn modelId="{A371DC9E-FFCA-4C0B-B008-FBD974C7DC03}" srcId="{AEAB901C-9F6A-4FF5-8121-364537451280}" destId="{B33CD86E-5C0A-4DB4-8EBA-F5DEFEEF6B5A}" srcOrd="1" destOrd="0" parTransId="{202BF626-B462-41EC-94FD-C8B27EFA94CF}" sibTransId="{016D2935-E83D-48FB-AE5E-4F77E9DD3F33}"/>
    <dgm:cxn modelId="{90252AA5-15DC-094F-A407-11E7B711EE50}" type="presOf" srcId="{3885E8DA-C64C-4DB7-BDAF-7B2E3D9852DC}" destId="{54161CA2-7CD4-0D45-813B-90B584C502A8}" srcOrd="0" destOrd="1" presId="urn:microsoft.com/office/officeart/2005/8/layout/vList2"/>
    <dgm:cxn modelId="{28C133A5-53FF-1C40-8CB1-54DB385CE922}" type="presOf" srcId="{88B60362-A2EE-4D74-87EF-5E43FD1B28F0}" destId="{4F46A980-959C-5743-B7EE-762D5A49B082}" srcOrd="0" destOrd="0" presId="urn:microsoft.com/office/officeart/2005/8/layout/vList2"/>
    <dgm:cxn modelId="{601AB5A8-55FD-4332-8DD3-9A8DF4053C50}" srcId="{88B60362-A2EE-4D74-87EF-5E43FD1B28F0}" destId="{84794870-BE3C-41EC-83D8-54E4FB8146CC}" srcOrd="1" destOrd="0" parTransId="{FB53C25B-2C9E-4A6F-9FB1-EDA48B51FCA9}" sibTransId="{67D96BE6-AE31-4F4C-B634-B23CC48D66CF}"/>
    <dgm:cxn modelId="{29B987B1-09FA-E645-896D-F834366F7CA6}" type="presOf" srcId="{06C58A9D-AB2A-4E8E-A8EC-A2B5F7902A68}" destId="{54161CA2-7CD4-0D45-813B-90B584C502A8}" srcOrd="0" destOrd="0" presId="urn:microsoft.com/office/officeart/2005/8/layout/vList2"/>
    <dgm:cxn modelId="{2AE5AABB-BA0E-474A-BC1D-FB616A1D87C8}" srcId="{84794870-BE3C-41EC-83D8-54E4FB8146CC}" destId="{06C58A9D-AB2A-4E8E-A8EC-A2B5F7902A68}" srcOrd="0" destOrd="0" parTransId="{375A60E8-7593-4662-BB3E-90B0C82F20D2}" sibTransId="{9D5A651A-C91E-4DE0-9F71-E95CA27C1602}"/>
    <dgm:cxn modelId="{B74A9DC8-B077-4B4F-A5C6-6B66991A2397}" srcId="{88B60362-A2EE-4D74-87EF-5E43FD1B28F0}" destId="{AEAB901C-9F6A-4FF5-8121-364537451280}" srcOrd="0" destOrd="0" parTransId="{52DC4892-192C-4221-8D62-ACCE36E98333}" sibTransId="{6571A4DC-5C46-4876-8415-1CB6F0F15FC6}"/>
    <dgm:cxn modelId="{B7F972D7-0AD0-4871-80D1-3C585C94B4D6}" srcId="{AEAB901C-9F6A-4FF5-8121-364537451280}" destId="{42D107EA-AA0E-47A5-A4E0-BF5FDAE6BCC5}" srcOrd="0" destOrd="0" parTransId="{D45DE491-2CC1-4E00-8B73-40B139A7F927}" sibTransId="{4B5D6DF0-7544-4535-83A3-DA1843821D79}"/>
    <dgm:cxn modelId="{B93F8BE0-A363-4A04-92BC-B7E18D99E3AE}" srcId="{84794870-BE3C-41EC-83D8-54E4FB8146CC}" destId="{B05B1043-45A5-4BC0-8A99-9A66F56BBAC5}" srcOrd="3" destOrd="0" parTransId="{198D1D55-B48C-4FCF-9FBD-953F2E675DFE}" sibTransId="{87D2566D-4834-4EB0-B87B-8488F4BD7038}"/>
    <dgm:cxn modelId="{4DDB08F0-9D10-4AC4-A68C-3E2ACE2C703D}" srcId="{84794870-BE3C-41EC-83D8-54E4FB8146CC}" destId="{A386807B-AA38-4BB5-AFE7-8E07424D71CF}" srcOrd="2" destOrd="0" parTransId="{2AD05130-09FD-423B-8420-1190A3006E63}" sibTransId="{1E477C53-0993-442B-A2A0-15D9A629B8E4}"/>
    <dgm:cxn modelId="{48E45DF8-5A56-4C04-A502-88F2127184E0}" srcId="{84794870-BE3C-41EC-83D8-54E4FB8146CC}" destId="{3885E8DA-C64C-4DB7-BDAF-7B2E3D9852DC}" srcOrd="1" destOrd="0" parTransId="{F223C6AB-5231-4DB7-B74A-166FE8DBEE64}" sibTransId="{9138607C-AD97-425C-BA06-CE7DA15954C5}"/>
    <dgm:cxn modelId="{590C5643-21CA-844D-901F-FC1906741F0E}" type="presParOf" srcId="{4F46A980-959C-5743-B7EE-762D5A49B082}" destId="{C9F96BEE-5CB9-724D-9A06-56F848FEBA20}" srcOrd="0" destOrd="0" presId="urn:microsoft.com/office/officeart/2005/8/layout/vList2"/>
    <dgm:cxn modelId="{36F0A191-7396-CB46-AF84-27315CDE3392}" type="presParOf" srcId="{4F46A980-959C-5743-B7EE-762D5A49B082}" destId="{3F0E494E-744B-6D48-90A0-68C4E6F0560F}" srcOrd="1" destOrd="0" presId="urn:microsoft.com/office/officeart/2005/8/layout/vList2"/>
    <dgm:cxn modelId="{E4064A14-4C4B-B440-B058-685B7FC06484}" type="presParOf" srcId="{4F46A980-959C-5743-B7EE-762D5A49B082}" destId="{7BC87C6E-C4E6-6E44-9D50-A6E2B94C82F1}" srcOrd="2" destOrd="0" presId="urn:microsoft.com/office/officeart/2005/8/layout/vList2"/>
    <dgm:cxn modelId="{23B460FE-3560-C04E-A209-8A7C8E69274B}" type="presParOf" srcId="{4F46A980-959C-5743-B7EE-762D5A49B082}" destId="{54161CA2-7CD4-0D45-813B-90B584C502A8}" srcOrd="3"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3770864-8A54-41DB-87E3-25A58EFB682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C095A03-0C40-40C5-9B7D-88030CEC6C66}">
      <dgm:prSet/>
      <dgm:spPr/>
      <dgm:t>
        <a:bodyPr/>
        <a:lstStyle/>
        <a:p>
          <a:r>
            <a:rPr lang="en-US" b="1" i="0"/>
            <a:t>Funktion:</a:t>
          </a:r>
          <a:endParaRPr lang="en-US"/>
        </a:p>
      </dgm:t>
    </dgm:pt>
    <dgm:pt modelId="{92C06FF1-BEC6-4053-9272-590EC3907F22}" type="parTrans" cxnId="{658A20FF-8138-4AD1-8EA6-88AD99ECACE9}">
      <dgm:prSet/>
      <dgm:spPr/>
      <dgm:t>
        <a:bodyPr/>
        <a:lstStyle/>
        <a:p>
          <a:endParaRPr lang="en-US"/>
        </a:p>
      </dgm:t>
    </dgm:pt>
    <dgm:pt modelId="{CCFD6F07-4765-4746-8D85-26DC92B6B05D}" type="sibTrans" cxnId="{658A20FF-8138-4AD1-8EA6-88AD99ECACE9}">
      <dgm:prSet/>
      <dgm:spPr/>
      <dgm:t>
        <a:bodyPr/>
        <a:lstStyle/>
        <a:p>
          <a:endParaRPr lang="en-US"/>
        </a:p>
      </dgm:t>
    </dgm:pt>
    <dgm:pt modelId="{D019B33C-7D85-4BA9-997C-19B15859B324}">
      <dgm:prSet/>
      <dgm:spPr/>
      <dgm:t>
        <a:bodyPr/>
        <a:lstStyle/>
        <a:p>
          <a:r>
            <a:rPr lang="en-US" b="0" i="0"/>
            <a:t>blødgør føden</a:t>
          </a:r>
          <a:endParaRPr lang="en-US"/>
        </a:p>
      </dgm:t>
    </dgm:pt>
    <dgm:pt modelId="{D2311FAB-E1AB-4B7A-BFF7-B24E5BC39F1F}" type="parTrans" cxnId="{3B99276C-DBC7-490F-812A-A6F5FFB7FDC9}">
      <dgm:prSet/>
      <dgm:spPr/>
      <dgm:t>
        <a:bodyPr/>
        <a:lstStyle/>
        <a:p>
          <a:endParaRPr lang="en-US"/>
        </a:p>
      </dgm:t>
    </dgm:pt>
    <dgm:pt modelId="{106373F1-B12F-43ED-8996-8B5404757F09}" type="sibTrans" cxnId="{3B99276C-DBC7-490F-812A-A6F5FFB7FDC9}">
      <dgm:prSet/>
      <dgm:spPr/>
      <dgm:t>
        <a:bodyPr/>
        <a:lstStyle/>
        <a:p>
          <a:endParaRPr lang="en-US"/>
        </a:p>
      </dgm:t>
    </dgm:pt>
    <dgm:pt modelId="{F722097E-5846-407F-BA7B-032CD59FE7C3}">
      <dgm:prSet/>
      <dgm:spPr/>
      <dgm:t>
        <a:bodyPr/>
        <a:lstStyle/>
        <a:p>
          <a:r>
            <a:rPr lang="en-US" b="0" i="0"/>
            <a:t>smører mund</a:t>
          </a:r>
          <a:endParaRPr lang="en-US"/>
        </a:p>
      </dgm:t>
    </dgm:pt>
    <dgm:pt modelId="{35A3B1AE-6BAA-4872-AE8E-D508CD84786F}" type="parTrans" cxnId="{BDBDBDB8-4393-4940-88B6-2894F403BB53}">
      <dgm:prSet/>
      <dgm:spPr/>
      <dgm:t>
        <a:bodyPr/>
        <a:lstStyle/>
        <a:p>
          <a:endParaRPr lang="en-US"/>
        </a:p>
      </dgm:t>
    </dgm:pt>
    <dgm:pt modelId="{C10B5F04-AC36-42F8-9C26-B93716B70570}" type="sibTrans" cxnId="{BDBDBDB8-4393-4940-88B6-2894F403BB53}">
      <dgm:prSet/>
      <dgm:spPr/>
      <dgm:t>
        <a:bodyPr/>
        <a:lstStyle/>
        <a:p>
          <a:endParaRPr lang="en-US"/>
        </a:p>
      </dgm:t>
    </dgm:pt>
    <dgm:pt modelId="{AAC5D5C9-B081-4713-9488-5D814A7AE633}">
      <dgm:prSet/>
      <dgm:spPr/>
      <dgm:t>
        <a:bodyPr/>
        <a:lstStyle/>
        <a:p>
          <a:r>
            <a:rPr lang="en-US" b="0" i="0"/>
            <a:t>fordøjer</a:t>
          </a:r>
          <a:endParaRPr lang="en-US"/>
        </a:p>
      </dgm:t>
    </dgm:pt>
    <dgm:pt modelId="{DFB45D03-0178-4992-95FD-AFA9933B13F2}" type="parTrans" cxnId="{78D19BF0-429B-4BB8-8241-05EFCC122A18}">
      <dgm:prSet/>
      <dgm:spPr/>
      <dgm:t>
        <a:bodyPr/>
        <a:lstStyle/>
        <a:p>
          <a:endParaRPr lang="en-US"/>
        </a:p>
      </dgm:t>
    </dgm:pt>
    <dgm:pt modelId="{E06F2915-F3A7-4CD1-83CE-ECFAA441138C}" type="sibTrans" cxnId="{78D19BF0-429B-4BB8-8241-05EFCC122A18}">
      <dgm:prSet/>
      <dgm:spPr/>
      <dgm:t>
        <a:bodyPr/>
        <a:lstStyle/>
        <a:p>
          <a:endParaRPr lang="en-US"/>
        </a:p>
      </dgm:t>
    </dgm:pt>
    <dgm:pt modelId="{1E8E8E18-DA65-46D1-AE19-DE10939BD251}">
      <dgm:prSet/>
      <dgm:spPr/>
      <dgm:t>
        <a:bodyPr/>
        <a:lstStyle/>
        <a:p>
          <a:r>
            <a:rPr lang="en-US" b="0" i="0"/>
            <a:t>opløser smagsstoffer</a:t>
          </a:r>
          <a:endParaRPr lang="en-US"/>
        </a:p>
      </dgm:t>
    </dgm:pt>
    <dgm:pt modelId="{92576592-128D-4A17-BE47-5049598B24CF}" type="parTrans" cxnId="{688350E4-DB6C-45B7-B3CC-E04F624B1746}">
      <dgm:prSet/>
      <dgm:spPr/>
      <dgm:t>
        <a:bodyPr/>
        <a:lstStyle/>
        <a:p>
          <a:endParaRPr lang="en-US"/>
        </a:p>
      </dgm:t>
    </dgm:pt>
    <dgm:pt modelId="{7C390BC5-D22E-473B-99DF-027F057B9159}" type="sibTrans" cxnId="{688350E4-DB6C-45B7-B3CC-E04F624B1746}">
      <dgm:prSet/>
      <dgm:spPr/>
      <dgm:t>
        <a:bodyPr/>
        <a:lstStyle/>
        <a:p>
          <a:endParaRPr lang="en-US"/>
        </a:p>
      </dgm:t>
    </dgm:pt>
    <dgm:pt modelId="{CE6D6A00-AC64-43F8-A18C-79102827863D}">
      <dgm:prSet/>
      <dgm:spPr/>
      <dgm:t>
        <a:bodyPr/>
        <a:lstStyle/>
        <a:p>
          <a:r>
            <a:rPr lang="en-US" b="1" i="0"/>
            <a:t>Stimulation:</a:t>
          </a:r>
          <a:endParaRPr lang="en-US"/>
        </a:p>
      </dgm:t>
    </dgm:pt>
    <dgm:pt modelId="{DA70EAA6-46F0-4A4B-8C74-DEFBB5FF139B}" type="parTrans" cxnId="{DE389C68-BECD-4065-B98B-6C493769760D}">
      <dgm:prSet/>
      <dgm:spPr/>
      <dgm:t>
        <a:bodyPr/>
        <a:lstStyle/>
        <a:p>
          <a:endParaRPr lang="en-US"/>
        </a:p>
      </dgm:t>
    </dgm:pt>
    <dgm:pt modelId="{E1BCEC35-57D4-4BD6-8427-4276E319F987}" type="sibTrans" cxnId="{DE389C68-BECD-4065-B98B-6C493769760D}">
      <dgm:prSet/>
      <dgm:spPr/>
      <dgm:t>
        <a:bodyPr/>
        <a:lstStyle/>
        <a:p>
          <a:endParaRPr lang="en-US"/>
        </a:p>
      </dgm:t>
    </dgm:pt>
    <dgm:pt modelId="{631C65A0-5FC9-4E46-8178-92A43B768AC2}">
      <dgm:prSet/>
      <dgm:spPr/>
      <dgm:t>
        <a:bodyPr/>
        <a:lstStyle/>
        <a:p>
          <a:r>
            <a:rPr lang="en-US" b="0" i="0"/>
            <a:t>ved tanken, synet, smagen og lugten af mad.</a:t>
          </a:r>
          <a:endParaRPr lang="en-US"/>
        </a:p>
      </dgm:t>
    </dgm:pt>
    <dgm:pt modelId="{7B16B0F8-88C7-4F47-9776-D8C6503058D7}" type="parTrans" cxnId="{8AB2D2BA-5F88-4C4C-8247-322489C16DF4}">
      <dgm:prSet/>
      <dgm:spPr/>
      <dgm:t>
        <a:bodyPr/>
        <a:lstStyle/>
        <a:p>
          <a:endParaRPr lang="en-US"/>
        </a:p>
      </dgm:t>
    </dgm:pt>
    <dgm:pt modelId="{6E7711F3-BEE6-41D6-9B2A-8CB88D762481}" type="sibTrans" cxnId="{8AB2D2BA-5F88-4C4C-8247-322489C16DF4}">
      <dgm:prSet/>
      <dgm:spPr/>
      <dgm:t>
        <a:bodyPr/>
        <a:lstStyle/>
        <a:p>
          <a:endParaRPr lang="en-US"/>
        </a:p>
      </dgm:t>
    </dgm:pt>
    <dgm:pt modelId="{67AE30EB-2074-4995-9EAB-5CBF700DF74B}">
      <dgm:prSet/>
      <dgm:spPr/>
      <dgm:t>
        <a:bodyPr/>
        <a:lstStyle/>
        <a:p>
          <a:r>
            <a:rPr lang="en-US" b="0" i="0"/>
            <a:t>ved tilstedeværelse af mad i munden</a:t>
          </a:r>
          <a:endParaRPr lang="en-US"/>
        </a:p>
      </dgm:t>
    </dgm:pt>
    <dgm:pt modelId="{14894C38-F617-40E5-A3FE-34E8CA712BB7}" type="parTrans" cxnId="{DBFDB1B1-6603-487D-976E-AE4650F3E649}">
      <dgm:prSet/>
      <dgm:spPr/>
      <dgm:t>
        <a:bodyPr/>
        <a:lstStyle/>
        <a:p>
          <a:endParaRPr lang="en-US"/>
        </a:p>
      </dgm:t>
    </dgm:pt>
    <dgm:pt modelId="{E36BFA0C-71F5-459E-A17C-A1F8FC738728}" type="sibTrans" cxnId="{DBFDB1B1-6603-487D-976E-AE4650F3E649}">
      <dgm:prSet/>
      <dgm:spPr/>
      <dgm:t>
        <a:bodyPr/>
        <a:lstStyle/>
        <a:p>
          <a:endParaRPr lang="en-US"/>
        </a:p>
      </dgm:t>
    </dgm:pt>
    <dgm:pt modelId="{A472D250-780F-4997-AB53-878A2826C863}">
      <dgm:prSet/>
      <dgm:spPr/>
      <dgm:t>
        <a:bodyPr/>
        <a:lstStyle/>
        <a:p>
          <a:r>
            <a:rPr lang="en-US" b="1" i="0"/>
            <a:t>Bestanddele:</a:t>
          </a:r>
          <a:endParaRPr lang="en-US"/>
        </a:p>
      </dgm:t>
    </dgm:pt>
    <dgm:pt modelId="{B6FDE8B0-409F-405C-81AD-DD2FE550241D}" type="parTrans" cxnId="{3E87269D-B1D6-4B63-9271-73D08E43C261}">
      <dgm:prSet/>
      <dgm:spPr/>
      <dgm:t>
        <a:bodyPr/>
        <a:lstStyle/>
        <a:p>
          <a:endParaRPr lang="en-US"/>
        </a:p>
      </dgm:t>
    </dgm:pt>
    <dgm:pt modelId="{6C030843-BE0D-42A8-9131-6F179E193E02}" type="sibTrans" cxnId="{3E87269D-B1D6-4B63-9271-73D08E43C261}">
      <dgm:prSet/>
      <dgm:spPr/>
      <dgm:t>
        <a:bodyPr/>
        <a:lstStyle/>
        <a:p>
          <a:endParaRPr lang="en-US"/>
        </a:p>
      </dgm:t>
    </dgm:pt>
    <dgm:pt modelId="{4A078BEC-06EB-43A5-9587-910E4A2DB04B}">
      <dgm:prSet/>
      <dgm:spPr/>
      <dgm:t>
        <a:bodyPr/>
        <a:lstStyle/>
        <a:p>
          <a:r>
            <a:rPr lang="en-US" b="0" i="0"/>
            <a:t>vand</a:t>
          </a:r>
          <a:endParaRPr lang="en-US"/>
        </a:p>
      </dgm:t>
    </dgm:pt>
    <dgm:pt modelId="{F916264D-B085-47FA-B2B1-8A390CA68786}" type="parTrans" cxnId="{DFF16A61-86B4-4CF9-A738-06E459635965}">
      <dgm:prSet/>
      <dgm:spPr/>
      <dgm:t>
        <a:bodyPr/>
        <a:lstStyle/>
        <a:p>
          <a:endParaRPr lang="en-US"/>
        </a:p>
      </dgm:t>
    </dgm:pt>
    <dgm:pt modelId="{F5A91840-F2E0-4C43-B22D-F4925758C69C}" type="sibTrans" cxnId="{DFF16A61-86B4-4CF9-A738-06E459635965}">
      <dgm:prSet/>
      <dgm:spPr/>
      <dgm:t>
        <a:bodyPr/>
        <a:lstStyle/>
        <a:p>
          <a:endParaRPr lang="en-US"/>
        </a:p>
      </dgm:t>
    </dgm:pt>
    <dgm:pt modelId="{46835C46-4E8C-4F56-AAED-C03979FB52F4}">
      <dgm:prSet/>
      <dgm:spPr/>
      <dgm:t>
        <a:bodyPr/>
        <a:lstStyle/>
        <a:p>
          <a:r>
            <a:rPr lang="en-US" b="0" i="0"/>
            <a:t>slimstof (mucin)</a:t>
          </a:r>
          <a:endParaRPr lang="en-US"/>
        </a:p>
      </dgm:t>
    </dgm:pt>
    <dgm:pt modelId="{DAD8FCA5-6348-4B8E-969A-105702C06986}" type="parTrans" cxnId="{DAC6F427-2B4A-4F9D-BAF5-F0F5DE1608C3}">
      <dgm:prSet/>
      <dgm:spPr/>
      <dgm:t>
        <a:bodyPr/>
        <a:lstStyle/>
        <a:p>
          <a:endParaRPr lang="en-US"/>
        </a:p>
      </dgm:t>
    </dgm:pt>
    <dgm:pt modelId="{B6A0680D-EC33-4621-AF89-A0257D4662A0}" type="sibTrans" cxnId="{DAC6F427-2B4A-4F9D-BAF5-F0F5DE1608C3}">
      <dgm:prSet/>
      <dgm:spPr/>
      <dgm:t>
        <a:bodyPr/>
        <a:lstStyle/>
        <a:p>
          <a:endParaRPr lang="en-US"/>
        </a:p>
      </dgm:t>
    </dgm:pt>
    <dgm:pt modelId="{F01F104F-A9CE-4983-9F82-A6F324BBB26E}">
      <dgm:prSet/>
      <dgm:spPr/>
      <dgm:t>
        <a:bodyPr/>
        <a:lstStyle/>
        <a:p>
          <a:r>
            <a:rPr lang="en-US" b="0" i="0"/>
            <a:t>fordøjelsesenzym ptyalin/spytamylase (nedbryder stivelse)</a:t>
          </a:r>
          <a:endParaRPr lang="en-US"/>
        </a:p>
      </dgm:t>
    </dgm:pt>
    <dgm:pt modelId="{E92B94A5-D870-4D15-8F87-63A05C9D4932}" type="parTrans" cxnId="{093633D1-7B87-42AE-A7F6-D54045D37D09}">
      <dgm:prSet/>
      <dgm:spPr/>
      <dgm:t>
        <a:bodyPr/>
        <a:lstStyle/>
        <a:p>
          <a:endParaRPr lang="en-US"/>
        </a:p>
      </dgm:t>
    </dgm:pt>
    <dgm:pt modelId="{F6E01946-C90B-4B73-9EFB-E65BDFACCA07}" type="sibTrans" cxnId="{093633D1-7B87-42AE-A7F6-D54045D37D09}">
      <dgm:prSet/>
      <dgm:spPr/>
      <dgm:t>
        <a:bodyPr/>
        <a:lstStyle/>
        <a:p>
          <a:endParaRPr lang="en-US"/>
        </a:p>
      </dgm:t>
    </dgm:pt>
    <dgm:pt modelId="{0F0437CC-C526-4F26-B682-E91F71DDDD08}">
      <dgm:prSet/>
      <dgm:spPr/>
      <dgm:t>
        <a:bodyPr/>
        <a:lstStyle/>
        <a:p>
          <a:r>
            <a:rPr lang="en-US" b="0" i="0"/>
            <a:t>enzym lyzozym (nedbryder bakterier)</a:t>
          </a:r>
          <a:endParaRPr lang="en-US"/>
        </a:p>
      </dgm:t>
    </dgm:pt>
    <dgm:pt modelId="{81E5FC67-8DD9-4295-AE29-B9A99F294253}" type="parTrans" cxnId="{389485C8-7BEC-4F40-89EA-EE17E2622ABC}">
      <dgm:prSet/>
      <dgm:spPr/>
      <dgm:t>
        <a:bodyPr/>
        <a:lstStyle/>
        <a:p>
          <a:endParaRPr lang="en-US"/>
        </a:p>
      </dgm:t>
    </dgm:pt>
    <dgm:pt modelId="{99E0751F-5775-4E0B-AE4D-DA70AF6613F2}" type="sibTrans" cxnId="{389485C8-7BEC-4F40-89EA-EE17E2622ABC}">
      <dgm:prSet/>
      <dgm:spPr/>
      <dgm:t>
        <a:bodyPr/>
        <a:lstStyle/>
        <a:p>
          <a:endParaRPr lang="en-US"/>
        </a:p>
      </dgm:t>
    </dgm:pt>
    <dgm:pt modelId="{177B9867-34FB-4021-9DC7-81306D6FC2F2}">
      <dgm:prSet/>
      <dgm:spPr/>
      <dgm:t>
        <a:bodyPr/>
        <a:lstStyle/>
        <a:p>
          <a:r>
            <a:rPr lang="en-US" b="0" i="0"/>
            <a:t>antistoffer IgA og IgM</a:t>
          </a:r>
          <a:endParaRPr lang="en-US"/>
        </a:p>
      </dgm:t>
    </dgm:pt>
    <dgm:pt modelId="{CA02480F-FC30-41EB-B6A9-B5A0B3CDCE1B}" type="parTrans" cxnId="{0908B963-C6F6-4ABF-882D-36321F4A513A}">
      <dgm:prSet/>
      <dgm:spPr/>
      <dgm:t>
        <a:bodyPr/>
        <a:lstStyle/>
        <a:p>
          <a:endParaRPr lang="en-US"/>
        </a:p>
      </dgm:t>
    </dgm:pt>
    <dgm:pt modelId="{495EDA0E-2B28-4805-BD44-FDE79D5400C9}" type="sibTrans" cxnId="{0908B963-C6F6-4ABF-882D-36321F4A513A}">
      <dgm:prSet/>
      <dgm:spPr/>
      <dgm:t>
        <a:bodyPr/>
        <a:lstStyle/>
        <a:p>
          <a:endParaRPr lang="en-US"/>
        </a:p>
      </dgm:t>
    </dgm:pt>
    <dgm:pt modelId="{A52B3E08-9ECA-0A49-979B-65A222588354}" type="pres">
      <dgm:prSet presAssocID="{E3770864-8A54-41DB-87E3-25A58EFB6825}" presName="linear" presStyleCnt="0">
        <dgm:presLayoutVars>
          <dgm:animLvl val="lvl"/>
          <dgm:resizeHandles val="exact"/>
        </dgm:presLayoutVars>
      </dgm:prSet>
      <dgm:spPr/>
    </dgm:pt>
    <dgm:pt modelId="{6D2FB9C1-F8F5-0C4C-B93C-1E989E9E21DB}" type="pres">
      <dgm:prSet presAssocID="{BC095A03-0C40-40C5-9B7D-88030CEC6C66}" presName="parentText" presStyleLbl="node1" presStyleIdx="0" presStyleCnt="3">
        <dgm:presLayoutVars>
          <dgm:chMax val="0"/>
          <dgm:bulletEnabled val="1"/>
        </dgm:presLayoutVars>
      </dgm:prSet>
      <dgm:spPr/>
    </dgm:pt>
    <dgm:pt modelId="{6AF9AB33-BC97-FE41-A119-7C91ED7DEA79}" type="pres">
      <dgm:prSet presAssocID="{BC095A03-0C40-40C5-9B7D-88030CEC6C66}" presName="childText" presStyleLbl="revTx" presStyleIdx="0" presStyleCnt="3">
        <dgm:presLayoutVars>
          <dgm:bulletEnabled val="1"/>
        </dgm:presLayoutVars>
      </dgm:prSet>
      <dgm:spPr/>
    </dgm:pt>
    <dgm:pt modelId="{E3BD9F91-C1B7-F449-98D7-E2191D402E8B}" type="pres">
      <dgm:prSet presAssocID="{CE6D6A00-AC64-43F8-A18C-79102827863D}" presName="parentText" presStyleLbl="node1" presStyleIdx="1" presStyleCnt="3">
        <dgm:presLayoutVars>
          <dgm:chMax val="0"/>
          <dgm:bulletEnabled val="1"/>
        </dgm:presLayoutVars>
      </dgm:prSet>
      <dgm:spPr/>
    </dgm:pt>
    <dgm:pt modelId="{BB4D172C-ECF3-AC4F-80E5-F426A3D3349D}" type="pres">
      <dgm:prSet presAssocID="{CE6D6A00-AC64-43F8-A18C-79102827863D}" presName="childText" presStyleLbl="revTx" presStyleIdx="1" presStyleCnt="3">
        <dgm:presLayoutVars>
          <dgm:bulletEnabled val="1"/>
        </dgm:presLayoutVars>
      </dgm:prSet>
      <dgm:spPr/>
    </dgm:pt>
    <dgm:pt modelId="{207E16D8-00CF-DA4F-AAED-791B2DDCBB68}" type="pres">
      <dgm:prSet presAssocID="{A472D250-780F-4997-AB53-878A2826C863}" presName="parentText" presStyleLbl="node1" presStyleIdx="2" presStyleCnt="3">
        <dgm:presLayoutVars>
          <dgm:chMax val="0"/>
          <dgm:bulletEnabled val="1"/>
        </dgm:presLayoutVars>
      </dgm:prSet>
      <dgm:spPr/>
    </dgm:pt>
    <dgm:pt modelId="{668EE84C-D277-2C45-9AE7-F72FDA99C185}" type="pres">
      <dgm:prSet presAssocID="{A472D250-780F-4997-AB53-878A2826C863}" presName="childText" presStyleLbl="revTx" presStyleIdx="2" presStyleCnt="3">
        <dgm:presLayoutVars>
          <dgm:bulletEnabled val="1"/>
        </dgm:presLayoutVars>
      </dgm:prSet>
      <dgm:spPr/>
    </dgm:pt>
  </dgm:ptLst>
  <dgm:cxnLst>
    <dgm:cxn modelId="{CCEDE503-0596-404C-A3B3-03A54E89ABBF}" type="presOf" srcId="{46835C46-4E8C-4F56-AAED-C03979FB52F4}" destId="{668EE84C-D277-2C45-9AE7-F72FDA99C185}" srcOrd="0" destOrd="1" presId="urn:microsoft.com/office/officeart/2005/8/layout/vList2"/>
    <dgm:cxn modelId="{DAC6F427-2B4A-4F9D-BAF5-F0F5DE1608C3}" srcId="{A472D250-780F-4997-AB53-878A2826C863}" destId="{46835C46-4E8C-4F56-AAED-C03979FB52F4}" srcOrd="1" destOrd="0" parTransId="{DAD8FCA5-6348-4B8E-969A-105702C06986}" sibTransId="{B6A0680D-EC33-4621-AF89-A0257D4662A0}"/>
    <dgm:cxn modelId="{95BA4431-B070-0549-922F-B2D0A3BDDE46}" type="presOf" srcId="{631C65A0-5FC9-4E46-8178-92A43B768AC2}" destId="{BB4D172C-ECF3-AC4F-80E5-F426A3D3349D}" srcOrd="0" destOrd="0" presId="urn:microsoft.com/office/officeart/2005/8/layout/vList2"/>
    <dgm:cxn modelId="{B563E431-C673-9248-B163-8B47C539CE82}" type="presOf" srcId="{A472D250-780F-4997-AB53-878A2826C863}" destId="{207E16D8-00CF-DA4F-AAED-791B2DDCBB68}" srcOrd="0" destOrd="0" presId="urn:microsoft.com/office/officeart/2005/8/layout/vList2"/>
    <dgm:cxn modelId="{96ACF152-7E54-F440-870F-94AFD87CD452}" type="presOf" srcId="{4A078BEC-06EB-43A5-9587-910E4A2DB04B}" destId="{668EE84C-D277-2C45-9AE7-F72FDA99C185}" srcOrd="0" destOrd="0" presId="urn:microsoft.com/office/officeart/2005/8/layout/vList2"/>
    <dgm:cxn modelId="{DFF16A61-86B4-4CF9-A738-06E459635965}" srcId="{A472D250-780F-4997-AB53-878A2826C863}" destId="{4A078BEC-06EB-43A5-9587-910E4A2DB04B}" srcOrd="0" destOrd="0" parTransId="{F916264D-B085-47FA-B2B1-8A390CA68786}" sibTransId="{F5A91840-F2E0-4C43-B22D-F4925758C69C}"/>
    <dgm:cxn modelId="{B6B17962-6B16-7749-9CBB-917BBAC8C3AA}" type="presOf" srcId="{F722097E-5846-407F-BA7B-032CD59FE7C3}" destId="{6AF9AB33-BC97-FE41-A119-7C91ED7DEA79}" srcOrd="0" destOrd="1" presId="urn:microsoft.com/office/officeart/2005/8/layout/vList2"/>
    <dgm:cxn modelId="{0908B963-C6F6-4ABF-882D-36321F4A513A}" srcId="{A472D250-780F-4997-AB53-878A2826C863}" destId="{177B9867-34FB-4021-9DC7-81306D6FC2F2}" srcOrd="4" destOrd="0" parTransId="{CA02480F-FC30-41EB-B6A9-B5A0B3CDCE1B}" sibTransId="{495EDA0E-2B28-4805-BD44-FDE79D5400C9}"/>
    <dgm:cxn modelId="{DE389C68-BECD-4065-B98B-6C493769760D}" srcId="{E3770864-8A54-41DB-87E3-25A58EFB6825}" destId="{CE6D6A00-AC64-43F8-A18C-79102827863D}" srcOrd="1" destOrd="0" parTransId="{DA70EAA6-46F0-4A4B-8C74-DEFBB5FF139B}" sibTransId="{E1BCEC35-57D4-4BD6-8427-4276E319F987}"/>
    <dgm:cxn modelId="{B0DD7869-C65A-BC4C-A47B-1C454D767053}" type="presOf" srcId="{0F0437CC-C526-4F26-B682-E91F71DDDD08}" destId="{668EE84C-D277-2C45-9AE7-F72FDA99C185}" srcOrd="0" destOrd="3" presId="urn:microsoft.com/office/officeart/2005/8/layout/vList2"/>
    <dgm:cxn modelId="{3B99276C-DBC7-490F-812A-A6F5FFB7FDC9}" srcId="{BC095A03-0C40-40C5-9B7D-88030CEC6C66}" destId="{D019B33C-7D85-4BA9-997C-19B15859B324}" srcOrd="0" destOrd="0" parTransId="{D2311FAB-E1AB-4B7A-BFF7-B24E5BC39F1F}" sibTransId="{106373F1-B12F-43ED-8996-8B5404757F09}"/>
    <dgm:cxn modelId="{F83B3070-8D83-1545-9747-D4BBF77E32C8}" type="presOf" srcId="{177B9867-34FB-4021-9DC7-81306D6FC2F2}" destId="{668EE84C-D277-2C45-9AE7-F72FDA99C185}" srcOrd="0" destOrd="4" presId="urn:microsoft.com/office/officeart/2005/8/layout/vList2"/>
    <dgm:cxn modelId="{864C2D78-8DB8-8948-90F1-BF9E0FDE235D}" type="presOf" srcId="{1E8E8E18-DA65-46D1-AE19-DE10939BD251}" destId="{6AF9AB33-BC97-FE41-A119-7C91ED7DEA79}" srcOrd="0" destOrd="3" presId="urn:microsoft.com/office/officeart/2005/8/layout/vList2"/>
    <dgm:cxn modelId="{6F87D08D-A482-CF42-8130-36B8588BCAE3}" type="presOf" srcId="{E3770864-8A54-41DB-87E3-25A58EFB6825}" destId="{A52B3E08-9ECA-0A49-979B-65A222588354}" srcOrd="0" destOrd="0" presId="urn:microsoft.com/office/officeart/2005/8/layout/vList2"/>
    <dgm:cxn modelId="{F463039B-C50F-3B47-843D-FDA0F5730399}" type="presOf" srcId="{CE6D6A00-AC64-43F8-A18C-79102827863D}" destId="{E3BD9F91-C1B7-F449-98D7-E2191D402E8B}" srcOrd="0" destOrd="0" presId="urn:microsoft.com/office/officeart/2005/8/layout/vList2"/>
    <dgm:cxn modelId="{3E87269D-B1D6-4B63-9271-73D08E43C261}" srcId="{E3770864-8A54-41DB-87E3-25A58EFB6825}" destId="{A472D250-780F-4997-AB53-878A2826C863}" srcOrd="2" destOrd="0" parTransId="{B6FDE8B0-409F-405C-81AD-DD2FE550241D}" sibTransId="{6C030843-BE0D-42A8-9131-6F179E193E02}"/>
    <dgm:cxn modelId="{C1C9559E-DCDB-724B-AAFA-A5AE36580CEB}" type="presOf" srcId="{AAC5D5C9-B081-4713-9488-5D814A7AE633}" destId="{6AF9AB33-BC97-FE41-A119-7C91ED7DEA79}" srcOrd="0" destOrd="2" presId="urn:microsoft.com/office/officeart/2005/8/layout/vList2"/>
    <dgm:cxn modelId="{3D1475A2-7815-F94B-A118-2A721738063C}" type="presOf" srcId="{67AE30EB-2074-4995-9EAB-5CBF700DF74B}" destId="{BB4D172C-ECF3-AC4F-80E5-F426A3D3349D}" srcOrd="0" destOrd="1" presId="urn:microsoft.com/office/officeart/2005/8/layout/vList2"/>
    <dgm:cxn modelId="{DBFDB1B1-6603-487D-976E-AE4650F3E649}" srcId="{CE6D6A00-AC64-43F8-A18C-79102827863D}" destId="{67AE30EB-2074-4995-9EAB-5CBF700DF74B}" srcOrd="1" destOrd="0" parTransId="{14894C38-F617-40E5-A3FE-34E8CA712BB7}" sibTransId="{E36BFA0C-71F5-459E-A17C-A1F8FC738728}"/>
    <dgm:cxn modelId="{BDBDBDB8-4393-4940-88B6-2894F403BB53}" srcId="{BC095A03-0C40-40C5-9B7D-88030CEC6C66}" destId="{F722097E-5846-407F-BA7B-032CD59FE7C3}" srcOrd="1" destOrd="0" parTransId="{35A3B1AE-6BAA-4872-AE8E-D508CD84786F}" sibTransId="{C10B5F04-AC36-42F8-9C26-B93716B70570}"/>
    <dgm:cxn modelId="{8AB2D2BA-5F88-4C4C-8247-322489C16DF4}" srcId="{CE6D6A00-AC64-43F8-A18C-79102827863D}" destId="{631C65A0-5FC9-4E46-8178-92A43B768AC2}" srcOrd="0" destOrd="0" parTransId="{7B16B0F8-88C7-4F47-9776-D8C6503058D7}" sibTransId="{6E7711F3-BEE6-41D6-9B2A-8CB88D762481}"/>
    <dgm:cxn modelId="{F47EAABE-72BD-CC41-96AC-6E403B1F3789}" type="presOf" srcId="{BC095A03-0C40-40C5-9B7D-88030CEC6C66}" destId="{6D2FB9C1-F8F5-0C4C-B93C-1E989E9E21DB}" srcOrd="0" destOrd="0" presId="urn:microsoft.com/office/officeart/2005/8/layout/vList2"/>
    <dgm:cxn modelId="{389485C8-7BEC-4F40-89EA-EE17E2622ABC}" srcId="{A472D250-780F-4997-AB53-878A2826C863}" destId="{0F0437CC-C526-4F26-B682-E91F71DDDD08}" srcOrd="3" destOrd="0" parTransId="{81E5FC67-8DD9-4295-AE29-B9A99F294253}" sibTransId="{99E0751F-5775-4E0B-AE4D-DA70AF6613F2}"/>
    <dgm:cxn modelId="{093633D1-7B87-42AE-A7F6-D54045D37D09}" srcId="{A472D250-780F-4997-AB53-878A2826C863}" destId="{F01F104F-A9CE-4983-9F82-A6F324BBB26E}" srcOrd="2" destOrd="0" parTransId="{E92B94A5-D870-4D15-8F87-63A05C9D4932}" sibTransId="{F6E01946-C90B-4B73-9EFB-E65BDFACCA07}"/>
    <dgm:cxn modelId="{7F25B6DD-0760-C848-82EF-29D48B85A8B0}" type="presOf" srcId="{D019B33C-7D85-4BA9-997C-19B15859B324}" destId="{6AF9AB33-BC97-FE41-A119-7C91ED7DEA79}" srcOrd="0" destOrd="0" presId="urn:microsoft.com/office/officeart/2005/8/layout/vList2"/>
    <dgm:cxn modelId="{0E45EEDF-8C52-EF48-9F73-947B5049BBDF}" type="presOf" srcId="{F01F104F-A9CE-4983-9F82-A6F324BBB26E}" destId="{668EE84C-D277-2C45-9AE7-F72FDA99C185}" srcOrd="0" destOrd="2" presId="urn:microsoft.com/office/officeart/2005/8/layout/vList2"/>
    <dgm:cxn modelId="{688350E4-DB6C-45B7-B3CC-E04F624B1746}" srcId="{BC095A03-0C40-40C5-9B7D-88030CEC6C66}" destId="{1E8E8E18-DA65-46D1-AE19-DE10939BD251}" srcOrd="3" destOrd="0" parTransId="{92576592-128D-4A17-BE47-5049598B24CF}" sibTransId="{7C390BC5-D22E-473B-99DF-027F057B9159}"/>
    <dgm:cxn modelId="{78D19BF0-429B-4BB8-8241-05EFCC122A18}" srcId="{BC095A03-0C40-40C5-9B7D-88030CEC6C66}" destId="{AAC5D5C9-B081-4713-9488-5D814A7AE633}" srcOrd="2" destOrd="0" parTransId="{DFB45D03-0178-4992-95FD-AFA9933B13F2}" sibTransId="{E06F2915-F3A7-4CD1-83CE-ECFAA441138C}"/>
    <dgm:cxn modelId="{658A20FF-8138-4AD1-8EA6-88AD99ECACE9}" srcId="{E3770864-8A54-41DB-87E3-25A58EFB6825}" destId="{BC095A03-0C40-40C5-9B7D-88030CEC6C66}" srcOrd="0" destOrd="0" parTransId="{92C06FF1-BEC6-4053-9272-590EC3907F22}" sibTransId="{CCFD6F07-4765-4746-8D85-26DC92B6B05D}"/>
    <dgm:cxn modelId="{EFD8C652-2D3B-1544-81F9-2B9A00D58DAB}" type="presParOf" srcId="{A52B3E08-9ECA-0A49-979B-65A222588354}" destId="{6D2FB9C1-F8F5-0C4C-B93C-1E989E9E21DB}" srcOrd="0" destOrd="0" presId="urn:microsoft.com/office/officeart/2005/8/layout/vList2"/>
    <dgm:cxn modelId="{4E223A26-44DB-174F-B085-CD1252B2B559}" type="presParOf" srcId="{A52B3E08-9ECA-0A49-979B-65A222588354}" destId="{6AF9AB33-BC97-FE41-A119-7C91ED7DEA79}" srcOrd="1" destOrd="0" presId="urn:microsoft.com/office/officeart/2005/8/layout/vList2"/>
    <dgm:cxn modelId="{3A60CA8F-35C5-2E4B-8C03-2C340E43CA13}" type="presParOf" srcId="{A52B3E08-9ECA-0A49-979B-65A222588354}" destId="{E3BD9F91-C1B7-F449-98D7-E2191D402E8B}" srcOrd="2" destOrd="0" presId="urn:microsoft.com/office/officeart/2005/8/layout/vList2"/>
    <dgm:cxn modelId="{6CADA90F-693A-F949-A1FF-3AF8650A4555}" type="presParOf" srcId="{A52B3E08-9ECA-0A49-979B-65A222588354}" destId="{BB4D172C-ECF3-AC4F-80E5-F426A3D3349D}" srcOrd="3" destOrd="0" presId="urn:microsoft.com/office/officeart/2005/8/layout/vList2"/>
    <dgm:cxn modelId="{1A993C81-DEC9-2444-86D2-11A3906CF489}" type="presParOf" srcId="{A52B3E08-9ECA-0A49-979B-65A222588354}" destId="{207E16D8-00CF-DA4F-AAED-791B2DDCBB68}" srcOrd="4" destOrd="0" presId="urn:microsoft.com/office/officeart/2005/8/layout/vList2"/>
    <dgm:cxn modelId="{4674A901-B768-2D4B-AB60-AEF91E1C8EAB}" type="presParOf" srcId="{A52B3E08-9ECA-0A49-979B-65A222588354}" destId="{668EE84C-D277-2C45-9AE7-F72FDA99C185}" srcOrd="5"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10EA7E6-6F80-4485-B11B-D172D4C695D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6568929-DDDF-4A6D-AF43-740D4C9F82BF}">
      <dgm:prSet/>
      <dgm:spPr/>
      <dgm:t>
        <a:bodyPr/>
        <a:lstStyle/>
        <a:p>
          <a:pPr algn="ctr"/>
          <a:r>
            <a:rPr lang="en-US" b="0" i="0" baseline="0" dirty="0" err="1"/>
            <a:t>Hovedceller</a:t>
          </a:r>
          <a:r>
            <a:rPr lang="en-US" b="0" i="0" baseline="0" dirty="0"/>
            <a:t> </a:t>
          </a:r>
          <a:r>
            <a:rPr lang="en-US" b="0" i="0" baseline="0" dirty="0" err="1"/>
            <a:t>danner</a:t>
          </a:r>
          <a:r>
            <a:rPr lang="en-US" b="0" i="1" baseline="0" dirty="0"/>
            <a:t> pepsinogen. </a:t>
          </a:r>
          <a:r>
            <a:rPr lang="en-US" b="0" i="1" baseline="0" dirty="0" err="1"/>
            <a:t>Pepsionogen</a:t>
          </a:r>
          <a:r>
            <a:rPr lang="en-US" b="0" i="1" baseline="0" dirty="0"/>
            <a:t> </a:t>
          </a:r>
          <a:r>
            <a:rPr lang="en-US" b="0" i="0" baseline="0" dirty="0"/>
            <a:t>er </a:t>
          </a:r>
          <a:r>
            <a:rPr lang="en-US" b="0" i="0" baseline="0" dirty="0" err="1"/>
            <a:t>forstadie</a:t>
          </a:r>
          <a:r>
            <a:rPr lang="en-US" b="0" i="0" baseline="0" dirty="0"/>
            <a:t> </a:t>
          </a:r>
          <a:r>
            <a:rPr lang="en-US" b="0" i="0" baseline="0" dirty="0" err="1"/>
            <a:t>til</a:t>
          </a:r>
          <a:r>
            <a:rPr lang="en-US" b="0" i="0" baseline="0" dirty="0"/>
            <a:t> det </a:t>
          </a:r>
          <a:r>
            <a:rPr lang="en-US" b="0" i="0" baseline="0" dirty="0" err="1"/>
            <a:t>proteinspaltende</a:t>
          </a:r>
          <a:r>
            <a:rPr lang="en-US" b="0" i="0" baseline="0" dirty="0"/>
            <a:t> pepsin.</a:t>
          </a:r>
          <a:endParaRPr lang="en-US" dirty="0"/>
        </a:p>
      </dgm:t>
    </dgm:pt>
    <dgm:pt modelId="{54AF299C-BC66-4466-8C6E-FC19722DD473}" type="parTrans" cxnId="{14EE04E2-AAA0-4294-96DE-3639077DF69A}">
      <dgm:prSet/>
      <dgm:spPr/>
      <dgm:t>
        <a:bodyPr/>
        <a:lstStyle/>
        <a:p>
          <a:endParaRPr lang="en-US"/>
        </a:p>
      </dgm:t>
    </dgm:pt>
    <dgm:pt modelId="{F7949037-E02D-4CEA-AF1C-7F2BC46AF05D}" type="sibTrans" cxnId="{14EE04E2-AAA0-4294-96DE-3639077DF69A}">
      <dgm:prSet/>
      <dgm:spPr/>
      <dgm:t>
        <a:bodyPr/>
        <a:lstStyle/>
        <a:p>
          <a:endParaRPr lang="en-US"/>
        </a:p>
      </dgm:t>
    </dgm:pt>
    <dgm:pt modelId="{10276341-61F1-4257-BECA-27E00895CDB3}">
      <dgm:prSet/>
      <dgm:spPr/>
      <dgm:t>
        <a:bodyPr/>
        <a:lstStyle/>
        <a:p>
          <a:pPr algn="ctr"/>
          <a:r>
            <a:rPr lang="en-US" b="0" i="0" baseline="0" dirty="0" err="1"/>
            <a:t>Bægerceller</a:t>
          </a:r>
          <a:r>
            <a:rPr lang="en-US" b="0" i="0" baseline="0" dirty="0"/>
            <a:t> </a:t>
          </a:r>
          <a:r>
            <a:rPr lang="en-US" b="0" i="0" baseline="0" dirty="0" err="1"/>
            <a:t>danner</a:t>
          </a:r>
          <a:r>
            <a:rPr lang="en-US" b="0" i="1" baseline="0" dirty="0"/>
            <a:t> mucin</a:t>
          </a:r>
          <a:r>
            <a:rPr lang="en-US" b="0" i="0" baseline="0" dirty="0"/>
            <a:t>, </a:t>
          </a:r>
          <a:r>
            <a:rPr lang="en-US" b="0" i="0" baseline="0" dirty="0" err="1"/>
            <a:t>som</a:t>
          </a:r>
          <a:r>
            <a:rPr lang="en-US" b="0" i="0" baseline="0" dirty="0"/>
            <a:t> </a:t>
          </a:r>
          <a:r>
            <a:rPr lang="en-US" b="0" i="0" baseline="0" dirty="0" err="1"/>
            <a:t>beskytter</a:t>
          </a:r>
          <a:r>
            <a:rPr lang="en-US" b="0" i="0" baseline="0" dirty="0"/>
            <a:t> </a:t>
          </a:r>
          <a:r>
            <a:rPr lang="en-US" b="0" i="0" baseline="0" dirty="0" err="1"/>
            <a:t>slimhinden</a:t>
          </a:r>
          <a:r>
            <a:rPr lang="en-US" b="0" i="0" baseline="0" dirty="0"/>
            <a:t>.</a:t>
          </a:r>
          <a:endParaRPr lang="en-US" dirty="0"/>
        </a:p>
      </dgm:t>
    </dgm:pt>
    <dgm:pt modelId="{B26555F0-682F-4A45-BC77-E46116F932E6}" type="parTrans" cxnId="{3FF14B80-D4B7-4A5B-95B2-FB8F67DD5186}">
      <dgm:prSet/>
      <dgm:spPr/>
      <dgm:t>
        <a:bodyPr/>
        <a:lstStyle/>
        <a:p>
          <a:endParaRPr lang="en-US"/>
        </a:p>
      </dgm:t>
    </dgm:pt>
    <dgm:pt modelId="{2EF74E59-706C-4E2B-962D-52D7326E46F6}" type="sibTrans" cxnId="{3FF14B80-D4B7-4A5B-95B2-FB8F67DD5186}">
      <dgm:prSet/>
      <dgm:spPr/>
      <dgm:t>
        <a:bodyPr/>
        <a:lstStyle/>
        <a:p>
          <a:endParaRPr lang="en-US"/>
        </a:p>
      </dgm:t>
    </dgm:pt>
    <dgm:pt modelId="{77344460-5C83-4E7D-ACB2-5E0DD2B7F930}">
      <dgm:prSet/>
      <dgm:spPr/>
      <dgm:t>
        <a:bodyPr/>
        <a:lstStyle/>
        <a:p>
          <a:r>
            <a:rPr lang="en-US" b="0" i="0" baseline="0" dirty="0" err="1"/>
            <a:t>Parietalceller</a:t>
          </a:r>
          <a:r>
            <a:rPr lang="en-US" b="0" i="0" baseline="0" dirty="0"/>
            <a:t> </a:t>
          </a:r>
          <a:r>
            <a:rPr lang="en-US" b="0" i="0" baseline="0" dirty="0" err="1"/>
            <a:t>danner</a:t>
          </a:r>
          <a:r>
            <a:rPr lang="en-US" b="0" i="0" baseline="0" dirty="0"/>
            <a:t> </a:t>
          </a:r>
          <a:r>
            <a:rPr lang="en-US" b="0" i="1" baseline="0" dirty="0" err="1"/>
            <a:t>saltsyre</a:t>
          </a:r>
          <a:r>
            <a:rPr lang="en-US" b="0" i="1" baseline="0" dirty="0"/>
            <a:t>. </a:t>
          </a:r>
          <a:r>
            <a:rPr lang="en-US" b="0" i="1" baseline="0" dirty="0" err="1"/>
            <a:t>Saltsyre</a:t>
          </a:r>
          <a:r>
            <a:rPr lang="en-US" b="0" i="0" baseline="0" dirty="0"/>
            <a:t> </a:t>
          </a:r>
          <a:r>
            <a:rPr lang="en-US" b="0" i="0" baseline="0" dirty="0" err="1"/>
            <a:t>omdanner</a:t>
          </a:r>
          <a:r>
            <a:rPr lang="en-US" b="0" i="0" baseline="0" dirty="0"/>
            <a:t> pepsinogen </a:t>
          </a:r>
          <a:r>
            <a:rPr lang="en-US" b="0" i="0" baseline="0" dirty="0" err="1"/>
            <a:t>til</a:t>
          </a:r>
          <a:r>
            <a:rPr lang="en-US" b="0" i="0" baseline="0" dirty="0"/>
            <a:t> pepsin. </a:t>
          </a:r>
          <a:r>
            <a:rPr lang="en-US" b="0" i="0" baseline="0" dirty="0" err="1"/>
            <a:t>Saltsyre</a:t>
          </a:r>
          <a:r>
            <a:rPr lang="en-US" b="0" i="0" baseline="0" dirty="0"/>
            <a:t> </a:t>
          </a:r>
          <a:r>
            <a:rPr lang="en-US" b="0" i="0" baseline="0" dirty="0" err="1"/>
            <a:t>virker</a:t>
          </a:r>
          <a:r>
            <a:rPr lang="en-US" b="0" i="0" baseline="0" dirty="0"/>
            <a:t> </a:t>
          </a:r>
          <a:r>
            <a:rPr lang="en-US" b="0" i="0" baseline="0" dirty="0" err="1"/>
            <a:t>også</a:t>
          </a:r>
          <a:r>
            <a:rPr lang="en-US" b="0" i="0" baseline="0" dirty="0"/>
            <a:t> </a:t>
          </a:r>
          <a:r>
            <a:rPr lang="en-US" b="0" i="0" baseline="0" dirty="0" err="1"/>
            <a:t>som</a:t>
          </a:r>
          <a:r>
            <a:rPr lang="en-US" b="0" i="0" baseline="0" dirty="0"/>
            <a:t> </a:t>
          </a:r>
          <a:r>
            <a:rPr lang="en-US" b="0" i="0" baseline="0" dirty="0" err="1"/>
            <a:t>bakteriefilter</a:t>
          </a:r>
          <a:r>
            <a:rPr lang="en-US" b="0" i="0" baseline="0" dirty="0"/>
            <a:t>.</a:t>
          </a:r>
          <a:endParaRPr lang="en-US" dirty="0"/>
        </a:p>
      </dgm:t>
    </dgm:pt>
    <dgm:pt modelId="{57DC9D8D-B746-46F8-B8DF-79B4C570E066}" type="parTrans" cxnId="{7A44C27D-36B0-4CC9-874B-CDABD90FAB00}">
      <dgm:prSet/>
      <dgm:spPr/>
      <dgm:t>
        <a:bodyPr/>
        <a:lstStyle/>
        <a:p>
          <a:endParaRPr lang="en-US"/>
        </a:p>
      </dgm:t>
    </dgm:pt>
    <dgm:pt modelId="{BB0A24B5-4A28-440E-8706-D178540B435F}" type="sibTrans" cxnId="{7A44C27D-36B0-4CC9-874B-CDABD90FAB00}">
      <dgm:prSet/>
      <dgm:spPr/>
      <dgm:t>
        <a:bodyPr/>
        <a:lstStyle/>
        <a:p>
          <a:endParaRPr lang="en-US"/>
        </a:p>
      </dgm:t>
    </dgm:pt>
    <dgm:pt modelId="{20173965-EE25-4BB1-BD56-ADEAF78C3028}">
      <dgm:prSet/>
      <dgm:spPr/>
      <dgm:t>
        <a:bodyPr/>
        <a:lstStyle/>
        <a:p>
          <a:r>
            <a:rPr lang="en-US" b="0" i="0" baseline="0"/>
            <a:t>Parietalceller danner </a:t>
          </a:r>
          <a:r>
            <a:rPr lang="en-US" b="0" i="1" baseline="0"/>
            <a:t>intrinsic faktor</a:t>
          </a:r>
          <a:r>
            <a:rPr lang="en-US" b="0" i="0" baseline="0"/>
            <a:t>, som medvirker til optagelsen af B 12 vitamin.</a:t>
          </a:r>
          <a:endParaRPr lang="en-US"/>
        </a:p>
      </dgm:t>
    </dgm:pt>
    <dgm:pt modelId="{49606EAB-9213-4832-AAD1-FD881EDD8002}" type="parTrans" cxnId="{35342A76-E22B-4845-88C7-E3DAF2A0A20D}">
      <dgm:prSet/>
      <dgm:spPr/>
      <dgm:t>
        <a:bodyPr/>
        <a:lstStyle/>
        <a:p>
          <a:endParaRPr lang="en-US"/>
        </a:p>
      </dgm:t>
    </dgm:pt>
    <dgm:pt modelId="{38FF1B41-0E78-4CA2-BC1F-C1B03798553B}" type="sibTrans" cxnId="{35342A76-E22B-4845-88C7-E3DAF2A0A20D}">
      <dgm:prSet/>
      <dgm:spPr/>
      <dgm:t>
        <a:bodyPr/>
        <a:lstStyle/>
        <a:p>
          <a:endParaRPr lang="en-US"/>
        </a:p>
      </dgm:t>
    </dgm:pt>
    <dgm:pt modelId="{35C58BE9-A446-423C-A6D2-7858CCBF46C1}">
      <dgm:prSet/>
      <dgm:spPr/>
      <dgm:t>
        <a:bodyPr/>
        <a:lstStyle/>
        <a:p>
          <a:r>
            <a:rPr lang="en-US" b="0" i="0" baseline="0" dirty="0"/>
            <a:t>G-</a:t>
          </a:r>
          <a:r>
            <a:rPr lang="en-US" b="0" i="0" baseline="0" dirty="0" err="1"/>
            <a:t>celler</a:t>
          </a:r>
          <a:r>
            <a:rPr lang="en-US" b="0" i="0" baseline="0" dirty="0"/>
            <a:t> </a:t>
          </a:r>
          <a:r>
            <a:rPr lang="en-US" b="0" i="0" baseline="0" dirty="0" err="1"/>
            <a:t>danner</a:t>
          </a:r>
          <a:r>
            <a:rPr lang="en-US" b="0" i="0" baseline="0" dirty="0"/>
            <a:t> </a:t>
          </a:r>
          <a:r>
            <a:rPr lang="en-US" b="0" i="0" baseline="0" dirty="0" err="1"/>
            <a:t>hormon</a:t>
          </a:r>
          <a:r>
            <a:rPr lang="en-US" b="0" i="0" baseline="0" dirty="0"/>
            <a:t> </a:t>
          </a:r>
          <a:r>
            <a:rPr lang="en-US" b="0" i="1" baseline="0" dirty="0"/>
            <a:t>gastrin. Gastrin </a:t>
          </a:r>
          <a:r>
            <a:rPr lang="en-US" b="0" i="0" baseline="0" dirty="0" err="1"/>
            <a:t>regulerer</a:t>
          </a:r>
          <a:r>
            <a:rPr lang="en-US" b="0" i="0" baseline="0" dirty="0"/>
            <a:t> parietal- </a:t>
          </a:r>
          <a:r>
            <a:rPr lang="en-US" b="0" i="0" baseline="0" dirty="0" err="1"/>
            <a:t>og</a:t>
          </a:r>
          <a:r>
            <a:rPr lang="en-US" b="0" i="0" baseline="0" dirty="0"/>
            <a:t> </a:t>
          </a:r>
          <a:r>
            <a:rPr lang="en-US" b="0" i="0" baseline="0" dirty="0" err="1"/>
            <a:t>hovedcellernes</a:t>
          </a:r>
          <a:r>
            <a:rPr lang="en-US" b="0" i="0" baseline="0" dirty="0"/>
            <a:t> </a:t>
          </a:r>
          <a:r>
            <a:rPr lang="en-US" b="0" i="0" baseline="0" dirty="0" err="1"/>
            <a:t>funktion</a:t>
          </a:r>
          <a:r>
            <a:rPr lang="en-US" b="0" i="0" baseline="0" dirty="0"/>
            <a:t>.</a:t>
          </a:r>
          <a:endParaRPr lang="en-US" dirty="0"/>
        </a:p>
      </dgm:t>
    </dgm:pt>
    <dgm:pt modelId="{1A73951B-1DFA-45CD-98B3-DC44B16F9467}" type="parTrans" cxnId="{9C2E9196-ABBC-42CF-975D-156D7319F853}">
      <dgm:prSet/>
      <dgm:spPr/>
      <dgm:t>
        <a:bodyPr/>
        <a:lstStyle/>
        <a:p>
          <a:endParaRPr lang="en-US"/>
        </a:p>
      </dgm:t>
    </dgm:pt>
    <dgm:pt modelId="{C92F9E61-CDA1-4C19-835A-776C75DB5C1F}" type="sibTrans" cxnId="{9C2E9196-ABBC-42CF-975D-156D7319F853}">
      <dgm:prSet/>
      <dgm:spPr/>
      <dgm:t>
        <a:bodyPr/>
        <a:lstStyle/>
        <a:p>
          <a:endParaRPr lang="en-US"/>
        </a:p>
      </dgm:t>
    </dgm:pt>
    <dgm:pt modelId="{4F4F63A1-3928-8147-A00B-20EB39EA59EB}" type="pres">
      <dgm:prSet presAssocID="{F10EA7E6-6F80-4485-B11B-D172D4C695DF}" presName="diagram" presStyleCnt="0">
        <dgm:presLayoutVars>
          <dgm:dir/>
          <dgm:resizeHandles val="exact"/>
        </dgm:presLayoutVars>
      </dgm:prSet>
      <dgm:spPr/>
    </dgm:pt>
    <dgm:pt modelId="{E08106C4-9FE0-DF4F-9651-B9CE7B417EFD}" type="pres">
      <dgm:prSet presAssocID="{F6568929-DDDF-4A6D-AF43-740D4C9F82BF}" presName="node" presStyleLbl="node1" presStyleIdx="0" presStyleCnt="5">
        <dgm:presLayoutVars>
          <dgm:bulletEnabled val="1"/>
        </dgm:presLayoutVars>
      </dgm:prSet>
      <dgm:spPr/>
    </dgm:pt>
    <dgm:pt modelId="{EB4B61FF-8AD8-804B-87A1-4D4331E76332}" type="pres">
      <dgm:prSet presAssocID="{F7949037-E02D-4CEA-AF1C-7F2BC46AF05D}" presName="sibTrans" presStyleCnt="0"/>
      <dgm:spPr/>
    </dgm:pt>
    <dgm:pt modelId="{64A1D9C1-AB16-4B4B-97F0-35F9D607D094}" type="pres">
      <dgm:prSet presAssocID="{10276341-61F1-4257-BECA-27E00895CDB3}" presName="node" presStyleLbl="node1" presStyleIdx="1" presStyleCnt="5">
        <dgm:presLayoutVars>
          <dgm:bulletEnabled val="1"/>
        </dgm:presLayoutVars>
      </dgm:prSet>
      <dgm:spPr/>
    </dgm:pt>
    <dgm:pt modelId="{602D5C24-ED35-C447-B343-D0EEFE6E2AF0}" type="pres">
      <dgm:prSet presAssocID="{2EF74E59-706C-4E2B-962D-52D7326E46F6}" presName="sibTrans" presStyleCnt="0"/>
      <dgm:spPr/>
    </dgm:pt>
    <dgm:pt modelId="{7A70D45B-FDD3-9444-80E1-5D7978A24D41}" type="pres">
      <dgm:prSet presAssocID="{77344460-5C83-4E7D-ACB2-5E0DD2B7F930}" presName="node" presStyleLbl="node1" presStyleIdx="2" presStyleCnt="5">
        <dgm:presLayoutVars>
          <dgm:bulletEnabled val="1"/>
        </dgm:presLayoutVars>
      </dgm:prSet>
      <dgm:spPr/>
    </dgm:pt>
    <dgm:pt modelId="{8FE733D0-A286-C749-BE4F-C164F9A1FEA7}" type="pres">
      <dgm:prSet presAssocID="{BB0A24B5-4A28-440E-8706-D178540B435F}" presName="sibTrans" presStyleCnt="0"/>
      <dgm:spPr/>
    </dgm:pt>
    <dgm:pt modelId="{50625AA2-B535-A948-B4C5-0A8C0E21875A}" type="pres">
      <dgm:prSet presAssocID="{20173965-EE25-4BB1-BD56-ADEAF78C3028}" presName="node" presStyleLbl="node1" presStyleIdx="3" presStyleCnt="5">
        <dgm:presLayoutVars>
          <dgm:bulletEnabled val="1"/>
        </dgm:presLayoutVars>
      </dgm:prSet>
      <dgm:spPr/>
    </dgm:pt>
    <dgm:pt modelId="{941F40CD-3683-B549-ABDA-4C93404BBB19}" type="pres">
      <dgm:prSet presAssocID="{38FF1B41-0E78-4CA2-BC1F-C1B03798553B}" presName="sibTrans" presStyleCnt="0"/>
      <dgm:spPr/>
    </dgm:pt>
    <dgm:pt modelId="{A28F13D9-750C-764D-9139-D926A992A725}" type="pres">
      <dgm:prSet presAssocID="{35C58BE9-A446-423C-A6D2-7858CCBF46C1}" presName="node" presStyleLbl="node1" presStyleIdx="4" presStyleCnt="5">
        <dgm:presLayoutVars>
          <dgm:bulletEnabled val="1"/>
        </dgm:presLayoutVars>
      </dgm:prSet>
      <dgm:spPr/>
    </dgm:pt>
  </dgm:ptLst>
  <dgm:cxnLst>
    <dgm:cxn modelId="{17235C09-623F-A44B-9D6B-BC26A33EA957}" type="presOf" srcId="{77344460-5C83-4E7D-ACB2-5E0DD2B7F930}" destId="{7A70D45B-FDD3-9444-80E1-5D7978A24D41}" srcOrd="0" destOrd="0" presId="urn:microsoft.com/office/officeart/2005/8/layout/default"/>
    <dgm:cxn modelId="{B2B5501B-D63D-3446-9E88-359D12CA31EB}" type="presOf" srcId="{F6568929-DDDF-4A6D-AF43-740D4C9F82BF}" destId="{E08106C4-9FE0-DF4F-9651-B9CE7B417EFD}" srcOrd="0" destOrd="0" presId="urn:microsoft.com/office/officeart/2005/8/layout/default"/>
    <dgm:cxn modelId="{7B04FE47-E676-6B4B-8F8C-36F7D7F2606F}" type="presOf" srcId="{F10EA7E6-6F80-4485-B11B-D172D4C695DF}" destId="{4F4F63A1-3928-8147-A00B-20EB39EA59EB}" srcOrd="0" destOrd="0" presId="urn:microsoft.com/office/officeart/2005/8/layout/default"/>
    <dgm:cxn modelId="{35342A76-E22B-4845-88C7-E3DAF2A0A20D}" srcId="{F10EA7E6-6F80-4485-B11B-D172D4C695DF}" destId="{20173965-EE25-4BB1-BD56-ADEAF78C3028}" srcOrd="3" destOrd="0" parTransId="{49606EAB-9213-4832-AAD1-FD881EDD8002}" sibTransId="{38FF1B41-0E78-4CA2-BC1F-C1B03798553B}"/>
    <dgm:cxn modelId="{7A44C27D-36B0-4CC9-874B-CDABD90FAB00}" srcId="{F10EA7E6-6F80-4485-B11B-D172D4C695DF}" destId="{77344460-5C83-4E7D-ACB2-5E0DD2B7F930}" srcOrd="2" destOrd="0" parTransId="{57DC9D8D-B746-46F8-B8DF-79B4C570E066}" sibTransId="{BB0A24B5-4A28-440E-8706-D178540B435F}"/>
    <dgm:cxn modelId="{3FF14B80-D4B7-4A5B-95B2-FB8F67DD5186}" srcId="{F10EA7E6-6F80-4485-B11B-D172D4C695DF}" destId="{10276341-61F1-4257-BECA-27E00895CDB3}" srcOrd="1" destOrd="0" parTransId="{B26555F0-682F-4A45-BC77-E46116F932E6}" sibTransId="{2EF74E59-706C-4E2B-962D-52D7326E46F6}"/>
    <dgm:cxn modelId="{9C2E9196-ABBC-42CF-975D-156D7319F853}" srcId="{F10EA7E6-6F80-4485-B11B-D172D4C695DF}" destId="{35C58BE9-A446-423C-A6D2-7858CCBF46C1}" srcOrd="4" destOrd="0" parTransId="{1A73951B-1DFA-45CD-98B3-DC44B16F9467}" sibTransId="{C92F9E61-CDA1-4C19-835A-776C75DB5C1F}"/>
    <dgm:cxn modelId="{647F0B9D-4E0E-364B-8F4D-CB2C4D195EEF}" type="presOf" srcId="{35C58BE9-A446-423C-A6D2-7858CCBF46C1}" destId="{A28F13D9-750C-764D-9139-D926A992A725}" srcOrd="0" destOrd="0" presId="urn:microsoft.com/office/officeart/2005/8/layout/default"/>
    <dgm:cxn modelId="{00475FCD-55C1-7B48-8C70-B4F9410822EC}" type="presOf" srcId="{20173965-EE25-4BB1-BD56-ADEAF78C3028}" destId="{50625AA2-B535-A948-B4C5-0A8C0E21875A}" srcOrd="0" destOrd="0" presId="urn:microsoft.com/office/officeart/2005/8/layout/default"/>
    <dgm:cxn modelId="{907BF8D0-B40D-F348-8EB4-0B318BDD1AE6}" type="presOf" srcId="{10276341-61F1-4257-BECA-27E00895CDB3}" destId="{64A1D9C1-AB16-4B4B-97F0-35F9D607D094}" srcOrd="0" destOrd="0" presId="urn:microsoft.com/office/officeart/2005/8/layout/default"/>
    <dgm:cxn modelId="{14EE04E2-AAA0-4294-96DE-3639077DF69A}" srcId="{F10EA7E6-6F80-4485-B11B-D172D4C695DF}" destId="{F6568929-DDDF-4A6D-AF43-740D4C9F82BF}" srcOrd="0" destOrd="0" parTransId="{54AF299C-BC66-4466-8C6E-FC19722DD473}" sibTransId="{F7949037-E02D-4CEA-AF1C-7F2BC46AF05D}"/>
    <dgm:cxn modelId="{FC2F3D08-0371-5C4C-93D0-9048D2547D77}" type="presParOf" srcId="{4F4F63A1-3928-8147-A00B-20EB39EA59EB}" destId="{E08106C4-9FE0-DF4F-9651-B9CE7B417EFD}" srcOrd="0" destOrd="0" presId="urn:microsoft.com/office/officeart/2005/8/layout/default"/>
    <dgm:cxn modelId="{F41C4FD0-4E8F-FD47-82E2-09B78797C40D}" type="presParOf" srcId="{4F4F63A1-3928-8147-A00B-20EB39EA59EB}" destId="{EB4B61FF-8AD8-804B-87A1-4D4331E76332}" srcOrd="1" destOrd="0" presId="urn:microsoft.com/office/officeart/2005/8/layout/default"/>
    <dgm:cxn modelId="{14A2F5D0-4BE4-9C4F-BA22-9D897A6A0E29}" type="presParOf" srcId="{4F4F63A1-3928-8147-A00B-20EB39EA59EB}" destId="{64A1D9C1-AB16-4B4B-97F0-35F9D607D094}" srcOrd="2" destOrd="0" presId="urn:microsoft.com/office/officeart/2005/8/layout/default"/>
    <dgm:cxn modelId="{5AD0AE28-E157-4248-ACED-478DB8FD3D84}" type="presParOf" srcId="{4F4F63A1-3928-8147-A00B-20EB39EA59EB}" destId="{602D5C24-ED35-C447-B343-D0EEFE6E2AF0}" srcOrd="3" destOrd="0" presId="urn:microsoft.com/office/officeart/2005/8/layout/default"/>
    <dgm:cxn modelId="{EF5F916E-F247-2848-815A-030FDC2D30B1}" type="presParOf" srcId="{4F4F63A1-3928-8147-A00B-20EB39EA59EB}" destId="{7A70D45B-FDD3-9444-80E1-5D7978A24D41}" srcOrd="4" destOrd="0" presId="urn:microsoft.com/office/officeart/2005/8/layout/default"/>
    <dgm:cxn modelId="{BCA27695-A847-8D49-B872-66F782D63862}" type="presParOf" srcId="{4F4F63A1-3928-8147-A00B-20EB39EA59EB}" destId="{8FE733D0-A286-C749-BE4F-C164F9A1FEA7}" srcOrd="5" destOrd="0" presId="urn:microsoft.com/office/officeart/2005/8/layout/default"/>
    <dgm:cxn modelId="{AB264F15-AAC4-5842-BD9E-0BE787D06E11}" type="presParOf" srcId="{4F4F63A1-3928-8147-A00B-20EB39EA59EB}" destId="{50625AA2-B535-A948-B4C5-0A8C0E21875A}" srcOrd="6" destOrd="0" presId="urn:microsoft.com/office/officeart/2005/8/layout/default"/>
    <dgm:cxn modelId="{67B93D2D-EA54-0444-844D-4377A0641C90}" type="presParOf" srcId="{4F4F63A1-3928-8147-A00B-20EB39EA59EB}" destId="{941F40CD-3683-B549-ABDA-4C93404BBB19}" srcOrd="7" destOrd="0" presId="urn:microsoft.com/office/officeart/2005/8/layout/default"/>
    <dgm:cxn modelId="{458F7540-627F-9F41-B73B-C9C52A961540}" type="presParOf" srcId="{4F4F63A1-3928-8147-A00B-20EB39EA59EB}" destId="{A28F13D9-750C-764D-9139-D926A992A725}"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F54F8EC-DC0E-4071-BF28-3DBCE2E992EF}" type="doc">
      <dgm:prSet loTypeId="urn:microsoft.com/office/officeart/2016/7/layout/VerticalDownArrowProcess" loCatId="process" qsTypeId="urn:microsoft.com/office/officeart/2005/8/quickstyle/simple1" qsCatId="simple" csTypeId="urn:microsoft.com/office/officeart/2005/8/colors/accent1_2" csCatId="accent1" phldr="1"/>
      <dgm:spPr/>
      <dgm:t>
        <a:bodyPr/>
        <a:lstStyle/>
        <a:p>
          <a:endParaRPr lang="en-US"/>
        </a:p>
      </dgm:t>
    </dgm:pt>
    <dgm:pt modelId="{2CC082F1-E2E9-4714-B638-02B0FD7C2185}">
      <dgm:prSet/>
      <dgm:spPr/>
      <dgm:t>
        <a:bodyPr/>
        <a:lstStyle/>
        <a:p>
          <a:r>
            <a:rPr lang="en-US" b="0" i="0" dirty="0"/>
            <a:t>Fra pylorus </a:t>
          </a:r>
          <a:r>
            <a:rPr lang="en-US" b="0" i="0" dirty="0" err="1"/>
            <a:t>til</a:t>
          </a:r>
          <a:r>
            <a:rPr lang="en-US" b="0" i="0" dirty="0"/>
            <a:t> </a:t>
          </a:r>
          <a:r>
            <a:rPr lang="en-US" b="0" i="0" dirty="0" err="1"/>
            <a:t>tyktarmen</a:t>
          </a:r>
          <a:r>
            <a:rPr lang="en-US" b="0" i="0" dirty="0"/>
            <a:t>. </a:t>
          </a:r>
          <a:endParaRPr lang="en-US" dirty="0"/>
        </a:p>
      </dgm:t>
    </dgm:pt>
    <dgm:pt modelId="{0A49343B-47BC-42FB-A324-78E584BF519E}" type="parTrans" cxnId="{3453ED31-8513-4F06-99BD-A6C2C1522782}">
      <dgm:prSet/>
      <dgm:spPr/>
      <dgm:t>
        <a:bodyPr/>
        <a:lstStyle/>
        <a:p>
          <a:endParaRPr lang="en-US"/>
        </a:p>
      </dgm:t>
    </dgm:pt>
    <dgm:pt modelId="{F497E430-A379-48E9-A01F-E52B24A24DF9}" type="sibTrans" cxnId="{3453ED31-8513-4F06-99BD-A6C2C1522782}">
      <dgm:prSet/>
      <dgm:spPr/>
      <dgm:t>
        <a:bodyPr/>
        <a:lstStyle/>
        <a:p>
          <a:endParaRPr lang="en-US"/>
        </a:p>
      </dgm:t>
    </dgm:pt>
    <dgm:pt modelId="{0932127B-25EB-43C7-981B-073591CD1B5F}">
      <dgm:prSet/>
      <dgm:spPr/>
      <dgm:t>
        <a:bodyPr/>
        <a:lstStyle/>
        <a:p>
          <a:pPr>
            <a:buNone/>
          </a:pPr>
          <a:r>
            <a:rPr lang="en-US" b="0" i="0" dirty="0"/>
            <a:t>Er </a:t>
          </a:r>
          <a:r>
            <a:rPr lang="en-US" b="0" i="0" dirty="0" err="1"/>
            <a:t>tilsammen</a:t>
          </a:r>
          <a:r>
            <a:rPr lang="en-US" b="0" i="0" dirty="0"/>
            <a:t> 4-5  m lang </a:t>
          </a:r>
          <a:r>
            <a:rPr lang="en-US" b="0" i="0" dirty="0" err="1"/>
            <a:t>i</a:t>
          </a:r>
          <a:r>
            <a:rPr lang="en-US" b="0" i="0" dirty="0"/>
            <a:t> live ”in vivo”.</a:t>
          </a:r>
          <a:endParaRPr lang="en-US" dirty="0"/>
        </a:p>
      </dgm:t>
    </dgm:pt>
    <dgm:pt modelId="{1512D23D-5F56-41D8-ADBC-BC99A34E24D7}" type="parTrans" cxnId="{3A8335CF-1665-4664-A859-868545B8D8F1}">
      <dgm:prSet/>
      <dgm:spPr/>
      <dgm:t>
        <a:bodyPr/>
        <a:lstStyle/>
        <a:p>
          <a:endParaRPr lang="en-US"/>
        </a:p>
      </dgm:t>
    </dgm:pt>
    <dgm:pt modelId="{CA6B66E5-5F9F-4E95-BF53-BA34E502A5E7}" type="sibTrans" cxnId="{3A8335CF-1665-4664-A859-868545B8D8F1}">
      <dgm:prSet/>
      <dgm:spPr/>
      <dgm:t>
        <a:bodyPr/>
        <a:lstStyle/>
        <a:p>
          <a:endParaRPr lang="en-US"/>
        </a:p>
      </dgm:t>
    </dgm:pt>
    <dgm:pt modelId="{3DF3DAE7-347C-42A8-9CA8-78F1ADA8E10B}">
      <dgm:prSet/>
      <dgm:spPr/>
      <dgm:t>
        <a:bodyPr/>
        <a:lstStyle/>
        <a:p>
          <a:pPr>
            <a:buNone/>
          </a:pPr>
          <a:r>
            <a:rPr lang="en-US" b="1" i="0" dirty="0" err="1"/>
            <a:t>Tyndtarmen</a:t>
          </a:r>
          <a:r>
            <a:rPr lang="en-US" b="1" i="0" dirty="0"/>
            <a:t> </a:t>
          </a:r>
          <a:r>
            <a:rPr lang="en-US" b="1" i="0" dirty="0" err="1"/>
            <a:t>opdeles</a:t>
          </a:r>
          <a:r>
            <a:rPr lang="en-US" b="1" i="0" dirty="0"/>
            <a:t> </a:t>
          </a:r>
          <a:r>
            <a:rPr lang="en-US" b="1" i="0" dirty="0" err="1"/>
            <a:t>i</a:t>
          </a:r>
          <a:r>
            <a:rPr lang="en-US" b="1" i="0" dirty="0"/>
            <a:t> 3 dele:</a:t>
          </a:r>
          <a:endParaRPr lang="en-US" dirty="0"/>
        </a:p>
      </dgm:t>
    </dgm:pt>
    <dgm:pt modelId="{7BD6A6AC-EAB9-4AA0-A066-9BE08AC114B8}" type="parTrans" cxnId="{3CC7698C-0AAF-479E-9797-80BCFF5F28C8}">
      <dgm:prSet/>
      <dgm:spPr/>
      <dgm:t>
        <a:bodyPr/>
        <a:lstStyle/>
        <a:p>
          <a:endParaRPr lang="en-US"/>
        </a:p>
      </dgm:t>
    </dgm:pt>
    <dgm:pt modelId="{1C6265DF-9A6E-4445-801B-DD9C9A2836B9}" type="sibTrans" cxnId="{3CC7698C-0AAF-479E-9797-80BCFF5F28C8}">
      <dgm:prSet/>
      <dgm:spPr/>
      <dgm:t>
        <a:bodyPr/>
        <a:lstStyle/>
        <a:p>
          <a:endParaRPr lang="en-US"/>
        </a:p>
      </dgm:t>
    </dgm:pt>
    <dgm:pt modelId="{05968FF4-A29E-47AC-9ACA-45C2501D452B}">
      <dgm:prSet/>
      <dgm:spPr/>
      <dgm:t>
        <a:bodyPr/>
        <a:lstStyle/>
        <a:p>
          <a:pPr>
            <a:buFont typeface="Arial" panose="020B0604020202020204" pitchFamily="34" charset="0"/>
            <a:buChar char="•"/>
          </a:pPr>
          <a:r>
            <a:rPr lang="en-US" b="0" i="1" dirty="0"/>
            <a:t>1. Duodenum </a:t>
          </a:r>
          <a:r>
            <a:rPr lang="en-US" b="0" i="0" dirty="0"/>
            <a:t>(</a:t>
          </a:r>
          <a:r>
            <a:rPr lang="en-US" b="0" i="0" dirty="0" err="1"/>
            <a:t>tolvfingertarmen</a:t>
          </a:r>
          <a:r>
            <a:rPr lang="en-US" b="0" i="0" dirty="0"/>
            <a:t>) </a:t>
          </a:r>
          <a:endParaRPr lang="en-US" dirty="0"/>
        </a:p>
      </dgm:t>
    </dgm:pt>
    <dgm:pt modelId="{2A3B67BD-D48D-45CA-9382-12CF79FB96DE}" type="parTrans" cxnId="{C919069C-EB85-451A-A444-EDD5160A49D6}">
      <dgm:prSet/>
      <dgm:spPr/>
      <dgm:t>
        <a:bodyPr/>
        <a:lstStyle/>
        <a:p>
          <a:endParaRPr lang="en-US"/>
        </a:p>
      </dgm:t>
    </dgm:pt>
    <dgm:pt modelId="{147123EB-421A-4641-8FFA-509CBB5C66D7}" type="sibTrans" cxnId="{C919069C-EB85-451A-A444-EDD5160A49D6}">
      <dgm:prSet/>
      <dgm:spPr/>
      <dgm:t>
        <a:bodyPr/>
        <a:lstStyle/>
        <a:p>
          <a:endParaRPr lang="en-US"/>
        </a:p>
      </dgm:t>
    </dgm:pt>
    <dgm:pt modelId="{24AF8842-8DA5-487B-95E5-9480EDD0FDAB}">
      <dgm:prSet/>
      <dgm:spPr/>
      <dgm:t>
        <a:bodyPr/>
        <a:lstStyle/>
        <a:p>
          <a:pPr>
            <a:buNone/>
          </a:pPr>
          <a:r>
            <a:rPr lang="en-US" b="0" i="0"/>
            <a:t>- Kort og C-formet,  ca. 25 cm lang. </a:t>
          </a:r>
          <a:endParaRPr lang="en-US"/>
        </a:p>
      </dgm:t>
    </dgm:pt>
    <dgm:pt modelId="{9D1AA170-2CFF-4780-948A-AFD9E25A5F1C}" type="parTrans" cxnId="{09DE6EEB-6823-4863-A9FD-9E2E2F457242}">
      <dgm:prSet/>
      <dgm:spPr/>
      <dgm:t>
        <a:bodyPr/>
        <a:lstStyle/>
        <a:p>
          <a:endParaRPr lang="en-US"/>
        </a:p>
      </dgm:t>
    </dgm:pt>
    <dgm:pt modelId="{B73C259E-0643-4026-8358-B50E478D6C42}" type="sibTrans" cxnId="{09DE6EEB-6823-4863-A9FD-9E2E2F457242}">
      <dgm:prSet/>
      <dgm:spPr/>
      <dgm:t>
        <a:bodyPr/>
        <a:lstStyle/>
        <a:p>
          <a:endParaRPr lang="en-US"/>
        </a:p>
      </dgm:t>
    </dgm:pt>
    <dgm:pt modelId="{370B9471-EE70-4B15-A5FE-12CD50D989D9}">
      <dgm:prSet/>
      <dgm:spPr/>
      <dgm:t>
        <a:bodyPr/>
        <a:lstStyle/>
        <a:p>
          <a:pPr>
            <a:buNone/>
          </a:pPr>
          <a:r>
            <a:rPr lang="en-US" b="0" i="0" dirty="0"/>
            <a:t>- </a:t>
          </a:r>
          <a:r>
            <a:rPr lang="en-US" b="0" i="0" dirty="0" err="1"/>
            <a:t>Kirtler</a:t>
          </a:r>
          <a:r>
            <a:rPr lang="en-US" b="0" i="0" dirty="0"/>
            <a:t> </a:t>
          </a:r>
          <a:r>
            <a:rPr lang="en-US" b="0" i="0" dirty="0" err="1"/>
            <a:t>i</a:t>
          </a:r>
          <a:r>
            <a:rPr lang="en-US" b="0" i="0" dirty="0"/>
            <a:t> </a:t>
          </a:r>
          <a:r>
            <a:rPr lang="en-US" b="0" i="0" dirty="0" err="1"/>
            <a:t>tarmens</a:t>
          </a:r>
          <a:r>
            <a:rPr lang="en-US" b="0" i="0" dirty="0"/>
            <a:t> </a:t>
          </a:r>
          <a:r>
            <a:rPr lang="en-US" b="0" i="0" dirty="0" err="1"/>
            <a:t>væg</a:t>
          </a:r>
          <a:r>
            <a:rPr lang="en-US" b="0" i="0" dirty="0"/>
            <a:t>  </a:t>
          </a:r>
          <a:r>
            <a:rPr lang="en-US" b="0" i="0" dirty="0" err="1"/>
            <a:t>producerer</a:t>
          </a:r>
          <a:r>
            <a:rPr lang="en-US" b="0" i="0" dirty="0"/>
            <a:t> </a:t>
          </a:r>
          <a:r>
            <a:rPr lang="en-US" b="0" i="0" dirty="0" err="1"/>
            <a:t>enzymer</a:t>
          </a:r>
          <a:r>
            <a:rPr lang="en-US" b="0" i="0" dirty="0"/>
            <a:t>, </a:t>
          </a:r>
          <a:r>
            <a:rPr lang="en-US" b="0" i="0" dirty="0" err="1"/>
            <a:t>kaldet</a:t>
          </a:r>
          <a:r>
            <a:rPr lang="en-US" b="0" i="0" dirty="0"/>
            <a:t> </a:t>
          </a:r>
          <a:r>
            <a:rPr lang="en-US" b="0" i="0" dirty="0" err="1"/>
            <a:t>peptidaser</a:t>
          </a:r>
          <a:r>
            <a:rPr lang="en-US" b="0" i="0" dirty="0"/>
            <a:t>.</a:t>
          </a:r>
          <a:endParaRPr lang="en-US" dirty="0"/>
        </a:p>
      </dgm:t>
    </dgm:pt>
    <dgm:pt modelId="{36A3204B-903E-4491-BC65-5CC7787BDDF3}" type="parTrans" cxnId="{783B000F-FF63-45C2-A9E7-DE669E9B3D24}">
      <dgm:prSet/>
      <dgm:spPr/>
      <dgm:t>
        <a:bodyPr/>
        <a:lstStyle/>
        <a:p>
          <a:endParaRPr lang="en-US"/>
        </a:p>
      </dgm:t>
    </dgm:pt>
    <dgm:pt modelId="{8BFE1FEC-4D51-4811-8168-58DA22AB2EBA}" type="sibTrans" cxnId="{783B000F-FF63-45C2-A9E7-DE669E9B3D24}">
      <dgm:prSet/>
      <dgm:spPr/>
      <dgm:t>
        <a:bodyPr/>
        <a:lstStyle/>
        <a:p>
          <a:endParaRPr lang="en-US"/>
        </a:p>
      </dgm:t>
    </dgm:pt>
    <dgm:pt modelId="{5FFC2B8C-3AB3-44EE-A5D5-3459327D3286}">
      <dgm:prSet/>
      <dgm:spPr/>
      <dgm:t>
        <a:bodyPr/>
        <a:lstStyle/>
        <a:p>
          <a:pPr>
            <a:buNone/>
          </a:pPr>
          <a:r>
            <a:rPr lang="en-US" b="0" i="1" dirty="0"/>
            <a:t>2. Jejunum (</a:t>
          </a:r>
          <a:r>
            <a:rPr lang="en-US" b="0" i="0" dirty="0" err="1"/>
            <a:t>hungertarmen</a:t>
          </a:r>
          <a:r>
            <a:rPr lang="en-US" b="0" i="0" dirty="0"/>
            <a:t>) </a:t>
          </a:r>
          <a:endParaRPr lang="en-US" dirty="0"/>
        </a:p>
      </dgm:t>
    </dgm:pt>
    <dgm:pt modelId="{D24F7E77-C437-4B09-BF00-B9102857706A}" type="parTrans" cxnId="{A792EA55-EA9C-437B-9169-61B776E29A26}">
      <dgm:prSet/>
      <dgm:spPr/>
      <dgm:t>
        <a:bodyPr/>
        <a:lstStyle/>
        <a:p>
          <a:endParaRPr lang="en-US"/>
        </a:p>
      </dgm:t>
    </dgm:pt>
    <dgm:pt modelId="{C118F65B-E426-4D16-AB31-3FE0781902B0}" type="sibTrans" cxnId="{A792EA55-EA9C-437B-9169-61B776E29A26}">
      <dgm:prSet/>
      <dgm:spPr/>
      <dgm:t>
        <a:bodyPr/>
        <a:lstStyle/>
        <a:p>
          <a:endParaRPr lang="en-US"/>
        </a:p>
      </dgm:t>
    </dgm:pt>
    <dgm:pt modelId="{0AC88595-A89F-4401-84E1-C7C3CD4A2D19}">
      <dgm:prSet/>
      <dgm:spPr/>
      <dgm:t>
        <a:bodyPr/>
        <a:lstStyle/>
        <a:p>
          <a:r>
            <a:rPr lang="en-US" dirty="0"/>
            <a:t>- 1/3</a:t>
          </a:r>
        </a:p>
      </dgm:t>
    </dgm:pt>
    <dgm:pt modelId="{20B661AB-1EAC-4BF7-937A-CC9CB733AFBB}" type="parTrans" cxnId="{84BEFAC3-E8C4-46AE-BE7F-30A35296046C}">
      <dgm:prSet/>
      <dgm:spPr/>
      <dgm:t>
        <a:bodyPr/>
        <a:lstStyle/>
        <a:p>
          <a:endParaRPr lang="en-US"/>
        </a:p>
      </dgm:t>
    </dgm:pt>
    <dgm:pt modelId="{E39B8613-E5FB-4409-8DD0-F3C02B0EF14C}" type="sibTrans" cxnId="{84BEFAC3-E8C4-46AE-BE7F-30A35296046C}">
      <dgm:prSet/>
      <dgm:spPr/>
      <dgm:t>
        <a:bodyPr/>
        <a:lstStyle/>
        <a:p>
          <a:endParaRPr lang="en-US"/>
        </a:p>
      </dgm:t>
    </dgm:pt>
    <dgm:pt modelId="{F356ACD5-9E8A-484A-ABA0-FD5D0D3C8312}">
      <dgm:prSet/>
      <dgm:spPr/>
      <dgm:t>
        <a:bodyPr/>
        <a:lstStyle/>
        <a:p>
          <a:pPr>
            <a:buNone/>
          </a:pPr>
          <a:r>
            <a:rPr lang="en-US" b="0" i="0" dirty="0"/>
            <a:t>-  </a:t>
          </a:r>
          <a:r>
            <a:rPr lang="en-US" b="0" i="0" dirty="0" err="1"/>
            <a:t>Producerer</a:t>
          </a:r>
          <a:r>
            <a:rPr lang="en-US" b="0" i="0" dirty="0"/>
            <a:t> </a:t>
          </a:r>
          <a:r>
            <a:rPr lang="en-US" b="0" i="0" dirty="0" err="1"/>
            <a:t>fordøjelsesenzymer</a:t>
          </a:r>
          <a:endParaRPr lang="en-US" dirty="0"/>
        </a:p>
      </dgm:t>
    </dgm:pt>
    <dgm:pt modelId="{F1251BBE-1565-4C60-AA18-F83DCDC51F74}" type="parTrans" cxnId="{4CC0D814-D68F-47EE-B00D-F092B2F60FD4}">
      <dgm:prSet/>
      <dgm:spPr/>
      <dgm:t>
        <a:bodyPr/>
        <a:lstStyle/>
        <a:p>
          <a:endParaRPr lang="en-US"/>
        </a:p>
      </dgm:t>
    </dgm:pt>
    <dgm:pt modelId="{032B9137-17E9-4343-9A78-AB0E93E39EAA}" type="sibTrans" cxnId="{4CC0D814-D68F-47EE-B00D-F092B2F60FD4}">
      <dgm:prSet/>
      <dgm:spPr/>
      <dgm:t>
        <a:bodyPr/>
        <a:lstStyle/>
        <a:p>
          <a:endParaRPr lang="en-US"/>
        </a:p>
      </dgm:t>
    </dgm:pt>
    <dgm:pt modelId="{C71D0A5D-668F-47D4-8A13-DD5D1D12552B}">
      <dgm:prSet/>
      <dgm:spPr/>
      <dgm:t>
        <a:bodyPr/>
        <a:lstStyle/>
        <a:p>
          <a:pPr>
            <a:buNone/>
          </a:pPr>
          <a:r>
            <a:rPr lang="en-US" b="0" i="0" dirty="0"/>
            <a:t>3</a:t>
          </a:r>
          <a:r>
            <a:rPr lang="en-US" b="0" i="1" dirty="0"/>
            <a:t>. Ileum  </a:t>
          </a:r>
          <a:r>
            <a:rPr lang="en-US" b="0" i="0" dirty="0"/>
            <a:t>(</a:t>
          </a:r>
          <a:r>
            <a:rPr lang="en-US" b="0" i="0" dirty="0" err="1"/>
            <a:t>krumtarmen</a:t>
          </a:r>
          <a:r>
            <a:rPr lang="en-US" b="0" i="0" dirty="0"/>
            <a:t>) </a:t>
          </a:r>
          <a:endParaRPr lang="en-US" dirty="0"/>
        </a:p>
      </dgm:t>
    </dgm:pt>
    <dgm:pt modelId="{23A5630B-9E09-4282-9F6E-4DF87ACB48EA}" type="parTrans" cxnId="{09C563A6-8897-4CA3-B3A1-149C3AE87C2A}">
      <dgm:prSet/>
      <dgm:spPr/>
      <dgm:t>
        <a:bodyPr/>
        <a:lstStyle/>
        <a:p>
          <a:endParaRPr lang="en-US"/>
        </a:p>
      </dgm:t>
    </dgm:pt>
    <dgm:pt modelId="{477FC592-13CD-4BDE-8C3B-2C720199DF4A}" type="sibTrans" cxnId="{09C563A6-8897-4CA3-B3A1-149C3AE87C2A}">
      <dgm:prSet/>
      <dgm:spPr/>
      <dgm:t>
        <a:bodyPr/>
        <a:lstStyle/>
        <a:p>
          <a:endParaRPr lang="en-US"/>
        </a:p>
      </dgm:t>
    </dgm:pt>
    <dgm:pt modelId="{E0D7FED2-45F4-43FC-9540-810538E49505}">
      <dgm:prSet/>
      <dgm:spPr/>
      <dgm:t>
        <a:bodyPr/>
        <a:lstStyle/>
        <a:p>
          <a:pPr>
            <a:buNone/>
          </a:pPr>
          <a:r>
            <a:rPr lang="en-US" b="0" i="0" dirty="0"/>
            <a:t>2/3</a:t>
          </a:r>
          <a:endParaRPr lang="en-US" dirty="0"/>
        </a:p>
      </dgm:t>
    </dgm:pt>
    <dgm:pt modelId="{A856D0A4-8BCD-4AEE-83FB-B4BD8FDDD8CE}" type="parTrans" cxnId="{E937805C-29B7-4900-8F16-770031B87557}">
      <dgm:prSet/>
      <dgm:spPr/>
      <dgm:t>
        <a:bodyPr/>
        <a:lstStyle/>
        <a:p>
          <a:endParaRPr lang="en-US"/>
        </a:p>
      </dgm:t>
    </dgm:pt>
    <dgm:pt modelId="{6F0BBD1D-7C37-4449-B03F-F59E013ED76E}" type="sibTrans" cxnId="{E937805C-29B7-4900-8F16-770031B87557}">
      <dgm:prSet/>
      <dgm:spPr/>
      <dgm:t>
        <a:bodyPr/>
        <a:lstStyle/>
        <a:p>
          <a:endParaRPr lang="en-US"/>
        </a:p>
      </dgm:t>
    </dgm:pt>
    <dgm:pt modelId="{47DFD25D-19E1-437A-9EB9-FE0F7CAC5F6C}">
      <dgm:prSet/>
      <dgm:spPr/>
      <dgm:t>
        <a:bodyPr/>
        <a:lstStyle/>
        <a:p>
          <a:pPr>
            <a:buNone/>
          </a:pPr>
          <a:r>
            <a:rPr lang="en-US" b="0" i="0"/>
            <a:t>- de fleste næringsstoffer optages her    </a:t>
          </a:r>
          <a:endParaRPr lang="en-US"/>
        </a:p>
      </dgm:t>
    </dgm:pt>
    <dgm:pt modelId="{DEBC73C6-CF33-435B-B946-B28CEA6924A1}" type="parTrans" cxnId="{0FC318CC-91ED-4A1D-8820-27BEE9F9211B}">
      <dgm:prSet/>
      <dgm:spPr/>
      <dgm:t>
        <a:bodyPr/>
        <a:lstStyle/>
        <a:p>
          <a:endParaRPr lang="en-US"/>
        </a:p>
      </dgm:t>
    </dgm:pt>
    <dgm:pt modelId="{5EC0C431-EF78-4449-A533-0790F1312008}" type="sibTrans" cxnId="{0FC318CC-91ED-4A1D-8820-27BEE9F9211B}">
      <dgm:prSet/>
      <dgm:spPr/>
      <dgm:t>
        <a:bodyPr/>
        <a:lstStyle/>
        <a:p>
          <a:endParaRPr lang="en-US"/>
        </a:p>
      </dgm:t>
    </dgm:pt>
    <dgm:pt modelId="{F859B0A5-8C5D-A848-8020-ED6FC068D9A0}" type="pres">
      <dgm:prSet presAssocID="{AF54F8EC-DC0E-4071-BF28-3DBCE2E992EF}" presName="Name0" presStyleCnt="0">
        <dgm:presLayoutVars>
          <dgm:dir/>
          <dgm:animLvl val="lvl"/>
          <dgm:resizeHandles val="exact"/>
        </dgm:presLayoutVars>
      </dgm:prSet>
      <dgm:spPr/>
    </dgm:pt>
    <dgm:pt modelId="{9B5B3476-185A-EE43-8A6B-970F0362781D}" type="pres">
      <dgm:prSet presAssocID="{2CC082F1-E2E9-4714-B638-02B0FD7C2185}" presName="boxAndChildren" presStyleCnt="0"/>
      <dgm:spPr/>
    </dgm:pt>
    <dgm:pt modelId="{6C8EA0BF-A4D8-3244-AB8E-2C3B172F6CAD}" type="pres">
      <dgm:prSet presAssocID="{2CC082F1-E2E9-4714-B638-02B0FD7C2185}" presName="parentTextBox" presStyleLbl="alignNode1" presStyleIdx="0" presStyleCnt="1"/>
      <dgm:spPr/>
    </dgm:pt>
    <dgm:pt modelId="{4A66FFE2-CDE4-A740-92C9-ED220B75B900}" type="pres">
      <dgm:prSet presAssocID="{2CC082F1-E2E9-4714-B638-02B0FD7C2185}" presName="descendantBox" presStyleLbl="bgAccFollowNode1" presStyleIdx="0" presStyleCnt="1"/>
      <dgm:spPr/>
    </dgm:pt>
  </dgm:ptLst>
  <dgm:cxnLst>
    <dgm:cxn modelId="{783B000F-FF63-45C2-A9E7-DE669E9B3D24}" srcId="{2CC082F1-E2E9-4714-B638-02B0FD7C2185}" destId="{370B9471-EE70-4B15-A5FE-12CD50D989D9}" srcOrd="4" destOrd="0" parTransId="{36A3204B-903E-4491-BC65-5CC7787BDDF3}" sibTransId="{8BFE1FEC-4D51-4811-8168-58DA22AB2EBA}"/>
    <dgm:cxn modelId="{4CC0D814-D68F-47EE-B00D-F092B2F60FD4}" srcId="{2CC082F1-E2E9-4714-B638-02B0FD7C2185}" destId="{F356ACD5-9E8A-484A-ABA0-FD5D0D3C8312}" srcOrd="7" destOrd="0" parTransId="{F1251BBE-1565-4C60-AA18-F83DCDC51F74}" sibTransId="{032B9137-17E9-4343-9A78-AB0E93E39EAA}"/>
    <dgm:cxn modelId="{7F0FB818-CC17-2440-9DD1-F1B3812F0239}" type="presOf" srcId="{47DFD25D-19E1-437A-9EB9-FE0F7CAC5F6C}" destId="{4A66FFE2-CDE4-A740-92C9-ED220B75B900}" srcOrd="0" destOrd="10" presId="urn:microsoft.com/office/officeart/2016/7/layout/VerticalDownArrowProcess"/>
    <dgm:cxn modelId="{3453ED31-8513-4F06-99BD-A6C2C1522782}" srcId="{AF54F8EC-DC0E-4071-BF28-3DBCE2E992EF}" destId="{2CC082F1-E2E9-4714-B638-02B0FD7C2185}" srcOrd="0" destOrd="0" parTransId="{0A49343B-47BC-42FB-A324-78E584BF519E}" sibTransId="{F497E430-A379-48E9-A01F-E52B24A24DF9}"/>
    <dgm:cxn modelId="{E22D8E3F-92DD-704F-BDB1-0B4DBB223886}" type="presOf" srcId="{AF54F8EC-DC0E-4071-BF28-3DBCE2E992EF}" destId="{F859B0A5-8C5D-A848-8020-ED6FC068D9A0}" srcOrd="0" destOrd="0" presId="urn:microsoft.com/office/officeart/2016/7/layout/VerticalDownArrowProcess"/>
    <dgm:cxn modelId="{8629094C-491E-BC49-B1B5-E75E9A4D1BD4}" type="presOf" srcId="{24AF8842-8DA5-487B-95E5-9480EDD0FDAB}" destId="{4A66FFE2-CDE4-A740-92C9-ED220B75B900}" srcOrd="0" destOrd="3" presId="urn:microsoft.com/office/officeart/2016/7/layout/VerticalDownArrowProcess"/>
    <dgm:cxn modelId="{A792EA55-EA9C-437B-9169-61B776E29A26}" srcId="{2CC082F1-E2E9-4714-B638-02B0FD7C2185}" destId="{5FFC2B8C-3AB3-44EE-A5D5-3459327D3286}" srcOrd="5" destOrd="0" parTransId="{D24F7E77-C437-4B09-BF00-B9102857706A}" sibTransId="{C118F65B-E426-4D16-AB31-3FE0781902B0}"/>
    <dgm:cxn modelId="{E937805C-29B7-4900-8F16-770031B87557}" srcId="{2CC082F1-E2E9-4714-B638-02B0FD7C2185}" destId="{E0D7FED2-45F4-43FC-9540-810538E49505}" srcOrd="9" destOrd="0" parTransId="{A856D0A4-8BCD-4AEE-83FB-B4BD8FDDD8CE}" sibTransId="{6F0BBD1D-7C37-4449-B03F-F59E013ED76E}"/>
    <dgm:cxn modelId="{B19A0672-86AD-4B43-AB7F-2C2141D8369C}" type="presOf" srcId="{5FFC2B8C-3AB3-44EE-A5D5-3459327D3286}" destId="{4A66FFE2-CDE4-A740-92C9-ED220B75B900}" srcOrd="0" destOrd="5" presId="urn:microsoft.com/office/officeart/2016/7/layout/VerticalDownArrowProcess"/>
    <dgm:cxn modelId="{73B3D280-D41E-4648-8CDE-E61BD5249E53}" type="presOf" srcId="{0AC88595-A89F-4401-84E1-C7C3CD4A2D19}" destId="{4A66FFE2-CDE4-A740-92C9-ED220B75B900}" srcOrd="0" destOrd="6" presId="urn:microsoft.com/office/officeart/2016/7/layout/VerticalDownArrowProcess"/>
    <dgm:cxn modelId="{BECE6D85-45E5-034E-AB36-7D6B1101DD05}" type="presOf" srcId="{2CC082F1-E2E9-4714-B638-02B0FD7C2185}" destId="{6C8EA0BF-A4D8-3244-AB8E-2C3B172F6CAD}" srcOrd="0" destOrd="0" presId="urn:microsoft.com/office/officeart/2016/7/layout/VerticalDownArrowProcess"/>
    <dgm:cxn modelId="{3CC7698C-0AAF-479E-9797-80BCFF5F28C8}" srcId="{2CC082F1-E2E9-4714-B638-02B0FD7C2185}" destId="{3DF3DAE7-347C-42A8-9CA8-78F1ADA8E10B}" srcOrd="1" destOrd="0" parTransId="{7BD6A6AC-EAB9-4AA0-A066-9BE08AC114B8}" sibTransId="{1C6265DF-9A6E-4445-801B-DD9C9A2836B9}"/>
    <dgm:cxn modelId="{97FE498D-CA53-0442-B888-C5A7D38CEEE0}" type="presOf" srcId="{3DF3DAE7-347C-42A8-9CA8-78F1ADA8E10B}" destId="{4A66FFE2-CDE4-A740-92C9-ED220B75B900}" srcOrd="0" destOrd="1" presId="urn:microsoft.com/office/officeart/2016/7/layout/VerticalDownArrowProcess"/>
    <dgm:cxn modelId="{606EF28E-4FE3-A54B-B537-7AFF1D40A31A}" type="presOf" srcId="{E0D7FED2-45F4-43FC-9540-810538E49505}" destId="{4A66FFE2-CDE4-A740-92C9-ED220B75B900}" srcOrd="0" destOrd="9" presId="urn:microsoft.com/office/officeart/2016/7/layout/VerticalDownArrowProcess"/>
    <dgm:cxn modelId="{40DF6E95-2BED-744F-92FC-CA617369E881}" type="presOf" srcId="{05968FF4-A29E-47AC-9ACA-45C2501D452B}" destId="{4A66FFE2-CDE4-A740-92C9-ED220B75B900}" srcOrd="0" destOrd="2" presId="urn:microsoft.com/office/officeart/2016/7/layout/VerticalDownArrowProcess"/>
    <dgm:cxn modelId="{C919069C-EB85-451A-A444-EDD5160A49D6}" srcId="{2CC082F1-E2E9-4714-B638-02B0FD7C2185}" destId="{05968FF4-A29E-47AC-9ACA-45C2501D452B}" srcOrd="2" destOrd="0" parTransId="{2A3B67BD-D48D-45CA-9382-12CF79FB96DE}" sibTransId="{147123EB-421A-4641-8FFA-509CBB5C66D7}"/>
    <dgm:cxn modelId="{09C563A6-8897-4CA3-B3A1-149C3AE87C2A}" srcId="{2CC082F1-E2E9-4714-B638-02B0FD7C2185}" destId="{C71D0A5D-668F-47D4-8A13-DD5D1D12552B}" srcOrd="8" destOrd="0" parTransId="{23A5630B-9E09-4282-9F6E-4DF87ACB48EA}" sibTransId="{477FC592-13CD-4BDE-8C3B-2C720199DF4A}"/>
    <dgm:cxn modelId="{84BEFAC3-E8C4-46AE-BE7F-30A35296046C}" srcId="{2CC082F1-E2E9-4714-B638-02B0FD7C2185}" destId="{0AC88595-A89F-4401-84E1-C7C3CD4A2D19}" srcOrd="6" destOrd="0" parTransId="{20B661AB-1EAC-4BF7-937A-CC9CB733AFBB}" sibTransId="{E39B8613-E5FB-4409-8DD0-F3C02B0EF14C}"/>
    <dgm:cxn modelId="{0FC318CC-91ED-4A1D-8820-27BEE9F9211B}" srcId="{2CC082F1-E2E9-4714-B638-02B0FD7C2185}" destId="{47DFD25D-19E1-437A-9EB9-FE0F7CAC5F6C}" srcOrd="10" destOrd="0" parTransId="{DEBC73C6-CF33-435B-B946-B28CEA6924A1}" sibTransId="{5EC0C431-EF78-4449-A533-0790F1312008}"/>
    <dgm:cxn modelId="{3A8335CF-1665-4664-A859-868545B8D8F1}" srcId="{2CC082F1-E2E9-4714-B638-02B0FD7C2185}" destId="{0932127B-25EB-43C7-981B-073591CD1B5F}" srcOrd="0" destOrd="0" parTransId="{1512D23D-5F56-41D8-ADBC-BC99A34E24D7}" sibTransId="{CA6B66E5-5F9F-4E95-BF53-BA34E502A5E7}"/>
    <dgm:cxn modelId="{6B2602DF-B158-CD49-B5A7-BCAF45BCB11E}" type="presOf" srcId="{0932127B-25EB-43C7-981B-073591CD1B5F}" destId="{4A66FFE2-CDE4-A740-92C9-ED220B75B900}" srcOrd="0" destOrd="0" presId="urn:microsoft.com/office/officeart/2016/7/layout/VerticalDownArrowProcess"/>
    <dgm:cxn modelId="{D1472AE7-66EF-B444-983D-6B4D647CB0BC}" type="presOf" srcId="{370B9471-EE70-4B15-A5FE-12CD50D989D9}" destId="{4A66FFE2-CDE4-A740-92C9-ED220B75B900}" srcOrd="0" destOrd="4" presId="urn:microsoft.com/office/officeart/2016/7/layout/VerticalDownArrowProcess"/>
    <dgm:cxn modelId="{5C5F82E8-B555-8C4F-83D7-6C2772E25537}" type="presOf" srcId="{F356ACD5-9E8A-484A-ABA0-FD5D0D3C8312}" destId="{4A66FFE2-CDE4-A740-92C9-ED220B75B900}" srcOrd="0" destOrd="7" presId="urn:microsoft.com/office/officeart/2016/7/layout/VerticalDownArrowProcess"/>
    <dgm:cxn modelId="{09DE6EEB-6823-4863-A9FD-9E2E2F457242}" srcId="{2CC082F1-E2E9-4714-B638-02B0FD7C2185}" destId="{24AF8842-8DA5-487B-95E5-9480EDD0FDAB}" srcOrd="3" destOrd="0" parTransId="{9D1AA170-2CFF-4780-948A-AFD9E25A5F1C}" sibTransId="{B73C259E-0643-4026-8358-B50E478D6C42}"/>
    <dgm:cxn modelId="{C04F29FC-CD7A-B544-AFB9-EFA0F6087389}" type="presOf" srcId="{C71D0A5D-668F-47D4-8A13-DD5D1D12552B}" destId="{4A66FFE2-CDE4-A740-92C9-ED220B75B900}" srcOrd="0" destOrd="8" presId="urn:microsoft.com/office/officeart/2016/7/layout/VerticalDownArrowProcess"/>
    <dgm:cxn modelId="{7E8C265C-B305-EC4A-8AD7-979E38C60FBA}" type="presParOf" srcId="{F859B0A5-8C5D-A848-8020-ED6FC068D9A0}" destId="{9B5B3476-185A-EE43-8A6B-970F0362781D}" srcOrd="0" destOrd="0" presId="urn:microsoft.com/office/officeart/2016/7/layout/VerticalDownArrowProcess"/>
    <dgm:cxn modelId="{7A186BED-2B54-C745-BB43-D069D41121E8}" type="presParOf" srcId="{9B5B3476-185A-EE43-8A6B-970F0362781D}" destId="{6C8EA0BF-A4D8-3244-AB8E-2C3B172F6CAD}" srcOrd="0" destOrd="0" presId="urn:microsoft.com/office/officeart/2016/7/layout/VerticalDownArrowProcess"/>
    <dgm:cxn modelId="{7525C993-5403-7948-A561-D86D556A8637}" type="presParOf" srcId="{9B5B3476-185A-EE43-8A6B-970F0362781D}" destId="{4A66FFE2-CDE4-A740-92C9-ED220B75B900}" srcOrd="1" destOrd="0" presId="urn:microsoft.com/office/officeart/2016/7/layout/VerticalDown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35D5AEB-4FA8-6640-AA0F-B1E068D8B7E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a-DK"/>
        </a:p>
      </dgm:t>
    </dgm:pt>
    <dgm:pt modelId="{68500959-FDFE-9A4C-BBF6-BFC2C0C3E872}">
      <dgm:prSet custT="1"/>
      <dgm:spPr/>
      <dgm:t>
        <a:bodyPr/>
        <a:lstStyle/>
        <a:p>
          <a:r>
            <a:rPr lang="en-US" sz="2400" b="1" i="0" dirty="0" err="1"/>
            <a:t>Tarmvæggens</a:t>
          </a:r>
          <a:r>
            <a:rPr lang="en-US" sz="2400" b="1" i="0" dirty="0"/>
            <a:t> </a:t>
          </a:r>
          <a:r>
            <a:rPr lang="en-US" sz="2400" b="1" i="0" dirty="0" err="1"/>
            <a:t>enzymer</a:t>
          </a:r>
          <a:r>
            <a:rPr lang="en-US" sz="2400" b="1" i="0" dirty="0"/>
            <a:t> </a:t>
          </a:r>
          <a:r>
            <a:rPr lang="en-US" sz="2400" b="1" i="0" dirty="0" err="1"/>
            <a:t>spalter</a:t>
          </a:r>
          <a:r>
            <a:rPr lang="en-US" sz="2400" b="1" i="0" dirty="0"/>
            <a:t> </a:t>
          </a:r>
          <a:r>
            <a:rPr lang="en-US" sz="2400" b="1" i="0" dirty="0" err="1"/>
            <a:t>næringstoffer</a:t>
          </a:r>
          <a:r>
            <a:rPr lang="en-US" sz="2400" b="1" i="0" dirty="0"/>
            <a:t> </a:t>
          </a:r>
          <a:r>
            <a:rPr lang="en-US" sz="2400" b="1" i="0" dirty="0" err="1"/>
            <a:t>til</a:t>
          </a:r>
          <a:r>
            <a:rPr lang="en-US" sz="2400" b="1" i="0" dirty="0"/>
            <a:t> </a:t>
          </a:r>
          <a:r>
            <a:rPr lang="en-US" sz="2400" b="1" i="0" dirty="0" err="1"/>
            <a:t>små</a:t>
          </a:r>
          <a:r>
            <a:rPr lang="en-US" sz="2400" b="1" i="0" dirty="0"/>
            <a:t> </a:t>
          </a:r>
          <a:r>
            <a:rPr lang="en-US" sz="2400" b="1" i="0" dirty="0" err="1"/>
            <a:t>molekyler</a:t>
          </a:r>
          <a:r>
            <a:rPr lang="en-US" sz="2400" b="1" i="0" dirty="0"/>
            <a:t>:</a:t>
          </a:r>
          <a:endParaRPr lang="da-DK" sz="2400" dirty="0"/>
        </a:p>
      </dgm:t>
    </dgm:pt>
    <dgm:pt modelId="{C5713458-377B-F74A-AC1E-8D8C7C8D2113}" type="parTrans" cxnId="{6C557AF0-EFB2-F646-957A-573E3926031E}">
      <dgm:prSet/>
      <dgm:spPr/>
      <dgm:t>
        <a:bodyPr/>
        <a:lstStyle/>
        <a:p>
          <a:endParaRPr lang="da-DK"/>
        </a:p>
      </dgm:t>
    </dgm:pt>
    <dgm:pt modelId="{65496971-F877-004A-86D2-7E2836B2BEF0}" type="sibTrans" cxnId="{6C557AF0-EFB2-F646-957A-573E3926031E}">
      <dgm:prSet/>
      <dgm:spPr/>
      <dgm:t>
        <a:bodyPr/>
        <a:lstStyle/>
        <a:p>
          <a:endParaRPr lang="da-DK"/>
        </a:p>
      </dgm:t>
    </dgm:pt>
    <dgm:pt modelId="{62A0EE2F-35D0-7443-9D18-7710F935D1E9}">
      <dgm:prSet custT="1"/>
      <dgm:spPr/>
      <dgm:t>
        <a:bodyPr/>
        <a:lstStyle/>
        <a:p>
          <a:r>
            <a:rPr lang="en-US" sz="1800" b="0" i="0" dirty="0" err="1"/>
            <a:t>Laktase</a:t>
          </a:r>
          <a:r>
            <a:rPr lang="en-US" sz="1800" b="0" i="0" dirty="0"/>
            <a:t> </a:t>
          </a:r>
          <a:r>
            <a:rPr lang="en-US" sz="1800" b="0" i="0" dirty="0" err="1"/>
            <a:t>spalter</a:t>
          </a:r>
          <a:r>
            <a:rPr lang="en-US" sz="1800" b="0" i="0" dirty="0"/>
            <a:t> </a:t>
          </a:r>
          <a:r>
            <a:rPr lang="en-US" sz="1800" b="0" i="0" dirty="0" err="1"/>
            <a:t>laktose</a:t>
          </a:r>
          <a:r>
            <a:rPr lang="en-US" sz="1800" b="0" i="0" dirty="0"/>
            <a:t> </a:t>
          </a:r>
          <a:r>
            <a:rPr lang="en-US" sz="1800" b="0" i="0" dirty="0" err="1"/>
            <a:t>til</a:t>
          </a:r>
          <a:r>
            <a:rPr lang="en-US" sz="1800" b="0" i="0" dirty="0"/>
            <a:t> </a:t>
          </a:r>
          <a:r>
            <a:rPr lang="en-US" sz="1800" b="0" i="0" dirty="0" err="1"/>
            <a:t>glukose</a:t>
          </a:r>
          <a:r>
            <a:rPr lang="en-US" sz="1800" b="0" i="0" dirty="0"/>
            <a:t> </a:t>
          </a:r>
          <a:r>
            <a:rPr lang="en-US" sz="1800" b="0" i="0" dirty="0" err="1"/>
            <a:t>og</a:t>
          </a:r>
          <a:r>
            <a:rPr lang="en-US" sz="1800" b="0" i="0" dirty="0"/>
            <a:t> </a:t>
          </a:r>
          <a:r>
            <a:rPr lang="en-US" sz="1800" b="0" i="0" dirty="0" err="1"/>
            <a:t>galaktose</a:t>
          </a:r>
          <a:endParaRPr lang="da-DK" sz="1800" dirty="0"/>
        </a:p>
      </dgm:t>
    </dgm:pt>
    <dgm:pt modelId="{ABFA1769-B7F4-7347-8F8B-E1664B98FFFE}" type="parTrans" cxnId="{72E5E27C-534D-374D-B905-B6E53AD6C08C}">
      <dgm:prSet/>
      <dgm:spPr/>
      <dgm:t>
        <a:bodyPr/>
        <a:lstStyle/>
        <a:p>
          <a:endParaRPr lang="da-DK"/>
        </a:p>
      </dgm:t>
    </dgm:pt>
    <dgm:pt modelId="{929EEE47-D8C7-B343-B04E-4ACFBCB03831}" type="sibTrans" cxnId="{72E5E27C-534D-374D-B905-B6E53AD6C08C}">
      <dgm:prSet/>
      <dgm:spPr/>
      <dgm:t>
        <a:bodyPr/>
        <a:lstStyle/>
        <a:p>
          <a:endParaRPr lang="da-DK"/>
        </a:p>
      </dgm:t>
    </dgm:pt>
    <dgm:pt modelId="{9991CCBD-0909-CC4E-85DA-864F350084C5}">
      <dgm:prSet custT="1"/>
      <dgm:spPr/>
      <dgm:t>
        <a:bodyPr/>
        <a:lstStyle/>
        <a:p>
          <a:r>
            <a:rPr lang="en-US" sz="1800" b="0" i="0" dirty="0" err="1"/>
            <a:t>Sukrase</a:t>
          </a:r>
          <a:r>
            <a:rPr lang="en-US" sz="1800" b="0" i="0" dirty="0"/>
            <a:t> </a:t>
          </a:r>
          <a:r>
            <a:rPr lang="en-US" sz="1800" b="0" i="0" dirty="0" err="1"/>
            <a:t>spalter</a:t>
          </a:r>
          <a:r>
            <a:rPr lang="en-US" sz="1800" b="0" i="0" dirty="0"/>
            <a:t> </a:t>
          </a:r>
          <a:r>
            <a:rPr lang="en-US" sz="1800" b="0" i="0" dirty="0" err="1"/>
            <a:t>sakkarose</a:t>
          </a:r>
          <a:r>
            <a:rPr lang="en-US" sz="1800" b="0" i="0" dirty="0"/>
            <a:t> </a:t>
          </a:r>
          <a:r>
            <a:rPr lang="en-US" sz="1800" b="0" i="0" dirty="0" err="1"/>
            <a:t>til</a:t>
          </a:r>
          <a:r>
            <a:rPr lang="en-US" sz="1800" b="0" i="0" dirty="0"/>
            <a:t> </a:t>
          </a:r>
          <a:r>
            <a:rPr lang="en-US" sz="1800" b="0" i="0" dirty="0" err="1"/>
            <a:t>glukose</a:t>
          </a:r>
          <a:r>
            <a:rPr lang="en-US" sz="1800" b="0" i="0" dirty="0"/>
            <a:t> </a:t>
          </a:r>
          <a:r>
            <a:rPr lang="en-US" sz="1800" b="0" i="0" dirty="0" err="1"/>
            <a:t>og</a:t>
          </a:r>
          <a:r>
            <a:rPr lang="en-US" sz="1800" b="0" i="0" dirty="0"/>
            <a:t> </a:t>
          </a:r>
          <a:r>
            <a:rPr lang="en-US" sz="1800" b="0" i="0" dirty="0" err="1"/>
            <a:t>fruktose</a:t>
          </a:r>
          <a:endParaRPr lang="da-DK" sz="1800" dirty="0"/>
        </a:p>
      </dgm:t>
    </dgm:pt>
    <dgm:pt modelId="{59DBD4EE-84D5-E345-9C20-5A60F1080B45}" type="parTrans" cxnId="{8B3003BC-9A8E-F240-8E17-27640DF36B78}">
      <dgm:prSet/>
      <dgm:spPr/>
      <dgm:t>
        <a:bodyPr/>
        <a:lstStyle/>
        <a:p>
          <a:endParaRPr lang="da-DK"/>
        </a:p>
      </dgm:t>
    </dgm:pt>
    <dgm:pt modelId="{35F470B1-69F7-9848-B2EA-229D68DEB0C3}" type="sibTrans" cxnId="{8B3003BC-9A8E-F240-8E17-27640DF36B78}">
      <dgm:prSet/>
      <dgm:spPr/>
      <dgm:t>
        <a:bodyPr/>
        <a:lstStyle/>
        <a:p>
          <a:endParaRPr lang="da-DK"/>
        </a:p>
      </dgm:t>
    </dgm:pt>
    <dgm:pt modelId="{AB6A1175-5172-DB48-825A-EFAF87DD3B74}">
      <dgm:prSet custT="1"/>
      <dgm:spPr/>
      <dgm:t>
        <a:bodyPr/>
        <a:lstStyle/>
        <a:p>
          <a:r>
            <a:rPr lang="en-US" sz="1800" b="0" i="0" dirty="0"/>
            <a:t>Maltase </a:t>
          </a:r>
          <a:r>
            <a:rPr lang="en-US" sz="1800" b="0" i="0" dirty="0" err="1"/>
            <a:t>spalter</a:t>
          </a:r>
          <a:r>
            <a:rPr lang="en-US" sz="1800" b="0" i="0" dirty="0"/>
            <a:t> maltose </a:t>
          </a:r>
          <a:r>
            <a:rPr lang="en-US" sz="1800" b="0" i="0" dirty="0" err="1"/>
            <a:t>til</a:t>
          </a:r>
          <a:r>
            <a:rPr lang="en-US" sz="1800" b="0" i="0" dirty="0"/>
            <a:t> </a:t>
          </a:r>
          <a:r>
            <a:rPr lang="en-US" sz="1800" b="0" i="0" dirty="0" err="1"/>
            <a:t>glukose</a:t>
          </a:r>
          <a:r>
            <a:rPr lang="en-US" sz="1800" b="0" i="0" dirty="0"/>
            <a:t> </a:t>
          </a:r>
          <a:r>
            <a:rPr lang="en-US" sz="1800" b="0" i="0" dirty="0" err="1"/>
            <a:t>og</a:t>
          </a:r>
          <a:r>
            <a:rPr lang="en-US" sz="1800" b="0" i="0" dirty="0"/>
            <a:t> </a:t>
          </a:r>
          <a:r>
            <a:rPr lang="en-US" sz="1800" b="0" i="0" dirty="0" err="1"/>
            <a:t>glukose</a:t>
          </a:r>
          <a:endParaRPr lang="da-DK" sz="1800" dirty="0"/>
        </a:p>
      </dgm:t>
    </dgm:pt>
    <dgm:pt modelId="{877EBE6B-122A-B248-9436-3CD58F1EBD2F}" type="parTrans" cxnId="{689EEBD6-A464-E947-A31B-4E88135E033E}">
      <dgm:prSet/>
      <dgm:spPr/>
      <dgm:t>
        <a:bodyPr/>
        <a:lstStyle/>
        <a:p>
          <a:endParaRPr lang="da-DK"/>
        </a:p>
      </dgm:t>
    </dgm:pt>
    <dgm:pt modelId="{D93DD324-21D8-5249-A426-27B57100F45D}" type="sibTrans" cxnId="{689EEBD6-A464-E947-A31B-4E88135E033E}">
      <dgm:prSet/>
      <dgm:spPr/>
      <dgm:t>
        <a:bodyPr/>
        <a:lstStyle/>
        <a:p>
          <a:endParaRPr lang="da-DK"/>
        </a:p>
      </dgm:t>
    </dgm:pt>
    <dgm:pt modelId="{F86436BD-7C3C-0847-B159-58732DEC63C3}">
      <dgm:prSet custT="1"/>
      <dgm:spPr/>
      <dgm:t>
        <a:bodyPr/>
        <a:lstStyle/>
        <a:p>
          <a:r>
            <a:rPr lang="en-US" sz="1800" b="0" i="0" dirty="0"/>
            <a:t>Peptidase </a:t>
          </a:r>
          <a:r>
            <a:rPr lang="en-US" sz="1800" b="0" i="0" dirty="0" err="1"/>
            <a:t>spalter</a:t>
          </a:r>
          <a:r>
            <a:rPr lang="en-US" sz="1800" b="0" i="0" dirty="0"/>
            <a:t> </a:t>
          </a:r>
          <a:r>
            <a:rPr lang="en-US" sz="1800" b="0" i="0" dirty="0" err="1"/>
            <a:t>dipeptider</a:t>
          </a:r>
          <a:r>
            <a:rPr lang="en-US" sz="1800" b="0" i="0" dirty="0"/>
            <a:t> </a:t>
          </a:r>
          <a:r>
            <a:rPr lang="en-US" sz="1800" b="0" i="0" dirty="0" err="1"/>
            <a:t>til</a:t>
          </a:r>
          <a:r>
            <a:rPr lang="en-US" sz="1800" b="0" i="0" dirty="0"/>
            <a:t> </a:t>
          </a:r>
          <a:r>
            <a:rPr lang="en-US" sz="1800" b="0" i="0" dirty="0" err="1"/>
            <a:t>aminosyrer</a:t>
          </a:r>
          <a:r>
            <a:rPr lang="en-US" sz="1800" b="0" i="0" dirty="0"/>
            <a:t> </a:t>
          </a:r>
          <a:endParaRPr lang="da-DK" sz="1800" dirty="0"/>
        </a:p>
      </dgm:t>
    </dgm:pt>
    <dgm:pt modelId="{2D2707D0-468C-5845-B00F-8B95A04B6EC8}" type="parTrans" cxnId="{AA19100A-CFAF-BE41-AD5F-4F53D2B19E03}">
      <dgm:prSet/>
      <dgm:spPr/>
      <dgm:t>
        <a:bodyPr/>
        <a:lstStyle/>
        <a:p>
          <a:endParaRPr lang="da-DK"/>
        </a:p>
      </dgm:t>
    </dgm:pt>
    <dgm:pt modelId="{9B5E08B7-52D6-1C49-8395-F432453A9E4D}" type="sibTrans" cxnId="{AA19100A-CFAF-BE41-AD5F-4F53D2B19E03}">
      <dgm:prSet/>
      <dgm:spPr/>
      <dgm:t>
        <a:bodyPr/>
        <a:lstStyle/>
        <a:p>
          <a:endParaRPr lang="da-DK"/>
        </a:p>
      </dgm:t>
    </dgm:pt>
    <dgm:pt modelId="{6E56E994-C006-574F-8240-C291973D3E88}">
      <dgm:prSet custT="1"/>
      <dgm:spPr/>
      <dgm:t>
        <a:bodyPr/>
        <a:lstStyle/>
        <a:p>
          <a:pPr>
            <a:buFontTx/>
            <a:buNone/>
          </a:pPr>
          <a:r>
            <a:rPr lang="en-US" sz="1800" b="0" i="0" dirty="0"/>
            <a:t>	</a:t>
          </a:r>
          <a:endParaRPr lang="da-DK" sz="1800" dirty="0"/>
        </a:p>
      </dgm:t>
    </dgm:pt>
    <dgm:pt modelId="{B83AB4D7-DB5A-FC42-A757-4C3CD15A82E5}" type="parTrans" cxnId="{36D8DBA6-AF70-EF4D-8BD8-4D92144F4A92}">
      <dgm:prSet/>
      <dgm:spPr/>
      <dgm:t>
        <a:bodyPr/>
        <a:lstStyle/>
        <a:p>
          <a:endParaRPr lang="da-DK"/>
        </a:p>
      </dgm:t>
    </dgm:pt>
    <dgm:pt modelId="{9BFE292B-55B9-EC43-A405-494AC9A9E54F}" type="sibTrans" cxnId="{36D8DBA6-AF70-EF4D-8BD8-4D92144F4A92}">
      <dgm:prSet/>
      <dgm:spPr/>
      <dgm:t>
        <a:bodyPr/>
        <a:lstStyle/>
        <a:p>
          <a:endParaRPr lang="da-DK"/>
        </a:p>
      </dgm:t>
    </dgm:pt>
    <dgm:pt modelId="{4B12F6C6-09A8-BF48-92A3-3E83D785DCE8}">
      <dgm:prSet custT="1"/>
      <dgm:spPr/>
      <dgm:t>
        <a:bodyPr/>
        <a:lstStyle/>
        <a:p>
          <a:pPr>
            <a:buFontTx/>
            <a:buNone/>
          </a:pPr>
          <a:r>
            <a:rPr lang="en-US" sz="1800" b="0" i="0" dirty="0"/>
            <a:t>De </a:t>
          </a:r>
          <a:r>
            <a:rPr lang="en-US" sz="1800" b="0" i="0" dirty="0" err="1"/>
            <a:t>små</a:t>
          </a:r>
          <a:r>
            <a:rPr lang="en-US" sz="1800" b="0" i="0" dirty="0"/>
            <a:t> </a:t>
          </a:r>
          <a:r>
            <a:rPr lang="en-US" sz="1800" b="0" i="0" dirty="0" err="1"/>
            <a:t>molekyler</a:t>
          </a:r>
          <a:r>
            <a:rPr lang="en-US" sz="1800" b="0" i="0" dirty="0"/>
            <a:t> </a:t>
          </a:r>
          <a:r>
            <a:rPr lang="en-US" sz="1800" b="0" i="0" dirty="0" err="1"/>
            <a:t>optages</a:t>
          </a:r>
          <a:r>
            <a:rPr lang="en-US" sz="1800" b="0" i="0" dirty="0"/>
            <a:t> </a:t>
          </a:r>
          <a:r>
            <a:rPr lang="en-US" sz="1800" b="0" i="0" dirty="0" err="1"/>
            <a:t>til</a:t>
          </a:r>
          <a:r>
            <a:rPr lang="en-US" sz="1800" b="0" i="0" dirty="0"/>
            <a:t> </a:t>
          </a:r>
          <a:r>
            <a:rPr lang="en-US" sz="1800" b="0" i="0" dirty="0" err="1"/>
            <a:t>blodet</a:t>
          </a:r>
          <a:r>
            <a:rPr lang="en-US" sz="1800" b="0" i="0" dirty="0"/>
            <a:t> via </a:t>
          </a:r>
          <a:r>
            <a:rPr lang="en-US" sz="1800" b="0" i="0" dirty="0" err="1"/>
            <a:t>cellerne</a:t>
          </a:r>
          <a:r>
            <a:rPr lang="en-US" sz="1800" b="0" i="0" dirty="0"/>
            <a:t> </a:t>
          </a:r>
          <a:r>
            <a:rPr lang="en-US" sz="1800" b="0" i="0" dirty="0" err="1"/>
            <a:t>i</a:t>
          </a:r>
          <a:r>
            <a:rPr lang="en-US" sz="1800" b="0" i="0" dirty="0"/>
            <a:t> </a:t>
          </a:r>
          <a:r>
            <a:rPr lang="en-US" sz="1800" b="0" i="0" dirty="0" err="1"/>
            <a:t>tarmævggen</a:t>
          </a:r>
          <a:r>
            <a:rPr lang="en-US" sz="1800" b="0" i="0" dirty="0"/>
            <a:t> </a:t>
          </a:r>
          <a:r>
            <a:rPr lang="en-US" sz="1800" b="0" i="0" dirty="0" err="1"/>
            <a:t>sammen</a:t>
          </a:r>
          <a:r>
            <a:rPr lang="en-US" sz="1800" b="0" i="0" dirty="0"/>
            <a:t> men </a:t>
          </a:r>
          <a:r>
            <a:rPr lang="en-US" sz="1800" b="0" i="0" dirty="0" err="1"/>
            <a:t>mineraler</a:t>
          </a:r>
          <a:r>
            <a:rPr lang="en-US" sz="1800" b="0" i="0" dirty="0"/>
            <a:t> </a:t>
          </a:r>
          <a:r>
            <a:rPr lang="en-US" sz="1800" b="0" i="0" dirty="0" err="1"/>
            <a:t>og</a:t>
          </a:r>
          <a:r>
            <a:rPr lang="en-US" sz="1800" b="0" i="0" dirty="0"/>
            <a:t> </a:t>
          </a:r>
          <a:r>
            <a:rPr lang="en-US" sz="1800" b="0" i="0" dirty="0" err="1"/>
            <a:t>vandopløselige</a:t>
          </a:r>
          <a:r>
            <a:rPr lang="en-US" sz="1800" b="0" i="0" dirty="0"/>
            <a:t> </a:t>
          </a:r>
          <a:r>
            <a:rPr lang="en-US" sz="1800" b="0" i="0" dirty="0" err="1"/>
            <a:t>vitaminer</a:t>
          </a:r>
          <a:r>
            <a:rPr lang="en-US" sz="1800" b="0" i="0" dirty="0"/>
            <a:t>.</a:t>
          </a:r>
          <a:endParaRPr lang="da-DK" sz="1800" dirty="0"/>
        </a:p>
      </dgm:t>
    </dgm:pt>
    <dgm:pt modelId="{89408B84-6A5B-334E-8F84-1618FEA2586B}" type="parTrans" cxnId="{C59F4EB0-86B2-EF4C-8F8A-2346AB6C42FA}">
      <dgm:prSet/>
      <dgm:spPr/>
    </dgm:pt>
    <dgm:pt modelId="{E6E133F3-E797-0B4B-8524-CC280DE99AB7}" type="sibTrans" cxnId="{C59F4EB0-86B2-EF4C-8F8A-2346AB6C42FA}">
      <dgm:prSet/>
      <dgm:spPr/>
    </dgm:pt>
    <dgm:pt modelId="{847F0F11-A7FF-6745-8158-9C2419D1B1AE}" type="pres">
      <dgm:prSet presAssocID="{135D5AEB-4FA8-6640-AA0F-B1E068D8B7EE}" presName="linear" presStyleCnt="0">
        <dgm:presLayoutVars>
          <dgm:animLvl val="lvl"/>
          <dgm:resizeHandles val="exact"/>
        </dgm:presLayoutVars>
      </dgm:prSet>
      <dgm:spPr/>
    </dgm:pt>
    <dgm:pt modelId="{A08F5A60-C0E6-3D43-AF07-058FA24C2865}" type="pres">
      <dgm:prSet presAssocID="{68500959-FDFE-9A4C-BBF6-BFC2C0C3E872}" presName="parentText" presStyleLbl="node1" presStyleIdx="0" presStyleCnt="1" custLinFactNeighborY="-40345">
        <dgm:presLayoutVars>
          <dgm:chMax val="0"/>
          <dgm:bulletEnabled val="1"/>
        </dgm:presLayoutVars>
      </dgm:prSet>
      <dgm:spPr/>
    </dgm:pt>
    <dgm:pt modelId="{A83EF4D3-003F-6141-AD03-69CC0B11B179}" type="pres">
      <dgm:prSet presAssocID="{68500959-FDFE-9A4C-BBF6-BFC2C0C3E872}" presName="childText" presStyleLbl="revTx" presStyleIdx="0" presStyleCnt="1" custLinFactNeighborY="-36334">
        <dgm:presLayoutVars>
          <dgm:bulletEnabled val="1"/>
        </dgm:presLayoutVars>
      </dgm:prSet>
      <dgm:spPr/>
    </dgm:pt>
  </dgm:ptLst>
  <dgm:cxnLst>
    <dgm:cxn modelId="{AA19100A-CFAF-BE41-AD5F-4F53D2B19E03}" srcId="{68500959-FDFE-9A4C-BBF6-BFC2C0C3E872}" destId="{F86436BD-7C3C-0847-B159-58732DEC63C3}" srcOrd="3" destOrd="0" parTransId="{2D2707D0-468C-5845-B00F-8B95A04B6EC8}" sibTransId="{9B5E08B7-52D6-1C49-8395-F432453A9E4D}"/>
    <dgm:cxn modelId="{548A0327-8A5F-9C4B-82AB-AB09F07BC571}" type="presOf" srcId="{F86436BD-7C3C-0847-B159-58732DEC63C3}" destId="{A83EF4D3-003F-6141-AD03-69CC0B11B179}" srcOrd="0" destOrd="3" presId="urn:microsoft.com/office/officeart/2005/8/layout/vList2"/>
    <dgm:cxn modelId="{D984237C-3B04-2A4F-AD6F-FC184A647B76}" type="presOf" srcId="{AB6A1175-5172-DB48-825A-EFAF87DD3B74}" destId="{A83EF4D3-003F-6141-AD03-69CC0B11B179}" srcOrd="0" destOrd="2" presId="urn:microsoft.com/office/officeart/2005/8/layout/vList2"/>
    <dgm:cxn modelId="{72E5E27C-534D-374D-B905-B6E53AD6C08C}" srcId="{68500959-FDFE-9A4C-BBF6-BFC2C0C3E872}" destId="{62A0EE2F-35D0-7443-9D18-7710F935D1E9}" srcOrd="0" destOrd="0" parTransId="{ABFA1769-B7F4-7347-8F8B-E1664B98FFFE}" sibTransId="{929EEE47-D8C7-B343-B04E-4ACFBCB03831}"/>
    <dgm:cxn modelId="{5BE6AC82-DC69-F64C-9367-20ADAA0A9AE8}" type="presOf" srcId="{135D5AEB-4FA8-6640-AA0F-B1E068D8B7EE}" destId="{847F0F11-A7FF-6745-8158-9C2419D1B1AE}" srcOrd="0" destOrd="0" presId="urn:microsoft.com/office/officeart/2005/8/layout/vList2"/>
    <dgm:cxn modelId="{36D8DBA6-AF70-EF4D-8BD8-4D92144F4A92}" srcId="{F86436BD-7C3C-0847-B159-58732DEC63C3}" destId="{6E56E994-C006-574F-8240-C291973D3E88}" srcOrd="0" destOrd="0" parTransId="{B83AB4D7-DB5A-FC42-A757-4C3CD15A82E5}" sibTransId="{9BFE292B-55B9-EC43-A405-494AC9A9E54F}"/>
    <dgm:cxn modelId="{C4365AAC-502D-7F45-99E4-175E2D0C0734}" type="presOf" srcId="{4B12F6C6-09A8-BF48-92A3-3E83D785DCE8}" destId="{A83EF4D3-003F-6141-AD03-69CC0B11B179}" srcOrd="0" destOrd="5" presId="urn:microsoft.com/office/officeart/2005/8/layout/vList2"/>
    <dgm:cxn modelId="{C59F4EB0-86B2-EF4C-8F8A-2346AB6C42FA}" srcId="{F86436BD-7C3C-0847-B159-58732DEC63C3}" destId="{4B12F6C6-09A8-BF48-92A3-3E83D785DCE8}" srcOrd="1" destOrd="0" parTransId="{89408B84-6A5B-334E-8F84-1618FEA2586B}" sibTransId="{E6E133F3-E797-0B4B-8524-CC280DE99AB7}"/>
    <dgm:cxn modelId="{8B3003BC-9A8E-F240-8E17-27640DF36B78}" srcId="{68500959-FDFE-9A4C-BBF6-BFC2C0C3E872}" destId="{9991CCBD-0909-CC4E-85DA-864F350084C5}" srcOrd="1" destOrd="0" parTransId="{59DBD4EE-84D5-E345-9C20-5A60F1080B45}" sibTransId="{35F470B1-69F7-9848-B2EA-229D68DEB0C3}"/>
    <dgm:cxn modelId="{DBFF0BBC-ED26-F54A-A751-58940CFAAF30}" type="presOf" srcId="{9991CCBD-0909-CC4E-85DA-864F350084C5}" destId="{A83EF4D3-003F-6141-AD03-69CC0B11B179}" srcOrd="0" destOrd="1" presId="urn:microsoft.com/office/officeart/2005/8/layout/vList2"/>
    <dgm:cxn modelId="{6CF23BBC-AAC6-F74A-A6F2-0C3F1462C192}" type="presOf" srcId="{62A0EE2F-35D0-7443-9D18-7710F935D1E9}" destId="{A83EF4D3-003F-6141-AD03-69CC0B11B179}" srcOrd="0" destOrd="0" presId="urn:microsoft.com/office/officeart/2005/8/layout/vList2"/>
    <dgm:cxn modelId="{32A1E6D1-AF57-D24F-B6E9-77F8F7612331}" type="presOf" srcId="{68500959-FDFE-9A4C-BBF6-BFC2C0C3E872}" destId="{A08F5A60-C0E6-3D43-AF07-058FA24C2865}" srcOrd="0" destOrd="0" presId="urn:microsoft.com/office/officeart/2005/8/layout/vList2"/>
    <dgm:cxn modelId="{689EEBD6-A464-E947-A31B-4E88135E033E}" srcId="{68500959-FDFE-9A4C-BBF6-BFC2C0C3E872}" destId="{AB6A1175-5172-DB48-825A-EFAF87DD3B74}" srcOrd="2" destOrd="0" parTransId="{877EBE6B-122A-B248-9436-3CD58F1EBD2F}" sibTransId="{D93DD324-21D8-5249-A426-27B57100F45D}"/>
    <dgm:cxn modelId="{6C557AF0-EFB2-F646-957A-573E3926031E}" srcId="{135D5AEB-4FA8-6640-AA0F-B1E068D8B7EE}" destId="{68500959-FDFE-9A4C-BBF6-BFC2C0C3E872}" srcOrd="0" destOrd="0" parTransId="{C5713458-377B-F74A-AC1E-8D8C7C8D2113}" sibTransId="{65496971-F877-004A-86D2-7E2836B2BEF0}"/>
    <dgm:cxn modelId="{AB3010F4-62DB-0546-B853-8298D5F9CF97}" type="presOf" srcId="{6E56E994-C006-574F-8240-C291973D3E88}" destId="{A83EF4D3-003F-6141-AD03-69CC0B11B179}" srcOrd="0" destOrd="4" presId="urn:microsoft.com/office/officeart/2005/8/layout/vList2"/>
    <dgm:cxn modelId="{6EF5D790-92EB-FC4B-91B0-13B7D73D1D19}" type="presParOf" srcId="{847F0F11-A7FF-6745-8158-9C2419D1B1AE}" destId="{A08F5A60-C0E6-3D43-AF07-058FA24C2865}" srcOrd="0" destOrd="0" presId="urn:microsoft.com/office/officeart/2005/8/layout/vList2"/>
    <dgm:cxn modelId="{E0CD4B8F-BEDE-F445-8426-0A2DE274521B}" type="presParOf" srcId="{847F0F11-A7FF-6745-8158-9C2419D1B1AE}" destId="{A83EF4D3-003F-6141-AD03-69CC0B11B179}"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0812211-5179-9445-936C-1C67BADA0CD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a-DK"/>
        </a:p>
      </dgm:t>
    </dgm:pt>
    <dgm:pt modelId="{E30914D1-6708-F04C-BB48-FFB8C226A406}">
      <dgm:prSet/>
      <dgm:spPr/>
      <dgm:t>
        <a:bodyPr/>
        <a:lstStyle/>
        <a:p>
          <a:r>
            <a:rPr lang="en-US" b="1" i="0"/>
            <a:t>Tyktarmens funktion</a:t>
          </a:r>
          <a:endParaRPr lang="da-DK"/>
        </a:p>
      </dgm:t>
    </dgm:pt>
    <dgm:pt modelId="{5D3DBFCA-5F22-CD44-B51E-435EA8036D6A}" type="parTrans" cxnId="{76E8D902-045E-6245-BD8E-0D8CA4F43B0B}">
      <dgm:prSet/>
      <dgm:spPr/>
      <dgm:t>
        <a:bodyPr/>
        <a:lstStyle/>
        <a:p>
          <a:endParaRPr lang="da-DK"/>
        </a:p>
      </dgm:t>
    </dgm:pt>
    <dgm:pt modelId="{1D1037EA-BBD3-5748-A133-160B5BDAEB79}" type="sibTrans" cxnId="{76E8D902-045E-6245-BD8E-0D8CA4F43B0B}">
      <dgm:prSet/>
      <dgm:spPr/>
      <dgm:t>
        <a:bodyPr/>
        <a:lstStyle/>
        <a:p>
          <a:endParaRPr lang="da-DK"/>
        </a:p>
      </dgm:t>
    </dgm:pt>
    <dgm:pt modelId="{E9057415-806C-274A-8441-91BAD7E1DA4D}">
      <dgm:prSet/>
      <dgm:spPr/>
      <dgm:t>
        <a:bodyPr/>
        <a:lstStyle/>
        <a:p>
          <a:r>
            <a:rPr lang="en-US" b="0" i="0" dirty="0" err="1"/>
            <a:t>Optagelse</a:t>
          </a:r>
          <a:r>
            <a:rPr lang="en-US" b="0" i="0" dirty="0"/>
            <a:t> </a:t>
          </a:r>
          <a:r>
            <a:rPr lang="en-US" b="0" i="0" dirty="0" err="1"/>
            <a:t>af</a:t>
          </a:r>
          <a:r>
            <a:rPr lang="en-US" b="0" i="0" dirty="0"/>
            <a:t> </a:t>
          </a:r>
          <a:r>
            <a:rPr lang="en-US" b="0" i="0" dirty="0" err="1"/>
            <a:t>salte</a:t>
          </a:r>
          <a:r>
            <a:rPr lang="en-US" b="0" i="0" dirty="0"/>
            <a:t> </a:t>
          </a:r>
          <a:r>
            <a:rPr lang="en-US" b="0" i="0"/>
            <a:t>og</a:t>
          </a:r>
          <a:r>
            <a:rPr lang="en-US" b="0" i="0" dirty="0"/>
            <a:t> </a:t>
          </a:r>
          <a:r>
            <a:rPr lang="en-US" b="0" i="0" dirty="0" err="1"/>
            <a:t>vand</a:t>
          </a:r>
          <a:r>
            <a:rPr lang="en-US" b="0" i="0" dirty="0"/>
            <a:t>, faces </a:t>
          </a:r>
          <a:r>
            <a:rPr lang="en-US" b="0" i="0" dirty="0" err="1"/>
            <a:t>bliver</a:t>
          </a:r>
          <a:r>
            <a:rPr lang="en-US" b="0" i="0" dirty="0"/>
            <a:t> mere fast.</a:t>
          </a:r>
          <a:endParaRPr lang="da-DK" dirty="0"/>
        </a:p>
      </dgm:t>
    </dgm:pt>
    <dgm:pt modelId="{A105F113-33A6-F547-B7F0-DC4531705F86}" type="parTrans" cxnId="{5AFB5E70-FCC6-3C4C-A037-6F4B7A295C6E}">
      <dgm:prSet/>
      <dgm:spPr/>
      <dgm:t>
        <a:bodyPr/>
        <a:lstStyle/>
        <a:p>
          <a:endParaRPr lang="da-DK"/>
        </a:p>
      </dgm:t>
    </dgm:pt>
    <dgm:pt modelId="{0471B694-D3B7-0E4C-BC53-FDAD2E750467}" type="sibTrans" cxnId="{5AFB5E70-FCC6-3C4C-A037-6F4B7A295C6E}">
      <dgm:prSet/>
      <dgm:spPr/>
      <dgm:t>
        <a:bodyPr/>
        <a:lstStyle/>
        <a:p>
          <a:endParaRPr lang="da-DK"/>
        </a:p>
      </dgm:t>
    </dgm:pt>
    <dgm:pt modelId="{8B4F3366-1AB3-404A-A70B-2DF7A675D478}" type="pres">
      <dgm:prSet presAssocID="{A0812211-5179-9445-936C-1C67BADA0CD5}" presName="linear" presStyleCnt="0">
        <dgm:presLayoutVars>
          <dgm:animLvl val="lvl"/>
          <dgm:resizeHandles val="exact"/>
        </dgm:presLayoutVars>
      </dgm:prSet>
      <dgm:spPr/>
    </dgm:pt>
    <dgm:pt modelId="{AFB98704-3C94-D74D-B9C0-396F035D4D85}" type="pres">
      <dgm:prSet presAssocID="{E30914D1-6708-F04C-BB48-FFB8C226A406}" presName="parentText" presStyleLbl="node1" presStyleIdx="0" presStyleCnt="1">
        <dgm:presLayoutVars>
          <dgm:chMax val="0"/>
          <dgm:bulletEnabled val="1"/>
        </dgm:presLayoutVars>
      </dgm:prSet>
      <dgm:spPr/>
    </dgm:pt>
    <dgm:pt modelId="{20A71ECA-0F0D-A641-AF0A-0B3BBC7ED63F}" type="pres">
      <dgm:prSet presAssocID="{E30914D1-6708-F04C-BB48-FFB8C226A406}" presName="childText" presStyleLbl="revTx" presStyleIdx="0" presStyleCnt="1">
        <dgm:presLayoutVars>
          <dgm:bulletEnabled val="1"/>
        </dgm:presLayoutVars>
      </dgm:prSet>
      <dgm:spPr/>
    </dgm:pt>
  </dgm:ptLst>
  <dgm:cxnLst>
    <dgm:cxn modelId="{76E8D902-045E-6245-BD8E-0D8CA4F43B0B}" srcId="{A0812211-5179-9445-936C-1C67BADA0CD5}" destId="{E30914D1-6708-F04C-BB48-FFB8C226A406}" srcOrd="0" destOrd="0" parTransId="{5D3DBFCA-5F22-CD44-B51E-435EA8036D6A}" sibTransId="{1D1037EA-BBD3-5748-A133-160B5BDAEB79}"/>
    <dgm:cxn modelId="{83603822-70B8-2D4C-B490-81DE923AED99}" type="presOf" srcId="{A0812211-5179-9445-936C-1C67BADA0CD5}" destId="{8B4F3366-1AB3-404A-A70B-2DF7A675D478}" srcOrd="0" destOrd="0" presId="urn:microsoft.com/office/officeart/2005/8/layout/vList2"/>
    <dgm:cxn modelId="{5AFB5E70-FCC6-3C4C-A037-6F4B7A295C6E}" srcId="{E30914D1-6708-F04C-BB48-FFB8C226A406}" destId="{E9057415-806C-274A-8441-91BAD7E1DA4D}" srcOrd="0" destOrd="0" parTransId="{A105F113-33A6-F547-B7F0-DC4531705F86}" sibTransId="{0471B694-D3B7-0E4C-BC53-FDAD2E750467}"/>
    <dgm:cxn modelId="{BA709DE1-C3D5-DF48-95B2-18CCE922D76F}" type="presOf" srcId="{E9057415-806C-274A-8441-91BAD7E1DA4D}" destId="{20A71ECA-0F0D-A641-AF0A-0B3BBC7ED63F}" srcOrd="0" destOrd="0" presId="urn:microsoft.com/office/officeart/2005/8/layout/vList2"/>
    <dgm:cxn modelId="{B7C6B1E8-FBD9-6049-B90A-5E0EAB07BCCA}" type="presOf" srcId="{E30914D1-6708-F04C-BB48-FFB8C226A406}" destId="{AFB98704-3C94-D74D-B9C0-396F035D4D85}" srcOrd="0" destOrd="0" presId="urn:microsoft.com/office/officeart/2005/8/layout/vList2"/>
    <dgm:cxn modelId="{381FBCE0-07B7-7C4D-86F6-634F5C627F89}" type="presParOf" srcId="{8B4F3366-1AB3-404A-A70B-2DF7A675D478}" destId="{AFB98704-3C94-D74D-B9C0-396F035D4D85}" srcOrd="0" destOrd="0" presId="urn:microsoft.com/office/officeart/2005/8/layout/vList2"/>
    <dgm:cxn modelId="{C292F65D-EAA6-6042-A6B9-6E4F8634972B}" type="presParOf" srcId="{8B4F3366-1AB3-404A-A70B-2DF7A675D478}" destId="{20A71ECA-0F0D-A641-AF0A-0B3BBC7ED63F}"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584446F-CB24-40C3-8845-C3700242D7E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2061D04-08B2-426D-B95D-451087F89C2D}">
      <dgm:prSet/>
      <dgm:spPr/>
      <dgm:t>
        <a:bodyPr/>
        <a:lstStyle/>
        <a:p>
          <a:r>
            <a:rPr lang="en-US" b="1" i="0"/>
            <a:t>Opgave med din sidemakker:</a:t>
          </a:r>
          <a:endParaRPr lang="en-US"/>
        </a:p>
      </dgm:t>
    </dgm:pt>
    <dgm:pt modelId="{AA5B4A92-3200-4CBC-B620-6C7A2C3855F9}" type="parTrans" cxnId="{7013DE04-154C-4A7E-BA38-A3B0F4672511}">
      <dgm:prSet/>
      <dgm:spPr/>
      <dgm:t>
        <a:bodyPr/>
        <a:lstStyle/>
        <a:p>
          <a:endParaRPr lang="en-US"/>
        </a:p>
      </dgm:t>
    </dgm:pt>
    <dgm:pt modelId="{27075194-7E4F-487A-8B3E-C8EE0478C123}" type="sibTrans" cxnId="{7013DE04-154C-4A7E-BA38-A3B0F4672511}">
      <dgm:prSet/>
      <dgm:spPr/>
      <dgm:t>
        <a:bodyPr/>
        <a:lstStyle/>
        <a:p>
          <a:endParaRPr lang="en-US"/>
        </a:p>
      </dgm:t>
    </dgm:pt>
    <dgm:pt modelId="{B6EB6514-A4E8-419A-80FE-4C904A495500}">
      <dgm:prSet/>
      <dgm:spPr/>
      <dgm:t>
        <a:bodyPr/>
        <a:lstStyle/>
        <a:p>
          <a:r>
            <a:rPr lang="en-US" b="0" i="0"/>
            <a:t>Forklar til hinanden madens passage gennem fordøjelseskanalen (fra mund til anus). Brug både danske og latinske betegnelser for de organer som maden passerer.</a:t>
          </a:r>
          <a:endParaRPr lang="en-US"/>
        </a:p>
      </dgm:t>
    </dgm:pt>
    <dgm:pt modelId="{F19BEF42-3496-42E4-B483-D23C15B54E40}" type="parTrans" cxnId="{BDBB25B4-F651-4A49-804E-CFC134B1AFB2}">
      <dgm:prSet/>
      <dgm:spPr/>
      <dgm:t>
        <a:bodyPr/>
        <a:lstStyle/>
        <a:p>
          <a:endParaRPr lang="en-US"/>
        </a:p>
      </dgm:t>
    </dgm:pt>
    <dgm:pt modelId="{CBCBF40C-464A-47DB-8FDC-A75FFB24A8FC}" type="sibTrans" cxnId="{BDBB25B4-F651-4A49-804E-CFC134B1AFB2}">
      <dgm:prSet/>
      <dgm:spPr/>
      <dgm:t>
        <a:bodyPr/>
        <a:lstStyle/>
        <a:p>
          <a:endParaRPr lang="en-US"/>
        </a:p>
      </dgm:t>
    </dgm:pt>
    <dgm:pt modelId="{BF79DBAE-5E61-4CD9-92A5-7DB1878DFEAD}">
      <dgm:prSet/>
      <dgm:spPr/>
      <dgm:t>
        <a:bodyPr/>
        <a:lstStyle/>
        <a:p>
          <a:r>
            <a:rPr lang="en-US" b="0" i="0"/>
            <a:t>Forklar samtidigt nedbrydning af de energigivende næringsstoffer.</a:t>
          </a:r>
          <a:endParaRPr lang="en-US"/>
        </a:p>
      </dgm:t>
    </dgm:pt>
    <dgm:pt modelId="{4CB13A07-53E7-4624-B7CF-FD3C77286BAC}" type="parTrans" cxnId="{158BE7E0-8AD6-4F18-9464-8B6E571F1430}">
      <dgm:prSet/>
      <dgm:spPr/>
      <dgm:t>
        <a:bodyPr/>
        <a:lstStyle/>
        <a:p>
          <a:endParaRPr lang="en-US"/>
        </a:p>
      </dgm:t>
    </dgm:pt>
    <dgm:pt modelId="{06FA6024-203B-4763-B6A4-FF0417D3E468}" type="sibTrans" cxnId="{158BE7E0-8AD6-4F18-9464-8B6E571F1430}">
      <dgm:prSet/>
      <dgm:spPr/>
      <dgm:t>
        <a:bodyPr/>
        <a:lstStyle/>
        <a:p>
          <a:endParaRPr lang="en-US"/>
        </a:p>
      </dgm:t>
    </dgm:pt>
    <dgm:pt modelId="{29AE844C-21FE-2545-A1E3-3730E5FF72F1}" type="pres">
      <dgm:prSet presAssocID="{C584446F-CB24-40C3-8845-C3700242D7E1}" presName="linear" presStyleCnt="0">
        <dgm:presLayoutVars>
          <dgm:animLvl val="lvl"/>
          <dgm:resizeHandles val="exact"/>
        </dgm:presLayoutVars>
      </dgm:prSet>
      <dgm:spPr/>
    </dgm:pt>
    <dgm:pt modelId="{9511BB5E-2900-1547-B9E2-0A5363D68666}" type="pres">
      <dgm:prSet presAssocID="{62061D04-08B2-426D-B95D-451087F89C2D}" presName="parentText" presStyleLbl="node1" presStyleIdx="0" presStyleCnt="3">
        <dgm:presLayoutVars>
          <dgm:chMax val="0"/>
          <dgm:bulletEnabled val="1"/>
        </dgm:presLayoutVars>
      </dgm:prSet>
      <dgm:spPr/>
    </dgm:pt>
    <dgm:pt modelId="{5E013B37-D8B0-4743-A3BD-C598D2A90024}" type="pres">
      <dgm:prSet presAssocID="{27075194-7E4F-487A-8B3E-C8EE0478C123}" presName="spacer" presStyleCnt="0"/>
      <dgm:spPr/>
    </dgm:pt>
    <dgm:pt modelId="{5091A25D-C77A-5C45-9043-0DC7A9060A7F}" type="pres">
      <dgm:prSet presAssocID="{B6EB6514-A4E8-419A-80FE-4C904A495500}" presName="parentText" presStyleLbl="node1" presStyleIdx="1" presStyleCnt="3">
        <dgm:presLayoutVars>
          <dgm:chMax val="0"/>
          <dgm:bulletEnabled val="1"/>
        </dgm:presLayoutVars>
      </dgm:prSet>
      <dgm:spPr/>
    </dgm:pt>
    <dgm:pt modelId="{2EAEC072-E5AC-634E-97EB-EC4105CF4697}" type="pres">
      <dgm:prSet presAssocID="{CBCBF40C-464A-47DB-8FDC-A75FFB24A8FC}" presName="spacer" presStyleCnt="0"/>
      <dgm:spPr/>
    </dgm:pt>
    <dgm:pt modelId="{133D6739-F184-BC41-A9B3-1DDF4E6DB183}" type="pres">
      <dgm:prSet presAssocID="{BF79DBAE-5E61-4CD9-92A5-7DB1878DFEAD}" presName="parentText" presStyleLbl="node1" presStyleIdx="2" presStyleCnt="3">
        <dgm:presLayoutVars>
          <dgm:chMax val="0"/>
          <dgm:bulletEnabled val="1"/>
        </dgm:presLayoutVars>
      </dgm:prSet>
      <dgm:spPr/>
    </dgm:pt>
  </dgm:ptLst>
  <dgm:cxnLst>
    <dgm:cxn modelId="{7013DE04-154C-4A7E-BA38-A3B0F4672511}" srcId="{C584446F-CB24-40C3-8845-C3700242D7E1}" destId="{62061D04-08B2-426D-B95D-451087F89C2D}" srcOrd="0" destOrd="0" parTransId="{AA5B4A92-3200-4CBC-B620-6C7A2C3855F9}" sibTransId="{27075194-7E4F-487A-8B3E-C8EE0478C123}"/>
    <dgm:cxn modelId="{EDD24E27-D9EA-9148-A91F-A2DBEB0CA917}" type="presOf" srcId="{B6EB6514-A4E8-419A-80FE-4C904A495500}" destId="{5091A25D-C77A-5C45-9043-0DC7A9060A7F}" srcOrd="0" destOrd="0" presId="urn:microsoft.com/office/officeart/2005/8/layout/vList2"/>
    <dgm:cxn modelId="{065B8329-B43C-7748-819B-D7373D59CAAA}" type="presOf" srcId="{62061D04-08B2-426D-B95D-451087F89C2D}" destId="{9511BB5E-2900-1547-B9E2-0A5363D68666}" srcOrd="0" destOrd="0" presId="urn:microsoft.com/office/officeart/2005/8/layout/vList2"/>
    <dgm:cxn modelId="{38FCF860-F925-8A40-89E2-628C1D380593}" type="presOf" srcId="{C584446F-CB24-40C3-8845-C3700242D7E1}" destId="{29AE844C-21FE-2545-A1E3-3730E5FF72F1}" srcOrd="0" destOrd="0" presId="urn:microsoft.com/office/officeart/2005/8/layout/vList2"/>
    <dgm:cxn modelId="{C7BE256D-B86F-1745-B3C0-FEED3C0C0C21}" type="presOf" srcId="{BF79DBAE-5E61-4CD9-92A5-7DB1878DFEAD}" destId="{133D6739-F184-BC41-A9B3-1DDF4E6DB183}" srcOrd="0" destOrd="0" presId="urn:microsoft.com/office/officeart/2005/8/layout/vList2"/>
    <dgm:cxn modelId="{BDBB25B4-F651-4A49-804E-CFC134B1AFB2}" srcId="{C584446F-CB24-40C3-8845-C3700242D7E1}" destId="{B6EB6514-A4E8-419A-80FE-4C904A495500}" srcOrd="1" destOrd="0" parTransId="{F19BEF42-3496-42E4-B483-D23C15B54E40}" sibTransId="{CBCBF40C-464A-47DB-8FDC-A75FFB24A8FC}"/>
    <dgm:cxn modelId="{158BE7E0-8AD6-4F18-9464-8B6E571F1430}" srcId="{C584446F-CB24-40C3-8845-C3700242D7E1}" destId="{BF79DBAE-5E61-4CD9-92A5-7DB1878DFEAD}" srcOrd="2" destOrd="0" parTransId="{4CB13A07-53E7-4624-B7CF-FD3C77286BAC}" sibTransId="{06FA6024-203B-4763-B6A4-FF0417D3E468}"/>
    <dgm:cxn modelId="{B4CBE6BB-36B7-E744-841F-989A23D1C491}" type="presParOf" srcId="{29AE844C-21FE-2545-A1E3-3730E5FF72F1}" destId="{9511BB5E-2900-1547-B9E2-0A5363D68666}" srcOrd="0" destOrd="0" presId="urn:microsoft.com/office/officeart/2005/8/layout/vList2"/>
    <dgm:cxn modelId="{23089437-E562-F847-A438-6D59FC50CC08}" type="presParOf" srcId="{29AE844C-21FE-2545-A1E3-3730E5FF72F1}" destId="{5E013B37-D8B0-4743-A3BD-C598D2A90024}" srcOrd="1" destOrd="0" presId="urn:microsoft.com/office/officeart/2005/8/layout/vList2"/>
    <dgm:cxn modelId="{CE58B921-7350-174E-949E-79847483C0D5}" type="presParOf" srcId="{29AE844C-21FE-2545-A1E3-3730E5FF72F1}" destId="{5091A25D-C77A-5C45-9043-0DC7A9060A7F}" srcOrd="2" destOrd="0" presId="urn:microsoft.com/office/officeart/2005/8/layout/vList2"/>
    <dgm:cxn modelId="{510CCE83-2C7D-454A-89BD-E3D28CFAFA2C}" type="presParOf" srcId="{29AE844C-21FE-2545-A1E3-3730E5FF72F1}" destId="{2EAEC072-E5AC-634E-97EB-EC4105CF4697}" srcOrd="3" destOrd="0" presId="urn:microsoft.com/office/officeart/2005/8/layout/vList2"/>
    <dgm:cxn modelId="{E71ECCA8-52AF-744F-AAB7-75088E52FABB}" type="presParOf" srcId="{29AE844C-21FE-2545-A1E3-3730E5FF72F1}" destId="{133D6739-F184-BC41-A9B3-1DDF4E6DB18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8FF0598-C068-4E2D-8146-E31E0A882C04}" type="doc">
      <dgm:prSet loTypeId="urn:microsoft.com/office/officeart/2005/8/layout/default" loCatId="list" qsTypeId="urn:microsoft.com/office/officeart/2005/8/quickstyle/simple5" qsCatId="simple" csTypeId="urn:microsoft.com/office/officeart/2005/8/colors/colorful5" csCatId="colorful"/>
      <dgm:spPr/>
      <dgm:t>
        <a:bodyPr/>
        <a:lstStyle/>
        <a:p>
          <a:endParaRPr lang="en-US"/>
        </a:p>
      </dgm:t>
    </dgm:pt>
    <dgm:pt modelId="{AF28D498-1588-431C-80FA-16060674664A}">
      <dgm:prSet/>
      <dgm:spPr/>
      <dgm:t>
        <a:bodyPr/>
        <a:lstStyle/>
        <a:p>
          <a:r>
            <a:rPr lang="en-US" b="0" i="0" dirty="0" err="1"/>
            <a:t>Omdanner</a:t>
          </a:r>
          <a:r>
            <a:rPr lang="en-US" b="0" i="0" dirty="0"/>
            <a:t> </a:t>
          </a:r>
          <a:r>
            <a:rPr lang="en-US" b="0" i="0" dirty="0" err="1"/>
            <a:t>galaktose</a:t>
          </a:r>
          <a:r>
            <a:rPr lang="en-US" b="0" i="0" dirty="0"/>
            <a:t>, </a:t>
          </a:r>
          <a:r>
            <a:rPr lang="en-US" b="0" i="0" dirty="0" err="1"/>
            <a:t>fruktose</a:t>
          </a:r>
          <a:r>
            <a:rPr lang="en-US" b="0" i="0" dirty="0"/>
            <a:t> </a:t>
          </a:r>
          <a:r>
            <a:rPr lang="en-US" b="0" i="0" dirty="0" err="1"/>
            <a:t>og</a:t>
          </a:r>
          <a:r>
            <a:rPr lang="en-US" b="0" i="0" dirty="0"/>
            <a:t> </a:t>
          </a:r>
          <a:r>
            <a:rPr lang="en-US" b="0" i="0" dirty="0" err="1"/>
            <a:t>mælkesyre</a:t>
          </a:r>
          <a:r>
            <a:rPr lang="en-US" b="0" i="0" dirty="0"/>
            <a:t> </a:t>
          </a:r>
          <a:r>
            <a:rPr lang="en-US" b="0" i="0" dirty="0" err="1"/>
            <a:t>til</a:t>
          </a:r>
          <a:r>
            <a:rPr lang="en-US" b="0" i="0" dirty="0"/>
            <a:t> </a:t>
          </a:r>
          <a:r>
            <a:rPr lang="en-US" b="0" i="0" dirty="0" err="1"/>
            <a:t>glukose</a:t>
          </a:r>
          <a:r>
            <a:rPr lang="en-US" b="0" i="0" dirty="0"/>
            <a:t> (</a:t>
          </a:r>
          <a:r>
            <a:rPr lang="en-US" b="0" i="0" dirty="0" err="1"/>
            <a:t>energi</a:t>
          </a:r>
          <a:r>
            <a:rPr lang="en-US" b="0" i="0" dirty="0"/>
            <a:t> </a:t>
          </a:r>
          <a:r>
            <a:rPr lang="en-US" b="0" i="0" dirty="0" err="1"/>
            <a:t>til</a:t>
          </a:r>
          <a:r>
            <a:rPr lang="en-US" b="0" i="0" dirty="0"/>
            <a:t> </a:t>
          </a:r>
          <a:r>
            <a:rPr lang="en-US" b="0" i="0" dirty="0" err="1"/>
            <a:t>cellerne</a:t>
          </a:r>
          <a:r>
            <a:rPr lang="en-US" b="0" i="0" dirty="0"/>
            <a:t>)</a:t>
          </a:r>
          <a:endParaRPr lang="en-US" dirty="0"/>
        </a:p>
      </dgm:t>
    </dgm:pt>
    <dgm:pt modelId="{E9107B0B-F2F0-4661-8D42-AD054B508C6C}" type="parTrans" cxnId="{A4D7F2A1-5ABA-42B2-832A-D0AA036CEC4B}">
      <dgm:prSet/>
      <dgm:spPr/>
      <dgm:t>
        <a:bodyPr/>
        <a:lstStyle/>
        <a:p>
          <a:endParaRPr lang="en-US"/>
        </a:p>
      </dgm:t>
    </dgm:pt>
    <dgm:pt modelId="{B250811B-FB17-41C1-88F5-507B4925A9CF}" type="sibTrans" cxnId="{A4D7F2A1-5ABA-42B2-832A-D0AA036CEC4B}">
      <dgm:prSet/>
      <dgm:spPr/>
      <dgm:t>
        <a:bodyPr/>
        <a:lstStyle/>
        <a:p>
          <a:endParaRPr lang="en-US"/>
        </a:p>
      </dgm:t>
    </dgm:pt>
    <dgm:pt modelId="{64B93918-F8FF-42D2-BC1B-1660ACF82C72}">
      <dgm:prSet/>
      <dgm:spPr/>
      <dgm:t>
        <a:bodyPr/>
        <a:lstStyle/>
        <a:p>
          <a:r>
            <a:rPr lang="en-US" b="0" i="0" dirty="0" err="1"/>
            <a:t>Omdanner</a:t>
          </a:r>
          <a:r>
            <a:rPr lang="en-US" b="0" i="0" dirty="0"/>
            <a:t> </a:t>
          </a:r>
          <a:r>
            <a:rPr lang="en-US" b="0" i="0" dirty="0" err="1"/>
            <a:t>aminosyrer</a:t>
          </a:r>
          <a:r>
            <a:rPr lang="en-US" b="0" i="0" dirty="0"/>
            <a:t> </a:t>
          </a:r>
          <a:r>
            <a:rPr lang="en-US" b="0" i="0" dirty="0" err="1"/>
            <a:t>til</a:t>
          </a:r>
          <a:r>
            <a:rPr lang="en-US" b="0" i="0" dirty="0"/>
            <a:t> den slags </a:t>
          </a:r>
          <a:r>
            <a:rPr lang="en-US" b="0" i="0" dirty="0" err="1"/>
            <a:t>aminosyrer</a:t>
          </a:r>
          <a:r>
            <a:rPr lang="en-US" b="0" i="0" dirty="0"/>
            <a:t>, der mangler</a:t>
          </a:r>
          <a:endParaRPr lang="en-US" dirty="0"/>
        </a:p>
      </dgm:t>
    </dgm:pt>
    <dgm:pt modelId="{B4CFD064-5FB0-4C1E-BBA5-CB01DAB8E5B8}" type="parTrans" cxnId="{DEC72160-ABFA-4E28-B97F-731C404A0846}">
      <dgm:prSet/>
      <dgm:spPr/>
      <dgm:t>
        <a:bodyPr/>
        <a:lstStyle/>
        <a:p>
          <a:endParaRPr lang="en-US"/>
        </a:p>
      </dgm:t>
    </dgm:pt>
    <dgm:pt modelId="{2E4B90D9-466E-40DE-94F1-727B5D57FC00}" type="sibTrans" cxnId="{DEC72160-ABFA-4E28-B97F-731C404A0846}">
      <dgm:prSet/>
      <dgm:spPr/>
      <dgm:t>
        <a:bodyPr/>
        <a:lstStyle/>
        <a:p>
          <a:endParaRPr lang="en-US"/>
        </a:p>
      </dgm:t>
    </dgm:pt>
    <dgm:pt modelId="{117BA234-2F9F-4602-AF7C-3C1CEB11A60F}">
      <dgm:prSet/>
      <dgm:spPr/>
      <dgm:t>
        <a:bodyPr/>
        <a:lstStyle/>
        <a:p>
          <a:r>
            <a:rPr lang="en-US" b="0" i="0" dirty="0"/>
            <a:t>Danner </a:t>
          </a:r>
          <a:r>
            <a:rPr lang="en-US" b="0" i="0" dirty="0" err="1"/>
            <a:t>vigtige</a:t>
          </a:r>
          <a:r>
            <a:rPr lang="en-US" b="0" i="0" dirty="0"/>
            <a:t> </a:t>
          </a:r>
          <a:r>
            <a:rPr lang="en-US" b="0" i="0" dirty="0" err="1"/>
            <a:t>proteiner</a:t>
          </a:r>
          <a:endParaRPr lang="en-US" dirty="0"/>
        </a:p>
      </dgm:t>
    </dgm:pt>
    <dgm:pt modelId="{1FE4A666-646E-4075-BBFB-3BEA0F1D0A73}" type="parTrans" cxnId="{800C62B8-4D22-4002-96C2-06CFBBE88E2C}">
      <dgm:prSet/>
      <dgm:spPr/>
      <dgm:t>
        <a:bodyPr/>
        <a:lstStyle/>
        <a:p>
          <a:endParaRPr lang="en-US"/>
        </a:p>
      </dgm:t>
    </dgm:pt>
    <dgm:pt modelId="{BEAE125F-1909-43CE-9931-0E8072B81B6D}" type="sibTrans" cxnId="{800C62B8-4D22-4002-96C2-06CFBBE88E2C}">
      <dgm:prSet/>
      <dgm:spPr/>
      <dgm:t>
        <a:bodyPr/>
        <a:lstStyle/>
        <a:p>
          <a:endParaRPr lang="en-US"/>
        </a:p>
      </dgm:t>
    </dgm:pt>
    <dgm:pt modelId="{F23EB63C-A833-405B-90F0-4EDF1CF29E3B}">
      <dgm:prSet/>
      <dgm:spPr/>
      <dgm:t>
        <a:bodyPr/>
        <a:lstStyle/>
        <a:p>
          <a:r>
            <a:rPr lang="en-US" b="0" i="0"/>
            <a:t>Omdanner fedt til nye nærigsstoffer </a:t>
          </a:r>
          <a:endParaRPr lang="en-US"/>
        </a:p>
      </dgm:t>
    </dgm:pt>
    <dgm:pt modelId="{8FBF54D3-9BAF-4935-8800-2E183F1FC03C}" type="parTrans" cxnId="{B9E97084-671A-4221-AC74-F6947F17ECFE}">
      <dgm:prSet/>
      <dgm:spPr/>
      <dgm:t>
        <a:bodyPr/>
        <a:lstStyle/>
        <a:p>
          <a:endParaRPr lang="en-US"/>
        </a:p>
      </dgm:t>
    </dgm:pt>
    <dgm:pt modelId="{B50E37D3-73A5-418C-B90A-6FB323931A52}" type="sibTrans" cxnId="{B9E97084-671A-4221-AC74-F6947F17ECFE}">
      <dgm:prSet/>
      <dgm:spPr/>
      <dgm:t>
        <a:bodyPr/>
        <a:lstStyle/>
        <a:p>
          <a:endParaRPr lang="en-US"/>
        </a:p>
      </dgm:t>
    </dgm:pt>
    <dgm:pt modelId="{69A08CB9-C8C3-4733-94AE-11912FF2F4EA}">
      <dgm:prSet/>
      <dgm:spPr/>
      <dgm:t>
        <a:bodyPr/>
        <a:lstStyle/>
        <a:p>
          <a:r>
            <a:rPr lang="en-US" b="0" i="0" dirty="0"/>
            <a:t>Danner </a:t>
          </a:r>
          <a:r>
            <a:rPr lang="en-US" b="0" i="0" dirty="0" err="1"/>
            <a:t>kolesterol</a:t>
          </a:r>
          <a:r>
            <a:rPr lang="en-US" b="0" i="0" dirty="0"/>
            <a:t> </a:t>
          </a:r>
          <a:r>
            <a:rPr lang="en-US" b="0" i="0" dirty="0" err="1"/>
            <a:t>og</a:t>
          </a:r>
          <a:r>
            <a:rPr lang="en-US" b="0" i="0" dirty="0"/>
            <a:t> </a:t>
          </a:r>
          <a:r>
            <a:rPr lang="en-US" b="0" i="0" dirty="0" err="1"/>
            <a:t>galde</a:t>
          </a:r>
          <a:endParaRPr lang="en-US" dirty="0"/>
        </a:p>
      </dgm:t>
    </dgm:pt>
    <dgm:pt modelId="{71F63726-1D64-45F3-8A3B-4A44952F2AF9}" type="parTrans" cxnId="{665DC8C2-63E7-4933-8A3A-0878FC05BC26}">
      <dgm:prSet/>
      <dgm:spPr/>
      <dgm:t>
        <a:bodyPr/>
        <a:lstStyle/>
        <a:p>
          <a:endParaRPr lang="en-US"/>
        </a:p>
      </dgm:t>
    </dgm:pt>
    <dgm:pt modelId="{1E0459F0-ABC3-45E1-B8F1-E129CCDEA1EC}" type="sibTrans" cxnId="{665DC8C2-63E7-4933-8A3A-0878FC05BC26}">
      <dgm:prSet/>
      <dgm:spPr/>
      <dgm:t>
        <a:bodyPr/>
        <a:lstStyle/>
        <a:p>
          <a:endParaRPr lang="en-US"/>
        </a:p>
      </dgm:t>
    </dgm:pt>
    <dgm:pt modelId="{5BC077A2-D64C-4041-9CE7-7FD7264E77D3}">
      <dgm:prSet/>
      <dgm:spPr/>
      <dgm:t>
        <a:bodyPr/>
        <a:lstStyle/>
        <a:p>
          <a:r>
            <a:rPr lang="en-US" b="0" i="0"/>
            <a:t>Nedbryder gamle erytrocytter samt giftige stoffer</a:t>
          </a:r>
          <a:endParaRPr lang="en-US"/>
        </a:p>
      </dgm:t>
    </dgm:pt>
    <dgm:pt modelId="{6DF4AD0D-C637-4589-822B-1D3AFE543190}" type="parTrans" cxnId="{C37DE108-E3A7-440E-A42A-F214A06EA734}">
      <dgm:prSet/>
      <dgm:spPr/>
      <dgm:t>
        <a:bodyPr/>
        <a:lstStyle/>
        <a:p>
          <a:endParaRPr lang="en-US"/>
        </a:p>
      </dgm:t>
    </dgm:pt>
    <dgm:pt modelId="{613A91EC-72F6-4395-9585-7A9BF706BC3B}" type="sibTrans" cxnId="{C37DE108-E3A7-440E-A42A-F214A06EA734}">
      <dgm:prSet/>
      <dgm:spPr/>
      <dgm:t>
        <a:bodyPr/>
        <a:lstStyle/>
        <a:p>
          <a:endParaRPr lang="en-US"/>
        </a:p>
      </dgm:t>
    </dgm:pt>
    <dgm:pt modelId="{72A46F13-7979-4775-98AB-EB5BF5E99361}">
      <dgm:prSet/>
      <dgm:spPr/>
      <dgm:t>
        <a:bodyPr/>
        <a:lstStyle/>
        <a:p>
          <a:r>
            <a:rPr lang="en-US" b="0" i="0" dirty="0"/>
            <a:t>Depot for </a:t>
          </a:r>
          <a:r>
            <a:rPr lang="en-US" b="0" i="0" dirty="0" err="1"/>
            <a:t>jern</a:t>
          </a:r>
          <a:r>
            <a:rPr lang="en-US" b="0" i="0" dirty="0"/>
            <a:t>, </a:t>
          </a:r>
          <a:r>
            <a:rPr lang="en-US" b="0" i="0" dirty="0" err="1"/>
            <a:t>vitaminer</a:t>
          </a:r>
          <a:r>
            <a:rPr lang="en-US" b="0" i="0" dirty="0"/>
            <a:t> </a:t>
          </a:r>
          <a:r>
            <a:rPr lang="en-US" b="0" i="0" dirty="0" err="1"/>
            <a:t>og</a:t>
          </a:r>
          <a:r>
            <a:rPr lang="en-US" b="0" i="0" dirty="0"/>
            <a:t> </a:t>
          </a:r>
          <a:r>
            <a:rPr lang="en-US" b="0" i="0" dirty="0" err="1"/>
            <a:t>kulhydrat</a:t>
          </a:r>
          <a:r>
            <a:rPr lang="en-US" b="0" i="0" dirty="0"/>
            <a:t> </a:t>
          </a:r>
          <a:r>
            <a:rPr lang="en-US" b="0" i="0" dirty="0" err="1"/>
            <a:t>samt</a:t>
          </a:r>
          <a:r>
            <a:rPr lang="en-US" b="0" i="0" dirty="0"/>
            <a:t> </a:t>
          </a:r>
          <a:r>
            <a:rPr lang="en-US" b="0" i="0" dirty="0" err="1"/>
            <a:t>i</a:t>
          </a:r>
          <a:r>
            <a:rPr lang="en-US" b="0" i="0" dirty="0"/>
            <a:t> </a:t>
          </a:r>
          <a:r>
            <a:rPr lang="en-US" b="0" i="0" dirty="0" err="1"/>
            <a:t>mindre</a:t>
          </a:r>
          <a:r>
            <a:rPr lang="en-US" b="0" i="0" dirty="0"/>
            <a:t> grad for </a:t>
          </a:r>
          <a:r>
            <a:rPr lang="en-US" b="0" i="0" dirty="0" err="1"/>
            <a:t>aminosyrer</a:t>
          </a:r>
          <a:endParaRPr lang="en-US" dirty="0"/>
        </a:p>
      </dgm:t>
    </dgm:pt>
    <dgm:pt modelId="{81A0360D-C16F-4527-98C8-30F85AD293AF}" type="parTrans" cxnId="{D6887CCA-A0A7-41DD-B8C9-A199F36D743B}">
      <dgm:prSet/>
      <dgm:spPr/>
      <dgm:t>
        <a:bodyPr/>
        <a:lstStyle/>
        <a:p>
          <a:endParaRPr lang="en-US"/>
        </a:p>
      </dgm:t>
    </dgm:pt>
    <dgm:pt modelId="{3C52D82C-CDC7-4338-B0EB-59E3FEA492A2}" type="sibTrans" cxnId="{D6887CCA-A0A7-41DD-B8C9-A199F36D743B}">
      <dgm:prSet/>
      <dgm:spPr/>
      <dgm:t>
        <a:bodyPr/>
        <a:lstStyle/>
        <a:p>
          <a:endParaRPr lang="en-US"/>
        </a:p>
      </dgm:t>
    </dgm:pt>
    <dgm:pt modelId="{A4F210CB-64A0-41E4-AD93-BE4AAABCB228}">
      <dgm:prSet/>
      <dgm:spPr/>
      <dgm:t>
        <a:bodyPr/>
        <a:lstStyle/>
        <a:p>
          <a:r>
            <a:rPr lang="en-US" b="0" i="0" dirty="0"/>
            <a:t>Depot for </a:t>
          </a:r>
          <a:r>
            <a:rPr lang="en-US" b="0" i="0" dirty="0" err="1"/>
            <a:t>blod</a:t>
          </a:r>
          <a:r>
            <a:rPr lang="en-US" b="0" i="0" dirty="0"/>
            <a:t> </a:t>
          </a:r>
          <a:endParaRPr lang="en-US" dirty="0"/>
        </a:p>
      </dgm:t>
    </dgm:pt>
    <dgm:pt modelId="{0CD9DE36-58B0-4E53-9726-8647508C5CB8}" type="parTrans" cxnId="{21CDF82E-9F60-4910-9277-395CD8D4329A}">
      <dgm:prSet/>
      <dgm:spPr/>
      <dgm:t>
        <a:bodyPr/>
        <a:lstStyle/>
        <a:p>
          <a:endParaRPr lang="en-US"/>
        </a:p>
      </dgm:t>
    </dgm:pt>
    <dgm:pt modelId="{A86FB56C-12C1-4B50-99B7-D41836433522}" type="sibTrans" cxnId="{21CDF82E-9F60-4910-9277-395CD8D4329A}">
      <dgm:prSet/>
      <dgm:spPr/>
      <dgm:t>
        <a:bodyPr/>
        <a:lstStyle/>
        <a:p>
          <a:endParaRPr lang="en-US"/>
        </a:p>
      </dgm:t>
    </dgm:pt>
    <dgm:pt modelId="{DE5196C6-113F-41DD-A81F-08C96753DC43}">
      <dgm:prSet/>
      <dgm:spPr/>
      <dgm:t>
        <a:bodyPr/>
        <a:lstStyle/>
        <a:p>
          <a:r>
            <a:rPr lang="en-US" b="0" i="0"/>
            <a:t>Aktiverer D-vitamin</a:t>
          </a:r>
          <a:endParaRPr lang="en-US"/>
        </a:p>
      </dgm:t>
    </dgm:pt>
    <dgm:pt modelId="{96FB6F09-393F-412E-8427-3AA368177035}" type="parTrans" cxnId="{ACECA2C7-20B0-41F3-A44C-CD23EE08AEC8}">
      <dgm:prSet/>
      <dgm:spPr/>
      <dgm:t>
        <a:bodyPr/>
        <a:lstStyle/>
        <a:p>
          <a:endParaRPr lang="en-US"/>
        </a:p>
      </dgm:t>
    </dgm:pt>
    <dgm:pt modelId="{B28FF322-BDB1-4682-AEE9-938C2A065443}" type="sibTrans" cxnId="{ACECA2C7-20B0-41F3-A44C-CD23EE08AEC8}">
      <dgm:prSet/>
      <dgm:spPr/>
      <dgm:t>
        <a:bodyPr/>
        <a:lstStyle/>
        <a:p>
          <a:endParaRPr lang="en-US"/>
        </a:p>
      </dgm:t>
    </dgm:pt>
    <dgm:pt modelId="{21066603-678D-42F2-882B-84CA5AF4AC71}">
      <dgm:prSet/>
      <dgm:spPr/>
      <dgm:t>
        <a:bodyPr/>
        <a:lstStyle/>
        <a:p>
          <a:r>
            <a:rPr lang="en-US" b="0" i="0" dirty="0"/>
            <a:t>Danner </a:t>
          </a:r>
          <a:r>
            <a:rPr lang="en-US" b="0" i="0" dirty="0" err="1"/>
            <a:t>plasmaproteiner</a:t>
          </a:r>
          <a:r>
            <a:rPr lang="en-US" b="0" i="0" dirty="0"/>
            <a:t> (transport </a:t>
          </a:r>
          <a:r>
            <a:rPr lang="en-US" b="0" i="0" dirty="0" err="1"/>
            <a:t>af</a:t>
          </a:r>
          <a:r>
            <a:rPr lang="en-US" b="0" i="0" dirty="0"/>
            <a:t> </a:t>
          </a:r>
          <a:r>
            <a:rPr lang="en-US" b="0" i="0" dirty="0" err="1"/>
            <a:t>stoffer</a:t>
          </a:r>
          <a:r>
            <a:rPr lang="en-US" b="0" i="0" dirty="0"/>
            <a:t> </a:t>
          </a:r>
          <a:r>
            <a:rPr lang="en-US" b="0" i="0" dirty="0" err="1"/>
            <a:t>i</a:t>
          </a:r>
          <a:r>
            <a:rPr lang="en-US" b="0" i="0" dirty="0"/>
            <a:t> </a:t>
          </a:r>
          <a:r>
            <a:rPr lang="en-US" b="0" i="0" dirty="0" err="1"/>
            <a:t>blodet</a:t>
          </a:r>
          <a:r>
            <a:rPr lang="en-US" b="0" i="0" dirty="0"/>
            <a:t>) </a:t>
          </a:r>
          <a:r>
            <a:rPr lang="en-US" b="0" i="0" dirty="0" err="1"/>
            <a:t>og</a:t>
          </a:r>
          <a:r>
            <a:rPr lang="en-US" b="0" i="0" dirty="0"/>
            <a:t> </a:t>
          </a:r>
          <a:r>
            <a:rPr lang="en-US" b="0" i="0" dirty="0" err="1"/>
            <a:t>koagulationsfaktor</a:t>
          </a:r>
          <a:r>
            <a:rPr lang="en-US" b="0" i="0" dirty="0"/>
            <a:t> (</a:t>
          </a:r>
          <a:r>
            <a:rPr lang="en-US" b="0" i="0" dirty="0" err="1"/>
            <a:t>blodets</a:t>
          </a:r>
          <a:r>
            <a:rPr lang="en-US" b="0" i="0" dirty="0"/>
            <a:t> </a:t>
          </a:r>
          <a:r>
            <a:rPr lang="en-US" b="0" i="0" dirty="0" err="1"/>
            <a:t>størkning</a:t>
          </a:r>
          <a:r>
            <a:rPr lang="en-US" b="0" i="0" dirty="0"/>
            <a:t>)</a:t>
          </a:r>
          <a:endParaRPr lang="en-US" dirty="0"/>
        </a:p>
      </dgm:t>
    </dgm:pt>
    <dgm:pt modelId="{9191BF1D-1512-402E-8111-47A0D91C6992}" type="parTrans" cxnId="{FAB9C220-D4C6-4AA4-8FEF-08B6945C2083}">
      <dgm:prSet/>
      <dgm:spPr/>
      <dgm:t>
        <a:bodyPr/>
        <a:lstStyle/>
        <a:p>
          <a:endParaRPr lang="en-US"/>
        </a:p>
      </dgm:t>
    </dgm:pt>
    <dgm:pt modelId="{23CD0E8D-E59B-446D-9E7B-DBCEDCB8A0B5}" type="sibTrans" cxnId="{FAB9C220-D4C6-4AA4-8FEF-08B6945C2083}">
      <dgm:prSet/>
      <dgm:spPr/>
      <dgm:t>
        <a:bodyPr/>
        <a:lstStyle/>
        <a:p>
          <a:endParaRPr lang="en-US"/>
        </a:p>
      </dgm:t>
    </dgm:pt>
    <dgm:pt modelId="{E7716069-B20B-467E-9957-1996F54B7DF6}">
      <dgm:prSet/>
      <dgm:spPr/>
      <dgm:t>
        <a:bodyPr/>
        <a:lstStyle/>
        <a:p>
          <a:r>
            <a:rPr lang="en-US" b="0" i="0" dirty="0" err="1"/>
            <a:t>Filtrerer</a:t>
          </a:r>
          <a:r>
            <a:rPr lang="en-US" b="0" i="0" dirty="0"/>
            <a:t> </a:t>
          </a:r>
          <a:r>
            <a:rPr lang="en-US" b="0" i="0" dirty="0" err="1"/>
            <a:t>blod</a:t>
          </a:r>
          <a:r>
            <a:rPr lang="en-US" b="0" i="0" dirty="0"/>
            <a:t> for </a:t>
          </a:r>
          <a:r>
            <a:rPr lang="en-US" b="0" i="0" dirty="0" err="1"/>
            <a:t>bakterier</a:t>
          </a:r>
          <a:r>
            <a:rPr lang="en-US" b="0" i="0" dirty="0"/>
            <a:t> </a:t>
          </a:r>
          <a:r>
            <a:rPr lang="en-US" b="0" i="0" dirty="0" err="1"/>
            <a:t>og</a:t>
          </a:r>
          <a:r>
            <a:rPr lang="en-US" b="0" i="0" dirty="0"/>
            <a:t> </a:t>
          </a:r>
          <a:r>
            <a:rPr lang="en-US" b="0" i="0" dirty="0" err="1"/>
            <a:t>giftstoffer</a:t>
          </a:r>
          <a:endParaRPr lang="en-US" dirty="0"/>
        </a:p>
      </dgm:t>
    </dgm:pt>
    <dgm:pt modelId="{C9418DDD-E827-46E8-A998-870D5FD51F58}" type="parTrans" cxnId="{361169C3-9A3D-43DC-B60B-FE0497F31C0A}">
      <dgm:prSet/>
      <dgm:spPr/>
      <dgm:t>
        <a:bodyPr/>
        <a:lstStyle/>
        <a:p>
          <a:endParaRPr lang="en-US"/>
        </a:p>
      </dgm:t>
    </dgm:pt>
    <dgm:pt modelId="{40BA6BA2-F929-4A1C-8680-E243FF51AF73}" type="sibTrans" cxnId="{361169C3-9A3D-43DC-B60B-FE0497F31C0A}">
      <dgm:prSet/>
      <dgm:spPr/>
      <dgm:t>
        <a:bodyPr/>
        <a:lstStyle/>
        <a:p>
          <a:endParaRPr lang="en-US"/>
        </a:p>
      </dgm:t>
    </dgm:pt>
    <dgm:pt modelId="{AD817F2F-A5BF-8B4E-AA9C-93A410FCF9D9}" type="pres">
      <dgm:prSet presAssocID="{B8FF0598-C068-4E2D-8146-E31E0A882C04}" presName="diagram" presStyleCnt="0">
        <dgm:presLayoutVars>
          <dgm:dir/>
          <dgm:resizeHandles val="exact"/>
        </dgm:presLayoutVars>
      </dgm:prSet>
      <dgm:spPr/>
    </dgm:pt>
    <dgm:pt modelId="{7FC8AC62-6DB8-164A-B021-CAC63394F040}" type="pres">
      <dgm:prSet presAssocID="{AF28D498-1588-431C-80FA-16060674664A}" presName="node" presStyleLbl="node1" presStyleIdx="0" presStyleCnt="11">
        <dgm:presLayoutVars>
          <dgm:bulletEnabled val="1"/>
        </dgm:presLayoutVars>
      </dgm:prSet>
      <dgm:spPr/>
    </dgm:pt>
    <dgm:pt modelId="{5AA11455-A5CC-4A46-A178-0F37D0CB64E6}" type="pres">
      <dgm:prSet presAssocID="{B250811B-FB17-41C1-88F5-507B4925A9CF}" presName="sibTrans" presStyleCnt="0"/>
      <dgm:spPr/>
    </dgm:pt>
    <dgm:pt modelId="{41789EF6-7CB5-034D-8495-1DBB138B18B6}" type="pres">
      <dgm:prSet presAssocID="{64B93918-F8FF-42D2-BC1B-1660ACF82C72}" presName="node" presStyleLbl="node1" presStyleIdx="1" presStyleCnt="11">
        <dgm:presLayoutVars>
          <dgm:bulletEnabled val="1"/>
        </dgm:presLayoutVars>
      </dgm:prSet>
      <dgm:spPr/>
    </dgm:pt>
    <dgm:pt modelId="{022232D0-84E1-704C-AF7A-49FD0FA8D06C}" type="pres">
      <dgm:prSet presAssocID="{2E4B90D9-466E-40DE-94F1-727B5D57FC00}" presName="sibTrans" presStyleCnt="0"/>
      <dgm:spPr/>
    </dgm:pt>
    <dgm:pt modelId="{F35EECB8-3220-1B48-A3D0-0DD3A03115CC}" type="pres">
      <dgm:prSet presAssocID="{117BA234-2F9F-4602-AF7C-3C1CEB11A60F}" presName="node" presStyleLbl="node1" presStyleIdx="2" presStyleCnt="11">
        <dgm:presLayoutVars>
          <dgm:bulletEnabled val="1"/>
        </dgm:presLayoutVars>
      </dgm:prSet>
      <dgm:spPr/>
    </dgm:pt>
    <dgm:pt modelId="{F5AEFBD9-1C63-1747-A683-544517101D27}" type="pres">
      <dgm:prSet presAssocID="{BEAE125F-1909-43CE-9931-0E8072B81B6D}" presName="sibTrans" presStyleCnt="0"/>
      <dgm:spPr/>
    </dgm:pt>
    <dgm:pt modelId="{38B3CE3C-96E5-C74B-9B66-6F5B6FD2BA1E}" type="pres">
      <dgm:prSet presAssocID="{F23EB63C-A833-405B-90F0-4EDF1CF29E3B}" presName="node" presStyleLbl="node1" presStyleIdx="3" presStyleCnt="11">
        <dgm:presLayoutVars>
          <dgm:bulletEnabled val="1"/>
        </dgm:presLayoutVars>
      </dgm:prSet>
      <dgm:spPr/>
    </dgm:pt>
    <dgm:pt modelId="{154049E2-2AFE-AC44-9D6A-2E6ECD095084}" type="pres">
      <dgm:prSet presAssocID="{B50E37D3-73A5-418C-B90A-6FB323931A52}" presName="sibTrans" presStyleCnt="0"/>
      <dgm:spPr/>
    </dgm:pt>
    <dgm:pt modelId="{205DB51D-B5C8-EB42-9D28-D51C2BBE6F50}" type="pres">
      <dgm:prSet presAssocID="{69A08CB9-C8C3-4733-94AE-11912FF2F4EA}" presName="node" presStyleLbl="node1" presStyleIdx="4" presStyleCnt="11">
        <dgm:presLayoutVars>
          <dgm:bulletEnabled val="1"/>
        </dgm:presLayoutVars>
      </dgm:prSet>
      <dgm:spPr/>
    </dgm:pt>
    <dgm:pt modelId="{548F56E4-E6D8-724F-BB47-8DF190C8D041}" type="pres">
      <dgm:prSet presAssocID="{1E0459F0-ABC3-45E1-B8F1-E129CCDEA1EC}" presName="sibTrans" presStyleCnt="0"/>
      <dgm:spPr/>
    </dgm:pt>
    <dgm:pt modelId="{FD246D31-C7D7-DF43-BC8E-AB1C38158455}" type="pres">
      <dgm:prSet presAssocID="{5BC077A2-D64C-4041-9CE7-7FD7264E77D3}" presName="node" presStyleLbl="node1" presStyleIdx="5" presStyleCnt="11">
        <dgm:presLayoutVars>
          <dgm:bulletEnabled val="1"/>
        </dgm:presLayoutVars>
      </dgm:prSet>
      <dgm:spPr/>
    </dgm:pt>
    <dgm:pt modelId="{F58DA892-718A-5C4D-B43B-88CEB98AA6BF}" type="pres">
      <dgm:prSet presAssocID="{613A91EC-72F6-4395-9585-7A9BF706BC3B}" presName="sibTrans" presStyleCnt="0"/>
      <dgm:spPr/>
    </dgm:pt>
    <dgm:pt modelId="{E2DC5B55-54D9-CC42-807A-5A5FD43BDD4B}" type="pres">
      <dgm:prSet presAssocID="{72A46F13-7979-4775-98AB-EB5BF5E99361}" presName="node" presStyleLbl="node1" presStyleIdx="6" presStyleCnt="11">
        <dgm:presLayoutVars>
          <dgm:bulletEnabled val="1"/>
        </dgm:presLayoutVars>
      </dgm:prSet>
      <dgm:spPr/>
    </dgm:pt>
    <dgm:pt modelId="{1BD5665C-9DB9-E041-8B4D-C0D36E0D4194}" type="pres">
      <dgm:prSet presAssocID="{3C52D82C-CDC7-4338-B0EB-59E3FEA492A2}" presName="sibTrans" presStyleCnt="0"/>
      <dgm:spPr/>
    </dgm:pt>
    <dgm:pt modelId="{29CD3C2D-6C0B-D246-AC69-2414E472F50A}" type="pres">
      <dgm:prSet presAssocID="{A4F210CB-64A0-41E4-AD93-BE4AAABCB228}" presName="node" presStyleLbl="node1" presStyleIdx="7" presStyleCnt="11">
        <dgm:presLayoutVars>
          <dgm:bulletEnabled val="1"/>
        </dgm:presLayoutVars>
      </dgm:prSet>
      <dgm:spPr/>
    </dgm:pt>
    <dgm:pt modelId="{CE447A3F-1CC6-E34C-95E3-ED6FD111B91D}" type="pres">
      <dgm:prSet presAssocID="{A86FB56C-12C1-4B50-99B7-D41836433522}" presName="sibTrans" presStyleCnt="0"/>
      <dgm:spPr/>
    </dgm:pt>
    <dgm:pt modelId="{09C8A3DC-C100-294B-89CD-B38178FF0264}" type="pres">
      <dgm:prSet presAssocID="{DE5196C6-113F-41DD-A81F-08C96753DC43}" presName="node" presStyleLbl="node1" presStyleIdx="8" presStyleCnt="11">
        <dgm:presLayoutVars>
          <dgm:bulletEnabled val="1"/>
        </dgm:presLayoutVars>
      </dgm:prSet>
      <dgm:spPr/>
    </dgm:pt>
    <dgm:pt modelId="{6F129819-C7F1-1F4D-8FCC-D92888D780C8}" type="pres">
      <dgm:prSet presAssocID="{B28FF322-BDB1-4682-AEE9-938C2A065443}" presName="sibTrans" presStyleCnt="0"/>
      <dgm:spPr/>
    </dgm:pt>
    <dgm:pt modelId="{2DF774E1-F197-FF4E-85D3-85241DAEF4E1}" type="pres">
      <dgm:prSet presAssocID="{21066603-678D-42F2-882B-84CA5AF4AC71}" presName="node" presStyleLbl="node1" presStyleIdx="9" presStyleCnt="11">
        <dgm:presLayoutVars>
          <dgm:bulletEnabled val="1"/>
        </dgm:presLayoutVars>
      </dgm:prSet>
      <dgm:spPr/>
    </dgm:pt>
    <dgm:pt modelId="{0167718F-E243-C846-A50F-CB0F0CB70B9C}" type="pres">
      <dgm:prSet presAssocID="{23CD0E8D-E59B-446D-9E7B-DBCEDCB8A0B5}" presName="sibTrans" presStyleCnt="0"/>
      <dgm:spPr/>
    </dgm:pt>
    <dgm:pt modelId="{8F77B993-C28E-4C41-8937-2C1FB8A6C1AF}" type="pres">
      <dgm:prSet presAssocID="{E7716069-B20B-467E-9957-1996F54B7DF6}" presName="node" presStyleLbl="node1" presStyleIdx="10" presStyleCnt="11">
        <dgm:presLayoutVars>
          <dgm:bulletEnabled val="1"/>
        </dgm:presLayoutVars>
      </dgm:prSet>
      <dgm:spPr/>
    </dgm:pt>
  </dgm:ptLst>
  <dgm:cxnLst>
    <dgm:cxn modelId="{C37DE108-E3A7-440E-A42A-F214A06EA734}" srcId="{B8FF0598-C068-4E2D-8146-E31E0A882C04}" destId="{5BC077A2-D64C-4041-9CE7-7FD7264E77D3}" srcOrd="5" destOrd="0" parTransId="{6DF4AD0D-C637-4589-822B-1D3AFE543190}" sibTransId="{613A91EC-72F6-4395-9585-7A9BF706BC3B}"/>
    <dgm:cxn modelId="{7D260E0A-DAFF-7E47-90B7-F9047A1BE99D}" type="presOf" srcId="{B8FF0598-C068-4E2D-8146-E31E0A882C04}" destId="{AD817F2F-A5BF-8B4E-AA9C-93A410FCF9D9}" srcOrd="0" destOrd="0" presId="urn:microsoft.com/office/officeart/2005/8/layout/default"/>
    <dgm:cxn modelId="{E25DFA17-0B9C-8D43-9151-146554F456C5}" type="presOf" srcId="{69A08CB9-C8C3-4733-94AE-11912FF2F4EA}" destId="{205DB51D-B5C8-EB42-9D28-D51C2BBE6F50}" srcOrd="0" destOrd="0" presId="urn:microsoft.com/office/officeart/2005/8/layout/default"/>
    <dgm:cxn modelId="{0564261A-0CC6-0546-9381-589B14BF538D}" type="presOf" srcId="{5BC077A2-D64C-4041-9CE7-7FD7264E77D3}" destId="{FD246D31-C7D7-DF43-BC8E-AB1C38158455}" srcOrd="0" destOrd="0" presId="urn:microsoft.com/office/officeart/2005/8/layout/default"/>
    <dgm:cxn modelId="{FAB9C220-D4C6-4AA4-8FEF-08B6945C2083}" srcId="{B8FF0598-C068-4E2D-8146-E31E0A882C04}" destId="{21066603-678D-42F2-882B-84CA5AF4AC71}" srcOrd="9" destOrd="0" parTransId="{9191BF1D-1512-402E-8111-47A0D91C6992}" sibTransId="{23CD0E8D-E59B-446D-9E7B-DBCEDCB8A0B5}"/>
    <dgm:cxn modelId="{21CDF82E-9F60-4910-9277-395CD8D4329A}" srcId="{B8FF0598-C068-4E2D-8146-E31E0A882C04}" destId="{A4F210CB-64A0-41E4-AD93-BE4AAABCB228}" srcOrd="7" destOrd="0" parTransId="{0CD9DE36-58B0-4E53-9726-8647508C5CB8}" sibTransId="{A86FB56C-12C1-4B50-99B7-D41836433522}"/>
    <dgm:cxn modelId="{FCF6DB42-E915-2440-A8EB-BD9CA4467947}" type="presOf" srcId="{E7716069-B20B-467E-9957-1996F54B7DF6}" destId="{8F77B993-C28E-4C41-8937-2C1FB8A6C1AF}" srcOrd="0" destOrd="0" presId="urn:microsoft.com/office/officeart/2005/8/layout/default"/>
    <dgm:cxn modelId="{DEC72160-ABFA-4E28-B97F-731C404A0846}" srcId="{B8FF0598-C068-4E2D-8146-E31E0A882C04}" destId="{64B93918-F8FF-42D2-BC1B-1660ACF82C72}" srcOrd="1" destOrd="0" parTransId="{B4CFD064-5FB0-4C1E-BBA5-CB01DAB8E5B8}" sibTransId="{2E4B90D9-466E-40DE-94F1-727B5D57FC00}"/>
    <dgm:cxn modelId="{E3ED2566-5386-A34E-9076-EC69F9B9C5A8}" type="presOf" srcId="{DE5196C6-113F-41DD-A81F-08C96753DC43}" destId="{09C8A3DC-C100-294B-89CD-B38178FF0264}" srcOrd="0" destOrd="0" presId="urn:microsoft.com/office/officeart/2005/8/layout/default"/>
    <dgm:cxn modelId="{1BF99F6C-C554-3140-B8F9-09F37D902FF1}" type="presOf" srcId="{AF28D498-1588-431C-80FA-16060674664A}" destId="{7FC8AC62-6DB8-164A-B021-CAC63394F040}" srcOrd="0" destOrd="0" presId="urn:microsoft.com/office/officeart/2005/8/layout/default"/>
    <dgm:cxn modelId="{B9E97084-671A-4221-AC74-F6947F17ECFE}" srcId="{B8FF0598-C068-4E2D-8146-E31E0A882C04}" destId="{F23EB63C-A833-405B-90F0-4EDF1CF29E3B}" srcOrd="3" destOrd="0" parTransId="{8FBF54D3-9BAF-4935-8800-2E183F1FC03C}" sibTransId="{B50E37D3-73A5-418C-B90A-6FB323931A52}"/>
    <dgm:cxn modelId="{1082348C-D965-F24F-872E-AF4B7E9B933A}" type="presOf" srcId="{21066603-678D-42F2-882B-84CA5AF4AC71}" destId="{2DF774E1-F197-FF4E-85D3-85241DAEF4E1}" srcOrd="0" destOrd="0" presId="urn:microsoft.com/office/officeart/2005/8/layout/default"/>
    <dgm:cxn modelId="{A4D7F2A1-5ABA-42B2-832A-D0AA036CEC4B}" srcId="{B8FF0598-C068-4E2D-8146-E31E0A882C04}" destId="{AF28D498-1588-431C-80FA-16060674664A}" srcOrd="0" destOrd="0" parTransId="{E9107B0B-F2F0-4661-8D42-AD054B508C6C}" sibTransId="{B250811B-FB17-41C1-88F5-507B4925A9CF}"/>
    <dgm:cxn modelId="{0C3840A3-5EFD-9646-8CE4-64C3ED1682FC}" type="presOf" srcId="{64B93918-F8FF-42D2-BC1B-1660ACF82C72}" destId="{41789EF6-7CB5-034D-8495-1DBB138B18B6}" srcOrd="0" destOrd="0" presId="urn:microsoft.com/office/officeart/2005/8/layout/default"/>
    <dgm:cxn modelId="{800C62B8-4D22-4002-96C2-06CFBBE88E2C}" srcId="{B8FF0598-C068-4E2D-8146-E31E0A882C04}" destId="{117BA234-2F9F-4602-AF7C-3C1CEB11A60F}" srcOrd="2" destOrd="0" parTransId="{1FE4A666-646E-4075-BBFB-3BEA0F1D0A73}" sibTransId="{BEAE125F-1909-43CE-9931-0E8072B81B6D}"/>
    <dgm:cxn modelId="{42CA00C1-1A1C-184C-ACC7-84066FC640ED}" type="presOf" srcId="{72A46F13-7979-4775-98AB-EB5BF5E99361}" destId="{E2DC5B55-54D9-CC42-807A-5A5FD43BDD4B}" srcOrd="0" destOrd="0" presId="urn:microsoft.com/office/officeart/2005/8/layout/default"/>
    <dgm:cxn modelId="{FAB698C2-E064-3747-8823-C28CC3F30AD1}" type="presOf" srcId="{A4F210CB-64A0-41E4-AD93-BE4AAABCB228}" destId="{29CD3C2D-6C0B-D246-AC69-2414E472F50A}" srcOrd="0" destOrd="0" presId="urn:microsoft.com/office/officeart/2005/8/layout/default"/>
    <dgm:cxn modelId="{665DC8C2-63E7-4933-8A3A-0878FC05BC26}" srcId="{B8FF0598-C068-4E2D-8146-E31E0A882C04}" destId="{69A08CB9-C8C3-4733-94AE-11912FF2F4EA}" srcOrd="4" destOrd="0" parTransId="{71F63726-1D64-45F3-8A3B-4A44952F2AF9}" sibTransId="{1E0459F0-ABC3-45E1-B8F1-E129CCDEA1EC}"/>
    <dgm:cxn modelId="{361169C3-9A3D-43DC-B60B-FE0497F31C0A}" srcId="{B8FF0598-C068-4E2D-8146-E31E0A882C04}" destId="{E7716069-B20B-467E-9957-1996F54B7DF6}" srcOrd="10" destOrd="0" parTransId="{C9418DDD-E827-46E8-A998-870D5FD51F58}" sibTransId="{40BA6BA2-F929-4A1C-8680-E243FF51AF73}"/>
    <dgm:cxn modelId="{ACECA2C7-20B0-41F3-A44C-CD23EE08AEC8}" srcId="{B8FF0598-C068-4E2D-8146-E31E0A882C04}" destId="{DE5196C6-113F-41DD-A81F-08C96753DC43}" srcOrd="8" destOrd="0" parTransId="{96FB6F09-393F-412E-8427-3AA368177035}" sibTransId="{B28FF322-BDB1-4682-AEE9-938C2A065443}"/>
    <dgm:cxn modelId="{D6887CCA-A0A7-41DD-B8C9-A199F36D743B}" srcId="{B8FF0598-C068-4E2D-8146-E31E0A882C04}" destId="{72A46F13-7979-4775-98AB-EB5BF5E99361}" srcOrd="6" destOrd="0" parTransId="{81A0360D-C16F-4527-98C8-30F85AD293AF}" sibTransId="{3C52D82C-CDC7-4338-B0EB-59E3FEA492A2}"/>
    <dgm:cxn modelId="{B9F023F8-BD25-2748-8810-CF6C78BB41AD}" type="presOf" srcId="{F23EB63C-A833-405B-90F0-4EDF1CF29E3B}" destId="{38B3CE3C-96E5-C74B-9B66-6F5B6FD2BA1E}" srcOrd="0" destOrd="0" presId="urn:microsoft.com/office/officeart/2005/8/layout/default"/>
    <dgm:cxn modelId="{AAFCA1F9-5BC8-934D-9D08-C6A9A520F162}" type="presOf" srcId="{117BA234-2F9F-4602-AF7C-3C1CEB11A60F}" destId="{F35EECB8-3220-1B48-A3D0-0DD3A03115CC}" srcOrd="0" destOrd="0" presId="urn:microsoft.com/office/officeart/2005/8/layout/default"/>
    <dgm:cxn modelId="{0E9C1EDD-4BEA-B246-AF76-9D43D5D3BC20}" type="presParOf" srcId="{AD817F2F-A5BF-8B4E-AA9C-93A410FCF9D9}" destId="{7FC8AC62-6DB8-164A-B021-CAC63394F040}" srcOrd="0" destOrd="0" presId="urn:microsoft.com/office/officeart/2005/8/layout/default"/>
    <dgm:cxn modelId="{C3A2DA21-9668-124F-9461-51EB1BA20D4F}" type="presParOf" srcId="{AD817F2F-A5BF-8B4E-AA9C-93A410FCF9D9}" destId="{5AA11455-A5CC-4A46-A178-0F37D0CB64E6}" srcOrd="1" destOrd="0" presId="urn:microsoft.com/office/officeart/2005/8/layout/default"/>
    <dgm:cxn modelId="{9F7821E9-E96A-F047-B070-3CC0D7EFEC97}" type="presParOf" srcId="{AD817F2F-A5BF-8B4E-AA9C-93A410FCF9D9}" destId="{41789EF6-7CB5-034D-8495-1DBB138B18B6}" srcOrd="2" destOrd="0" presId="urn:microsoft.com/office/officeart/2005/8/layout/default"/>
    <dgm:cxn modelId="{DBDF4DEA-7C9F-214F-A6A7-469F383A21E0}" type="presParOf" srcId="{AD817F2F-A5BF-8B4E-AA9C-93A410FCF9D9}" destId="{022232D0-84E1-704C-AF7A-49FD0FA8D06C}" srcOrd="3" destOrd="0" presId="urn:microsoft.com/office/officeart/2005/8/layout/default"/>
    <dgm:cxn modelId="{E00C7AD7-FADB-2345-8F66-28F955314ECC}" type="presParOf" srcId="{AD817F2F-A5BF-8B4E-AA9C-93A410FCF9D9}" destId="{F35EECB8-3220-1B48-A3D0-0DD3A03115CC}" srcOrd="4" destOrd="0" presId="urn:microsoft.com/office/officeart/2005/8/layout/default"/>
    <dgm:cxn modelId="{DE80F4A5-2DDB-DF42-883E-8FAEC73769CA}" type="presParOf" srcId="{AD817F2F-A5BF-8B4E-AA9C-93A410FCF9D9}" destId="{F5AEFBD9-1C63-1747-A683-544517101D27}" srcOrd="5" destOrd="0" presId="urn:microsoft.com/office/officeart/2005/8/layout/default"/>
    <dgm:cxn modelId="{928A9E88-AE65-F141-B31B-8A352C8D8154}" type="presParOf" srcId="{AD817F2F-A5BF-8B4E-AA9C-93A410FCF9D9}" destId="{38B3CE3C-96E5-C74B-9B66-6F5B6FD2BA1E}" srcOrd="6" destOrd="0" presId="urn:microsoft.com/office/officeart/2005/8/layout/default"/>
    <dgm:cxn modelId="{26AC663F-3D15-7A46-B01F-20869DD9E3B9}" type="presParOf" srcId="{AD817F2F-A5BF-8B4E-AA9C-93A410FCF9D9}" destId="{154049E2-2AFE-AC44-9D6A-2E6ECD095084}" srcOrd="7" destOrd="0" presId="urn:microsoft.com/office/officeart/2005/8/layout/default"/>
    <dgm:cxn modelId="{6C62FFA2-D28C-4E40-AE39-0370F1BE3C10}" type="presParOf" srcId="{AD817F2F-A5BF-8B4E-AA9C-93A410FCF9D9}" destId="{205DB51D-B5C8-EB42-9D28-D51C2BBE6F50}" srcOrd="8" destOrd="0" presId="urn:microsoft.com/office/officeart/2005/8/layout/default"/>
    <dgm:cxn modelId="{DAB18ECE-7005-C246-851D-416CB4138382}" type="presParOf" srcId="{AD817F2F-A5BF-8B4E-AA9C-93A410FCF9D9}" destId="{548F56E4-E6D8-724F-BB47-8DF190C8D041}" srcOrd="9" destOrd="0" presId="urn:microsoft.com/office/officeart/2005/8/layout/default"/>
    <dgm:cxn modelId="{2BDEF757-8D0E-C742-9E78-24A59CF1F618}" type="presParOf" srcId="{AD817F2F-A5BF-8B4E-AA9C-93A410FCF9D9}" destId="{FD246D31-C7D7-DF43-BC8E-AB1C38158455}" srcOrd="10" destOrd="0" presId="urn:microsoft.com/office/officeart/2005/8/layout/default"/>
    <dgm:cxn modelId="{E6893173-921D-A546-8F46-35DAC03F1CF6}" type="presParOf" srcId="{AD817F2F-A5BF-8B4E-AA9C-93A410FCF9D9}" destId="{F58DA892-718A-5C4D-B43B-88CEB98AA6BF}" srcOrd="11" destOrd="0" presId="urn:microsoft.com/office/officeart/2005/8/layout/default"/>
    <dgm:cxn modelId="{C01C5815-2272-D248-A84F-4CABBEC53FD0}" type="presParOf" srcId="{AD817F2F-A5BF-8B4E-AA9C-93A410FCF9D9}" destId="{E2DC5B55-54D9-CC42-807A-5A5FD43BDD4B}" srcOrd="12" destOrd="0" presId="urn:microsoft.com/office/officeart/2005/8/layout/default"/>
    <dgm:cxn modelId="{6578F412-A08E-804E-A67F-C98FA3B1A0FC}" type="presParOf" srcId="{AD817F2F-A5BF-8B4E-AA9C-93A410FCF9D9}" destId="{1BD5665C-9DB9-E041-8B4D-C0D36E0D4194}" srcOrd="13" destOrd="0" presId="urn:microsoft.com/office/officeart/2005/8/layout/default"/>
    <dgm:cxn modelId="{34782A6C-78F7-B348-BAA2-9DC3ED3CA7E1}" type="presParOf" srcId="{AD817F2F-A5BF-8B4E-AA9C-93A410FCF9D9}" destId="{29CD3C2D-6C0B-D246-AC69-2414E472F50A}" srcOrd="14" destOrd="0" presId="urn:microsoft.com/office/officeart/2005/8/layout/default"/>
    <dgm:cxn modelId="{29B7889C-960B-4C4E-AD3D-9E07BC2C051F}" type="presParOf" srcId="{AD817F2F-A5BF-8B4E-AA9C-93A410FCF9D9}" destId="{CE447A3F-1CC6-E34C-95E3-ED6FD111B91D}" srcOrd="15" destOrd="0" presId="urn:microsoft.com/office/officeart/2005/8/layout/default"/>
    <dgm:cxn modelId="{847484B8-E921-8F4C-AA86-CADAE48C2CE9}" type="presParOf" srcId="{AD817F2F-A5BF-8B4E-AA9C-93A410FCF9D9}" destId="{09C8A3DC-C100-294B-89CD-B38178FF0264}" srcOrd="16" destOrd="0" presId="urn:microsoft.com/office/officeart/2005/8/layout/default"/>
    <dgm:cxn modelId="{799FA1B3-2754-FE43-957E-2934CE8E916C}" type="presParOf" srcId="{AD817F2F-A5BF-8B4E-AA9C-93A410FCF9D9}" destId="{6F129819-C7F1-1F4D-8FCC-D92888D780C8}" srcOrd="17" destOrd="0" presId="urn:microsoft.com/office/officeart/2005/8/layout/default"/>
    <dgm:cxn modelId="{B75FC199-9F98-C046-B3C8-F17079D64192}" type="presParOf" srcId="{AD817F2F-A5BF-8B4E-AA9C-93A410FCF9D9}" destId="{2DF774E1-F197-FF4E-85D3-85241DAEF4E1}" srcOrd="18" destOrd="0" presId="urn:microsoft.com/office/officeart/2005/8/layout/default"/>
    <dgm:cxn modelId="{29BC7BD7-711A-8C48-9247-BA2F26D90107}" type="presParOf" srcId="{AD817F2F-A5BF-8B4E-AA9C-93A410FCF9D9}" destId="{0167718F-E243-C846-A50F-CB0F0CB70B9C}" srcOrd="19" destOrd="0" presId="urn:microsoft.com/office/officeart/2005/8/layout/default"/>
    <dgm:cxn modelId="{9034344A-93A3-4E4E-9133-90456DACFE34}" type="presParOf" srcId="{AD817F2F-A5BF-8B4E-AA9C-93A410FCF9D9}" destId="{8F77B993-C28E-4C41-8937-2C1FB8A6C1AF}" srcOrd="2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323109-7C55-1944-AA58-8AB7B3091897}">
      <dsp:nvSpPr>
        <dsp:cNvPr id="0" name=""/>
        <dsp:cNvSpPr/>
      </dsp:nvSpPr>
      <dsp:spPr>
        <a:xfrm>
          <a:off x="0" y="60075"/>
          <a:ext cx="4588266" cy="1105649"/>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i="1" kern="1200"/>
            <a:t>Nedbrydning</a:t>
          </a:r>
          <a:r>
            <a:rPr lang="en-US" sz="2100" b="0" i="0" kern="1200"/>
            <a:t>, </a:t>
          </a:r>
          <a:r>
            <a:rPr lang="en-US" sz="2100" b="0" i="1" kern="1200"/>
            <a:t>optagelse</a:t>
          </a:r>
          <a:r>
            <a:rPr lang="en-US" sz="2100" b="0" i="0" kern="1200"/>
            <a:t> og </a:t>
          </a:r>
          <a:r>
            <a:rPr lang="en-US" sz="2100" b="0" i="1" kern="1200"/>
            <a:t>befordring</a:t>
          </a:r>
          <a:r>
            <a:rPr lang="en-US" sz="2100" b="0" i="0" kern="1200"/>
            <a:t> af nærigsstoffer til cellerne samt sørge for kroppens væskebehov:</a:t>
          </a:r>
          <a:endParaRPr lang="en-US" sz="2100" kern="1200"/>
        </a:p>
      </dsp:txBody>
      <dsp:txXfrm>
        <a:off x="53973" y="114048"/>
        <a:ext cx="4480320" cy="997703"/>
      </dsp:txXfrm>
    </dsp:sp>
    <dsp:sp modelId="{C4E6E46F-3C7F-804F-A1AF-91BA472C7D55}">
      <dsp:nvSpPr>
        <dsp:cNvPr id="0" name=""/>
        <dsp:cNvSpPr/>
      </dsp:nvSpPr>
      <dsp:spPr>
        <a:xfrm>
          <a:off x="0" y="1178086"/>
          <a:ext cx="4588266" cy="39122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5677"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b="0" i="1" kern="1200" dirty="0" err="1"/>
            <a:t>Nedbrydningen</a:t>
          </a:r>
          <a:r>
            <a:rPr lang="en-US" sz="1600" b="0" i="0" kern="1200" dirty="0"/>
            <a:t> </a:t>
          </a:r>
          <a:r>
            <a:rPr lang="en-US" sz="1600" b="0" i="0" kern="1200" dirty="0" err="1"/>
            <a:t>sker</a:t>
          </a:r>
          <a:r>
            <a:rPr lang="en-US" sz="1600" b="0" i="0" kern="1200" dirty="0"/>
            <a:t> </a:t>
          </a:r>
          <a:r>
            <a:rPr lang="en-US" sz="1600" b="0" i="0" kern="1200" dirty="0" err="1"/>
            <a:t>primært</a:t>
          </a:r>
          <a:r>
            <a:rPr lang="en-US" sz="1600" b="0" i="0" kern="1200" dirty="0"/>
            <a:t> via </a:t>
          </a:r>
          <a:r>
            <a:rPr lang="en-US" sz="1600" b="0" i="0" kern="1200" dirty="0" err="1"/>
            <a:t>fordøjelsesenzymer</a:t>
          </a:r>
          <a:r>
            <a:rPr lang="en-US" sz="1600" b="0" i="0" kern="1200" dirty="0"/>
            <a:t>, der </a:t>
          </a:r>
          <a:r>
            <a:rPr lang="en-US" sz="1600" b="0" i="0" kern="1200" dirty="0" err="1"/>
            <a:t>findes</a:t>
          </a:r>
          <a:r>
            <a:rPr lang="en-US" sz="1600" b="0" i="0" kern="1200" dirty="0"/>
            <a:t> </a:t>
          </a:r>
          <a:r>
            <a:rPr lang="en-US" sz="1600" b="0" i="0" kern="1200" dirty="0" err="1"/>
            <a:t>i</a:t>
          </a:r>
          <a:r>
            <a:rPr lang="en-US" sz="1600" b="0" i="0" kern="1200" dirty="0"/>
            <a:t> </a:t>
          </a:r>
          <a:r>
            <a:rPr lang="en-US" sz="1600" b="0" i="0" kern="1200" dirty="0" err="1"/>
            <a:t>mave-tarm-kanalens</a:t>
          </a:r>
          <a:r>
            <a:rPr lang="en-US" sz="1600" b="0" i="0" kern="1200" dirty="0"/>
            <a:t> </a:t>
          </a:r>
          <a:r>
            <a:rPr lang="en-US" sz="1600" b="0" i="0" kern="1200" dirty="0" err="1"/>
            <a:t>sekreter</a:t>
          </a:r>
          <a:r>
            <a:rPr lang="en-US" sz="1600" b="0" i="0" kern="1200" dirty="0"/>
            <a:t>. </a:t>
          </a:r>
          <a:endParaRPr lang="en-US" sz="1600" kern="1200" dirty="0"/>
        </a:p>
        <a:p>
          <a:pPr marL="171450" lvl="1" indent="-171450" algn="l" defTabSz="711200">
            <a:lnSpc>
              <a:spcPct val="90000"/>
            </a:lnSpc>
            <a:spcBef>
              <a:spcPct val="0"/>
            </a:spcBef>
            <a:spcAft>
              <a:spcPct val="20000"/>
            </a:spcAft>
            <a:buFontTx/>
            <a:buNone/>
          </a:pPr>
          <a:r>
            <a:rPr lang="en-US" sz="1600" b="0" i="0" kern="1200" dirty="0" err="1"/>
            <a:t>Hvert</a:t>
          </a:r>
          <a:r>
            <a:rPr lang="en-US" sz="1600" b="0" i="0" kern="1200" dirty="0"/>
            <a:t> </a:t>
          </a:r>
          <a:r>
            <a:rPr lang="en-US" sz="1600" b="0" i="0" kern="1200" dirty="0" err="1"/>
            <a:t>døgn</a:t>
          </a:r>
          <a:r>
            <a:rPr lang="en-US" sz="1600" b="0" i="0" kern="1200" dirty="0"/>
            <a:t> </a:t>
          </a:r>
          <a:r>
            <a:rPr lang="en-US" sz="1600" b="0" i="0" kern="1200" dirty="0" err="1"/>
            <a:t>dannes</a:t>
          </a:r>
          <a:r>
            <a:rPr lang="en-US" sz="1600" b="0" i="0" kern="1200" dirty="0"/>
            <a:t> der ca.:</a:t>
          </a:r>
          <a:endParaRPr lang="en-US" sz="1600" kern="1200" dirty="0"/>
        </a:p>
        <a:p>
          <a:pPr marL="171450" lvl="1" indent="-171450" algn="l" defTabSz="711200">
            <a:lnSpc>
              <a:spcPct val="90000"/>
            </a:lnSpc>
            <a:spcBef>
              <a:spcPct val="0"/>
            </a:spcBef>
            <a:spcAft>
              <a:spcPct val="20000"/>
            </a:spcAft>
            <a:buChar char="•"/>
          </a:pPr>
          <a:r>
            <a:rPr lang="en-US" sz="1600" b="0" i="0" kern="1200" dirty="0"/>
            <a:t>2 l </a:t>
          </a:r>
          <a:r>
            <a:rPr lang="en-US" sz="1600" b="0" i="0" kern="1200" dirty="0" err="1"/>
            <a:t>spyt</a:t>
          </a:r>
          <a:endParaRPr lang="en-US" sz="1600" kern="1200" dirty="0"/>
        </a:p>
        <a:p>
          <a:pPr marL="171450" lvl="1" indent="-171450" algn="l" defTabSz="711200">
            <a:lnSpc>
              <a:spcPct val="90000"/>
            </a:lnSpc>
            <a:spcBef>
              <a:spcPct val="0"/>
            </a:spcBef>
            <a:spcAft>
              <a:spcPct val="20000"/>
            </a:spcAft>
            <a:buChar char="•"/>
          </a:pPr>
          <a:r>
            <a:rPr lang="en-US" sz="1600" b="0" i="0" kern="1200" dirty="0"/>
            <a:t>3 l </a:t>
          </a:r>
          <a:r>
            <a:rPr lang="en-US" sz="1600" b="0" i="0" kern="1200" dirty="0" err="1"/>
            <a:t>mavesaft</a:t>
          </a:r>
          <a:endParaRPr lang="en-US" sz="1600" kern="1200" dirty="0"/>
        </a:p>
        <a:p>
          <a:pPr marL="171450" lvl="1" indent="-171450" algn="l" defTabSz="711200">
            <a:lnSpc>
              <a:spcPct val="90000"/>
            </a:lnSpc>
            <a:spcBef>
              <a:spcPct val="0"/>
            </a:spcBef>
            <a:spcAft>
              <a:spcPct val="20000"/>
            </a:spcAft>
            <a:buChar char="•"/>
          </a:pPr>
          <a:r>
            <a:rPr lang="en-US" sz="1600" b="0" i="0" kern="1200" dirty="0"/>
            <a:t>1 l </a:t>
          </a:r>
          <a:r>
            <a:rPr lang="en-US" sz="1600" b="0" i="0" kern="1200" dirty="0" err="1"/>
            <a:t>bugspyt</a:t>
          </a:r>
          <a:endParaRPr lang="en-US" sz="1600" kern="1200" dirty="0"/>
        </a:p>
        <a:p>
          <a:pPr marL="171450" lvl="1" indent="-171450" algn="l" defTabSz="711200">
            <a:lnSpc>
              <a:spcPct val="90000"/>
            </a:lnSpc>
            <a:spcBef>
              <a:spcPct val="0"/>
            </a:spcBef>
            <a:spcAft>
              <a:spcPct val="20000"/>
            </a:spcAft>
            <a:buChar char="•"/>
          </a:pPr>
          <a:r>
            <a:rPr lang="en-US" sz="1600" b="0" i="0" kern="1200"/>
            <a:t>2 l tarmsaft</a:t>
          </a:r>
          <a:endParaRPr lang="en-US" sz="1600" kern="1200"/>
        </a:p>
        <a:p>
          <a:pPr marL="171450" lvl="1" indent="-171450" algn="l" defTabSz="711200">
            <a:lnSpc>
              <a:spcPct val="90000"/>
            </a:lnSpc>
            <a:spcBef>
              <a:spcPct val="0"/>
            </a:spcBef>
            <a:spcAft>
              <a:spcPct val="20000"/>
            </a:spcAft>
            <a:buChar char="•"/>
          </a:pPr>
          <a:r>
            <a:rPr lang="en-US" sz="1600" b="0" i="0" kern="1200" dirty="0"/>
            <a:t>½ l </a:t>
          </a:r>
          <a:r>
            <a:rPr lang="en-US" sz="1600" b="0" i="0" kern="1200" dirty="0" err="1"/>
            <a:t>galde</a:t>
          </a:r>
          <a:endParaRPr lang="en-US" sz="1600" kern="1200" dirty="0"/>
        </a:p>
        <a:p>
          <a:pPr marL="171450" lvl="1" indent="-171450" algn="l" defTabSz="711200">
            <a:lnSpc>
              <a:spcPct val="90000"/>
            </a:lnSpc>
            <a:spcBef>
              <a:spcPct val="0"/>
            </a:spcBef>
            <a:spcAft>
              <a:spcPct val="20000"/>
            </a:spcAft>
            <a:buFontTx/>
            <a:buNone/>
          </a:pPr>
          <a:r>
            <a:rPr lang="en-US" sz="1600" b="1" i="0" kern="1200" dirty="0" err="1"/>
            <a:t>i</a:t>
          </a:r>
          <a:r>
            <a:rPr lang="en-US" sz="1600" b="1" i="0" kern="1200" dirty="0"/>
            <a:t> alt 8 ½ l  </a:t>
          </a:r>
          <a:r>
            <a:rPr lang="en-US" sz="1600" b="1" i="0" kern="1200" dirty="0" err="1"/>
            <a:t>sekreter</a:t>
          </a:r>
          <a:r>
            <a:rPr lang="en-US" sz="1600" b="1" i="0" kern="1200" dirty="0"/>
            <a:t> pr. </a:t>
          </a:r>
          <a:r>
            <a:rPr lang="en-US" sz="1600" b="1" i="0" kern="1200" dirty="0" err="1"/>
            <a:t>døgn</a:t>
          </a:r>
          <a:endParaRPr lang="en-US" sz="1600" kern="1200" dirty="0"/>
        </a:p>
        <a:p>
          <a:pPr marL="171450" lvl="1" indent="-171450" algn="l" defTabSz="711200">
            <a:lnSpc>
              <a:spcPct val="90000"/>
            </a:lnSpc>
            <a:spcBef>
              <a:spcPct val="0"/>
            </a:spcBef>
            <a:spcAft>
              <a:spcPct val="20000"/>
            </a:spcAft>
            <a:buFontTx/>
            <a:buNone/>
          </a:pPr>
          <a:r>
            <a:rPr lang="en-US" sz="1600" b="0" i="0" kern="1200" dirty="0"/>
            <a:t>.</a:t>
          </a:r>
          <a:endParaRPr lang="en-US" sz="1600" kern="1200" dirty="0"/>
        </a:p>
        <a:p>
          <a:pPr marL="171450" lvl="1" indent="-171450" algn="l" defTabSz="711200">
            <a:lnSpc>
              <a:spcPct val="90000"/>
            </a:lnSpc>
            <a:spcBef>
              <a:spcPct val="0"/>
            </a:spcBef>
            <a:spcAft>
              <a:spcPct val="20000"/>
            </a:spcAft>
            <a:buChar char="•"/>
          </a:pPr>
          <a:r>
            <a:rPr lang="en-US" sz="1600" b="0" i="1" kern="1200" dirty="0" err="1"/>
            <a:t>Optagelsen</a:t>
          </a:r>
          <a:r>
            <a:rPr lang="en-US" sz="1600" b="0" i="0" kern="1200" dirty="0"/>
            <a:t> </a:t>
          </a:r>
          <a:r>
            <a:rPr lang="en-US" sz="1600" b="0" i="0" kern="1200" dirty="0" err="1"/>
            <a:t>af</a:t>
          </a:r>
          <a:r>
            <a:rPr lang="en-US" sz="1600" b="0" i="0" kern="1200" dirty="0"/>
            <a:t> </a:t>
          </a:r>
          <a:r>
            <a:rPr lang="en-US" sz="1600" b="0" i="0" kern="1200" dirty="0" err="1"/>
            <a:t>næringsstofferne</a:t>
          </a:r>
          <a:r>
            <a:rPr lang="en-US" sz="1600" b="0" i="0" kern="1200" dirty="0"/>
            <a:t> </a:t>
          </a:r>
          <a:r>
            <a:rPr lang="en-US" sz="1600" b="0" i="0" kern="1200" dirty="0" err="1"/>
            <a:t>sker</a:t>
          </a:r>
          <a:r>
            <a:rPr lang="en-US" sz="1600" b="0" i="0" kern="1200" dirty="0"/>
            <a:t> </a:t>
          </a:r>
          <a:r>
            <a:rPr lang="en-US" sz="1600" b="0" i="0" kern="1200" dirty="0" err="1"/>
            <a:t>især</a:t>
          </a:r>
          <a:r>
            <a:rPr lang="en-US" sz="1600" b="0" i="0" kern="1200" dirty="0"/>
            <a:t> via </a:t>
          </a:r>
          <a:r>
            <a:rPr lang="en-US" sz="1600" b="0" i="0" kern="1200" dirty="0" err="1"/>
            <a:t>tyndtarmens</a:t>
          </a:r>
          <a:r>
            <a:rPr lang="en-US" sz="1600" b="0" i="0" kern="1200" dirty="0"/>
            <a:t> </a:t>
          </a:r>
          <a:r>
            <a:rPr lang="en-US" sz="1600" b="0" i="0" kern="1200" dirty="0" err="1"/>
            <a:t>væg</a:t>
          </a:r>
          <a:r>
            <a:rPr lang="en-US" sz="1600" b="0" i="0" kern="1200" dirty="0"/>
            <a:t>.</a:t>
          </a:r>
          <a:endParaRPr lang="en-US" sz="1600" kern="1200" dirty="0"/>
        </a:p>
        <a:p>
          <a:pPr marL="171450" lvl="1" indent="-171450" algn="l" defTabSz="711200">
            <a:lnSpc>
              <a:spcPct val="90000"/>
            </a:lnSpc>
            <a:spcBef>
              <a:spcPct val="0"/>
            </a:spcBef>
            <a:spcAft>
              <a:spcPct val="20000"/>
            </a:spcAft>
            <a:buFontTx/>
            <a:buNone/>
          </a:pPr>
          <a:endParaRPr lang="en-US" sz="1600" kern="1200" dirty="0"/>
        </a:p>
        <a:p>
          <a:pPr marL="171450" lvl="1" indent="-171450" algn="l" defTabSz="711200">
            <a:lnSpc>
              <a:spcPct val="90000"/>
            </a:lnSpc>
            <a:spcBef>
              <a:spcPct val="0"/>
            </a:spcBef>
            <a:spcAft>
              <a:spcPct val="20000"/>
            </a:spcAft>
            <a:buChar char="•"/>
          </a:pPr>
          <a:r>
            <a:rPr lang="en-US" sz="1600" b="0" i="1" kern="1200" dirty="0" err="1"/>
            <a:t>Befordringen</a:t>
          </a:r>
          <a:r>
            <a:rPr lang="en-US" sz="1600" b="0" i="0" kern="1200" dirty="0"/>
            <a:t> </a:t>
          </a:r>
          <a:r>
            <a:rPr lang="en-US" sz="1600" b="0" i="0" kern="1200" dirty="0" err="1"/>
            <a:t>sker</a:t>
          </a:r>
          <a:r>
            <a:rPr lang="en-US" sz="1600" b="0" i="0" kern="1200" dirty="0"/>
            <a:t> </a:t>
          </a:r>
          <a:r>
            <a:rPr lang="en-US" sz="1600" b="0" i="0" kern="1200" dirty="0" err="1"/>
            <a:t>ved</a:t>
          </a:r>
          <a:r>
            <a:rPr lang="en-US" sz="1600" b="0" i="0" kern="1200" dirty="0"/>
            <a:t> </a:t>
          </a:r>
          <a:r>
            <a:rPr lang="en-US" sz="1600" b="0" i="0" kern="1200" dirty="0" err="1"/>
            <a:t>hjælp</a:t>
          </a:r>
          <a:r>
            <a:rPr lang="en-US" sz="1600" b="0" i="0" kern="1200" dirty="0"/>
            <a:t> </a:t>
          </a:r>
          <a:r>
            <a:rPr lang="en-US" sz="1600" b="0" i="0" kern="1200" dirty="0" err="1"/>
            <a:t>af</a:t>
          </a:r>
          <a:r>
            <a:rPr lang="en-US" sz="1600" b="0" i="0" kern="1200" dirty="0"/>
            <a:t> </a:t>
          </a:r>
          <a:r>
            <a:rPr lang="en-US" sz="1600" b="0" i="0" kern="1200" dirty="0" err="1"/>
            <a:t>tarmbevægelser</a:t>
          </a:r>
          <a:r>
            <a:rPr lang="en-US" sz="1600" b="0" i="0" kern="1200" dirty="0"/>
            <a:t> (</a:t>
          </a:r>
          <a:r>
            <a:rPr lang="en-US" sz="1600" b="0" i="0" kern="1200" dirty="0" err="1"/>
            <a:t>peristaltik</a:t>
          </a:r>
          <a:r>
            <a:rPr lang="en-US" sz="1600" b="0" i="0" kern="1200" dirty="0"/>
            <a:t>).</a:t>
          </a:r>
          <a:endParaRPr lang="en-US" sz="1600" kern="1200" dirty="0"/>
        </a:p>
      </dsp:txBody>
      <dsp:txXfrm>
        <a:off x="0" y="1178086"/>
        <a:ext cx="4588266" cy="39122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90F471-7DAF-A345-92B5-F1E3AA0027FF}">
      <dsp:nvSpPr>
        <dsp:cNvPr id="0" name=""/>
        <dsp:cNvSpPr/>
      </dsp:nvSpPr>
      <dsp:spPr>
        <a:xfrm>
          <a:off x="0" y="1002"/>
          <a:ext cx="3842950" cy="337781"/>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i="0" kern="1200" dirty="0" err="1"/>
            <a:t>Fordøjelsens</a:t>
          </a:r>
          <a:r>
            <a:rPr lang="en-US" sz="1800" b="1" i="0" kern="1200" dirty="0"/>
            <a:t> </a:t>
          </a:r>
          <a:r>
            <a:rPr lang="en-US" sz="1800" b="1" i="0" kern="1200" dirty="0" err="1"/>
            <a:t>vigtigste</a:t>
          </a:r>
          <a:r>
            <a:rPr lang="en-US" sz="1800" b="1" i="0" kern="1200" dirty="0"/>
            <a:t> processer:</a:t>
          </a:r>
          <a:endParaRPr lang="da-DK" sz="1800" kern="1200" dirty="0"/>
        </a:p>
      </dsp:txBody>
      <dsp:txXfrm>
        <a:off x="16489" y="17491"/>
        <a:ext cx="3809972" cy="304803"/>
      </dsp:txXfrm>
    </dsp:sp>
    <dsp:sp modelId="{3D2DB18B-851C-DB46-9647-62B63A011B0C}">
      <dsp:nvSpPr>
        <dsp:cNvPr id="0" name=""/>
        <dsp:cNvSpPr/>
      </dsp:nvSpPr>
      <dsp:spPr>
        <a:xfrm>
          <a:off x="0" y="338783"/>
          <a:ext cx="3842950" cy="614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014"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n-US" sz="1600" b="0" i="0" kern="1200" dirty="0" err="1"/>
            <a:t>Kemiske</a:t>
          </a:r>
          <a:r>
            <a:rPr lang="en-US" sz="1600" b="0" i="0" kern="1200" dirty="0"/>
            <a:t> processer (</a:t>
          </a:r>
          <a:r>
            <a:rPr lang="en-US" sz="1600" b="0" i="0" kern="1200" dirty="0" err="1"/>
            <a:t>metabolismen</a:t>
          </a:r>
          <a:r>
            <a:rPr lang="en-US" sz="1600" b="0" i="0" kern="1200" dirty="0"/>
            <a:t>)</a:t>
          </a:r>
          <a:endParaRPr lang="da-DK" sz="1600" kern="1200" dirty="0"/>
        </a:p>
        <a:p>
          <a:pPr marL="171450" lvl="1" indent="-171450" algn="l" defTabSz="711200">
            <a:lnSpc>
              <a:spcPct val="90000"/>
            </a:lnSpc>
            <a:spcBef>
              <a:spcPct val="0"/>
            </a:spcBef>
            <a:spcAft>
              <a:spcPct val="20000"/>
            </a:spcAft>
            <a:buChar char="•"/>
          </a:pPr>
          <a:r>
            <a:rPr lang="en-US" sz="1600" b="0" i="0" kern="1200" dirty="0" err="1"/>
            <a:t>Mekaniske</a:t>
          </a:r>
          <a:r>
            <a:rPr lang="en-US" sz="1600" b="0" i="0" kern="1200" dirty="0"/>
            <a:t> processer</a:t>
          </a:r>
          <a:endParaRPr lang="da-DK" sz="1600" kern="1200" dirty="0"/>
        </a:p>
        <a:p>
          <a:pPr marL="171450" lvl="1" indent="-171450" algn="l" defTabSz="711200">
            <a:lnSpc>
              <a:spcPct val="90000"/>
            </a:lnSpc>
            <a:spcBef>
              <a:spcPct val="0"/>
            </a:spcBef>
            <a:spcAft>
              <a:spcPct val="20000"/>
            </a:spcAft>
            <a:buChar char="•"/>
          </a:pPr>
          <a:r>
            <a:rPr lang="en-US" sz="1600" b="0" i="0" kern="1200" dirty="0" err="1"/>
            <a:t>Optagelsesprocesser</a:t>
          </a:r>
          <a:endParaRPr lang="da-DK" sz="1600" kern="1200" dirty="0"/>
        </a:p>
      </dsp:txBody>
      <dsp:txXfrm>
        <a:off x="0" y="338783"/>
        <a:ext cx="3842950" cy="6142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F96BEE-5CB9-724D-9A06-56F848FEBA20}">
      <dsp:nvSpPr>
        <dsp:cNvPr id="0" name=""/>
        <dsp:cNvSpPr/>
      </dsp:nvSpPr>
      <dsp:spPr>
        <a:xfrm>
          <a:off x="0" y="9127"/>
          <a:ext cx="3842950" cy="433485"/>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i="0" kern="1200"/>
            <a:t>Fordøjelseskanalen:</a:t>
          </a:r>
          <a:endParaRPr lang="en-US" sz="1900" kern="1200"/>
        </a:p>
      </dsp:txBody>
      <dsp:txXfrm>
        <a:off x="21161" y="30288"/>
        <a:ext cx="3800628" cy="391163"/>
      </dsp:txXfrm>
    </dsp:sp>
    <dsp:sp modelId="{3F0E494E-744B-6D48-90A0-68C4E6F0560F}">
      <dsp:nvSpPr>
        <dsp:cNvPr id="0" name=""/>
        <dsp:cNvSpPr/>
      </dsp:nvSpPr>
      <dsp:spPr>
        <a:xfrm>
          <a:off x="0" y="442612"/>
          <a:ext cx="3842950" cy="1691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014"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b="0" i="0" kern="1200"/>
            <a:t>Mundhule (cavum oris)</a:t>
          </a:r>
          <a:endParaRPr lang="en-US" sz="1500" kern="1200"/>
        </a:p>
        <a:p>
          <a:pPr marL="114300" lvl="1" indent="-114300" algn="l" defTabSz="666750">
            <a:lnSpc>
              <a:spcPct val="90000"/>
            </a:lnSpc>
            <a:spcBef>
              <a:spcPct val="0"/>
            </a:spcBef>
            <a:spcAft>
              <a:spcPct val="20000"/>
            </a:spcAft>
            <a:buChar char="•"/>
          </a:pPr>
          <a:r>
            <a:rPr lang="en-US" sz="1500" b="0" i="0" kern="1200"/>
            <a:t>Spiserør (esophagus)</a:t>
          </a:r>
          <a:endParaRPr lang="en-US" sz="1500" kern="1200"/>
        </a:p>
        <a:p>
          <a:pPr marL="114300" lvl="1" indent="-114300" algn="l" defTabSz="666750">
            <a:lnSpc>
              <a:spcPct val="90000"/>
            </a:lnSpc>
            <a:spcBef>
              <a:spcPct val="0"/>
            </a:spcBef>
            <a:spcAft>
              <a:spcPct val="20000"/>
            </a:spcAft>
            <a:buChar char="•"/>
          </a:pPr>
          <a:r>
            <a:rPr lang="en-US" sz="1500" b="0" i="0" kern="1200" dirty="0" err="1"/>
            <a:t>Mavesæk</a:t>
          </a:r>
          <a:r>
            <a:rPr lang="en-US" sz="1500" b="0" i="0" kern="1200" dirty="0"/>
            <a:t> (ventriculus)</a:t>
          </a:r>
          <a:endParaRPr lang="en-US" sz="1500" kern="1200" dirty="0"/>
        </a:p>
        <a:p>
          <a:pPr marL="114300" lvl="1" indent="-114300" algn="l" defTabSz="666750">
            <a:lnSpc>
              <a:spcPct val="90000"/>
            </a:lnSpc>
            <a:spcBef>
              <a:spcPct val="0"/>
            </a:spcBef>
            <a:spcAft>
              <a:spcPct val="20000"/>
            </a:spcAft>
            <a:buChar char="•"/>
          </a:pPr>
          <a:r>
            <a:rPr lang="en-US" sz="1500" b="0" i="0" kern="1200"/>
            <a:t>Tolvfingertarm (duodenum)</a:t>
          </a:r>
          <a:endParaRPr lang="en-US" sz="1500" kern="1200"/>
        </a:p>
        <a:p>
          <a:pPr marL="114300" lvl="1" indent="-114300" algn="l" defTabSz="666750">
            <a:lnSpc>
              <a:spcPct val="90000"/>
            </a:lnSpc>
            <a:spcBef>
              <a:spcPct val="0"/>
            </a:spcBef>
            <a:spcAft>
              <a:spcPct val="20000"/>
            </a:spcAft>
            <a:buChar char="•"/>
          </a:pPr>
          <a:r>
            <a:rPr lang="en-US" sz="1500" b="0" i="0" kern="1200"/>
            <a:t>Tyndtarm (jejunum-ileum)</a:t>
          </a:r>
          <a:endParaRPr lang="en-US" sz="1500" kern="1200"/>
        </a:p>
        <a:p>
          <a:pPr marL="114300" lvl="1" indent="-114300" algn="l" defTabSz="666750">
            <a:lnSpc>
              <a:spcPct val="90000"/>
            </a:lnSpc>
            <a:spcBef>
              <a:spcPct val="0"/>
            </a:spcBef>
            <a:spcAft>
              <a:spcPct val="20000"/>
            </a:spcAft>
            <a:buChar char="•"/>
          </a:pPr>
          <a:r>
            <a:rPr lang="en-US" sz="1500" b="0" i="0" kern="1200" dirty="0" err="1"/>
            <a:t>Tyktarm</a:t>
          </a:r>
          <a:r>
            <a:rPr lang="en-US" sz="1500" b="0" i="0" kern="1200" dirty="0"/>
            <a:t> (colon)</a:t>
          </a:r>
          <a:endParaRPr lang="en-US" sz="1500" kern="1200" dirty="0"/>
        </a:p>
        <a:p>
          <a:pPr marL="114300" lvl="1" indent="-114300" algn="l" defTabSz="666750">
            <a:lnSpc>
              <a:spcPct val="90000"/>
            </a:lnSpc>
            <a:spcBef>
              <a:spcPct val="0"/>
            </a:spcBef>
            <a:spcAft>
              <a:spcPct val="20000"/>
            </a:spcAft>
            <a:buChar char="•"/>
          </a:pPr>
          <a:r>
            <a:rPr lang="en-US" sz="1500" b="0" i="0" kern="1200"/>
            <a:t>Endetarm (rectum)</a:t>
          </a:r>
          <a:endParaRPr lang="en-US" sz="1500" kern="1200"/>
        </a:p>
      </dsp:txBody>
      <dsp:txXfrm>
        <a:off x="0" y="442612"/>
        <a:ext cx="3842950" cy="1691189"/>
      </dsp:txXfrm>
    </dsp:sp>
    <dsp:sp modelId="{7BC87C6E-C4E6-6E44-9D50-A6E2B94C82F1}">
      <dsp:nvSpPr>
        <dsp:cNvPr id="0" name=""/>
        <dsp:cNvSpPr/>
      </dsp:nvSpPr>
      <dsp:spPr>
        <a:xfrm>
          <a:off x="0" y="2133802"/>
          <a:ext cx="3842950" cy="433485"/>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i="0" kern="1200" dirty="0" err="1"/>
            <a:t>Hjælpeorganer</a:t>
          </a:r>
          <a:r>
            <a:rPr lang="en-US" sz="1900" b="1" i="0" kern="1200" dirty="0"/>
            <a:t>:</a:t>
          </a:r>
          <a:endParaRPr lang="en-US" sz="1900" kern="1200" dirty="0"/>
        </a:p>
      </dsp:txBody>
      <dsp:txXfrm>
        <a:off x="21161" y="2154963"/>
        <a:ext cx="3800628" cy="391163"/>
      </dsp:txXfrm>
    </dsp:sp>
    <dsp:sp modelId="{54161CA2-7CD4-0D45-813B-90B584C502A8}">
      <dsp:nvSpPr>
        <dsp:cNvPr id="0" name=""/>
        <dsp:cNvSpPr/>
      </dsp:nvSpPr>
      <dsp:spPr>
        <a:xfrm>
          <a:off x="0" y="2567287"/>
          <a:ext cx="3842950" cy="963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014"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b="0" i="0" kern="1200"/>
            <a:t>Spytkirtler </a:t>
          </a:r>
          <a:endParaRPr lang="en-US" sz="1500" kern="1200"/>
        </a:p>
        <a:p>
          <a:pPr marL="114300" lvl="1" indent="-114300" algn="l" defTabSz="666750">
            <a:lnSpc>
              <a:spcPct val="90000"/>
            </a:lnSpc>
            <a:spcBef>
              <a:spcPct val="0"/>
            </a:spcBef>
            <a:spcAft>
              <a:spcPct val="20000"/>
            </a:spcAft>
            <a:buChar char="•"/>
          </a:pPr>
          <a:r>
            <a:rPr lang="en-US" sz="1500" b="0" i="0" kern="1200"/>
            <a:t>Bugspytkirtel (pancreas)</a:t>
          </a:r>
          <a:endParaRPr lang="en-US" sz="1500" kern="1200"/>
        </a:p>
        <a:p>
          <a:pPr marL="114300" lvl="1" indent="-114300" algn="l" defTabSz="666750">
            <a:lnSpc>
              <a:spcPct val="90000"/>
            </a:lnSpc>
            <a:spcBef>
              <a:spcPct val="0"/>
            </a:spcBef>
            <a:spcAft>
              <a:spcPct val="20000"/>
            </a:spcAft>
            <a:buChar char="•"/>
          </a:pPr>
          <a:r>
            <a:rPr lang="en-US" sz="1500" b="0" i="0" kern="1200"/>
            <a:t>Lever (hepar)</a:t>
          </a:r>
          <a:endParaRPr lang="en-US" sz="1500" kern="1200"/>
        </a:p>
        <a:p>
          <a:pPr marL="114300" lvl="1" indent="-114300" algn="l" defTabSz="666750">
            <a:lnSpc>
              <a:spcPct val="90000"/>
            </a:lnSpc>
            <a:spcBef>
              <a:spcPct val="0"/>
            </a:spcBef>
            <a:spcAft>
              <a:spcPct val="20000"/>
            </a:spcAft>
            <a:buChar char="•"/>
          </a:pPr>
          <a:r>
            <a:rPr lang="en-US" sz="1500" b="0" i="0" kern="1200" dirty="0" err="1"/>
            <a:t>Galdeblære</a:t>
          </a:r>
          <a:r>
            <a:rPr lang="en-US" sz="1500" b="0" i="0" kern="1200" dirty="0"/>
            <a:t> (vesicae </a:t>
          </a:r>
          <a:r>
            <a:rPr lang="en-US" sz="1500" b="0" i="0" kern="1200" dirty="0" err="1"/>
            <a:t>fellea</a:t>
          </a:r>
          <a:r>
            <a:rPr lang="en-US" sz="1500" b="0" i="0" kern="1200" dirty="0"/>
            <a:t>)</a:t>
          </a:r>
          <a:endParaRPr lang="en-US" sz="1500" kern="1200" dirty="0"/>
        </a:p>
      </dsp:txBody>
      <dsp:txXfrm>
        <a:off x="0" y="2567287"/>
        <a:ext cx="3842950" cy="9635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2FB9C1-F8F5-0C4C-B93C-1E989E9E21DB}">
      <dsp:nvSpPr>
        <dsp:cNvPr id="0" name=""/>
        <dsp:cNvSpPr/>
      </dsp:nvSpPr>
      <dsp:spPr>
        <a:xfrm>
          <a:off x="0" y="164984"/>
          <a:ext cx="4551000" cy="50193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i="0" kern="1200"/>
            <a:t>Funktion:</a:t>
          </a:r>
          <a:endParaRPr lang="en-US" sz="2200" kern="1200"/>
        </a:p>
      </dsp:txBody>
      <dsp:txXfrm>
        <a:off x="24502" y="189486"/>
        <a:ext cx="4501996" cy="452926"/>
      </dsp:txXfrm>
    </dsp:sp>
    <dsp:sp modelId="{6AF9AB33-BC97-FE41-A119-7C91ED7DEA79}">
      <dsp:nvSpPr>
        <dsp:cNvPr id="0" name=""/>
        <dsp:cNvSpPr/>
      </dsp:nvSpPr>
      <dsp:spPr>
        <a:xfrm>
          <a:off x="0" y="666914"/>
          <a:ext cx="4551000" cy="1092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494"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b="0" i="0" kern="1200"/>
            <a:t>blødgør føden</a:t>
          </a:r>
          <a:endParaRPr lang="en-US" sz="1700" kern="1200"/>
        </a:p>
        <a:p>
          <a:pPr marL="171450" lvl="1" indent="-171450" algn="l" defTabSz="755650">
            <a:lnSpc>
              <a:spcPct val="90000"/>
            </a:lnSpc>
            <a:spcBef>
              <a:spcPct val="0"/>
            </a:spcBef>
            <a:spcAft>
              <a:spcPct val="20000"/>
            </a:spcAft>
            <a:buChar char="•"/>
          </a:pPr>
          <a:r>
            <a:rPr lang="en-US" sz="1700" b="0" i="0" kern="1200"/>
            <a:t>smører mund</a:t>
          </a:r>
          <a:endParaRPr lang="en-US" sz="1700" kern="1200"/>
        </a:p>
        <a:p>
          <a:pPr marL="171450" lvl="1" indent="-171450" algn="l" defTabSz="755650">
            <a:lnSpc>
              <a:spcPct val="90000"/>
            </a:lnSpc>
            <a:spcBef>
              <a:spcPct val="0"/>
            </a:spcBef>
            <a:spcAft>
              <a:spcPct val="20000"/>
            </a:spcAft>
            <a:buChar char="•"/>
          </a:pPr>
          <a:r>
            <a:rPr lang="en-US" sz="1700" b="0" i="0" kern="1200"/>
            <a:t>fordøjer</a:t>
          </a:r>
          <a:endParaRPr lang="en-US" sz="1700" kern="1200"/>
        </a:p>
        <a:p>
          <a:pPr marL="171450" lvl="1" indent="-171450" algn="l" defTabSz="755650">
            <a:lnSpc>
              <a:spcPct val="90000"/>
            </a:lnSpc>
            <a:spcBef>
              <a:spcPct val="0"/>
            </a:spcBef>
            <a:spcAft>
              <a:spcPct val="20000"/>
            </a:spcAft>
            <a:buChar char="•"/>
          </a:pPr>
          <a:r>
            <a:rPr lang="en-US" sz="1700" b="0" i="0" kern="1200"/>
            <a:t>opløser smagsstoffer</a:t>
          </a:r>
          <a:endParaRPr lang="en-US" sz="1700" kern="1200"/>
        </a:p>
      </dsp:txBody>
      <dsp:txXfrm>
        <a:off x="0" y="666914"/>
        <a:ext cx="4551000" cy="1092960"/>
      </dsp:txXfrm>
    </dsp:sp>
    <dsp:sp modelId="{E3BD9F91-C1B7-F449-98D7-E2191D402E8B}">
      <dsp:nvSpPr>
        <dsp:cNvPr id="0" name=""/>
        <dsp:cNvSpPr/>
      </dsp:nvSpPr>
      <dsp:spPr>
        <a:xfrm>
          <a:off x="0" y="1759874"/>
          <a:ext cx="4551000" cy="50193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i="0" kern="1200"/>
            <a:t>Stimulation:</a:t>
          </a:r>
          <a:endParaRPr lang="en-US" sz="2200" kern="1200"/>
        </a:p>
      </dsp:txBody>
      <dsp:txXfrm>
        <a:off x="24502" y="1784376"/>
        <a:ext cx="4501996" cy="452926"/>
      </dsp:txXfrm>
    </dsp:sp>
    <dsp:sp modelId="{BB4D172C-ECF3-AC4F-80E5-F426A3D3349D}">
      <dsp:nvSpPr>
        <dsp:cNvPr id="0" name=""/>
        <dsp:cNvSpPr/>
      </dsp:nvSpPr>
      <dsp:spPr>
        <a:xfrm>
          <a:off x="0" y="2261804"/>
          <a:ext cx="4551000" cy="546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494"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b="0" i="0" kern="1200"/>
            <a:t>ved tanken, synet, smagen og lugten af mad.</a:t>
          </a:r>
          <a:endParaRPr lang="en-US" sz="1700" kern="1200"/>
        </a:p>
        <a:p>
          <a:pPr marL="171450" lvl="1" indent="-171450" algn="l" defTabSz="755650">
            <a:lnSpc>
              <a:spcPct val="90000"/>
            </a:lnSpc>
            <a:spcBef>
              <a:spcPct val="0"/>
            </a:spcBef>
            <a:spcAft>
              <a:spcPct val="20000"/>
            </a:spcAft>
            <a:buChar char="•"/>
          </a:pPr>
          <a:r>
            <a:rPr lang="en-US" sz="1700" b="0" i="0" kern="1200"/>
            <a:t>ved tilstedeværelse af mad i munden</a:t>
          </a:r>
          <a:endParaRPr lang="en-US" sz="1700" kern="1200"/>
        </a:p>
      </dsp:txBody>
      <dsp:txXfrm>
        <a:off x="0" y="2261804"/>
        <a:ext cx="4551000" cy="546480"/>
      </dsp:txXfrm>
    </dsp:sp>
    <dsp:sp modelId="{207E16D8-00CF-DA4F-AAED-791B2DDCBB68}">
      <dsp:nvSpPr>
        <dsp:cNvPr id="0" name=""/>
        <dsp:cNvSpPr/>
      </dsp:nvSpPr>
      <dsp:spPr>
        <a:xfrm>
          <a:off x="0" y="2808284"/>
          <a:ext cx="4551000" cy="50193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i="0" kern="1200"/>
            <a:t>Bestanddele:</a:t>
          </a:r>
          <a:endParaRPr lang="en-US" sz="2200" kern="1200"/>
        </a:p>
      </dsp:txBody>
      <dsp:txXfrm>
        <a:off x="24502" y="2832786"/>
        <a:ext cx="4501996" cy="452926"/>
      </dsp:txXfrm>
    </dsp:sp>
    <dsp:sp modelId="{668EE84C-D277-2C45-9AE7-F72FDA99C185}">
      <dsp:nvSpPr>
        <dsp:cNvPr id="0" name=""/>
        <dsp:cNvSpPr/>
      </dsp:nvSpPr>
      <dsp:spPr>
        <a:xfrm>
          <a:off x="0" y="3310215"/>
          <a:ext cx="4551000" cy="1593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494"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b="0" i="0" kern="1200"/>
            <a:t>vand</a:t>
          </a:r>
          <a:endParaRPr lang="en-US" sz="1700" kern="1200"/>
        </a:p>
        <a:p>
          <a:pPr marL="171450" lvl="1" indent="-171450" algn="l" defTabSz="755650">
            <a:lnSpc>
              <a:spcPct val="90000"/>
            </a:lnSpc>
            <a:spcBef>
              <a:spcPct val="0"/>
            </a:spcBef>
            <a:spcAft>
              <a:spcPct val="20000"/>
            </a:spcAft>
            <a:buChar char="•"/>
          </a:pPr>
          <a:r>
            <a:rPr lang="en-US" sz="1700" b="0" i="0" kern="1200"/>
            <a:t>slimstof (mucin)</a:t>
          </a:r>
          <a:endParaRPr lang="en-US" sz="1700" kern="1200"/>
        </a:p>
        <a:p>
          <a:pPr marL="171450" lvl="1" indent="-171450" algn="l" defTabSz="755650">
            <a:lnSpc>
              <a:spcPct val="90000"/>
            </a:lnSpc>
            <a:spcBef>
              <a:spcPct val="0"/>
            </a:spcBef>
            <a:spcAft>
              <a:spcPct val="20000"/>
            </a:spcAft>
            <a:buChar char="•"/>
          </a:pPr>
          <a:r>
            <a:rPr lang="en-US" sz="1700" b="0" i="0" kern="1200"/>
            <a:t>fordøjelsesenzym ptyalin/spytamylase (nedbryder stivelse)</a:t>
          </a:r>
          <a:endParaRPr lang="en-US" sz="1700" kern="1200"/>
        </a:p>
        <a:p>
          <a:pPr marL="171450" lvl="1" indent="-171450" algn="l" defTabSz="755650">
            <a:lnSpc>
              <a:spcPct val="90000"/>
            </a:lnSpc>
            <a:spcBef>
              <a:spcPct val="0"/>
            </a:spcBef>
            <a:spcAft>
              <a:spcPct val="20000"/>
            </a:spcAft>
            <a:buChar char="•"/>
          </a:pPr>
          <a:r>
            <a:rPr lang="en-US" sz="1700" b="0" i="0" kern="1200"/>
            <a:t>enzym lyzozym (nedbryder bakterier)</a:t>
          </a:r>
          <a:endParaRPr lang="en-US" sz="1700" kern="1200"/>
        </a:p>
        <a:p>
          <a:pPr marL="171450" lvl="1" indent="-171450" algn="l" defTabSz="755650">
            <a:lnSpc>
              <a:spcPct val="90000"/>
            </a:lnSpc>
            <a:spcBef>
              <a:spcPct val="0"/>
            </a:spcBef>
            <a:spcAft>
              <a:spcPct val="20000"/>
            </a:spcAft>
            <a:buChar char="•"/>
          </a:pPr>
          <a:r>
            <a:rPr lang="en-US" sz="1700" b="0" i="0" kern="1200"/>
            <a:t>antistoffer IgA og IgM</a:t>
          </a:r>
          <a:endParaRPr lang="en-US" sz="1700" kern="1200"/>
        </a:p>
      </dsp:txBody>
      <dsp:txXfrm>
        <a:off x="0" y="3310215"/>
        <a:ext cx="4551000" cy="15939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106C4-9FE0-DF4F-9651-B9CE7B417EFD}">
      <dsp:nvSpPr>
        <dsp:cNvPr id="0" name=""/>
        <dsp:cNvSpPr/>
      </dsp:nvSpPr>
      <dsp:spPr>
        <a:xfrm>
          <a:off x="479832" y="184"/>
          <a:ext cx="2293792" cy="1376275"/>
        </a:xfrm>
        <a:prstGeom prst="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baseline="0" dirty="0" err="1"/>
            <a:t>Hovedceller</a:t>
          </a:r>
          <a:r>
            <a:rPr lang="en-US" sz="1600" b="0" i="0" kern="1200" baseline="0" dirty="0"/>
            <a:t> </a:t>
          </a:r>
          <a:r>
            <a:rPr lang="en-US" sz="1600" b="0" i="0" kern="1200" baseline="0" dirty="0" err="1"/>
            <a:t>danner</a:t>
          </a:r>
          <a:r>
            <a:rPr lang="en-US" sz="1600" b="0" i="1" kern="1200" baseline="0" dirty="0"/>
            <a:t> pepsinogen. </a:t>
          </a:r>
          <a:r>
            <a:rPr lang="en-US" sz="1600" b="0" i="1" kern="1200" baseline="0" dirty="0" err="1"/>
            <a:t>Pepsionogen</a:t>
          </a:r>
          <a:r>
            <a:rPr lang="en-US" sz="1600" b="0" i="1" kern="1200" baseline="0" dirty="0"/>
            <a:t> </a:t>
          </a:r>
          <a:r>
            <a:rPr lang="en-US" sz="1600" b="0" i="0" kern="1200" baseline="0" dirty="0"/>
            <a:t>er </a:t>
          </a:r>
          <a:r>
            <a:rPr lang="en-US" sz="1600" b="0" i="0" kern="1200" baseline="0" dirty="0" err="1"/>
            <a:t>forstadie</a:t>
          </a:r>
          <a:r>
            <a:rPr lang="en-US" sz="1600" b="0" i="0" kern="1200" baseline="0" dirty="0"/>
            <a:t> </a:t>
          </a:r>
          <a:r>
            <a:rPr lang="en-US" sz="1600" b="0" i="0" kern="1200" baseline="0" dirty="0" err="1"/>
            <a:t>til</a:t>
          </a:r>
          <a:r>
            <a:rPr lang="en-US" sz="1600" b="0" i="0" kern="1200" baseline="0" dirty="0"/>
            <a:t> det </a:t>
          </a:r>
          <a:r>
            <a:rPr lang="en-US" sz="1600" b="0" i="0" kern="1200" baseline="0" dirty="0" err="1"/>
            <a:t>proteinspaltende</a:t>
          </a:r>
          <a:r>
            <a:rPr lang="en-US" sz="1600" b="0" i="0" kern="1200" baseline="0" dirty="0"/>
            <a:t> pepsin.</a:t>
          </a:r>
          <a:endParaRPr lang="en-US" sz="1600" kern="1200" dirty="0"/>
        </a:p>
      </dsp:txBody>
      <dsp:txXfrm>
        <a:off x="479832" y="184"/>
        <a:ext cx="2293792" cy="1376275"/>
      </dsp:txXfrm>
    </dsp:sp>
    <dsp:sp modelId="{64A1D9C1-AB16-4B4B-97F0-35F9D607D094}">
      <dsp:nvSpPr>
        <dsp:cNvPr id="0" name=""/>
        <dsp:cNvSpPr/>
      </dsp:nvSpPr>
      <dsp:spPr>
        <a:xfrm>
          <a:off x="3003003" y="184"/>
          <a:ext cx="2293792" cy="1376275"/>
        </a:xfrm>
        <a:prstGeom prst="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baseline="0" dirty="0" err="1"/>
            <a:t>Bægerceller</a:t>
          </a:r>
          <a:r>
            <a:rPr lang="en-US" sz="1600" b="0" i="0" kern="1200" baseline="0" dirty="0"/>
            <a:t> </a:t>
          </a:r>
          <a:r>
            <a:rPr lang="en-US" sz="1600" b="0" i="0" kern="1200" baseline="0" dirty="0" err="1"/>
            <a:t>danner</a:t>
          </a:r>
          <a:r>
            <a:rPr lang="en-US" sz="1600" b="0" i="1" kern="1200" baseline="0" dirty="0"/>
            <a:t> mucin</a:t>
          </a:r>
          <a:r>
            <a:rPr lang="en-US" sz="1600" b="0" i="0" kern="1200" baseline="0" dirty="0"/>
            <a:t>, </a:t>
          </a:r>
          <a:r>
            <a:rPr lang="en-US" sz="1600" b="0" i="0" kern="1200" baseline="0" dirty="0" err="1"/>
            <a:t>som</a:t>
          </a:r>
          <a:r>
            <a:rPr lang="en-US" sz="1600" b="0" i="0" kern="1200" baseline="0" dirty="0"/>
            <a:t> </a:t>
          </a:r>
          <a:r>
            <a:rPr lang="en-US" sz="1600" b="0" i="0" kern="1200" baseline="0" dirty="0" err="1"/>
            <a:t>beskytter</a:t>
          </a:r>
          <a:r>
            <a:rPr lang="en-US" sz="1600" b="0" i="0" kern="1200" baseline="0" dirty="0"/>
            <a:t> </a:t>
          </a:r>
          <a:r>
            <a:rPr lang="en-US" sz="1600" b="0" i="0" kern="1200" baseline="0" dirty="0" err="1"/>
            <a:t>slimhinden</a:t>
          </a:r>
          <a:r>
            <a:rPr lang="en-US" sz="1600" b="0" i="0" kern="1200" baseline="0" dirty="0"/>
            <a:t>.</a:t>
          </a:r>
          <a:endParaRPr lang="en-US" sz="1600" kern="1200" dirty="0"/>
        </a:p>
      </dsp:txBody>
      <dsp:txXfrm>
        <a:off x="3003003" y="184"/>
        <a:ext cx="2293792" cy="1376275"/>
      </dsp:txXfrm>
    </dsp:sp>
    <dsp:sp modelId="{7A70D45B-FDD3-9444-80E1-5D7978A24D41}">
      <dsp:nvSpPr>
        <dsp:cNvPr id="0" name=""/>
        <dsp:cNvSpPr/>
      </dsp:nvSpPr>
      <dsp:spPr>
        <a:xfrm>
          <a:off x="5526175" y="184"/>
          <a:ext cx="2293792" cy="1376275"/>
        </a:xfrm>
        <a:prstGeom prst="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baseline="0" dirty="0" err="1"/>
            <a:t>Parietalceller</a:t>
          </a:r>
          <a:r>
            <a:rPr lang="en-US" sz="1600" b="0" i="0" kern="1200" baseline="0" dirty="0"/>
            <a:t> </a:t>
          </a:r>
          <a:r>
            <a:rPr lang="en-US" sz="1600" b="0" i="0" kern="1200" baseline="0" dirty="0" err="1"/>
            <a:t>danner</a:t>
          </a:r>
          <a:r>
            <a:rPr lang="en-US" sz="1600" b="0" i="0" kern="1200" baseline="0" dirty="0"/>
            <a:t> </a:t>
          </a:r>
          <a:r>
            <a:rPr lang="en-US" sz="1600" b="0" i="1" kern="1200" baseline="0" dirty="0" err="1"/>
            <a:t>saltsyre</a:t>
          </a:r>
          <a:r>
            <a:rPr lang="en-US" sz="1600" b="0" i="1" kern="1200" baseline="0" dirty="0"/>
            <a:t>. </a:t>
          </a:r>
          <a:r>
            <a:rPr lang="en-US" sz="1600" b="0" i="1" kern="1200" baseline="0" dirty="0" err="1"/>
            <a:t>Saltsyre</a:t>
          </a:r>
          <a:r>
            <a:rPr lang="en-US" sz="1600" b="0" i="0" kern="1200" baseline="0" dirty="0"/>
            <a:t> </a:t>
          </a:r>
          <a:r>
            <a:rPr lang="en-US" sz="1600" b="0" i="0" kern="1200" baseline="0" dirty="0" err="1"/>
            <a:t>omdanner</a:t>
          </a:r>
          <a:r>
            <a:rPr lang="en-US" sz="1600" b="0" i="0" kern="1200" baseline="0" dirty="0"/>
            <a:t> pepsinogen </a:t>
          </a:r>
          <a:r>
            <a:rPr lang="en-US" sz="1600" b="0" i="0" kern="1200" baseline="0" dirty="0" err="1"/>
            <a:t>til</a:t>
          </a:r>
          <a:r>
            <a:rPr lang="en-US" sz="1600" b="0" i="0" kern="1200" baseline="0" dirty="0"/>
            <a:t> pepsin. </a:t>
          </a:r>
          <a:r>
            <a:rPr lang="en-US" sz="1600" b="0" i="0" kern="1200" baseline="0" dirty="0" err="1"/>
            <a:t>Saltsyre</a:t>
          </a:r>
          <a:r>
            <a:rPr lang="en-US" sz="1600" b="0" i="0" kern="1200" baseline="0" dirty="0"/>
            <a:t> </a:t>
          </a:r>
          <a:r>
            <a:rPr lang="en-US" sz="1600" b="0" i="0" kern="1200" baseline="0" dirty="0" err="1"/>
            <a:t>virker</a:t>
          </a:r>
          <a:r>
            <a:rPr lang="en-US" sz="1600" b="0" i="0" kern="1200" baseline="0" dirty="0"/>
            <a:t> </a:t>
          </a:r>
          <a:r>
            <a:rPr lang="en-US" sz="1600" b="0" i="0" kern="1200" baseline="0" dirty="0" err="1"/>
            <a:t>også</a:t>
          </a:r>
          <a:r>
            <a:rPr lang="en-US" sz="1600" b="0" i="0" kern="1200" baseline="0" dirty="0"/>
            <a:t> </a:t>
          </a:r>
          <a:r>
            <a:rPr lang="en-US" sz="1600" b="0" i="0" kern="1200" baseline="0" dirty="0" err="1"/>
            <a:t>som</a:t>
          </a:r>
          <a:r>
            <a:rPr lang="en-US" sz="1600" b="0" i="0" kern="1200" baseline="0" dirty="0"/>
            <a:t> </a:t>
          </a:r>
          <a:r>
            <a:rPr lang="en-US" sz="1600" b="0" i="0" kern="1200" baseline="0" dirty="0" err="1"/>
            <a:t>bakteriefilter</a:t>
          </a:r>
          <a:r>
            <a:rPr lang="en-US" sz="1600" b="0" i="0" kern="1200" baseline="0" dirty="0"/>
            <a:t>.</a:t>
          </a:r>
          <a:endParaRPr lang="en-US" sz="1600" kern="1200" dirty="0"/>
        </a:p>
      </dsp:txBody>
      <dsp:txXfrm>
        <a:off x="5526175" y="184"/>
        <a:ext cx="2293792" cy="1376275"/>
      </dsp:txXfrm>
    </dsp:sp>
    <dsp:sp modelId="{50625AA2-B535-A948-B4C5-0A8C0E21875A}">
      <dsp:nvSpPr>
        <dsp:cNvPr id="0" name=""/>
        <dsp:cNvSpPr/>
      </dsp:nvSpPr>
      <dsp:spPr>
        <a:xfrm>
          <a:off x="1741417" y="1605839"/>
          <a:ext cx="2293792" cy="1376275"/>
        </a:xfrm>
        <a:prstGeom prst="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baseline="0"/>
            <a:t>Parietalceller danner </a:t>
          </a:r>
          <a:r>
            <a:rPr lang="en-US" sz="1600" b="0" i="1" kern="1200" baseline="0"/>
            <a:t>intrinsic faktor</a:t>
          </a:r>
          <a:r>
            <a:rPr lang="en-US" sz="1600" b="0" i="0" kern="1200" baseline="0"/>
            <a:t>, som medvirker til optagelsen af B 12 vitamin.</a:t>
          </a:r>
          <a:endParaRPr lang="en-US" sz="1600" kern="1200"/>
        </a:p>
      </dsp:txBody>
      <dsp:txXfrm>
        <a:off x="1741417" y="1605839"/>
        <a:ext cx="2293792" cy="1376275"/>
      </dsp:txXfrm>
    </dsp:sp>
    <dsp:sp modelId="{A28F13D9-750C-764D-9139-D926A992A725}">
      <dsp:nvSpPr>
        <dsp:cNvPr id="0" name=""/>
        <dsp:cNvSpPr/>
      </dsp:nvSpPr>
      <dsp:spPr>
        <a:xfrm>
          <a:off x="4264589" y="1605839"/>
          <a:ext cx="2293792" cy="1376275"/>
        </a:xfrm>
        <a:prstGeom prst="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baseline="0" dirty="0"/>
            <a:t>G-</a:t>
          </a:r>
          <a:r>
            <a:rPr lang="en-US" sz="1600" b="0" i="0" kern="1200" baseline="0" dirty="0" err="1"/>
            <a:t>celler</a:t>
          </a:r>
          <a:r>
            <a:rPr lang="en-US" sz="1600" b="0" i="0" kern="1200" baseline="0" dirty="0"/>
            <a:t> </a:t>
          </a:r>
          <a:r>
            <a:rPr lang="en-US" sz="1600" b="0" i="0" kern="1200" baseline="0" dirty="0" err="1"/>
            <a:t>danner</a:t>
          </a:r>
          <a:r>
            <a:rPr lang="en-US" sz="1600" b="0" i="0" kern="1200" baseline="0" dirty="0"/>
            <a:t> </a:t>
          </a:r>
          <a:r>
            <a:rPr lang="en-US" sz="1600" b="0" i="0" kern="1200" baseline="0" dirty="0" err="1"/>
            <a:t>hormon</a:t>
          </a:r>
          <a:r>
            <a:rPr lang="en-US" sz="1600" b="0" i="0" kern="1200" baseline="0" dirty="0"/>
            <a:t> </a:t>
          </a:r>
          <a:r>
            <a:rPr lang="en-US" sz="1600" b="0" i="1" kern="1200" baseline="0" dirty="0"/>
            <a:t>gastrin. Gastrin </a:t>
          </a:r>
          <a:r>
            <a:rPr lang="en-US" sz="1600" b="0" i="0" kern="1200" baseline="0" dirty="0" err="1"/>
            <a:t>regulerer</a:t>
          </a:r>
          <a:r>
            <a:rPr lang="en-US" sz="1600" b="0" i="0" kern="1200" baseline="0" dirty="0"/>
            <a:t> parietal- </a:t>
          </a:r>
          <a:r>
            <a:rPr lang="en-US" sz="1600" b="0" i="0" kern="1200" baseline="0" dirty="0" err="1"/>
            <a:t>og</a:t>
          </a:r>
          <a:r>
            <a:rPr lang="en-US" sz="1600" b="0" i="0" kern="1200" baseline="0" dirty="0"/>
            <a:t> </a:t>
          </a:r>
          <a:r>
            <a:rPr lang="en-US" sz="1600" b="0" i="0" kern="1200" baseline="0" dirty="0" err="1"/>
            <a:t>hovedcellernes</a:t>
          </a:r>
          <a:r>
            <a:rPr lang="en-US" sz="1600" b="0" i="0" kern="1200" baseline="0" dirty="0"/>
            <a:t> </a:t>
          </a:r>
          <a:r>
            <a:rPr lang="en-US" sz="1600" b="0" i="0" kern="1200" baseline="0" dirty="0" err="1"/>
            <a:t>funktion</a:t>
          </a:r>
          <a:r>
            <a:rPr lang="en-US" sz="1600" b="0" i="0" kern="1200" baseline="0" dirty="0"/>
            <a:t>.</a:t>
          </a:r>
          <a:endParaRPr lang="en-US" sz="1600" kern="1200" dirty="0"/>
        </a:p>
      </dsp:txBody>
      <dsp:txXfrm>
        <a:off x="4264589" y="1605839"/>
        <a:ext cx="2293792" cy="13762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8EA0BF-A4D8-3244-AB8E-2C3B172F6CAD}">
      <dsp:nvSpPr>
        <dsp:cNvPr id="0" name=""/>
        <dsp:cNvSpPr/>
      </dsp:nvSpPr>
      <dsp:spPr>
        <a:xfrm>
          <a:off x="0" y="0"/>
          <a:ext cx="1173892" cy="4171099"/>
        </a:xfrm>
        <a:prstGeom prst="rect">
          <a:avLst/>
        </a:prstGeom>
        <a:solidFill>
          <a:schemeClr val="accent1">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487" tIns="120904" rIns="83487" bIns="120904" numCol="1" spcCol="1270" anchor="ctr" anchorCtr="0">
          <a:noAutofit/>
        </a:bodyPr>
        <a:lstStyle/>
        <a:p>
          <a:pPr marL="0" lvl="0" indent="0" algn="ctr" defTabSz="755650">
            <a:lnSpc>
              <a:spcPct val="90000"/>
            </a:lnSpc>
            <a:spcBef>
              <a:spcPct val="0"/>
            </a:spcBef>
            <a:spcAft>
              <a:spcPct val="35000"/>
            </a:spcAft>
            <a:buNone/>
          </a:pPr>
          <a:r>
            <a:rPr lang="en-US" sz="1700" b="0" i="0" kern="1200" dirty="0"/>
            <a:t>Fra pylorus </a:t>
          </a:r>
          <a:r>
            <a:rPr lang="en-US" sz="1700" b="0" i="0" kern="1200" dirty="0" err="1"/>
            <a:t>til</a:t>
          </a:r>
          <a:r>
            <a:rPr lang="en-US" sz="1700" b="0" i="0" kern="1200" dirty="0"/>
            <a:t> </a:t>
          </a:r>
          <a:r>
            <a:rPr lang="en-US" sz="1700" b="0" i="0" kern="1200" dirty="0" err="1"/>
            <a:t>tyktarmen</a:t>
          </a:r>
          <a:r>
            <a:rPr lang="en-US" sz="1700" b="0" i="0" kern="1200" dirty="0"/>
            <a:t>. </a:t>
          </a:r>
          <a:endParaRPr lang="en-US" sz="1700" kern="1200" dirty="0"/>
        </a:p>
      </dsp:txBody>
      <dsp:txXfrm>
        <a:off x="0" y="0"/>
        <a:ext cx="1173892" cy="4171099"/>
      </dsp:txXfrm>
    </dsp:sp>
    <dsp:sp modelId="{4A66FFE2-CDE4-A740-92C9-ED220B75B900}">
      <dsp:nvSpPr>
        <dsp:cNvPr id="0" name=""/>
        <dsp:cNvSpPr/>
      </dsp:nvSpPr>
      <dsp:spPr>
        <a:xfrm>
          <a:off x="1173892" y="0"/>
          <a:ext cx="3521676" cy="4171099"/>
        </a:xfrm>
        <a:prstGeom prst="rect">
          <a:avLst/>
        </a:prstGeom>
        <a:solidFill>
          <a:schemeClr val="accent1">
            <a:alpha val="90000"/>
            <a:tint val="40000"/>
            <a:hueOff val="0"/>
            <a:satOff val="0"/>
            <a:lumOff val="0"/>
            <a:alphaOff val="0"/>
          </a:schemeClr>
        </a:solidFill>
        <a:ln w="34925" cap="flat" cmpd="sng" algn="in">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436" tIns="203200" rIns="71436" bIns="203200" numCol="1" spcCol="1270" anchor="ctr" anchorCtr="0">
          <a:noAutofit/>
        </a:bodyPr>
        <a:lstStyle/>
        <a:p>
          <a:pPr marL="0" lvl="0" indent="0" algn="l" defTabSz="711200">
            <a:lnSpc>
              <a:spcPct val="90000"/>
            </a:lnSpc>
            <a:spcBef>
              <a:spcPct val="0"/>
            </a:spcBef>
            <a:spcAft>
              <a:spcPct val="35000"/>
            </a:spcAft>
            <a:buNone/>
          </a:pPr>
          <a:r>
            <a:rPr lang="en-US" sz="1600" b="0" i="0" kern="1200" dirty="0"/>
            <a:t>Er </a:t>
          </a:r>
          <a:r>
            <a:rPr lang="en-US" sz="1600" b="0" i="0" kern="1200" dirty="0" err="1"/>
            <a:t>tilsammen</a:t>
          </a:r>
          <a:r>
            <a:rPr lang="en-US" sz="1600" b="0" i="0" kern="1200" dirty="0"/>
            <a:t> 4-5  m lang </a:t>
          </a:r>
          <a:r>
            <a:rPr lang="en-US" sz="1600" b="0" i="0" kern="1200" dirty="0" err="1"/>
            <a:t>i</a:t>
          </a:r>
          <a:r>
            <a:rPr lang="en-US" sz="1600" b="0" i="0" kern="1200" dirty="0"/>
            <a:t> live ”in vivo”.</a:t>
          </a:r>
          <a:endParaRPr lang="en-US" sz="1600" kern="1200" dirty="0"/>
        </a:p>
        <a:p>
          <a:pPr marL="0" lvl="0" indent="0" algn="l" defTabSz="711200">
            <a:lnSpc>
              <a:spcPct val="90000"/>
            </a:lnSpc>
            <a:spcBef>
              <a:spcPct val="0"/>
            </a:spcBef>
            <a:spcAft>
              <a:spcPct val="35000"/>
            </a:spcAft>
            <a:buNone/>
          </a:pPr>
          <a:r>
            <a:rPr lang="en-US" sz="1600" b="1" i="0" kern="1200" dirty="0" err="1"/>
            <a:t>Tyndtarmen</a:t>
          </a:r>
          <a:r>
            <a:rPr lang="en-US" sz="1600" b="1" i="0" kern="1200" dirty="0"/>
            <a:t> </a:t>
          </a:r>
          <a:r>
            <a:rPr lang="en-US" sz="1600" b="1" i="0" kern="1200" dirty="0" err="1"/>
            <a:t>opdeles</a:t>
          </a:r>
          <a:r>
            <a:rPr lang="en-US" sz="1600" b="1" i="0" kern="1200" dirty="0"/>
            <a:t> </a:t>
          </a:r>
          <a:r>
            <a:rPr lang="en-US" sz="1600" b="1" i="0" kern="1200" dirty="0" err="1"/>
            <a:t>i</a:t>
          </a:r>
          <a:r>
            <a:rPr lang="en-US" sz="1600" b="1" i="0" kern="1200" dirty="0"/>
            <a:t> 3 dele:</a:t>
          </a:r>
          <a:endParaRPr lang="en-US" sz="1600" kern="1200" dirty="0"/>
        </a:p>
        <a:p>
          <a:pPr marL="0" lvl="0" indent="0" algn="l" defTabSz="711200">
            <a:lnSpc>
              <a:spcPct val="90000"/>
            </a:lnSpc>
            <a:spcBef>
              <a:spcPct val="0"/>
            </a:spcBef>
            <a:spcAft>
              <a:spcPct val="35000"/>
            </a:spcAft>
            <a:buFont typeface="Arial" panose="020B0604020202020204" pitchFamily="34" charset="0"/>
            <a:buNone/>
          </a:pPr>
          <a:r>
            <a:rPr lang="en-US" sz="1600" b="0" i="1" kern="1200" dirty="0"/>
            <a:t>1. Duodenum </a:t>
          </a:r>
          <a:r>
            <a:rPr lang="en-US" sz="1600" b="0" i="0" kern="1200" dirty="0"/>
            <a:t>(</a:t>
          </a:r>
          <a:r>
            <a:rPr lang="en-US" sz="1600" b="0" i="0" kern="1200" dirty="0" err="1"/>
            <a:t>tolvfingertarmen</a:t>
          </a:r>
          <a:r>
            <a:rPr lang="en-US" sz="1600" b="0" i="0" kern="1200" dirty="0"/>
            <a:t>) </a:t>
          </a:r>
          <a:endParaRPr lang="en-US" sz="1600" kern="1200" dirty="0"/>
        </a:p>
        <a:p>
          <a:pPr marL="0" lvl="0" indent="0" algn="l" defTabSz="711200">
            <a:lnSpc>
              <a:spcPct val="90000"/>
            </a:lnSpc>
            <a:spcBef>
              <a:spcPct val="0"/>
            </a:spcBef>
            <a:spcAft>
              <a:spcPct val="35000"/>
            </a:spcAft>
            <a:buNone/>
          </a:pPr>
          <a:r>
            <a:rPr lang="en-US" sz="1600" b="0" i="0" kern="1200"/>
            <a:t>- Kort og C-formet,  ca. 25 cm lang. </a:t>
          </a:r>
          <a:endParaRPr lang="en-US" sz="1600" kern="1200"/>
        </a:p>
        <a:p>
          <a:pPr marL="0" lvl="0" indent="0" algn="l" defTabSz="711200">
            <a:lnSpc>
              <a:spcPct val="90000"/>
            </a:lnSpc>
            <a:spcBef>
              <a:spcPct val="0"/>
            </a:spcBef>
            <a:spcAft>
              <a:spcPct val="35000"/>
            </a:spcAft>
            <a:buNone/>
          </a:pPr>
          <a:r>
            <a:rPr lang="en-US" sz="1600" b="0" i="0" kern="1200" dirty="0"/>
            <a:t>- </a:t>
          </a:r>
          <a:r>
            <a:rPr lang="en-US" sz="1600" b="0" i="0" kern="1200" dirty="0" err="1"/>
            <a:t>Kirtler</a:t>
          </a:r>
          <a:r>
            <a:rPr lang="en-US" sz="1600" b="0" i="0" kern="1200" dirty="0"/>
            <a:t> </a:t>
          </a:r>
          <a:r>
            <a:rPr lang="en-US" sz="1600" b="0" i="0" kern="1200" dirty="0" err="1"/>
            <a:t>i</a:t>
          </a:r>
          <a:r>
            <a:rPr lang="en-US" sz="1600" b="0" i="0" kern="1200" dirty="0"/>
            <a:t> </a:t>
          </a:r>
          <a:r>
            <a:rPr lang="en-US" sz="1600" b="0" i="0" kern="1200" dirty="0" err="1"/>
            <a:t>tarmens</a:t>
          </a:r>
          <a:r>
            <a:rPr lang="en-US" sz="1600" b="0" i="0" kern="1200" dirty="0"/>
            <a:t> </a:t>
          </a:r>
          <a:r>
            <a:rPr lang="en-US" sz="1600" b="0" i="0" kern="1200" dirty="0" err="1"/>
            <a:t>væg</a:t>
          </a:r>
          <a:r>
            <a:rPr lang="en-US" sz="1600" b="0" i="0" kern="1200" dirty="0"/>
            <a:t>  </a:t>
          </a:r>
          <a:r>
            <a:rPr lang="en-US" sz="1600" b="0" i="0" kern="1200" dirty="0" err="1"/>
            <a:t>producerer</a:t>
          </a:r>
          <a:r>
            <a:rPr lang="en-US" sz="1600" b="0" i="0" kern="1200" dirty="0"/>
            <a:t> </a:t>
          </a:r>
          <a:r>
            <a:rPr lang="en-US" sz="1600" b="0" i="0" kern="1200" dirty="0" err="1"/>
            <a:t>enzymer</a:t>
          </a:r>
          <a:r>
            <a:rPr lang="en-US" sz="1600" b="0" i="0" kern="1200" dirty="0"/>
            <a:t>, </a:t>
          </a:r>
          <a:r>
            <a:rPr lang="en-US" sz="1600" b="0" i="0" kern="1200" dirty="0" err="1"/>
            <a:t>kaldet</a:t>
          </a:r>
          <a:r>
            <a:rPr lang="en-US" sz="1600" b="0" i="0" kern="1200" dirty="0"/>
            <a:t> </a:t>
          </a:r>
          <a:r>
            <a:rPr lang="en-US" sz="1600" b="0" i="0" kern="1200" dirty="0" err="1"/>
            <a:t>peptidaser</a:t>
          </a:r>
          <a:r>
            <a:rPr lang="en-US" sz="1600" b="0" i="0" kern="1200" dirty="0"/>
            <a:t>.</a:t>
          </a:r>
          <a:endParaRPr lang="en-US" sz="1600" kern="1200" dirty="0"/>
        </a:p>
        <a:p>
          <a:pPr marL="0" lvl="0" indent="0" algn="l" defTabSz="711200">
            <a:lnSpc>
              <a:spcPct val="90000"/>
            </a:lnSpc>
            <a:spcBef>
              <a:spcPct val="0"/>
            </a:spcBef>
            <a:spcAft>
              <a:spcPct val="35000"/>
            </a:spcAft>
            <a:buNone/>
          </a:pPr>
          <a:r>
            <a:rPr lang="en-US" sz="1600" b="0" i="1" kern="1200" dirty="0"/>
            <a:t>2. Jejunum (</a:t>
          </a:r>
          <a:r>
            <a:rPr lang="en-US" sz="1600" b="0" i="0" kern="1200" dirty="0" err="1"/>
            <a:t>hungertarmen</a:t>
          </a:r>
          <a:r>
            <a:rPr lang="en-US" sz="1600" b="0" i="0" kern="1200" dirty="0"/>
            <a:t>) </a:t>
          </a:r>
          <a:endParaRPr lang="en-US" sz="1600" kern="1200" dirty="0"/>
        </a:p>
        <a:p>
          <a:pPr marL="0" lvl="0" indent="0" algn="l" defTabSz="711200">
            <a:lnSpc>
              <a:spcPct val="90000"/>
            </a:lnSpc>
            <a:spcBef>
              <a:spcPct val="0"/>
            </a:spcBef>
            <a:spcAft>
              <a:spcPct val="35000"/>
            </a:spcAft>
            <a:buNone/>
          </a:pPr>
          <a:r>
            <a:rPr lang="en-US" sz="1600" kern="1200" dirty="0"/>
            <a:t>- 1/3</a:t>
          </a:r>
        </a:p>
        <a:p>
          <a:pPr marL="0" lvl="0" indent="0" algn="l" defTabSz="711200">
            <a:lnSpc>
              <a:spcPct val="90000"/>
            </a:lnSpc>
            <a:spcBef>
              <a:spcPct val="0"/>
            </a:spcBef>
            <a:spcAft>
              <a:spcPct val="35000"/>
            </a:spcAft>
            <a:buNone/>
          </a:pPr>
          <a:r>
            <a:rPr lang="en-US" sz="1600" b="0" i="0" kern="1200" dirty="0"/>
            <a:t>-  </a:t>
          </a:r>
          <a:r>
            <a:rPr lang="en-US" sz="1600" b="0" i="0" kern="1200" dirty="0" err="1"/>
            <a:t>Producerer</a:t>
          </a:r>
          <a:r>
            <a:rPr lang="en-US" sz="1600" b="0" i="0" kern="1200" dirty="0"/>
            <a:t> </a:t>
          </a:r>
          <a:r>
            <a:rPr lang="en-US" sz="1600" b="0" i="0" kern="1200" dirty="0" err="1"/>
            <a:t>fordøjelsesenzymer</a:t>
          </a:r>
          <a:endParaRPr lang="en-US" sz="1600" kern="1200" dirty="0"/>
        </a:p>
        <a:p>
          <a:pPr marL="0" lvl="0" indent="0" algn="l" defTabSz="711200">
            <a:lnSpc>
              <a:spcPct val="90000"/>
            </a:lnSpc>
            <a:spcBef>
              <a:spcPct val="0"/>
            </a:spcBef>
            <a:spcAft>
              <a:spcPct val="35000"/>
            </a:spcAft>
            <a:buNone/>
          </a:pPr>
          <a:r>
            <a:rPr lang="en-US" sz="1600" b="0" i="0" kern="1200" dirty="0"/>
            <a:t>3</a:t>
          </a:r>
          <a:r>
            <a:rPr lang="en-US" sz="1600" b="0" i="1" kern="1200" dirty="0"/>
            <a:t>. Ileum  </a:t>
          </a:r>
          <a:r>
            <a:rPr lang="en-US" sz="1600" b="0" i="0" kern="1200" dirty="0"/>
            <a:t>(</a:t>
          </a:r>
          <a:r>
            <a:rPr lang="en-US" sz="1600" b="0" i="0" kern="1200" dirty="0" err="1"/>
            <a:t>krumtarmen</a:t>
          </a:r>
          <a:r>
            <a:rPr lang="en-US" sz="1600" b="0" i="0" kern="1200" dirty="0"/>
            <a:t>) </a:t>
          </a:r>
          <a:endParaRPr lang="en-US" sz="1600" kern="1200" dirty="0"/>
        </a:p>
        <a:p>
          <a:pPr marL="0" lvl="0" indent="0" algn="l" defTabSz="711200">
            <a:lnSpc>
              <a:spcPct val="90000"/>
            </a:lnSpc>
            <a:spcBef>
              <a:spcPct val="0"/>
            </a:spcBef>
            <a:spcAft>
              <a:spcPct val="35000"/>
            </a:spcAft>
            <a:buNone/>
          </a:pPr>
          <a:r>
            <a:rPr lang="en-US" sz="1600" b="0" i="0" kern="1200" dirty="0"/>
            <a:t>2/3</a:t>
          </a:r>
          <a:endParaRPr lang="en-US" sz="1600" kern="1200" dirty="0"/>
        </a:p>
        <a:p>
          <a:pPr marL="0" lvl="0" indent="0" algn="l" defTabSz="711200">
            <a:lnSpc>
              <a:spcPct val="90000"/>
            </a:lnSpc>
            <a:spcBef>
              <a:spcPct val="0"/>
            </a:spcBef>
            <a:spcAft>
              <a:spcPct val="35000"/>
            </a:spcAft>
            <a:buNone/>
          </a:pPr>
          <a:r>
            <a:rPr lang="en-US" sz="1600" b="0" i="0" kern="1200"/>
            <a:t>- de fleste næringsstoffer optages her    </a:t>
          </a:r>
          <a:endParaRPr lang="en-US" sz="1600" kern="1200"/>
        </a:p>
      </dsp:txBody>
      <dsp:txXfrm>
        <a:off x="1173892" y="0"/>
        <a:ext cx="3521676" cy="417109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8F5A60-C0E6-3D43-AF07-058FA24C2865}">
      <dsp:nvSpPr>
        <dsp:cNvPr id="0" name=""/>
        <dsp:cNvSpPr/>
      </dsp:nvSpPr>
      <dsp:spPr>
        <a:xfrm>
          <a:off x="0" y="0"/>
          <a:ext cx="7781636" cy="121680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i="0" kern="1200" dirty="0" err="1"/>
            <a:t>Tarmvæggens</a:t>
          </a:r>
          <a:r>
            <a:rPr lang="en-US" sz="2400" b="1" i="0" kern="1200" dirty="0"/>
            <a:t> </a:t>
          </a:r>
          <a:r>
            <a:rPr lang="en-US" sz="2400" b="1" i="0" kern="1200" dirty="0" err="1"/>
            <a:t>enzymer</a:t>
          </a:r>
          <a:r>
            <a:rPr lang="en-US" sz="2400" b="1" i="0" kern="1200" dirty="0"/>
            <a:t> </a:t>
          </a:r>
          <a:r>
            <a:rPr lang="en-US" sz="2400" b="1" i="0" kern="1200" dirty="0" err="1"/>
            <a:t>spalter</a:t>
          </a:r>
          <a:r>
            <a:rPr lang="en-US" sz="2400" b="1" i="0" kern="1200" dirty="0"/>
            <a:t> </a:t>
          </a:r>
          <a:r>
            <a:rPr lang="en-US" sz="2400" b="1" i="0" kern="1200" dirty="0" err="1"/>
            <a:t>næringstoffer</a:t>
          </a:r>
          <a:r>
            <a:rPr lang="en-US" sz="2400" b="1" i="0" kern="1200" dirty="0"/>
            <a:t> </a:t>
          </a:r>
          <a:r>
            <a:rPr lang="en-US" sz="2400" b="1" i="0" kern="1200" dirty="0" err="1"/>
            <a:t>til</a:t>
          </a:r>
          <a:r>
            <a:rPr lang="en-US" sz="2400" b="1" i="0" kern="1200" dirty="0"/>
            <a:t> </a:t>
          </a:r>
          <a:r>
            <a:rPr lang="en-US" sz="2400" b="1" i="0" kern="1200" dirty="0" err="1"/>
            <a:t>små</a:t>
          </a:r>
          <a:r>
            <a:rPr lang="en-US" sz="2400" b="1" i="0" kern="1200" dirty="0"/>
            <a:t> </a:t>
          </a:r>
          <a:r>
            <a:rPr lang="en-US" sz="2400" b="1" i="0" kern="1200" dirty="0" err="1"/>
            <a:t>molekyler</a:t>
          </a:r>
          <a:r>
            <a:rPr lang="en-US" sz="2400" b="1" i="0" kern="1200" dirty="0"/>
            <a:t>:</a:t>
          </a:r>
          <a:endParaRPr lang="da-DK" sz="2400" kern="1200" dirty="0"/>
        </a:p>
      </dsp:txBody>
      <dsp:txXfrm>
        <a:off x="59399" y="59399"/>
        <a:ext cx="7662838" cy="1098002"/>
      </dsp:txXfrm>
    </dsp:sp>
    <dsp:sp modelId="{A83EF4D3-003F-6141-AD03-69CC0B11B179}">
      <dsp:nvSpPr>
        <dsp:cNvPr id="0" name=""/>
        <dsp:cNvSpPr/>
      </dsp:nvSpPr>
      <dsp:spPr>
        <a:xfrm>
          <a:off x="0" y="1412838"/>
          <a:ext cx="7781636" cy="1950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067"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b="0" i="0" kern="1200" dirty="0" err="1"/>
            <a:t>Laktase</a:t>
          </a:r>
          <a:r>
            <a:rPr lang="en-US" sz="1800" b="0" i="0" kern="1200" dirty="0"/>
            <a:t> </a:t>
          </a:r>
          <a:r>
            <a:rPr lang="en-US" sz="1800" b="0" i="0" kern="1200" dirty="0" err="1"/>
            <a:t>spalter</a:t>
          </a:r>
          <a:r>
            <a:rPr lang="en-US" sz="1800" b="0" i="0" kern="1200" dirty="0"/>
            <a:t> </a:t>
          </a:r>
          <a:r>
            <a:rPr lang="en-US" sz="1800" b="0" i="0" kern="1200" dirty="0" err="1"/>
            <a:t>laktose</a:t>
          </a:r>
          <a:r>
            <a:rPr lang="en-US" sz="1800" b="0" i="0" kern="1200" dirty="0"/>
            <a:t> </a:t>
          </a:r>
          <a:r>
            <a:rPr lang="en-US" sz="1800" b="0" i="0" kern="1200" dirty="0" err="1"/>
            <a:t>til</a:t>
          </a:r>
          <a:r>
            <a:rPr lang="en-US" sz="1800" b="0" i="0" kern="1200" dirty="0"/>
            <a:t> </a:t>
          </a:r>
          <a:r>
            <a:rPr lang="en-US" sz="1800" b="0" i="0" kern="1200" dirty="0" err="1"/>
            <a:t>glukose</a:t>
          </a:r>
          <a:r>
            <a:rPr lang="en-US" sz="1800" b="0" i="0" kern="1200" dirty="0"/>
            <a:t> </a:t>
          </a:r>
          <a:r>
            <a:rPr lang="en-US" sz="1800" b="0" i="0" kern="1200" dirty="0" err="1"/>
            <a:t>og</a:t>
          </a:r>
          <a:r>
            <a:rPr lang="en-US" sz="1800" b="0" i="0" kern="1200" dirty="0"/>
            <a:t> </a:t>
          </a:r>
          <a:r>
            <a:rPr lang="en-US" sz="1800" b="0" i="0" kern="1200" dirty="0" err="1"/>
            <a:t>galaktose</a:t>
          </a:r>
          <a:endParaRPr lang="da-DK" sz="1800" kern="1200" dirty="0"/>
        </a:p>
        <a:p>
          <a:pPr marL="171450" lvl="1" indent="-171450" algn="l" defTabSz="800100">
            <a:lnSpc>
              <a:spcPct val="90000"/>
            </a:lnSpc>
            <a:spcBef>
              <a:spcPct val="0"/>
            </a:spcBef>
            <a:spcAft>
              <a:spcPct val="20000"/>
            </a:spcAft>
            <a:buChar char="•"/>
          </a:pPr>
          <a:r>
            <a:rPr lang="en-US" sz="1800" b="0" i="0" kern="1200" dirty="0" err="1"/>
            <a:t>Sukrase</a:t>
          </a:r>
          <a:r>
            <a:rPr lang="en-US" sz="1800" b="0" i="0" kern="1200" dirty="0"/>
            <a:t> </a:t>
          </a:r>
          <a:r>
            <a:rPr lang="en-US" sz="1800" b="0" i="0" kern="1200" dirty="0" err="1"/>
            <a:t>spalter</a:t>
          </a:r>
          <a:r>
            <a:rPr lang="en-US" sz="1800" b="0" i="0" kern="1200" dirty="0"/>
            <a:t> </a:t>
          </a:r>
          <a:r>
            <a:rPr lang="en-US" sz="1800" b="0" i="0" kern="1200" dirty="0" err="1"/>
            <a:t>sakkarose</a:t>
          </a:r>
          <a:r>
            <a:rPr lang="en-US" sz="1800" b="0" i="0" kern="1200" dirty="0"/>
            <a:t> </a:t>
          </a:r>
          <a:r>
            <a:rPr lang="en-US" sz="1800" b="0" i="0" kern="1200" dirty="0" err="1"/>
            <a:t>til</a:t>
          </a:r>
          <a:r>
            <a:rPr lang="en-US" sz="1800" b="0" i="0" kern="1200" dirty="0"/>
            <a:t> </a:t>
          </a:r>
          <a:r>
            <a:rPr lang="en-US" sz="1800" b="0" i="0" kern="1200" dirty="0" err="1"/>
            <a:t>glukose</a:t>
          </a:r>
          <a:r>
            <a:rPr lang="en-US" sz="1800" b="0" i="0" kern="1200" dirty="0"/>
            <a:t> </a:t>
          </a:r>
          <a:r>
            <a:rPr lang="en-US" sz="1800" b="0" i="0" kern="1200" dirty="0" err="1"/>
            <a:t>og</a:t>
          </a:r>
          <a:r>
            <a:rPr lang="en-US" sz="1800" b="0" i="0" kern="1200" dirty="0"/>
            <a:t> </a:t>
          </a:r>
          <a:r>
            <a:rPr lang="en-US" sz="1800" b="0" i="0" kern="1200" dirty="0" err="1"/>
            <a:t>fruktose</a:t>
          </a:r>
          <a:endParaRPr lang="da-DK" sz="1800" kern="1200" dirty="0"/>
        </a:p>
        <a:p>
          <a:pPr marL="171450" lvl="1" indent="-171450" algn="l" defTabSz="800100">
            <a:lnSpc>
              <a:spcPct val="90000"/>
            </a:lnSpc>
            <a:spcBef>
              <a:spcPct val="0"/>
            </a:spcBef>
            <a:spcAft>
              <a:spcPct val="20000"/>
            </a:spcAft>
            <a:buChar char="•"/>
          </a:pPr>
          <a:r>
            <a:rPr lang="en-US" sz="1800" b="0" i="0" kern="1200" dirty="0"/>
            <a:t>Maltase </a:t>
          </a:r>
          <a:r>
            <a:rPr lang="en-US" sz="1800" b="0" i="0" kern="1200" dirty="0" err="1"/>
            <a:t>spalter</a:t>
          </a:r>
          <a:r>
            <a:rPr lang="en-US" sz="1800" b="0" i="0" kern="1200" dirty="0"/>
            <a:t> maltose </a:t>
          </a:r>
          <a:r>
            <a:rPr lang="en-US" sz="1800" b="0" i="0" kern="1200" dirty="0" err="1"/>
            <a:t>til</a:t>
          </a:r>
          <a:r>
            <a:rPr lang="en-US" sz="1800" b="0" i="0" kern="1200" dirty="0"/>
            <a:t> </a:t>
          </a:r>
          <a:r>
            <a:rPr lang="en-US" sz="1800" b="0" i="0" kern="1200" dirty="0" err="1"/>
            <a:t>glukose</a:t>
          </a:r>
          <a:r>
            <a:rPr lang="en-US" sz="1800" b="0" i="0" kern="1200" dirty="0"/>
            <a:t> </a:t>
          </a:r>
          <a:r>
            <a:rPr lang="en-US" sz="1800" b="0" i="0" kern="1200" dirty="0" err="1"/>
            <a:t>og</a:t>
          </a:r>
          <a:r>
            <a:rPr lang="en-US" sz="1800" b="0" i="0" kern="1200" dirty="0"/>
            <a:t> </a:t>
          </a:r>
          <a:r>
            <a:rPr lang="en-US" sz="1800" b="0" i="0" kern="1200" dirty="0" err="1"/>
            <a:t>glukose</a:t>
          </a:r>
          <a:endParaRPr lang="da-DK" sz="1800" kern="1200" dirty="0"/>
        </a:p>
        <a:p>
          <a:pPr marL="171450" lvl="1" indent="-171450" algn="l" defTabSz="800100">
            <a:lnSpc>
              <a:spcPct val="90000"/>
            </a:lnSpc>
            <a:spcBef>
              <a:spcPct val="0"/>
            </a:spcBef>
            <a:spcAft>
              <a:spcPct val="20000"/>
            </a:spcAft>
            <a:buChar char="•"/>
          </a:pPr>
          <a:r>
            <a:rPr lang="en-US" sz="1800" b="0" i="0" kern="1200" dirty="0"/>
            <a:t>Peptidase </a:t>
          </a:r>
          <a:r>
            <a:rPr lang="en-US" sz="1800" b="0" i="0" kern="1200" dirty="0" err="1"/>
            <a:t>spalter</a:t>
          </a:r>
          <a:r>
            <a:rPr lang="en-US" sz="1800" b="0" i="0" kern="1200" dirty="0"/>
            <a:t> </a:t>
          </a:r>
          <a:r>
            <a:rPr lang="en-US" sz="1800" b="0" i="0" kern="1200" dirty="0" err="1"/>
            <a:t>dipeptider</a:t>
          </a:r>
          <a:r>
            <a:rPr lang="en-US" sz="1800" b="0" i="0" kern="1200" dirty="0"/>
            <a:t> </a:t>
          </a:r>
          <a:r>
            <a:rPr lang="en-US" sz="1800" b="0" i="0" kern="1200" dirty="0" err="1"/>
            <a:t>til</a:t>
          </a:r>
          <a:r>
            <a:rPr lang="en-US" sz="1800" b="0" i="0" kern="1200" dirty="0"/>
            <a:t> </a:t>
          </a:r>
          <a:r>
            <a:rPr lang="en-US" sz="1800" b="0" i="0" kern="1200" dirty="0" err="1"/>
            <a:t>aminosyrer</a:t>
          </a:r>
          <a:r>
            <a:rPr lang="en-US" sz="1800" b="0" i="0" kern="1200" dirty="0"/>
            <a:t> </a:t>
          </a:r>
          <a:endParaRPr lang="da-DK" sz="1800" kern="1200" dirty="0"/>
        </a:p>
        <a:p>
          <a:pPr marL="342900" lvl="2" indent="-171450" algn="l" defTabSz="800100">
            <a:lnSpc>
              <a:spcPct val="90000"/>
            </a:lnSpc>
            <a:spcBef>
              <a:spcPct val="0"/>
            </a:spcBef>
            <a:spcAft>
              <a:spcPct val="20000"/>
            </a:spcAft>
            <a:buFontTx/>
            <a:buNone/>
          </a:pPr>
          <a:r>
            <a:rPr lang="en-US" sz="1800" b="0" i="0" kern="1200" dirty="0"/>
            <a:t>	</a:t>
          </a:r>
          <a:endParaRPr lang="da-DK" sz="1800" kern="1200" dirty="0"/>
        </a:p>
        <a:p>
          <a:pPr marL="342900" lvl="2" indent="-171450" algn="l" defTabSz="800100">
            <a:lnSpc>
              <a:spcPct val="90000"/>
            </a:lnSpc>
            <a:spcBef>
              <a:spcPct val="0"/>
            </a:spcBef>
            <a:spcAft>
              <a:spcPct val="20000"/>
            </a:spcAft>
            <a:buFontTx/>
            <a:buNone/>
          </a:pPr>
          <a:r>
            <a:rPr lang="en-US" sz="1800" b="0" i="0" kern="1200" dirty="0"/>
            <a:t>De </a:t>
          </a:r>
          <a:r>
            <a:rPr lang="en-US" sz="1800" b="0" i="0" kern="1200" dirty="0" err="1"/>
            <a:t>små</a:t>
          </a:r>
          <a:r>
            <a:rPr lang="en-US" sz="1800" b="0" i="0" kern="1200" dirty="0"/>
            <a:t> </a:t>
          </a:r>
          <a:r>
            <a:rPr lang="en-US" sz="1800" b="0" i="0" kern="1200" dirty="0" err="1"/>
            <a:t>molekyler</a:t>
          </a:r>
          <a:r>
            <a:rPr lang="en-US" sz="1800" b="0" i="0" kern="1200" dirty="0"/>
            <a:t> </a:t>
          </a:r>
          <a:r>
            <a:rPr lang="en-US" sz="1800" b="0" i="0" kern="1200" dirty="0" err="1"/>
            <a:t>optages</a:t>
          </a:r>
          <a:r>
            <a:rPr lang="en-US" sz="1800" b="0" i="0" kern="1200" dirty="0"/>
            <a:t> </a:t>
          </a:r>
          <a:r>
            <a:rPr lang="en-US" sz="1800" b="0" i="0" kern="1200" dirty="0" err="1"/>
            <a:t>til</a:t>
          </a:r>
          <a:r>
            <a:rPr lang="en-US" sz="1800" b="0" i="0" kern="1200" dirty="0"/>
            <a:t> </a:t>
          </a:r>
          <a:r>
            <a:rPr lang="en-US" sz="1800" b="0" i="0" kern="1200" dirty="0" err="1"/>
            <a:t>blodet</a:t>
          </a:r>
          <a:r>
            <a:rPr lang="en-US" sz="1800" b="0" i="0" kern="1200" dirty="0"/>
            <a:t> via </a:t>
          </a:r>
          <a:r>
            <a:rPr lang="en-US" sz="1800" b="0" i="0" kern="1200" dirty="0" err="1"/>
            <a:t>cellerne</a:t>
          </a:r>
          <a:r>
            <a:rPr lang="en-US" sz="1800" b="0" i="0" kern="1200" dirty="0"/>
            <a:t> </a:t>
          </a:r>
          <a:r>
            <a:rPr lang="en-US" sz="1800" b="0" i="0" kern="1200" dirty="0" err="1"/>
            <a:t>i</a:t>
          </a:r>
          <a:r>
            <a:rPr lang="en-US" sz="1800" b="0" i="0" kern="1200" dirty="0"/>
            <a:t> </a:t>
          </a:r>
          <a:r>
            <a:rPr lang="en-US" sz="1800" b="0" i="0" kern="1200" dirty="0" err="1"/>
            <a:t>tarmævggen</a:t>
          </a:r>
          <a:r>
            <a:rPr lang="en-US" sz="1800" b="0" i="0" kern="1200" dirty="0"/>
            <a:t> </a:t>
          </a:r>
          <a:r>
            <a:rPr lang="en-US" sz="1800" b="0" i="0" kern="1200" dirty="0" err="1"/>
            <a:t>sammen</a:t>
          </a:r>
          <a:r>
            <a:rPr lang="en-US" sz="1800" b="0" i="0" kern="1200" dirty="0"/>
            <a:t> men </a:t>
          </a:r>
          <a:r>
            <a:rPr lang="en-US" sz="1800" b="0" i="0" kern="1200" dirty="0" err="1"/>
            <a:t>mineraler</a:t>
          </a:r>
          <a:r>
            <a:rPr lang="en-US" sz="1800" b="0" i="0" kern="1200" dirty="0"/>
            <a:t> </a:t>
          </a:r>
          <a:r>
            <a:rPr lang="en-US" sz="1800" b="0" i="0" kern="1200" dirty="0" err="1"/>
            <a:t>og</a:t>
          </a:r>
          <a:r>
            <a:rPr lang="en-US" sz="1800" b="0" i="0" kern="1200" dirty="0"/>
            <a:t> </a:t>
          </a:r>
          <a:r>
            <a:rPr lang="en-US" sz="1800" b="0" i="0" kern="1200" dirty="0" err="1"/>
            <a:t>vandopløselige</a:t>
          </a:r>
          <a:r>
            <a:rPr lang="en-US" sz="1800" b="0" i="0" kern="1200" dirty="0"/>
            <a:t> </a:t>
          </a:r>
          <a:r>
            <a:rPr lang="en-US" sz="1800" b="0" i="0" kern="1200" dirty="0" err="1"/>
            <a:t>vitaminer</a:t>
          </a:r>
          <a:r>
            <a:rPr lang="en-US" sz="1800" b="0" i="0" kern="1200" dirty="0"/>
            <a:t>.</a:t>
          </a:r>
          <a:endParaRPr lang="da-DK" sz="1800" kern="1200" dirty="0"/>
        </a:p>
      </dsp:txBody>
      <dsp:txXfrm>
        <a:off x="0" y="1412838"/>
        <a:ext cx="7781636" cy="195097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B98704-3C94-D74D-B9C0-396F035D4D85}">
      <dsp:nvSpPr>
        <dsp:cNvPr id="0" name=""/>
        <dsp:cNvSpPr/>
      </dsp:nvSpPr>
      <dsp:spPr>
        <a:xfrm>
          <a:off x="0" y="73064"/>
          <a:ext cx="2249355" cy="89856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i="0" kern="1200"/>
            <a:t>Tyktarmens funktion</a:t>
          </a:r>
          <a:endParaRPr lang="da-DK" sz="2400" kern="1200"/>
        </a:p>
      </dsp:txBody>
      <dsp:txXfrm>
        <a:off x="43864" y="116928"/>
        <a:ext cx="2161627" cy="810832"/>
      </dsp:txXfrm>
    </dsp:sp>
    <dsp:sp modelId="{20A71ECA-0F0D-A641-AF0A-0B3BBC7ED63F}">
      <dsp:nvSpPr>
        <dsp:cNvPr id="0" name=""/>
        <dsp:cNvSpPr/>
      </dsp:nvSpPr>
      <dsp:spPr>
        <a:xfrm>
          <a:off x="0" y="971624"/>
          <a:ext cx="2249355" cy="819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417"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b="0" i="0" kern="1200" dirty="0" err="1"/>
            <a:t>Optagelse</a:t>
          </a:r>
          <a:r>
            <a:rPr lang="en-US" sz="1900" b="0" i="0" kern="1200" dirty="0"/>
            <a:t> </a:t>
          </a:r>
          <a:r>
            <a:rPr lang="en-US" sz="1900" b="0" i="0" kern="1200" dirty="0" err="1"/>
            <a:t>af</a:t>
          </a:r>
          <a:r>
            <a:rPr lang="en-US" sz="1900" b="0" i="0" kern="1200" dirty="0"/>
            <a:t> </a:t>
          </a:r>
          <a:r>
            <a:rPr lang="en-US" sz="1900" b="0" i="0" kern="1200" dirty="0" err="1"/>
            <a:t>salte</a:t>
          </a:r>
          <a:r>
            <a:rPr lang="en-US" sz="1900" b="0" i="0" kern="1200" dirty="0"/>
            <a:t> </a:t>
          </a:r>
          <a:r>
            <a:rPr lang="en-US" sz="1900" b="0" i="0" kern="1200"/>
            <a:t>og</a:t>
          </a:r>
          <a:r>
            <a:rPr lang="en-US" sz="1900" b="0" i="0" kern="1200" dirty="0"/>
            <a:t> </a:t>
          </a:r>
          <a:r>
            <a:rPr lang="en-US" sz="1900" b="0" i="0" kern="1200" dirty="0" err="1"/>
            <a:t>vand</a:t>
          </a:r>
          <a:r>
            <a:rPr lang="en-US" sz="1900" b="0" i="0" kern="1200" dirty="0"/>
            <a:t>, faces </a:t>
          </a:r>
          <a:r>
            <a:rPr lang="en-US" sz="1900" b="0" i="0" kern="1200" dirty="0" err="1"/>
            <a:t>bliver</a:t>
          </a:r>
          <a:r>
            <a:rPr lang="en-US" sz="1900" b="0" i="0" kern="1200" dirty="0"/>
            <a:t> mere fast.</a:t>
          </a:r>
          <a:endParaRPr lang="da-DK" sz="1900" kern="1200" dirty="0"/>
        </a:p>
      </dsp:txBody>
      <dsp:txXfrm>
        <a:off x="0" y="971624"/>
        <a:ext cx="2249355" cy="81972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11BB5E-2900-1547-B9E2-0A5363D68666}">
      <dsp:nvSpPr>
        <dsp:cNvPr id="0" name=""/>
        <dsp:cNvSpPr/>
      </dsp:nvSpPr>
      <dsp:spPr>
        <a:xfrm>
          <a:off x="0" y="442544"/>
          <a:ext cx="4201500" cy="154429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i="0" kern="1200"/>
            <a:t>Opgave med din sidemakker:</a:t>
          </a:r>
          <a:endParaRPr lang="en-US" sz="1900" kern="1200"/>
        </a:p>
      </dsp:txBody>
      <dsp:txXfrm>
        <a:off x="75386" y="517930"/>
        <a:ext cx="4050728" cy="1393518"/>
      </dsp:txXfrm>
    </dsp:sp>
    <dsp:sp modelId="{5091A25D-C77A-5C45-9043-0DC7A9060A7F}">
      <dsp:nvSpPr>
        <dsp:cNvPr id="0" name=""/>
        <dsp:cNvSpPr/>
      </dsp:nvSpPr>
      <dsp:spPr>
        <a:xfrm>
          <a:off x="0" y="2041554"/>
          <a:ext cx="4201500" cy="154429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a:t>Forklar til hinanden madens passage gennem fordøjelseskanalen (fra mund til anus). Brug både danske og latinske betegnelser for de organer som maden passerer.</a:t>
          </a:r>
          <a:endParaRPr lang="en-US" sz="1900" kern="1200"/>
        </a:p>
      </dsp:txBody>
      <dsp:txXfrm>
        <a:off x="75386" y="2116940"/>
        <a:ext cx="4050728" cy="1393518"/>
      </dsp:txXfrm>
    </dsp:sp>
    <dsp:sp modelId="{133D6739-F184-BC41-A9B3-1DDF4E6DB183}">
      <dsp:nvSpPr>
        <dsp:cNvPr id="0" name=""/>
        <dsp:cNvSpPr/>
      </dsp:nvSpPr>
      <dsp:spPr>
        <a:xfrm>
          <a:off x="0" y="3640565"/>
          <a:ext cx="4201500" cy="154429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0" i="0" kern="1200"/>
            <a:t>Forklar samtidigt nedbrydning af de energigivende næringsstoffer.</a:t>
          </a:r>
          <a:endParaRPr lang="en-US" sz="1900" kern="1200"/>
        </a:p>
      </dsp:txBody>
      <dsp:txXfrm>
        <a:off x="75386" y="3715951"/>
        <a:ext cx="4050728" cy="139351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C8AC62-6DB8-164A-B021-CAC63394F040}">
      <dsp:nvSpPr>
        <dsp:cNvPr id="0" name=""/>
        <dsp:cNvSpPr/>
      </dsp:nvSpPr>
      <dsp:spPr>
        <a:xfrm>
          <a:off x="477853" y="3613"/>
          <a:ext cx="2120854" cy="1272512"/>
        </a:xfrm>
        <a:prstGeom prst="rect">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dirty="0" err="1"/>
            <a:t>Omdanner</a:t>
          </a:r>
          <a:r>
            <a:rPr lang="en-US" sz="1500" b="0" i="0" kern="1200" dirty="0"/>
            <a:t> </a:t>
          </a:r>
          <a:r>
            <a:rPr lang="en-US" sz="1500" b="0" i="0" kern="1200" dirty="0" err="1"/>
            <a:t>galaktose</a:t>
          </a:r>
          <a:r>
            <a:rPr lang="en-US" sz="1500" b="0" i="0" kern="1200" dirty="0"/>
            <a:t>, </a:t>
          </a:r>
          <a:r>
            <a:rPr lang="en-US" sz="1500" b="0" i="0" kern="1200" dirty="0" err="1"/>
            <a:t>fruktose</a:t>
          </a:r>
          <a:r>
            <a:rPr lang="en-US" sz="1500" b="0" i="0" kern="1200" dirty="0"/>
            <a:t> </a:t>
          </a:r>
          <a:r>
            <a:rPr lang="en-US" sz="1500" b="0" i="0" kern="1200" dirty="0" err="1"/>
            <a:t>og</a:t>
          </a:r>
          <a:r>
            <a:rPr lang="en-US" sz="1500" b="0" i="0" kern="1200" dirty="0"/>
            <a:t> </a:t>
          </a:r>
          <a:r>
            <a:rPr lang="en-US" sz="1500" b="0" i="0" kern="1200" dirty="0" err="1"/>
            <a:t>mælkesyre</a:t>
          </a:r>
          <a:r>
            <a:rPr lang="en-US" sz="1500" b="0" i="0" kern="1200" dirty="0"/>
            <a:t> </a:t>
          </a:r>
          <a:r>
            <a:rPr lang="en-US" sz="1500" b="0" i="0" kern="1200" dirty="0" err="1"/>
            <a:t>til</a:t>
          </a:r>
          <a:r>
            <a:rPr lang="en-US" sz="1500" b="0" i="0" kern="1200" dirty="0"/>
            <a:t> </a:t>
          </a:r>
          <a:r>
            <a:rPr lang="en-US" sz="1500" b="0" i="0" kern="1200" dirty="0" err="1"/>
            <a:t>glukose</a:t>
          </a:r>
          <a:r>
            <a:rPr lang="en-US" sz="1500" b="0" i="0" kern="1200" dirty="0"/>
            <a:t> (</a:t>
          </a:r>
          <a:r>
            <a:rPr lang="en-US" sz="1500" b="0" i="0" kern="1200" dirty="0" err="1"/>
            <a:t>energi</a:t>
          </a:r>
          <a:r>
            <a:rPr lang="en-US" sz="1500" b="0" i="0" kern="1200" dirty="0"/>
            <a:t> </a:t>
          </a:r>
          <a:r>
            <a:rPr lang="en-US" sz="1500" b="0" i="0" kern="1200" dirty="0" err="1"/>
            <a:t>til</a:t>
          </a:r>
          <a:r>
            <a:rPr lang="en-US" sz="1500" b="0" i="0" kern="1200" dirty="0"/>
            <a:t> </a:t>
          </a:r>
          <a:r>
            <a:rPr lang="en-US" sz="1500" b="0" i="0" kern="1200" dirty="0" err="1"/>
            <a:t>cellerne</a:t>
          </a:r>
          <a:r>
            <a:rPr lang="en-US" sz="1500" b="0" i="0" kern="1200" dirty="0"/>
            <a:t>)</a:t>
          </a:r>
          <a:endParaRPr lang="en-US" sz="1500" kern="1200" dirty="0"/>
        </a:p>
      </dsp:txBody>
      <dsp:txXfrm>
        <a:off x="477853" y="3613"/>
        <a:ext cx="2120854" cy="1272512"/>
      </dsp:txXfrm>
    </dsp:sp>
    <dsp:sp modelId="{41789EF6-7CB5-034D-8495-1DBB138B18B6}">
      <dsp:nvSpPr>
        <dsp:cNvPr id="0" name=""/>
        <dsp:cNvSpPr/>
      </dsp:nvSpPr>
      <dsp:spPr>
        <a:xfrm>
          <a:off x="2810793" y="3613"/>
          <a:ext cx="2120854" cy="1272512"/>
        </a:xfrm>
        <a:prstGeom prst="rect">
          <a:avLst/>
        </a:prstGeom>
        <a:gradFill rotWithShape="0">
          <a:gsLst>
            <a:gs pos="0">
              <a:schemeClr val="accent5">
                <a:hueOff val="-655531"/>
                <a:satOff val="3981"/>
                <a:lumOff val="1471"/>
                <a:alphaOff val="0"/>
                <a:tint val="94000"/>
                <a:satMod val="103000"/>
                <a:lumMod val="102000"/>
              </a:schemeClr>
            </a:gs>
            <a:gs pos="50000">
              <a:schemeClr val="accent5">
                <a:hueOff val="-655531"/>
                <a:satOff val="3981"/>
                <a:lumOff val="1471"/>
                <a:alphaOff val="0"/>
                <a:shade val="100000"/>
                <a:satMod val="110000"/>
                <a:lumMod val="100000"/>
              </a:schemeClr>
            </a:gs>
            <a:gs pos="100000">
              <a:schemeClr val="accent5">
                <a:hueOff val="-655531"/>
                <a:satOff val="3981"/>
                <a:lumOff val="1471"/>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dirty="0" err="1"/>
            <a:t>Omdanner</a:t>
          </a:r>
          <a:r>
            <a:rPr lang="en-US" sz="1500" b="0" i="0" kern="1200" dirty="0"/>
            <a:t> </a:t>
          </a:r>
          <a:r>
            <a:rPr lang="en-US" sz="1500" b="0" i="0" kern="1200" dirty="0" err="1"/>
            <a:t>aminosyrer</a:t>
          </a:r>
          <a:r>
            <a:rPr lang="en-US" sz="1500" b="0" i="0" kern="1200" dirty="0"/>
            <a:t> </a:t>
          </a:r>
          <a:r>
            <a:rPr lang="en-US" sz="1500" b="0" i="0" kern="1200" dirty="0" err="1"/>
            <a:t>til</a:t>
          </a:r>
          <a:r>
            <a:rPr lang="en-US" sz="1500" b="0" i="0" kern="1200" dirty="0"/>
            <a:t> den slags </a:t>
          </a:r>
          <a:r>
            <a:rPr lang="en-US" sz="1500" b="0" i="0" kern="1200" dirty="0" err="1"/>
            <a:t>aminosyrer</a:t>
          </a:r>
          <a:r>
            <a:rPr lang="en-US" sz="1500" b="0" i="0" kern="1200" dirty="0"/>
            <a:t>, der mangler</a:t>
          </a:r>
          <a:endParaRPr lang="en-US" sz="1500" kern="1200" dirty="0"/>
        </a:p>
      </dsp:txBody>
      <dsp:txXfrm>
        <a:off x="2810793" y="3613"/>
        <a:ext cx="2120854" cy="1272512"/>
      </dsp:txXfrm>
    </dsp:sp>
    <dsp:sp modelId="{F35EECB8-3220-1B48-A3D0-0DD3A03115CC}">
      <dsp:nvSpPr>
        <dsp:cNvPr id="0" name=""/>
        <dsp:cNvSpPr/>
      </dsp:nvSpPr>
      <dsp:spPr>
        <a:xfrm>
          <a:off x="5143733" y="3613"/>
          <a:ext cx="2120854" cy="1272512"/>
        </a:xfrm>
        <a:prstGeom prst="rect">
          <a:avLst/>
        </a:prstGeom>
        <a:gradFill rotWithShape="0">
          <a:gsLst>
            <a:gs pos="0">
              <a:schemeClr val="accent5">
                <a:hueOff val="-1311062"/>
                <a:satOff val="7962"/>
                <a:lumOff val="2941"/>
                <a:alphaOff val="0"/>
                <a:tint val="94000"/>
                <a:satMod val="103000"/>
                <a:lumMod val="102000"/>
              </a:schemeClr>
            </a:gs>
            <a:gs pos="50000">
              <a:schemeClr val="accent5">
                <a:hueOff val="-1311062"/>
                <a:satOff val="7962"/>
                <a:lumOff val="2941"/>
                <a:alphaOff val="0"/>
                <a:shade val="100000"/>
                <a:satMod val="110000"/>
                <a:lumMod val="100000"/>
              </a:schemeClr>
            </a:gs>
            <a:gs pos="100000">
              <a:schemeClr val="accent5">
                <a:hueOff val="-1311062"/>
                <a:satOff val="7962"/>
                <a:lumOff val="2941"/>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dirty="0"/>
            <a:t>Danner </a:t>
          </a:r>
          <a:r>
            <a:rPr lang="en-US" sz="1500" b="0" i="0" kern="1200" dirty="0" err="1"/>
            <a:t>vigtige</a:t>
          </a:r>
          <a:r>
            <a:rPr lang="en-US" sz="1500" b="0" i="0" kern="1200" dirty="0"/>
            <a:t> </a:t>
          </a:r>
          <a:r>
            <a:rPr lang="en-US" sz="1500" b="0" i="0" kern="1200" dirty="0" err="1"/>
            <a:t>proteiner</a:t>
          </a:r>
          <a:endParaRPr lang="en-US" sz="1500" kern="1200" dirty="0"/>
        </a:p>
      </dsp:txBody>
      <dsp:txXfrm>
        <a:off x="5143733" y="3613"/>
        <a:ext cx="2120854" cy="1272512"/>
      </dsp:txXfrm>
    </dsp:sp>
    <dsp:sp modelId="{38B3CE3C-96E5-C74B-9B66-6F5B6FD2BA1E}">
      <dsp:nvSpPr>
        <dsp:cNvPr id="0" name=""/>
        <dsp:cNvSpPr/>
      </dsp:nvSpPr>
      <dsp:spPr>
        <a:xfrm>
          <a:off x="477853" y="1488212"/>
          <a:ext cx="2120854" cy="1272512"/>
        </a:xfrm>
        <a:prstGeom prst="rect">
          <a:avLst/>
        </a:prstGeom>
        <a:gradFill rotWithShape="0">
          <a:gsLst>
            <a:gs pos="0">
              <a:schemeClr val="accent5">
                <a:hueOff val="-1966593"/>
                <a:satOff val="11943"/>
                <a:lumOff val="4412"/>
                <a:alphaOff val="0"/>
                <a:tint val="94000"/>
                <a:satMod val="103000"/>
                <a:lumMod val="102000"/>
              </a:schemeClr>
            </a:gs>
            <a:gs pos="50000">
              <a:schemeClr val="accent5">
                <a:hueOff val="-1966593"/>
                <a:satOff val="11943"/>
                <a:lumOff val="4412"/>
                <a:alphaOff val="0"/>
                <a:shade val="100000"/>
                <a:satMod val="110000"/>
                <a:lumMod val="100000"/>
              </a:schemeClr>
            </a:gs>
            <a:gs pos="100000">
              <a:schemeClr val="accent5">
                <a:hueOff val="-1966593"/>
                <a:satOff val="11943"/>
                <a:lumOff val="4412"/>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a:t>Omdanner fedt til nye nærigsstoffer </a:t>
          </a:r>
          <a:endParaRPr lang="en-US" sz="1500" kern="1200"/>
        </a:p>
      </dsp:txBody>
      <dsp:txXfrm>
        <a:off x="477853" y="1488212"/>
        <a:ext cx="2120854" cy="1272512"/>
      </dsp:txXfrm>
    </dsp:sp>
    <dsp:sp modelId="{205DB51D-B5C8-EB42-9D28-D51C2BBE6F50}">
      <dsp:nvSpPr>
        <dsp:cNvPr id="0" name=""/>
        <dsp:cNvSpPr/>
      </dsp:nvSpPr>
      <dsp:spPr>
        <a:xfrm>
          <a:off x="2810793" y="1488212"/>
          <a:ext cx="2120854" cy="1272512"/>
        </a:xfrm>
        <a:prstGeom prst="rect">
          <a:avLst/>
        </a:prstGeom>
        <a:gradFill rotWithShape="0">
          <a:gsLst>
            <a:gs pos="0">
              <a:schemeClr val="accent5">
                <a:hueOff val="-2622124"/>
                <a:satOff val="15924"/>
                <a:lumOff val="5882"/>
                <a:alphaOff val="0"/>
                <a:tint val="94000"/>
                <a:satMod val="103000"/>
                <a:lumMod val="102000"/>
              </a:schemeClr>
            </a:gs>
            <a:gs pos="50000">
              <a:schemeClr val="accent5">
                <a:hueOff val="-2622124"/>
                <a:satOff val="15924"/>
                <a:lumOff val="5882"/>
                <a:alphaOff val="0"/>
                <a:shade val="100000"/>
                <a:satMod val="110000"/>
                <a:lumMod val="100000"/>
              </a:schemeClr>
            </a:gs>
            <a:gs pos="100000">
              <a:schemeClr val="accent5">
                <a:hueOff val="-2622124"/>
                <a:satOff val="15924"/>
                <a:lumOff val="5882"/>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dirty="0"/>
            <a:t>Danner </a:t>
          </a:r>
          <a:r>
            <a:rPr lang="en-US" sz="1500" b="0" i="0" kern="1200" dirty="0" err="1"/>
            <a:t>kolesterol</a:t>
          </a:r>
          <a:r>
            <a:rPr lang="en-US" sz="1500" b="0" i="0" kern="1200" dirty="0"/>
            <a:t> </a:t>
          </a:r>
          <a:r>
            <a:rPr lang="en-US" sz="1500" b="0" i="0" kern="1200" dirty="0" err="1"/>
            <a:t>og</a:t>
          </a:r>
          <a:r>
            <a:rPr lang="en-US" sz="1500" b="0" i="0" kern="1200" dirty="0"/>
            <a:t> </a:t>
          </a:r>
          <a:r>
            <a:rPr lang="en-US" sz="1500" b="0" i="0" kern="1200" dirty="0" err="1"/>
            <a:t>galde</a:t>
          </a:r>
          <a:endParaRPr lang="en-US" sz="1500" kern="1200" dirty="0"/>
        </a:p>
      </dsp:txBody>
      <dsp:txXfrm>
        <a:off x="2810793" y="1488212"/>
        <a:ext cx="2120854" cy="1272512"/>
      </dsp:txXfrm>
    </dsp:sp>
    <dsp:sp modelId="{FD246D31-C7D7-DF43-BC8E-AB1C38158455}">
      <dsp:nvSpPr>
        <dsp:cNvPr id="0" name=""/>
        <dsp:cNvSpPr/>
      </dsp:nvSpPr>
      <dsp:spPr>
        <a:xfrm>
          <a:off x="5143733" y="1488212"/>
          <a:ext cx="2120854" cy="1272512"/>
        </a:xfrm>
        <a:prstGeom prst="rect">
          <a:avLst/>
        </a:prstGeom>
        <a:gradFill rotWithShape="0">
          <a:gsLst>
            <a:gs pos="0">
              <a:schemeClr val="accent5">
                <a:hueOff val="-3277655"/>
                <a:satOff val="19905"/>
                <a:lumOff val="7353"/>
                <a:alphaOff val="0"/>
                <a:tint val="94000"/>
                <a:satMod val="103000"/>
                <a:lumMod val="102000"/>
              </a:schemeClr>
            </a:gs>
            <a:gs pos="50000">
              <a:schemeClr val="accent5">
                <a:hueOff val="-3277655"/>
                <a:satOff val="19905"/>
                <a:lumOff val="7353"/>
                <a:alphaOff val="0"/>
                <a:shade val="100000"/>
                <a:satMod val="110000"/>
                <a:lumMod val="100000"/>
              </a:schemeClr>
            </a:gs>
            <a:gs pos="100000">
              <a:schemeClr val="accent5">
                <a:hueOff val="-3277655"/>
                <a:satOff val="19905"/>
                <a:lumOff val="7353"/>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a:t>Nedbryder gamle erytrocytter samt giftige stoffer</a:t>
          </a:r>
          <a:endParaRPr lang="en-US" sz="1500" kern="1200"/>
        </a:p>
      </dsp:txBody>
      <dsp:txXfrm>
        <a:off x="5143733" y="1488212"/>
        <a:ext cx="2120854" cy="1272512"/>
      </dsp:txXfrm>
    </dsp:sp>
    <dsp:sp modelId="{E2DC5B55-54D9-CC42-807A-5A5FD43BDD4B}">
      <dsp:nvSpPr>
        <dsp:cNvPr id="0" name=""/>
        <dsp:cNvSpPr/>
      </dsp:nvSpPr>
      <dsp:spPr>
        <a:xfrm>
          <a:off x="477853" y="2972810"/>
          <a:ext cx="2120854" cy="1272512"/>
        </a:xfrm>
        <a:prstGeom prst="rect">
          <a:avLst/>
        </a:prstGeom>
        <a:gradFill rotWithShape="0">
          <a:gsLst>
            <a:gs pos="0">
              <a:schemeClr val="accent5">
                <a:hueOff val="-3933186"/>
                <a:satOff val="23887"/>
                <a:lumOff val="8824"/>
                <a:alphaOff val="0"/>
                <a:tint val="94000"/>
                <a:satMod val="103000"/>
                <a:lumMod val="102000"/>
              </a:schemeClr>
            </a:gs>
            <a:gs pos="50000">
              <a:schemeClr val="accent5">
                <a:hueOff val="-3933186"/>
                <a:satOff val="23887"/>
                <a:lumOff val="8824"/>
                <a:alphaOff val="0"/>
                <a:shade val="100000"/>
                <a:satMod val="110000"/>
                <a:lumMod val="100000"/>
              </a:schemeClr>
            </a:gs>
            <a:gs pos="100000">
              <a:schemeClr val="accent5">
                <a:hueOff val="-3933186"/>
                <a:satOff val="23887"/>
                <a:lumOff val="8824"/>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dirty="0"/>
            <a:t>Depot for </a:t>
          </a:r>
          <a:r>
            <a:rPr lang="en-US" sz="1500" b="0" i="0" kern="1200" dirty="0" err="1"/>
            <a:t>jern</a:t>
          </a:r>
          <a:r>
            <a:rPr lang="en-US" sz="1500" b="0" i="0" kern="1200" dirty="0"/>
            <a:t>, </a:t>
          </a:r>
          <a:r>
            <a:rPr lang="en-US" sz="1500" b="0" i="0" kern="1200" dirty="0" err="1"/>
            <a:t>vitaminer</a:t>
          </a:r>
          <a:r>
            <a:rPr lang="en-US" sz="1500" b="0" i="0" kern="1200" dirty="0"/>
            <a:t> </a:t>
          </a:r>
          <a:r>
            <a:rPr lang="en-US" sz="1500" b="0" i="0" kern="1200" dirty="0" err="1"/>
            <a:t>og</a:t>
          </a:r>
          <a:r>
            <a:rPr lang="en-US" sz="1500" b="0" i="0" kern="1200" dirty="0"/>
            <a:t> </a:t>
          </a:r>
          <a:r>
            <a:rPr lang="en-US" sz="1500" b="0" i="0" kern="1200" dirty="0" err="1"/>
            <a:t>kulhydrat</a:t>
          </a:r>
          <a:r>
            <a:rPr lang="en-US" sz="1500" b="0" i="0" kern="1200" dirty="0"/>
            <a:t> </a:t>
          </a:r>
          <a:r>
            <a:rPr lang="en-US" sz="1500" b="0" i="0" kern="1200" dirty="0" err="1"/>
            <a:t>samt</a:t>
          </a:r>
          <a:r>
            <a:rPr lang="en-US" sz="1500" b="0" i="0" kern="1200" dirty="0"/>
            <a:t> </a:t>
          </a:r>
          <a:r>
            <a:rPr lang="en-US" sz="1500" b="0" i="0" kern="1200" dirty="0" err="1"/>
            <a:t>i</a:t>
          </a:r>
          <a:r>
            <a:rPr lang="en-US" sz="1500" b="0" i="0" kern="1200" dirty="0"/>
            <a:t> </a:t>
          </a:r>
          <a:r>
            <a:rPr lang="en-US" sz="1500" b="0" i="0" kern="1200" dirty="0" err="1"/>
            <a:t>mindre</a:t>
          </a:r>
          <a:r>
            <a:rPr lang="en-US" sz="1500" b="0" i="0" kern="1200" dirty="0"/>
            <a:t> grad for </a:t>
          </a:r>
          <a:r>
            <a:rPr lang="en-US" sz="1500" b="0" i="0" kern="1200" dirty="0" err="1"/>
            <a:t>aminosyrer</a:t>
          </a:r>
          <a:endParaRPr lang="en-US" sz="1500" kern="1200" dirty="0"/>
        </a:p>
      </dsp:txBody>
      <dsp:txXfrm>
        <a:off x="477853" y="2972810"/>
        <a:ext cx="2120854" cy="1272512"/>
      </dsp:txXfrm>
    </dsp:sp>
    <dsp:sp modelId="{29CD3C2D-6C0B-D246-AC69-2414E472F50A}">
      <dsp:nvSpPr>
        <dsp:cNvPr id="0" name=""/>
        <dsp:cNvSpPr/>
      </dsp:nvSpPr>
      <dsp:spPr>
        <a:xfrm>
          <a:off x="2810793" y="2972810"/>
          <a:ext cx="2120854" cy="1272512"/>
        </a:xfrm>
        <a:prstGeom prst="rect">
          <a:avLst/>
        </a:prstGeom>
        <a:gradFill rotWithShape="0">
          <a:gsLst>
            <a:gs pos="0">
              <a:schemeClr val="accent5">
                <a:hueOff val="-4588717"/>
                <a:satOff val="27868"/>
                <a:lumOff val="10294"/>
                <a:alphaOff val="0"/>
                <a:tint val="94000"/>
                <a:satMod val="103000"/>
                <a:lumMod val="102000"/>
              </a:schemeClr>
            </a:gs>
            <a:gs pos="50000">
              <a:schemeClr val="accent5">
                <a:hueOff val="-4588717"/>
                <a:satOff val="27868"/>
                <a:lumOff val="10294"/>
                <a:alphaOff val="0"/>
                <a:shade val="100000"/>
                <a:satMod val="110000"/>
                <a:lumMod val="100000"/>
              </a:schemeClr>
            </a:gs>
            <a:gs pos="100000">
              <a:schemeClr val="accent5">
                <a:hueOff val="-4588717"/>
                <a:satOff val="27868"/>
                <a:lumOff val="10294"/>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dirty="0"/>
            <a:t>Depot for </a:t>
          </a:r>
          <a:r>
            <a:rPr lang="en-US" sz="1500" b="0" i="0" kern="1200" dirty="0" err="1"/>
            <a:t>blod</a:t>
          </a:r>
          <a:r>
            <a:rPr lang="en-US" sz="1500" b="0" i="0" kern="1200" dirty="0"/>
            <a:t> </a:t>
          </a:r>
          <a:endParaRPr lang="en-US" sz="1500" kern="1200" dirty="0"/>
        </a:p>
      </dsp:txBody>
      <dsp:txXfrm>
        <a:off x="2810793" y="2972810"/>
        <a:ext cx="2120854" cy="1272512"/>
      </dsp:txXfrm>
    </dsp:sp>
    <dsp:sp modelId="{09C8A3DC-C100-294B-89CD-B38178FF0264}">
      <dsp:nvSpPr>
        <dsp:cNvPr id="0" name=""/>
        <dsp:cNvSpPr/>
      </dsp:nvSpPr>
      <dsp:spPr>
        <a:xfrm>
          <a:off x="5143733" y="2972810"/>
          <a:ext cx="2120854" cy="1272512"/>
        </a:xfrm>
        <a:prstGeom prst="rect">
          <a:avLst/>
        </a:prstGeom>
        <a:gradFill rotWithShape="0">
          <a:gsLst>
            <a:gs pos="0">
              <a:schemeClr val="accent5">
                <a:hueOff val="-5244248"/>
                <a:satOff val="31849"/>
                <a:lumOff val="11765"/>
                <a:alphaOff val="0"/>
                <a:tint val="94000"/>
                <a:satMod val="103000"/>
                <a:lumMod val="102000"/>
              </a:schemeClr>
            </a:gs>
            <a:gs pos="50000">
              <a:schemeClr val="accent5">
                <a:hueOff val="-5244248"/>
                <a:satOff val="31849"/>
                <a:lumOff val="11765"/>
                <a:alphaOff val="0"/>
                <a:shade val="100000"/>
                <a:satMod val="110000"/>
                <a:lumMod val="100000"/>
              </a:schemeClr>
            </a:gs>
            <a:gs pos="100000">
              <a:schemeClr val="accent5">
                <a:hueOff val="-5244248"/>
                <a:satOff val="31849"/>
                <a:lumOff val="11765"/>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a:t>Aktiverer D-vitamin</a:t>
          </a:r>
          <a:endParaRPr lang="en-US" sz="1500" kern="1200"/>
        </a:p>
      </dsp:txBody>
      <dsp:txXfrm>
        <a:off x="5143733" y="2972810"/>
        <a:ext cx="2120854" cy="1272512"/>
      </dsp:txXfrm>
    </dsp:sp>
    <dsp:sp modelId="{2DF774E1-F197-FF4E-85D3-85241DAEF4E1}">
      <dsp:nvSpPr>
        <dsp:cNvPr id="0" name=""/>
        <dsp:cNvSpPr/>
      </dsp:nvSpPr>
      <dsp:spPr>
        <a:xfrm>
          <a:off x="1644323" y="4457408"/>
          <a:ext cx="2120854" cy="1272512"/>
        </a:xfrm>
        <a:prstGeom prst="rect">
          <a:avLst/>
        </a:prstGeom>
        <a:gradFill rotWithShape="0">
          <a:gsLst>
            <a:gs pos="0">
              <a:schemeClr val="accent5">
                <a:hueOff val="-5899779"/>
                <a:satOff val="35830"/>
                <a:lumOff val="13235"/>
                <a:alphaOff val="0"/>
                <a:tint val="94000"/>
                <a:satMod val="103000"/>
                <a:lumMod val="102000"/>
              </a:schemeClr>
            </a:gs>
            <a:gs pos="50000">
              <a:schemeClr val="accent5">
                <a:hueOff val="-5899779"/>
                <a:satOff val="35830"/>
                <a:lumOff val="13235"/>
                <a:alphaOff val="0"/>
                <a:shade val="100000"/>
                <a:satMod val="110000"/>
                <a:lumMod val="100000"/>
              </a:schemeClr>
            </a:gs>
            <a:gs pos="100000">
              <a:schemeClr val="accent5">
                <a:hueOff val="-5899779"/>
                <a:satOff val="35830"/>
                <a:lumOff val="13235"/>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dirty="0"/>
            <a:t>Danner </a:t>
          </a:r>
          <a:r>
            <a:rPr lang="en-US" sz="1500" b="0" i="0" kern="1200" dirty="0" err="1"/>
            <a:t>plasmaproteiner</a:t>
          </a:r>
          <a:r>
            <a:rPr lang="en-US" sz="1500" b="0" i="0" kern="1200" dirty="0"/>
            <a:t> (transport </a:t>
          </a:r>
          <a:r>
            <a:rPr lang="en-US" sz="1500" b="0" i="0" kern="1200" dirty="0" err="1"/>
            <a:t>af</a:t>
          </a:r>
          <a:r>
            <a:rPr lang="en-US" sz="1500" b="0" i="0" kern="1200" dirty="0"/>
            <a:t> </a:t>
          </a:r>
          <a:r>
            <a:rPr lang="en-US" sz="1500" b="0" i="0" kern="1200" dirty="0" err="1"/>
            <a:t>stoffer</a:t>
          </a:r>
          <a:r>
            <a:rPr lang="en-US" sz="1500" b="0" i="0" kern="1200" dirty="0"/>
            <a:t> </a:t>
          </a:r>
          <a:r>
            <a:rPr lang="en-US" sz="1500" b="0" i="0" kern="1200" dirty="0" err="1"/>
            <a:t>i</a:t>
          </a:r>
          <a:r>
            <a:rPr lang="en-US" sz="1500" b="0" i="0" kern="1200" dirty="0"/>
            <a:t> </a:t>
          </a:r>
          <a:r>
            <a:rPr lang="en-US" sz="1500" b="0" i="0" kern="1200" dirty="0" err="1"/>
            <a:t>blodet</a:t>
          </a:r>
          <a:r>
            <a:rPr lang="en-US" sz="1500" b="0" i="0" kern="1200" dirty="0"/>
            <a:t>) </a:t>
          </a:r>
          <a:r>
            <a:rPr lang="en-US" sz="1500" b="0" i="0" kern="1200" dirty="0" err="1"/>
            <a:t>og</a:t>
          </a:r>
          <a:r>
            <a:rPr lang="en-US" sz="1500" b="0" i="0" kern="1200" dirty="0"/>
            <a:t> </a:t>
          </a:r>
          <a:r>
            <a:rPr lang="en-US" sz="1500" b="0" i="0" kern="1200" dirty="0" err="1"/>
            <a:t>koagulationsfaktor</a:t>
          </a:r>
          <a:r>
            <a:rPr lang="en-US" sz="1500" b="0" i="0" kern="1200" dirty="0"/>
            <a:t> (</a:t>
          </a:r>
          <a:r>
            <a:rPr lang="en-US" sz="1500" b="0" i="0" kern="1200" dirty="0" err="1"/>
            <a:t>blodets</a:t>
          </a:r>
          <a:r>
            <a:rPr lang="en-US" sz="1500" b="0" i="0" kern="1200" dirty="0"/>
            <a:t> </a:t>
          </a:r>
          <a:r>
            <a:rPr lang="en-US" sz="1500" b="0" i="0" kern="1200" dirty="0" err="1"/>
            <a:t>størkning</a:t>
          </a:r>
          <a:r>
            <a:rPr lang="en-US" sz="1500" b="0" i="0" kern="1200" dirty="0"/>
            <a:t>)</a:t>
          </a:r>
          <a:endParaRPr lang="en-US" sz="1500" kern="1200" dirty="0"/>
        </a:p>
      </dsp:txBody>
      <dsp:txXfrm>
        <a:off x="1644323" y="4457408"/>
        <a:ext cx="2120854" cy="1272512"/>
      </dsp:txXfrm>
    </dsp:sp>
    <dsp:sp modelId="{8F77B993-C28E-4C41-8937-2C1FB8A6C1AF}">
      <dsp:nvSpPr>
        <dsp:cNvPr id="0" name=""/>
        <dsp:cNvSpPr/>
      </dsp:nvSpPr>
      <dsp:spPr>
        <a:xfrm>
          <a:off x="3977263" y="4457408"/>
          <a:ext cx="2120854" cy="1272512"/>
        </a:xfrm>
        <a:prstGeom prst="rect">
          <a:avLst/>
        </a:prstGeom>
        <a:gradFill rotWithShape="0">
          <a:gsLst>
            <a:gs pos="0">
              <a:schemeClr val="accent5">
                <a:hueOff val="-6555310"/>
                <a:satOff val="39811"/>
                <a:lumOff val="14706"/>
                <a:alphaOff val="0"/>
                <a:tint val="94000"/>
                <a:satMod val="103000"/>
                <a:lumMod val="102000"/>
              </a:schemeClr>
            </a:gs>
            <a:gs pos="50000">
              <a:schemeClr val="accent5">
                <a:hueOff val="-6555310"/>
                <a:satOff val="39811"/>
                <a:lumOff val="14706"/>
                <a:alphaOff val="0"/>
                <a:shade val="100000"/>
                <a:satMod val="110000"/>
                <a:lumMod val="100000"/>
              </a:schemeClr>
            </a:gs>
            <a:gs pos="100000">
              <a:schemeClr val="accent5">
                <a:hueOff val="-6555310"/>
                <a:satOff val="39811"/>
                <a:lumOff val="14706"/>
                <a:alphaOff val="0"/>
                <a:shade val="78000"/>
                <a:satMod val="120000"/>
                <a:lumMod val="99000"/>
              </a:schemeClr>
            </a:gs>
          </a:gsLst>
          <a:lin ang="5400000" scaled="0"/>
        </a:gradFill>
        <a:ln>
          <a:noFill/>
        </a:ln>
        <a:effectLst>
          <a:outerShdw blurRad="57150" dist="19050" dir="5400000" algn="ctr" rotWithShape="0">
            <a:srgbClr val="000000">
              <a:alpha val="3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dirty="0" err="1"/>
            <a:t>Filtrerer</a:t>
          </a:r>
          <a:r>
            <a:rPr lang="en-US" sz="1500" b="0" i="0" kern="1200" dirty="0"/>
            <a:t> </a:t>
          </a:r>
          <a:r>
            <a:rPr lang="en-US" sz="1500" b="0" i="0" kern="1200" dirty="0" err="1"/>
            <a:t>blod</a:t>
          </a:r>
          <a:r>
            <a:rPr lang="en-US" sz="1500" b="0" i="0" kern="1200" dirty="0"/>
            <a:t> for </a:t>
          </a:r>
          <a:r>
            <a:rPr lang="en-US" sz="1500" b="0" i="0" kern="1200" dirty="0" err="1"/>
            <a:t>bakterier</a:t>
          </a:r>
          <a:r>
            <a:rPr lang="en-US" sz="1500" b="0" i="0" kern="1200" dirty="0"/>
            <a:t> </a:t>
          </a:r>
          <a:r>
            <a:rPr lang="en-US" sz="1500" b="0" i="0" kern="1200" dirty="0" err="1"/>
            <a:t>og</a:t>
          </a:r>
          <a:r>
            <a:rPr lang="en-US" sz="1500" b="0" i="0" kern="1200" dirty="0"/>
            <a:t> </a:t>
          </a:r>
          <a:r>
            <a:rPr lang="en-US" sz="1500" b="0" i="0" kern="1200" dirty="0" err="1"/>
            <a:t>giftstoffer</a:t>
          </a:r>
          <a:endParaRPr lang="en-US" sz="1500" kern="1200" dirty="0"/>
        </a:p>
      </dsp:txBody>
      <dsp:txXfrm>
        <a:off x="3977263" y="4457408"/>
        <a:ext cx="2120854" cy="127251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4812" cy="496887"/>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51275" y="0"/>
            <a:ext cx="2944812" cy="496887"/>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919162" y="744537"/>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6" name="Google Shape;6;n"/>
          <p:cNvSpPr txBox="1">
            <a:spLocks noGrp="1"/>
          </p:cNvSpPr>
          <p:nvPr>
            <p:ph type="body" idx="1"/>
          </p:nvPr>
        </p:nvSpPr>
        <p:spPr>
          <a:xfrm>
            <a:off x="681037" y="4714875"/>
            <a:ext cx="5435600" cy="4467225"/>
          </a:xfrm>
          <a:prstGeom prst="rect">
            <a:avLst/>
          </a:prstGeom>
          <a:noFill/>
          <a:ln>
            <a:noFill/>
          </a:ln>
        </p:spPr>
        <p:txBody>
          <a:bodyPr spcFirstLastPara="1" wrap="square" lIns="91425" tIns="91425" rIns="91425" bIns="91425" anchor="ctr" anchorCtr="0"/>
          <a:lstStyle>
            <a:lvl1pPr marL="457200" marR="0" lvl="0" indent="-304800" algn="l" rtl="0">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1pPr>
            <a:lvl2pPr marL="914400" marR="0" lvl="1" indent="-304800" algn="l" rtl="0">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2pPr>
            <a:lvl3pPr marL="1371600" marR="0" lvl="2" indent="-304800" algn="l" rtl="0">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304800" algn="l" rtl="0">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304800" algn="l" rtl="0">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304800" algn="l" rtl="0">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6pPr>
            <a:lvl7pPr marL="3200400" marR="0" lvl="6" indent="-304800" algn="l" rtl="0">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7pPr>
            <a:lvl8pPr marL="3657600" marR="0" lvl="7" indent="-304800" algn="l" rtl="0">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8pPr>
            <a:lvl9pPr marL="4114800" marR="0" lvl="8" indent="-304800" algn="l" rtl="0">
              <a:spcBef>
                <a:spcPts val="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9428162"/>
            <a:ext cx="2944812" cy="496887"/>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51275" y="9428162"/>
            <a:ext cx="2944812" cy="496887"/>
          </a:xfrm>
          <a:prstGeom prst="rect">
            <a:avLst/>
          </a:prstGeom>
          <a:noFill/>
          <a:ln>
            <a:noFill/>
          </a:ln>
        </p:spPr>
        <p:txBody>
          <a:bodyPr spcFirstLastPara="1" wrap="square" lIns="91075" tIns="45525" rIns="91075" bIns="45525" anchor="b" anchorCtr="0">
            <a:noAutofit/>
          </a:bodyPr>
          <a:lstStyle/>
          <a:p>
            <a:pPr marL="0" marR="0" lvl="0" indent="0" algn="r" rtl="0">
              <a:lnSpc>
                <a:spcPct val="100000"/>
              </a:lnSpc>
              <a:spcBef>
                <a:spcPts val="0"/>
              </a:spcBef>
              <a:spcAft>
                <a:spcPts val="0"/>
              </a:spcAft>
              <a:buClr>
                <a:srgbClr val="000000"/>
              </a:buClr>
              <a:buSzPts val="300"/>
              <a:buFont typeface="Arial"/>
              <a:buNone/>
            </a:pPr>
            <a:fld id="{00000000-1234-1234-1234-123412341234}" type="slidenum">
              <a:rPr lang="en-US" sz="1200" b="0"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300"/>
                <a:buFont typeface="Arial"/>
                <a:buNone/>
              </a:pPr>
              <a:t>‹nr.›</a:t>
            </a:fld>
            <a:endParaRPr sz="12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1037" y="4714875"/>
            <a:ext cx="5435600" cy="4467225"/>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p:nvPr/>
        </p:nvSpPr>
        <p:spPr>
          <a:xfrm>
            <a:off x="3851275" y="9428162"/>
            <a:ext cx="2944812" cy="496887"/>
          </a:xfrm>
          <a:prstGeom prst="rect">
            <a:avLst/>
          </a:prstGeom>
          <a:noFill/>
          <a:ln>
            <a:noFill/>
          </a:ln>
        </p:spPr>
        <p:txBody>
          <a:bodyPr spcFirstLastPara="1" wrap="square" lIns="91075" tIns="45525" rIns="91075" bIns="45525" anchor="b" anchorCtr="0">
            <a:noAutofit/>
          </a:bodyPr>
          <a:lstStyle/>
          <a:p>
            <a:pPr marL="0" marR="0" lvl="0" indent="0" algn="r" rtl="0">
              <a:lnSpc>
                <a:spcPct val="100000"/>
              </a:lnSpc>
              <a:spcBef>
                <a:spcPts val="0"/>
              </a:spcBef>
              <a:spcAft>
                <a:spcPts val="0"/>
              </a:spcAft>
              <a:buClr>
                <a:srgbClr val="000000"/>
              </a:buClr>
              <a:buSzPts val="250"/>
              <a:buFont typeface="Arial"/>
              <a:buNone/>
            </a:pPr>
            <a:fld id="{00000000-1234-1234-1234-123412341234}" type="slidenum">
              <a:rPr lang="en-US" sz="1000" b="1"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250"/>
                <a:buFont typeface="Arial"/>
                <a:buNone/>
              </a:pPr>
              <a:t>3</a:t>
            </a:fld>
            <a:endParaRPr sz="1000" b="1" i="0" u="none" strike="noStrike" cap="none">
              <a:solidFill>
                <a:srgbClr val="000000"/>
              </a:solidFill>
              <a:latin typeface="Arial"/>
              <a:ea typeface="Arial"/>
              <a:cs typeface="Arial"/>
              <a:sym typeface="Arial"/>
            </a:endParaRPr>
          </a:p>
        </p:txBody>
      </p:sp>
      <p:sp>
        <p:nvSpPr>
          <p:cNvPr id="94" name="Google Shape;94;p2: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5" name="Google Shape;95;p2:notes"/>
          <p:cNvSpPr txBox="1">
            <a:spLocks noGrp="1"/>
          </p:cNvSpPr>
          <p:nvPr>
            <p:ph type="body" idx="1"/>
          </p:nvPr>
        </p:nvSpPr>
        <p:spPr>
          <a:xfrm>
            <a:off x="681037" y="4714875"/>
            <a:ext cx="5435600" cy="4467225"/>
          </a:xfrm>
          <a:prstGeom prst="rect">
            <a:avLst/>
          </a:prstGeom>
          <a:noFill/>
          <a:ln>
            <a:noFill/>
          </a:ln>
        </p:spPr>
        <p:txBody>
          <a:bodyPr spcFirstLastPara="1" wrap="square" lIns="91075" tIns="45525" rIns="91075" bIns="455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p:nvPr/>
        </p:nvSpPr>
        <p:spPr>
          <a:xfrm>
            <a:off x="3851275" y="9428162"/>
            <a:ext cx="2944812" cy="496887"/>
          </a:xfrm>
          <a:prstGeom prst="rect">
            <a:avLst/>
          </a:prstGeom>
          <a:noFill/>
          <a:ln>
            <a:noFill/>
          </a:ln>
        </p:spPr>
        <p:txBody>
          <a:bodyPr spcFirstLastPara="1" wrap="square" lIns="91075" tIns="45525" rIns="91075" bIns="45525" anchor="b" anchorCtr="0">
            <a:noAutofit/>
          </a:bodyPr>
          <a:lstStyle/>
          <a:p>
            <a:pPr marL="0" marR="0" lvl="0" indent="0" algn="r" rtl="0">
              <a:lnSpc>
                <a:spcPct val="100000"/>
              </a:lnSpc>
              <a:spcBef>
                <a:spcPts val="0"/>
              </a:spcBef>
              <a:spcAft>
                <a:spcPts val="0"/>
              </a:spcAft>
              <a:buClr>
                <a:srgbClr val="000000"/>
              </a:buClr>
              <a:buSzPts val="250"/>
              <a:buFont typeface="Arial"/>
              <a:buNone/>
            </a:pPr>
            <a:fld id="{00000000-1234-1234-1234-123412341234}" type="slidenum">
              <a:rPr lang="en-US" sz="1000" b="1"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250"/>
                <a:buFont typeface="Arial"/>
                <a:buNone/>
              </a:pPr>
              <a:t>4</a:t>
            </a:fld>
            <a:endParaRPr sz="1000" b="1" i="0" u="none" strike="noStrike" cap="none">
              <a:solidFill>
                <a:srgbClr val="000000"/>
              </a:solidFill>
              <a:latin typeface="Arial"/>
              <a:ea typeface="Arial"/>
              <a:cs typeface="Arial"/>
              <a:sym typeface="Arial"/>
            </a:endParaRPr>
          </a:p>
        </p:txBody>
      </p:sp>
      <p:sp>
        <p:nvSpPr>
          <p:cNvPr id="102" name="Google Shape;102;p3: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 name="Google Shape;103;p3:notes"/>
          <p:cNvSpPr txBox="1">
            <a:spLocks noGrp="1"/>
          </p:cNvSpPr>
          <p:nvPr>
            <p:ph type="body" idx="1"/>
          </p:nvPr>
        </p:nvSpPr>
        <p:spPr>
          <a:xfrm>
            <a:off x="681037" y="4714875"/>
            <a:ext cx="5435600" cy="4467225"/>
          </a:xfrm>
          <a:prstGeom prst="rect">
            <a:avLst/>
          </a:prstGeom>
          <a:noFill/>
          <a:ln>
            <a:noFill/>
          </a:ln>
        </p:spPr>
        <p:txBody>
          <a:bodyPr spcFirstLastPara="1" wrap="square" lIns="91075" tIns="45525" rIns="91075" bIns="455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10" name="Google Shape;110;p4:notes"/>
          <p:cNvSpPr txBox="1">
            <a:spLocks noGrp="1"/>
          </p:cNvSpPr>
          <p:nvPr>
            <p:ph type="body" idx="1"/>
          </p:nvPr>
        </p:nvSpPr>
        <p:spPr>
          <a:xfrm>
            <a:off x="681037" y="4714875"/>
            <a:ext cx="5435700" cy="44673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111" name="Google Shape;111;p4:notes"/>
          <p:cNvSpPr txBox="1">
            <a:spLocks noGrp="1"/>
          </p:cNvSpPr>
          <p:nvPr>
            <p:ph type="sldNum" idx="12"/>
          </p:nvPr>
        </p:nvSpPr>
        <p:spPr>
          <a:xfrm>
            <a:off x="3851275" y="9428162"/>
            <a:ext cx="2944800" cy="496800"/>
          </a:xfrm>
          <a:prstGeom prst="rect">
            <a:avLst/>
          </a:prstGeom>
          <a:noFill/>
          <a:ln>
            <a:noFill/>
          </a:ln>
        </p:spPr>
        <p:txBody>
          <a:bodyPr spcFirstLastPara="1" wrap="square" lIns="91075" tIns="45525" rIns="91075" bIns="45525" anchor="b" anchorCtr="0">
            <a:noAutofit/>
          </a:bodyPr>
          <a:lstStyle/>
          <a:p>
            <a:pPr marL="0" marR="0" lvl="0" indent="0" algn="l" rtl="0">
              <a:lnSpc>
                <a:spcPct val="100000"/>
              </a:lnSpc>
              <a:spcBef>
                <a:spcPts val="0"/>
              </a:spcBef>
              <a:spcAft>
                <a:spcPts val="0"/>
              </a:spcAft>
              <a:buClr>
                <a:srgbClr val="000000"/>
              </a:buClr>
              <a:buSzPts val="350"/>
              <a:buFont typeface="Arial"/>
              <a:buNone/>
            </a:pPr>
            <a:fld id="{00000000-1234-1234-1234-123412341234}" type="slidenum">
              <a:rPr lang="en-US" sz="1400" b="0" i="0" u="none" strike="noStrike" cap="none">
                <a:solidFill>
                  <a:srgbClr val="000000"/>
                </a:solidFill>
                <a:latin typeface="Arial"/>
                <a:ea typeface="Arial"/>
                <a:cs typeface="Arial"/>
                <a:sym typeface="Arial"/>
              </a:rPr>
              <a:pPr marL="0" marR="0" lvl="0" indent="0" algn="l" rtl="0">
                <a:lnSpc>
                  <a:spcPct val="100000"/>
                </a:lnSpc>
                <a:spcBef>
                  <a:spcPts val="0"/>
                </a:spcBef>
                <a:spcAft>
                  <a:spcPts val="0"/>
                </a:spcAft>
                <a:buClr>
                  <a:srgbClr val="000000"/>
                </a:buClr>
                <a:buSzPts val="350"/>
                <a:buFont typeface="Arial"/>
                <a:buNone/>
              </a:pPr>
              <a:t>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18" name="Google Shape;118;p5:notes"/>
          <p:cNvSpPr txBox="1">
            <a:spLocks noGrp="1"/>
          </p:cNvSpPr>
          <p:nvPr>
            <p:ph type="body" idx="1"/>
          </p:nvPr>
        </p:nvSpPr>
        <p:spPr>
          <a:xfrm>
            <a:off x="681037" y="4714875"/>
            <a:ext cx="5435700" cy="44673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119" name="Google Shape;119;p5:notes"/>
          <p:cNvSpPr txBox="1">
            <a:spLocks noGrp="1"/>
          </p:cNvSpPr>
          <p:nvPr>
            <p:ph type="sldNum" idx="12"/>
          </p:nvPr>
        </p:nvSpPr>
        <p:spPr>
          <a:xfrm>
            <a:off x="3851275" y="9428162"/>
            <a:ext cx="2944800" cy="496800"/>
          </a:xfrm>
          <a:prstGeom prst="rect">
            <a:avLst/>
          </a:prstGeom>
          <a:noFill/>
          <a:ln>
            <a:noFill/>
          </a:ln>
        </p:spPr>
        <p:txBody>
          <a:bodyPr spcFirstLastPara="1" wrap="square" lIns="91075" tIns="45525" rIns="91075" bIns="45525" anchor="b" anchorCtr="0">
            <a:noAutofit/>
          </a:bodyPr>
          <a:lstStyle/>
          <a:p>
            <a:pPr marL="0" marR="0" lvl="0" indent="0" algn="l" rtl="0">
              <a:lnSpc>
                <a:spcPct val="100000"/>
              </a:lnSpc>
              <a:spcBef>
                <a:spcPts val="0"/>
              </a:spcBef>
              <a:spcAft>
                <a:spcPts val="0"/>
              </a:spcAft>
              <a:buClr>
                <a:srgbClr val="000000"/>
              </a:buClr>
              <a:buSzPts val="350"/>
              <a:buFont typeface="Arial"/>
              <a:buNone/>
            </a:pPr>
            <a:fld id="{00000000-1234-1234-1234-123412341234}" type="slidenum">
              <a:rPr lang="en-US" sz="1400" b="0" i="0" u="none" strike="noStrike" cap="none">
                <a:solidFill>
                  <a:srgbClr val="000000"/>
                </a:solidFill>
                <a:latin typeface="Arial"/>
                <a:ea typeface="Arial"/>
                <a:cs typeface="Arial"/>
                <a:sym typeface="Arial"/>
              </a:rPr>
              <a:pPr marL="0" marR="0" lvl="0" indent="0" algn="l" rtl="0">
                <a:lnSpc>
                  <a:spcPct val="100000"/>
                </a:lnSpc>
                <a:spcBef>
                  <a:spcPts val="0"/>
                </a:spcBef>
                <a:spcAft>
                  <a:spcPts val="0"/>
                </a:spcAft>
                <a:buClr>
                  <a:srgbClr val="000000"/>
                </a:buClr>
                <a:buSzPts val="350"/>
                <a:buFont typeface="Arial"/>
                <a:buNone/>
              </a:pPr>
              <a:t>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6:notes"/>
          <p:cNvSpPr txBox="1"/>
          <p:nvPr/>
        </p:nvSpPr>
        <p:spPr>
          <a:xfrm>
            <a:off x="3851275" y="9428162"/>
            <a:ext cx="2944812" cy="496887"/>
          </a:xfrm>
          <a:prstGeom prst="rect">
            <a:avLst/>
          </a:prstGeom>
          <a:noFill/>
          <a:ln>
            <a:noFill/>
          </a:ln>
        </p:spPr>
        <p:txBody>
          <a:bodyPr spcFirstLastPara="1" wrap="square" lIns="91075" tIns="45525" rIns="91075" bIns="45525" anchor="b" anchorCtr="0">
            <a:noAutofit/>
          </a:bodyPr>
          <a:lstStyle/>
          <a:p>
            <a:pPr marL="0" marR="0" lvl="0" indent="0" algn="r" rtl="0">
              <a:lnSpc>
                <a:spcPct val="100000"/>
              </a:lnSpc>
              <a:spcBef>
                <a:spcPts val="0"/>
              </a:spcBef>
              <a:spcAft>
                <a:spcPts val="0"/>
              </a:spcAft>
              <a:buClr>
                <a:srgbClr val="000000"/>
              </a:buClr>
              <a:buSzPts val="250"/>
              <a:buFont typeface="Arial"/>
              <a:buNone/>
            </a:pPr>
            <a:fld id="{00000000-1234-1234-1234-123412341234}" type="slidenum">
              <a:rPr lang="en-US" sz="1000" b="1"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250"/>
                <a:buFont typeface="Arial"/>
                <a:buNone/>
              </a:pPr>
              <a:t>7</a:t>
            </a:fld>
            <a:endParaRPr sz="1000" b="1" i="0" u="none" strike="noStrike" cap="none">
              <a:solidFill>
                <a:srgbClr val="000000"/>
              </a:solidFill>
              <a:latin typeface="Arial"/>
              <a:ea typeface="Arial"/>
              <a:cs typeface="Arial"/>
              <a:sym typeface="Arial"/>
            </a:endParaRPr>
          </a:p>
        </p:txBody>
      </p:sp>
      <p:sp>
        <p:nvSpPr>
          <p:cNvPr id="127" name="Google Shape;127;p6: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8" name="Google Shape;128;p6:notes"/>
          <p:cNvSpPr txBox="1">
            <a:spLocks noGrp="1"/>
          </p:cNvSpPr>
          <p:nvPr>
            <p:ph type="body" idx="1"/>
          </p:nvPr>
        </p:nvSpPr>
        <p:spPr>
          <a:xfrm>
            <a:off x="681037" y="4714875"/>
            <a:ext cx="5435600" cy="4467225"/>
          </a:xfrm>
          <a:prstGeom prst="rect">
            <a:avLst/>
          </a:prstGeom>
          <a:noFill/>
          <a:ln>
            <a:noFill/>
          </a:ln>
        </p:spPr>
        <p:txBody>
          <a:bodyPr spcFirstLastPara="1" wrap="square" lIns="91075" tIns="45525" rIns="91075" bIns="455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7:notes"/>
          <p:cNvSpPr txBox="1"/>
          <p:nvPr/>
        </p:nvSpPr>
        <p:spPr>
          <a:xfrm>
            <a:off x="3851275" y="9428162"/>
            <a:ext cx="2944812" cy="496887"/>
          </a:xfrm>
          <a:prstGeom prst="rect">
            <a:avLst/>
          </a:prstGeom>
          <a:noFill/>
          <a:ln>
            <a:noFill/>
          </a:ln>
        </p:spPr>
        <p:txBody>
          <a:bodyPr spcFirstLastPara="1" wrap="square" lIns="91075" tIns="45525" rIns="91075" bIns="45525" anchor="b" anchorCtr="0">
            <a:noAutofit/>
          </a:bodyPr>
          <a:lstStyle/>
          <a:p>
            <a:pPr marL="0" marR="0" lvl="0" indent="0" algn="r" rtl="0">
              <a:lnSpc>
                <a:spcPct val="100000"/>
              </a:lnSpc>
              <a:spcBef>
                <a:spcPts val="0"/>
              </a:spcBef>
              <a:spcAft>
                <a:spcPts val="0"/>
              </a:spcAft>
              <a:buClr>
                <a:srgbClr val="000000"/>
              </a:buClr>
              <a:buSzPts val="250"/>
              <a:buFont typeface="Arial"/>
              <a:buNone/>
            </a:pPr>
            <a:fld id="{00000000-1234-1234-1234-123412341234}" type="slidenum">
              <a:rPr lang="en-US" sz="1000" b="1"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250"/>
                <a:buFont typeface="Arial"/>
                <a:buNone/>
              </a:pPr>
              <a:t>8</a:t>
            </a:fld>
            <a:endParaRPr sz="1000" b="1" i="0" u="none" strike="noStrike" cap="none">
              <a:solidFill>
                <a:srgbClr val="000000"/>
              </a:solidFill>
              <a:latin typeface="Arial"/>
              <a:ea typeface="Arial"/>
              <a:cs typeface="Arial"/>
              <a:sym typeface="Arial"/>
            </a:endParaRPr>
          </a:p>
        </p:txBody>
      </p:sp>
      <p:sp>
        <p:nvSpPr>
          <p:cNvPr id="134" name="Google Shape;134;p7: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5" name="Google Shape;135;p7:notes"/>
          <p:cNvSpPr txBox="1">
            <a:spLocks noGrp="1"/>
          </p:cNvSpPr>
          <p:nvPr>
            <p:ph type="body" idx="1"/>
          </p:nvPr>
        </p:nvSpPr>
        <p:spPr>
          <a:xfrm>
            <a:off x="681037" y="4714875"/>
            <a:ext cx="5435600" cy="4467225"/>
          </a:xfrm>
          <a:prstGeom prst="rect">
            <a:avLst/>
          </a:prstGeom>
          <a:noFill/>
          <a:ln>
            <a:noFill/>
          </a:ln>
        </p:spPr>
        <p:txBody>
          <a:bodyPr spcFirstLastPara="1" wrap="square" lIns="91075" tIns="45525" rIns="91075" bIns="455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8:notes"/>
          <p:cNvSpPr txBox="1">
            <a:spLocks noGrp="1"/>
          </p:cNvSpPr>
          <p:nvPr>
            <p:ph type="body" idx="1"/>
          </p:nvPr>
        </p:nvSpPr>
        <p:spPr>
          <a:xfrm>
            <a:off x="681037" y="4714875"/>
            <a:ext cx="5435600" cy="4467225"/>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140" name="Google Shape;140;p8: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extLst>
      <p:ext uri="{BB962C8B-B14F-4D97-AF65-F5344CB8AC3E}">
        <p14:creationId xmlns:p14="http://schemas.microsoft.com/office/powerpoint/2010/main" val="1654136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9:notes"/>
          <p:cNvSpPr txBox="1"/>
          <p:nvPr/>
        </p:nvSpPr>
        <p:spPr>
          <a:xfrm>
            <a:off x="3851275" y="9428162"/>
            <a:ext cx="2944812" cy="496887"/>
          </a:xfrm>
          <a:prstGeom prst="rect">
            <a:avLst/>
          </a:prstGeom>
          <a:noFill/>
          <a:ln>
            <a:noFill/>
          </a:ln>
        </p:spPr>
        <p:txBody>
          <a:bodyPr spcFirstLastPara="1" wrap="square" lIns="91075" tIns="45525" rIns="91075" bIns="45525" anchor="b" anchorCtr="0">
            <a:noAutofit/>
          </a:bodyPr>
          <a:lstStyle/>
          <a:p>
            <a:pPr marL="0" marR="0" lvl="0" indent="0" algn="r" rtl="0">
              <a:lnSpc>
                <a:spcPct val="100000"/>
              </a:lnSpc>
              <a:spcBef>
                <a:spcPts val="0"/>
              </a:spcBef>
              <a:spcAft>
                <a:spcPts val="0"/>
              </a:spcAft>
              <a:buClr>
                <a:srgbClr val="000000"/>
              </a:buClr>
              <a:buSzPts val="250"/>
              <a:buFont typeface="Arial"/>
              <a:buNone/>
            </a:pPr>
            <a:fld id="{00000000-1234-1234-1234-123412341234}" type="slidenum">
              <a:rPr lang="en-US" sz="1000" b="1"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250"/>
                <a:buFont typeface="Arial"/>
                <a:buNone/>
              </a:pPr>
              <a:t>10</a:t>
            </a:fld>
            <a:endParaRPr sz="1000" b="1" i="0" u="none" strike="noStrike" cap="none">
              <a:solidFill>
                <a:srgbClr val="000000"/>
              </a:solidFill>
              <a:latin typeface="Arial"/>
              <a:ea typeface="Arial"/>
              <a:cs typeface="Arial"/>
              <a:sym typeface="Arial"/>
            </a:endParaRPr>
          </a:p>
        </p:txBody>
      </p:sp>
      <p:sp>
        <p:nvSpPr>
          <p:cNvPr id="159" name="Google Shape;159;p9: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0" name="Google Shape;160;p9:notes"/>
          <p:cNvSpPr txBox="1">
            <a:spLocks noGrp="1"/>
          </p:cNvSpPr>
          <p:nvPr>
            <p:ph type="body" idx="1"/>
          </p:nvPr>
        </p:nvSpPr>
        <p:spPr>
          <a:xfrm>
            <a:off x="681037" y="4714875"/>
            <a:ext cx="5435600" cy="4467225"/>
          </a:xfrm>
          <a:prstGeom prst="rect">
            <a:avLst/>
          </a:prstGeom>
          <a:noFill/>
          <a:ln>
            <a:noFill/>
          </a:ln>
        </p:spPr>
        <p:txBody>
          <a:bodyPr spcFirstLastPara="1" wrap="square" lIns="91075" tIns="45525" rIns="91075" bIns="455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0:notes"/>
          <p:cNvSpPr txBox="1"/>
          <p:nvPr/>
        </p:nvSpPr>
        <p:spPr>
          <a:xfrm>
            <a:off x="3851275" y="9428162"/>
            <a:ext cx="2944812" cy="496887"/>
          </a:xfrm>
          <a:prstGeom prst="rect">
            <a:avLst/>
          </a:prstGeom>
          <a:noFill/>
          <a:ln>
            <a:noFill/>
          </a:ln>
        </p:spPr>
        <p:txBody>
          <a:bodyPr spcFirstLastPara="1" wrap="square" lIns="91075" tIns="45525" rIns="91075" bIns="45525" anchor="b" anchorCtr="0">
            <a:noAutofit/>
          </a:bodyPr>
          <a:lstStyle/>
          <a:p>
            <a:pPr marL="0" marR="0" lvl="0" indent="0" algn="r" rtl="0">
              <a:lnSpc>
                <a:spcPct val="100000"/>
              </a:lnSpc>
              <a:spcBef>
                <a:spcPts val="0"/>
              </a:spcBef>
              <a:spcAft>
                <a:spcPts val="0"/>
              </a:spcAft>
              <a:buClr>
                <a:srgbClr val="000000"/>
              </a:buClr>
              <a:buSzPts val="250"/>
              <a:buFont typeface="Arial"/>
              <a:buNone/>
            </a:pPr>
            <a:fld id="{00000000-1234-1234-1234-123412341234}" type="slidenum">
              <a:rPr lang="en-US" sz="1000" b="1"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250"/>
                <a:buFont typeface="Arial"/>
                <a:buNone/>
              </a:pPr>
              <a:t>11</a:t>
            </a:fld>
            <a:endParaRPr sz="1000" b="1" i="0" u="none" strike="noStrike" cap="none">
              <a:solidFill>
                <a:srgbClr val="000000"/>
              </a:solidFill>
              <a:latin typeface="Arial"/>
              <a:ea typeface="Arial"/>
              <a:cs typeface="Arial"/>
              <a:sym typeface="Arial"/>
            </a:endParaRPr>
          </a:p>
        </p:txBody>
      </p:sp>
      <p:sp>
        <p:nvSpPr>
          <p:cNvPr id="166" name="Google Shape;166;p10: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7" name="Google Shape;167;p10:notes"/>
          <p:cNvSpPr txBox="1">
            <a:spLocks noGrp="1"/>
          </p:cNvSpPr>
          <p:nvPr>
            <p:ph type="body" idx="1"/>
          </p:nvPr>
        </p:nvSpPr>
        <p:spPr>
          <a:xfrm>
            <a:off x="681037" y="4714875"/>
            <a:ext cx="5435600" cy="4467225"/>
          </a:xfrm>
          <a:prstGeom prst="rect">
            <a:avLst/>
          </a:prstGeom>
          <a:noFill/>
          <a:ln>
            <a:noFill/>
          </a:ln>
        </p:spPr>
        <p:txBody>
          <a:bodyPr spcFirstLastPara="1" wrap="square" lIns="91075" tIns="45525" rIns="91075" bIns="455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1: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76" name="Google Shape;176;p11:notes"/>
          <p:cNvSpPr txBox="1">
            <a:spLocks noGrp="1"/>
          </p:cNvSpPr>
          <p:nvPr>
            <p:ph type="body" idx="1"/>
          </p:nvPr>
        </p:nvSpPr>
        <p:spPr>
          <a:xfrm>
            <a:off x="681037" y="4714875"/>
            <a:ext cx="5435700" cy="44673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177" name="Google Shape;177;p11:notes"/>
          <p:cNvSpPr txBox="1">
            <a:spLocks noGrp="1"/>
          </p:cNvSpPr>
          <p:nvPr>
            <p:ph type="sldNum" idx="12"/>
          </p:nvPr>
        </p:nvSpPr>
        <p:spPr>
          <a:xfrm>
            <a:off x="3851275" y="9428162"/>
            <a:ext cx="2944800" cy="496800"/>
          </a:xfrm>
          <a:prstGeom prst="rect">
            <a:avLst/>
          </a:prstGeom>
          <a:noFill/>
          <a:ln>
            <a:noFill/>
          </a:ln>
        </p:spPr>
        <p:txBody>
          <a:bodyPr spcFirstLastPara="1" wrap="square" lIns="91075" tIns="45525" rIns="91075" bIns="45525" anchor="b" anchorCtr="0">
            <a:noAutofit/>
          </a:bodyPr>
          <a:lstStyle/>
          <a:p>
            <a:pPr marL="0" marR="0" lvl="0" indent="0" algn="l" rtl="0">
              <a:lnSpc>
                <a:spcPct val="100000"/>
              </a:lnSpc>
              <a:spcBef>
                <a:spcPts val="0"/>
              </a:spcBef>
              <a:spcAft>
                <a:spcPts val="0"/>
              </a:spcAft>
              <a:buClr>
                <a:srgbClr val="000000"/>
              </a:buClr>
              <a:buSzPts val="350"/>
              <a:buFont typeface="Arial"/>
              <a:buNone/>
            </a:pPr>
            <a:fld id="{00000000-1234-1234-1234-123412341234}" type="slidenum">
              <a:rPr lang="en-US" sz="1400" b="0" i="0" u="none" strike="noStrike" cap="none">
                <a:solidFill>
                  <a:srgbClr val="000000"/>
                </a:solidFill>
                <a:latin typeface="Arial"/>
                <a:ea typeface="Arial"/>
                <a:cs typeface="Arial"/>
                <a:sym typeface="Arial"/>
              </a:rPr>
              <a:pPr marL="0" marR="0" lvl="0" indent="0" algn="l" rtl="0">
                <a:lnSpc>
                  <a:spcPct val="100000"/>
                </a:lnSpc>
                <a:spcBef>
                  <a:spcPts val="0"/>
                </a:spcBef>
                <a:spcAft>
                  <a:spcPts val="0"/>
                </a:spcAft>
                <a:buClr>
                  <a:srgbClr val="000000"/>
                </a:buClr>
                <a:buSzPts val="350"/>
                <a:buFont typeface="Arial"/>
                <a:buNone/>
              </a:pPr>
              <a:t>12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2: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86" name="Google Shape;186;p12:notes"/>
          <p:cNvSpPr txBox="1">
            <a:spLocks noGrp="1"/>
          </p:cNvSpPr>
          <p:nvPr>
            <p:ph type="body" idx="1"/>
          </p:nvPr>
        </p:nvSpPr>
        <p:spPr>
          <a:xfrm>
            <a:off x="681037" y="4714875"/>
            <a:ext cx="5435700" cy="44673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187" name="Google Shape;187;p12:notes"/>
          <p:cNvSpPr txBox="1">
            <a:spLocks noGrp="1"/>
          </p:cNvSpPr>
          <p:nvPr>
            <p:ph type="sldNum" idx="12"/>
          </p:nvPr>
        </p:nvSpPr>
        <p:spPr>
          <a:xfrm>
            <a:off x="3851275" y="9428162"/>
            <a:ext cx="2944800" cy="496800"/>
          </a:xfrm>
          <a:prstGeom prst="rect">
            <a:avLst/>
          </a:prstGeom>
          <a:noFill/>
          <a:ln>
            <a:noFill/>
          </a:ln>
        </p:spPr>
        <p:txBody>
          <a:bodyPr spcFirstLastPara="1" wrap="square" lIns="91075" tIns="45525" rIns="91075" bIns="45525" anchor="b" anchorCtr="0">
            <a:noAutofit/>
          </a:bodyPr>
          <a:lstStyle/>
          <a:p>
            <a:pPr marL="0" marR="0" lvl="0" indent="0" algn="l" rtl="0">
              <a:lnSpc>
                <a:spcPct val="100000"/>
              </a:lnSpc>
              <a:spcBef>
                <a:spcPts val="0"/>
              </a:spcBef>
              <a:spcAft>
                <a:spcPts val="0"/>
              </a:spcAft>
              <a:buClr>
                <a:srgbClr val="000000"/>
              </a:buClr>
              <a:buSzPts val="350"/>
              <a:buFont typeface="Arial"/>
              <a:buNone/>
            </a:pPr>
            <a:fld id="{00000000-1234-1234-1234-123412341234}" type="slidenum">
              <a:rPr lang="en-US" sz="1400" b="0" i="0" u="none" strike="noStrike" cap="none">
                <a:solidFill>
                  <a:srgbClr val="000000"/>
                </a:solidFill>
                <a:latin typeface="Arial"/>
                <a:ea typeface="Arial"/>
                <a:cs typeface="Arial"/>
                <a:sym typeface="Arial"/>
              </a:rPr>
              <a:pPr marL="0" marR="0" lvl="0" indent="0" algn="l" rtl="0">
                <a:lnSpc>
                  <a:spcPct val="100000"/>
                </a:lnSpc>
                <a:spcBef>
                  <a:spcPts val="0"/>
                </a:spcBef>
                <a:spcAft>
                  <a:spcPts val="0"/>
                </a:spcAft>
                <a:buClr>
                  <a:srgbClr val="000000"/>
                </a:buClr>
                <a:buSzPts val="350"/>
                <a:buFont typeface="Arial"/>
                <a:buNone/>
              </a:pPr>
              <a:t>13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3: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94" name="Google Shape;194;p13:notes"/>
          <p:cNvSpPr txBox="1">
            <a:spLocks noGrp="1"/>
          </p:cNvSpPr>
          <p:nvPr>
            <p:ph type="body" idx="1"/>
          </p:nvPr>
        </p:nvSpPr>
        <p:spPr>
          <a:xfrm>
            <a:off x="681037" y="4714875"/>
            <a:ext cx="5435700" cy="44673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195" name="Google Shape;195;p13:notes"/>
          <p:cNvSpPr txBox="1">
            <a:spLocks noGrp="1"/>
          </p:cNvSpPr>
          <p:nvPr>
            <p:ph type="sldNum" idx="12"/>
          </p:nvPr>
        </p:nvSpPr>
        <p:spPr>
          <a:xfrm>
            <a:off x="3851275" y="9428162"/>
            <a:ext cx="2944800" cy="496800"/>
          </a:xfrm>
          <a:prstGeom prst="rect">
            <a:avLst/>
          </a:prstGeom>
          <a:noFill/>
          <a:ln>
            <a:noFill/>
          </a:ln>
        </p:spPr>
        <p:txBody>
          <a:bodyPr spcFirstLastPara="1" wrap="square" lIns="91075" tIns="45525" rIns="91075" bIns="45525" anchor="b" anchorCtr="0">
            <a:noAutofit/>
          </a:bodyPr>
          <a:lstStyle/>
          <a:p>
            <a:pPr marL="0" marR="0" lvl="0" indent="0" algn="l" rtl="0">
              <a:lnSpc>
                <a:spcPct val="100000"/>
              </a:lnSpc>
              <a:spcBef>
                <a:spcPts val="0"/>
              </a:spcBef>
              <a:spcAft>
                <a:spcPts val="0"/>
              </a:spcAft>
              <a:buClr>
                <a:srgbClr val="000000"/>
              </a:buClr>
              <a:buSzPts val="350"/>
              <a:buFont typeface="Arial"/>
              <a:buNone/>
            </a:pPr>
            <a:fld id="{00000000-1234-1234-1234-123412341234}" type="slidenum">
              <a:rPr lang="en-US" sz="1400" b="0" i="0" u="none" strike="noStrike" cap="none">
                <a:solidFill>
                  <a:srgbClr val="000000"/>
                </a:solidFill>
                <a:latin typeface="Arial"/>
                <a:ea typeface="Arial"/>
                <a:cs typeface="Arial"/>
                <a:sym typeface="Arial"/>
              </a:rPr>
              <a:pPr marL="0" marR="0" lvl="0" indent="0" algn="l" rtl="0">
                <a:lnSpc>
                  <a:spcPct val="100000"/>
                </a:lnSpc>
                <a:spcBef>
                  <a:spcPts val="0"/>
                </a:spcBef>
                <a:spcAft>
                  <a:spcPts val="0"/>
                </a:spcAft>
                <a:buClr>
                  <a:srgbClr val="000000"/>
                </a:buClr>
                <a:buSzPts val="350"/>
                <a:buFont typeface="Arial"/>
                <a:buNone/>
              </a:pPr>
              <a:t>14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4:notes"/>
          <p:cNvSpPr txBox="1"/>
          <p:nvPr/>
        </p:nvSpPr>
        <p:spPr>
          <a:xfrm>
            <a:off x="3851275" y="9428162"/>
            <a:ext cx="2944812" cy="496887"/>
          </a:xfrm>
          <a:prstGeom prst="rect">
            <a:avLst/>
          </a:prstGeom>
          <a:noFill/>
          <a:ln>
            <a:noFill/>
          </a:ln>
        </p:spPr>
        <p:txBody>
          <a:bodyPr spcFirstLastPara="1" wrap="square" lIns="91075" tIns="45525" rIns="91075" bIns="45525" anchor="b" anchorCtr="0">
            <a:noAutofit/>
          </a:bodyPr>
          <a:lstStyle/>
          <a:p>
            <a:pPr marL="0" marR="0" lvl="0" indent="0" algn="r" rtl="0">
              <a:lnSpc>
                <a:spcPct val="100000"/>
              </a:lnSpc>
              <a:spcBef>
                <a:spcPts val="0"/>
              </a:spcBef>
              <a:spcAft>
                <a:spcPts val="0"/>
              </a:spcAft>
              <a:buClr>
                <a:srgbClr val="000000"/>
              </a:buClr>
              <a:buSzPts val="250"/>
              <a:buFont typeface="Arial"/>
              <a:buNone/>
            </a:pPr>
            <a:fld id="{00000000-1234-1234-1234-123412341234}" type="slidenum">
              <a:rPr lang="en-US" sz="1000" b="1"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250"/>
                <a:buFont typeface="Arial"/>
                <a:buNone/>
              </a:pPr>
              <a:t>15</a:t>
            </a:fld>
            <a:endParaRPr sz="1000" b="1" i="0" u="none" strike="noStrike" cap="none">
              <a:solidFill>
                <a:srgbClr val="000000"/>
              </a:solidFill>
              <a:latin typeface="Arial"/>
              <a:ea typeface="Arial"/>
              <a:cs typeface="Arial"/>
              <a:sym typeface="Arial"/>
            </a:endParaRPr>
          </a:p>
        </p:txBody>
      </p:sp>
      <p:sp>
        <p:nvSpPr>
          <p:cNvPr id="218" name="Google Shape;218;p14: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9" name="Google Shape;219;p14:notes"/>
          <p:cNvSpPr txBox="1">
            <a:spLocks noGrp="1"/>
          </p:cNvSpPr>
          <p:nvPr>
            <p:ph type="body" idx="1"/>
          </p:nvPr>
        </p:nvSpPr>
        <p:spPr>
          <a:xfrm>
            <a:off x="681037" y="4714875"/>
            <a:ext cx="5435600" cy="4467225"/>
          </a:xfrm>
          <a:prstGeom prst="rect">
            <a:avLst/>
          </a:prstGeom>
          <a:noFill/>
          <a:ln>
            <a:noFill/>
          </a:ln>
        </p:spPr>
        <p:txBody>
          <a:bodyPr spcFirstLastPara="1" wrap="square" lIns="91075" tIns="45525" rIns="91075" bIns="455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5:notes"/>
          <p:cNvSpPr txBox="1">
            <a:spLocks noGrp="1"/>
          </p:cNvSpPr>
          <p:nvPr>
            <p:ph type="body" idx="1"/>
          </p:nvPr>
        </p:nvSpPr>
        <p:spPr>
          <a:xfrm>
            <a:off x="681037" y="4714875"/>
            <a:ext cx="5435600" cy="4467225"/>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5: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6:notes"/>
          <p:cNvSpPr txBox="1"/>
          <p:nvPr/>
        </p:nvSpPr>
        <p:spPr>
          <a:xfrm>
            <a:off x="3851275" y="9428162"/>
            <a:ext cx="2944812" cy="496887"/>
          </a:xfrm>
          <a:prstGeom prst="rect">
            <a:avLst/>
          </a:prstGeom>
          <a:noFill/>
          <a:ln>
            <a:noFill/>
          </a:ln>
        </p:spPr>
        <p:txBody>
          <a:bodyPr spcFirstLastPara="1" wrap="square" lIns="91075" tIns="45525" rIns="91075" bIns="45525" anchor="b" anchorCtr="0">
            <a:noAutofit/>
          </a:bodyPr>
          <a:lstStyle/>
          <a:p>
            <a:pPr marL="0" marR="0" lvl="0" indent="0" algn="r" rtl="0">
              <a:lnSpc>
                <a:spcPct val="100000"/>
              </a:lnSpc>
              <a:spcBef>
                <a:spcPts val="0"/>
              </a:spcBef>
              <a:spcAft>
                <a:spcPts val="0"/>
              </a:spcAft>
              <a:buClr>
                <a:srgbClr val="000000"/>
              </a:buClr>
              <a:buSzPts val="250"/>
              <a:buFont typeface="Arial"/>
              <a:buNone/>
            </a:pPr>
            <a:fld id="{00000000-1234-1234-1234-123412341234}" type="slidenum">
              <a:rPr lang="en-US" sz="1000" b="1"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250"/>
                <a:buFont typeface="Arial"/>
                <a:buNone/>
              </a:pPr>
              <a:t>17</a:t>
            </a:fld>
            <a:endParaRPr sz="1000" b="1" i="0" u="none" strike="noStrike" cap="none">
              <a:solidFill>
                <a:srgbClr val="000000"/>
              </a:solidFill>
              <a:latin typeface="Arial"/>
              <a:ea typeface="Arial"/>
              <a:cs typeface="Arial"/>
              <a:sym typeface="Arial"/>
            </a:endParaRPr>
          </a:p>
        </p:txBody>
      </p:sp>
      <p:sp>
        <p:nvSpPr>
          <p:cNvPr id="233" name="Google Shape;233;p16: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4" name="Google Shape;234;p16:notes"/>
          <p:cNvSpPr txBox="1">
            <a:spLocks noGrp="1"/>
          </p:cNvSpPr>
          <p:nvPr>
            <p:ph type="body" idx="1"/>
          </p:nvPr>
        </p:nvSpPr>
        <p:spPr>
          <a:xfrm>
            <a:off x="681037" y="4714875"/>
            <a:ext cx="5435600" cy="4467225"/>
          </a:xfrm>
          <a:prstGeom prst="rect">
            <a:avLst/>
          </a:prstGeom>
          <a:noFill/>
          <a:ln>
            <a:noFill/>
          </a:ln>
        </p:spPr>
        <p:txBody>
          <a:bodyPr spcFirstLastPara="1" wrap="square" lIns="91075" tIns="45525" rIns="91075" bIns="455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7:notes"/>
          <p:cNvSpPr txBox="1">
            <a:spLocks noGrp="1"/>
          </p:cNvSpPr>
          <p:nvPr>
            <p:ph type="body" idx="1"/>
          </p:nvPr>
        </p:nvSpPr>
        <p:spPr>
          <a:xfrm>
            <a:off x="681037" y="4714875"/>
            <a:ext cx="5435600" cy="4467225"/>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7: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8: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58" name="Google Shape;258;p18:notes"/>
          <p:cNvSpPr txBox="1">
            <a:spLocks noGrp="1"/>
          </p:cNvSpPr>
          <p:nvPr>
            <p:ph type="body" idx="1"/>
          </p:nvPr>
        </p:nvSpPr>
        <p:spPr>
          <a:xfrm>
            <a:off x="681037" y="4714875"/>
            <a:ext cx="5435700" cy="44673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chemeClr val="dk1"/>
              </a:buClr>
              <a:buSzPts val="1100"/>
              <a:buFont typeface="Arial"/>
              <a:buNone/>
            </a:pPr>
            <a:endParaRPr sz="1000" b="0" i="0" u="none" strike="noStrike" cap="none">
              <a:solidFill>
                <a:schemeClr val="dk1"/>
              </a:solidFill>
              <a:highlight>
                <a:srgbClr val="FFFFFF"/>
              </a:highlight>
              <a:latin typeface="Verdana"/>
              <a:ea typeface="Verdana"/>
              <a:cs typeface="Verdana"/>
              <a:sym typeface="Verdana"/>
            </a:endParaRPr>
          </a:p>
          <a:p>
            <a:pPr marL="0" marR="0" lvl="0" indent="0" algn="l" rtl="0">
              <a:spcBef>
                <a:spcPts val="80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259" name="Google Shape;259;p18:notes"/>
          <p:cNvSpPr txBox="1">
            <a:spLocks noGrp="1"/>
          </p:cNvSpPr>
          <p:nvPr>
            <p:ph type="sldNum" idx="12"/>
          </p:nvPr>
        </p:nvSpPr>
        <p:spPr>
          <a:xfrm>
            <a:off x="3851275" y="9428162"/>
            <a:ext cx="2944800" cy="496800"/>
          </a:xfrm>
          <a:prstGeom prst="rect">
            <a:avLst/>
          </a:prstGeom>
          <a:noFill/>
          <a:ln>
            <a:noFill/>
          </a:ln>
        </p:spPr>
        <p:txBody>
          <a:bodyPr spcFirstLastPara="1" wrap="square" lIns="91075" tIns="45525" rIns="91075" bIns="45525" anchor="b" anchorCtr="0">
            <a:noAutofit/>
          </a:bodyPr>
          <a:lstStyle/>
          <a:p>
            <a:pPr marL="0" marR="0" lvl="0" indent="0" algn="l" rtl="0">
              <a:lnSpc>
                <a:spcPct val="100000"/>
              </a:lnSpc>
              <a:spcBef>
                <a:spcPts val="0"/>
              </a:spcBef>
              <a:spcAft>
                <a:spcPts val="0"/>
              </a:spcAft>
              <a:buClr>
                <a:srgbClr val="000000"/>
              </a:buClr>
              <a:buSzPts val="350"/>
              <a:buFont typeface="Arial"/>
              <a:buNone/>
            </a:pPr>
            <a:fld id="{00000000-1234-1234-1234-123412341234}" type="slidenum">
              <a:rPr lang="en-US" sz="1400" b="0" i="0" u="none" strike="noStrike" cap="none">
                <a:solidFill>
                  <a:srgbClr val="000000"/>
                </a:solidFill>
                <a:latin typeface="Arial"/>
                <a:ea typeface="Arial"/>
                <a:cs typeface="Arial"/>
                <a:sym typeface="Arial"/>
              </a:rPr>
              <a:pPr marL="0" marR="0" lvl="0" indent="0" algn="l" rtl="0">
                <a:lnSpc>
                  <a:spcPct val="100000"/>
                </a:lnSpc>
                <a:spcBef>
                  <a:spcPts val="0"/>
                </a:spcBef>
                <a:spcAft>
                  <a:spcPts val="0"/>
                </a:spcAft>
                <a:buClr>
                  <a:srgbClr val="000000"/>
                </a:buClr>
                <a:buSzPts val="350"/>
                <a:buFont typeface="Arial"/>
                <a:buNone/>
              </a:pPr>
              <a:t>19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20:notes"/>
          <p:cNvSpPr txBox="1"/>
          <p:nvPr/>
        </p:nvSpPr>
        <p:spPr>
          <a:xfrm>
            <a:off x="3851275" y="9428162"/>
            <a:ext cx="2944812" cy="496887"/>
          </a:xfrm>
          <a:prstGeom prst="rect">
            <a:avLst/>
          </a:prstGeom>
          <a:noFill/>
          <a:ln>
            <a:noFill/>
          </a:ln>
        </p:spPr>
        <p:txBody>
          <a:bodyPr spcFirstLastPara="1" wrap="square" lIns="91075" tIns="45525" rIns="91075" bIns="45525" anchor="b" anchorCtr="0">
            <a:noAutofit/>
          </a:bodyPr>
          <a:lstStyle/>
          <a:p>
            <a:pPr marL="0" marR="0" lvl="0" indent="0" algn="r" rtl="0">
              <a:lnSpc>
                <a:spcPct val="100000"/>
              </a:lnSpc>
              <a:spcBef>
                <a:spcPts val="0"/>
              </a:spcBef>
              <a:spcAft>
                <a:spcPts val="0"/>
              </a:spcAft>
              <a:buClr>
                <a:srgbClr val="000000"/>
              </a:buClr>
              <a:buSzPts val="250"/>
              <a:buFont typeface="Arial"/>
              <a:buNone/>
            </a:pPr>
            <a:fld id="{00000000-1234-1234-1234-123412341234}" type="slidenum">
              <a:rPr lang="en-US" sz="1000" b="1"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250"/>
                <a:buFont typeface="Arial"/>
                <a:buNone/>
              </a:pPr>
              <a:t>20</a:t>
            </a:fld>
            <a:endParaRPr sz="1000" b="1" i="0" u="none" strike="noStrike" cap="none">
              <a:solidFill>
                <a:srgbClr val="000000"/>
              </a:solidFill>
              <a:latin typeface="Arial"/>
              <a:ea typeface="Arial"/>
              <a:cs typeface="Arial"/>
              <a:sym typeface="Arial"/>
            </a:endParaRPr>
          </a:p>
        </p:txBody>
      </p:sp>
      <p:sp>
        <p:nvSpPr>
          <p:cNvPr id="265" name="Google Shape;265;p20: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6" name="Google Shape;266;p20:notes"/>
          <p:cNvSpPr txBox="1">
            <a:spLocks noGrp="1"/>
          </p:cNvSpPr>
          <p:nvPr>
            <p:ph type="body" idx="1"/>
          </p:nvPr>
        </p:nvSpPr>
        <p:spPr>
          <a:xfrm>
            <a:off x="681037" y="4714875"/>
            <a:ext cx="5435600" cy="4467225"/>
          </a:xfrm>
          <a:prstGeom prst="rect">
            <a:avLst/>
          </a:prstGeom>
          <a:noFill/>
          <a:ln>
            <a:noFill/>
          </a:ln>
        </p:spPr>
        <p:txBody>
          <a:bodyPr spcFirstLastPara="1" wrap="square" lIns="91075" tIns="45525" rIns="91075" bIns="455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1:notes"/>
          <p:cNvSpPr txBox="1"/>
          <p:nvPr/>
        </p:nvSpPr>
        <p:spPr>
          <a:xfrm>
            <a:off x="3851275" y="9428162"/>
            <a:ext cx="2944812" cy="496887"/>
          </a:xfrm>
          <a:prstGeom prst="rect">
            <a:avLst/>
          </a:prstGeom>
          <a:noFill/>
          <a:ln>
            <a:noFill/>
          </a:ln>
        </p:spPr>
        <p:txBody>
          <a:bodyPr spcFirstLastPara="1" wrap="square" lIns="91075" tIns="45525" rIns="91075" bIns="45525" anchor="b" anchorCtr="0">
            <a:noAutofit/>
          </a:bodyPr>
          <a:lstStyle/>
          <a:p>
            <a:pPr marL="0" marR="0" lvl="0" indent="0" algn="r" rtl="0">
              <a:lnSpc>
                <a:spcPct val="100000"/>
              </a:lnSpc>
              <a:spcBef>
                <a:spcPts val="0"/>
              </a:spcBef>
              <a:spcAft>
                <a:spcPts val="0"/>
              </a:spcAft>
              <a:buClr>
                <a:srgbClr val="000000"/>
              </a:buClr>
              <a:buSzPts val="250"/>
              <a:buFont typeface="Arial"/>
              <a:buNone/>
            </a:pPr>
            <a:fld id="{00000000-1234-1234-1234-123412341234}" type="slidenum">
              <a:rPr lang="en-US" sz="1000" b="1"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250"/>
                <a:buFont typeface="Arial"/>
                <a:buNone/>
              </a:pPr>
              <a:t>21</a:t>
            </a:fld>
            <a:endParaRPr sz="1000" b="1" i="0" u="none" strike="noStrike" cap="none">
              <a:solidFill>
                <a:srgbClr val="000000"/>
              </a:solidFill>
              <a:latin typeface="Arial"/>
              <a:ea typeface="Arial"/>
              <a:cs typeface="Arial"/>
              <a:sym typeface="Arial"/>
            </a:endParaRPr>
          </a:p>
        </p:txBody>
      </p:sp>
      <p:sp>
        <p:nvSpPr>
          <p:cNvPr id="281" name="Google Shape;281;p21: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2" name="Google Shape;282;p21:notes"/>
          <p:cNvSpPr txBox="1">
            <a:spLocks noGrp="1"/>
          </p:cNvSpPr>
          <p:nvPr>
            <p:ph type="body" idx="1"/>
          </p:nvPr>
        </p:nvSpPr>
        <p:spPr>
          <a:xfrm>
            <a:off x="681037" y="4714875"/>
            <a:ext cx="5435600" cy="4467225"/>
          </a:xfrm>
          <a:prstGeom prst="rect">
            <a:avLst/>
          </a:prstGeom>
          <a:noFill/>
          <a:ln>
            <a:noFill/>
          </a:ln>
        </p:spPr>
        <p:txBody>
          <a:bodyPr spcFirstLastPara="1" wrap="square" lIns="91075" tIns="45525" rIns="91075" bIns="455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22: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88" name="Google Shape;288;p22:notes"/>
          <p:cNvSpPr txBox="1">
            <a:spLocks noGrp="1"/>
          </p:cNvSpPr>
          <p:nvPr>
            <p:ph type="body" idx="1"/>
          </p:nvPr>
        </p:nvSpPr>
        <p:spPr>
          <a:xfrm>
            <a:off x="681037" y="4714875"/>
            <a:ext cx="5435700" cy="44673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289" name="Google Shape;289;p22:notes"/>
          <p:cNvSpPr txBox="1">
            <a:spLocks noGrp="1"/>
          </p:cNvSpPr>
          <p:nvPr>
            <p:ph type="sldNum" idx="12"/>
          </p:nvPr>
        </p:nvSpPr>
        <p:spPr>
          <a:xfrm>
            <a:off x="3851275" y="9428162"/>
            <a:ext cx="2944800" cy="496800"/>
          </a:xfrm>
          <a:prstGeom prst="rect">
            <a:avLst/>
          </a:prstGeom>
          <a:noFill/>
          <a:ln>
            <a:noFill/>
          </a:ln>
        </p:spPr>
        <p:txBody>
          <a:bodyPr spcFirstLastPara="1" wrap="square" lIns="91075" tIns="45525" rIns="91075" bIns="45525" anchor="b" anchorCtr="0">
            <a:noAutofit/>
          </a:bodyPr>
          <a:lstStyle/>
          <a:p>
            <a:pPr marL="0" marR="0" lvl="0" indent="0" algn="l" rtl="0">
              <a:lnSpc>
                <a:spcPct val="100000"/>
              </a:lnSpc>
              <a:spcBef>
                <a:spcPts val="0"/>
              </a:spcBef>
              <a:spcAft>
                <a:spcPts val="0"/>
              </a:spcAft>
              <a:buClr>
                <a:srgbClr val="000000"/>
              </a:buClr>
              <a:buSzPts val="350"/>
              <a:buFont typeface="Arial"/>
              <a:buNone/>
            </a:pPr>
            <a:fld id="{00000000-1234-1234-1234-123412341234}" type="slidenum">
              <a:rPr lang="en-US" sz="1400" b="0" i="0" u="none" strike="noStrike" cap="none">
                <a:solidFill>
                  <a:srgbClr val="000000"/>
                </a:solidFill>
                <a:latin typeface="Arial"/>
                <a:ea typeface="Arial"/>
                <a:cs typeface="Arial"/>
                <a:sym typeface="Arial"/>
              </a:rPr>
              <a:pPr marL="0" marR="0" lvl="0" indent="0" algn="l" rtl="0">
                <a:lnSpc>
                  <a:spcPct val="100000"/>
                </a:lnSpc>
                <a:spcBef>
                  <a:spcPts val="0"/>
                </a:spcBef>
                <a:spcAft>
                  <a:spcPts val="0"/>
                </a:spcAft>
                <a:buClr>
                  <a:srgbClr val="000000"/>
                </a:buClr>
                <a:buSzPts val="350"/>
                <a:buFont typeface="Arial"/>
                <a:buNone/>
              </a:pPr>
              <a:t>22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23: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96" name="Google Shape;296;p23:notes"/>
          <p:cNvSpPr txBox="1">
            <a:spLocks noGrp="1"/>
          </p:cNvSpPr>
          <p:nvPr>
            <p:ph type="body" idx="1"/>
          </p:nvPr>
        </p:nvSpPr>
        <p:spPr>
          <a:xfrm>
            <a:off x="681037" y="4714875"/>
            <a:ext cx="5435700" cy="44673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297" name="Google Shape;297;p23:notes"/>
          <p:cNvSpPr txBox="1">
            <a:spLocks noGrp="1"/>
          </p:cNvSpPr>
          <p:nvPr>
            <p:ph type="sldNum" idx="12"/>
          </p:nvPr>
        </p:nvSpPr>
        <p:spPr>
          <a:xfrm>
            <a:off x="3851275" y="9428162"/>
            <a:ext cx="2944800" cy="496800"/>
          </a:xfrm>
          <a:prstGeom prst="rect">
            <a:avLst/>
          </a:prstGeom>
          <a:noFill/>
          <a:ln>
            <a:noFill/>
          </a:ln>
        </p:spPr>
        <p:txBody>
          <a:bodyPr spcFirstLastPara="1" wrap="square" lIns="91075" tIns="45525" rIns="91075" bIns="45525" anchor="b" anchorCtr="0">
            <a:noAutofit/>
          </a:bodyPr>
          <a:lstStyle/>
          <a:p>
            <a:pPr marL="0" marR="0" lvl="0" indent="0" algn="l" rtl="0">
              <a:lnSpc>
                <a:spcPct val="100000"/>
              </a:lnSpc>
              <a:spcBef>
                <a:spcPts val="0"/>
              </a:spcBef>
              <a:spcAft>
                <a:spcPts val="0"/>
              </a:spcAft>
              <a:buClr>
                <a:srgbClr val="000000"/>
              </a:buClr>
              <a:buSzPts val="350"/>
              <a:buFont typeface="Arial"/>
              <a:buNone/>
            </a:pPr>
            <a:fld id="{00000000-1234-1234-1234-123412341234}" type="slidenum">
              <a:rPr lang="en-US" sz="1400" b="0" i="0" u="none" strike="noStrike" cap="none">
                <a:solidFill>
                  <a:srgbClr val="000000"/>
                </a:solidFill>
                <a:latin typeface="Arial"/>
                <a:ea typeface="Arial"/>
                <a:cs typeface="Arial"/>
                <a:sym typeface="Arial"/>
              </a:rPr>
              <a:pPr marL="0" marR="0" lvl="0" indent="0" algn="l" rtl="0">
                <a:lnSpc>
                  <a:spcPct val="100000"/>
                </a:lnSpc>
                <a:spcBef>
                  <a:spcPts val="0"/>
                </a:spcBef>
                <a:spcAft>
                  <a:spcPts val="0"/>
                </a:spcAft>
                <a:buClr>
                  <a:srgbClr val="000000"/>
                </a:buClr>
                <a:buSzPts val="350"/>
                <a:buFont typeface="Arial"/>
                <a:buNone/>
              </a:pPr>
              <a:t>23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5:notes"/>
          <p:cNvSpPr txBox="1">
            <a:spLocks noGrp="1"/>
          </p:cNvSpPr>
          <p:nvPr>
            <p:ph type="body" idx="1"/>
          </p:nvPr>
        </p:nvSpPr>
        <p:spPr>
          <a:xfrm>
            <a:off x="681037" y="4714875"/>
            <a:ext cx="5435600" cy="4467225"/>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304" name="Google Shape;304;p25: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6:notes"/>
          <p:cNvSpPr txBox="1">
            <a:spLocks noGrp="1"/>
          </p:cNvSpPr>
          <p:nvPr>
            <p:ph type="body" idx="1"/>
          </p:nvPr>
        </p:nvSpPr>
        <p:spPr>
          <a:xfrm>
            <a:off x="681037" y="4714875"/>
            <a:ext cx="5435600" cy="4467225"/>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311" name="Google Shape;311;p26: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27: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17" name="Google Shape;317;p27:notes"/>
          <p:cNvSpPr txBox="1">
            <a:spLocks noGrp="1"/>
          </p:cNvSpPr>
          <p:nvPr>
            <p:ph type="body" idx="1"/>
          </p:nvPr>
        </p:nvSpPr>
        <p:spPr>
          <a:xfrm>
            <a:off x="681037" y="4714875"/>
            <a:ext cx="5435700" cy="44673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318" name="Google Shape;318;p27:notes"/>
          <p:cNvSpPr txBox="1">
            <a:spLocks noGrp="1"/>
          </p:cNvSpPr>
          <p:nvPr>
            <p:ph type="sldNum" idx="12"/>
          </p:nvPr>
        </p:nvSpPr>
        <p:spPr>
          <a:xfrm>
            <a:off x="3851275" y="9428162"/>
            <a:ext cx="2944800" cy="496800"/>
          </a:xfrm>
          <a:prstGeom prst="rect">
            <a:avLst/>
          </a:prstGeom>
          <a:noFill/>
          <a:ln>
            <a:noFill/>
          </a:ln>
        </p:spPr>
        <p:txBody>
          <a:bodyPr spcFirstLastPara="1" wrap="square" lIns="91075" tIns="45525" rIns="91075" bIns="45525" anchor="b" anchorCtr="0">
            <a:noAutofit/>
          </a:bodyPr>
          <a:lstStyle/>
          <a:p>
            <a:pPr marL="0" marR="0" lvl="0" indent="0" algn="l" rtl="0">
              <a:lnSpc>
                <a:spcPct val="100000"/>
              </a:lnSpc>
              <a:spcBef>
                <a:spcPts val="0"/>
              </a:spcBef>
              <a:spcAft>
                <a:spcPts val="0"/>
              </a:spcAft>
              <a:buClr>
                <a:srgbClr val="000000"/>
              </a:buClr>
              <a:buSzPts val="350"/>
              <a:buFont typeface="Arial"/>
              <a:buNone/>
            </a:pPr>
            <a:fld id="{00000000-1234-1234-1234-123412341234}" type="slidenum">
              <a:rPr lang="en-US" sz="1400" b="0" i="0" u="none" strike="noStrike" cap="none">
                <a:solidFill>
                  <a:srgbClr val="000000"/>
                </a:solidFill>
                <a:latin typeface="Arial"/>
                <a:ea typeface="Arial"/>
                <a:cs typeface="Arial"/>
                <a:sym typeface="Arial"/>
              </a:rPr>
              <a:pPr marL="0" marR="0" lvl="0" indent="0" algn="l" rtl="0">
                <a:lnSpc>
                  <a:spcPct val="100000"/>
                </a:lnSpc>
                <a:spcBef>
                  <a:spcPts val="0"/>
                </a:spcBef>
                <a:spcAft>
                  <a:spcPts val="0"/>
                </a:spcAft>
                <a:buClr>
                  <a:srgbClr val="000000"/>
                </a:buClr>
                <a:buSzPts val="350"/>
                <a:buFont typeface="Arial"/>
                <a:buNone/>
              </a:pPr>
              <a:t>26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8:notes"/>
          <p:cNvSpPr txBox="1"/>
          <p:nvPr/>
        </p:nvSpPr>
        <p:spPr>
          <a:xfrm>
            <a:off x="3851275" y="9428162"/>
            <a:ext cx="2944812" cy="496887"/>
          </a:xfrm>
          <a:prstGeom prst="rect">
            <a:avLst/>
          </a:prstGeom>
          <a:noFill/>
          <a:ln>
            <a:noFill/>
          </a:ln>
        </p:spPr>
        <p:txBody>
          <a:bodyPr spcFirstLastPara="1" wrap="square" lIns="91075" tIns="45525" rIns="91075" bIns="45525" anchor="b" anchorCtr="0">
            <a:noAutofit/>
          </a:bodyPr>
          <a:lstStyle/>
          <a:p>
            <a:pPr marL="0" marR="0" lvl="0" indent="0" algn="r" rtl="0">
              <a:lnSpc>
                <a:spcPct val="100000"/>
              </a:lnSpc>
              <a:spcBef>
                <a:spcPts val="0"/>
              </a:spcBef>
              <a:spcAft>
                <a:spcPts val="0"/>
              </a:spcAft>
              <a:buClr>
                <a:srgbClr val="000000"/>
              </a:buClr>
              <a:buSzPts val="250"/>
              <a:buFont typeface="Arial"/>
              <a:buNone/>
            </a:pPr>
            <a:fld id="{00000000-1234-1234-1234-123412341234}" type="slidenum">
              <a:rPr lang="en-US" sz="1000" b="1"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250"/>
                <a:buFont typeface="Arial"/>
                <a:buNone/>
              </a:pPr>
              <a:t>27</a:t>
            </a:fld>
            <a:endParaRPr sz="1000" b="1" i="0" u="none" strike="noStrike" cap="none">
              <a:solidFill>
                <a:srgbClr val="000000"/>
              </a:solidFill>
              <a:latin typeface="Arial"/>
              <a:ea typeface="Arial"/>
              <a:cs typeface="Arial"/>
              <a:sym typeface="Arial"/>
            </a:endParaRPr>
          </a:p>
        </p:txBody>
      </p:sp>
      <p:sp>
        <p:nvSpPr>
          <p:cNvPr id="325" name="Google Shape;325;p28: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6" name="Google Shape;326;p28:notes"/>
          <p:cNvSpPr txBox="1">
            <a:spLocks noGrp="1"/>
          </p:cNvSpPr>
          <p:nvPr>
            <p:ph type="body" idx="1"/>
          </p:nvPr>
        </p:nvSpPr>
        <p:spPr>
          <a:xfrm>
            <a:off x="681037" y="4714875"/>
            <a:ext cx="5435600" cy="4467225"/>
          </a:xfrm>
          <a:prstGeom prst="rect">
            <a:avLst/>
          </a:prstGeom>
          <a:noFill/>
          <a:ln>
            <a:noFill/>
          </a:ln>
        </p:spPr>
        <p:txBody>
          <a:bodyPr spcFirstLastPara="1" wrap="square" lIns="91075" tIns="45525" rIns="91075" bIns="455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29: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33" name="Google Shape;333;p29:notes"/>
          <p:cNvSpPr txBox="1">
            <a:spLocks noGrp="1"/>
          </p:cNvSpPr>
          <p:nvPr>
            <p:ph type="body" idx="1"/>
          </p:nvPr>
        </p:nvSpPr>
        <p:spPr>
          <a:xfrm>
            <a:off x="681037" y="4714875"/>
            <a:ext cx="5435700" cy="44673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334" name="Google Shape;334;p29:notes"/>
          <p:cNvSpPr txBox="1">
            <a:spLocks noGrp="1"/>
          </p:cNvSpPr>
          <p:nvPr>
            <p:ph type="sldNum" idx="12"/>
          </p:nvPr>
        </p:nvSpPr>
        <p:spPr>
          <a:xfrm>
            <a:off x="3851275" y="9428162"/>
            <a:ext cx="2944800" cy="496800"/>
          </a:xfrm>
          <a:prstGeom prst="rect">
            <a:avLst/>
          </a:prstGeom>
          <a:noFill/>
          <a:ln>
            <a:noFill/>
          </a:ln>
        </p:spPr>
        <p:txBody>
          <a:bodyPr spcFirstLastPara="1" wrap="square" lIns="91075" tIns="45525" rIns="91075" bIns="45525" anchor="b" anchorCtr="0">
            <a:noAutofit/>
          </a:bodyPr>
          <a:lstStyle/>
          <a:p>
            <a:pPr marL="0" marR="0" lvl="0" indent="0" algn="l" rtl="0">
              <a:lnSpc>
                <a:spcPct val="100000"/>
              </a:lnSpc>
              <a:spcBef>
                <a:spcPts val="0"/>
              </a:spcBef>
              <a:spcAft>
                <a:spcPts val="0"/>
              </a:spcAft>
              <a:buClr>
                <a:srgbClr val="000000"/>
              </a:buClr>
              <a:buSzPts val="350"/>
              <a:buFont typeface="Arial"/>
              <a:buNone/>
            </a:pPr>
            <a:fld id="{00000000-1234-1234-1234-123412341234}" type="slidenum">
              <a:rPr lang="en-US" sz="1400" b="0" i="0" u="none" strike="noStrike" cap="none">
                <a:solidFill>
                  <a:srgbClr val="000000"/>
                </a:solidFill>
                <a:latin typeface="Arial"/>
                <a:ea typeface="Arial"/>
                <a:cs typeface="Arial"/>
                <a:sym typeface="Arial"/>
              </a:rPr>
              <a:pPr marL="0" marR="0" lvl="0" indent="0" algn="l" rtl="0">
                <a:lnSpc>
                  <a:spcPct val="100000"/>
                </a:lnSpc>
                <a:spcBef>
                  <a:spcPts val="0"/>
                </a:spcBef>
                <a:spcAft>
                  <a:spcPts val="0"/>
                </a:spcAft>
                <a:buClr>
                  <a:srgbClr val="000000"/>
                </a:buClr>
                <a:buSzPts val="350"/>
                <a:buFont typeface="Arial"/>
                <a:buNone/>
              </a:pPr>
              <a:t>28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30:notes"/>
          <p:cNvSpPr txBox="1">
            <a:spLocks noGrp="1"/>
          </p:cNvSpPr>
          <p:nvPr>
            <p:ph type="body" idx="1"/>
          </p:nvPr>
        </p:nvSpPr>
        <p:spPr>
          <a:xfrm>
            <a:off x="681037" y="4714875"/>
            <a:ext cx="5435600" cy="4467225"/>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341" name="Google Shape;341;p30: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36: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58" name="Google Shape;358;p36:notes"/>
          <p:cNvSpPr txBox="1">
            <a:spLocks noGrp="1"/>
          </p:cNvSpPr>
          <p:nvPr>
            <p:ph type="body" idx="1"/>
          </p:nvPr>
        </p:nvSpPr>
        <p:spPr>
          <a:xfrm>
            <a:off x="681037" y="4714875"/>
            <a:ext cx="5435700" cy="44673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359" name="Google Shape;359;p36:notes"/>
          <p:cNvSpPr txBox="1">
            <a:spLocks noGrp="1"/>
          </p:cNvSpPr>
          <p:nvPr>
            <p:ph type="sldNum" idx="12"/>
          </p:nvPr>
        </p:nvSpPr>
        <p:spPr>
          <a:xfrm>
            <a:off x="3851275" y="9428162"/>
            <a:ext cx="2944800" cy="496800"/>
          </a:xfrm>
          <a:prstGeom prst="rect">
            <a:avLst/>
          </a:prstGeom>
          <a:noFill/>
          <a:ln>
            <a:noFill/>
          </a:ln>
        </p:spPr>
        <p:txBody>
          <a:bodyPr spcFirstLastPara="1" wrap="square" lIns="91075" tIns="45525" rIns="91075" bIns="45525" anchor="b" anchorCtr="0">
            <a:noAutofit/>
          </a:bodyPr>
          <a:lstStyle/>
          <a:p>
            <a:pPr marL="0" marR="0" lvl="0" indent="0" algn="l" rtl="0">
              <a:lnSpc>
                <a:spcPct val="100000"/>
              </a:lnSpc>
              <a:spcBef>
                <a:spcPts val="0"/>
              </a:spcBef>
              <a:spcAft>
                <a:spcPts val="0"/>
              </a:spcAft>
              <a:buClr>
                <a:srgbClr val="000000"/>
              </a:buClr>
              <a:buSzPts val="350"/>
              <a:buFont typeface="Arial"/>
              <a:buNone/>
            </a:pPr>
            <a:fld id="{00000000-1234-1234-1234-123412341234}" type="slidenum">
              <a:rPr lang="en-US" sz="1400" b="0" i="0" u="none" strike="noStrike" cap="none">
                <a:solidFill>
                  <a:srgbClr val="000000"/>
                </a:solidFill>
                <a:latin typeface="Arial"/>
                <a:ea typeface="Arial"/>
                <a:cs typeface="Arial"/>
                <a:sym typeface="Arial"/>
              </a:rPr>
              <a:pPr marL="0" marR="0" lvl="0" indent="0" algn="l" rtl="0">
                <a:lnSpc>
                  <a:spcPct val="100000"/>
                </a:lnSpc>
                <a:spcBef>
                  <a:spcPts val="0"/>
                </a:spcBef>
                <a:spcAft>
                  <a:spcPts val="0"/>
                </a:spcAft>
                <a:buClr>
                  <a:srgbClr val="000000"/>
                </a:buClr>
                <a:buSzPts val="350"/>
                <a:buFont typeface="Arial"/>
                <a:buNone/>
              </a:pPr>
              <a:t>30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solidFill>
                  <a:schemeClr val="bg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a-DK"/>
              <a:t>Klik for at redigere undertiteltypografien i masteren</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endParaRPr lang="da-DK"/>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da-DK"/>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‹nr.›</a:t>
            </a:fld>
            <a:endParaRPr lang="en-US"/>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21017798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‹nr.›</a:t>
            </a:fld>
            <a:endParaRPr lang="en-US"/>
          </a:p>
        </p:txBody>
      </p:sp>
    </p:spTree>
    <p:extLst>
      <p:ext uri="{BB962C8B-B14F-4D97-AF65-F5344CB8AC3E}">
        <p14:creationId xmlns:p14="http://schemas.microsoft.com/office/powerpoint/2010/main" val="4149139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accent1"/>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endParaRPr lang="da-DK"/>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da-DK"/>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‹nr.›</a:t>
            </a:fld>
            <a:endParaRPr lang="en-US"/>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accent1"/>
          </a:solidFill>
          <a:ln w="0">
            <a:noFill/>
            <a:prstDash val="solid"/>
            <a:round/>
            <a:headEnd/>
            <a:tailEnd/>
          </a:ln>
        </p:spPr>
      </p:sp>
    </p:spTree>
    <p:extLst>
      <p:ext uri="{BB962C8B-B14F-4D97-AF65-F5344CB8AC3E}">
        <p14:creationId xmlns:p14="http://schemas.microsoft.com/office/powerpoint/2010/main" val="180173428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da-DK"/>
              <a:t>Klik for at redigere titeltypografien i masteren</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‹nr.›</a:t>
            </a:fld>
            <a:endParaRPr lang="en-US"/>
          </a:p>
        </p:txBody>
      </p:sp>
    </p:spTree>
    <p:extLst>
      <p:ext uri="{BB962C8B-B14F-4D97-AF65-F5344CB8AC3E}">
        <p14:creationId xmlns:p14="http://schemas.microsoft.com/office/powerpoint/2010/main" val="14992162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‹nr.›</a:t>
            </a:fld>
            <a:endParaRPr lang="en-US"/>
          </a:p>
        </p:txBody>
      </p:sp>
    </p:spTree>
    <p:extLst>
      <p:ext uri="{BB962C8B-B14F-4D97-AF65-F5344CB8AC3E}">
        <p14:creationId xmlns:p14="http://schemas.microsoft.com/office/powerpoint/2010/main" val="2531492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‹nr.›</a:t>
            </a:fld>
            <a:endParaRPr lang="en-US"/>
          </a:p>
        </p:txBody>
      </p:sp>
    </p:spTree>
    <p:extLst>
      <p:ext uri="{BB962C8B-B14F-4D97-AF65-F5344CB8AC3E}">
        <p14:creationId xmlns:p14="http://schemas.microsoft.com/office/powerpoint/2010/main" val="3736206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‹nr.›</a:t>
            </a:fld>
            <a:endParaRPr lang="en-US"/>
          </a:p>
        </p:txBody>
      </p:sp>
    </p:spTree>
    <p:extLst>
      <p:ext uri="{BB962C8B-B14F-4D97-AF65-F5344CB8AC3E}">
        <p14:creationId xmlns:p14="http://schemas.microsoft.com/office/powerpoint/2010/main" val="166720937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da-DK"/>
              <a:t>Klik for at redigere titeltypografien i masteren</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a:t>Klik for at redigere teksttypografierne i masteren</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endParaRPr lang="da-DK"/>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da-DK"/>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‹nr.›</a:t>
            </a:fld>
            <a:endParaRPr 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1111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a-DK"/>
              <a:t>Klik på ikonet for at tilføje et billede</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a:t>Klik for at redigere teksttypografierne i masteren</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endParaRPr lang="da-DK"/>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da-DK"/>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‹nr.›</a:t>
            </a:fld>
            <a:endParaRPr 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3380950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‹nr.›</a:t>
            </a:fld>
            <a:endParaRPr lang="en-US"/>
          </a:p>
        </p:txBody>
      </p:sp>
    </p:spTree>
    <p:extLst>
      <p:ext uri="{BB962C8B-B14F-4D97-AF65-F5344CB8AC3E}">
        <p14:creationId xmlns:p14="http://schemas.microsoft.com/office/powerpoint/2010/main" val="4266916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‹nr.›</a:t>
            </a:fld>
            <a:endParaRPr lang="en-US"/>
          </a:p>
        </p:txBody>
      </p:sp>
    </p:spTree>
    <p:extLst>
      <p:ext uri="{BB962C8B-B14F-4D97-AF65-F5344CB8AC3E}">
        <p14:creationId xmlns:p14="http://schemas.microsoft.com/office/powerpoint/2010/main" val="3639643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endParaRPr lang="da-DK"/>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da-DK"/>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‹nr.›</a:t>
            </a:fld>
            <a:endParaRPr lang="en-US"/>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6903151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hf sldNum="0" hdr="0" ftr="0" dt="0"/>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1368">
          <p15:clr>
            <a:srgbClr val="F26B43"/>
          </p15:clr>
        </p15:guide>
        <p15:guide id="1" pos="6912">
          <p15:clr>
            <a:srgbClr val="F26B43"/>
          </p15:clr>
        </p15:guide>
        <p15:guide id="2" pos="936">
          <p15:clr>
            <a:srgbClr val="F26B43"/>
          </p15:clr>
        </p15:guide>
        <p15:guide id="3" pos="864">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diagramDrawing" Target="../diagrams/drawing3.xml"/><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diagramQuickStyle" Target="../diagrams/quickStyle3.xml"/><Relationship Id="rId5" Type="http://schemas.openxmlformats.org/officeDocument/2006/relationships/diagramQuickStyle" Target="../diagrams/quickStyle2.xml"/><Relationship Id="rId10" Type="http://schemas.openxmlformats.org/officeDocument/2006/relationships/diagramLayout" Target="../diagrams/layout3.xml"/><Relationship Id="rId4" Type="http://schemas.openxmlformats.org/officeDocument/2006/relationships/diagramLayout" Target="../diagrams/layout2.xml"/><Relationship Id="rId9"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7.jpe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6.jpeg"/><Relationship Id="rId7" Type="http://schemas.openxmlformats.org/officeDocument/2006/relationships/diagramColors" Target="../diagrams/colors6.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21.jpeg"/><Relationship Id="rId7" Type="http://schemas.openxmlformats.org/officeDocument/2006/relationships/diagramColors" Target="../diagrams/colors8.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youtube.com/watch?v=fti_BZWMWqk"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8.xml.rels><?xml version="1.0" encoding="UTF-8" standalone="yes"?>
<Relationships xmlns="http://schemas.openxmlformats.org/package/2006/relationships"><Relationship Id="rId3" Type="http://schemas.openxmlformats.org/officeDocument/2006/relationships/hyperlink" Target="https://www.sundhed.dk/borger/patienthaandbogen/mave-og-tarm/sygdomme/behandling/levertransplantation/"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52838451-D19A-4AD5-B1B8-7B5280E660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Madpyramiden | Spis varieret med Madpyramiden">
            <a:extLst>
              <a:ext uri="{FF2B5EF4-FFF2-40B4-BE49-F238E27FC236}">
                <a16:creationId xmlns:a16="http://schemas.microsoft.com/office/drawing/2014/main" id="{8833B2AD-D15B-1E41-A2E1-CE9E4B2F1A6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169" r="19520"/>
          <a:stretch/>
        </p:blipFill>
        <p:spPr bwMode="auto">
          <a:xfrm>
            <a:off x="20" y="10"/>
            <a:ext cx="3724669"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Freeform 6">
            <a:extLst>
              <a:ext uri="{FF2B5EF4-FFF2-40B4-BE49-F238E27FC236}">
                <a16:creationId xmlns:a16="http://schemas.microsoft.com/office/drawing/2014/main" id="{F379051D-556D-43E1-A9CA-1597AA7BB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4059255" y="744469"/>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2" name="Titel 1">
            <a:extLst>
              <a:ext uri="{FF2B5EF4-FFF2-40B4-BE49-F238E27FC236}">
                <a16:creationId xmlns:a16="http://schemas.microsoft.com/office/drawing/2014/main" id="{CBDA333E-23FA-6A43-B610-A808381A88AB}"/>
              </a:ext>
            </a:extLst>
          </p:cNvPr>
          <p:cNvSpPr>
            <a:spLocks noGrp="1"/>
          </p:cNvSpPr>
          <p:nvPr>
            <p:ph type="ctrTitle"/>
          </p:nvPr>
        </p:nvSpPr>
        <p:spPr>
          <a:xfrm>
            <a:off x="4603503" y="1480930"/>
            <a:ext cx="4205931" cy="3254321"/>
          </a:xfrm>
        </p:spPr>
        <p:txBody>
          <a:bodyPr>
            <a:normAutofit/>
          </a:bodyPr>
          <a:lstStyle/>
          <a:p>
            <a:pPr algn="l"/>
            <a:r>
              <a:rPr lang="da-DK" sz="5600"/>
              <a:t>Fordøjelse</a:t>
            </a:r>
          </a:p>
        </p:txBody>
      </p:sp>
      <p:sp>
        <p:nvSpPr>
          <p:cNvPr id="3" name="Undertitel 2">
            <a:extLst>
              <a:ext uri="{FF2B5EF4-FFF2-40B4-BE49-F238E27FC236}">
                <a16:creationId xmlns:a16="http://schemas.microsoft.com/office/drawing/2014/main" id="{A9FEA489-54BB-104A-B4E3-7B5C46F32053}"/>
              </a:ext>
            </a:extLst>
          </p:cNvPr>
          <p:cNvSpPr>
            <a:spLocks noGrp="1"/>
          </p:cNvSpPr>
          <p:nvPr>
            <p:ph type="subTitle" idx="1"/>
          </p:nvPr>
        </p:nvSpPr>
        <p:spPr>
          <a:xfrm>
            <a:off x="4603504" y="4804850"/>
            <a:ext cx="4205930" cy="1086237"/>
          </a:xfrm>
        </p:spPr>
        <p:txBody>
          <a:bodyPr>
            <a:normAutofit/>
          </a:bodyPr>
          <a:lstStyle/>
          <a:p>
            <a:pPr algn="l"/>
            <a:r>
              <a:rPr lang="en-US" dirty="0" err="1">
                <a:solidFill>
                  <a:schemeClr val="tx1"/>
                </a:solidFill>
              </a:rPr>
              <a:t>Somatisk</a:t>
            </a:r>
            <a:r>
              <a:rPr lang="en-US" dirty="0">
                <a:solidFill>
                  <a:schemeClr val="tx1"/>
                </a:solidFill>
              </a:rPr>
              <a:t> </a:t>
            </a:r>
            <a:r>
              <a:rPr lang="en-US" dirty="0" err="1">
                <a:solidFill>
                  <a:schemeClr val="tx1"/>
                </a:solidFill>
              </a:rPr>
              <a:t>sygdomslære</a:t>
            </a:r>
            <a:r>
              <a:rPr lang="en-US" dirty="0">
                <a:solidFill>
                  <a:schemeClr val="tx1"/>
                </a:solidFill>
              </a:rPr>
              <a:t> </a:t>
            </a:r>
            <a:r>
              <a:rPr lang="en-US" dirty="0" err="1">
                <a:solidFill>
                  <a:schemeClr val="tx1"/>
                </a:solidFill>
              </a:rPr>
              <a:t>og</a:t>
            </a:r>
            <a:r>
              <a:rPr lang="en-US" dirty="0">
                <a:solidFill>
                  <a:schemeClr val="tx1"/>
                </a:solidFill>
              </a:rPr>
              <a:t> </a:t>
            </a:r>
            <a:r>
              <a:rPr lang="en-US" dirty="0" err="1">
                <a:solidFill>
                  <a:schemeClr val="tx1"/>
                </a:solidFill>
              </a:rPr>
              <a:t>farmakologi</a:t>
            </a:r>
            <a:r>
              <a:rPr lang="en-US" dirty="0">
                <a:solidFill>
                  <a:schemeClr val="tx1"/>
                </a:solidFill>
              </a:rPr>
              <a:t>, </a:t>
            </a:r>
            <a:r>
              <a:rPr lang="en-US" dirty="0" err="1">
                <a:solidFill>
                  <a:schemeClr val="tx1"/>
                </a:solidFill>
              </a:rPr>
              <a:t>kapitel</a:t>
            </a:r>
            <a:r>
              <a:rPr lang="en-US" dirty="0">
                <a:solidFill>
                  <a:schemeClr val="tx1"/>
                </a:solidFill>
              </a:rPr>
              <a:t> 10 (s. 255-290)</a:t>
            </a:r>
            <a:endParaRPr lang="da-DK" dirty="0">
              <a:solidFill>
                <a:schemeClr val="accent1"/>
              </a:solidFill>
            </a:endParaRPr>
          </a:p>
        </p:txBody>
      </p:sp>
    </p:spTree>
    <p:extLst>
      <p:ext uri="{BB962C8B-B14F-4D97-AF65-F5344CB8AC3E}">
        <p14:creationId xmlns:p14="http://schemas.microsoft.com/office/powerpoint/2010/main" val="416961904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88"/>
        <p:cNvGrpSpPr/>
        <p:nvPr/>
      </p:nvGrpSpPr>
      <p:grpSpPr>
        <a:xfrm>
          <a:off x="0" y="0"/>
          <a:ext cx="0" cy="0"/>
          <a:chOff x="0" y="0"/>
          <a:chExt cx="0" cy="0"/>
        </a:xfrm>
      </p:grpSpPr>
      <p:sp>
        <p:nvSpPr>
          <p:cNvPr id="89" name="Google Shape;89;p13"/>
          <p:cNvSpPr txBox="1">
            <a:spLocks noGrp="1"/>
          </p:cNvSpPr>
          <p:nvPr>
            <p:ph type="title"/>
          </p:nvPr>
        </p:nvSpPr>
        <p:spPr>
          <a:xfrm>
            <a:off x="1042987" y="685800"/>
            <a:ext cx="7415213" cy="1485900"/>
          </a:xfrm>
          <a:prstGeom prst="rect">
            <a:avLst/>
          </a:prstGeom>
        </p:spPr>
        <p:txBody>
          <a:bodyPr spcFirstLastPara="1" lIns="91425" tIns="91425" rIns="91425" bIns="91425" anchorCtr="0">
            <a:normAutofit/>
          </a:bodyPr>
          <a:lstStyle/>
          <a:p>
            <a:pPr marL="0" marR="0" lvl="0" indent="0" rtl="0">
              <a:spcBef>
                <a:spcPts val="0"/>
              </a:spcBef>
              <a:spcAft>
                <a:spcPts val="0"/>
              </a:spcAft>
              <a:buClr>
                <a:srgbClr val="0000FF"/>
              </a:buClr>
              <a:buSzPts val="2800"/>
              <a:buFont typeface="Arial"/>
              <a:buNone/>
            </a:pPr>
            <a:r>
              <a:rPr lang="en-US" b="1" err="1"/>
              <a:t>Fordøjelseskanalen</a:t>
            </a:r>
            <a:br>
              <a:rPr lang="en-US" b="1" i="0" u="none" strike="noStrike" cap="none">
                <a:latin typeface="Arial"/>
                <a:ea typeface="Arial"/>
                <a:cs typeface="Arial"/>
                <a:sym typeface="Arial"/>
              </a:rPr>
            </a:br>
            <a:endParaRPr lang="en-US" i="0" u="none" strike="noStrike" cap="none">
              <a:latin typeface="Arial"/>
              <a:ea typeface="Arial"/>
              <a:cs typeface="Arial"/>
              <a:sym typeface="Arial"/>
            </a:endParaRPr>
          </a:p>
        </p:txBody>
      </p:sp>
      <p:pic>
        <p:nvPicPr>
          <p:cNvPr id="91" name="Google Shape;91;p13" descr="Et billede, der indeholder clipart&#10;&#10;Automatisk genereret beskrivelse"/>
          <p:cNvPicPr preferRelativeResize="0"/>
          <p:nvPr/>
        </p:nvPicPr>
        <p:blipFill rotWithShape="1">
          <a:blip r:embed="rId3"/>
          <a:srcRect l="19714" r="24010"/>
          <a:stretch/>
        </p:blipFill>
        <p:spPr>
          <a:xfrm>
            <a:off x="20" y="2401556"/>
            <a:ext cx="3451588" cy="3466681"/>
          </a:xfrm>
          <a:prstGeom prst="rect">
            <a:avLst/>
          </a:prstGeom>
          <a:noFill/>
          <a:effectLst>
            <a:softEdge rad="219999"/>
          </a:effectLst>
        </p:spPr>
      </p:pic>
      <p:sp>
        <p:nvSpPr>
          <p:cNvPr id="96" name="Rectangle 95">
            <a:extLst>
              <a:ext uri="{FF2B5EF4-FFF2-40B4-BE49-F238E27FC236}">
                <a16:creationId xmlns:a16="http://schemas.microsoft.com/office/drawing/2014/main" id="{7E8E4C66-C226-407D-AA86-D299B46B67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 name="Google Shape;90;p13"/>
          <p:cNvSpPr txBox="1">
            <a:spLocks noGrp="1"/>
          </p:cNvSpPr>
          <p:nvPr>
            <p:ph idx="1"/>
          </p:nvPr>
        </p:nvSpPr>
        <p:spPr>
          <a:xfrm>
            <a:off x="3825618" y="2286000"/>
            <a:ext cx="4632582" cy="3581400"/>
          </a:xfrm>
          <a:prstGeom prst="rect">
            <a:avLst/>
          </a:prstGeom>
        </p:spPr>
        <p:txBody>
          <a:bodyPr spcFirstLastPara="1" lIns="91425" tIns="91425" rIns="91425" bIns="91425" anchorCtr="0">
            <a:normAutofit/>
          </a:bodyPr>
          <a:lstStyle/>
          <a:p>
            <a:pPr marL="342900" marR="0" lvl="0" indent="-139700" rtl="0">
              <a:spcBef>
                <a:spcPts val="640"/>
              </a:spcBef>
              <a:spcAft>
                <a:spcPts val="0"/>
              </a:spcAft>
              <a:buClr>
                <a:schemeClr val="dk1"/>
              </a:buClr>
              <a:buSzPts val="1800"/>
              <a:buFont typeface="Arial"/>
              <a:buChar char="•"/>
            </a:pPr>
            <a:r>
              <a:rPr lang="en-US" b="0" i="0" u="none" strike="noStrike" cap="none" dirty="0" err="1">
                <a:latin typeface="Arial"/>
                <a:ea typeface="Arial"/>
                <a:cs typeface="Arial"/>
                <a:sym typeface="Arial"/>
              </a:rPr>
              <a:t>Fordøjelseskanalen</a:t>
            </a:r>
            <a:endParaRPr lang="en-US" dirty="0"/>
          </a:p>
          <a:p>
            <a:pPr marL="342900" marR="0" lvl="0" indent="-139700" rtl="0">
              <a:spcBef>
                <a:spcPts val="640"/>
              </a:spcBef>
              <a:spcAft>
                <a:spcPts val="0"/>
              </a:spcAft>
              <a:buClr>
                <a:schemeClr val="dk1"/>
              </a:buClr>
              <a:buSzPts val="1800"/>
              <a:buFont typeface="Arial"/>
              <a:buChar char="•"/>
            </a:pPr>
            <a:r>
              <a:rPr lang="en-US" b="0" i="0" u="none" strike="noStrike" cap="none" dirty="0">
                <a:latin typeface="Arial"/>
                <a:ea typeface="Arial"/>
                <a:cs typeface="Arial"/>
                <a:sym typeface="Arial"/>
              </a:rPr>
              <a:t>Film </a:t>
            </a:r>
          </a:p>
          <a:p>
            <a:pPr marL="342900" marR="0" lvl="0" indent="-139700" rtl="0">
              <a:spcBef>
                <a:spcPts val="640"/>
              </a:spcBef>
              <a:spcAft>
                <a:spcPts val="0"/>
              </a:spcAft>
              <a:buClr>
                <a:schemeClr val="dk1"/>
              </a:buClr>
              <a:buSzPts val="1800"/>
              <a:buFont typeface="Arial"/>
              <a:buChar char="•"/>
            </a:pPr>
            <a:r>
              <a:rPr lang="en-US" b="0" i="0" u="none" strike="noStrike" cap="none" dirty="0" err="1">
                <a:latin typeface="Arial"/>
                <a:ea typeface="Arial"/>
                <a:cs typeface="Arial"/>
                <a:sym typeface="Arial"/>
              </a:rPr>
              <a:t>Hjemmeopgaver</a:t>
            </a:r>
            <a:endParaRPr lang="en-US" dirty="0"/>
          </a:p>
          <a:p>
            <a:pPr marL="342900" marR="0" lvl="0" indent="-139700" rtl="0">
              <a:spcBef>
                <a:spcPts val="640"/>
              </a:spcBef>
              <a:spcAft>
                <a:spcPts val="0"/>
              </a:spcAft>
              <a:buClr>
                <a:schemeClr val="dk1"/>
              </a:buClr>
              <a:buSzPts val="1400"/>
              <a:buFont typeface="Arial"/>
              <a:buNone/>
            </a:pPr>
            <a:endParaRPr lang="en-US" b="0" i="0" u="none" strike="noStrike" cap="none" dirty="0">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4"/>
          <p:cNvSpPr txBox="1">
            <a:spLocks noGrp="1"/>
          </p:cNvSpPr>
          <p:nvPr>
            <p:ph type="title"/>
          </p:nvPr>
        </p:nvSpPr>
        <p:spPr>
          <a:xfrm>
            <a:off x="319425" y="259312"/>
            <a:ext cx="8229600" cy="346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750"/>
              <a:buFont typeface="Arial"/>
              <a:buNone/>
            </a:pPr>
            <a:r>
              <a:rPr lang="en-US" sz="3000" b="1" i="0" u="none" strike="noStrike" cap="none" dirty="0" err="1">
                <a:solidFill>
                  <a:schemeClr val="tx1"/>
                </a:solidFill>
                <a:latin typeface="Arial"/>
                <a:ea typeface="Arial"/>
                <a:cs typeface="Arial"/>
                <a:sym typeface="Arial"/>
              </a:rPr>
              <a:t>Fordøjelses-systemets</a:t>
            </a:r>
            <a:r>
              <a:rPr lang="en-US" sz="3000" b="1" i="0" u="none" strike="noStrike" cap="none" dirty="0">
                <a:solidFill>
                  <a:schemeClr val="tx1"/>
                </a:solidFill>
                <a:latin typeface="Arial"/>
                <a:ea typeface="Arial"/>
                <a:cs typeface="Arial"/>
                <a:sym typeface="Arial"/>
              </a:rPr>
              <a:t> </a:t>
            </a:r>
            <a:r>
              <a:rPr lang="en-US" sz="3000" b="1" i="0" u="none" strike="noStrike" cap="none" dirty="0" err="1">
                <a:solidFill>
                  <a:schemeClr val="tx1"/>
                </a:solidFill>
                <a:latin typeface="Arial"/>
                <a:ea typeface="Arial"/>
                <a:cs typeface="Arial"/>
                <a:sym typeface="Arial"/>
              </a:rPr>
              <a:t>opgaver</a:t>
            </a:r>
            <a:endParaRPr lang="en-US" dirty="0">
              <a:solidFill>
                <a:schemeClr val="tx1"/>
              </a:solidFill>
            </a:endParaRPr>
          </a:p>
        </p:txBody>
      </p:sp>
      <p:pic>
        <p:nvPicPr>
          <p:cNvPr id="99" name="Google Shape;99;p14"/>
          <p:cNvPicPr preferRelativeResize="0"/>
          <p:nvPr/>
        </p:nvPicPr>
        <p:blipFill rotWithShape="1">
          <a:blip r:embed="rId3">
            <a:alphaModFix/>
          </a:blip>
          <a:srcRect/>
          <a:stretch/>
        </p:blipFill>
        <p:spPr>
          <a:xfrm>
            <a:off x="4807800" y="1932302"/>
            <a:ext cx="4213100" cy="3321850"/>
          </a:xfrm>
          <a:prstGeom prst="rect">
            <a:avLst/>
          </a:prstGeom>
          <a:noFill/>
          <a:ln>
            <a:noFill/>
          </a:ln>
        </p:spPr>
      </p:pic>
      <p:graphicFrame>
        <p:nvGraphicFramePr>
          <p:cNvPr id="101" name="Google Shape;98;p14">
            <a:extLst>
              <a:ext uri="{FF2B5EF4-FFF2-40B4-BE49-F238E27FC236}">
                <a16:creationId xmlns:a16="http://schemas.microsoft.com/office/drawing/2014/main" id="{4ED53179-DD61-5F83-10F1-F9C8D3FB3C2A}"/>
              </a:ext>
            </a:extLst>
          </p:cNvPr>
          <p:cNvGraphicFramePr/>
          <p:nvPr>
            <p:extLst>
              <p:ext uri="{D42A27DB-BD31-4B8C-83A1-F6EECF244321}">
                <p14:modId xmlns:p14="http://schemas.microsoft.com/office/powerpoint/2010/main" val="3557914832"/>
              </p:ext>
            </p:extLst>
          </p:nvPr>
        </p:nvGraphicFramePr>
        <p:xfrm>
          <a:off x="518984" y="768300"/>
          <a:ext cx="4588266" cy="51381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DD50BDF6-2D0F-6646-82F7-C39193C68503}"/>
              </a:ext>
            </a:extLst>
          </p:cNvPr>
          <p:cNvGraphicFramePr/>
          <p:nvPr>
            <p:extLst>
              <p:ext uri="{D42A27DB-BD31-4B8C-83A1-F6EECF244321}">
                <p14:modId xmlns:p14="http://schemas.microsoft.com/office/powerpoint/2010/main" val="556632364"/>
              </p:ext>
            </p:extLst>
          </p:nvPr>
        </p:nvGraphicFramePr>
        <p:xfrm>
          <a:off x="630195" y="4556925"/>
          <a:ext cx="3842950" cy="95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7" name="Google Shape;107;p15" descr="400PX-~1"/>
          <p:cNvPicPr preferRelativeResize="0">
            <a:picLocks noGrp="1"/>
          </p:cNvPicPr>
          <p:nvPr>
            <p:ph type="body" idx="4294967295"/>
          </p:nvPr>
        </p:nvPicPr>
        <p:blipFill rotWithShape="1">
          <a:blip r:embed="rId8">
            <a:alphaModFix/>
          </a:blip>
          <a:srcRect l="3283" t="2340" r="1635" b="3525"/>
          <a:stretch/>
        </p:blipFill>
        <p:spPr>
          <a:xfrm>
            <a:off x="4473145" y="197707"/>
            <a:ext cx="4670855" cy="6530117"/>
          </a:xfrm>
          <a:prstGeom prst="rect">
            <a:avLst/>
          </a:prstGeom>
          <a:noFill/>
          <a:ln>
            <a:noFill/>
          </a:ln>
        </p:spPr>
      </p:pic>
      <p:graphicFrame>
        <p:nvGraphicFramePr>
          <p:cNvPr id="109" name="Google Shape;105;p15">
            <a:extLst>
              <a:ext uri="{FF2B5EF4-FFF2-40B4-BE49-F238E27FC236}">
                <a16:creationId xmlns:a16="http://schemas.microsoft.com/office/drawing/2014/main" id="{7E3B6905-DF28-F728-A56E-FC78571C7367}"/>
              </a:ext>
            </a:extLst>
          </p:cNvPr>
          <p:cNvGraphicFramePr/>
          <p:nvPr>
            <p:extLst>
              <p:ext uri="{D42A27DB-BD31-4B8C-83A1-F6EECF244321}">
                <p14:modId xmlns:p14="http://schemas.microsoft.com/office/powerpoint/2010/main" val="287816807"/>
              </p:ext>
            </p:extLst>
          </p:nvPr>
        </p:nvGraphicFramePr>
        <p:xfrm>
          <a:off x="630195" y="333375"/>
          <a:ext cx="3842950" cy="3540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6"/>
          <p:cNvSpPr txBox="1"/>
          <p:nvPr/>
        </p:nvSpPr>
        <p:spPr>
          <a:xfrm>
            <a:off x="1604818" y="413300"/>
            <a:ext cx="5053482" cy="918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FF"/>
              </a:buClr>
              <a:buSzPts val="3000"/>
              <a:buFont typeface="Arial"/>
              <a:buNone/>
            </a:pPr>
            <a:r>
              <a:rPr lang="en-US" sz="3000" b="1" i="0" u="none" strike="noStrike" cap="none" dirty="0" err="1">
                <a:latin typeface="Arial"/>
                <a:ea typeface="Arial"/>
                <a:cs typeface="Arial"/>
                <a:sym typeface="Arial"/>
              </a:rPr>
              <a:t>Mundhulen</a:t>
            </a:r>
            <a:r>
              <a:rPr lang="en-US" sz="3000" b="1" i="0" u="none" strike="noStrike" cap="none" dirty="0">
                <a:latin typeface="Arial"/>
                <a:ea typeface="Arial"/>
                <a:cs typeface="Arial"/>
                <a:sym typeface="Arial"/>
              </a:rPr>
              <a:t> (</a:t>
            </a:r>
            <a:r>
              <a:rPr lang="en-US" sz="3000" b="1" i="0" u="none" strike="noStrike" cap="none" dirty="0" err="1">
                <a:latin typeface="Arial"/>
                <a:ea typeface="Arial"/>
                <a:cs typeface="Arial"/>
                <a:sym typeface="Arial"/>
              </a:rPr>
              <a:t>cavitas</a:t>
            </a:r>
            <a:r>
              <a:rPr lang="en-US" sz="3000" b="1" i="0" u="none" strike="noStrike" cap="none" dirty="0">
                <a:latin typeface="Arial"/>
                <a:ea typeface="Arial"/>
                <a:cs typeface="Arial"/>
                <a:sym typeface="Arial"/>
              </a:rPr>
              <a:t> </a:t>
            </a:r>
            <a:r>
              <a:rPr lang="en-US" sz="3000" b="1" i="0" u="none" strike="noStrike" cap="none" dirty="0" err="1">
                <a:latin typeface="Arial"/>
                <a:ea typeface="Arial"/>
                <a:cs typeface="Arial"/>
                <a:sym typeface="Arial"/>
              </a:rPr>
              <a:t>oris</a:t>
            </a:r>
            <a:r>
              <a:rPr lang="en-US" sz="3000" b="1" i="0" u="none" strike="noStrike" cap="none" dirty="0">
                <a:latin typeface="Arial"/>
                <a:ea typeface="Arial"/>
                <a:cs typeface="Arial"/>
                <a:sym typeface="Arial"/>
              </a:rPr>
              <a:t>) </a:t>
            </a:r>
            <a:endParaRPr sz="3000" b="1" i="0" u="none" strike="noStrike" cap="none" dirty="0">
              <a:latin typeface="Arial"/>
              <a:ea typeface="Arial"/>
              <a:cs typeface="Arial"/>
              <a:sym typeface="Arial"/>
            </a:endParaRPr>
          </a:p>
        </p:txBody>
      </p:sp>
      <p:pic>
        <p:nvPicPr>
          <p:cNvPr id="114" name="Google Shape;114;p16"/>
          <p:cNvPicPr preferRelativeResize="0"/>
          <p:nvPr/>
        </p:nvPicPr>
        <p:blipFill rotWithShape="1">
          <a:blip r:embed="rId3">
            <a:alphaModFix/>
          </a:blip>
          <a:srcRect l="45485" t="17566" r="3590" b="7199"/>
          <a:stretch/>
        </p:blipFill>
        <p:spPr>
          <a:xfrm>
            <a:off x="1794875" y="1163950"/>
            <a:ext cx="4711025" cy="5219500"/>
          </a:xfrm>
          <a:prstGeom prst="rect">
            <a:avLst/>
          </a:prstGeom>
          <a:noFill/>
          <a:ln>
            <a:noFill/>
          </a:ln>
        </p:spPr>
      </p:pic>
      <p:pic>
        <p:nvPicPr>
          <p:cNvPr id="115" name="Google Shape;115;p16"/>
          <p:cNvPicPr preferRelativeResize="0"/>
          <p:nvPr/>
        </p:nvPicPr>
        <p:blipFill rotWithShape="1">
          <a:blip r:embed="rId4">
            <a:alphaModFix/>
          </a:blip>
          <a:srcRect/>
          <a:stretch/>
        </p:blipFill>
        <p:spPr>
          <a:xfrm>
            <a:off x="6658300" y="152400"/>
            <a:ext cx="2333300" cy="23333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17" descr="Fordøjelsen 002"/>
          <p:cNvPicPr preferRelativeResize="0">
            <a:picLocks noGrp="1"/>
          </p:cNvPicPr>
          <p:nvPr>
            <p:ph type="body" idx="4294967295"/>
          </p:nvPr>
        </p:nvPicPr>
        <p:blipFill rotWithShape="1">
          <a:blip r:embed="rId3">
            <a:alphaModFix/>
          </a:blip>
          <a:srcRect/>
          <a:stretch/>
        </p:blipFill>
        <p:spPr>
          <a:xfrm>
            <a:off x="4843463" y="1946275"/>
            <a:ext cx="4300537" cy="2965450"/>
          </a:xfrm>
          <a:prstGeom prst="rect">
            <a:avLst/>
          </a:prstGeom>
          <a:noFill/>
          <a:ln>
            <a:noFill/>
          </a:ln>
        </p:spPr>
      </p:pic>
      <p:sp>
        <p:nvSpPr>
          <p:cNvPr id="122" name="Google Shape;122;p17"/>
          <p:cNvSpPr txBox="1"/>
          <p:nvPr/>
        </p:nvSpPr>
        <p:spPr>
          <a:xfrm>
            <a:off x="1098525" y="219700"/>
            <a:ext cx="6889500" cy="1020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FF"/>
              </a:buClr>
              <a:buSzPts val="2400"/>
              <a:buFont typeface="Arial"/>
              <a:buNone/>
            </a:pPr>
            <a:r>
              <a:rPr lang="en-US" sz="2400" b="1" i="0" u="none" strike="noStrike" cap="none" dirty="0" err="1">
                <a:latin typeface="Arial"/>
                <a:ea typeface="Arial"/>
                <a:cs typeface="Arial"/>
                <a:sym typeface="Arial"/>
              </a:rPr>
              <a:t>Spyttens</a:t>
            </a:r>
            <a:r>
              <a:rPr lang="en-US" sz="2400" b="1" i="0" u="none" strike="noStrike" cap="none" dirty="0">
                <a:latin typeface="Arial"/>
                <a:ea typeface="Arial"/>
                <a:cs typeface="Arial"/>
                <a:sym typeface="Arial"/>
              </a:rPr>
              <a:t> </a:t>
            </a:r>
            <a:r>
              <a:rPr lang="en-US" sz="2400" b="1" i="0" u="none" strike="noStrike" cap="none" dirty="0" err="1">
                <a:latin typeface="Arial"/>
                <a:ea typeface="Arial"/>
                <a:cs typeface="Arial"/>
                <a:sym typeface="Arial"/>
              </a:rPr>
              <a:t>funktion</a:t>
            </a:r>
            <a:r>
              <a:rPr lang="en-US" sz="2400" b="1" i="0" u="none" strike="noStrike" cap="none" dirty="0">
                <a:latin typeface="Arial"/>
                <a:ea typeface="Arial"/>
                <a:cs typeface="Arial"/>
                <a:sym typeface="Arial"/>
              </a:rPr>
              <a:t>, stimulation </a:t>
            </a:r>
            <a:r>
              <a:rPr lang="en-US" sz="2400" b="1" i="0" u="none" strike="noStrike" cap="none" dirty="0" err="1">
                <a:latin typeface="Arial"/>
                <a:ea typeface="Arial"/>
                <a:cs typeface="Arial"/>
                <a:sym typeface="Arial"/>
              </a:rPr>
              <a:t>og</a:t>
            </a:r>
            <a:r>
              <a:rPr lang="en-US" sz="2400" b="1" i="0" u="none" strike="noStrike" cap="none" dirty="0">
                <a:latin typeface="Arial"/>
                <a:ea typeface="Arial"/>
                <a:cs typeface="Arial"/>
                <a:sym typeface="Arial"/>
              </a:rPr>
              <a:t> </a:t>
            </a:r>
            <a:r>
              <a:rPr lang="en-US" sz="2400" b="1" i="0" u="none" strike="noStrike" cap="none" dirty="0" err="1">
                <a:latin typeface="Arial"/>
                <a:ea typeface="Arial"/>
                <a:cs typeface="Arial"/>
                <a:sym typeface="Arial"/>
              </a:rPr>
              <a:t>bestanddele</a:t>
            </a:r>
            <a:endParaRPr dirty="0"/>
          </a:p>
        </p:txBody>
      </p:sp>
      <p:sp>
        <p:nvSpPr>
          <p:cNvPr id="124" name="Google Shape;124;p17"/>
          <p:cNvSpPr txBox="1"/>
          <p:nvPr/>
        </p:nvSpPr>
        <p:spPr>
          <a:xfrm>
            <a:off x="486500" y="863125"/>
            <a:ext cx="7344600" cy="564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Der dannes 1 ½ - 2 l spyt i døgnet.</a:t>
            </a:r>
            <a:endParaRPr/>
          </a:p>
        </p:txBody>
      </p:sp>
      <p:graphicFrame>
        <p:nvGraphicFramePr>
          <p:cNvPr id="126" name="Google Shape;123;p17">
            <a:extLst>
              <a:ext uri="{FF2B5EF4-FFF2-40B4-BE49-F238E27FC236}">
                <a16:creationId xmlns:a16="http://schemas.microsoft.com/office/drawing/2014/main" id="{1B2A04FF-87B6-1630-F3ED-8A709F572DF7}"/>
              </a:ext>
            </a:extLst>
          </p:cNvPr>
          <p:cNvGraphicFramePr/>
          <p:nvPr/>
        </p:nvGraphicFramePr>
        <p:xfrm>
          <a:off x="627103" y="1370266"/>
          <a:ext cx="4551000" cy="50691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18" descr="Fordøjelsen"/>
          <p:cNvPicPr preferRelativeResize="0">
            <a:picLocks noGrp="1"/>
          </p:cNvPicPr>
          <p:nvPr>
            <p:ph type="body" idx="4294967295"/>
          </p:nvPr>
        </p:nvPicPr>
        <p:blipFill rotWithShape="1">
          <a:blip r:embed="rId3">
            <a:alphaModFix/>
          </a:blip>
          <a:srcRect l="4236" t="32386" r="3921" b="2645"/>
          <a:stretch/>
        </p:blipFill>
        <p:spPr>
          <a:xfrm>
            <a:off x="1560513" y="914400"/>
            <a:ext cx="6335455" cy="5795962"/>
          </a:xfrm>
          <a:prstGeom prst="rect">
            <a:avLst/>
          </a:prstGeom>
          <a:noFill/>
          <a:ln>
            <a:noFill/>
          </a:ln>
        </p:spPr>
      </p:pic>
      <p:sp>
        <p:nvSpPr>
          <p:cNvPr id="131" name="Google Shape;131;p18"/>
          <p:cNvSpPr txBox="1"/>
          <p:nvPr/>
        </p:nvSpPr>
        <p:spPr>
          <a:xfrm>
            <a:off x="2484437" y="188912"/>
            <a:ext cx="4103687" cy="368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600"/>
              <a:buFont typeface="Arial"/>
              <a:buNone/>
            </a:pPr>
            <a:r>
              <a:rPr lang="en-US" sz="2400" b="1" i="0" u="none" strike="noStrike" cap="none">
                <a:latin typeface="Arial"/>
                <a:ea typeface="Arial"/>
                <a:cs typeface="Arial"/>
                <a:sym typeface="Arial"/>
              </a:rPr>
              <a:t>Vejrtrækning og synkning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19" descr="Fordøjelsen 005"/>
          <p:cNvPicPr preferRelativeResize="0">
            <a:picLocks noGrp="1"/>
          </p:cNvPicPr>
          <p:nvPr>
            <p:ph type="body" idx="4294967295"/>
          </p:nvPr>
        </p:nvPicPr>
        <p:blipFill rotWithShape="1">
          <a:blip r:embed="rId3">
            <a:alphaModFix/>
          </a:blip>
          <a:srcRect l="7" t="5041" r="4" b="62214"/>
          <a:stretch/>
        </p:blipFill>
        <p:spPr>
          <a:xfrm>
            <a:off x="580768" y="474663"/>
            <a:ext cx="8563232" cy="482638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20" descr="human-digestive-system.jpg"/>
          <p:cNvPicPr preferRelativeResize="0"/>
          <p:nvPr/>
        </p:nvPicPr>
        <p:blipFill rotWithShape="1">
          <a:blip r:embed="rId3">
            <a:alphaModFix/>
          </a:blip>
          <a:srcRect/>
          <a:stretch/>
        </p:blipFill>
        <p:spPr>
          <a:xfrm>
            <a:off x="2195512" y="188912"/>
            <a:ext cx="3960812" cy="6694487"/>
          </a:xfrm>
          <a:prstGeom prst="rect">
            <a:avLst/>
          </a:prstGeom>
          <a:noFill/>
          <a:ln>
            <a:noFill/>
          </a:ln>
        </p:spPr>
      </p:pic>
      <p:sp>
        <p:nvSpPr>
          <p:cNvPr id="143" name="Google Shape;143;p20"/>
          <p:cNvSpPr txBox="1"/>
          <p:nvPr/>
        </p:nvSpPr>
        <p:spPr>
          <a:xfrm>
            <a:off x="469513" y="1655763"/>
            <a:ext cx="1857375" cy="24606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50"/>
              <a:buFont typeface="Arial"/>
              <a:buNone/>
            </a:pPr>
            <a:r>
              <a:rPr lang="en-US" sz="1000" b="1" i="0" u="none" strike="noStrike" cap="none" dirty="0">
                <a:solidFill>
                  <a:schemeClr val="dk1"/>
                </a:solidFill>
                <a:latin typeface="Arial"/>
                <a:ea typeface="Arial"/>
                <a:cs typeface="Arial"/>
                <a:sym typeface="Arial"/>
              </a:rPr>
              <a:t>1. </a:t>
            </a:r>
            <a:r>
              <a:rPr lang="en-US" sz="1000" b="1" i="0" u="none" strike="noStrike" cap="none" dirty="0" err="1">
                <a:solidFill>
                  <a:schemeClr val="dk1"/>
                </a:solidFill>
                <a:latin typeface="Arial"/>
                <a:ea typeface="Arial"/>
                <a:cs typeface="Arial"/>
                <a:sym typeface="Arial"/>
              </a:rPr>
              <a:t>Mundhule</a:t>
            </a:r>
            <a:r>
              <a:rPr lang="en-US" sz="1000" b="1" i="0" u="none" strike="noStrike" cap="none" dirty="0">
                <a:solidFill>
                  <a:schemeClr val="dk1"/>
                </a:solidFill>
                <a:latin typeface="Arial"/>
                <a:ea typeface="Arial"/>
                <a:cs typeface="Arial"/>
                <a:sym typeface="Arial"/>
              </a:rPr>
              <a:t>, </a:t>
            </a:r>
            <a:r>
              <a:rPr lang="en-US" sz="1000" b="1" i="0" u="none" strike="noStrike" cap="none" dirty="0" err="1">
                <a:solidFill>
                  <a:schemeClr val="dk1"/>
                </a:solidFill>
                <a:latin typeface="Arial"/>
                <a:ea typeface="Arial"/>
                <a:cs typeface="Arial"/>
                <a:sym typeface="Arial"/>
              </a:rPr>
              <a:t>tænder</a:t>
            </a:r>
            <a:r>
              <a:rPr lang="en-US" sz="1000" b="1" i="0" u="none" strike="noStrike" cap="none" dirty="0">
                <a:solidFill>
                  <a:schemeClr val="dk1"/>
                </a:solidFill>
                <a:latin typeface="Arial"/>
                <a:ea typeface="Arial"/>
                <a:cs typeface="Arial"/>
                <a:sym typeface="Arial"/>
              </a:rPr>
              <a:t>, </a:t>
            </a:r>
            <a:r>
              <a:rPr lang="en-US" sz="1000" b="1" i="0" u="none" strike="noStrike" cap="none" dirty="0" err="1">
                <a:solidFill>
                  <a:schemeClr val="dk1"/>
                </a:solidFill>
                <a:latin typeface="Arial"/>
                <a:ea typeface="Arial"/>
                <a:cs typeface="Arial"/>
                <a:sym typeface="Arial"/>
              </a:rPr>
              <a:t>tunge</a:t>
            </a:r>
            <a:endParaRPr dirty="0"/>
          </a:p>
        </p:txBody>
      </p:sp>
      <p:cxnSp>
        <p:nvCxnSpPr>
          <p:cNvPr id="144" name="Google Shape;144;p20"/>
          <p:cNvCxnSpPr/>
          <p:nvPr/>
        </p:nvCxnSpPr>
        <p:spPr>
          <a:xfrm rot="10800000">
            <a:off x="2195512" y="1700212"/>
            <a:ext cx="1081087" cy="1587"/>
          </a:xfrm>
          <a:prstGeom prst="straightConnector1">
            <a:avLst/>
          </a:prstGeom>
          <a:noFill/>
          <a:ln w="9525" cap="flat" cmpd="sng">
            <a:solidFill>
              <a:schemeClr val="dk1"/>
            </a:solidFill>
            <a:prstDash val="solid"/>
            <a:miter lim="8000"/>
            <a:headEnd type="none" w="sm" len="sm"/>
            <a:tailEnd type="stealth" w="lg" len="lg"/>
          </a:ln>
        </p:spPr>
      </p:cxnSp>
      <p:sp>
        <p:nvSpPr>
          <p:cNvPr id="145" name="Google Shape;145;p20"/>
          <p:cNvSpPr txBox="1"/>
          <p:nvPr/>
        </p:nvSpPr>
        <p:spPr>
          <a:xfrm>
            <a:off x="4932362" y="1628775"/>
            <a:ext cx="2879725" cy="7080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50"/>
              <a:buFont typeface="Arial"/>
              <a:buNone/>
            </a:pPr>
            <a:r>
              <a:rPr lang="en-US" sz="1000" b="1" i="0" u="none" strike="noStrike" cap="none">
                <a:solidFill>
                  <a:schemeClr val="dk1"/>
                </a:solidFill>
                <a:latin typeface="Arial"/>
                <a:ea typeface="Arial"/>
                <a:cs typeface="Arial"/>
                <a:sym typeface="Arial"/>
              </a:rPr>
              <a:t>2. Spytkirtler</a:t>
            </a:r>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50"/>
              <a:buFont typeface="Arial"/>
              <a:buNone/>
            </a:pPr>
            <a:r>
              <a:rPr lang="en-US" sz="1000" b="1" i="0" u="none" strike="noStrike" cap="none">
                <a:solidFill>
                  <a:schemeClr val="dk1"/>
                </a:solidFill>
                <a:latin typeface="Arial"/>
                <a:ea typeface="Arial"/>
                <a:cs typeface="Arial"/>
                <a:sym typeface="Arial"/>
              </a:rPr>
              <a:t>3. Spiserør</a:t>
            </a:r>
            <a:endParaRPr/>
          </a:p>
        </p:txBody>
      </p:sp>
      <p:cxnSp>
        <p:nvCxnSpPr>
          <p:cNvPr id="146" name="Google Shape;146;p20"/>
          <p:cNvCxnSpPr/>
          <p:nvPr/>
        </p:nvCxnSpPr>
        <p:spPr>
          <a:xfrm>
            <a:off x="4067175" y="1628775"/>
            <a:ext cx="865187" cy="144462"/>
          </a:xfrm>
          <a:prstGeom prst="straightConnector1">
            <a:avLst/>
          </a:prstGeom>
          <a:noFill/>
          <a:ln w="9525" cap="flat" cmpd="sng">
            <a:solidFill>
              <a:schemeClr val="dk1"/>
            </a:solidFill>
            <a:prstDash val="solid"/>
            <a:miter lim="8000"/>
            <a:headEnd type="none" w="sm" len="sm"/>
            <a:tailEnd type="stealth" w="lg" len="lg"/>
          </a:ln>
        </p:spPr>
      </p:cxnSp>
      <p:cxnSp>
        <p:nvCxnSpPr>
          <p:cNvPr id="147" name="Google Shape;147;p20"/>
          <p:cNvCxnSpPr/>
          <p:nvPr/>
        </p:nvCxnSpPr>
        <p:spPr>
          <a:xfrm rot="10800000" flipH="1">
            <a:off x="4211637" y="2205037"/>
            <a:ext cx="792162" cy="71437"/>
          </a:xfrm>
          <a:prstGeom prst="straightConnector1">
            <a:avLst/>
          </a:prstGeom>
          <a:noFill/>
          <a:ln w="9525" cap="flat" cmpd="sng">
            <a:solidFill>
              <a:schemeClr val="dk1"/>
            </a:solidFill>
            <a:prstDash val="solid"/>
            <a:miter lim="8000"/>
            <a:headEnd type="none" w="sm" len="sm"/>
            <a:tailEnd type="stealth" w="lg" len="lg"/>
          </a:ln>
        </p:spPr>
      </p:cxnSp>
      <p:sp>
        <p:nvSpPr>
          <p:cNvPr id="148" name="Google Shape;148;p20"/>
          <p:cNvSpPr txBox="1"/>
          <p:nvPr/>
        </p:nvSpPr>
        <p:spPr>
          <a:xfrm>
            <a:off x="6156325" y="2997200"/>
            <a:ext cx="2141537" cy="33242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50"/>
              <a:buFont typeface="Arial"/>
              <a:buNone/>
            </a:pPr>
            <a:r>
              <a:rPr lang="en-US" sz="1000" b="1" i="0" u="none" strike="noStrike" cap="none">
                <a:solidFill>
                  <a:schemeClr val="dk1"/>
                </a:solidFill>
                <a:latin typeface="Arial"/>
                <a:ea typeface="Arial"/>
                <a:cs typeface="Arial"/>
                <a:sym typeface="Arial"/>
              </a:rPr>
              <a:t>4. Mellemgulv</a:t>
            </a:r>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50"/>
              <a:buFont typeface="Arial"/>
              <a:buNone/>
            </a:pPr>
            <a:r>
              <a:rPr lang="en-US" sz="1000" b="1" i="0" u="none" strike="noStrike" cap="none">
                <a:solidFill>
                  <a:schemeClr val="dk1"/>
                </a:solidFill>
                <a:latin typeface="Arial"/>
                <a:ea typeface="Arial"/>
                <a:cs typeface="Arial"/>
                <a:sym typeface="Arial"/>
              </a:rPr>
              <a:t>5. Spiserørsåbning i mellemgulv</a:t>
            </a:r>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50"/>
              <a:buFont typeface="Arial"/>
              <a:buNone/>
            </a:pPr>
            <a:r>
              <a:rPr lang="en-US" sz="1000" b="1" i="0" u="none" strike="noStrike" cap="none">
                <a:solidFill>
                  <a:schemeClr val="dk1"/>
                </a:solidFill>
                <a:latin typeface="Arial"/>
                <a:ea typeface="Arial"/>
                <a:cs typeface="Arial"/>
                <a:sym typeface="Arial"/>
              </a:rPr>
              <a:t>8. Mavesæk</a:t>
            </a:r>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50"/>
              <a:buFont typeface="Arial"/>
              <a:buNone/>
            </a:pPr>
            <a:r>
              <a:rPr lang="en-US" sz="1000" b="1" i="0" u="none" strike="noStrike" cap="none">
                <a:solidFill>
                  <a:schemeClr val="dk1"/>
                </a:solidFill>
                <a:latin typeface="Arial"/>
                <a:ea typeface="Arial"/>
                <a:cs typeface="Arial"/>
                <a:sym typeface="Arial"/>
              </a:rPr>
              <a:t>9. Tyndtarmens tre afsnit:</a:t>
            </a:r>
            <a:endParaRPr/>
          </a:p>
          <a:p>
            <a:pPr marL="0" marR="0" lvl="0" indent="0" algn="l" rtl="0">
              <a:lnSpc>
                <a:spcPct val="100000"/>
              </a:lnSpc>
              <a:spcBef>
                <a:spcPts val="0"/>
              </a:spcBef>
              <a:spcAft>
                <a:spcPts val="0"/>
              </a:spcAft>
              <a:buClr>
                <a:schemeClr val="dk1"/>
              </a:buClr>
              <a:buSzPts val="250"/>
              <a:buFont typeface="Arial"/>
              <a:buNone/>
            </a:pPr>
            <a:r>
              <a:rPr lang="en-US" sz="1000" b="1" i="0" u="none" strike="noStrike" cap="none">
                <a:solidFill>
                  <a:schemeClr val="dk1"/>
                </a:solidFill>
                <a:latin typeface="Arial"/>
                <a:ea typeface="Arial"/>
                <a:cs typeface="Arial"/>
                <a:sym typeface="Arial"/>
              </a:rPr>
              <a:t>    a. Tolvfingertarm</a:t>
            </a:r>
            <a:endParaRPr/>
          </a:p>
          <a:p>
            <a:pPr marL="0" marR="0" lvl="0" indent="0" algn="l" rtl="0">
              <a:lnSpc>
                <a:spcPct val="100000"/>
              </a:lnSpc>
              <a:spcBef>
                <a:spcPts val="0"/>
              </a:spcBef>
              <a:spcAft>
                <a:spcPts val="0"/>
              </a:spcAft>
              <a:buClr>
                <a:schemeClr val="dk1"/>
              </a:buClr>
              <a:buSzPts val="250"/>
              <a:buFont typeface="Arial"/>
              <a:buNone/>
            </a:pPr>
            <a:r>
              <a:rPr lang="en-US" sz="1000" b="1" i="0" u="none" strike="noStrike" cap="none">
                <a:solidFill>
                  <a:schemeClr val="dk1"/>
                </a:solidFill>
                <a:latin typeface="Arial"/>
                <a:ea typeface="Arial"/>
                <a:cs typeface="Arial"/>
                <a:sym typeface="Arial"/>
              </a:rPr>
              <a:t>    b. Hungertarmen</a:t>
            </a:r>
            <a:endParaRPr/>
          </a:p>
          <a:p>
            <a:pPr marL="0" marR="0" lvl="0" indent="0" algn="l" rtl="0">
              <a:lnSpc>
                <a:spcPct val="100000"/>
              </a:lnSpc>
              <a:spcBef>
                <a:spcPts val="0"/>
              </a:spcBef>
              <a:spcAft>
                <a:spcPts val="0"/>
              </a:spcAft>
              <a:buClr>
                <a:schemeClr val="dk1"/>
              </a:buClr>
              <a:buSzPts val="250"/>
              <a:buFont typeface="Arial"/>
              <a:buNone/>
            </a:pPr>
            <a:r>
              <a:rPr lang="en-US" sz="1000" b="1" i="0" u="none" strike="noStrike" cap="none">
                <a:solidFill>
                  <a:schemeClr val="dk1"/>
                </a:solidFill>
                <a:latin typeface="Arial"/>
                <a:ea typeface="Arial"/>
                <a:cs typeface="Arial"/>
                <a:sym typeface="Arial"/>
              </a:rPr>
              <a:t>    c  Krumtarmen</a:t>
            </a:r>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50"/>
              <a:buFont typeface="Arial"/>
              <a:buNone/>
            </a:pPr>
            <a:r>
              <a:rPr lang="en-US" sz="1000" b="1" i="0" u="none" strike="noStrike" cap="none">
                <a:solidFill>
                  <a:schemeClr val="dk1"/>
                </a:solidFill>
                <a:latin typeface="Arial"/>
                <a:ea typeface="Arial"/>
                <a:cs typeface="Arial"/>
                <a:sym typeface="Arial"/>
              </a:rPr>
              <a:t>10. Bugspytkirtel </a:t>
            </a:r>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50"/>
              <a:buFont typeface="Arial"/>
              <a:buNone/>
            </a:pPr>
            <a:endParaRPr sz="1000" b="1" i="0" u="none" strike="noStrike" cap="none">
              <a:solidFill>
                <a:schemeClr val="dk1"/>
              </a:solidFill>
              <a:latin typeface="Arial"/>
              <a:ea typeface="Arial"/>
              <a:cs typeface="Arial"/>
              <a:sym typeface="Arial"/>
            </a:endParaRPr>
          </a:p>
        </p:txBody>
      </p:sp>
      <p:sp>
        <p:nvSpPr>
          <p:cNvPr id="149" name="Google Shape;149;p20"/>
          <p:cNvSpPr txBox="1"/>
          <p:nvPr/>
        </p:nvSpPr>
        <p:spPr>
          <a:xfrm>
            <a:off x="498665" y="3987799"/>
            <a:ext cx="2193925" cy="25542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50"/>
              <a:buFont typeface="Arial"/>
              <a:buNone/>
            </a:pPr>
            <a:r>
              <a:rPr lang="en-US" sz="1000" b="1" i="0" u="none" strike="noStrike" cap="none">
                <a:solidFill>
                  <a:schemeClr val="dk1"/>
                </a:solidFill>
                <a:latin typeface="Arial"/>
                <a:ea typeface="Arial"/>
                <a:cs typeface="Arial"/>
                <a:sym typeface="Arial"/>
              </a:rPr>
              <a:t>6. Lever</a:t>
            </a:r>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50"/>
              <a:buFont typeface="Arial"/>
              <a:buNone/>
            </a:pPr>
            <a:r>
              <a:rPr lang="en-US" sz="1000" b="1" i="0" u="none" strike="noStrike" cap="none">
                <a:solidFill>
                  <a:schemeClr val="dk1"/>
                </a:solidFill>
                <a:latin typeface="Arial"/>
                <a:ea typeface="Arial"/>
                <a:cs typeface="Arial"/>
                <a:sym typeface="Arial"/>
              </a:rPr>
              <a:t>7. Galdeblære</a:t>
            </a:r>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50"/>
              <a:buFont typeface="Arial"/>
              <a:buNone/>
            </a:pPr>
            <a:r>
              <a:rPr lang="en-US" sz="1000" b="1" i="0" u="none" strike="noStrike" cap="none">
                <a:solidFill>
                  <a:schemeClr val="dk1"/>
                </a:solidFill>
                <a:latin typeface="Arial"/>
                <a:ea typeface="Arial"/>
                <a:cs typeface="Arial"/>
                <a:sym typeface="Arial"/>
              </a:rPr>
              <a:t>11. Tyktarmen:</a:t>
            </a:r>
            <a:endParaRPr/>
          </a:p>
          <a:p>
            <a:pPr marL="0" marR="0" lvl="0" indent="-63500" algn="l" rtl="0">
              <a:lnSpc>
                <a:spcPct val="100000"/>
              </a:lnSpc>
              <a:spcBef>
                <a:spcPts val="0"/>
              </a:spcBef>
              <a:spcAft>
                <a:spcPts val="0"/>
              </a:spcAft>
              <a:buClr>
                <a:schemeClr val="dk1"/>
              </a:buClr>
              <a:buSzPts val="1000"/>
              <a:buFont typeface="Arial"/>
              <a:buAutoNum type="alphaLcParenR"/>
            </a:pPr>
            <a:r>
              <a:rPr lang="en-US" sz="1000" b="1" i="0" u="none" strike="noStrike" cap="none">
                <a:solidFill>
                  <a:schemeClr val="dk1"/>
                </a:solidFill>
                <a:latin typeface="Arial"/>
                <a:ea typeface="Arial"/>
                <a:cs typeface="Arial"/>
                <a:sym typeface="Arial"/>
              </a:rPr>
              <a:t>Opadgående del</a:t>
            </a:r>
            <a:endParaRPr/>
          </a:p>
          <a:p>
            <a:pPr marL="0" marR="0" lvl="0" indent="-63500" algn="l" rtl="0">
              <a:lnSpc>
                <a:spcPct val="100000"/>
              </a:lnSpc>
              <a:spcBef>
                <a:spcPts val="0"/>
              </a:spcBef>
              <a:spcAft>
                <a:spcPts val="0"/>
              </a:spcAft>
              <a:buClr>
                <a:schemeClr val="dk1"/>
              </a:buClr>
              <a:buSzPts val="1000"/>
              <a:buFont typeface="Arial"/>
              <a:buAutoNum type="alphaLcParenR"/>
            </a:pPr>
            <a:r>
              <a:rPr lang="en-US" sz="1000" b="1" i="0" u="none" strike="noStrike" cap="none">
                <a:solidFill>
                  <a:schemeClr val="dk1"/>
                </a:solidFill>
                <a:latin typeface="Arial"/>
                <a:ea typeface="Arial"/>
                <a:cs typeface="Arial"/>
                <a:sym typeface="Arial"/>
              </a:rPr>
              <a:t>Tværgående del</a:t>
            </a:r>
            <a:endParaRPr/>
          </a:p>
          <a:p>
            <a:pPr marL="0" marR="0" lvl="0" indent="-63500" algn="l" rtl="0">
              <a:lnSpc>
                <a:spcPct val="100000"/>
              </a:lnSpc>
              <a:spcBef>
                <a:spcPts val="0"/>
              </a:spcBef>
              <a:spcAft>
                <a:spcPts val="0"/>
              </a:spcAft>
              <a:buClr>
                <a:schemeClr val="dk1"/>
              </a:buClr>
              <a:buSzPts val="1000"/>
              <a:buFont typeface="Arial"/>
              <a:buAutoNum type="alphaLcParenR"/>
            </a:pPr>
            <a:r>
              <a:rPr lang="en-US" sz="1000" b="1" i="0" u="none" strike="noStrike" cap="none">
                <a:solidFill>
                  <a:schemeClr val="dk1"/>
                </a:solidFill>
                <a:latin typeface="Arial"/>
                <a:ea typeface="Arial"/>
                <a:cs typeface="Arial"/>
                <a:sym typeface="Arial"/>
              </a:rPr>
              <a:t>Nedadgående del</a:t>
            </a:r>
            <a:endParaRPr/>
          </a:p>
          <a:p>
            <a:pPr marL="0" marR="0" lvl="0" indent="-63500" algn="l" rtl="0">
              <a:lnSpc>
                <a:spcPct val="100000"/>
              </a:lnSpc>
              <a:spcBef>
                <a:spcPts val="0"/>
              </a:spcBef>
              <a:spcAft>
                <a:spcPts val="0"/>
              </a:spcAft>
              <a:buClr>
                <a:schemeClr val="dk1"/>
              </a:buClr>
              <a:buSzPts val="1000"/>
              <a:buFont typeface="Arial"/>
              <a:buAutoNum type="alphaLcParenR"/>
            </a:pPr>
            <a:r>
              <a:rPr lang="en-US" sz="1000" b="1" i="0" u="none" strike="noStrike" cap="none">
                <a:solidFill>
                  <a:schemeClr val="dk1"/>
                </a:solidFill>
                <a:latin typeface="Arial"/>
                <a:ea typeface="Arial"/>
                <a:cs typeface="Arial"/>
                <a:sym typeface="Arial"/>
              </a:rPr>
              <a:t>S-formede del</a:t>
            </a:r>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50"/>
              <a:buFont typeface="Arial"/>
              <a:buNone/>
            </a:pPr>
            <a:r>
              <a:rPr lang="en-US" sz="1000" b="1" i="0" u="none" strike="noStrike" cap="none">
                <a:solidFill>
                  <a:schemeClr val="dk1"/>
                </a:solidFill>
                <a:latin typeface="Arial"/>
                <a:ea typeface="Arial"/>
                <a:cs typeface="Arial"/>
                <a:sym typeface="Arial"/>
              </a:rPr>
              <a:t>12. Endetarmen</a:t>
            </a:r>
            <a:endParaRPr/>
          </a:p>
          <a:p>
            <a:pPr marL="0" marR="0" lvl="0" indent="0" algn="l" rtl="0">
              <a:lnSpc>
                <a:spcPct val="100000"/>
              </a:lnSpc>
              <a:spcBef>
                <a:spcPts val="0"/>
              </a:spcBef>
              <a:spcAft>
                <a:spcPts val="0"/>
              </a:spcAft>
              <a:buClr>
                <a:schemeClr val="dk1"/>
              </a:buClr>
              <a:buSzPts val="250"/>
              <a:buFont typeface="Arial"/>
              <a:buNone/>
            </a:pPr>
            <a:endParaRPr sz="1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50"/>
              <a:buFont typeface="Arial"/>
              <a:buNone/>
            </a:pPr>
            <a:r>
              <a:rPr lang="en-US" sz="1000" b="1" i="0" u="none" strike="noStrike" cap="none">
                <a:solidFill>
                  <a:schemeClr val="dk1"/>
                </a:solidFill>
                <a:latin typeface="Arial"/>
                <a:ea typeface="Arial"/>
                <a:cs typeface="Arial"/>
                <a:sym typeface="Arial"/>
              </a:rPr>
              <a:t>13. Overgangen mellem tynd- og </a:t>
            </a:r>
            <a:endParaRPr/>
          </a:p>
          <a:p>
            <a:pPr marL="0" marR="0" lvl="0" indent="0" algn="l" rtl="0">
              <a:lnSpc>
                <a:spcPct val="100000"/>
              </a:lnSpc>
              <a:spcBef>
                <a:spcPts val="0"/>
              </a:spcBef>
              <a:spcAft>
                <a:spcPts val="0"/>
              </a:spcAft>
              <a:buClr>
                <a:schemeClr val="dk1"/>
              </a:buClr>
              <a:buSzPts val="250"/>
              <a:buFont typeface="Arial"/>
              <a:buNone/>
            </a:pPr>
            <a:r>
              <a:rPr lang="en-US" sz="1000" b="1" i="0" u="none" strike="noStrike" cap="none">
                <a:solidFill>
                  <a:schemeClr val="dk1"/>
                </a:solidFill>
                <a:latin typeface="Arial"/>
                <a:ea typeface="Arial"/>
                <a:cs typeface="Arial"/>
                <a:sym typeface="Arial"/>
              </a:rPr>
              <a:t>tyktarm</a:t>
            </a:r>
            <a:endParaRPr/>
          </a:p>
        </p:txBody>
      </p:sp>
      <p:cxnSp>
        <p:nvCxnSpPr>
          <p:cNvPr id="150" name="Google Shape;150;p20"/>
          <p:cNvCxnSpPr>
            <a:cxnSpLocks/>
          </p:cNvCxnSpPr>
          <p:nvPr/>
        </p:nvCxnSpPr>
        <p:spPr>
          <a:xfrm flipH="1" flipV="1">
            <a:off x="1210962" y="4151312"/>
            <a:ext cx="2065638" cy="1"/>
          </a:xfrm>
          <a:prstGeom prst="straightConnector1">
            <a:avLst/>
          </a:prstGeom>
          <a:noFill/>
          <a:ln w="9525" cap="flat" cmpd="sng">
            <a:solidFill>
              <a:schemeClr val="dk1"/>
            </a:solidFill>
            <a:prstDash val="solid"/>
            <a:miter lim="8000"/>
            <a:headEnd type="none" w="sm" len="sm"/>
            <a:tailEnd type="stealth" w="lg" len="lg"/>
          </a:ln>
        </p:spPr>
      </p:cxnSp>
      <p:cxnSp>
        <p:nvCxnSpPr>
          <p:cNvPr id="151" name="Google Shape;151;p20"/>
          <p:cNvCxnSpPr/>
          <p:nvPr/>
        </p:nvCxnSpPr>
        <p:spPr>
          <a:xfrm rot="10800000">
            <a:off x="1476374" y="4578222"/>
            <a:ext cx="2303462" cy="1587"/>
          </a:xfrm>
          <a:prstGeom prst="straightConnector1">
            <a:avLst/>
          </a:prstGeom>
          <a:noFill/>
          <a:ln w="9525" cap="flat" cmpd="sng">
            <a:solidFill>
              <a:schemeClr val="dk1"/>
            </a:solidFill>
            <a:prstDash val="solid"/>
            <a:miter lim="8000"/>
            <a:headEnd type="none" w="sm" len="sm"/>
            <a:tailEnd type="stealth" w="lg" len="lg"/>
          </a:ln>
        </p:spPr>
      </p:cxnSp>
      <p:cxnSp>
        <p:nvCxnSpPr>
          <p:cNvPr id="152" name="Google Shape;152;p20"/>
          <p:cNvCxnSpPr/>
          <p:nvPr/>
        </p:nvCxnSpPr>
        <p:spPr>
          <a:xfrm>
            <a:off x="4859337" y="4221162"/>
            <a:ext cx="1368425" cy="71437"/>
          </a:xfrm>
          <a:prstGeom prst="straightConnector1">
            <a:avLst/>
          </a:prstGeom>
          <a:noFill/>
          <a:ln w="9525" cap="flat" cmpd="sng">
            <a:solidFill>
              <a:schemeClr val="dk1"/>
            </a:solidFill>
            <a:prstDash val="solid"/>
            <a:miter lim="8000"/>
            <a:headEnd type="none" w="sm" len="sm"/>
            <a:tailEnd type="stealth" w="lg" len="lg"/>
          </a:ln>
        </p:spPr>
      </p:cxnSp>
      <p:cxnSp>
        <p:nvCxnSpPr>
          <p:cNvPr id="153" name="Google Shape;153;p20"/>
          <p:cNvCxnSpPr/>
          <p:nvPr/>
        </p:nvCxnSpPr>
        <p:spPr>
          <a:xfrm>
            <a:off x="3851275" y="4724400"/>
            <a:ext cx="2449512" cy="73025"/>
          </a:xfrm>
          <a:prstGeom prst="straightConnector1">
            <a:avLst/>
          </a:prstGeom>
          <a:noFill/>
          <a:ln w="9525" cap="flat" cmpd="sng">
            <a:solidFill>
              <a:schemeClr val="dk1"/>
            </a:solidFill>
            <a:prstDash val="solid"/>
            <a:miter lim="8000"/>
            <a:headEnd type="none" w="sm" len="sm"/>
            <a:tailEnd type="stealth" w="lg" len="lg"/>
          </a:ln>
        </p:spPr>
      </p:cxnSp>
      <p:cxnSp>
        <p:nvCxnSpPr>
          <p:cNvPr id="154" name="Google Shape;154;p20"/>
          <p:cNvCxnSpPr/>
          <p:nvPr/>
        </p:nvCxnSpPr>
        <p:spPr>
          <a:xfrm rot="10800000" flipH="1">
            <a:off x="3779837" y="4941887"/>
            <a:ext cx="2520950" cy="142875"/>
          </a:xfrm>
          <a:prstGeom prst="straightConnector1">
            <a:avLst/>
          </a:prstGeom>
          <a:noFill/>
          <a:ln w="9525" cap="flat" cmpd="sng">
            <a:solidFill>
              <a:schemeClr val="dk1"/>
            </a:solidFill>
            <a:prstDash val="solid"/>
            <a:miter lim="8000"/>
            <a:headEnd type="none" w="sm" len="sm"/>
            <a:tailEnd type="stealth" w="lg" len="lg"/>
          </a:ln>
        </p:spPr>
      </p:cxnSp>
      <p:cxnSp>
        <p:nvCxnSpPr>
          <p:cNvPr id="155" name="Google Shape;155;p20"/>
          <p:cNvCxnSpPr/>
          <p:nvPr/>
        </p:nvCxnSpPr>
        <p:spPr>
          <a:xfrm rot="10800000" flipH="1">
            <a:off x="4211637" y="5084762"/>
            <a:ext cx="2160587" cy="360362"/>
          </a:xfrm>
          <a:prstGeom prst="straightConnector1">
            <a:avLst/>
          </a:prstGeom>
          <a:noFill/>
          <a:ln w="9525" cap="flat" cmpd="sng">
            <a:solidFill>
              <a:schemeClr val="dk1"/>
            </a:solidFill>
            <a:prstDash val="solid"/>
            <a:miter lim="8000"/>
            <a:headEnd type="none" w="sm" len="sm"/>
            <a:tailEnd type="stealth" w="lg" len="lg"/>
          </a:ln>
        </p:spPr>
      </p:cxnSp>
      <p:sp>
        <p:nvSpPr>
          <p:cNvPr id="156" name="Google Shape;156;p20"/>
          <p:cNvSpPr txBox="1"/>
          <p:nvPr/>
        </p:nvSpPr>
        <p:spPr>
          <a:xfrm>
            <a:off x="6156324" y="295580"/>
            <a:ext cx="3567000" cy="308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600"/>
              <a:buFont typeface="Arial"/>
              <a:buNone/>
            </a:pPr>
            <a:r>
              <a:rPr lang="en-US" sz="2400" b="1" i="0" u="none" strike="noStrike" cap="none" dirty="0" err="1">
                <a:latin typeface="Arial"/>
                <a:ea typeface="Arial"/>
                <a:cs typeface="Arial"/>
                <a:sym typeface="Arial"/>
              </a:rPr>
              <a:t>Fordøjelseskanalen</a:t>
            </a:r>
            <a:endParaRPr dirty="0"/>
          </a:p>
        </p:txBody>
      </p:sp>
    </p:spTree>
    <p:extLst>
      <p:ext uri="{BB962C8B-B14F-4D97-AF65-F5344CB8AC3E}">
        <p14:creationId xmlns:p14="http://schemas.microsoft.com/office/powerpoint/2010/main" val="1332508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1"/>
          <p:cNvSpPr txBox="1">
            <a:spLocks noGrp="1"/>
          </p:cNvSpPr>
          <p:nvPr>
            <p:ph type="title"/>
          </p:nvPr>
        </p:nvSpPr>
        <p:spPr>
          <a:xfrm>
            <a:off x="315975" y="290312"/>
            <a:ext cx="8229600" cy="346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600"/>
              <a:buFont typeface="Arial"/>
              <a:buNone/>
            </a:pPr>
            <a:r>
              <a:rPr lang="en-US" sz="2400" b="1" i="0" u="none" strike="noStrike" cap="none" dirty="0" err="1">
                <a:solidFill>
                  <a:schemeClr val="tx1"/>
                </a:solidFill>
                <a:latin typeface="Arial"/>
                <a:ea typeface="Arial"/>
                <a:cs typeface="Arial"/>
                <a:sym typeface="Arial"/>
              </a:rPr>
              <a:t>Mavesækken</a:t>
            </a:r>
            <a:r>
              <a:rPr lang="en-US" sz="2400" b="1" i="0" u="none" strike="noStrike" cap="none" dirty="0">
                <a:solidFill>
                  <a:schemeClr val="tx1"/>
                </a:solidFill>
                <a:latin typeface="Arial"/>
                <a:ea typeface="Arial"/>
                <a:cs typeface="Arial"/>
                <a:sym typeface="Arial"/>
              </a:rPr>
              <a:t> (ventriculus) </a:t>
            </a:r>
            <a:endParaRPr dirty="0"/>
          </a:p>
        </p:txBody>
      </p:sp>
      <p:pic>
        <p:nvPicPr>
          <p:cNvPr id="163" name="Google Shape;163;p21"/>
          <p:cNvPicPr preferRelativeResize="0"/>
          <p:nvPr/>
        </p:nvPicPr>
        <p:blipFill rotWithShape="1">
          <a:blip r:embed="rId3">
            <a:alphaModFix/>
          </a:blip>
          <a:srcRect/>
          <a:stretch/>
        </p:blipFill>
        <p:spPr>
          <a:xfrm>
            <a:off x="630194" y="1099751"/>
            <a:ext cx="8361407" cy="475064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2"/>
          <p:cNvSpPr txBox="1">
            <a:spLocks noGrp="1"/>
          </p:cNvSpPr>
          <p:nvPr>
            <p:ph type="title"/>
          </p:nvPr>
        </p:nvSpPr>
        <p:spPr>
          <a:xfrm>
            <a:off x="457200" y="274637"/>
            <a:ext cx="8229600" cy="41751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600"/>
              <a:buFont typeface="Arial"/>
              <a:buNone/>
            </a:pPr>
            <a:r>
              <a:rPr lang="en-US" sz="2400" b="1" i="0" u="none" strike="noStrike" cap="none" dirty="0" err="1">
                <a:solidFill>
                  <a:schemeClr val="tx1"/>
                </a:solidFill>
                <a:latin typeface="Arial"/>
                <a:ea typeface="Arial"/>
                <a:cs typeface="Arial"/>
                <a:sym typeface="Arial"/>
              </a:rPr>
              <a:t>Mavesækkens</a:t>
            </a:r>
            <a:r>
              <a:rPr lang="en-US" sz="2400" b="1" i="0" u="none" strike="noStrike" cap="none" dirty="0">
                <a:solidFill>
                  <a:schemeClr val="tx1"/>
                </a:solidFill>
                <a:latin typeface="Arial"/>
                <a:ea typeface="Arial"/>
                <a:cs typeface="Arial"/>
                <a:sym typeface="Arial"/>
              </a:rPr>
              <a:t> </a:t>
            </a:r>
            <a:r>
              <a:rPr lang="en-US" sz="2400" b="1" i="0" u="none" strike="noStrike" cap="none" dirty="0" err="1">
                <a:solidFill>
                  <a:schemeClr val="tx1"/>
                </a:solidFill>
                <a:latin typeface="Arial"/>
                <a:ea typeface="Arial"/>
                <a:cs typeface="Arial"/>
                <a:sym typeface="Arial"/>
              </a:rPr>
              <a:t>slimhinde</a:t>
            </a:r>
            <a:endParaRPr dirty="0">
              <a:solidFill>
                <a:schemeClr val="tx1"/>
              </a:solidFill>
            </a:endParaRPr>
          </a:p>
        </p:txBody>
      </p:sp>
      <p:pic>
        <p:nvPicPr>
          <p:cNvPr id="170" name="Google Shape;170;p22" descr="Fordøjelsen 001"/>
          <p:cNvPicPr preferRelativeResize="0">
            <a:picLocks noGrp="1"/>
          </p:cNvPicPr>
          <p:nvPr>
            <p:ph idx="1"/>
          </p:nvPr>
        </p:nvPicPr>
        <p:blipFill rotWithShape="1">
          <a:blip r:embed="rId3">
            <a:alphaModFix/>
          </a:blip>
          <a:srcRect l="1776" r="1787"/>
          <a:stretch/>
        </p:blipFill>
        <p:spPr>
          <a:xfrm>
            <a:off x="665846" y="836600"/>
            <a:ext cx="8310753" cy="5613627"/>
          </a:xfrm>
          <a:prstGeom prst="rect">
            <a:avLst/>
          </a:prstGeom>
          <a:noFill/>
          <a:ln>
            <a:noFill/>
          </a:ln>
        </p:spPr>
      </p:pic>
      <p:sp>
        <p:nvSpPr>
          <p:cNvPr id="171" name="Google Shape;171;p22"/>
          <p:cNvSpPr txBox="1"/>
          <p:nvPr/>
        </p:nvSpPr>
        <p:spPr>
          <a:xfrm>
            <a:off x="6948487" y="4149725"/>
            <a:ext cx="184150" cy="274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50"/>
              <a:buFont typeface="Arial"/>
              <a:buNone/>
            </a:pPr>
            <a:endParaRPr sz="1000" b="1" i="0" u="none" strike="noStrike" cap="none">
              <a:solidFill>
                <a:schemeClr val="dk1"/>
              </a:solidFill>
              <a:latin typeface="Arial"/>
              <a:ea typeface="Arial"/>
              <a:cs typeface="Arial"/>
              <a:sym typeface="Arial"/>
            </a:endParaRPr>
          </a:p>
        </p:txBody>
      </p:sp>
      <p:sp>
        <p:nvSpPr>
          <p:cNvPr id="172" name="Google Shape;172;p22"/>
          <p:cNvSpPr txBox="1"/>
          <p:nvPr/>
        </p:nvSpPr>
        <p:spPr>
          <a:xfrm>
            <a:off x="5127625" y="1001712"/>
            <a:ext cx="3350528" cy="1004887"/>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300"/>
              <a:buFont typeface="Arial"/>
              <a:buNone/>
            </a:pPr>
            <a:r>
              <a:rPr lang="en-US" sz="1200" b="1" i="0" u="none" strike="noStrike" cap="none">
                <a:solidFill>
                  <a:schemeClr val="dk1"/>
                </a:solidFill>
                <a:latin typeface="Arial"/>
                <a:ea typeface="Arial"/>
                <a:cs typeface="Arial"/>
                <a:sym typeface="Arial"/>
              </a:rPr>
              <a:t>Mavesækkens væg består af 4 lag:</a:t>
            </a:r>
            <a:endParaRPr/>
          </a:p>
          <a:p>
            <a:pPr marL="342900" marR="0" lvl="0" indent="-342900" algn="l" rtl="0">
              <a:lnSpc>
                <a:spcPct val="100000"/>
              </a:lnSpc>
              <a:spcBef>
                <a:spcPts val="0"/>
              </a:spcBef>
              <a:spcAft>
                <a:spcPts val="0"/>
              </a:spcAft>
              <a:buClr>
                <a:schemeClr val="dk1"/>
              </a:buClr>
              <a:buSzPts val="1200"/>
              <a:buFont typeface="Arial"/>
              <a:buAutoNum type="arabicParenR"/>
            </a:pPr>
            <a:r>
              <a:rPr lang="en-US" sz="1200" b="1" i="0" u="none" strike="noStrike" cap="none">
                <a:solidFill>
                  <a:schemeClr val="dk1"/>
                </a:solidFill>
                <a:latin typeface="Arial"/>
                <a:ea typeface="Arial"/>
                <a:cs typeface="Arial"/>
                <a:sym typeface="Arial"/>
              </a:rPr>
              <a:t>Tunica mucosa</a:t>
            </a:r>
            <a:endParaRPr/>
          </a:p>
          <a:p>
            <a:pPr marL="342900" marR="0" lvl="0" indent="-342900" algn="l" rtl="0">
              <a:lnSpc>
                <a:spcPct val="100000"/>
              </a:lnSpc>
              <a:spcBef>
                <a:spcPts val="0"/>
              </a:spcBef>
              <a:spcAft>
                <a:spcPts val="0"/>
              </a:spcAft>
              <a:buClr>
                <a:schemeClr val="dk1"/>
              </a:buClr>
              <a:buSzPts val="1200"/>
              <a:buFont typeface="Arial"/>
              <a:buAutoNum type="arabicParenR"/>
            </a:pPr>
            <a:r>
              <a:rPr lang="en-US" sz="1200" b="1" i="0" u="none" strike="noStrike" cap="none">
                <a:solidFill>
                  <a:schemeClr val="dk1"/>
                </a:solidFill>
                <a:latin typeface="Arial"/>
                <a:ea typeface="Arial"/>
                <a:cs typeface="Arial"/>
                <a:sym typeface="Arial"/>
              </a:rPr>
              <a:t>Tunica submucosa</a:t>
            </a:r>
            <a:endParaRPr sz="1200" b="1" i="0" u="none" strike="noStrike" cap="none">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200"/>
              <a:buFont typeface="Arial"/>
              <a:buAutoNum type="arabicParenR"/>
            </a:pPr>
            <a:r>
              <a:rPr lang="en-US" sz="1200" b="1" i="0" u="none" strike="noStrike" cap="none">
                <a:solidFill>
                  <a:schemeClr val="dk1"/>
                </a:solidFill>
                <a:latin typeface="Arial"/>
                <a:ea typeface="Arial"/>
                <a:cs typeface="Arial"/>
                <a:sym typeface="Arial"/>
              </a:rPr>
              <a:t>Tunica muscularis</a:t>
            </a:r>
            <a:endParaRPr sz="1200" b="1" i="0" u="none" strike="noStrike" cap="none">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200"/>
              <a:buFont typeface="Arial"/>
              <a:buAutoNum type="arabicParenR"/>
            </a:pPr>
            <a:r>
              <a:rPr lang="en-US" sz="1200" b="1" i="0" u="none" strike="noStrike" cap="none">
                <a:solidFill>
                  <a:schemeClr val="dk1"/>
                </a:solidFill>
                <a:latin typeface="Arial"/>
                <a:ea typeface="Arial"/>
                <a:cs typeface="Arial"/>
                <a:sym typeface="Arial"/>
              </a:rPr>
              <a:t>Tunica serosa</a:t>
            </a:r>
            <a:endParaRPr sz="1200" b="1" i="0" u="none" strike="noStrike" cap="none">
              <a:solidFill>
                <a:schemeClr val="dk1"/>
              </a:solidFill>
              <a:latin typeface="Arial"/>
              <a:ea typeface="Arial"/>
              <a:cs typeface="Arial"/>
              <a:sym typeface="Arial"/>
            </a:endParaRPr>
          </a:p>
        </p:txBody>
      </p:sp>
      <p:sp>
        <p:nvSpPr>
          <p:cNvPr id="173" name="Google Shape;173;p22"/>
          <p:cNvSpPr txBox="1"/>
          <p:nvPr/>
        </p:nvSpPr>
        <p:spPr>
          <a:xfrm>
            <a:off x="1403350" y="765175"/>
            <a:ext cx="1728787" cy="24606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50"/>
              <a:buFont typeface="Arial"/>
              <a:buNone/>
            </a:pPr>
            <a:r>
              <a:rPr lang="en-US" sz="1000" b="1" i="0" u="none" strike="noStrike" cap="none">
                <a:solidFill>
                  <a:schemeClr val="dk1"/>
                </a:solidFill>
                <a:latin typeface="Arial"/>
                <a:ea typeface="Arial"/>
                <a:cs typeface="Arial"/>
                <a:sym typeface="Arial"/>
              </a:rPr>
              <a:t>(Tunica musoca)</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3"/>
          <p:cNvSpPr txBox="1">
            <a:spLocks noGrp="1"/>
          </p:cNvSpPr>
          <p:nvPr>
            <p:ph type="title"/>
          </p:nvPr>
        </p:nvSpPr>
        <p:spPr>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FF"/>
              </a:buClr>
              <a:buSzPts val="2400"/>
              <a:buFont typeface="Arial"/>
              <a:buNone/>
            </a:pPr>
            <a:r>
              <a:rPr lang="en-US" sz="2400" b="1" i="0" u="none" strike="noStrike" cap="none" dirty="0" err="1">
                <a:solidFill>
                  <a:schemeClr val="tx1"/>
                </a:solidFill>
                <a:latin typeface="Arial"/>
                <a:ea typeface="Arial"/>
                <a:cs typeface="Arial"/>
                <a:sym typeface="Arial"/>
              </a:rPr>
              <a:t>Opgave</a:t>
            </a:r>
            <a:r>
              <a:rPr lang="en-US" sz="2400" b="1" i="0" u="none" strike="noStrike" cap="none" dirty="0">
                <a:solidFill>
                  <a:schemeClr val="tx1"/>
                </a:solidFill>
                <a:latin typeface="Arial"/>
                <a:ea typeface="Arial"/>
                <a:cs typeface="Arial"/>
                <a:sym typeface="Arial"/>
              </a:rPr>
              <a:t> om </a:t>
            </a:r>
            <a:r>
              <a:rPr lang="en-US" sz="2400" b="1" i="0" u="none" strike="noStrike" cap="none" dirty="0" err="1">
                <a:solidFill>
                  <a:schemeClr val="tx1"/>
                </a:solidFill>
                <a:latin typeface="Arial"/>
                <a:ea typeface="Arial"/>
                <a:cs typeface="Arial"/>
                <a:sym typeface="Arial"/>
              </a:rPr>
              <a:t>mavesækken</a:t>
            </a:r>
            <a:r>
              <a:rPr lang="en-US" sz="2400" b="1" i="0" u="none" strike="noStrike" cap="none" dirty="0">
                <a:solidFill>
                  <a:schemeClr val="tx1"/>
                </a:solidFill>
                <a:latin typeface="Arial"/>
                <a:ea typeface="Arial"/>
                <a:cs typeface="Arial"/>
                <a:sym typeface="Arial"/>
              </a:rPr>
              <a:t> (</a:t>
            </a:r>
            <a:r>
              <a:rPr lang="en-US" sz="2400" b="1" i="0" u="none" strike="noStrike" cap="none" dirty="0" err="1">
                <a:solidFill>
                  <a:schemeClr val="tx1"/>
                </a:solidFill>
                <a:latin typeface="Arial"/>
                <a:ea typeface="Arial"/>
                <a:cs typeface="Arial"/>
                <a:sym typeface="Arial"/>
              </a:rPr>
              <a:t>ventrikel</a:t>
            </a:r>
            <a:r>
              <a:rPr lang="en-US" sz="2400" b="1" i="0" u="none" strike="noStrike" cap="none" dirty="0">
                <a:solidFill>
                  <a:schemeClr val="tx1"/>
                </a:solidFill>
                <a:latin typeface="Arial"/>
                <a:ea typeface="Arial"/>
                <a:cs typeface="Arial"/>
                <a:sym typeface="Arial"/>
              </a:rPr>
              <a:t>/ventriculus)</a:t>
            </a:r>
            <a:endParaRPr dirty="0">
              <a:solidFill>
                <a:schemeClr val="tx1"/>
              </a:solidFill>
            </a:endParaRPr>
          </a:p>
        </p:txBody>
      </p:sp>
      <p:sp>
        <p:nvSpPr>
          <p:cNvPr id="180" name="Google Shape;180;p23"/>
          <p:cNvSpPr txBox="1">
            <a:spLocks noGrp="1"/>
          </p:cNvSpPr>
          <p:nvPr>
            <p:ph idx="1"/>
          </p:nvPr>
        </p:nvSpPr>
        <p:spPr>
          <a:prstGeom prst="rect">
            <a:avLst/>
          </a:prstGeom>
          <a:noFill/>
          <a:ln>
            <a:noFill/>
          </a:ln>
        </p:spPr>
        <p:txBody>
          <a:bodyPr spcFirstLastPara="1" wrap="square" lIns="91425" tIns="91425" rIns="91425" bIns="91425" anchor="t" anchorCtr="0">
            <a:noAutofit/>
          </a:bodyPr>
          <a:lstStyle/>
          <a:p>
            <a:pPr marL="457200" marR="0" lvl="0" indent="-342900" algn="l" rtl="0">
              <a:lnSpc>
                <a:spcPct val="100000"/>
              </a:lnSpc>
              <a:spcBef>
                <a:spcPts val="0"/>
              </a:spcBef>
              <a:spcAft>
                <a:spcPts val="0"/>
              </a:spcAft>
              <a:buClr>
                <a:schemeClr val="dk1"/>
              </a:buClr>
              <a:buSzPts val="1800"/>
              <a:buFont typeface="Arial"/>
              <a:buAutoNum type="arabicPeriod"/>
            </a:pPr>
            <a:r>
              <a:rPr lang="en-US" sz="1800" b="0" i="0" u="none" strike="noStrike" cap="none" dirty="0" err="1">
                <a:solidFill>
                  <a:srgbClr val="000000"/>
                </a:solidFill>
                <a:latin typeface="Arial"/>
                <a:ea typeface="Arial"/>
                <a:cs typeface="Arial"/>
                <a:sym typeface="Arial"/>
              </a:rPr>
              <a:t>Forklar</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ventriklens</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anatomisk</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placering</a:t>
            </a:r>
            <a:endParaRPr dirty="0"/>
          </a:p>
          <a:p>
            <a:pPr marL="457200" marR="0" lvl="0" indent="-342900" algn="l" rtl="0">
              <a:lnSpc>
                <a:spcPct val="100000"/>
              </a:lnSpc>
              <a:spcBef>
                <a:spcPts val="0"/>
              </a:spcBef>
              <a:spcAft>
                <a:spcPts val="0"/>
              </a:spcAft>
              <a:buClr>
                <a:schemeClr val="dk1"/>
              </a:buClr>
              <a:buSzPts val="1800"/>
              <a:buFont typeface="Arial"/>
              <a:buAutoNum type="arabicPeriod"/>
            </a:pPr>
            <a:r>
              <a:rPr lang="en-US" sz="1800" b="0" i="0" u="none" strike="noStrike" cap="none" dirty="0" err="1">
                <a:solidFill>
                  <a:srgbClr val="000000"/>
                </a:solidFill>
                <a:latin typeface="Arial"/>
                <a:ea typeface="Arial"/>
                <a:cs typeface="Arial"/>
                <a:sym typeface="Arial"/>
              </a:rPr>
              <a:t>Hvad</a:t>
            </a:r>
            <a:r>
              <a:rPr lang="en-US" sz="1800" b="0" i="0" u="none" strike="noStrike" cap="none" dirty="0">
                <a:solidFill>
                  <a:srgbClr val="000000"/>
                </a:solidFill>
                <a:latin typeface="Arial"/>
                <a:ea typeface="Arial"/>
                <a:cs typeface="Arial"/>
                <a:sym typeface="Arial"/>
              </a:rPr>
              <a:t> er cardia </a:t>
            </a:r>
            <a:r>
              <a:rPr lang="en-US" sz="1800" b="0" i="0" u="none" strike="noStrike" cap="none" dirty="0" err="1">
                <a:solidFill>
                  <a:srgbClr val="000000"/>
                </a:solidFill>
                <a:latin typeface="Arial"/>
                <a:ea typeface="Arial"/>
                <a:cs typeface="Arial"/>
                <a:sym typeface="Arial"/>
              </a:rPr>
              <a:t>og</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hvilken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funktion</a:t>
            </a:r>
            <a:r>
              <a:rPr lang="en-US" sz="1800" b="0" i="0" u="none" strike="noStrike" cap="none" dirty="0">
                <a:solidFill>
                  <a:srgbClr val="000000"/>
                </a:solidFill>
                <a:latin typeface="Arial"/>
                <a:ea typeface="Arial"/>
                <a:cs typeface="Arial"/>
                <a:sym typeface="Arial"/>
              </a:rPr>
              <a:t> har den?</a:t>
            </a:r>
            <a:endParaRPr dirty="0"/>
          </a:p>
          <a:p>
            <a:pPr marL="457200" marR="0" lvl="0" indent="-342900" algn="l" rtl="0">
              <a:lnSpc>
                <a:spcPct val="100000"/>
              </a:lnSpc>
              <a:spcBef>
                <a:spcPts val="0"/>
              </a:spcBef>
              <a:spcAft>
                <a:spcPts val="0"/>
              </a:spcAft>
              <a:buClr>
                <a:schemeClr val="dk1"/>
              </a:buClr>
              <a:buSzPts val="1800"/>
              <a:buFont typeface="Arial"/>
              <a:buAutoNum type="arabicPeriod"/>
            </a:pP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Hvad</a:t>
            </a:r>
            <a:r>
              <a:rPr lang="en-US" sz="1800" b="0" i="0" u="none" strike="noStrike" cap="none" dirty="0">
                <a:solidFill>
                  <a:srgbClr val="000000"/>
                </a:solidFill>
                <a:latin typeface="Arial"/>
                <a:ea typeface="Arial"/>
                <a:cs typeface="Arial"/>
                <a:sym typeface="Arial"/>
              </a:rPr>
              <a:t> er pylorus </a:t>
            </a:r>
            <a:r>
              <a:rPr lang="en-US" sz="1800" b="0" i="0" u="none" strike="noStrike" cap="none" dirty="0" err="1">
                <a:solidFill>
                  <a:srgbClr val="000000"/>
                </a:solidFill>
                <a:latin typeface="Arial"/>
                <a:ea typeface="Arial"/>
                <a:cs typeface="Arial"/>
                <a:sym typeface="Arial"/>
              </a:rPr>
              <a:t>og</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hvilken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funktion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funktion</a:t>
            </a:r>
            <a:r>
              <a:rPr lang="en-US" sz="1800" b="0" i="0" u="none" strike="noStrike" cap="none" dirty="0">
                <a:solidFill>
                  <a:srgbClr val="000000"/>
                </a:solidFill>
                <a:latin typeface="Arial"/>
                <a:ea typeface="Arial"/>
                <a:cs typeface="Arial"/>
                <a:sym typeface="Arial"/>
              </a:rPr>
              <a:t> har den?</a:t>
            </a:r>
            <a:endParaRPr dirty="0"/>
          </a:p>
          <a:p>
            <a:pPr marL="457200" marR="0" lvl="0" indent="-342900" algn="l" rtl="0">
              <a:lnSpc>
                <a:spcPct val="100000"/>
              </a:lnSpc>
              <a:spcBef>
                <a:spcPts val="0"/>
              </a:spcBef>
              <a:spcAft>
                <a:spcPts val="0"/>
              </a:spcAft>
              <a:buClr>
                <a:schemeClr val="dk1"/>
              </a:buClr>
              <a:buSzPts val="1800"/>
              <a:buFont typeface="Arial"/>
              <a:buAutoNum type="arabicPeriod"/>
            </a:pPr>
            <a:r>
              <a:rPr lang="en-US" sz="1800" b="0" i="0" u="none" strike="noStrike" cap="none" dirty="0" err="1">
                <a:solidFill>
                  <a:srgbClr val="000000"/>
                </a:solidFill>
                <a:latin typeface="Arial"/>
                <a:ea typeface="Arial"/>
                <a:cs typeface="Arial"/>
                <a:sym typeface="Arial"/>
              </a:rPr>
              <a:t>Hvor</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meget</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kan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ventriklen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rumme</a:t>
            </a:r>
            <a:r>
              <a:rPr lang="en-US" sz="1800" b="0" i="0" u="none" strike="noStrike" cap="none" dirty="0">
                <a:solidFill>
                  <a:srgbClr val="000000"/>
                </a:solidFill>
                <a:latin typeface="Arial"/>
                <a:ea typeface="Arial"/>
                <a:cs typeface="Arial"/>
                <a:sym typeface="Arial"/>
              </a:rPr>
              <a:t>?</a:t>
            </a:r>
            <a:endParaRPr dirty="0"/>
          </a:p>
          <a:p>
            <a:pPr marL="457200" marR="0" lvl="0" indent="-342900" algn="l" rtl="0">
              <a:lnSpc>
                <a:spcPct val="100000"/>
              </a:lnSpc>
              <a:spcBef>
                <a:spcPts val="0"/>
              </a:spcBef>
              <a:spcAft>
                <a:spcPts val="0"/>
              </a:spcAft>
              <a:buClr>
                <a:schemeClr val="dk1"/>
              </a:buClr>
              <a:buSzPts val="1800"/>
              <a:buFont typeface="Arial"/>
              <a:buAutoNum type="arabicPeriod"/>
            </a:pPr>
            <a:r>
              <a:rPr lang="en-US" sz="1800" b="0" i="0" u="none" strike="noStrike" cap="none" dirty="0" err="1">
                <a:solidFill>
                  <a:srgbClr val="000000"/>
                </a:solidFill>
                <a:latin typeface="Arial"/>
                <a:ea typeface="Arial"/>
                <a:cs typeface="Arial"/>
                <a:sym typeface="Arial"/>
              </a:rPr>
              <a:t>Hvilke</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funktioner</a:t>
            </a:r>
            <a:r>
              <a:rPr lang="en-US" sz="1800" b="0" i="0" u="none" strike="noStrike" cap="none" dirty="0">
                <a:solidFill>
                  <a:srgbClr val="000000"/>
                </a:solidFill>
                <a:latin typeface="Arial"/>
                <a:ea typeface="Arial"/>
                <a:cs typeface="Arial"/>
                <a:sym typeface="Arial"/>
              </a:rPr>
              <a:t> har </a:t>
            </a:r>
            <a:r>
              <a:rPr lang="en-US" sz="1800" b="0" i="0" u="none" strike="noStrike" cap="none" dirty="0" err="1">
                <a:solidFill>
                  <a:srgbClr val="000000"/>
                </a:solidFill>
                <a:latin typeface="Arial"/>
                <a:ea typeface="Arial"/>
                <a:cs typeface="Arial"/>
                <a:sym typeface="Arial"/>
              </a:rPr>
              <a:t>ventriklen</a:t>
            </a:r>
            <a:r>
              <a:rPr lang="en-US" sz="1800" b="0" i="0" u="none" strike="noStrike" cap="none" dirty="0">
                <a:solidFill>
                  <a:srgbClr val="000000"/>
                </a:solidFill>
                <a:latin typeface="Arial"/>
                <a:ea typeface="Arial"/>
                <a:cs typeface="Arial"/>
                <a:sym typeface="Arial"/>
              </a:rPr>
              <a:t>?</a:t>
            </a:r>
            <a:endParaRPr dirty="0"/>
          </a:p>
          <a:p>
            <a:pPr marL="457200" marR="0" lvl="0" indent="-342900" algn="l" rtl="0">
              <a:lnSpc>
                <a:spcPct val="100000"/>
              </a:lnSpc>
              <a:spcBef>
                <a:spcPts val="0"/>
              </a:spcBef>
              <a:spcAft>
                <a:spcPts val="0"/>
              </a:spcAft>
              <a:buClr>
                <a:schemeClr val="dk1"/>
              </a:buClr>
              <a:buSzPts val="1800"/>
              <a:buFont typeface="Arial"/>
              <a:buAutoNum type="arabicPeriod"/>
            </a:pPr>
            <a:r>
              <a:rPr lang="en-US" sz="1800" b="0" i="0" u="none" strike="noStrike" cap="none" dirty="0" err="1">
                <a:solidFill>
                  <a:srgbClr val="000000"/>
                </a:solidFill>
                <a:latin typeface="Arial"/>
                <a:ea typeface="Arial"/>
                <a:cs typeface="Arial"/>
                <a:sym typeface="Arial"/>
              </a:rPr>
              <a:t>Hvad</a:t>
            </a:r>
            <a:r>
              <a:rPr lang="en-US" sz="1800" b="0" i="0" u="none" strike="noStrike" cap="none" dirty="0">
                <a:solidFill>
                  <a:srgbClr val="000000"/>
                </a:solidFill>
                <a:latin typeface="Arial"/>
                <a:ea typeface="Arial"/>
                <a:cs typeface="Arial"/>
                <a:sym typeface="Arial"/>
              </a:rPr>
              <a:t> er </a:t>
            </a:r>
            <a:r>
              <a:rPr lang="en-US" sz="1800" b="0" i="0" u="none" strike="noStrike" cap="none" dirty="0" err="1">
                <a:solidFill>
                  <a:srgbClr val="000000"/>
                </a:solidFill>
                <a:latin typeface="Arial"/>
                <a:ea typeface="Arial"/>
                <a:cs typeface="Arial"/>
                <a:sym typeface="Arial"/>
              </a:rPr>
              <a:t>chymus</a:t>
            </a:r>
            <a:r>
              <a:rPr lang="en-US" sz="1800" b="0" i="0" u="none" strike="noStrike" cap="none" dirty="0">
                <a:solidFill>
                  <a:srgbClr val="000000"/>
                </a:solidFill>
                <a:latin typeface="Arial"/>
                <a:ea typeface="Arial"/>
                <a:cs typeface="Arial"/>
                <a:sym typeface="Arial"/>
              </a:rPr>
              <a:t>?</a:t>
            </a:r>
            <a:endParaRPr dirty="0"/>
          </a:p>
          <a:p>
            <a:pPr marL="457200" marR="0" lvl="0" indent="-342900" algn="l" rtl="0">
              <a:lnSpc>
                <a:spcPct val="100000"/>
              </a:lnSpc>
              <a:spcBef>
                <a:spcPts val="0"/>
              </a:spcBef>
              <a:spcAft>
                <a:spcPts val="0"/>
              </a:spcAft>
              <a:buClr>
                <a:schemeClr val="dk1"/>
              </a:buClr>
              <a:buSzPts val="1800"/>
              <a:buFont typeface="Arial"/>
              <a:buAutoNum type="arabicPeriod"/>
            </a:pPr>
            <a:r>
              <a:rPr lang="en-US" sz="1800" b="0" i="0" u="none" strike="noStrike" cap="none" dirty="0" err="1">
                <a:solidFill>
                  <a:srgbClr val="000000"/>
                </a:solidFill>
                <a:latin typeface="Arial"/>
                <a:ea typeface="Arial"/>
                <a:cs typeface="Arial"/>
                <a:sym typeface="Arial"/>
              </a:rPr>
              <a:t>Hvad</a:t>
            </a:r>
            <a:r>
              <a:rPr lang="en-US" sz="1800" b="0" i="0" u="none" strike="noStrike" cap="none" dirty="0">
                <a:solidFill>
                  <a:srgbClr val="000000"/>
                </a:solidFill>
                <a:latin typeface="Arial"/>
                <a:ea typeface="Arial"/>
                <a:cs typeface="Arial"/>
                <a:sym typeface="Arial"/>
              </a:rPr>
              <a:t> er </a:t>
            </a:r>
            <a:r>
              <a:rPr lang="en-US" sz="1800" b="0" i="0" u="none" strike="noStrike" cap="none" dirty="0" err="1">
                <a:solidFill>
                  <a:srgbClr val="000000"/>
                </a:solidFill>
                <a:latin typeface="Arial"/>
                <a:ea typeface="Arial"/>
                <a:cs typeface="Arial"/>
                <a:sym typeface="Arial"/>
              </a:rPr>
              <a:t>peristaltik</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og</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hvilken</a:t>
            </a:r>
            <a:r>
              <a:rPr lang="en-US" sz="1800" b="0" i="0" u="none" strike="noStrike" cap="none" dirty="0">
                <a:solidFill>
                  <a:srgbClr val="000000"/>
                </a:solidFill>
                <a:latin typeface="Arial"/>
                <a:ea typeface="Arial"/>
                <a:cs typeface="Arial"/>
                <a:sym typeface="Arial"/>
              </a:rPr>
              <a:t> </a:t>
            </a:r>
            <a:r>
              <a:rPr lang="en-US" sz="1800" b="0" i="0" u="none" strike="noStrike" cap="none" dirty="0" err="1">
                <a:solidFill>
                  <a:srgbClr val="000000"/>
                </a:solidFill>
                <a:latin typeface="Arial"/>
                <a:ea typeface="Arial"/>
                <a:cs typeface="Arial"/>
                <a:sym typeface="Arial"/>
              </a:rPr>
              <a:t>funktion</a:t>
            </a:r>
            <a:r>
              <a:rPr lang="en-US" sz="1800" b="0" i="0" u="none" strike="noStrike" cap="none" dirty="0">
                <a:solidFill>
                  <a:srgbClr val="000000"/>
                </a:solidFill>
                <a:latin typeface="Arial"/>
                <a:ea typeface="Arial"/>
                <a:cs typeface="Arial"/>
                <a:sym typeface="Arial"/>
              </a:rPr>
              <a:t> har den?</a:t>
            </a:r>
            <a:endParaRPr dirty="0"/>
          </a:p>
          <a:p>
            <a:pPr marL="0" marR="0" lvl="0" indent="0" algn="l" rtl="0">
              <a:lnSpc>
                <a:spcPct val="100000"/>
              </a:lnSpc>
              <a:spcBef>
                <a:spcPts val="0"/>
              </a:spcBef>
              <a:spcAft>
                <a:spcPts val="0"/>
              </a:spcAft>
              <a:buClr>
                <a:schemeClr val="dk1"/>
              </a:buClr>
              <a:buSzPts val="1800"/>
              <a:buFont typeface="Arial"/>
              <a:buNone/>
            </a:pPr>
            <a:endParaRPr sz="1800" b="0" i="0" u="none" strike="noStrike" cap="none" dirty="0">
              <a:solidFill>
                <a:srgbClr val="000000"/>
              </a:solidFill>
              <a:latin typeface="Arial"/>
              <a:ea typeface="Arial"/>
              <a:cs typeface="Arial"/>
              <a:sym typeface="Arial"/>
            </a:endParaRPr>
          </a:p>
        </p:txBody>
      </p:sp>
      <p:pic>
        <p:nvPicPr>
          <p:cNvPr id="181" name="Google Shape;181;p23"/>
          <p:cNvPicPr preferRelativeResize="0"/>
          <p:nvPr/>
        </p:nvPicPr>
        <p:blipFill rotWithShape="1">
          <a:blip r:embed="rId3">
            <a:alphaModFix/>
          </a:blip>
          <a:srcRect/>
          <a:stretch/>
        </p:blipFill>
        <p:spPr>
          <a:xfrm>
            <a:off x="4905632" y="4559643"/>
            <a:ext cx="4102318" cy="2084707"/>
          </a:xfrm>
          <a:prstGeom prst="rect">
            <a:avLst/>
          </a:prstGeom>
          <a:noFill/>
          <a:ln>
            <a:noFill/>
          </a:ln>
        </p:spPr>
      </p:pic>
      <p:sp>
        <p:nvSpPr>
          <p:cNvPr id="182" name="Google Shape;182;p23"/>
          <p:cNvSpPr txBox="1"/>
          <p:nvPr/>
        </p:nvSpPr>
        <p:spPr>
          <a:xfrm>
            <a:off x="2403350" y="5802550"/>
            <a:ext cx="2847300" cy="841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Mavesækkens slimhinde forstørret i elektromikroskop</a:t>
            </a:r>
            <a:endParaRPr/>
          </a:p>
        </p:txBody>
      </p:sp>
      <p:pic>
        <p:nvPicPr>
          <p:cNvPr id="183" name="Google Shape;183;p23"/>
          <p:cNvPicPr preferRelativeResize="0"/>
          <p:nvPr/>
        </p:nvPicPr>
        <p:blipFill rotWithShape="1">
          <a:blip r:embed="rId4">
            <a:alphaModFix/>
          </a:blip>
          <a:srcRect/>
          <a:stretch/>
        </p:blipFill>
        <p:spPr>
          <a:xfrm>
            <a:off x="8095975" y="128345"/>
            <a:ext cx="1048025" cy="14355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971550" y="216244"/>
            <a:ext cx="7200900" cy="1485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FF"/>
              </a:buClr>
              <a:buSzPts val="2400"/>
              <a:buFont typeface="Arial"/>
              <a:buNone/>
            </a:pPr>
            <a:r>
              <a:rPr lang="en-US" sz="2400" b="1" i="0" u="none" strike="noStrike" cap="none">
                <a:solidFill>
                  <a:schemeClr val="tx1"/>
                </a:solidFill>
                <a:latin typeface="Arial"/>
                <a:ea typeface="Arial"/>
                <a:cs typeface="Arial"/>
                <a:sym typeface="Arial"/>
              </a:rPr>
              <a:t>Maveslimhindens celletyper og deres funktion</a:t>
            </a:r>
            <a:endParaRPr lang="en-US" dirty="0">
              <a:solidFill>
                <a:schemeClr val="tx1"/>
              </a:solidFill>
            </a:endParaRPr>
          </a:p>
        </p:txBody>
      </p:sp>
      <p:graphicFrame>
        <p:nvGraphicFramePr>
          <p:cNvPr id="193" name="Google Shape;190;p24">
            <a:extLst>
              <a:ext uri="{FF2B5EF4-FFF2-40B4-BE49-F238E27FC236}">
                <a16:creationId xmlns:a16="http://schemas.microsoft.com/office/drawing/2014/main" id="{4A157CBE-9DFA-C18C-CC90-D24520FC4B6E}"/>
              </a:ext>
            </a:extLst>
          </p:cNvPr>
          <p:cNvGraphicFramePr>
            <a:graphicFrameLocks noGrp="1"/>
          </p:cNvGraphicFramePr>
          <p:nvPr>
            <p:ph idx="1"/>
            <p:extLst>
              <p:ext uri="{D42A27DB-BD31-4B8C-83A1-F6EECF244321}">
                <p14:modId xmlns:p14="http://schemas.microsoft.com/office/powerpoint/2010/main" val="2793754979"/>
              </p:ext>
            </p:extLst>
          </p:nvPr>
        </p:nvGraphicFramePr>
        <p:xfrm>
          <a:off x="422100" y="1270650"/>
          <a:ext cx="8299800" cy="2982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1" name="Google Shape;191;p24"/>
          <p:cNvPicPr preferRelativeResize="0"/>
          <p:nvPr/>
        </p:nvPicPr>
        <p:blipFill rotWithShape="1">
          <a:blip r:embed="rId8">
            <a:alphaModFix/>
          </a:blip>
          <a:srcRect/>
          <a:stretch/>
        </p:blipFill>
        <p:spPr>
          <a:xfrm>
            <a:off x="2295525" y="4329475"/>
            <a:ext cx="4360259" cy="24526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5"/>
          <p:cNvSpPr txBox="1">
            <a:spLocks noGrp="1"/>
          </p:cNvSpPr>
          <p:nvPr>
            <p:ph idx="1"/>
          </p:nvPr>
        </p:nvSpPr>
        <p:spPr>
          <a:xfrm>
            <a:off x="304154" y="2435516"/>
            <a:ext cx="8633700" cy="440081"/>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1" i="0" u="none" strike="noStrike" cap="none" dirty="0" err="1">
                <a:solidFill>
                  <a:srgbClr val="000000"/>
                </a:solidFill>
                <a:latin typeface="Arial"/>
                <a:ea typeface="Arial"/>
                <a:cs typeface="Arial"/>
                <a:sym typeface="Arial"/>
              </a:rPr>
              <a:t>Hoveceller</a:t>
            </a:r>
            <a:r>
              <a:rPr lang="en-US" sz="1800" b="1" i="0" u="none" strike="noStrike" cap="none" dirty="0">
                <a:solidFill>
                  <a:srgbClr val="000000"/>
                </a:solidFill>
                <a:latin typeface="Arial"/>
                <a:ea typeface="Arial"/>
                <a:cs typeface="Arial"/>
                <a:sym typeface="Arial"/>
              </a:rPr>
              <a:t>	</a:t>
            </a:r>
            <a:r>
              <a:rPr lang="en-US" sz="1800" b="1" i="0" u="none" strike="noStrike" cap="none" dirty="0" err="1">
                <a:solidFill>
                  <a:srgbClr val="000000"/>
                </a:solidFill>
                <a:latin typeface="Arial"/>
                <a:ea typeface="Arial"/>
                <a:cs typeface="Arial"/>
                <a:sym typeface="Arial"/>
              </a:rPr>
              <a:t>Bægerceller</a:t>
            </a:r>
            <a:r>
              <a:rPr lang="en-US" sz="1800" b="1" i="0" u="none" strike="noStrike" cap="none" dirty="0">
                <a:solidFill>
                  <a:srgbClr val="000000"/>
                </a:solidFill>
                <a:latin typeface="Arial"/>
                <a:ea typeface="Arial"/>
                <a:cs typeface="Arial"/>
                <a:sym typeface="Arial"/>
              </a:rPr>
              <a:t>       </a:t>
            </a:r>
            <a:r>
              <a:rPr lang="en-US" sz="1800" b="1" i="0" u="none" strike="noStrike" cap="none" dirty="0" err="1">
                <a:solidFill>
                  <a:srgbClr val="000000"/>
                </a:solidFill>
                <a:latin typeface="Arial"/>
                <a:ea typeface="Arial"/>
                <a:cs typeface="Arial"/>
                <a:sym typeface="Arial"/>
              </a:rPr>
              <a:t>Parietalceller</a:t>
            </a:r>
            <a:r>
              <a:rPr lang="en-US" sz="1800" b="1" i="0" u="none" strike="noStrike" cap="none" dirty="0">
                <a:solidFill>
                  <a:srgbClr val="000000"/>
                </a:solidFill>
                <a:latin typeface="Arial"/>
                <a:ea typeface="Arial"/>
                <a:cs typeface="Arial"/>
                <a:sym typeface="Arial"/>
              </a:rPr>
              <a:t>   </a:t>
            </a:r>
            <a:r>
              <a:rPr lang="en-US" sz="1800" b="1" i="0" u="none" strike="noStrike" cap="none" dirty="0" err="1">
                <a:solidFill>
                  <a:srgbClr val="000000"/>
                </a:solidFill>
                <a:latin typeface="Arial"/>
                <a:ea typeface="Arial"/>
                <a:cs typeface="Arial"/>
                <a:sym typeface="Arial"/>
              </a:rPr>
              <a:t>Parietalceller</a:t>
            </a:r>
            <a:r>
              <a:rPr lang="en-US" sz="1800" b="1" i="0" u="none" strike="noStrike" cap="none" dirty="0">
                <a:solidFill>
                  <a:srgbClr val="000000"/>
                </a:solidFill>
                <a:latin typeface="Arial"/>
                <a:ea typeface="Arial"/>
                <a:cs typeface="Arial"/>
                <a:sym typeface="Arial"/>
              </a:rPr>
              <a:t>       G-</a:t>
            </a:r>
            <a:r>
              <a:rPr lang="en-US" sz="1800" b="1" i="0" u="none" strike="noStrike" cap="none" dirty="0" err="1">
                <a:solidFill>
                  <a:srgbClr val="000000"/>
                </a:solidFill>
                <a:latin typeface="Arial"/>
                <a:ea typeface="Arial"/>
                <a:cs typeface="Arial"/>
                <a:sym typeface="Arial"/>
              </a:rPr>
              <a:t>celler</a:t>
            </a:r>
            <a:r>
              <a:rPr lang="en-US" sz="1800" b="1" i="0" u="none" strike="noStrike" cap="none" dirty="0">
                <a:solidFill>
                  <a:srgbClr val="000000"/>
                </a:solidFill>
                <a:latin typeface="Arial"/>
                <a:ea typeface="Arial"/>
                <a:cs typeface="Arial"/>
                <a:sym typeface="Arial"/>
              </a:rPr>
              <a:t>			  						              </a:t>
            </a:r>
            <a:endParaRPr dirty="0"/>
          </a:p>
          <a:p>
            <a:pPr marL="342900" marR="0" lvl="0" indent="-139700" algn="l" rtl="0">
              <a:lnSpc>
                <a:spcPct val="100000"/>
              </a:lnSpc>
              <a:spcBef>
                <a:spcPts val="0"/>
              </a:spcBef>
              <a:spcAft>
                <a:spcPts val="0"/>
              </a:spcAft>
              <a:buClr>
                <a:schemeClr val="dk1"/>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98" name="Google Shape;198;p25"/>
          <p:cNvSpPr txBox="1"/>
          <p:nvPr/>
        </p:nvSpPr>
        <p:spPr>
          <a:xfrm>
            <a:off x="352075" y="2939150"/>
            <a:ext cx="1714500" cy="336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FF0000"/>
              </a:buClr>
              <a:buSzPts val="1800"/>
              <a:buFont typeface="Arial"/>
              <a:buNone/>
            </a:pPr>
            <a:r>
              <a:rPr lang="en-US" sz="1800" b="0" i="0" u="none" strike="noStrike" cap="none">
                <a:solidFill>
                  <a:srgbClr val="FF0000"/>
                </a:solidFill>
                <a:latin typeface="Arial"/>
                <a:ea typeface="Arial"/>
                <a:cs typeface="Arial"/>
                <a:sym typeface="Arial"/>
              </a:rPr>
              <a:t>Pepsinogen </a:t>
            </a:r>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a:p>
            <a:pPr marL="0" marR="0" lvl="0" indent="45720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Pepsin</a:t>
            </a:r>
            <a:endParaRPr/>
          </a:p>
        </p:txBody>
      </p:sp>
      <p:cxnSp>
        <p:nvCxnSpPr>
          <p:cNvPr id="199" name="Google Shape;199;p25"/>
          <p:cNvCxnSpPr>
            <a:stCxn id="198" idx="2"/>
          </p:cNvCxnSpPr>
          <p:nvPr/>
        </p:nvCxnSpPr>
        <p:spPr>
          <a:xfrm>
            <a:off x="1209325" y="3276050"/>
            <a:ext cx="15300" cy="275400"/>
          </a:xfrm>
          <a:prstGeom prst="straightConnector1">
            <a:avLst/>
          </a:prstGeom>
          <a:noFill/>
          <a:ln w="9525" cap="flat" cmpd="sng">
            <a:solidFill>
              <a:schemeClr val="dk2"/>
            </a:solidFill>
            <a:prstDash val="solid"/>
            <a:round/>
            <a:headEnd type="none" w="sm" len="sm"/>
            <a:tailEnd type="triangle" w="lg" len="lg"/>
          </a:ln>
        </p:spPr>
      </p:cxnSp>
      <p:cxnSp>
        <p:nvCxnSpPr>
          <p:cNvPr id="200" name="Google Shape;200;p25"/>
          <p:cNvCxnSpPr/>
          <p:nvPr/>
        </p:nvCxnSpPr>
        <p:spPr>
          <a:xfrm>
            <a:off x="1270575" y="3934175"/>
            <a:ext cx="0" cy="489900"/>
          </a:xfrm>
          <a:prstGeom prst="straightConnector1">
            <a:avLst/>
          </a:prstGeom>
          <a:noFill/>
          <a:ln w="9525" cap="flat" cmpd="sng">
            <a:solidFill>
              <a:schemeClr val="dk2"/>
            </a:solidFill>
            <a:prstDash val="solid"/>
            <a:round/>
            <a:headEnd type="none" w="sm" len="sm"/>
            <a:tailEnd type="triangle" w="lg" len="lg"/>
          </a:ln>
        </p:spPr>
      </p:cxnSp>
      <p:sp>
        <p:nvSpPr>
          <p:cNvPr id="201" name="Google Shape;201;p25"/>
          <p:cNvSpPr txBox="1"/>
          <p:nvPr/>
        </p:nvSpPr>
        <p:spPr>
          <a:xfrm>
            <a:off x="413325" y="4623025"/>
            <a:ext cx="1714500" cy="336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FF"/>
              </a:buClr>
              <a:buSzPts val="1400"/>
              <a:buFont typeface="Arial"/>
              <a:buNone/>
            </a:pPr>
            <a:r>
              <a:rPr lang="en-US" sz="1400" b="0" i="0" u="none" strike="noStrike" cap="none">
                <a:solidFill>
                  <a:srgbClr val="0000FF"/>
                </a:solidFill>
                <a:latin typeface="Arial"/>
                <a:ea typeface="Arial"/>
                <a:cs typeface="Arial"/>
                <a:sym typeface="Arial"/>
              </a:rPr>
              <a:t>Spalter proteiner</a:t>
            </a:r>
            <a:endParaRPr/>
          </a:p>
        </p:txBody>
      </p:sp>
      <p:sp>
        <p:nvSpPr>
          <p:cNvPr id="202" name="Google Shape;202;p25"/>
          <p:cNvSpPr txBox="1"/>
          <p:nvPr/>
        </p:nvSpPr>
        <p:spPr>
          <a:xfrm>
            <a:off x="2602375" y="2969750"/>
            <a:ext cx="1454400" cy="275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FF0000"/>
              </a:buClr>
              <a:buSzPts val="1800"/>
              <a:buFont typeface="Arial"/>
              <a:buNone/>
            </a:pPr>
            <a:r>
              <a:rPr lang="en-US" sz="1800" b="0" i="0" u="none" strike="noStrike" cap="none" dirty="0">
                <a:solidFill>
                  <a:srgbClr val="FF0000"/>
                </a:solidFill>
                <a:latin typeface="Arial"/>
                <a:ea typeface="Arial"/>
                <a:cs typeface="Arial"/>
                <a:sym typeface="Arial"/>
              </a:rPr>
              <a:t>Mucin</a:t>
            </a:r>
            <a:endParaRPr dirty="0"/>
          </a:p>
        </p:txBody>
      </p:sp>
      <p:sp>
        <p:nvSpPr>
          <p:cNvPr id="203" name="Google Shape;203;p25"/>
          <p:cNvSpPr txBox="1"/>
          <p:nvPr/>
        </p:nvSpPr>
        <p:spPr>
          <a:xfrm>
            <a:off x="2326825" y="4623025"/>
            <a:ext cx="2005500" cy="336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FF"/>
              </a:buClr>
              <a:buSzPts val="1400"/>
              <a:buFont typeface="Arial"/>
              <a:buNone/>
            </a:pPr>
            <a:r>
              <a:rPr lang="en-US" sz="1400" b="0" i="0" u="none" strike="noStrike" cap="none">
                <a:solidFill>
                  <a:srgbClr val="0000FF"/>
                </a:solidFill>
                <a:latin typeface="Arial"/>
                <a:ea typeface="Arial"/>
                <a:cs typeface="Arial"/>
                <a:sym typeface="Arial"/>
              </a:rPr>
              <a:t>Beskytter slimhinden</a:t>
            </a:r>
            <a:endParaRPr/>
          </a:p>
        </p:txBody>
      </p:sp>
      <p:cxnSp>
        <p:nvCxnSpPr>
          <p:cNvPr id="204" name="Google Shape;204;p25"/>
          <p:cNvCxnSpPr/>
          <p:nvPr/>
        </p:nvCxnSpPr>
        <p:spPr>
          <a:xfrm flipH="1">
            <a:off x="3015700" y="3383075"/>
            <a:ext cx="30600" cy="1301100"/>
          </a:xfrm>
          <a:prstGeom prst="straightConnector1">
            <a:avLst/>
          </a:prstGeom>
          <a:noFill/>
          <a:ln w="9525" cap="flat" cmpd="sng">
            <a:solidFill>
              <a:schemeClr val="dk2"/>
            </a:solidFill>
            <a:prstDash val="solid"/>
            <a:round/>
            <a:headEnd type="none" w="sm" len="sm"/>
            <a:tailEnd type="triangle" w="lg" len="lg"/>
          </a:ln>
        </p:spPr>
      </p:cxnSp>
      <p:sp>
        <p:nvSpPr>
          <p:cNvPr id="205" name="Google Shape;205;p25"/>
          <p:cNvSpPr txBox="1"/>
          <p:nvPr/>
        </p:nvSpPr>
        <p:spPr>
          <a:xfrm>
            <a:off x="4387775" y="2992200"/>
            <a:ext cx="1668600" cy="398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FF0000"/>
              </a:buClr>
              <a:buSzPts val="1800"/>
              <a:buFont typeface="Arial"/>
              <a:buNone/>
            </a:pPr>
            <a:r>
              <a:rPr lang="en-US" sz="1800" b="0" i="0" u="none" strike="noStrike" cap="none">
                <a:solidFill>
                  <a:srgbClr val="FF0000"/>
                </a:solidFill>
                <a:latin typeface="Arial"/>
                <a:ea typeface="Arial"/>
                <a:cs typeface="Arial"/>
                <a:sym typeface="Arial"/>
              </a:rPr>
              <a:t>Saltsyre</a:t>
            </a:r>
            <a:endParaRPr/>
          </a:p>
        </p:txBody>
      </p:sp>
      <p:sp>
        <p:nvSpPr>
          <p:cNvPr id="206" name="Google Shape;206;p25"/>
          <p:cNvSpPr txBox="1"/>
          <p:nvPr/>
        </p:nvSpPr>
        <p:spPr>
          <a:xfrm>
            <a:off x="4387775" y="4485225"/>
            <a:ext cx="1898400" cy="650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FF"/>
              </a:buClr>
              <a:buSzPts val="1400"/>
              <a:buFont typeface="Arial"/>
              <a:buNone/>
            </a:pPr>
            <a:r>
              <a:rPr lang="en-US" sz="1400" b="0" i="0" u="none" strike="noStrike" cap="none">
                <a:solidFill>
                  <a:srgbClr val="0000FF"/>
                </a:solidFill>
                <a:latin typeface="Arial"/>
                <a:ea typeface="Arial"/>
                <a:cs typeface="Arial"/>
                <a:sym typeface="Arial"/>
              </a:rPr>
              <a:t>Omdanner pepsinogen til pepsin</a:t>
            </a:r>
            <a:endParaRPr/>
          </a:p>
          <a:p>
            <a:pPr marL="0" marR="0" lvl="0" indent="0" algn="l" rtl="0">
              <a:lnSpc>
                <a:spcPct val="100000"/>
              </a:lnSpc>
              <a:spcBef>
                <a:spcPts val="0"/>
              </a:spcBef>
              <a:spcAft>
                <a:spcPts val="0"/>
              </a:spcAft>
              <a:buClr>
                <a:srgbClr val="0000FF"/>
              </a:buClr>
              <a:buSzPts val="1400"/>
              <a:buFont typeface="Arial"/>
              <a:buNone/>
            </a:pPr>
            <a:r>
              <a:rPr lang="en-US" sz="1400" b="0" i="0" u="none" strike="noStrike" cap="none">
                <a:solidFill>
                  <a:srgbClr val="0000FF"/>
                </a:solidFill>
                <a:latin typeface="Arial"/>
                <a:ea typeface="Arial"/>
                <a:cs typeface="Arial"/>
                <a:sym typeface="Arial"/>
              </a:rPr>
              <a:t>Bakteriefilter</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07" name="Google Shape;207;p25"/>
          <p:cNvCxnSpPr/>
          <p:nvPr/>
        </p:nvCxnSpPr>
        <p:spPr>
          <a:xfrm>
            <a:off x="5222075" y="3390313"/>
            <a:ext cx="0" cy="1095000"/>
          </a:xfrm>
          <a:prstGeom prst="straightConnector1">
            <a:avLst/>
          </a:prstGeom>
          <a:noFill/>
          <a:ln w="9525" cap="flat" cmpd="sng">
            <a:solidFill>
              <a:schemeClr val="dk2"/>
            </a:solidFill>
            <a:prstDash val="solid"/>
            <a:round/>
            <a:headEnd type="none" w="sm" len="sm"/>
            <a:tailEnd type="triangle" w="lg" len="lg"/>
          </a:ln>
        </p:spPr>
      </p:cxnSp>
      <p:sp>
        <p:nvSpPr>
          <p:cNvPr id="208" name="Google Shape;208;p25"/>
          <p:cNvSpPr txBox="1"/>
          <p:nvPr/>
        </p:nvSpPr>
        <p:spPr>
          <a:xfrm>
            <a:off x="5786450" y="2985200"/>
            <a:ext cx="1622700" cy="24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FF0000"/>
              </a:buClr>
              <a:buSzPts val="1800"/>
              <a:buFont typeface="Arial"/>
              <a:buNone/>
            </a:pPr>
            <a:r>
              <a:rPr lang="en-US" sz="1800" b="0" i="0" u="none" strike="noStrike" cap="none">
                <a:solidFill>
                  <a:srgbClr val="FF0000"/>
                </a:solidFill>
                <a:latin typeface="Arial"/>
                <a:ea typeface="Arial"/>
                <a:cs typeface="Arial"/>
                <a:sym typeface="Arial"/>
              </a:rPr>
              <a:t>Instrinsic factor</a:t>
            </a:r>
            <a:endParaRPr/>
          </a:p>
        </p:txBody>
      </p:sp>
      <p:sp>
        <p:nvSpPr>
          <p:cNvPr id="209" name="Google Shape;209;p25"/>
          <p:cNvSpPr txBox="1"/>
          <p:nvPr/>
        </p:nvSpPr>
        <p:spPr>
          <a:xfrm>
            <a:off x="5817050" y="4163775"/>
            <a:ext cx="1622700" cy="44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FF"/>
              </a:buClr>
              <a:buSzPts val="1400"/>
              <a:buFont typeface="Arial"/>
              <a:buNone/>
            </a:pPr>
            <a:r>
              <a:rPr lang="en-US" sz="1400" b="0" i="0" u="none" strike="noStrike" cap="none">
                <a:solidFill>
                  <a:srgbClr val="0000FF"/>
                </a:solidFill>
                <a:latin typeface="Arial"/>
                <a:ea typeface="Arial"/>
                <a:cs typeface="Arial"/>
                <a:sym typeface="Arial"/>
              </a:rPr>
              <a:t>Optagelse af B 12</a:t>
            </a:r>
            <a:endParaRPr/>
          </a:p>
        </p:txBody>
      </p:sp>
      <p:cxnSp>
        <p:nvCxnSpPr>
          <p:cNvPr id="210" name="Google Shape;210;p25"/>
          <p:cNvCxnSpPr/>
          <p:nvPr/>
        </p:nvCxnSpPr>
        <p:spPr>
          <a:xfrm>
            <a:off x="6291600" y="3673925"/>
            <a:ext cx="0" cy="566400"/>
          </a:xfrm>
          <a:prstGeom prst="straightConnector1">
            <a:avLst/>
          </a:prstGeom>
          <a:noFill/>
          <a:ln w="9525" cap="flat" cmpd="sng">
            <a:solidFill>
              <a:schemeClr val="dk2"/>
            </a:solidFill>
            <a:prstDash val="solid"/>
            <a:round/>
            <a:headEnd type="none" w="sm" len="sm"/>
            <a:tailEnd type="triangle" w="lg" len="lg"/>
          </a:ln>
        </p:spPr>
      </p:cxnSp>
      <p:sp>
        <p:nvSpPr>
          <p:cNvPr id="211" name="Google Shape;211;p25"/>
          <p:cNvSpPr txBox="1"/>
          <p:nvPr/>
        </p:nvSpPr>
        <p:spPr>
          <a:xfrm>
            <a:off x="7554000" y="3084778"/>
            <a:ext cx="1132800" cy="382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FF0000"/>
              </a:buClr>
              <a:buSzPts val="1800"/>
              <a:buFont typeface="Arial"/>
              <a:buNone/>
            </a:pPr>
            <a:r>
              <a:rPr lang="en-US" sz="1800" b="0" i="0" u="none" strike="noStrike" cap="none" dirty="0" err="1">
                <a:solidFill>
                  <a:srgbClr val="FF0000"/>
                </a:solidFill>
                <a:latin typeface="Arial"/>
                <a:ea typeface="Arial"/>
                <a:cs typeface="Arial"/>
                <a:sym typeface="Arial"/>
              </a:rPr>
              <a:t>Gastrin</a:t>
            </a:r>
            <a:r>
              <a:rPr lang="en-US" sz="1800" b="0" i="0" u="none" strike="noStrike" cap="none" dirty="0">
                <a:solidFill>
                  <a:srgbClr val="FF0000"/>
                </a:solidFill>
                <a:latin typeface="Arial"/>
                <a:ea typeface="Arial"/>
                <a:cs typeface="Arial"/>
                <a:sym typeface="Arial"/>
              </a:rPr>
              <a:t> (</a:t>
            </a:r>
            <a:r>
              <a:rPr lang="en-US" sz="1800" b="0" i="0" u="none" strike="noStrike" cap="none" dirty="0" err="1">
                <a:solidFill>
                  <a:srgbClr val="FF0000"/>
                </a:solidFill>
                <a:latin typeface="Arial"/>
                <a:ea typeface="Arial"/>
                <a:cs typeface="Arial"/>
                <a:sym typeface="Arial"/>
              </a:rPr>
              <a:t>hormon</a:t>
            </a:r>
            <a:r>
              <a:rPr lang="en-US" sz="1800" b="0" i="0" u="none" strike="noStrike" cap="none" dirty="0">
                <a:solidFill>
                  <a:srgbClr val="FF0000"/>
                </a:solidFill>
                <a:latin typeface="Arial"/>
                <a:ea typeface="Arial"/>
                <a:cs typeface="Arial"/>
                <a:sym typeface="Arial"/>
              </a:rPr>
              <a:t>)</a:t>
            </a:r>
            <a:endParaRPr sz="1800" b="0" i="0" u="none" strike="noStrike" cap="none" dirty="0">
              <a:solidFill>
                <a:srgbClr val="FF0000"/>
              </a:solidFill>
              <a:latin typeface="Arial"/>
              <a:ea typeface="Arial"/>
              <a:cs typeface="Arial"/>
              <a:sym typeface="Arial"/>
            </a:endParaRPr>
          </a:p>
        </p:txBody>
      </p:sp>
      <p:sp>
        <p:nvSpPr>
          <p:cNvPr id="212" name="Google Shape;212;p25"/>
          <p:cNvSpPr txBox="1"/>
          <p:nvPr/>
        </p:nvSpPr>
        <p:spPr>
          <a:xfrm>
            <a:off x="7026400" y="4699575"/>
            <a:ext cx="2005500" cy="79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FF"/>
              </a:buClr>
              <a:buSzPts val="1400"/>
              <a:buFont typeface="Arial"/>
              <a:buNone/>
            </a:pPr>
            <a:r>
              <a:rPr lang="en-US" sz="1400" b="0" i="0" u="none" strike="noStrike" cap="none">
                <a:solidFill>
                  <a:srgbClr val="0000FF"/>
                </a:solidFill>
                <a:latin typeface="Arial"/>
                <a:ea typeface="Arial"/>
                <a:cs typeface="Arial"/>
                <a:sym typeface="Arial"/>
              </a:rPr>
              <a:t> Regulerer parietal- og hovedcellernes funktion.</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13" name="Google Shape;213;p25"/>
          <p:cNvCxnSpPr/>
          <p:nvPr/>
        </p:nvCxnSpPr>
        <p:spPr>
          <a:xfrm rot="5400000">
            <a:off x="7613967" y="4251639"/>
            <a:ext cx="770469" cy="31302"/>
          </a:xfrm>
          <a:prstGeom prst="straightConnector1">
            <a:avLst/>
          </a:prstGeom>
          <a:noFill/>
          <a:ln w="9525" cap="flat" cmpd="sng">
            <a:solidFill>
              <a:schemeClr val="dk2"/>
            </a:solidFill>
            <a:prstDash val="solid"/>
            <a:round/>
            <a:headEnd type="none" w="sm" len="sm"/>
            <a:tailEnd type="triangle" w="lg" len="lg"/>
          </a:ln>
        </p:spPr>
      </p:cxnSp>
      <p:sp>
        <p:nvSpPr>
          <p:cNvPr id="214" name="Google Shape;214;p25"/>
          <p:cNvSpPr txBox="1"/>
          <p:nvPr/>
        </p:nvSpPr>
        <p:spPr>
          <a:xfrm>
            <a:off x="4347475" y="933800"/>
            <a:ext cx="7335600" cy="85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15" name="Google Shape;215;p25"/>
          <p:cNvPicPr preferRelativeResize="0"/>
          <p:nvPr/>
        </p:nvPicPr>
        <p:blipFill rotWithShape="1">
          <a:blip r:embed="rId3">
            <a:alphaModFix/>
          </a:blip>
          <a:srcRect/>
          <a:stretch/>
        </p:blipFill>
        <p:spPr>
          <a:xfrm>
            <a:off x="3796075" y="152400"/>
            <a:ext cx="1551850" cy="15518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pic>
        <p:nvPicPr>
          <p:cNvPr id="221" name="Google Shape;221;p26" descr="Fordøjelsen 008"/>
          <p:cNvPicPr preferRelativeResize="0">
            <a:picLocks noGrp="1"/>
          </p:cNvPicPr>
          <p:nvPr>
            <p:ph type="body" idx="4294967295"/>
          </p:nvPr>
        </p:nvPicPr>
        <p:blipFill rotWithShape="1">
          <a:blip r:embed="rId3">
            <a:alphaModFix/>
          </a:blip>
          <a:srcRect l="-4" t="1275" r="1283"/>
          <a:stretch/>
        </p:blipFill>
        <p:spPr>
          <a:xfrm>
            <a:off x="5440804" y="1806841"/>
            <a:ext cx="3361038" cy="3998104"/>
          </a:xfrm>
          <a:prstGeom prst="rect">
            <a:avLst/>
          </a:prstGeom>
          <a:noFill/>
          <a:ln>
            <a:noFill/>
          </a:ln>
        </p:spPr>
      </p:pic>
      <p:sp>
        <p:nvSpPr>
          <p:cNvPr id="223" name="Google Shape;223;p26"/>
          <p:cNvSpPr txBox="1"/>
          <p:nvPr/>
        </p:nvSpPr>
        <p:spPr>
          <a:xfrm>
            <a:off x="5919000" y="672750"/>
            <a:ext cx="3225000" cy="1044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00"/>
              <a:buFont typeface="Arial"/>
              <a:buNone/>
            </a:pPr>
            <a:r>
              <a:rPr lang="en-US" sz="1200" b="0" i="0" u="none" strike="noStrike" cap="none">
                <a:solidFill>
                  <a:schemeClr val="dk1"/>
                </a:solidFill>
                <a:latin typeface="Arial"/>
                <a:ea typeface="Arial"/>
                <a:cs typeface="Arial"/>
                <a:sym typeface="Arial"/>
              </a:rPr>
              <a:t>Såsnart mavesyren berører</a:t>
            </a:r>
            <a:endParaRPr/>
          </a:p>
          <a:p>
            <a:pPr marL="0" marR="0" lvl="0" indent="0" algn="l" rtl="0">
              <a:lnSpc>
                <a:spcPct val="100000"/>
              </a:lnSpc>
              <a:spcBef>
                <a:spcPts val="0"/>
              </a:spcBef>
              <a:spcAft>
                <a:spcPts val="0"/>
              </a:spcAft>
              <a:buClr>
                <a:schemeClr val="dk1"/>
              </a:buClr>
              <a:buSzPts val="300"/>
              <a:buFont typeface="Arial"/>
              <a:buNone/>
            </a:pPr>
            <a:r>
              <a:rPr lang="en-US" sz="1200" b="0" i="0" u="none" strike="noStrike" cap="none">
                <a:solidFill>
                  <a:schemeClr val="dk1"/>
                </a:solidFill>
                <a:latin typeface="Arial"/>
                <a:ea typeface="Arial"/>
                <a:cs typeface="Arial"/>
                <a:sym typeface="Arial"/>
              </a:rPr>
              <a:t>tolvfingertarmens slimhinder, frigøres</a:t>
            </a:r>
            <a:endParaRPr/>
          </a:p>
          <a:p>
            <a:pPr marL="0" marR="0" lvl="0" indent="0" algn="l" rtl="0">
              <a:lnSpc>
                <a:spcPct val="100000"/>
              </a:lnSpc>
              <a:spcBef>
                <a:spcPts val="0"/>
              </a:spcBef>
              <a:spcAft>
                <a:spcPts val="0"/>
              </a:spcAft>
              <a:buClr>
                <a:schemeClr val="dk1"/>
              </a:buClr>
              <a:buSzPts val="300"/>
              <a:buFont typeface="Arial"/>
              <a:buNone/>
            </a:pPr>
            <a:r>
              <a:rPr lang="en-US" sz="1200" b="0" i="0" u="none" strike="noStrike" cap="none">
                <a:solidFill>
                  <a:schemeClr val="dk1"/>
                </a:solidFill>
                <a:latin typeface="Arial"/>
                <a:ea typeface="Arial"/>
                <a:cs typeface="Arial"/>
                <a:sym typeface="Arial"/>
              </a:rPr>
              <a:t>”sekretin” der stimulerer bugspytkirtlen</a:t>
            </a:r>
            <a:endParaRPr/>
          </a:p>
          <a:p>
            <a:pPr marL="0" marR="0" lvl="0" indent="0" algn="l" rtl="0">
              <a:lnSpc>
                <a:spcPct val="100000"/>
              </a:lnSpc>
              <a:spcBef>
                <a:spcPts val="0"/>
              </a:spcBef>
              <a:spcAft>
                <a:spcPts val="0"/>
              </a:spcAft>
              <a:buClr>
                <a:schemeClr val="dk1"/>
              </a:buClr>
              <a:buSzPts val="300"/>
              <a:buFont typeface="Arial"/>
              <a:buNone/>
            </a:pPr>
            <a:r>
              <a:rPr lang="en-US" sz="1200" b="0" i="0" u="none" strike="noStrike" cap="none">
                <a:solidFill>
                  <a:schemeClr val="dk1"/>
                </a:solidFill>
                <a:latin typeface="Arial"/>
                <a:ea typeface="Arial"/>
                <a:cs typeface="Arial"/>
                <a:sym typeface="Arial"/>
              </a:rPr>
              <a:t>til at frigøre bugspyt samt leveren</a:t>
            </a:r>
            <a:endParaRPr/>
          </a:p>
          <a:p>
            <a:pPr marL="0" marR="0" lvl="0" indent="0" algn="l" rtl="0">
              <a:lnSpc>
                <a:spcPct val="100000"/>
              </a:lnSpc>
              <a:spcBef>
                <a:spcPts val="0"/>
              </a:spcBef>
              <a:spcAft>
                <a:spcPts val="0"/>
              </a:spcAft>
              <a:buClr>
                <a:schemeClr val="dk1"/>
              </a:buClr>
              <a:buSzPts val="300"/>
              <a:buFont typeface="Arial"/>
              <a:buNone/>
            </a:pPr>
            <a:r>
              <a:rPr lang="en-US" sz="1200" b="0" i="0" u="none" strike="noStrike" cap="none">
                <a:solidFill>
                  <a:schemeClr val="dk1"/>
                </a:solidFill>
                <a:latin typeface="Arial"/>
                <a:ea typeface="Arial"/>
                <a:cs typeface="Arial"/>
                <a:sym typeface="Arial"/>
              </a:rPr>
              <a:t>til at danne galde.</a:t>
            </a:r>
            <a:endParaRPr/>
          </a:p>
        </p:txBody>
      </p:sp>
      <p:sp>
        <p:nvSpPr>
          <p:cNvPr id="224" name="Google Shape;224;p26"/>
          <p:cNvSpPr txBox="1"/>
          <p:nvPr/>
        </p:nvSpPr>
        <p:spPr>
          <a:xfrm>
            <a:off x="1327727" y="74600"/>
            <a:ext cx="6188898" cy="371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600"/>
              <a:buFont typeface="Arial"/>
              <a:buNone/>
            </a:pPr>
            <a:r>
              <a:rPr lang="en-US" sz="2400" b="1" i="0" u="none" strike="noStrike" cap="none" dirty="0" err="1">
                <a:latin typeface="Arial"/>
                <a:ea typeface="Arial"/>
                <a:cs typeface="Arial"/>
                <a:sym typeface="Arial"/>
              </a:rPr>
              <a:t>Tyndtarmen</a:t>
            </a:r>
            <a:r>
              <a:rPr lang="en-US" sz="2400" b="1" i="0" u="none" strike="noStrike" cap="none" dirty="0">
                <a:latin typeface="Arial"/>
                <a:ea typeface="Arial"/>
                <a:cs typeface="Arial"/>
                <a:sym typeface="Arial"/>
              </a:rPr>
              <a:t> (</a:t>
            </a:r>
            <a:r>
              <a:rPr lang="en-US" sz="2400" b="1" i="0" u="none" strike="noStrike" cap="none" dirty="0" err="1">
                <a:latin typeface="Arial"/>
                <a:ea typeface="Arial"/>
                <a:cs typeface="Arial"/>
                <a:sym typeface="Arial"/>
              </a:rPr>
              <a:t>Intenstinum</a:t>
            </a:r>
            <a:r>
              <a:rPr lang="en-US" sz="2400" b="1" i="0" u="none" strike="noStrike" cap="none" dirty="0">
                <a:latin typeface="Arial"/>
                <a:ea typeface="Arial"/>
                <a:cs typeface="Arial"/>
                <a:sym typeface="Arial"/>
              </a:rPr>
              <a:t> tenue)</a:t>
            </a:r>
            <a:endParaRPr b="1" dirty="0"/>
          </a:p>
        </p:txBody>
      </p:sp>
      <p:graphicFrame>
        <p:nvGraphicFramePr>
          <p:cNvPr id="226" name="Google Shape;222;p26">
            <a:extLst>
              <a:ext uri="{FF2B5EF4-FFF2-40B4-BE49-F238E27FC236}">
                <a16:creationId xmlns:a16="http://schemas.microsoft.com/office/drawing/2014/main" id="{9DF8B54A-A3E4-5362-430F-6A58DA3113D1}"/>
              </a:ext>
            </a:extLst>
          </p:cNvPr>
          <p:cNvGraphicFramePr/>
          <p:nvPr>
            <p:extLst>
              <p:ext uri="{D42A27DB-BD31-4B8C-83A1-F6EECF244321}">
                <p14:modId xmlns:p14="http://schemas.microsoft.com/office/powerpoint/2010/main" val="717656317"/>
              </p:ext>
            </p:extLst>
          </p:nvPr>
        </p:nvGraphicFramePr>
        <p:xfrm>
          <a:off x="580767" y="672749"/>
          <a:ext cx="4695568" cy="41710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p27" descr="IMG_4883.jpg"/>
          <p:cNvPicPr preferRelativeResize="0"/>
          <p:nvPr/>
        </p:nvPicPr>
        <p:blipFill rotWithShape="1">
          <a:blip r:embed="rId3">
            <a:alphaModFix/>
          </a:blip>
          <a:srcRect/>
          <a:stretch/>
        </p:blipFill>
        <p:spPr>
          <a:xfrm>
            <a:off x="2264465" y="1335405"/>
            <a:ext cx="4837525" cy="5010726"/>
          </a:xfrm>
          <a:prstGeom prst="rect">
            <a:avLst/>
          </a:prstGeom>
          <a:noFill/>
          <a:ln>
            <a:noFill/>
          </a:ln>
        </p:spPr>
      </p:pic>
      <p:sp>
        <p:nvSpPr>
          <p:cNvPr id="230" name="Google Shape;230;p27"/>
          <p:cNvSpPr txBox="1"/>
          <p:nvPr/>
        </p:nvSpPr>
        <p:spPr>
          <a:xfrm>
            <a:off x="1697182" y="281036"/>
            <a:ext cx="7446818" cy="46166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FF"/>
              </a:buClr>
              <a:buSzPts val="2400"/>
              <a:buFont typeface="Arial"/>
              <a:buNone/>
            </a:pPr>
            <a:r>
              <a:rPr lang="en-US" sz="2400" b="1" i="0" u="none" strike="noStrike" cap="none" dirty="0" err="1">
                <a:latin typeface="Arial"/>
                <a:ea typeface="Arial"/>
                <a:cs typeface="Arial"/>
                <a:sym typeface="Arial"/>
              </a:rPr>
              <a:t>Tyndtarmens</a:t>
            </a:r>
            <a:r>
              <a:rPr lang="en-US" sz="2400" b="1" i="0" u="none" strike="noStrike" cap="none" dirty="0">
                <a:latin typeface="Arial"/>
                <a:ea typeface="Arial"/>
                <a:cs typeface="Arial"/>
                <a:sym typeface="Arial"/>
              </a:rPr>
              <a:t> </a:t>
            </a:r>
            <a:r>
              <a:rPr lang="en-US" sz="2400" b="1" i="0" u="none" strike="noStrike" cap="none" dirty="0" err="1">
                <a:latin typeface="Arial"/>
                <a:ea typeface="Arial"/>
                <a:cs typeface="Arial"/>
                <a:sym typeface="Arial"/>
              </a:rPr>
              <a:t>inderste</a:t>
            </a:r>
            <a:r>
              <a:rPr lang="en-US" sz="2400" b="1" i="0" u="none" strike="noStrike" cap="none" dirty="0">
                <a:latin typeface="Arial"/>
                <a:ea typeface="Arial"/>
                <a:cs typeface="Arial"/>
                <a:sym typeface="Arial"/>
              </a:rPr>
              <a:t> lag (bog s. 261)</a:t>
            </a:r>
            <a:endParaRPr sz="2400" b="1" i="0" u="none" strike="noStrike" cap="none" dirty="0">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28"/>
          <p:cNvSpPr txBox="1">
            <a:spLocks noGrp="1"/>
          </p:cNvSpPr>
          <p:nvPr>
            <p:ph type="title"/>
          </p:nvPr>
        </p:nvSpPr>
        <p:spPr>
          <a:xfrm>
            <a:off x="107250" y="770671"/>
            <a:ext cx="8929500" cy="346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600"/>
              <a:buFont typeface="Arial"/>
              <a:buNone/>
            </a:pPr>
            <a:r>
              <a:rPr lang="en-US" sz="2400" b="1" i="0" u="none" strike="noStrike" cap="none" dirty="0">
                <a:solidFill>
                  <a:schemeClr val="tx1"/>
                </a:solidFill>
                <a:latin typeface="Arial"/>
                <a:ea typeface="Arial"/>
                <a:cs typeface="Arial"/>
                <a:sym typeface="Arial"/>
              </a:rPr>
              <a:t>Duodenum (</a:t>
            </a:r>
            <a:r>
              <a:rPr lang="en-US" sz="2400" b="1" i="0" u="none" strike="noStrike" cap="none" dirty="0" err="1">
                <a:solidFill>
                  <a:schemeClr val="tx1"/>
                </a:solidFill>
                <a:latin typeface="Arial"/>
                <a:ea typeface="Arial"/>
                <a:cs typeface="Arial"/>
                <a:sym typeface="Arial"/>
              </a:rPr>
              <a:t>tolvfingertarmen</a:t>
            </a:r>
            <a:r>
              <a:rPr lang="en-US" sz="2400" b="1" i="0" u="none" strike="noStrike" cap="none" dirty="0">
                <a:solidFill>
                  <a:schemeClr val="tx1"/>
                </a:solidFill>
                <a:latin typeface="Arial"/>
                <a:ea typeface="Arial"/>
                <a:cs typeface="Arial"/>
                <a:sym typeface="Arial"/>
              </a:rPr>
              <a:t>) med </a:t>
            </a:r>
            <a:r>
              <a:rPr lang="en-US" sz="2400" b="1" i="0" u="none" strike="noStrike" cap="none" dirty="0" err="1">
                <a:solidFill>
                  <a:schemeClr val="tx1"/>
                </a:solidFill>
                <a:latin typeface="Arial"/>
                <a:ea typeface="Arial"/>
                <a:cs typeface="Arial"/>
                <a:sym typeface="Arial"/>
              </a:rPr>
              <a:t>udførselsgange</a:t>
            </a:r>
            <a:r>
              <a:rPr lang="en-US" sz="2400" b="1" i="0" u="none" strike="noStrike" cap="none" dirty="0">
                <a:solidFill>
                  <a:schemeClr val="tx1"/>
                </a:solidFill>
                <a:latin typeface="Arial"/>
                <a:ea typeface="Arial"/>
                <a:cs typeface="Arial"/>
                <a:sym typeface="Arial"/>
              </a:rPr>
              <a:t> </a:t>
            </a:r>
            <a:r>
              <a:rPr lang="en-US" sz="2400" b="1" i="0" u="none" strike="noStrike" cap="none" dirty="0" err="1">
                <a:solidFill>
                  <a:schemeClr val="tx1"/>
                </a:solidFill>
                <a:latin typeface="Arial"/>
                <a:ea typeface="Arial"/>
                <a:cs typeface="Arial"/>
                <a:sym typeface="Arial"/>
              </a:rPr>
              <a:t>fra</a:t>
            </a:r>
            <a:r>
              <a:rPr lang="en-US" sz="2400" b="1" i="0" u="none" strike="noStrike" cap="none" dirty="0">
                <a:solidFill>
                  <a:schemeClr val="tx1"/>
                </a:solidFill>
                <a:latin typeface="Arial"/>
                <a:ea typeface="Arial"/>
                <a:cs typeface="Arial"/>
                <a:sym typeface="Arial"/>
              </a:rPr>
              <a:t> </a:t>
            </a:r>
            <a:r>
              <a:rPr lang="en-US" sz="2400" b="1" i="0" u="none" strike="noStrike" cap="none" dirty="0" err="1">
                <a:solidFill>
                  <a:schemeClr val="tx1"/>
                </a:solidFill>
                <a:latin typeface="Arial"/>
                <a:ea typeface="Arial"/>
                <a:cs typeface="Arial"/>
                <a:sym typeface="Arial"/>
              </a:rPr>
              <a:t>galdeblære</a:t>
            </a:r>
            <a:r>
              <a:rPr lang="en-US" sz="2400" b="1" i="0" u="none" strike="noStrike" cap="none" dirty="0">
                <a:solidFill>
                  <a:schemeClr val="tx1"/>
                </a:solidFill>
                <a:latin typeface="Arial"/>
                <a:ea typeface="Arial"/>
                <a:cs typeface="Arial"/>
                <a:sym typeface="Arial"/>
              </a:rPr>
              <a:t> </a:t>
            </a:r>
            <a:r>
              <a:rPr lang="en-US" sz="2400" b="1" i="0" u="none" strike="noStrike" cap="none" dirty="0" err="1">
                <a:solidFill>
                  <a:schemeClr val="tx1"/>
                </a:solidFill>
                <a:latin typeface="Arial"/>
                <a:ea typeface="Arial"/>
                <a:cs typeface="Arial"/>
                <a:sym typeface="Arial"/>
              </a:rPr>
              <a:t>og</a:t>
            </a:r>
            <a:r>
              <a:rPr lang="en-US" sz="2400" b="1" i="0" u="none" strike="noStrike" cap="none" dirty="0">
                <a:solidFill>
                  <a:schemeClr val="tx1"/>
                </a:solidFill>
                <a:latin typeface="Arial"/>
                <a:ea typeface="Arial"/>
                <a:cs typeface="Arial"/>
                <a:sym typeface="Arial"/>
              </a:rPr>
              <a:t> </a:t>
            </a:r>
            <a:r>
              <a:rPr lang="en-US" sz="2400" b="1" i="0" u="none" strike="noStrike" cap="none" dirty="0" err="1">
                <a:solidFill>
                  <a:schemeClr val="tx1"/>
                </a:solidFill>
                <a:latin typeface="Arial"/>
                <a:ea typeface="Arial"/>
                <a:cs typeface="Arial"/>
                <a:sym typeface="Arial"/>
              </a:rPr>
              <a:t>bugspytkirtel</a:t>
            </a:r>
            <a:endParaRPr dirty="0">
              <a:solidFill>
                <a:schemeClr val="tx1"/>
              </a:solidFill>
            </a:endParaRPr>
          </a:p>
        </p:txBody>
      </p:sp>
      <p:pic>
        <p:nvPicPr>
          <p:cNvPr id="237" name="Google Shape;237;p28" descr="P"/>
          <p:cNvPicPr preferRelativeResize="0">
            <a:picLocks noGrp="1"/>
          </p:cNvPicPr>
          <p:nvPr>
            <p:ph idx="1"/>
          </p:nvPr>
        </p:nvPicPr>
        <p:blipFill rotWithShape="1">
          <a:blip r:embed="rId3">
            <a:alphaModFix/>
          </a:blip>
          <a:srcRect/>
          <a:stretch/>
        </p:blipFill>
        <p:spPr>
          <a:xfrm>
            <a:off x="3133723" y="1976324"/>
            <a:ext cx="5038787" cy="4476912"/>
          </a:xfrm>
          <a:prstGeom prst="rect">
            <a:avLst/>
          </a:prstGeom>
          <a:noFill/>
          <a:ln>
            <a:noFill/>
          </a:ln>
        </p:spPr>
      </p:pic>
      <p:sp>
        <p:nvSpPr>
          <p:cNvPr id="243" name="Google Shape;243;p28"/>
          <p:cNvSpPr txBox="1"/>
          <p:nvPr/>
        </p:nvSpPr>
        <p:spPr>
          <a:xfrm>
            <a:off x="611187" y="5754687"/>
            <a:ext cx="2522537" cy="83026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00"/>
              <a:buFont typeface="Arial"/>
              <a:buNone/>
            </a:pPr>
            <a:r>
              <a:rPr lang="en-US" sz="1200" b="1" i="0" u="none" strike="noStrike" cap="none">
                <a:solidFill>
                  <a:schemeClr val="dk1"/>
                </a:solidFill>
                <a:latin typeface="Arial"/>
                <a:ea typeface="Arial"/>
                <a:cs typeface="Arial"/>
                <a:sym typeface="Arial"/>
              </a:rPr>
              <a:t>Udførselsgang fra hepar og pancreas til duodenum:</a:t>
            </a:r>
            <a:endParaRPr/>
          </a:p>
          <a:p>
            <a:pPr marL="0" marR="0" lvl="0" indent="0" algn="l" rtl="0">
              <a:lnSpc>
                <a:spcPct val="100000"/>
              </a:lnSpc>
              <a:spcBef>
                <a:spcPts val="0"/>
              </a:spcBef>
              <a:spcAft>
                <a:spcPts val="0"/>
              </a:spcAft>
              <a:buClr>
                <a:schemeClr val="dk1"/>
              </a:buClr>
              <a:buSzPts val="300"/>
              <a:buFont typeface="Arial"/>
              <a:buNone/>
            </a:pPr>
            <a:r>
              <a:rPr lang="en-US" sz="1200" b="1" i="0" u="none" strike="noStrike" cap="none">
                <a:solidFill>
                  <a:schemeClr val="dk1"/>
                </a:solidFill>
                <a:latin typeface="Arial"/>
                <a:ea typeface="Arial"/>
                <a:cs typeface="Arial"/>
                <a:sym typeface="Arial"/>
              </a:rPr>
              <a:t>Papilla duodeni major</a:t>
            </a:r>
            <a:endParaRPr/>
          </a:p>
          <a:p>
            <a:pPr marL="0" marR="0" lvl="0" indent="0" algn="l" rtl="0">
              <a:lnSpc>
                <a:spcPct val="100000"/>
              </a:lnSpc>
              <a:spcBef>
                <a:spcPts val="0"/>
              </a:spcBef>
              <a:spcAft>
                <a:spcPts val="0"/>
              </a:spcAft>
              <a:buClr>
                <a:schemeClr val="dk1"/>
              </a:buClr>
              <a:buSzPts val="300"/>
              <a:buFont typeface="Arial"/>
              <a:buNone/>
            </a:pPr>
            <a:r>
              <a:rPr lang="en-US" sz="1200" b="1" i="0" u="none" strike="noStrike" cap="none">
                <a:solidFill>
                  <a:schemeClr val="dk1"/>
                </a:solidFill>
                <a:latin typeface="Arial"/>
                <a:ea typeface="Arial"/>
                <a:cs typeface="Arial"/>
                <a:sym typeface="Arial"/>
              </a:rPr>
              <a:t>(Papilla Vateri)</a:t>
            </a:r>
            <a:endParaRPr/>
          </a:p>
        </p:txBody>
      </p:sp>
      <p:cxnSp>
        <p:nvCxnSpPr>
          <p:cNvPr id="244" name="Google Shape;244;p28"/>
          <p:cNvCxnSpPr/>
          <p:nvPr/>
        </p:nvCxnSpPr>
        <p:spPr>
          <a:xfrm rot="10800000" flipH="1">
            <a:off x="2940841" y="4673600"/>
            <a:ext cx="1150937" cy="1081087"/>
          </a:xfrm>
          <a:prstGeom prst="straightConnector1">
            <a:avLst/>
          </a:prstGeom>
          <a:noFill/>
          <a:ln w="9525" cap="flat" cmpd="sng">
            <a:solidFill>
              <a:schemeClr val="dk1"/>
            </a:solidFill>
            <a:prstDash val="solid"/>
            <a:miter lim="8000"/>
            <a:headEnd type="none" w="sm" len="sm"/>
            <a:tailEnd type="triangle" w="lg" len="lg"/>
          </a:ln>
        </p:spPr>
      </p:cxnSp>
      <p:sp>
        <p:nvSpPr>
          <p:cNvPr id="245" name="Google Shape;245;p28"/>
          <p:cNvSpPr txBox="1"/>
          <p:nvPr/>
        </p:nvSpPr>
        <p:spPr>
          <a:xfrm>
            <a:off x="611186" y="1976324"/>
            <a:ext cx="2522535" cy="1805826"/>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450"/>
              <a:buFont typeface="Arial"/>
              <a:buNone/>
            </a:pPr>
            <a:r>
              <a:rPr lang="en-US" sz="1600" b="0" i="0" u="none" strike="noStrike" cap="none" dirty="0" err="1">
                <a:solidFill>
                  <a:schemeClr val="dk1"/>
                </a:solidFill>
                <a:latin typeface="Arial"/>
                <a:ea typeface="Arial"/>
                <a:cs typeface="Arial"/>
                <a:sym typeface="Arial"/>
              </a:rPr>
              <a:t>Når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mavesyren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berører</a:t>
            </a:r>
            <a:endParaRPr sz="16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450"/>
              <a:buFont typeface="Arial"/>
              <a:buNone/>
            </a:pPr>
            <a:r>
              <a:rPr lang="en-US" sz="1600" b="0" i="0" u="none" strike="noStrike" cap="none" dirty="0" err="1">
                <a:solidFill>
                  <a:schemeClr val="dk1"/>
                </a:solidFill>
                <a:latin typeface="Arial"/>
                <a:ea typeface="Arial"/>
                <a:cs typeface="Arial"/>
                <a:sym typeface="Arial"/>
              </a:rPr>
              <a:t>tolvfingertarmens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slimhinder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frigøres</a:t>
            </a:r>
            <a:endParaRPr sz="16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450"/>
              <a:buFont typeface="Arial"/>
              <a:buNone/>
            </a:pPr>
            <a:r>
              <a:rPr lang="en-US" sz="1600" b="0" i="0" u="none" strike="noStrike" cap="none" dirty="0">
                <a:solidFill>
                  <a:schemeClr val="dk1"/>
                </a:solidFill>
                <a:latin typeface="Arial"/>
                <a:ea typeface="Arial"/>
                <a:cs typeface="Arial"/>
                <a:sym typeface="Arial"/>
              </a:rPr>
              <a:t>”</a:t>
            </a:r>
            <a:r>
              <a:rPr lang="en-US" sz="1600" b="0" i="0" u="none" strike="noStrike" cap="none" dirty="0" err="1">
                <a:solidFill>
                  <a:schemeClr val="dk1"/>
                </a:solidFill>
                <a:latin typeface="Arial"/>
                <a:ea typeface="Arial"/>
                <a:cs typeface="Arial"/>
                <a:sym typeface="Arial"/>
              </a:rPr>
              <a:t>sekretin</a:t>
            </a:r>
            <a:r>
              <a:rPr lang="en-US" sz="1600" b="0" i="0" u="none" strike="noStrike" cap="none" dirty="0">
                <a:solidFill>
                  <a:schemeClr val="dk1"/>
                </a:solidFill>
                <a:latin typeface="Arial"/>
                <a:ea typeface="Arial"/>
                <a:cs typeface="Arial"/>
                <a:sym typeface="Arial"/>
              </a:rPr>
              <a:t>” der </a:t>
            </a:r>
            <a:r>
              <a:rPr lang="en-US" sz="1600" b="0" i="0" u="none" strike="noStrike" cap="none" dirty="0" err="1">
                <a:solidFill>
                  <a:schemeClr val="dk1"/>
                </a:solidFill>
                <a:latin typeface="Arial"/>
                <a:ea typeface="Arial"/>
                <a:cs typeface="Arial"/>
                <a:sym typeface="Arial"/>
              </a:rPr>
              <a:t>stimulerer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bugspytkirtlen</a:t>
            </a:r>
            <a:endParaRPr sz="16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450"/>
              <a:buFont typeface="Arial"/>
              <a:buNone/>
            </a:pPr>
            <a:r>
              <a:rPr lang="en-US" sz="1600" b="0" i="0" u="none" strike="noStrike" cap="none" dirty="0" err="1">
                <a:solidFill>
                  <a:schemeClr val="dk1"/>
                </a:solidFill>
                <a:latin typeface="Arial"/>
                <a:ea typeface="Arial"/>
                <a:cs typeface="Arial"/>
                <a:sym typeface="Arial"/>
              </a:rPr>
              <a:t>til</a:t>
            </a:r>
            <a:r>
              <a:rPr lang="en-US" sz="1600" b="0" i="0" u="none" strike="noStrike" cap="none" dirty="0">
                <a:solidFill>
                  <a:schemeClr val="dk1"/>
                </a:solidFill>
                <a:latin typeface="Arial"/>
                <a:ea typeface="Arial"/>
                <a:cs typeface="Arial"/>
                <a:sym typeface="Arial"/>
              </a:rPr>
              <a:t> at </a:t>
            </a:r>
            <a:r>
              <a:rPr lang="en-US" sz="1600" b="0" i="0" u="none" strike="noStrike" cap="none" dirty="0" err="1">
                <a:solidFill>
                  <a:schemeClr val="dk1"/>
                </a:solidFill>
                <a:latin typeface="Arial"/>
                <a:ea typeface="Arial"/>
                <a:cs typeface="Arial"/>
                <a:sym typeface="Arial"/>
              </a:rPr>
              <a:t>frigøre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bugspyt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samt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leveren</a:t>
            </a:r>
            <a:endParaRPr sz="16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450"/>
              <a:buFont typeface="Arial"/>
              <a:buNone/>
            </a:pPr>
            <a:r>
              <a:rPr lang="en-US" sz="1600" b="0" i="0" u="none" strike="noStrike" cap="none" dirty="0" err="1">
                <a:solidFill>
                  <a:schemeClr val="dk1"/>
                </a:solidFill>
                <a:latin typeface="Arial"/>
                <a:ea typeface="Arial"/>
                <a:cs typeface="Arial"/>
                <a:sym typeface="Arial"/>
              </a:rPr>
              <a:t>til</a:t>
            </a:r>
            <a:r>
              <a:rPr lang="en-US" sz="1600" b="0" i="0" u="none" strike="noStrike" cap="none" dirty="0">
                <a:solidFill>
                  <a:schemeClr val="dk1"/>
                </a:solidFill>
                <a:latin typeface="Arial"/>
                <a:ea typeface="Arial"/>
                <a:cs typeface="Arial"/>
                <a:sym typeface="Arial"/>
              </a:rPr>
              <a:t> at </a:t>
            </a:r>
            <a:r>
              <a:rPr lang="en-US" sz="1600" b="0" i="0" u="none" strike="noStrike" cap="none" dirty="0" err="1">
                <a:solidFill>
                  <a:schemeClr val="dk1"/>
                </a:solidFill>
                <a:latin typeface="Arial"/>
                <a:ea typeface="Arial"/>
                <a:cs typeface="Arial"/>
                <a:sym typeface="Arial"/>
              </a:rPr>
              <a:t>danne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galde</a:t>
            </a:r>
            <a:r>
              <a:rPr lang="en-US" sz="1600" b="0" i="0" u="none" strike="noStrike" cap="none" dirty="0">
                <a:solidFill>
                  <a:schemeClr val="dk1"/>
                </a:solidFill>
                <a:latin typeface="Arial"/>
                <a:ea typeface="Arial"/>
                <a:cs typeface="Arial"/>
                <a:sym typeface="Arial"/>
              </a:rPr>
              <a:t>.</a:t>
            </a:r>
            <a:endParaRPr sz="1600" dirty="0"/>
          </a:p>
          <a:p>
            <a:pPr marL="0" marR="0" lvl="0" indent="0" algn="l" rtl="0">
              <a:lnSpc>
                <a:spcPct val="100000"/>
              </a:lnSpc>
              <a:spcBef>
                <a:spcPts val="0"/>
              </a:spcBef>
              <a:spcAft>
                <a:spcPts val="0"/>
              </a:spcAft>
              <a:buClr>
                <a:schemeClr val="dk1"/>
              </a:buClr>
              <a:buSzPts val="450"/>
              <a:buFont typeface="Arial"/>
              <a:buNone/>
            </a:pPr>
            <a:endParaRPr sz="16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450"/>
              <a:buFont typeface="Arial"/>
              <a:buNone/>
            </a:pPr>
            <a:r>
              <a:rPr lang="en-US" sz="1600" b="0" i="0" u="none" strike="noStrike" cap="none" dirty="0" err="1">
                <a:solidFill>
                  <a:schemeClr val="dk1"/>
                </a:solidFill>
                <a:latin typeface="Arial"/>
                <a:ea typeface="Arial"/>
                <a:cs typeface="Arial"/>
                <a:sym typeface="Arial"/>
              </a:rPr>
              <a:t>Føden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bliver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blandet</a:t>
            </a:r>
            <a:r>
              <a:rPr lang="en-US" sz="1600" b="0" i="0" u="none" strike="noStrike" cap="none" dirty="0">
                <a:solidFill>
                  <a:schemeClr val="dk1"/>
                </a:solidFill>
                <a:latin typeface="Arial"/>
                <a:ea typeface="Arial"/>
                <a:cs typeface="Arial"/>
                <a:sym typeface="Arial"/>
              </a:rPr>
              <a:t> med </a:t>
            </a:r>
            <a:r>
              <a:rPr lang="en-US" sz="1600" b="0" i="0" u="none" strike="noStrike" cap="none" dirty="0" err="1">
                <a:solidFill>
                  <a:schemeClr val="dk1"/>
                </a:solidFill>
                <a:latin typeface="Arial"/>
                <a:ea typeface="Arial"/>
                <a:cs typeface="Arial"/>
                <a:sym typeface="Arial"/>
              </a:rPr>
              <a:t>galde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bugspytkirtlens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enzymer</a:t>
            </a:r>
            <a:r>
              <a:rPr lang="en-US" sz="1600" b="0" i="0" u="none" strike="noStrike" cap="none" dirty="0">
                <a:solidFill>
                  <a:schemeClr val="dk1"/>
                </a:solidFill>
                <a:latin typeface="Arial"/>
                <a:ea typeface="Arial"/>
                <a:cs typeface="Arial"/>
                <a:sym typeface="Arial"/>
              </a:rPr>
              <a:t>.</a:t>
            </a:r>
            <a:endParaRPr sz="1600" b="0" i="0" u="none" strike="noStrike" cap="none" dirty="0">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96D010B9-BE55-A047-9873-2DD14CB6042C}"/>
              </a:ext>
            </a:extLst>
          </p:cNvPr>
          <p:cNvGraphicFramePr/>
          <p:nvPr>
            <p:extLst>
              <p:ext uri="{D42A27DB-BD31-4B8C-83A1-F6EECF244321}">
                <p14:modId xmlns:p14="http://schemas.microsoft.com/office/powerpoint/2010/main" val="250336418"/>
              </p:ext>
            </p:extLst>
          </p:nvPr>
        </p:nvGraphicFramePr>
        <p:xfrm>
          <a:off x="587899" y="199736"/>
          <a:ext cx="7781636" cy="44440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52" name="Google Shape;252;p29" descr="download (1).png"/>
          <p:cNvPicPr preferRelativeResize="0"/>
          <p:nvPr/>
        </p:nvPicPr>
        <p:blipFill rotWithShape="1">
          <a:blip r:embed="rId8">
            <a:alphaModFix/>
          </a:blip>
          <a:srcRect/>
          <a:stretch/>
        </p:blipFill>
        <p:spPr>
          <a:xfrm>
            <a:off x="671866" y="4161384"/>
            <a:ext cx="3237179" cy="1482082"/>
          </a:xfrm>
          <a:prstGeom prst="rect">
            <a:avLst/>
          </a:prstGeom>
          <a:noFill/>
          <a:ln>
            <a:noFill/>
          </a:ln>
        </p:spPr>
      </p:pic>
      <p:sp>
        <p:nvSpPr>
          <p:cNvPr id="253" name="Google Shape;253;p29"/>
          <p:cNvSpPr/>
          <p:nvPr/>
        </p:nvSpPr>
        <p:spPr>
          <a:xfrm>
            <a:off x="4082796" y="4768550"/>
            <a:ext cx="978408" cy="484632"/>
          </a:xfrm>
          <a:prstGeom prst="rightArrow">
            <a:avLst>
              <a:gd name="adj1" fmla="val 50000"/>
              <a:gd name="adj2" fmla="val 50000"/>
            </a:avLst>
          </a:prstGeom>
          <a:gradFill>
            <a:gsLst>
              <a:gs pos="0">
                <a:srgbClr val="B5E5E9"/>
              </a:gs>
              <a:gs pos="100000">
                <a:srgbClr val="CAFFFF"/>
              </a:gs>
            </a:gsLst>
            <a:lin ang="16200000" scaled="0"/>
          </a:gradFill>
          <a:ln w="9525" cap="flat" cmpd="sng">
            <a:solidFill>
              <a:srgbClr val="B5DADD"/>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54" name="Google Shape;254;p29" descr="download (2).png"/>
          <p:cNvPicPr preferRelativeResize="0"/>
          <p:nvPr/>
        </p:nvPicPr>
        <p:blipFill rotWithShape="1">
          <a:blip r:embed="rId9">
            <a:alphaModFix/>
          </a:blip>
          <a:srcRect/>
          <a:stretch/>
        </p:blipFill>
        <p:spPr>
          <a:xfrm>
            <a:off x="5177836" y="4003641"/>
            <a:ext cx="1296999" cy="1405082"/>
          </a:xfrm>
          <a:prstGeom prst="rect">
            <a:avLst/>
          </a:prstGeom>
          <a:noFill/>
          <a:ln>
            <a:noFill/>
          </a:ln>
        </p:spPr>
      </p:pic>
      <p:pic>
        <p:nvPicPr>
          <p:cNvPr id="255" name="Google Shape;255;p29" descr="download (2).png"/>
          <p:cNvPicPr preferRelativeResize="0"/>
          <p:nvPr/>
        </p:nvPicPr>
        <p:blipFill rotWithShape="1">
          <a:blip r:embed="rId9">
            <a:alphaModFix/>
          </a:blip>
          <a:srcRect/>
          <a:stretch/>
        </p:blipFill>
        <p:spPr>
          <a:xfrm>
            <a:off x="6773685" y="4441099"/>
            <a:ext cx="1296999" cy="140508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260"/>
        <p:cNvGrpSpPr/>
        <p:nvPr/>
      </p:nvGrpSpPr>
      <p:grpSpPr>
        <a:xfrm>
          <a:off x="0" y="0"/>
          <a:ext cx="0" cy="0"/>
          <a:chOff x="0" y="0"/>
          <a:chExt cx="0" cy="0"/>
        </a:xfrm>
      </p:grpSpPr>
      <p:sp>
        <p:nvSpPr>
          <p:cNvPr id="264" name="Rectangle 74">
            <a:extLst>
              <a:ext uri="{FF2B5EF4-FFF2-40B4-BE49-F238E27FC236}">
                <a16:creationId xmlns:a16="http://schemas.microsoft.com/office/drawing/2014/main" id="{218EEC27-F876-45B6-AACD-96572FF40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65" name="Rectangle 76">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Google Shape;261;p30"/>
          <p:cNvSpPr txBox="1"/>
          <p:nvPr/>
        </p:nvSpPr>
        <p:spPr>
          <a:xfrm>
            <a:off x="2522898" y="370704"/>
            <a:ext cx="5778873" cy="630194"/>
          </a:xfrm>
          <a:prstGeom prst="rect">
            <a:avLst/>
          </a:prstGeom>
        </p:spPr>
        <p:txBody>
          <a:bodyPr spcFirstLastPara="1" vert="horz" lIns="91440" tIns="45720" rIns="91440" bIns="45720" rtlCol="0" anchor="t" anchorCtr="0">
            <a:normAutofit fontScale="92500" lnSpcReduction="20000"/>
          </a:bodyPr>
          <a:lstStyle/>
          <a:p>
            <a:pPr marL="0" marR="0" lvl="0" indent="0" defTabSz="914400">
              <a:lnSpc>
                <a:spcPct val="89000"/>
              </a:lnSpc>
              <a:spcBef>
                <a:spcPct val="0"/>
              </a:spcBef>
              <a:spcAft>
                <a:spcPts val="600"/>
              </a:spcAft>
              <a:buClr>
                <a:srgbClr val="0000FF"/>
              </a:buClr>
              <a:buSzPts val="2400"/>
            </a:pPr>
            <a:r>
              <a:rPr lang="en-US" sz="4400" b="1" i="0" u="none" strike="noStrike" cap="none" dirty="0" err="1">
                <a:solidFill>
                  <a:schemeClr val="tx2"/>
                </a:solidFill>
                <a:latin typeface="+mj-lt"/>
                <a:ea typeface="+mj-ea"/>
                <a:cs typeface="+mj-cs"/>
                <a:sym typeface="Arial"/>
              </a:rPr>
              <a:t>Tyndtarmens</a:t>
            </a:r>
            <a:r>
              <a:rPr lang="en-US" sz="4400" b="1" i="0" u="none" strike="noStrike" cap="none" dirty="0">
                <a:solidFill>
                  <a:schemeClr val="tx2"/>
                </a:solidFill>
                <a:latin typeface="+mj-lt"/>
                <a:ea typeface="+mj-ea"/>
                <a:cs typeface="+mj-cs"/>
                <a:sym typeface="Arial"/>
              </a:rPr>
              <a:t> </a:t>
            </a:r>
            <a:r>
              <a:rPr lang="en-US" sz="4400" b="1" i="0" u="none" strike="noStrike" cap="none" dirty="0" err="1">
                <a:solidFill>
                  <a:schemeClr val="tx2"/>
                </a:solidFill>
                <a:latin typeface="+mj-lt"/>
                <a:ea typeface="+mj-ea"/>
                <a:cs typeface="+mj-cs"/>
                <a:sym typeface="Arial"/>
              </a:rPr>
              <a:t>fordøjelse</a:t>
            </a:r>
            <a:endParaRPr lang="en-US" sz="4400" dirty="0">
              <a:solidFill>
                <a:schemeClr val="tx2"/>
              </a:solidFill>
              <a:latin typeface="+mj-lt"/>
              <a:ea typeface="+mj-ea"/>
              <a:cs typeface="+mj-cs"/>
            </a:endParaRPr>
          </a:p>
        </p:txBody>
      </p:sp>
      <p:sp>
        <p:nvSpPr>
          <p:cNvPr id="266" name="Rectangle 78">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2283308"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7" name="Rectangle 80">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1857"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2" name="Google Shape;262;p30"/>
          <p:cNvSpPr txBox="1"/>
          <p:nvPr/>
        </p:nvSpPr>
        <p:spPr>
          <a:xfrm>
            <a:off x="2522897" y="1173892"/>
            <a:ext cx="5778873" cy="4026243"/>
          </a:xfrm>
          <a:prstGeom prst="rect">
            <a:avLst/>
          </a:prstGeom>
        </p:spPr>
        <p:txBody>
          <a:bodyPr spcFirstLastPara="1" vert="horz" lIns="91440" tIns="45720" rIns="91440" bIns="45720" rtlCol="0" anchorCtr="0">
            <a:noAutofit/>
          </a:bodyPr>
          <a:lstStyle/>
          <a:p>
            <a:pPr marL="0" marR="0" lvl="0" indent="-384048" defTabSz="914400">
              <a:lnSpc>
                <a:spcPct val="94000"/>
              </a:lnSpc>
              <a:spcBef>
                <a:spcPts val="0"/>
              </a:spcBef>
              <a:spcAft>
                <a:spcPts val="200"/>
              </a:spcAft>
              <a:buClr>
                <a:srgbClr val="000000"/>
              </a:buClr>
              <a:buSzPts val="1800"/>
              <a:buFont typeface="Franklin Gothic Book" panose="020B0503020102020204" pitchFamily="34" charset="0"/>
              <a:buNone/>
            </a:pPr>
            <a:r>
              <a:rPr lang="en-US" sz="1600" b="0" i="0" u="none" strike="noStrike" cap="none" dirty="0" err="1">
                <a:solidFill>
                  <a:schemeClr val="tx2"/>
                </a:solidFill>
                <a:sym typeface="Arial"/>
              </a:rPr>
              <a:t>Tyndtarmen</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fordøjer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kuldhydrater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proteiner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og</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fedt</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Foruden</a:t>
            </a:r>
            <a:r>
              <a:rPr lang="en-US" sz="1600" b="0" i="0" u="none" strike="noStrike" cap="none" dirty="0">
                <a:solidFill>
                  <a:schemeClr val="tx2"/>
                </a:solidFill>
                <a:sym typeface="Arial"/>
              </a:rPr>
              <a:t> de </a:t>
            </a:r>
            <a:r>
              <a:rPr lang="en-US" sz="1600" b="0" i="0" u="none" strike="noStrike" cap="none" dirty="0" err="1">
                <a:solidFill>
                  <a:schemeClr val="tx2"/>
                </a:solidFill>
                <a:sym typeface="Arial"/>
              </a:rPr>
              <a:t>energigivende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nærignstoffer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nedbrydes</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nukelinsyrer</a:t>
            </a:r>
            <a:r>
              <a:rPr lang="en-US" sz="1600" b="0" i="0" u="none" strike="noStrike" cap="none" dirty="0">
                <a:solidFill>
                  <a:schemeClr val="tx2"/>
                </a:solidFill>
                <a:sym typeface="Arial"/>
              </a:rPr>
              <a:t> (DNA </a:t>
            </a:r>
            <a:r>
              <a:rPr lang="en-US" sz="1600" b="0" i="0" u="none" strike="noStrike" cap="none" dirty="0" err="1">
                <a:solidFill>
                  <a:schemeClr val="tx2"/>
                </a:solidFill>
                <a:sym typeface="Arial"/>
              </a:rPr>
              <a:t>og</a:t>
            </a:r>
            <a:r>
              <a:rPr lang="en-US" sz="1600" b="0" i="0" u="none" strike="noStrike" cap="none" dirty="0">
                <a:solidFill>
                  <a:schemeClr val="tx2"/>
                </a:solidFill>
                <a:sym typeface="Arial"/>
              </a:rPr>
              <a:t> RNA) </a:t>
            </a:r>
            <a:r>
              <a:rPr lang="en-US" sz="1600" b="0" i="0" u="none" strike="noStrike" cap="none" dirty="0" err="1">
                <a:solidFill>
                  <a:schemeClr val="tx2"/>
                </a:solidFill>
                <a:sym typeface="Arial"/>
              </a:rPr>
              <a:t>og</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vand</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mineraler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og</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vanopløselige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vitaminer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optages</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ind</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i</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blodbanen</a:t>
            </a:r>
            <a:r>
              <a:rPr lang="en-US" sz="1600" b="0" i="0" u="none" strike="noStrike" cap="none" dirty="0">
                <a:solidFill>
                  <a:schemeClr val="tx2"/>
                </a:solidFill>
                <a:sym typeface="Arial"/>
              </a:rPr>
              <a:t>. </a:t>
            </a:r>
            <a:endParaRPr lang="en-US" sz="1600" dirty="0">
              <a:solidFill>
                <a:schemeClr val="tx2"/>
              </a:solidFill>
            </a:endParaRPr>
          </a:p>
          <a:p>
            <a:pPr marL="0" marR="0" lvl="0" indent="-384048" defTabSz="914400">
              <a:lnSpc>
                <a:spcPct val="94000"/>
              </a:lnSpc>
              <a:spcBef>
                <a:spcPts val="0"/>
              </a:spcBef>
              <a:spcAft>
                <a:spcPts val="200"/>
              </a:spcAft>
              <a:buClr>
                <a:srgbClr val="000000"/>
              </a:buClr>
              <a:buSzPts val="1800"/>
              <a:buFont typeface="Franklin Gothic Book" panose="020B0503020102020204" pitchFamily="34" charset="0"/>
              <a:buNone/>
            </a:pPr>
            <a:endParaRPr lang="en-US" sz="1600" b="0" i="0" u="none" strike="noStrike" cap="none" dirty="0">
              <a:solidFill>
                <a:schemeClr val="tx2"/>
              </a:solidFill>
              <a:sym typeface="Arial"/>
            </a:endParaRPr>
          </a:p>
          <a:p>
            <a:pPr marL="0" marR="0" lvl="0" indent="-384048" defTabSz="914400">
              <a:lnSpc>
                <a:spcPct val="94000"/>
              </a:lnSpc>
              <a:spcBef>
                <a:spcPts val="0"/>
              </a:spcBef>
              <a:spcAft>
                <a:spcPts val="200"/>
              </a:spcAft>
              <a:buClr>
                <a:srgbClr val="000000"/>
              </a:buClr>
              <a:buSzPts val="1800"/>
              <a:buFont typeface="Franklin Gothic Book" panose="020B0503020102020204" pitchFamily="34" charset="0"/>
              <a:buNone/>
            </a:pPr>
            <a:r>
              <a:rPr lang="en-US" sz="1600" b="1" i="0" u="none" strike="noStrike" cap="none" dirty="0" err="1">
                <a:solidFill>
                  <a:schemeClr val="tx2"/>
                </a:solidFill>
                <a:sym typeface="Arial"/>
              </a:rPr>
              <a:t>Kulhydratfordøjelse</a:t>
            </a:r>
            <a:r>
              <a:rPr lang="en-US" sz="1600" b="1" i="0" u="none" strike="noStrike" cap="none" dirty="0">
                <a:solidFill>
                  <a:schemeClr val="tx2"/>
                </a:solidFill>
                <a:sym typeface="Arial"/>
              </a:rPr>
              <a:t>:</a:t>
            </a:r>
            <a:endParaRPr lang="en-US" sz="1600" dirty="0">
              <a:solidFill>
                <a:schemeClr val="tx2"/>
              </a:solidFill>
            </a:endParaRPr>
          </a:p>
          <a:p>
            <a:pPr marL="0" marR="0" lvl="0" indent="-384048" defTabSz="914400">
              <a:lnSpc>
                <a:spcPct val="94000"/>
              </a:lnSpc>
              <a:spcBef>
                <a:spcPts val="0"/>
              </a:spcBef>
              <a:spcAft>
                <a:spcPts val="200"/>
              </a:spcAft>
              <a:buClr>
                <a:srgbClr val="000000"/>
              </a:buClr>
              <a:buSzPts val="1800"/>
              <a:buFont typeface="Franklin Gothic Book" panose="020B0503020102020204" pitchFamily="34" charset="0"/>
              <a:buNone/>
            </a:pPr>
            <a:r>
              <a:rPr lang="en-US" sz="1600" b="0" i="1" u="none" strike="noStrike" cap="none" dirty="0">
                <a:solidFill>
                  <a:schemeClr val="tx2"/>
                </a:solidFill>
                <a:sym typeface="Arial"/>
              </a:rPr>
              <a:t>Amylase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enzym</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fra</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bugspyt</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samt</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andre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kulhydratspaltende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enzymer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i</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tarmsaften</a:t>
            </a:r>
            <a:r>
              <a:rPr lang="en-US" sz="1600" b="0" i="0" u="none" strike="noStrike" cap="none" dirty="0">
                <a:solidFill>
                  <a:schemeClr val="tx2"/>
                </a:solidFill>
                <a:sym typeface="Arial"/>
              </a:rPr>
              <a:t> (maltase, </a:t>
            </a:r>
            <a:r>
              <a:rPr lang="en-US" sz="1600" b="0" i="0" u="none" strike="noStrike" cap="none" dirty="0" err="1">
                <a:solidFill>
                  <a:schemeClr val="tx2"/>
                </a:solidFill>
                <a:sym typeface="Arial"/>
              </a:rPr>
              <a:t>laktase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og</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sukrase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spalter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kulhydrater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til</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monosakkarider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som</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kan</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passerer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igennem</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slimhinden</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og</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ind</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i</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blodbanen</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samt</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videre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til</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leveren</a:t>
            </a:r>
            <a:r>
              <a:rPr lang="en-US" sz="1600" b="0" i="0" u="none" strike="noStrike" cap="none" dirty="0">
                <a:solidFill>
                  <a:schemeClr val="tx2"/>
                </a:solidFill>
                <a:sym typeface="Arial"/>
              </a:rPr>
              <a:t>.</a:t>
            </a:r>
            <a:endParaRPr lang="en-US" sz="1600" dirty="0">
              <a:solidFill>
                <a:schemeClr val="tx2"/>
              </a:solidFill>
            </a:endParaRPr>
          </a:p>
          <a:p>
            <a:pPr marL="0" marR="0" lvl="0" indent="-384048" defTabSz="914400">
              <a:lnSpc>
                <a:spcPct val="94000"/>
              </a:lnSpc>
              <a:spcBef>
                <a:spcPts val="0"/>
              </a:spcBef>
              <a:spcAft>
                <a:spcPts val="200"/>
              </a:spcAft>
              <a:buClr>
                <a:srgbClr val="000000"/>
              </a:buClr>
              <a:buSzPts val="1800"/>
              <a:buFont typeface="Franklin Gothic Book" panose="020B0503020102020204" pitchFamily="34" charset="0"/>
              <a:buNone/>
            </a:pPr>
            <a:endParaRPr lang="en-US" sz="1600" b="0" i="0" u="none" strike="noStrike" cap="none" dirty="0">
              <a:solidFill>
                <a:schemeClr val="tx2"/>
              </a:solidFill>
              <a:sym typeface="Arial"/>
            </a:endParaRPr>
          </a:p>
          <a:p>
            <a:pPr marL="0" marR="0" lvl="0" indent="-384048" defTabSz="914400">
              <a:lnSpc>
                <a:spcPct val="94000"/>
              </a:lnSpc>
              <a:spcBef>
                <a:spcPts val="0"/>
              </a:spcBef>
              <a:spcAft>
                <a:spcPts val="200"/>
              </a:spcAft>
              <a:buClr>
                <a:srgbClr val="000000"/>
              </a:buClr>
              <a:buSzPts val="1800"/>
              <a:buFont typeface="Franklin Gothic Book" panose="020B0503020102020204" pitchFamily="34" charset="0"/>
              <a:buNone/>
            </a:pPr>
            <a:r>
              <a:rPr lang="en-US" sz="1600" b="1" i="0" u="none" strike="noStrike" cap="none" dirty="0" err="1">
                <a:solidFill>
                  <a:schemeClr val="tx2"/>
                </a:solidFill>
                <a:sym typeface="Arial"/>
              </a:rPr>
              <a:t>Proteinfordøjelse</a:t>
            </a:r>
            <a:r>
              <a:rPr lang="en-US" sz="1600" b="1" i="0" u="none" strike="noStrike" cap="none" dirty="0">
                <a:solidFill>
                  <a:schemeClr val="tx2"/>
                </a:solidFill>
                <a:sym typeface="Arial"/>
              </a:rPr>
              <a:t>:</a:t>
            </a:r>
            <a:endParaRPr lang="en-US" sz="1600" dirty="0">
              <a:solidFill>
                <a:schemeClr val="tx2"/>
              </a:solidFill>
            </a:endParaRPr>
          </a:p>
          <a:p>
            <a:pPr marL="0" marR="0" lvl="0" indent="-384048" defTabSz="914400">
              <a:lnSpc>
                <a:spcPct val="94000"/>
              </a:lnSpc>
              <a:spcBef>
                <a:spcPts val="0"/>
              </a:spcBef>
              <a:spcAft>
                <a:spcPts val="200"/>
              </a:spcAft>
              <a:buClr>
                <a:srgbClr val="000000"/>
              </a:buClr>
              <a:buSzPts val="1800"/>
              <a:buFont typeface="Franklin Gothic Book" panose="020B0503020102020204" pitchFamily="34" charset="0"/>
              <a:buNone/>
            </a:pPr>
            <a:r>
              <a:rPr lang="en-US" sz="1600" b="0" i="1" u="none" strike="noStrike" cap="none" dirty="0" err="1">
                <a:solidFill>
                  <a:schemeClr val="tx2"/>
                </a:solidFill>
                <a:sym typeface="Arial"/>
              </a:rPr>
              <a:t>Peptidaser</a:t>
            </a:r>
            <a:r>
              <a:rPr lang="en-US" sz="1600" b="0" i="1" u="none" strike="noStrike" cap="none" dirty="0">
                <a:solidFill>
                  <a:schemeClr val="tx2"/>
                </a:solidFill>
                <a:sym typeface="Arial"/>
              </a:rPr>
              <a:t> </a:t>
            </a:r>
            <a:r>
              <a:rPr lang="en-US" sz="1600" b="0" i="0" u="none" strike="noStrike" cap="none" dirty="0">
                <a:solidFill>
                  <a:schemeClr val="tx2"/>
                </a:solidFill>
                <a:sym typeface="Arial"/>
              </a:rPr>
              <a:t>(</a:t>
            </a:r>
            <a:r>
              <a:rPr lang="en-US" sz="1600" b="0" i="0" u="none" strike="noStrike" cap="none" dirty="0" err="1">
                <a:solidFill>
                  <a:schemeClr val="tx2"/>
                </a:solidFill>
                <a:sym typeface="Arial"/>
              </a:rPr>
              <a:t>enzymer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i</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tarmsaften</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samt</a:t>
            </a:r>
            <a:r>
              <a:rPr lang="en-US" sz="1600" b="0" i="0" u="none" strike="noStrike" cap="none" dirty="0">
                <a:solidFill>
                  <a:schemeClr val="tx2"/>
                </a:solidFill>
                <a:sym typeface="Arial"/>
              </a:rPr>
              <a:t> </a:t>
            </a:r>
            <a:r>
              <a:rPr lang="en-US" sz="1600" b="0" i="1" u="none" strike="noStrike" cap="none" dirty="0">
                <a:solidFill>
                  <a:schemeClr val="tx2"/>
                </a:solidFill>
                <a:sym typeface="Arial"/>
              </a:rPr>
              <a:t>trypsinogen</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fra</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bugspyt</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spalter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proteiner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til</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peptider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og</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videre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til</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aminosyrer</a:t>
            </a:r>
            <a:r>
              <a:rPr lang="en-US" sz="1600" b="0" i="0" u="none" strike="noStrike" cap="none" dirty="0">
                <a:solidFill>
                  <a:schemeClr val="tx2"/>
                </a:solidFill>
                <a:sym typeface="Arial"/>
              </a:rPr>
              <a:t>, der </a:t>
            </a:r>
            <a:r>
              <a:rPr lang="en-US" sz="1600" b="0" i="0" u="none" strike="noStrike" cap="none" dirty="0" err="1">
                <a:solidFill>
                  <a:schemeClr val="tx2"/>
                </a:solidFill>
                <a:sym typeface="Arial"/>
              </a:rPr>
              <a:t>kan</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passere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igennem</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slimhinden</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og</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ind</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i</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blodbanen</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samt</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videre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til</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leveren</a:t>
            </a:r>
            <a:endParaRPr lang="en-US" sz="1600" dirty="0">
              <a:solidFill>
                <a:schemeClr val="tx2"/>
              </a:solidFill>
            </a:endParaRPr>
          </a:p>
          <a:p>
            <a:pPr marL="0" marR="0" lvl="0" indent="-384048" defTabSz="914400">
              <a:lnSpc>
                <a:spcPct val="94000"/>
              </a:lnSpc>
              <a:spcBef>
                <a:spcPts val="0"/>
              </a:spcBef>
              <a:spcAft>
                <a:spcPts val="200"/>
              </a:spcAft>
              <a:buClr>
                <a:srgbClr val="000000"/>
              </a:buClr>
              <a:buSzPts val="1800"/>
              <a:buFont typeface="Franklin Gothic Book" panose="020B0503020102020204" pitchFamily="34" charset="0"/>
              <a:buNone/>
            </a:pPr>
            <a:endParaRPr lang="en-US" sz="1600" b="1" i="0" u="none" strike="noStrike" cap="none" dirty="0">
              <a:solidFill>
                <a:schemeClr val="tx2"/>
              </a:solidFill>
              <a:sym typeface="Arial"/>
            </a:endParaRPr>
          </a:p>
          <a:p>
            <a:pPr marL="0" marR="0" lvl="0" indent="-384048" defTabSz="914400">
              <a:lnSpc>
                <a:spcPct val="94000"/>
              </a:lnSpc>
              <a:spcBef>
                <a:spcPts val="0"/>
              </a:spcBef>
              <a:spcAft>
                <a:spcPts val="200"/>
              </a:spcAft>
              <a:buClr>
                <a:srgbClr val="000000"/>
              </a:buClr>
              <a:buSzPts val="1800"/>
              <a:buFont typeface="Franklin Gothic Book" panose="020B0503020102020204" pitchFamily="34" charset="0"/>
              <a:buNone/>
            </a:pPr>
            <a:r>
              <a:rPr lang="en-US" sz="1600" b="1" i="0" u="none" strike="noStrike" cap="none" dirty="0" err="1">
                <a:solidFill>
                  <a:schemeClr val="tx2"/>
                </a:solidFill>
                <a:sym typeface="Arial"/>
              </a:rPr>
              <a:t>Fedtfordøjelse</a:t>
            </a:r>
            <a:r>
              <a:rPr lang="en-US" sz="1600" b="1" i="0" u="none" strike="noStrike" cap="none" dirty="0">
                <a:solidFill>
                  <a:schemeClr val="tx2"/>
                </a:solidFill>
                <a:sym typeface="Arial"/>
              </a:rPr>
              <a:t>:</a:t>
            </a:r>
            <a:endParaRPr lang="en-US" sz="1600" dirty="0">
              <a:solidFill>
                <a:schemeClr val="tx2"/>
              </a:solidFill>
            </a:endParaRPr>
          </a:p>
          <a:p>
            <a:pPr marL="0" marR="0" lvl="0" indent="-384048" defTabSz="914400">
              <a:lnSpc>
                <a:spcPct val="94000"/>
              </a:lnSpc>
              <a:spcBef>
                <a:spcPts val="0"/>
              </a:spcBef>
              <a:spcAft>
                <a:spcPts val="200"/>
              </a:spcAft>
              <a:buClr>
                <a:srgbClr val="000000"/>
              </a:buClr>
              <a:buSzPts val="1800"/>
              <a:buFont typeface="Franklin Gothic Book" panose="020B0503020102020204" pitchFamily="34" charset="0"/>
              <a:buNone/>
            </a:pPr>
            <a:r>
              <a:rPr lang="en-US" sz="1600" b="0" i="1" u="none" strike="noStrike" cap="none" dirty="0">
                <a:solidFill>
                  <a:schemeClr val="tx2"/>
                </a:solidFill>
                <a:sym typeface="Arial"/>
              </a:rPr>
              <a:t>Lipase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enzym</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fra</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bugspyt</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og</a:t>
            </a:r>
            <a:r>
              <a:rPr lang="en-US" sz="1600" b="0" i="0" u="none" strike="noStrike" cap="none" dirty="0">
                <a:solidFill>
                  <a:schemeClr val="tx2"/>
                </a:solidFill>
                <a:sym typeface="Arial"/>
              </a:rPr>
              <a:t> </a:t>
            </a:r>
            <a:r>
              <a:rPr lang="en-US" sz="1600" b="0" i="1" u="none" strike="noStrike" cap="none" dirty="0" err="1">
                <a:solidFill>
                  <a:schemeClr val="tx2"/>
                </a:solidFill>
                <a:sym typeface="Arial"/>
              </a:rPr>
              <a:t>galdesyrer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omdanner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fedtsoffer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til</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fedstyrer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og</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monoglycerider</a:t>
            </a:r>
            <a:r>
              <a:rPr lang="en-US" sz="1600" b="0" i="0" u="none" strike="noStrike" cap="none" dirty="0">
                <a:solidFill>
                  <a:schemeClr val="tx2"/>
                </a:solidFill>
                <a:sym typeface="Arial"/>
              </a:rPr>
              <a:t>. De </a:t>
            </a:r>
            <a:r>
              <a:rPr lang="en-US" sz="1600" b="0" i="0" u="none" strike="noStrike" cap="none" dirty="0" err="1">
                <a:solidFill>
                  <a:schemeClr val="tx2"/>
                </a:solidFill>
                <a:sym typeface="Arial"/>
              </a:rPr>
              <a:t>korte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fedstyrekæder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kan</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passere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igennem</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slimhinden</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og</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ind</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i</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blodbanen</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samt</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videre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til</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leveren</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Monoglycderiderne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og</a:t>
            </a:r>
            <a:r>
              <a:rPr lang="en-US" sz="1600" b="0" i="0" u="none" strike="noStrike" cap="none" dirty="0">
                <a:solidFill>
                  <a:schemeClr val="tx2"/>
                </a:solidFill>
                <a:sym typeface="Arial"/>
              </a:rPr>
              <a:t> de </a:t>
            </a:r>
            <a:r>
              <a:rPr lang="en-US" sz="1600" b="0" i="0" u="none" strike="noStrike" cap="none" dirty="0" err="1">
                <a:solidFill>
                  <a:schemeClr val="tx2"/>
                </a:solidFill>
                <a:sym typeface="Arial"/>
              </a:rPr>
              <a:t>lange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fedstyrekæder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transporteres</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i</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transportbobler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miceller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og</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chylomikroner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til</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lymfekarrene</a:t>
            </a:r>
            <a:r>
              <a:rPr lang="en-US" sz="1600" b="0" i="0" u="none" strike="noStrike" cap="none" dirty="0">
                <a:solidFill>
                  <a:schemeClr val="tx2"/>
                </a:solidFill>
                <a:sym typeface="Arial"/>
              </a:rPr>
              <a:t>.</a:t>
            </a:r>
            <a:endParaRPr lang="en-US" sz="1600" dirty="0">
              <a:solidFill>
                <a:schemeClr val="tx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1"/>
          <p:cNvSpPr txBox="1">
            <a:spLocks noGrp="1"/>
          </p:cNvSpPr>
          <p:nvPr>
            <p:ph type="title"/>
          </p:nvPr>
        </p:nvSpPr>
        <p:spPr>
          <a:xfrm>
            <a:off x="179375" y="274625"/>
            <a:ext cx="8507400" cy="346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600"/>
              <a:buFont typeface="Arial"/>
              <a:buNone/>
            </a:pPr>
            <a:r>
              <a:rPr lang="en-US" sz="2400" b="1" i="0" u="none" strike="noStrike" cap="none" dirty="0">
                <a:solidFill>
                  <a:srgbClr val="0000FF"/>
                </a:solidFill>
                <a:latin typeface="Arial"/>
                <a:ea typeface="Arial"/>
                <a:cs typeface="Arial"/>
                <a:sym typeface="Arial"/>
              </a:rPr>
              <a:t>Colon (</a:t>
            </a:r>
            <a:r>
              <a:rPr lang="en-US" sz="2400" b="1" i="0" u="none" strike="noStrike" cap="none" dirty="0" err="1">
                <a:solidFill>
                  <a:srgbClr val="0000FF"/>
                </a:solidFill>
                <a:latin typeface="Arial"/>
                <a:ea typeface="Arial"/>
                <a:cs typeface="Arial"/>
                <a:sym typeface="Arial"/>
              </a:rPr>
              <a:t>tyktarmen</a:t>
            </a:r>
            <a:r>
              <a:rPr lang="en-US" sz="2400" b="1" i="0" u="none" strike="noStrike" cap="none" dirty="0">
                <a:solidFill>
                  <a:srgbClr val="0000FF"/>
                </a:solidFill>
                <a:latin typeface="Arial"/>
                <a:ea typeface="Arial"/>
                <a:cs typeface="Arial"/>
                <a:sym typeface="Arial"/>
              </a:rPr>
              <a:t>) –  ”</a:t>
            </a:r>
            <a:r>
              <a:rPr lang="en-US" sz="2400" b="1" i="0" u="none" strike="noStrike" cap="none" dirty="0" err="1">
                <a:solidFill>
                  <a:srgbClr val="0000FF"/>
                </a:solidFill>
                <a:latin typeface="Arial"/>
                <a:ea typeface="Arial"/>
                <a:cs typeface="Arial"/>
                <a:sym typeface="Arial"/>
              </a:rPr>
              <a:t>intestinum</a:t>
            </a:r>
            <a:r>
              <a:rPr lang="en-US" sz="2400" b="1" i="0" u="none" strike="noStrike" cap="none" dirty="0">
                <a:solidFill>
                  <a:srgbClr val="0000FF"/>
                </a:solidFill>
                <a:latin typeface="Arial"/>
                <a:ea typeface="Arial"/>
                <a:cs typeface="Arial"/>
                <a:sym typeface="Arial"/>
              </a:rPr>
              <a:t> </a:t>
            </a:r>
            <a:r>
              <a:rPr lang="en-US" sz="2400" b="1" i="0" u="none" strike="noStrike" cap="none" dirty="0" err="1">
                <a:solidFill>
                  <a:srgbClr val="0000FF"/>
                </a:solidFill>
                <a:latin typeface="Arial"/>
                <a:ea typeface="Arial"/>
                <a:cs typeface="Arial"/>
                <a:sym typeface="Arial"/>
              </a:rPr>
              <a:t>crassum</a:t>
            </a:r>
            <a:r>
              <a:rPr lang="en-US" sz="2400" b="1" i="0" u="none" strike="noStrike" cap="none" dirty="0">
                <a:solidFill>
                  <a:srgbClr val="0000FF"/>
                </a:solidFill>
                <a:latin typeface="Arial"/>
                <a:ea typeface="Arial"/>
                <a:cs typeface="Arial"/>
                <a:sym typeface="Arial"/>
              </a:rPr>
              <a:t>” </a:t>
            </a:r>
            <a:endParaRPr dirty="0"/>
          </a:p>
        </p:txBody>
      </p:sp>
      <p:pic>
        <p:nvPicPr>
          <p:cNvPr id="269" name="Google Shape;269;p31" descr="Fordøjelsen 010"/>
          <p:cNvPicPr preferRelativeResize="0">
            <a:picLocks noGrp="1"/>
          </p:cNvPicPr>
          <p:nvPr>
            <p:ph idx="1"/>
          </p:nvPr>
        </p:nvPicPr>
        <p:blipFill rotWithShape="1">
          <a:blip r:embed="rId3">
            <a:alphaModFix/>
          </a:blip>
          <a:srcRect b="3615"/>
          <a:stretch/>
        </p:blipFill>
        <p:spPr>
          <a:xfrm>
            <a:off x="3113087" y="1512887"/>
            <a:ext cx="5573689" cy="4479700"/>
          </a:xfrm>
          <a:prstGeom prst="rect">
            <a:avLst/>
          </a:prstGeom>
          <a:noFill/>
          <a:ln>
            <a:noFill/>
          </a:ln>
        </p:spPr>
      </p:pic>
      <p:sp>
        <p:nvSpPr>
          <p:cNvPr id="270" name="Google Shape;270;p31"/>
          <p:cNvSpPr txBox="1"/>
          <p:nvPr/>
        </p:nvSpPr>
        <p:spPr>
          <a:xfrm>
            <a:off x="4283074" y="4650662"/>
            <a:ext cx="288925" cy="1460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50"/>
              <a:buFont typeface="Arial"/>
              <a:buNone/>
            </a:pPr>
            <a:r>
              <a:rPr lang="en-US" sz="1000" b="0" i="0" u="none" strike="noStrike" cap="none" dirty="0">
                <a:solidFill>
                  <a:schemeClr val="dk1"/>
                </a:solidFill>
                <a:latin typeface="Arial"/>
                <a:ea typeface="Arial"/>
                <a:cs typeface="Arial"/>
                <a:sym typeface="Arial"/>
              </a:rPr>
              <a:t>1.</a:t>
            </a:r>
            <a:endParaRPr dirty="0"/>
          </a:p>
        </p:txBody>
      </p:sp>
      <p:sp>
        <p:nvSpPr>
          <p:cNvPr id="271" name="Google Shape;271;p31"/>
          <p:cNvSpPr txBox="1"/>
          <p:nvPr/>
        </p:nvSpPr>
        <p:spPr>
          <a:xfrm>
            <a:off x="3255962" y="2538412"/>
            <a:ext cx="288925" cy="2444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50"/>
              <a:buFont typeface="Arial"/>
              <a:buNone/>
            </a:pPr>
            <a:r>
              <a:rPr lang="en-US" sz="1000" b="0" i="0" u="none" strike="noStrike" cap="none">
                <a:solidFill>
                  <a:schemeClr val="dk1"/>
                </a:solidFill>
                <a:latin typeface="Arial"/>
                <a:ea typeface="Arial"/>
                <a:cs typeface="Arial"/>
                <a:sym typeface="Arial"/>
              </a:rPr>
              <a:t>2.</a:t>
            </a:r>
            <a:endParaRPr/>
          </a:p>
        </p:txBody>
      </p:sp>
      <p:sp>
        <p:nvSpPr>
          <p:cNvPr id="272" name="Google Shape;272;p31"/>
          <p:cNvSpPr txBox="1"/>
          <p:nvPr/>
        </p:nvSpPr>
        <p:spPr>
          <a:xfrm>
            <a:off x="5755468" y="1571739"/>
            <a:ext cx="288925" cy="2444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50"/>
              <a:buFont typeface="Arial"/>
              <a:buNone/>
            </a:pPr>
            <a:r>
              <a:rPr lang="en-US" sz="1000" b="0" i="0" u="none" strike="noStrike" cap="none" dirty="0">
                <a:solidFill>
                  <a:schemeClr val="dk1"/>
                </a:solidFill>
                <a:latin typeface="Arial"/>
                <a:ea typeface="Arial"/>
                <a:cs typeface="Arial"/>
                <a:sym typeface="Arial"/>
              </a:rPr>
              <a:t>3.</a:t>
            </a:r>
            <a:endParaRPr dirty="0"/>
          </a:p>
        </p:txBody>
      </p:sp>
      <p:sp>
        <p:nvSpPr>
          <p:cNvPr id="273" name="Google Shape;273;p31"/>
          <p:cNvSpPr txBox="1"/>
          <p:nvPr/>
        </p:nvSpPr>
        <p:spPr>
          <a:xfrm>
            <a:off x="7665893" y="2552699"/>
            <a:ext cx="288925" cy="4603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50"/>
              <a:buFont typeface="Arial"/>
              <a:buNone/>
            </a:pPr>
            <a:r>
              <a:rPr lang="en-US" sz="1000" b="0" i="0" u="none" strike="noStrike" cap="none">
                <a:solidFill>
                  <a:schemeClr val="dk1"/>
                </a:solidFill>
                <a:latin typeface="Arial"/>
                <a:ea typeface="Arial"/>
                <a:cs typeface="Arial"/>
                <a:sym typeface="Arial"/>
              </a:rPr>
              <a:t>4.</a:t>
            </a:r>
            <a:endParaRPr/>
          </a:p>
        </p:txBody>
      </p:sp>
      <p:sp>
        <p:nvSpPr>
          <p:cNvPr id="274" name="Google Shape;274;p31"/>
          <p:cNvSpPr txBox="1"/>
          <p:nvPr/>
        </p:nvSpPr>
        <p:spPr>
          <a:xfrm>
            <a:off x="4911725" y="4051300"/>
            <a:ext cx="288925" cy="2444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50"/>
              <a:buFont typeface="Arial"/>
              <a:buNone/>
            </a:pPr>
            <a:r>
              <a:rPr lang="en-US" sz="1000" b="0" i="0" u="none" strike="noStrike" cap="none">
                <a:solidFill>
                  <a:schemeClr val="dk1"/>
                </a:solidFill>
                <a:latin typeface="Arial"/>
                <a:ea typeface="Arial"/>
                <a:cs typeface="Arial"/>
                <a:sym typeface="Arial"/>
              </a:rPr>
              <a:t>5.</a:t>
            </a:r>
            <a:endParaRPr/>
          </a:p>
        </p:txBody>
      </p:sp>
      <p:sp>
        <p:nvSpPr>
          <p:cNvPr id="275" name="Google Shape;275;p31"/>
          <p:cNvSpPr txBox="1"/>
          <p:nvPr/>
        </p:nvSpPr>
        <p:spPr>
          <a:xfrm>
            <a:off x="2082800" y="4197350"/>
            <a:ext cx="290512" cy="2476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50"/>
              <a:buFont typeface="Arial"/>
              <a:buNone/>
            </a:pPr>
            <a:r>
              <a:rPr lang="en-US" sz="1000" b="0" i="0" u="none" strike="noStrike" cap="none">
                <a:solidFill>
                  <a:schemeClr val="dk1"/>
                </a:solidFill>
                <a:latin typeface="Arial"/>
                <a:ea typeface="Arial"/>
                <a:cs typeface="Arial"/>
                <a:sym typeface="Arial"/>
              </a:rPr>
              <a:t>6.</a:t>
            </a:r>
            <a:endParaRPr/>
          </a:p>
        </p:txBody>
      </p:sp>
      <p:sp>
        <p:nvSpPr>
          <p:cNvPr id="276" name="Google Shape;276;p31"/>
          <p:cNvSpPr txBox="1"/>
          <p:nvPr/>
        </p:nvSpPr>
        <p:spPr>
          <a:xfrm>
            <a:off x="593123" y="1693977"/>
            <a:ext cx="2662838" cy="1954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50"/>
              <a:buFont typeface="Arial"/>
              <a:buNone/>
            </a:pPr>
            <a:r>
              <a:rPr lang="en-US" sz="1600" i="0" u="none" strike="noStrike" cap="none" dirty="0">
                <a:solidFill>
                  <a:schemeClr val="dk1"/>
                </a:solidFill>
                <a:latin typeface="Arial"/>
                <a:ea typeface="Arial"/>
                <a:cs typeface="Arial"/>
                <a:sym typeface="Arial"/>
              </a:rPr>
              <a:t>1. Coecum</a:t>
            </a:r>
            <a:endParaRPr sz="160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450"/>
              <a:buFont typeface="Arial"/>
              <a:buNone/>
            </a:pPr>
            <a:r>
              <a:rPr lang="en-US" sz="1600" i="0" u="none" strike="noStrike" cap="none" dirty="0">
                <a:solidFill>
                  <a:schemeClr val="dk1"/>
                </a:solidFill>
                <a:latin typeface="Arial"/>
                <a:ea typeface="Arial"/>
                <a:cs typeface="Arial"/>
                <a:sym typeface="Arial"/>
              </a:rPr>
              <a:t>2. Colon </a:t>
            </a:r>
            <a:r>
              <a:rPr lang="en-US" sz="1600" i="0" u="none" strike="noStrike" cap="none" dirty="0" err="1">
                <a:solidFill>
                  <a:schemeClr val="dk1"/>
                </a:solidFill>
                <a:latin typeface="Arial"/>
                <a:ea typeface="Arial"/>
                <a:cs typeface="Arial"/>
                <a:sym typeface="Arial"/>
              </a:rPr>
              <a:t>ascendens</a:t>
            </a:r>
            <a:endParaRPr sz="160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450"/>
              <a:buFont typeface="Arial"/>
              <a:buNone/>
            </a:pPr>
            <a:r>
              <a:rPr lang="en-US" sz="1600" i="0" u="none" strike="noStrike" cap="none" dirty="0">
                <a:solidFill>
                  <a:schemeClr val="dk1"/>
                </a:solidFill>
                <a:latin typeface="Arial"/>
                <a:ea typeface="Arial"/>
                <a:cs typeface="Arial"/>
                <a:sym typeface="Arial"/>
              </a:rPr>
              <a:t>3. Colon transversum</a:t>
            </a:r>
            <a:endParaRPr sz="160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450"/>
              <a:buFont typeface="Arial"/>
              <a:buNone/>
            </a:pPr>
            <a:r>
              <a:rPr lang="en-US" sz="1600" i="0" u="none" strike="noStrike" cap="none" dirty="0">
                <a:solidFill>
                  <a:schemeClr val="dk1"/>
                </a:solidFill>
                <a:latin typeface="Arial"/>
                <a:ea typeface="Arial"/>
                <a:cs typeface="Arial"/>
                <a:sym typeface="Arial"/>
              </a:rPr>
              <a:t>4. Colon </a:t>
            </a:r>
            <a:r>
              <a:rPr lang="en-US" sz="1600" i="0" u="none" strike="noStrike" cap="none" dirty="0" err="1">
                <a:solidFill>
                  <a:schemeClr val="dk1"/>
                </a:solidFill>
                <a:latin typeface="Arial"/>
                <a:ea typeface="Arial"/>
                <a:cs typeface="Arial"/>
                <a:sym typeface="Arial"/>
              </a:rPr>
              <a:t>descendens</a:t>
            </a:r>
            <a:endParaRPr sz="160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450"/>
              <a:buFont typeface="Arial"/>
              <a:buNone/>
            </a:pPr>
            <a:r>
              <a:rPr lang="en-US" sz="1600" i="0" u="none" strike="noStrike" cap="none" dirty="0">
                <a:solidFill>
                  <a:schemeClr val="dk1"/>
                </a:solidFill>
                <a:latin typeface="Arial"/>
                <a:ea typeface="Arial"/>
                <a:cs typeface="Arial"/>
                <a:sym typeface="Arial"/>
              </a:rPr>
              <a:t>5. Colon </a:t>
            </a:r>
            <a:r>
              <a:rPr lang="en-US" sz="1600" i="0" u="none" strike="noStrike" cap="none" dirty="0" err="1">
                <a:solidFill>
                  <a:schemeClr val="dk1"/>
                </a:solidFill>
                <a:latin typeface="Arial"/>
                <a:ea typeface="Arial"/>
                <a:cs typeface="Arial"/>
                <a:sym typeface="Arial"/>
              </a:rPr>
              <a:t>sigmoideum</a:t>
            </a:r>
            <a:endParaRPr sz="160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450"/>
              <a:buFont typeface="Arial"/>
              <a:buNone/>
            </a:pPr>
            <a:r>
              <a:rPr lang="en-US" sz="1600" i="0" u="none" strike="noStrike" cap="none" dirty="0">
                <a:solidFill>
                  <a:schemeClr val="dk1"/>
                </a:solidFill>
                <a:latin typeface="Arial"/>
                <a:ea typeface="Arial"/>
                <a:cs typeface="Arial"/>
                <a:sym typeface="Arial"/>
              </a:rPr>
              <a:t>6.  </a:t>
            </a:r>
            <a:r>
              <a:rPr lang="en-US" sz="1600" i="0" u="none" strike="noStrike" cap="none" dirty="0" err="1">
                <a:solidFill>
                  <a:schemeClr val="dk1"/>
                </a:solidFill>
                <a:latin typeface="Arial"/>
                <a:ea typeface="Arial"/>
                <a:cs typeface="Arial"/>
                <a:sym typeface="Arial"/>
              </a:rPr>
              <a:t>Ileocøkalstedet</a:t>
            </a:r>
            <a:endParaRPr sz="1600" i="0" u="none" strike="noStrike" cap="none" dirty="0">
              <a:solidFill>
                <a:schemeClr val="dk1"/>
              </a:solidFill>
              <a:latin typeface="Arial"/>
              <a:ea typeface="Arial"/>
              <a:cs typeface="Arial"/>
              <a:sym typeface="Arial"/>
            </a:endParaRPr>
          </a:p>
        </p:txBody>
      </p:sp>
      <p:graphicFrame>
        <p:nvGraphicFramePr>
          <p:cNvPr id="3" name="Diagram 2">
            <a:extLst>
              <a:ext uri="{FF2B5EF4-FFF2-40B4-BE49-F238E27FC236}">
                <a16:creationId xmlns:a16="http://schemas.microsoft.com/office/drawing/2014/main" id="{C0754FB1-E72B-9A45-BCD6-5C4BE9FB8C43}"/>
              </a:ext>
            </a:extLst>
          </p:cNvPr>
          <p:cNvGraphicFramePr/>
          <p:nvPr>
            <p:extLst>
              <p:ext uri="{D42A27DB-BD31-4B8C-83A1-F6EECF244321}">
                <p14:modId xmlns:p14="http://schemas.microsoft.com/office/powerpoint/2010/main" val="1356306227"/>
              </p:ext>
            </p:extLst>
          </p:nvPr>
        </p:nvGraphicFramePr>
        <p:xfrm>
          <a:off x="639873" y="3955623"/>
          <a:ext cx="2249355" cy="18644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78" name="Google Shape;278;p31"/>
          <p:cNvSpPr txBox="1"/>
          <p:nvPr/>
        </p:nvSpPr>
        <p:spPr>
          <a:xfrm>
            <a:off x="4427537" y="3596873"/>
            <a:ext cx="288925" cy="30777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6</a:t>
            </a:r>
            <a:endParaRPr sz="1400" b="0" i="0" u="none" strike="noStrike" cap="none" dirty="0">
              <a:solidFill>
                <a:srgbClr val="000000"/>
              </a:solidFill>
              <a:latin typeface="Arial"/>
              <a:ea typeface="Arial"/>
              <a:cs typeface="Arial"/>
              <a:sym typeface="Arial"/>
            </a:endParaRPr>
          </a:p>
        </p:txBody>
      </p:sp>
      <p:sp>
        <p:nvSpPr>
          <p:cNvPr id="2" name="Tekstfelt 1">
            <a:extLst>
              <a:ext uri="{FF2B5EF4-FFF2-40B4-BE49-F238E27FC236}">
                <a16:creationId xmlns:a16="http://schemas.microsoft.com/office/drawing/2014/main" id="{2BE013EB-891E-0844-BBA5-498ED35069CC}"/>
              </a:ext>
            </a:extLst>
          </p:cNvPr>
          <p:cNvSpPr txBox="1"/>
          <p:nvPr/>
        </p:nvSpPr>
        <p:spPr>
          <a:xfrm>
            <a:off x="6351373" y="3904650"/>
            <a:ext cx="312906" cy="276999"/>
          </a:xfrm>
          <a:prstGeom prst="rect">
            <a:avLst/>
          </a:prstGeom>
          <a:noFill/>
        </p:spPr>
        <p:txBody>
          <a:bodyPr wrap="none" rtlCol="0">
            <a:spAutoFit/>
          </a:bodyPr>
          <a:lstStyle/>
          <a:p>
            <a:r>
              <a:rPr lang="da-DK" sz="1200" dirty="0"/>
              <a:t>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2"/>
          <p:cNvSpPr txBox="1">
            <a:spLocks noGrp="1"/>
          </p:cNvSpPr>
          <p:nvPr>
            <p:ph type="title"/>
          </p:nvPr>
        </p:nvSpPr>
        <p:spPr>
          <a:xfrm>
            <a:off x="457200" y="867061"/>
            <a:ext cx="8229600" cy="3460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600"/>
              <a:buFont typeface="Arial"/>
              <a:buNone/>
            </a:pPr>
            <a:r>
              <a:rPr lang="en-US" sz="2400" b="1" i="0" u="none" strike="noStrike" cap="none" dirty="0">
                <a:solidFill>
                  <a:schemeClr val="tx1"/>
                </a:solidFill>
                <a:latin typeface="Arial"/>
                <a:ea typeface="Arial"/>
                <a:cs typeface="Arial"/>
                <a:sym typeface="Arial"/>
              </a:rPr>
              <a:t>Rectum </a:t>
            </a:r>
            <a:r>
              <a:rPr lang="en-US" sz="2400" b="1" i="0" u="none" strike="noStrike" cap="none" dirty="0" err="1">
                <a:solidFill>
                  <a:schemeClr val="tx1"/>
                </a:solidFill>
                <a:latin typeface="Arial"/>
                <a:ea typeface="Arial"/>
                <a:cs typeface="Arial"/>
                <a:sym typeface="Arial"/>
              </a:rPr>
              <a:t>og</a:t>
            </a:r>
            <a:r>
              <a:rPr lang="en-US" sz="2400" b="1" i="0" u="none" strike="noStrike" cap="none" dirty="0">
                <a:solidFill>
                  <a:schemeClr val="tx1"/>
                </a:solidFill>
                <a:latin typeface="Arial"/>
                <a:ea typeface="Arial"/>
                <a:cs typeface="Arial"/>
                <a:sym typeface="Arial"/>
              </a:rPr>
              <a:t> </a:t>
            </a:r>
            <a:r>
              <a:rPr lang="en-US" sz="2400" b="1" i="0" u="none" strike="noStrike" cap="none" dirty="0" err="1">
                <a:solidFill>
                  <a:schemeClr val="tx1"/>
                </a:solidFill>
                <a:latin typeface="Arial"/>
                <a:ea typeface="Arial"/>
                <a:cs typeface="Arial"/>
                <a:sym typeface="Arial"/>
              </a:rPr>
              <a:t>analkanalen</a:t>
            </a:r>
            <a:endParaRPr dirty="0">
              <a:solidFill>
                <a:schemeClr val="tx1"/>
              </a:solidFill>
            </a:endParaRPr>
          </a:p>
        </p:txBody>
      </p:sp>
      <p:pic>
        <p:nvPicPr>
          <p:cNvPr id="285" name="Google Shape;285;p32" descr="Fordøjelsen 011"/>
          <p:cNvPicPr preferRelativeResize="0">
            <a:picLocks noGrp="1"/>
          </p:cNvPicPr>
          <p:nvPr>
            <p:ph idx="1"/>
          </p:nvPr>
        </p:nvPicPr>
        <p:blipFill rotWithShape="1">
          <a:blip r:embed="rId3">
            <a:alphaModFix/>
          </a:blip>
          <a:stretch/>
        </p:blipFill>
        <p:spPr>
          <a:xfrm>
            <a:off x="1028700" y="2335499"/>
            <a:ext cx="7200900" cy="348240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3"/>
          <p:cNvSpPr txBox="1">
            <a:spLocks noGrp="1"/>
          </p:cNvSpPr>
          <p:nvPr>
            <p:ph type="title"/>
          </p:nvPr>
        </p:nvSpPr>
        <p:spPr>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FF"/>
              </a:buClr>
              <a:buSzPts val="3000"/>
              <a:buFont typeface="Arial"/>
              <a:buNone/>
            </a:pPr>
            <a:r>
              <a:rPr lang="en-US" sz="3000" b="1" i="0" u="none" strike="noStrike" cap="none">
                <a:solidFill>
                  <a:srgbClr val="0000FF"/>
                </a:solidFill>
                <a:latin typeface="Arial"/>
                <a:ea typeface="Arial"/>
                <a:cs typeface="Arial"/>
                <a:sym typeface="Arial"/>
              </a:rPr>
              <a:t>Koloskopi</a:t>
            </a:r>
            <a:endParaRPr/>
          </a:p>
        </p:txBody>
      </p:sp>
      <p:sp>
        <p:nvSpPr>
          <p:cNvPr id="292" name="Google Shape;292;p33"/>
          <p:cNvSpPr txBox="1">
            <a:spLocks noGrp="1"/>
          </p:cNvSpPr>
          <p:nvPr>
            <p:ph idx="1"/>
          </p:nvPr>
        </p:nvSpPr>
        <p:spPr>
          <a:prstGeom prst="rect">
            <a:avLst/>
          </a:prstGeom>
          <a:noFill/>
          <a:ln>
            <a:noFill/>
          </a:ln>
        </p:spPr>
        <p:txBody>
          <a:bodyPr spcFirstLastPara="1" wrap="square" lIns="91425" tIns="91425" rIns="91425" bIns="91425" anchor="t" anchorCtr="0">
            <a:noAutofit/>
          </a:bodyPr>
          <a:lstStyle/>
          <a:p>
            <a:pPr marL="342900" marR="0" lvl="0" indent="-139700" algn="l" rtl="0">
              <a:lnSpc>
                <a:spcPct val="100000"/>
              </a:lnSpc>
              <a:spcBef>
                <a:spcPts val="0"/>
              </a:spcBef>
              <a:spcAft>
                <a:spcPts val="0"/>
              </a:spcAft>
              <a:buClr>
                <a:schemeClr val="dk1"/>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93" name="Google Shape;293;p33" descr="Hvis du skal have undersøgt din tyktarm, foretager lægen en koloskopi. Det er en undersøgelse hvor lægen fører et kikkertinstrument op igennem tarmen. På den måde kan man se, om der er uregelmæssigheder i tarmen. Undersøgelsen foregår ambulant. I videoen kan du se, hvad der sker og hvordan, du skal forholde dig i forbindelse med undersøgelsen.">
            <a:hlinkClick r:id="rId3"/>
          </p:cNvPr>
          <p:cNvPicPr preferRelativeResize="0"/>
          <p:nvPr/>
        </p:nvPicPr>
        <p:blipFill rotWithShape="1">
          <a:blip r:embed="rId4">
            <a:alphaModFix/>
          </a:blip>
          <a:srcRect/>
          <a:stretch/>
        </p:blipFill>
        <p:spPr>
          <a:xfrm>
            <a:off x="1017075" y="1169150"/>
            <a:ext cx="7266700" cy="54500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graphicFrame>
        <p:nvGraphicFramePr>
          <p:cNvPr id="303" name="Google Shape;299;p34">
            <a:extLst>
              <a:ext uri="{FF2B5EF4-FFF2-40B4-BE49-F238E27FC236}">
                <a16:creationId xmlns:a16="http://schemas.microsoft.com/office/drawing/2014/main" id="{B538C49A-3D9A-D909-7608-53A28438AF5D}"/>
              </a:ext>
            </a:extLst>
          </p:cNvPr>
          <p:cNvGraphicFramePr>
            <a:graphicFrameLocks noGrp="1"/>
          </p:cNvGraphicFramePr>
          <p:nvPr>
            <p:ph idx="1"/>
          </p:nvPr>
        </p:nvGraphicFramePr>
        <p:xfrm>
          <a:off x="4485150" y="499025"/>
          <a:ext cx="4201500" cy="5627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00" name="Google Shape;300;p34"/>
          <p:cNvPicPr preferRelativeResize="0"/>
          <p:nvPr/>
        </p:nvPicPr>
        <p:blipFill rotWithShape="1">
          <a:blip r:embed="rId8">
            <a:alphaModFix/>
          </a:blip>
          <a:srcRect/>
          <a:stretch/>
        </p:blipFill>
        <p:spPr>
          <a:xfrm>
            <a:off x="679622" y="499025"/>
            <a:ext cx="3805529" cy="5787476"/>
          </a:xfrm>
          <a:prstGeom prst="rect">
            <a:avLst/>
          </a:prstGeom>
          <a:noFill/>
          <a:ln>
            <a:noFill/>
          </a:ln>
        </p:spPr>
      </p:pic>
      <p:pic>
        <p:nvPicPr>
          <p:cNvPr id="301" name="Google Shape;301;p34"/>
          <p:cNvPicPr preferRelativeResize="0"/>
          <p:nvPr/>
        </p:nvPicPr>
        <p:blipFill rotWithShape="1">
          <a:blip r:embed="rId9">
            <a:alphaModFix/>
          </a:blip>
          <a:srcRect/>
          <a:stretch/>
        </p:blipFill>
        <p:spPr>
          <a:xfrm>
            <a:off x="8095975" y="128345"/>
            <a:ext cx="1048025" cy="14355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305"/>
        <p:cNvGrpSpPr/>
        <p:nvPr/>
      </p:nvGrpSpPr>
      <p:grpSpPr>
        <a:xfrm>
          <a:off x="0" y="0"/>
          <a:ext cx="0" cy="0"/>
          <a:chOff x="0" y="0"/>
          <a:chExt cx="0" cy="0"/>
        </a:xfrm>
      </p:grpSpPr>
      <p:sp>
        <p:nvSpPr>
          <p:cNvPr id="310" name="Rectangle 120">
            <a:extLst>
              <a:ext uri="{FF2B5EF4-FFF2-40B4-BE49-F238E27FC236}">
                <a16:creationId xmlns:a16="http://schemas.microsoft.com/office/drawing/2014/main" id="{07FCD59A-8C2C-4398-A026-2E73C7BE1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6" name="Google Shape;306;p35"/>
          <p:cNvSpPr txBox="1"/>
          <p:nvPr/>
        </p:nvSpPr>
        <p:spPr>
          <a:xfrm>
            <a:off x="4967416" y="685800"/>
            <a:ext cx="3670398" cy="1485900"/>
          </a:xfrm>
          <a:prstGeom prst="rect">
            <a:avLst/>
          </a:prstGeom>
        </p:spPr>
        <p:txBody>
          <a:bodyPr spcFirstLastPara="1" vert="horz" lIns="91440" tIns="45720" rIns="91440" bIns="45720" rtlCol="0" anchor="t" anchorCtr="0">
            <a:normAutofit/>
          </a:bodyPr>
          <a:lstStyle/>
          <a:p>
            <a:pPr marL="0" marR="0" lvl="0" indent="0" defTabSz="914400">
              <a:lnSpc>
                <a:spcPct val="89000"/>
              </a:lnSpc>
              <a:spcBef>
                <a:spcPct val="0"/>
              </a:spcBef>
              <a:spcAft>
                <a:spcPts val="600"/>
              </a:spcAft>
              <a:buClr>
                <a:schemeClr val="dk1"/>
              </a:buClr>
              <a:buSzPts val="600"/>
            </a:pPr>
            <a:r>
              <a:rPr lang="en-US" sz="3200" b="1" i="0" u="none" strike="noStrike" cap="none" dirty="0" err="1">
                <a:solidFill>
                  <a:schemeClr val="tx2"/>
                </a:solidFill>
                <a:latin typeface="+mj-lt"/>
                <a:ea typeface="+mj-ea"/>
                <a:cs typeface="+mj-cs"/>
                <a:sym typeface="Arial"/>
              </a:rPr>
              <a:t>Hepar</a:t>
            </a:r>
            <a:r>
              <a:rPr lang="en-US" sz="3200" b="1" i="0" u="none" strike="noStrike" cap="none" dirty="0">
                <a:solidFill>
                  <a:schemeClr val="tx2"/>
                </a:solidFill>
                <a:latin typeface="+mj-lt"/>
                <a:ea typeface="+mj-ea"/>
                <a:cs typeface="+mj-cs"/>
                <a:sym typeface="Arial"/>
              </a:rPr>
              <a:t> - </a:t>
            </a:r>
            <a:r>
              <a:rPr lang="en-US" sz="3200" b="1" i="0" u="none" strike="noStrike" cap="none" dirty="0" err="1">
                <a:solidFill>
                  <a:schemeClr val="tx2"/>
                </a:solidFill>
                <a:latin typeface="+mj-lt"/>
                <a:ea typeface="+mj-ea"/>
                <a:cs typeface="+mj-cs"/>
                <a:sym typeface="Arial"/>
              </a:rPr>
              <a:t>leveren</a:t>
            </a:r>
            <a:endParaRPr lang="en-US" sz="3200" dirty="0">
              <a:solidFill>
                <a:schemeClr val="tx2"/>
              </a:solidFill>
              <a:latin typeface="+mj-lt"/>
              <a:ea typeface="+mj-ea"/>
              <a:cs typeface="+mj-cs"/>
            </a:endParaRPr>
          </a:p>
        </p:txBody>
      </p:sp>
      <p:sp>
        <p:nvSpPr>
          <p:cNvPr id="311" name="Rectangle 122">
            <a:extLst>
              <a:ext uri="{FF2B5EF4-FFF2-40B4-BE49-F238E27FC236}">
                <a16:creationId xmlns:a16="http://schemas.microsoft.com/office/drawing/2014/main" id="{578C0AAD-34CB-4671-9628-7EAD5F1F6D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07" name="Google Shape;307;p35" descr="Et billede, der indeholder udendørs genstand&#10;&#10;Automatisk genereret beskrivelse"/>
          <p:cNvPicPr preferRelativeResize="0"/>
          <p:nvPr/>
        </p:nvPicPr>
        <p:blipFill rotWithShape="1">
          <a:blip r:embed="rId3"/>
          <a:stretch/>
        </p:blipFill>
        <p:spPr>
          <a:xfrm>
            <a:off x="767670" y="794146"/>
            <a:ext cx="4076179" cy="4049704"/>
          </a:xfrm>
          <a:prstGeom prst="rect">
            <a:avLst/>
          </a:prstGeom>
          <a:noFill/>
        </p:spPr>
      </p:pic>
      <p:sp>
        <p:nvSpPr>
          <p:cNvPr id="308" name="Google Shape;308;p35"/>
          <p:cNvSpPr txBox="1"/>
          <p:nvPr/>
        </p:nvSpPr>
        <p:spPr>
          <a:xfrm>
            <a:off x="4967416" y="1428750"/>
            <a:ext cx="3670398" cy="4411362"/>
          </a:xfrm>
          <a:prstGeom prst="rect">
            <a:avLst/>
          </a:prstGeom>
        </p:spPr>
        <p:txBody>
          <a:bodyPr spcFirstLastPara="1" vert="horz" lIns="91440" tIns="45720" rIns="91440" bIns="45720" rtlCol="0" anchorCtr="0">
            <a:normAutofit fontScale="92500" lnSpcReduction="10000"/>
          </a:bodyPr>
          <a:lstStyle/>
          <a:p>
            <a:pPr marL="384048" marR="0" lvl="0" indent="-384048" defTabSz="914400">
              <a:lnSpc>
                <a:spcPct val="94000"/>
              </a:lnSpc>
              <a:spcBef>
                <a:spcPts val="0"/>
              </a:spcBef>
              <a:spcAft>
                <a:spcPts val="200"/>
              </a:spcAft>
              <a:buClr>
                <a:schemeClr val="dk1"/>
              </a:buClr>
              <a:buSzPts val="450"/>
              <a:buFont typeface="Franklin Gothic Book" panose="020B0503020102020204" pitchFamily="34" charset="0"/>
              <a:buNone/>
            </a:pPr>
            <a:endParaRPr lang="en-US" sz="1000" b="0" i="0" u="none" strike="noStrike" cap="none" dirty="0">
              <a:solidFill>
                <a:schemeClr val="tx2"/>
              </a:solidFill>
              <a:sym typeface="Arial"/>
            </a:endParaRPr>
          </a:p>
          <a:p>
            <a:pPr marL="384048" marR="0" lvl="0" indent="-384048" defTabSz="914400">
              <a:lnSpc>
                <a:spcPct val="94000"/>
              </a:lnSpc>
              <a:spcBef>
                <a:spcPts val="0"/>
              </a:spcBef>
              <a:spcAft>
                <a:spcPts val="200"/>
              </a:spcAft>
              <a:buClr>
                <a:schemeClr val="dk1"/>
              </a:buClr>
              <a:buSzPts val="1800"/>
              <a:buFont typeface="Franklin Gothic Book" panose="020B0503020102020204" pitchFamily="34" charset="0"/>
              <a:buChar char="●"/>
            </a:pPr>
            <a:r>
              <a:rPr lang="en-US" sz="1600" b="0" i="0" u="none" strike="noStrike" cap="none" dirty="0">
                <a:solidFill>
                  <a:schemeClr val="tx2"/>
                </a:solidFill>
                <a:sym typeface="Arial"/>
              </a:rPr>
              <a:t>Er </a:t>
            </a:r>
            <a:r>
              <a:rPr lang="en-US" sz="1600" b="0" i="0" u="none" strike="noStrike" cap="none" dirty="0" err="1">
                <a:solidFill>
                  <a:schemeClr val="tx2"/>
                </a:solidFill>
                <a:sym typeface="Arial"/>
              </a:rPr>
              <a:t>kroppens</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største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enkeltkirtel</a:t>
            </a:r>
            <a:r>
              <a:rPr lang="en-US" sz="1600" b="0" i="0" u="none" strike="noStrike" cap="none" dirty="0">
                <a:solidFill>
                  <a:schemeClr val="tx2"/>
                </a:solidFill>
                <a:sym typeface="Arial"/>
              </a:rPr>
              <a:t> med </a:t>
            </a:r>
            <a:endParaRPr lang="en-US" sz="1600" dirty="0">
              <a:solidFill>
                <a:schemeClr val="tx2"/>
              </a:solidFill>
            </a:endParaRPr>
          </a:p>
          <a:p>
            <a:pPr marL="384048" marR="0" lvl="0" indent="-384048" defTabSz="914400">
              <a:lnSpc>
                <a:spcPct val="94000"/>
              </a:lnSpc>
              <a:spcBef>
                <a:spcPts val="0"/>
              </a:spcBef>
              <a:spcAft>
                <a:spcPts val="200"/>
              </a:spcAft>
              <a:buClr>
                <a:schemeClr val="dk1"/>
              </a:buClr>
              <a:buSzPts val="1800"/>
              <a:buFont typeface="Franklin Gothic Book" panose="020B0503020102020204" pitchFamily="34" charset="0"/>
              <a:buNone/>
            </a:pPr>
            <a:r>
              <a:rPr lang="en-US" sz="1600" b="0" i="0" u="none" strike="noStrike" cap="none" dirty="0">
                <a:solidFill>
                  <a:schemeClr val="tx2"/>
                </a:solidFill>
                <a:sym typeface="Arial"/>
              </a:rPr>
              <a:t>         </a:t>
            </a:r>
            <a:r>
              <a:rPr lang="en-US" sz="1600" b="0" i="0" u="none" strike="noStrike" cap="none" dirty="0" err="1">
                <a:solidFill>
                  <a:schemeClr val="tx2"/>
                </a:solidFill>
                <a:sym typeface="Arial"/>
              </a:rPr>
              <a:t>en</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vægt</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på</a:t>
            </a:r>
            <a:r>
              <a:rPr lang="en-US" sz="1600" b="0" i="0" u="none" strike="noStrike" cap="none" dirty="0">
                <a:solidFill>
                  <a:schemeClr val="tx2"/>
                </a:solidFill>
                <a:sym typeface="Arial"/>
              </a:rPr>
              <a:t> ca. 1,5 kg</a:t>
            </a:r>
            <a:endParaRPr lang="en-US" sz="1600" dirty="0">
              <a:solidFill>
                <a:schemeClr val="tx2"/>
              </a:solidFill>
            </a:endParaRPr>
          </a:p>
          <a:p>
            <a:pPr marL="384048" marR="0" lvl="0" indent="-384048" defTabSz="914400">
              <a:lnSpc>
                <a:spcPct val="94000"/>
              </a:lnSpc>
              <a:spcBef>
                <a:spcPts val="0"/>
              </a:spcBef>
              <a:spcAft>
                <a:spcPts val="200"/>
              </a:spcAft>
              <a:buClr>
                <a:srgbClr val="000000"/>
              </a:buClr>
              <a:buSzPts val="1800"/>
              <a:buFont typeface="Franklin Gothic Book" panose="020B0503020102020204" pitchFamily="34" charset="0"/>
              <a:buNone/>
            </a:pPr>
            <a:endParaRPr lang="en-US" sz="1600" b="0" i="0" u="none" strike="noStrike" cap="none" dirty="0">
              <a:solidFill>
                <a:schemeClr val="tx2"/>
              </a:solidFill>
              <a:sym typeface="Arial"/>
            </a:endParaRPr>
          </a:p>
          <a:p>
            <a:pPr marL="384048" marR="0" lvl="0" indent="-384048" defTabSz="914400">
              <a:lnSpc>
                <a:spcPct val="94000"/>
              </a:lnSpc>
              <a:spcBef>
                <a:spcPts val="0"/>
              </a:spcBef>
              <a:spcAft>
                <a:spcPts val="200"/>
              </a:spcAft>
              <a:buClr>
                <a:schemeClr val="dk1"/>
              </a:buClr>
              <a:buSzPts val="1800"/>
              <a:buFont typeface="Franklin Gothic Book" panose="020B0503020102020204" pitchFamily="34" charset="0"/>
              <a:buChar char="●"/>
            </a:pPr>
            <a:r>
              <a:rPr lang="en-US" sz="1600" b="0" i="0" u="none" strike="noStrike" cap="none" dirty="0">
                <a:solidFill>
                  <a:schemeClr val="tx2"/>
                </a:solidFill>
                <a:sym typeface="Arial"/>
              </a:rPr>
              <a:t>Er </a:t>
            </a:r>
            <a:r>
              <a:rPr lang="en-US" sz="1600" b="0" i="0" u="none" strike="noStrike" cap="none" dirty="0" err="1">
                <a:solidFill>
                  <a:schemeClr val="tx2"/>
                </a:solidFill>
                <a:sym typeface="Arial"/>
              </a:rPr>
              <a:t>beklædt</a:t>
            </a:r>
            <a:r>
              <a:rPr lang="en-US" sz="1600" b="0" i="0" u="none" strike="noStrike" cap="none" dirty="0">
                <a:solidFill>
                  <a:schemeClr val="tx2"/>
                </a:solidFill>
                <a:sym typeface="Arial"/>
              </a:rPr>
              <a:t> med peritoneum </a:t>
            </a:r>
            <a:r>
              <a:rPr lang="en-US" sz="1600" b="0" i="0" u="none" strike="noStrike" cap="none" dirty="0" err="1">
                <a:solidFill>
                  <a:schemeClr val="tx2"/>
                </a:solidFill>
                <a:sym typeface="Arial"/>
              </a:rPr>
              <a:t>og</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holdes</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ophængt</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af</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ligamenter</a:t>
            </a:r>
            <a:endParaRPr lang="en-US" sz="1600" dirty="0">
              <a:solidFill>
                <a:schemeClr val="tx2"/>
              </a:solidFill>
            </a:endParaRPr>
          </a:p>
          <a:p>
            <a:pPr marL="384048" marR="0" lvl="0" indent="-384048" defTabSz="914400">
              <a:lnSpc>
                <a:spcPct val="94000"/>
              </a:lnSpc>
              <a:spcBef>
                <a:spcPts val="0"/>
              </a:spcBef>
              <a:spcAft>
                <a:spcPts val="200"/>
              </a:spcAft>
              <a:buClr>
                <a:srgbClr val="000000"/>
              </a:buClr>
              <a:buSzPts val="1800"/>
              <a:buFont typeface="Franklin Gothic Book" panose="020B0503020102020204" pitchFamily="34" charset="0"/>
              <a:buNone/>
            </a:pPr>
            <a:endParaRPr lang="en-US" sz="1600" b="0" i="0" u="none" strike="noStrike" cap="none" dirty="0">
              <a:solidFill>
                <a:schemeClr val="tx2"/>
              </a:solidFill>
              <a:sym typeface="Arial"/>
            </a:endParaRPr>
          </a:p>
          <a:p>
            <a:pPr marL="384048" marR="0" lvl="0" indent="-384048" defTabSz="914400">
              <a:lnSpc>
                <a:spcPct val="94000"/>
              </a:lnSpc>
              <a:spcBef>
                <a:spcPts val="0"/>
              </a:spcBef>
              <a:spcAft>
                <a:spcPts val="200"/>
              </a:spcAft>
              <a:buClr>
                <a:schemeClr val="dk1"/>
              </a:buClr>
              <a:buSzPts val="1800"/>
              <a:buFont typeface="Franklin Gothic Book" panose="020B0503020102020204" pitchFamily="34" charset="0"/>
              <a:buChar char="●"/>
            </a:pPr>
            <a:r>
              <a:rPr lang="en-US" sz="1600" b="0" i="0" u="none" strike="noStrike" cap="none" dirty="0">
                <a:solidFill>
                  <a:schemeClr val="tx2"/>
                </a:solidFill>
                <a:sym typeface="Arial"/>
              </a:rPr>
              <a:t>Er delt </a:t>
            </a:r>
            <a:r>
              <a:rPr lang="en-US" sz="1600" b="0" i="0" u="none" strike="noStrike" cap="none" dirty="0" err="1">
                <a:solidFill>
                  <a:schemeClr val="tx2"/>
                </a:solidFill>
                <a:sym typeface="Arial"/>
              </a:rPr>
              <a:t>i</a:t>
            </a:r>
            <a:r>
              <a:rPr lang="en-US" sz="1600" b="0" i="0" u="none" strike="noStrike" cap="none" dirty="0">
                <a:solidFill>
                  <a:schemeClr val="tx2"/>
                </a:solidFill>
                <a:sym typeface="Arial"/>
              </a:rPr>
              <a:t> to lapper:</a:t>
            </a:r>
            <a:endParaRPr lang="en-US" sz="1600" dirty="0">
              <a:solidFill>
                <a:schemeClr val="tx2"/>
              </a:solidFill>
            </a:endParaRPr>
          </a:p>
          <a:p>
            <a:pPr marL="384048" marR="0" lvl="0" indent="-384048" defTabSz="914400">
              <a:lnSpc>
                <a:spcPct val="94000"/>
              </a:lnSpc>
              <a:spcBef>
                <a:spcPts val="0"/>
              </a:spcBef>
              <a:spcAft>
                <a:spcPts val="200"/>
              </a:spcAft>
              <a:buClr>
                <a:schemeClr val="dk1"/>
              </a:buClr>
              <a:buSzPts val="450"/>
              <a:buFont typeface="Franklin Gothic Book" panose="020B0503020102020204" pitchFamily="34" charset="0"/>
              <a:buNone/>
            </a:pPr>
            <a:r>
              <a:rPr lang="en-US" sz="1600" b="0" i="0" u="none" strike="noStrike" cap="none" dirty="0">
                <a:solidFill>
                  <a:schemeClr val="tx2"/>
                </a:solidFill>
                <a:sym typeface="Arial"/>
              </a:rPr>
              <a:t>	</a:t>
            </a:r>
            <a:r>
              <a:rPr lang="en-US" sz="1600" b="0" i="0" u="none" strike="noStrike" cap="none" dirty="0" err="1">
                <a:solidFill>
                  <a:schemeClr val="tx2"/>
                </a:solidFill>
                <a:sym typeface="Arial"/>
              </a:rPr>
              <a:t>lobus</a:t>
            </a:r>
            <a:r>
              <a:rPr lang="en-US" sz="1600" b="0" i="0" u="none" strike="noStrike" cap="none" dirty="0">
                <a:solidFill>
                  <a:schemeClr val="tx2"/>
                </a:solidFill>
                <a:sym typeface="Arial"/>
              </a:rPr>
              <a:t> dexter </a:t>
            </a:r>
            <a:r>
              <a:rPr lang="en-US" sz="1600" b="0" i="0" u="none" strike="noStrike" cap="none" dirty="0" err="1">
                <a:solidFill>
                  <a:schemeClr val="tx2"/>
                </a:solidFill>
                <a:sym typeface="Arial"/>
              </a:rPr>
              <a:t>og</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lobus</a:t>
            </a:r>
            <a:r>
              <a:rPr lang="en-US" sz="1600" b="0" i="0" u="none" strike="noStrike" cap="none" dirty="0">
                <a:solidFill>
                  <a:schemeClr val="tx2"/>
                </a:solidFill>
                <a:sym typeface="Arial"/>
              </a:rPr>
              <a:t> sinister</a:t>
            </a:r>
            <a:endParaRPr lang="en-US" sz="1600" dirty="0">
              <a:solidFill>
                <a:schemeClr val="tx2"/>
              </a:solidFill>
            </a:endParaRPr>
          </a:p>
          <a:p>
            <a:pPr marL="384048" marR="0" lvl="0" indent="-384048" defTabSz="914400">
              <a:lnSpc>
                <a:spcPct val="94000"/>
              </a:lnSpc>
              <a:spcBef>
                <a:spcPts val="0"/>
              </a:spcBef>
              <a:spcAft>
                <a:spcPts val="200"/>
              </a:spcAft>
              <a:buClr>
                <a:schemeClr val="dk1"/>
              </a:buClr>
              <a:buSzPts val="450"/>
              <a:buFont typeface="Franklin Gothic Book" panose="020B0503020102020204" pitchFamily="34" charset="0"/>
              <a:buNone/>
            </a:pPr>
            <a:r>
              <a:rPr lang="en-US" sz="1600" b="0" i="0" u="none" strike="noStrike" cap="none" dirty="0">
                <a:solidFill>
                  <a:schemeClr val="tx2"/>
                </a:solidFill>
                <a:sym typeface="Arial"/>
              </a:rPr>
              <a:t> </a:t>
            </a:r>
            <a:endParaRPr lang="en-US" sz="1600" dirty="0">
              <a:solidFill>
                <a:schemeClr val="tx2"/>
              </a:solidFill>
            </a:endParaRPr>
          </a:p>
          <a:p>
            <a:pPr marL="384048" marR="0" lvl="0" indent="-384048" defTabSz="914400">
              <a:lnSpc>
                <a:spcPct val="94000"/>
              </a:lnSpc>
              <a:spcBef>
                <a:spcPts val="0"/>
              </a:spcBef>
              <a:spcAft>
                <a:spcPts val="200"/>
              </a:spcAft>
              <a:buClr>
                <a:schemeClr val="dk1"/>
              </a:buClr>
              <a:buSzPts val="1800"/>
              <a:buFont typeface="Franklin Gothic Book" panose="020B0503020102020204" pitchFamily="34" charset="0"/>
              <a:buChar char="●"/>
            </a:pPr>
            <a:r>
              <a:rPr lang="en-US" sz="1600" b="0" i="0" u="none" strike="noStrike" cap="none" dirty="0">
                <a:solidFill>
                  <a:schemeClr val="tx2"/>
                </a:solidFill>
                <a:sym typeface="Arial"/>
              </a:rPr>
              <a:t>Er </a:t>
            </a:r>
            <a:r>
              <a:rPr lang="en-US" sz="1600" b="0" i="0" u="none" strike="noStrike" cap="none" dirty="0" err="1">
                <a:solidFill>
                  <a:schemeClr val="tx2"/>
                </a:solidFill>
                <a:sym typeface="Arial"/>
              </a:rPr>
              <a:t>opbygget</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af</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sekskantede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enheder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som</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består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af</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milliarder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af</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celler</a:t>
            </a:r>
            <a:endParaRPr lang="en-US" sz="1600" dirty="0">
              <a:solidFill>
                <a:schemeClr val="tx2"/>
              </a:solidFill>
            </a:endParaRPr>
          </a:p>
          <a:p>
            <a:pPr marL="384048" marR="0" lvl="0" indent="-384048" defTabSz="914400">
              <a:lnSpc>
                <a:spcPct val="94000"/>
              </a:lnSpc>
              <a:spcBef>
                <a:spcPts val="0"/>
              </a:spcBef>
              <a:spcAft>
                <a:spcPts val="200"/>
              </a:spcAft>
              <a:buClr>
                <a:srgbClr val="000000"/>
              </a:buClr>
              <a:buSzPts val="1800"/>
              <a:buFont typeface="Franklin Gothic Book" panose="020B0503020102020204" pitchFamily="34" charset="0"/>
              <a:buNone/>
            </a:pPr>
            <a:endParaRPr lang="en-US" sz="1600" b="0" i="0" u="none" strike="noStrike" cap="none" dirty="0">
              <a:solidFill>
                <a:schemeClr val="tx2"/>
              </a:solidFill>
              <a:sym typeface="Arial"/>
            </a:endParaRPr>
          </a:p>
          <a:p>
            <a:pPr marL="384048" marR="0" lvl="0" indent="-384048" defTabSz="914400">
              <a:lnSpc>
                <a:spcPct val="94000"/>
              </a:lnSpc>
              <a:spcBef>
                <a:spcPts val="0"/>
              </a:spcBef>
              <a:spcAft>
                <a:spcPts val="200"/>
              </a:spcAft>
              <a:buClr>
                <a:schemeClr val="dk1"/>
              </a:buClr>
              <a:buSzPts val="1800"/>
              <a:buFont typeface="Franklin Gothic Book" panose="020B0503020102020204" pitchFamily="34" charset="0"/>
              <a:buChar char="●"/>
            </a:pPr>
            <a:r>
              <a:rPr lang="en-US" sz="1600" b="0" i="0" u="none" strike="noStrike" cap="none" dirty="0" err="1">
                <a:solidFill>
                  <a:schemeClr val="tx2"/>
                </a:solidFill>
                <a:sym typeface="Arial"/>
              </a:rPr>
              <a:t>Bittesmå</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rør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kaldet</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galdegangene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danner</a:t>
            </a:r>
            <a:r>
              <a:rPr lang="en-US" sz="1600" b="0" i="0" u="none" strike="noStrike" cap="none" dirty="0">
                <a:solidFill>
                  <a:schemeClr val="tx2"/>
                </a:solidFill>
                <a:sym typeface="Arial"/>
              </a:rPr>
              <a:t> et </a:t>
            </a:r>
            <a:r>
              <a:rPr lang="en-US" sz="1600" b="0" i="0" u="none" strike="noStrike" cap="none" dirty="0" err="1">
                <a:solidFill>
                  <a:schemeClr val="tx2"/>
                </a:solidFill>
                <a:sym typeface="Arial"/>
              </a:rPr>
              <a:t>netværk</a:t>
            </a:r>
            <a:r>
              <a:rPr lang="en-US" sz="1600" b="0" i="0" u="none" strike="noStrike" cap="none" dirty="0">
                <a:solidFill>
                  <a:schemeClr val="tx2"/>
                </a:solidFill>
                <a:sym typeface="Arial"/>
              </a:rPr>
              <a:t> over hele </a:t>
            </a:r>
            <a:r>
              <a:rPr lang="en-US" sz="1600" b="0" i="0" u="none" strike="noStrike" cap="none" dirty="0" err="1">
                <a:solidFill>
                  <a:schemeClr val="tx2"/>
                </a:solidFill>
                <a:sym typeface="Arial"/>
              </a:rPr>
              <a:t>leveren</a:t>
            </a:r>
            <a:endParaRPr lang="en-US" sz="1600" dirty="0">
              <a:solidFill>
                <a:schemeClr val="tx2"/>
              </a:solidFill>
            </a:endParaRPr>
          </a:p>
          <a:p>
            <a:pPr marL="384048" marR="0" lvl="0" indent="-384048" defTabSz="914400">
              <a:lnSpc>
                <a:spcPct val="94000"/>
              </a:lnSpc>
              <a:spcBef>
                <a:spcPts val="0"/>
              </a:spcBef>
              <a:spcAft>
                <a:spcPts val="200"/>
              </a:spcAft>
              <a:buClr>
                <a:srgbClr val="000000"/>
              </a:buClr>
              <a:buSzPts val="1800"/>
              <a:buFont typeface="Franklin Gothic Book" panose="020B0503020102020204" pitchFamily="34" charset="0"/>
              <a:buNone/>
            </a:pPr>
            <a:endParaRPr lang="en-US" sz="1600" b="0" i="0" u="none" strike="noStrike" cap="none" dirty="0">
              <a:solidFill>
                <a:schemeClr val="tx2"/>
              </a:solidFill>
              <a:sym typeface="Arial"/>
            </a:endParaRPr>
          </a:p>
          <a:p>
            <a:pPr marL="384048" marR="0" lvl="0" indent="-384048" defTabSz="914400">
              <a:lnSpc>
                <a:spcPct val="94000"/>
              </a:lnSpc>
              <a:spcBef>
                <a:spcPts val="0"/>
              </a:spcBef>
              <a:spcAft>
                <a:spcPts val="200"/>
              </a:spcAft>
              <a:buClr>
                <a:schemeClr val="dk1"/>
              </a:buClr>
              <a:buSzPts val="1800"/>
              <a:buFont typeface="Franklin Gothic Book" panose="020B0503020102020204" pitchFamily="34" charset="0"/>
              <a:buChar char="●"/>
            </a:pPr>
            <a:r>
              <a:rPr lang="en-US" sz="1600" b="0" i="0" u="none" strike="noStrike" cap="none" dirty="0" err="1">
                <a:solidFill>
                  <a:schemeClr val="tx2"/>
                </a:solidFill>
                <a:sym typeface="Arial"/>
              </a:rPr>
              <a:t>Galdegangene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øges</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i</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størrelse</a:t>
            </a:r>
            <a:r>
              <a:rPr lang="en-US" sz="1600" b="0" i="0" u="none" strike="noStrike" cap="none" dirty="0">
                <a:solidFill>
                  <a:schemeClr val="tx2"/>
                </a:solidFill>
                <a:sym typeface="Arial"/>
              </a:rPr>
              <a:t> for at </a:t>
            </a:r>
            <a:r>
              <a:rPr lang="en-US" sz="1600" b="0" i="0" u="none" strike="noStrike" cap="none" dirty="0" err="1">
                <a:solidFill>
                  <a:schemeClr val="tx2"/>
                </a:solidFill>
                <a:sym typeface="Arial"/>
              </a:rPr>
              <a:t>løbe</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sammen</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i</a:t>
            </a:r>
            <a:r>
              <a:rPr lang="en-US" sz="1600" b="0" i="0" u="none" strike="noStrike" cap="none" dirty="0">
                <a:solidFill>
                  <a:schemeClr val="tx2"/>
                </a:solidFill>
                <a:sym typeface="Arial"/>
              </a:rPr>
              <a:t> </a:t>
            </a:r>
            <a:r>
              <a:rPr lang="en-US" sz="1600" b="0" i="1" u="none" strike="noStrike" cap="none" dirty="0">
                <a:solidFill>
                  <a:schemeClr val="tx2"/>
                </a:solidFill>
                <a:sym typeface="Arial"/>
              </a:rPr>
              <a:t>ductus hepaticus communis</a:t>
            </a:r>
            <a:r>
              <a:rPr lang="en-US" sz="1600" b="0" i="0" u="none" strike="noStrike" cap="none" dirty="0">
                <a:solidFill>
                  <a:schemeClr val="tx2"/>
                </a:solidFill>
                <a:sym typeface="Arial"/>
              </a:rPr>
              <a:t>, der </a:t>
            </a:r>
            <a:r>
              <a:rPr lang="en-US" sz="1600" b="0" i="0" u="none" strike="noStrike" cap="none" dirty="0" err="1">
                <a:solidFill>
                  <a:schemeClr val="tx2"/>
                </a:solidFill>
                <a:sym typeface="Arial"/>
              </a:rPr>
              <a:t>fortsætter</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i</a:t>
            </a:r>
            <a:r>
              <a:rPr lang="en-US" sz="1600" b="0" i="0" u="none" strike="noStrike" cap="none" dirty="0">
                <a:solidFill>
                  <a:schemeClr val="tx2"/>
                </a:solidFill>
                <a:sym typeface="Arial"/>
              </a:rPr>
              <a:t> </a:t>
            </a:r>
            <a:r>
              <a:rPr lang="en-US" sz="1600" b="0" i="1" u="none" strike="noStrike" cap="none" dirty="0">
                <a:solidFill>
                  <a:schemeClr val="tx2"/>
                </a:solidFill>
                <a:sym typeface="Arial"/>
              </a:rPr>
              <a:t>ductus </a:t>
            </a:r>
            <a:r>
              <a:rPr lang="en-US" sz="1600" b="0" i="1" u="none" strike="noStrike" cap="none" dirty="0" err="1">
                <a:solidFill>
                  <a:schemeClr val="tx2"/>
                </a:solidFill>
                <a:sym typeface="Arial"/>
              </a:rPr>
              <a:t>choledochus</a:t>
            </a:r>
            <a:r>
              <a:rPr lang="en-US" sz="1600" b="0" i="1" u="none" strike="noStrike" cap="none" dirty="0">
                <a:solidFill>
                  <a:schemeClr val="tx2"/>
                </a:solidFill>
                <a:sym typeface="Arial"/>
              </a:rPr>
              <a:t> </a:t>
            </a:r>
            <a:r>
              <a:rPr lang="en-US" sz="1600" b="0" i="0" u="none" strike="noStrike" cap="none" dirty="0">
                <a:solidFill>
                  <a:schemeClr val="tx2"/>
                </a:solidFill>
                <a:sym typeface="Arial"/>
              </a:rPr>
              <a:t>= </a:t>
            </a:r>
            <a:r>
              <a:rPr lang="en-US" sz="1600" b="0" i="0" u="none" strike="noStrike" cap="none" dirty="0" err="1">
                <a:solidFill>
                  <a:schemeClr val="tx2"/>
                </a:solidFill>
                <a:sym typeface="Arial"/>
              </a:rPr>
              <a:t>hovedgaldegangen</a:t>
            </a:r>
            <a:endParaRPr lang="en-US" sz="1600" dirty="0">
              <a:solidFill>
                <a:schemeClr val="tx2"/>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36"/>
          <p:cNvSpPr txBox="1">
            <a:spLocks noGrp="1"/>
          </p:cNvSpPr>
          <p:nvPr>
            <p:ph type="title"/>
          </p:nvPr>
        </p:nvSpPr>
        <p:spPr>
          <a:xfrm>
            <a:off x="568411" y="0"/>
            <a:ext cx="8294814" cy="25893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600"/>
              <a:buFont typeface="Arial"/>
              <a:buNone/>
            </a:pPr>
            <a:r>
              <a:rPr lang="en-US" sz="2400" b="1" i="0" u="none" strike="noStrike" cap="none" dirty="0" err="1">
                <a:solidFill>
                  <a:schemeClr val="tx1"/>
                </a:solidFill>
                <a:latin typeface="Arial"/>
                <a:ea typeface="Arial"/>
                <a:cs typeface="Arial"/>
                <a:sym typeface="Arial"/>
              </a:rPr>
              <a:t>Leverens</a:t>
            </a:r>
            <a:r>
              <a:rPr lang="en-US" sz="2400" b="1" i="0" u="none" strike="noStrike" cap="none" dirty="0">
                <a:solidFill>
                  <a:schemeClr val="tx1"/>
                </a:solidFill>
                <a:latin typeface="Arial"/>
                <a:ea typeface="Arial"/>
                <a:cs typeface="Arial"/>
                <a:sym typeface="Arial"/>
              </a:rPr>
              <a:t> nutritive (</a:t>
            </a:r>
            <a:r>
              <a:rPr lang="en-US" sz="2400" b="1" i="0" u="none" strike="noStrike" cap="none" dirty="0" err="1">
                <a:solidFill>
                  <a:schemeClr val="tx1"/>
                </a:solidFill>
                <a:latin typeface="Arial"/>
                <a:ea typeface="Arial"/>
                <a:cs typeface="Arial"/>
                <a:sym typeface="Arial"/>
              </a:rPr>
              <a:t>nærende</a:t>
            </a:r>
            <a:r>
              <a:rPr lang="en-US" sz="2400" b="1" i="0" u="none" strike="noStrike" cap="none" dirty="0">
                <a:solidFill>
                  <a:schemeClr val="tx1"/>
                </a:solidFill>
                <a:latin typeface="Arial"/>
                <a:ea typeface="Arial"/>
                <a:cs typeface="Arial"/>
                <a:sym typeface="Arial"/>
              </a:rPr>
              <a:t>) </a:t>
            </a:r>
            <a:r>
              <a:rPr lang="en-US" sz="2400" b="1" i="0" u="none" strike="noStrike" cap="none" dirty="0" err="1">
                <a:solidFill>
                  <a:schemeClr val="tx1"/>
                </a:solidFill>
                <a:latin typeface="Arial"/>
                <a:ea typeface="Arial"/>
                <a:cs typeface="Arial"/>
                <a:sym typeface="Arial"/>
              </a:rPr>
              <a:t>blodforsyning</a:t>
            </a:r>
            <a:endParaRPr dirty="0">
              <a:solidFill>
                <a:schemeClr val="tx1"/>
              </a:solidFill>
            </a:endParaRPr>
          </a:p>
          <a:p>
            <a:pPr marL="0" marR="0" lvl="0" indent="0" algn="l" rtl="0">
              <a:lnSpc>
                <a:spcPct val="100000"/>
              </a:lnSpc>
              <a:spcBef>
                <a:spcPts val="0"/>
              </a:spcBef>
              <a:spcAft>
                <a:spcPts val="0"/>
              </a:spcAft>
              <a:buClr>
                <a:schemeClr val="dk2"/>
              </a:buClr>
              <a:buSzPts val="450"/>
              <a:buFont typeface="Arial"/>
              <a:buNone/>
            </a:pPr>
            <a:br>
              <a:rPr lang="en-US" sz="1800" b="0" i="0" u="sng" strike="noStrike" cap="none" dirty="0">
                <a:solidFill>
                  <a:schemeClr val="dk2"/>
                </a:solidFill>
                <a:latin typeface="Arial"/>
                <a:ea typeface="Arial"/>
                <a:cs typeface="Arial"/>
                <a:sym typeface="Arial"/>
              </a:rPr>
            </a:br>
            <a:r>
              <a:rPr lang="en-US" sz="1800" b="0" i="0" u="none" strike="noStrike" cap="none" dirty="0" err="1">
                <a:solidFill>
                  <a:schemeClr val="dk2"/>
                </a:solidFill>
                <a:latin typeface="Arial"/>
                <a:ea typeface="Arial"/>
                <a:cs typeface="Arial"/>
                <a:sym typeface="Arial"/>
              </a:rPr>
              <a:t>Kommer</a:t>
            </a:r>
            <a:r>
              <a:rPr lang="en-US" sz="1800" b="0" i="0" u="none" strike="noStrike" cap="none" dirty="0">
                <a:solidFill>
                  <a:schemeClr val="dk2"/>
                </a:solidFill>
                <a:latin typeface="Arial"/>
                <a:ea typeface="Arial"/>
                <a:cs typeface="Arial"/>
                <a:sym typeface="Arial"/>
              </a:rPr>
              <a:t> </a:t>
            </a:r>
            <a:r>
              <a:rPr lang="en-US" sz="1800" b="0" i="0" u="none" strike="noStrike" cap="none" dirty="0" err="1">
                <a:solidFill>
                  <a:schemeClr val="dk2"/>
                </a:solidFill>
                <a:latin typeface="Arial"/>
                <a:ea typeface="Arial"/>
                <a:cs typeface="Arial"/>
                <a:sym typeface="Arial"/>
              </a:rPr>
              <a:t>fra</a:t>
            </a:r>
            <a:r>
              <a:rPr lang="en-US" sz="1800" b="0" i="0" u="none" strike="noStrike" cap="none" dirty="0">
                <a:solidFill>
                  <a:schemeClr val="dk2"/>
                </a:solidFill>
                <a:latin typeface="Arial"/>
                <a:ea typeface="Arial"/>
                <a:cs typeface="Arial"/>
                <a:sym typeface="Arial"/>
              </a:rPr>
              <a:t> a. hepatica – </a:t>
            </a:r>
            <a:r>
              <a:rPr lang="en-US" sz="1800" b="0" i="0" u="none" strike="noStrike" cap="none" dirty="0" err="1">
                <a:solidFill>
                  <a:schemeClr val="dk2"/>
                </a:solidFill>
                <a:latin typeface="Arial"/>
                <a:ea typeface="Arial"/>
                <a:cs typeface="Arial"/>
                <a:sym typeface="Arial"/>
              </a:rPr>
              <a:t>en</a:t>
            </a:r>
            <a:r>
              <a:rPr lang="en-US" sz="1800" b="0" i="0" u="none" strike="noStrike" cap="none" dirty="0">
                <a:solidFill>
                  <a:schemeClr val="dk2"/>
                </a:solidFill>
                <a:latin typeface="Arial"/>
                <a:ea typeface="Arial"/>
                <a:cs typeface="Arial"/>
                <a:sym typeface="Arial"/>
              </a:rPr>
              <a:t> </a:t>
            </a:r>
            <a:r>
              <a:rPr lang="en-US" sz="1800" b="0" i="0" u="none" strike="noStrike" cap="none" dirty="0" err="1">
                <a:solidFill>
                  <a:schemeClr val="dk2"/>
                </a:solidFill>
                <a:latin typeface="Arial"/>
                <a:ea typeface="Arial"/>
                <a:cs typeface="Arial"/>
                <a:sym typeface="Arial"/>
              </a:rPr>
              <a:t>gren</a:t>
            </a:r>
            <a:r>
              <a:rPr lang="en-US" sz="1800" b="0" i="0" u="none" strike="noStrike" cap="none" dirty="0">
                <a:solidFill>
                  <a:schemeClr val="dk2"/>
                </a:solidFill>
                <a:latin typeface="Arial"/>
                <a:ea typeface="Arial"/>
                <a:cs typeface="Arial"/>
                <a:sym typeface="Arial"/>
              </a:rPr>
              <a:t> </a:t>
            </a:r>
            <a:r>
              <a:rPr lang="en-US" sz="1800" b="0" i="0" u="none" strike="noStrike" cap="none" dirty="0" err="1">
                <a:solidFill>
                  <a:schemeClr val="dk2"/>
                </a:solidFill>
                <a:latin typeface="Arial"/>
                <a:ea typeface="Arial"/>
                <a:cs typeface="Arial"/>
                <a:sym typeface="Arial"/>
              </a:rPr>
              <a:t>af</a:t>
            </a:r>
            <a:r>
              <a:rPr lang="en-US" sz="1800" b="0" i="0" u="none" strike="noStrike" cap="none" dirty="0">
                <a:solidFill>
                  <a:schemeClr val="dk2"/>
                </a:solidFill>
                <a:latin typeface="Arial"/>
                <a:ea typeface="Arial"/>
                <a:cs typeface="Arial"/>
                <a:sym typeface="Arial"/>
              </a:rPr>
              <a:t> aorta, der </a:t>
            </a:r>
            <a:r>
              <a:rPr lang="en-US" sz="1800" b="0" i="0" u="none" strike="noStrike" cap="none" dirty="0" err="1">
                <a:solidFill>
                  <a:schemeClr val="dk2"/>
                </a:solidFill>
                <a:latin typeface="Arial"/>
                <a:ea typeface="Arial"/>
                <a:cs typeface="Arial"/>
                <a:sym typeface="Arial"/>
              </a:rPr>
              <a:t>kommer</a:t>
            </a:r>
            <a:r>
              <a:rPr lang="en-US" sz="1800" b="0" i="0" u="none" strike="noStrike" cap="none" dirty="0">
                <a:solidFill>
                  <a:schemeClr val="dk2"/>
                </a:solidFill>
                <a:latin typeface="Arial"/>
                <a:ea typeface="Arial"/>
                <a:cs typeface="Arial"/>
                <a:sym typeface="Arial"/>
              </a:rPr>
              <a:t> med </a:t>
            </a:r>
            <a:endParaRPr dirty="0"/>
          </a:p>
          <a:p>
            <a:pPr marL="0" marR="0" lvl="0" indent="0" algn="l" rtl="0">
              <a:lnSpc>
                <a:spcPct val="100000"/>
              </a:lnSpc>
              <a:spcBef>
                <a:spcPts val="0"/>
              </a:spcBef>
              <a:spcAft>
                <a:spcPts val="0"/>
              </a:spcAft>
              <a:buClr>
                <a:schemeClr val="dk2"/>
              </a:buClr>
              <a:buSzPts val="450"/>
              <a:buFont typeface="Arial"/>
              <a:buNone/>
            </a:pPr>
            <a:r>
              <a:rPr lang="en-US" sz="1800" b="0" i="0" u="none" strike="noStrike" cap="none" dirty="0">
                <a:solidFill>
                  <a:schemeClr val="dk2"/>
                </a:solidFill>
                <a:latin typeface="Arial"/>
                <a:ea typeface="Arial"/>
                <a:cs typeface="Arial"/>
                <a:sym typeface="Arial"/>
              </a:rPr>
              <a:t>det  </a:t>
            </a:r>
            <a:r>
              <a:rPr lang="en-US" sz="1800" b="0" i="0" u="none" strike="noStrike" cap="none" dirty="0" err="1">
                <a:solidFill>
                  <a:schemeClr val="dk2"/>
                </a:solidFill>
                <a:latin typeface="Arial"/>
                <a:ea typeface="Arial"/>
                <a:cs typeface="Arial"/>
                <a:sym typeface="Arial"/>
              </a:rPr>
              <a:t>iltede</a:t>
            </a:r>
            <a:r>
              <a:rPr lang="en-US" sz="1800" b="0" i="0" u="none" strike="noStrike" cap="none" dirty="0">
                <a:solidFill>
                  <a:schemeClr val="dk2"/>
                </a:solidFill>
                <a:latin typeface="Arial"/>
                <a:ea typeface="Arial"/>
                <a:cs typeface="Arial"/>
                <a:sym typeface="Arial"/>
              </a:rPr>
              <a:t>, </a:t>
            </a:r>
            <a:r>
              <a:rPr lang="en-US" sz="1800" b="0" i="0" u="none" strike="noStrike" cap="none" dirty="0" err="1">
                <a:solidFill>
                  <a:schemeClr val="dk2"/>
                </a:solidFill>
                <a:latin typeface="Arial"/>
                <a:ea typeface="Arial"/>
                <a:cs typeface="Arial"/>
                <a:sym typeface="Arial"/>
              </a:rPr>
              <a:t>næringsrige</a:t>
            </a:r>
            <a:r>
              <a:rPr lang="en-US" sz="1800" b="0" i="0" u="none" strike="noStrike" cap="none" dirty="0">
                <a:solidFill>
                  <a:schemeClr val="dk2"/>
                </a:solidFill>
                <a:latin typeface="Arial"/>
                <a:ea typeface="Arial"/>
                <a:cs typeface="Arial"/>
                <a:sym typeface="Arial"/>
              </a:rPr>
              <a:t> </a:t>
            </a:r>
            <a:r>
              <a:rPr lang="en-US" sz="1800" b="0" i="0" u="none" strike="noStrike" cap="none" dirty="0" err="1">
                <a:solidFill>
                  <a:schemeClr val="dk2"/>
                </a:solidFill>
                <a:latin typeface="Arial"/>
                <a:ea typeface="Arial"/>
                <a:cs typeface="Arial"/>
                <a:sym typeface="Arial"/>
              </a:rPr>
              <a:t>blod</a:t>
            </a:r>
            <a:r>
              <a:rPr lang="en-US" sz="1800" b="0" i="0" u="none" strike="noStrike" cap="none" dirty="0">
                <a:solidFill>
                  <a:schemeClr val="dk2"/>
                </a:solidFill>
                <a:latin typeface="Arial"/>
                <a:ea typeface="Arial"/>
                <a:cs typeface="Arial"/>
                <a:sym typeface="Arial"/>
              </a:rPr>
              <a:t> </a:t>
            </a:r>
            <a:r>
              <a:rPr lang="en-US" sz="1800" b="0" i="0" u="none" strike="noStrike" cap="none" dirty="0" err="1">
                <a:solidFill>
                  <a:schemeClr val="dk2"/>
                </a:solidFill>
                <a:latin typeface="Arial"/>
                <a:ea typeface="Arial"/>
                <a:cs typeface="Arial"/>
                <a:sym typeface="Arial"/>
              </a:rPr>
              <a:t>til</a:t>
            </a:r>
            <a:r>
              <a:rPr lang="en-US" sz="1800" b="0" i="0" u="none" strike="noStrike" cap="none" dirty="0">
                <a:solidFill>
                  <a:schemeClr val="dk2"/>
                </a:solidFill>
                <a:latin typeface="Arial"/>
                <a:ea typeface="Arial"/>
                <a:cs typeface="Arial"/>
                <a:sym typeface="Arial"/>
              </a:rPr>
              <a:t> </a:t>
            </a:r>
            <a:r>
              <a:rPr lang="en-US" sz="1800" b="0" i="0" u="none" strike="noStrike" cap="none" dirty="0" err="1">
                <a:solidFill>
                  <a:schemeClr val="dk2"/>
                </a:solidFill>
                <a:latin typeface="Arial"/>
                <a:ea typeface="Arial"/>
                <a:cs typeface="Arial"/>
                <a:sym typeface="Arial"/>
              </a:rPr>
              <a:t>leveren</a:t>
            </a:r>
            <a:r>
              <a:rPr lang="en-US" sz="1800" b="0" i="0" u="none" strike="noStrike" cap="none" dirty="0">
                <a:solidFill>
                  <a:schemeClr val="dk2"/>
                </a:solidFill>
                <a:latin typeface="Arial"/>
                <a:ea typeface="Arial"/>
                <a:cs typeface="Arial"/>
                <a:sym typeface="Arial"/>
              </a:rPr>
              <a:t>.</a:t>
            </a:r>
            <a:br>
              <a:rPr lang="en-US" sz="1800" b="1" i="0" u="none" strike="noStrike" cap="none" dirty="0">
                <a:solidFill>
                  <a:schemeClr val="dk2"/>
                </a:solidFill>
                <a:latin typeface="Arial"/>
                <a:ea typeface="Arial"/>
                <a:cs typeface="Arial"/>
                <a:sym typeface="Arial"/>
              </a:rPr>
            </a:br>
            <a:r>
              <a:rPr lang="en-US" sz="1800" b="1" i="0" u="none" strike="noStrike" cap="none" dirty="0">
                <a:solidFill>
                  <a:schemeClr val="dk2"/>
                </a:solidFill>
                <a:latin typeface="Arial"/>
                <a:ea typeface="Arial"/>
                <a:cs typeface="Arial"/>
                <a:sym typeface="Arial"/>
              </a:rPr>
              <a:t>    </a:t>
            </a:r>
            <a:br>
              <a:rPr lang="en-US" sz="1800" b="0" i="0" u="none" strike="noStrike" cap="none" dirty="0">
                <a:solidFill>
                  <a:schemeClr val="dk2"/>
                </a:solidFill>
                <a:latin typeface="Arial"/>
                <a:ea typeface="Arial"/>
                <a:cs typeface="Arial"/>
                <a:sym typeface="Arial"/>
              </a:rPr>
            </a:br>
            <a:r>
              <a:rPr lang="en-US" sz="1800" b="0" i="0" u="none" strike="noStrike" cap="none" dirty="0" err="1">
                <a:solidFill>
                  <a:schemeClr val="dk2"/>
                </a:solidFill>
                <a:latin typeface="Arial"/>
                <a:ea typeface="Arial"/>
                <a:cs typeface="Arial"/>
                <a:sym typeface="Arial"/>
              </a:rPr>
              <a:t>Blodet</a:t>
            </a:r>
            <a:r>
              <a:rPr lang="en-US" sz="1800" b="0" i="0" u="none" strike="noStrike" cap="none" dirty="0">
                <a:solidFill>
                  <a:schemeClr val="dk2"/>
                </a:solidFill>
                <a:latin typeface="Arial"/>
                <a:ea typeface="Arial"/>
                <a:cs typeface="Arial"/>
                <a:sym typeface="Arial"/>
              </a:rPr>
              <a:t> </a:t>
            </a:r>
            <a:r>
              <a:rPr lang="en-US" sz="1800" b="0" i="0" u="none" strike="noStrike" cap="none" dirty="0" err="1">
                <a:solidFill>
                  <a:schemeClr val="dk2"/>
                </a:solidFill>
                <a:latin typeface="Arial"/>
                <a:ea typeface="Arial"/>
                <a:cs typeface="Arial"/>
                <a:sym typeface="Arial"/>
              </a:rPr>
              <a:t>forlader</a:t>
            </a:r>
            <a:r>
              <a:rPr lang="en-US" sz="1800" b="0" i="0" u="none" strike="noStrike" cap="none" dirty="0">
                <a:solidFill>
                  <a:schemeClr val="dk2"/>
                </a:solidFill>
                <a:latin typeface="Arial"/>
                <a:ea typeface="Arial"/>
                <a:cs typeface="Arial"/>
                <a:sym typeface="Arial"/>
              </a:rPr>
              <a:t> </a:t>
            </a:r>
            <a:r>
              <a:rPr lang="en-US" sz="1800" b="0" i="0" u="none" strike="noStrike" cap="none" dirty="0" err="1">
                <a:solidFill>
                  <a:schemeClr val="dk2"/>
                </a:solidFill>
                <a:latin typeface="Arial"/>
                <a:ea typeface="Arial"/>
                <a:cs typeface="Arial"/>
                <a:sym typeface="Arial"/>
              </a:rPr>
              <a:t>leveren</a:t>
            </a:r>
            <a:r>
              <a:rPr lang="en-US" sz="1800" b="0" i="0" u="none" strike="noStrike" cap="none" dirty="0">
                <a:solidFill>
                  <a:schemeClr val="dk2"/>
                </a:solidFill>
                <a:latin typeface="Arial"/>
                <a:ea typeface="Arial"/>
                <a:cs typeface="Arial"/>
                <a:sym typeface="Arial"/>
              </a:rPr>
              <a:t> </a:t>
            </a:r>
            <a:r>
              <a:rPr lang="en-US" sz="1800" b="0" i="0" u="none" strike="noStrike" cap="none" dirty="0" err="1">
                <a:solidFill>
                  <a:schemeClr val="dk2"/>
                </a:solidFill>
                <a:latin typeface="Arial"/>
                <a:ea typeface="Arial"/>
                <a:cs typeface="Arial"/>
                <a:sym typeface="Arial"/>
              </a:rPr>
              <a:t>gennem</a:t>
            </a:r>
            <a:r>
              <a:rPr lang="en-US" sz="1800" b="0" i="0" u="none" strike="noStrike" cap="none" dirty="0">
                <a:solidFill>
                  <a:schemeClr val="dk2"/>
                </a:solidFill>
                <a:latin typeface="Arial"/>
                <a:ea typeface="Arial"/>
                <a:cs typeface="Arial"/>
                <a:sym typeface="Arial"/>
              </a:rPr>
              <a:t>  v. </a:t>
            </a:r>
            <a:r>
              <a:rPr lang="en-US" sz="1800" b="0" i="0" u="none" strike="noStrike" cap="none" dirty="0" err="1">
                <a:solidFill>
                  <a:schemeClr val="dk2"/>
                </a:solidFill>
                <a:latin typeface="Arial"/>
                <a:ea typeface="Arial"/>
                <a:cs typeface="Arial"/>
                <a:sym typeface="Arial"/>
              </a:rPr>
              <a:t>hepaticae</a:t>
            </a:r>
            <a:r>
              <a:rPr lang="en-US" sz="1800" b="0" i="0" u="none" strike="noStrike" cap="none" dirty="0">
                <a:solidFill>
                  <a:schemeClr val="dk2"/>
                </a:solidFill>
                <a:latin typeface="Arial"/>
                <a:ea typeface="Arial"/>
                <a:cs typeface="Arial"/>
                <a:sym typeface="Arial"/>
              </a:rPr>
              <a:t>, der </a:t>
            </a:r>
            <a:r>
              <a:rPr lang="en-US" sz="1800" b="0" i="0" u="none" strike="noStrike" cap="none" dirty="0" err="1">
                <a:solidFill>
                  <a:schemeClr val="dk2"/>
                </a:solidFill>
                <a:latin typeface="Arial"/>
                <a:ea typeface="Arial"/>
                <a:cs typeface="Arial"/>
                <a:sym typeface="Arial"/>
              </a:rPr>
              <a:t>løber</a:t>
            </a:r>
            <a:r>
              <a:rPr lang="en-US" sz="1800" b="0" i="0" u="none" strike="noStrike" cap="none" dirty="0">
                <a:solidFill>
                  <a:schemeClr val="dk2"/>
                </a:solidFill>
                <a:latin typeface="Arial"/>
                <a:ea typeface="Arial"/>
                <a:cs typeface="Arial"/>
                <a:sym typeface="Arial"/>
              </a:rPr>
              <a:t> </a:t>
            </a:r>
            <a:r>
              <a:rPr lang="en-US" sz="1800" b="0" i="0" u="none" strike="noStrike" cap="none" dirty="0" err="1">
                <a:solidFill>
                  <a:schemeClr val="dk2"/>
                </a:solidFill>
                <a:latin typeface="Arial"/>
                <a:ea typeface="Arial"/>
                <a:cs typeface="Arial"/>
                <a:sym typeface="Arial"/>
              </a:rPr>
              <a:t>ud</a:t>
            </a:r>
            <a:r>
              <a:rPr lang="en-US" sz="1800" b="0" i="0" u="none" strike="noStrike" cap="none" dirty="0">
                <a:solidFill>
                  <a:schemeClr val="dk2"/>
                </a:solidFill>
                <a:latin typeface="Arial"/>
                <a:ea typeface="Arial"/>
                <a:cs typeface="Arial"/>
                <a:sym typeface="Arial"/>
              </a:rPr>
              <a:t> </a:t>
            </a:r>
            <a:r>
              <a:rPr lang="en-US" sz="1800" b="0" i="0" u="none" strike="noStrike" cap="none" dirty="0" err="1">
                <a:solidFill>
                  <a:schemeClr val="dk2"/>
                </a:solidFill>
                <a:latin typeface="Arial"/>
                <a:ea typeface="Arial"/>
                <a:cs typeface="Arial"/>
                <a:sym typeface="Arial"/>
              </a:rPr>
              <a:t>til</a:t>
            </a:r>
            <a:r>
              <a:rPr lang="en-US" sz="1800" b="0" i="0" u="none" strike="noStrike" cap="none" dirty="0">
                <a:solidFill>
                  <a:schemeClr val="dk2"/>
                </a:solidFill>
                <a:latin typeface="Arial"/>
                <a:ea typeface="Arial"/>
                <a:cs typeface="Arial"/>
                <a:sym typeface="Arial"/>
              </a:rPr>
              <a:t> </a:t>
            </a:r>
            <a:endParaRPr dirty="0"/>
          </a:p>
          <a:p>
            <a:pPr marL="0" marR="0" lvl="0" indent="0" algn="l" rtl="0">
              <a:lnSpc>
                <a:spcPct val="100000"/>
              </a:lnSpc>
              <a:spcBef>
                <a:spcPts val="0"/>
              </a:spcBef>
              <a:spcAft>
                <a:spcPts val="0"/>
              </a:spcAft>
              <a:buClr>
                <a:schemeClr val="dk2"/>
              </a:buClr>
              <a:buSzPts val="450"/>
              <a:buFont typeface="Arial"/>
              <a:buNone/>
            </a:pPr>
            <a:r>
              <a:rPr lang="en-US" sz="1800" b="0" i="0" u="none" strike="noStrike" cap="none" dirty="0">
                <a:solidFill>
                  <a:schemeClr val="dk2"/>
                </a:solidFill>
                <a:latin typeface="Arial"/>
                <a:ea typeface="Arial"/>
                <a:cs typeface="Arial"/>
                <a:sym typeface="Arial"/>
              </a:rPr>
              <a:t>vena  cava inferior.</a:t>
            </a:r>
            <a:br>
              <a:rPr lang="en-US" sz="1400" b="1" i="0" u="none" strike="noStrike" cap="none" dirty="0">
                <a:solidFill>
                  <a:schemeClr val="dk2"/>
                </a:solidFill>
                <a:latin typeface="Arial"/>
                <a:ea typeface="Arial"/>
                <a:cs typeface="Arial"/>
                <a:sym typeface="Arial"/>
              </a:rPr>
            </a:br>
            <a:br>
              <a:rPr lang="en-US" sz="1400" b="1" i="0" u="none" strike="noStrike" cap="none" dirty="0">
                <a:solidFill>
                  <a:schemeClr val="dk2"/>
                </a:solidFill>
                <a:latin typeface="Arial"/>
                <a:ea typeface="Arial"/>
                <a:cs typeface="Arial"/>
                <a:sym typeface="Arial"/>
              </a:rPr>
            </a:br>
            <a:endParaRPr sz="1400" b="1" i="0" u="none" strike="noStrike" cap="none" dirty="0">
              <a:solidFill>
                <a:schemeClr val="dk2"/>
              </a:solidFill>
              <a:latin typeface="Arial"/>
              <a:ea typeface="Arial"/>
              <a:cs typeface="Arial"/>
              <a:sym typeface="Arial"/>
            </a:endParaRPr>
          </a:p>
        </p:txBody>
      </p:sp>
      <p:pic>
        <p:nvPicPr>
          <p:cNvPr id="314" name="Google Shape;314;p36"/>
          <p:cNvPicPr preferRelativeResize="0"/>
          <p:nvPr/>
        </p:nvPicPr>
        <p:blipFill rotWithShape="1">
          <a:blip r:embed="rId3">
            <a:alphaModFix/>
          </a:blip>
          <a:srcRect/>
          <a:stretch/>
        </p:blipFill>
        <p:spPr>
          <a:xfrm>
            <a:off x="2190750" y="2038500"/>
            <a:ext cx="4762500" cy="48195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319"/>
        <p:cNvGrpSpPr/>
        <p:nvPr/>
      </p:nvGrpSpPr>
      <p:grpSpPr>
        <a:xfrm>
          <a:off x="0" y="0"/>
          <a:ext cx="0" cy="0"/>
          <a:chOff x="0" y="0"/>
          <a:chExt cx="0" cy="0"/>
        </a:xfrm>
      </p:grpSpPr>
      <p:sp>
        <p:nvSpPr>
          <p:cNvPr id="320" name="Google Shape;320;p37"/>
          <p:cNvSpPr txBox="1">
            <a:spLocks noGrp="1"/>
          </p:cNvSpPr>
          <p:nvPr>
            <p:ph type="title"/>
          </p:nvPr>
        </p:nvSpPr>
        <p:spPr>
          <a:xfrm>
            <a:off x="4980439" y="685800"/>
            <a:ext cx="3657375" cy="1485900"/>
          </a:xfrm>
          <a:prstGeom prst="rect">
            <a:avLst/>
          </a:prstGeom>
        </p:spPr>
        <p:txBody>
          <a:bodyPr spcFirstLastPara="1" lIns="91425" tIns="91425" rIns="91425" bIns="91425" anchorCtr="0">
            <a:normAutofit/>
          </a:bodyPr>
          <a:lstStyle/>
          <a:p>
            <a:pPr marL="0" marR="0" lvl="0" indent="0" rtl="0">
              <a:spcBef>
                <a:spcPts val="0"/>
              </a:spcBef>
              <a:spcAft>
                <a:spcPts val="0"/>
              </a:spcAft>
              <a:buClr>
                <a:srgbClr val="0000FF"/>
              </a:buClr>
              <a:buSzPts val="2400"/>
              <a:buFont typeface="Arial"/>
              <a:buNone/>
            </a:pPr>
            <a:r>
              <a:rPr lang="en-US" sz="1800" b="1" i="0" u="none" strike="noStrike" cap="none" dirty="0" err="1">
                <a:latin typeface="Arial"/>
                <a:ea typeface="Arial"/>
                <a:cs typeface="Arial"/>
                <a:sym typeface="Arial"/>
              </a:rPr>
              <a:t>Portåresystemet</a:t>
            </a:r>
            <a:r>
              <a:rPr lang="en-US" sz="1800" b="1" i="0" u="none" strike="noStrike" cap="none" dirty="0">
                <a:latin typeface="Arial"/>
                <a:ea typeface="Arial"/>
                <a:cs typeface="Arial"/>
                <a:sym typeface="Arial"/>
              </a:rPr>
              <a:t>, </a:t>
            </a:r>
            <a:r>
              <a:rPr lang="en-US" sz="1800" b="1" i="0" u="none" strike="noStrike" cap="none" dirty="0" err="1">
                <a:latin typeface="Arial"/>
                <a:ea typeface="Arial"/>
                <a:cs typeface="Arial"/>
                <a:sym typeface="Arial"/>
              </a:rPr>
              <a:t>leverens</a:t>
            </a:r>
            <a:r>
              <a:rPr lang="en-US" sz="1800" b="1" i="0" u="none" strike="noStrike" cap="none" dirty="0">
                <a:latin typeface="Arial"/>
                <a:ea typeface="Arial"/>
                <a:cs typeface="Arial"/>
                <a:sym typeface="Arial"/>
              </a:rPr>
              <a:t> </a:t>
            </a:r>
            <a:r>
              <a:rPr lang="en-US" sz="1800" b="1" i="0" u="none" strike="noStrike" cap="none" dirty="0" err="1">
                <a:latin typeface="Arial"/>
                <a:ea typeface="Arial"/>
                <a:cs typeface="Arial"/>
                <a:sym typeface="Arial"/>
              </a:rPr>
              <a:t>funktionelle</a:t>
            </a:r>
            <a:r>
              <a:rPr lang="en-US" sz="1800" b="1" i="0" u="none" strike="noStrike" cap="none" dirty="0">
                <a:latin typeface="Arial"/>
                <a:ea typeface="Arial"/>
                <a:cs typeface="Arial"/>
                <a:sym typeface="Arial"/>
              </a:rPr>
              <a:t> </a:t>
            </a:r>
            <a:r>
              <a:rPr lang="en-US" sz="1800" b="1" i="0" u="none" strike="noStrike" cap="none" dirty="0" err="1">
                <a:latin typeface="Arial"/>
                <a:ea typeface="Arial"/>
                <a:cs typeface="Arial"/>
                <a:sym typeface="Arial"/>
              </a:rPr>
              <a:t>blodforsyning</a:t>
            </a:r>
            <a:r>
              <a:rPr lang="en-US" sz="1800" b="0" i="0" u="none" strike="noStrike" cap="none" dirty="0">
                <a:latin typeface="Arial"/>
                <a:ea typeface="Arial"/>
                <a:cs typeface="Arial"/>
                <a:sym typeface="Arial"/>
              </a:rPr>
              <a:t> </a:t>
            </a:r>
            <a:br>
              <a:rPr lang="en-US" sz="1800" b="0" i="0" u="none" strike="noStrike" cap="none" dirty="0">
                <a:latin typeface="Arial"/>
                <a:ea typeface="Arial"/>
                <a:cs typeface="Arial"/>
                <a:sym typeface="Arial"/>
              </a:rPr>
            </a:br>
            <a:r>
              <a:rPr lang="en-US" sz="1800" b="0" i="0" u="none" strike="noStrike" cap="none" dirty="0">
                <a:latin typeface="Arial"/>
                <a:ea typeface="Arial"/>
                <a:cs typeface="Arial"/>
                <a:sym typeface="Arial"/>
              </a:rPr>
              <a:t>s. 184</a:t>
            </a:r>
            <a:endParaRPr lang="en-US" sz="1800" dirty="0"/>
          </a:p>
        </p:txBody>
      </p:sp>
      <p:sp>
        <p:nvSpPr>
          <p:cNvPr id="71" name="Rectangle 70">
            <a:extLst>
              <a:ext uri="{FF2B5EF4-FFF2-40B4-BE49-F238E27FC236}">
                <a16:creationId xmlns:a16="http://schemas.microsoft.com/office/drawing/2014/main" id="{578C0AAD-34CB-4671-9628-7EAD5F1F6D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22" name="Google Shape;322;p37" descr="IMG_4369.jpg"/>
          <p:cNvPicPr preferRelativeResize="0"/>
          <p:nvPr/>
        </p:nvPicPr>
        <p:blipFill rotWithShape="1">
          <a:blip r:embed="rId3"/>
          <a:stretch/>
        </p:blipFill>
        <p:spPr>
          <a:xfrm>
            <a:off x="902043" y="645106"/>
            <a:ext cx="3956007" cy="5247747"/>
          </a:xfrm>
          <a:prstGeom prst="rect">
            <a:avLst/>
          </a:prstGeom>
          <a:noFill/>
        </p:spPr>
      </p:pic>
      <p:sp>
        <p:nvSpPr>
          <p:cNvPr id="321" name="Google Shape;321;p37"/>
          <p:cNvSpPr txBox="1">
            <a:spLocks noGrp="1"/>
          </p:cNvSpPr>
          <p:nvPr>
            <p:ph idx="1"/>
          </p:nvPr>
        </p:nvSpPr>
        <p:spPr>
          <a:xfrm>
            <a:off x="5128053" y="1754659"/>
            <a:ext cx="3657375" cy="4112741"/>
          </a:xfrm>
          <a:prstGeom prst="rect">
            <a:avLst/>
          </a:prstGeom>
        </p:spPr>
        <p:txBody>
          <a:bodyPr spcFirstLastPara="1" lIns="91425" tIns="91425" rIns="91425" bIns="91425" anchorCtr="0">
            <a:normAutofit lnSpcReduction="10000"/>
          </a:bodyPr>
          <a:lstStyle/>
          <a:p>
            <a:pPr marL="342900" marR="0" lvl="0" indent="-139700" rtl="0">
              <a:spcBef>
                <a:spcPts val="0"/>
              </a:spcBef>
              <a:spcAft>
                <a:spcPts val="600"/>
              </a:spcAft>
              <a:buClr>
                <a:schemeClr val="dk1"/>
              </a:buClr>
              <a:buSzPts val="1800"/>
              <a:buFont typeface="Arial"/>
              <a:buNone/>
            </a:pPr>
            <a:r>
              <a:rPr lang="en-US" sz="1600" b="0" i="0" u="none" strike="noStrike" cap="none" dirty="0" err="1">
                <a:latin typeface="Arial"/>
                <a:ea typeface="Arial"/>
                <a:cs typeface="Arial"/>
                <a:sym typeface="Arial"/>
              </a:rPr>
              <a:t>Direkte</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forbindelse</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fra</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fordøjelseskanalen</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mavesækken</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tyndtarmen</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og</a:t>
            </a:r>
            <a:r>
              <a:rPr lang="en-US" sz="1600" b="0" i="0" u="none" strike="noStrike" cap="none" dirty="0">
                <a:latin typeface="Arial"/>
                <a:ea typeface="Arial"/>
                <a:cs typeface="Arial"/>
                <a:sym typeface="Arial"/>
              </a:rPr>
              <a:t> det </a:t>
            </a:r>
            <a:r>
              <a:rPr lang="en-US" sz="1600" b="0" i="0" u="none" strike="noStrike" cap="none" dirty="0" err="1">
                <a:latin typeface="Arial"/>
                <a:ea typeface="Arial"/>
                <a:cs typeface="Arial"/>
                <a:sym typeface="Arial"/>
              </a:rPr>
              <a:t>meste</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af</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tyktarmen</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samt</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milten</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og</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bugspytkirtlen</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til</a:t>
            </a:r>
            <a:r>
              <a:rPr lang="en-US" sz="1600" b="0" i="0" u="none" strike="noStrike" cap="none" dirty="0">
                <a:latin typeface="Arial"/>
                <a:ea typeface="Arial"/>
                <a:cs typeface="Arial"/>
                <a:sym typeface="Arial"/>
              </a:rPr>
              <a:t> lever: </a:t>
            </a:r>
            <a:endParaRPr lang="en-US" sz="1600" dirty="0"/>
          </a:p>
          <a:p>
            <a:pPr marL="342900" marR="0" lvl="0" indent="-139700" rtl="0">
              <a:spcBef>
                <a:spcPts val="0"/>
              </a:spcBef>
              <a:spcAft>
                <a:spcPts val="600"/>
              </a:spcAft>
              <a:buClr>
                <a:schemeClr val="dk1"/>
              </a:buClr>
              <a:buSzPts val="1800"/>
              <a:buFont typeface="Arial"/>
              <a:buNone/>
            </a:pPr>
            <a:r>
              <a:rPr lang="en-US" sz="1600" b="0" i="0" u="none" strike="noStrike" cap="none" dirty="0" err="1">
                <a:latin typeface="Arial"/>
                <a:ea typeface="Arial"/>
                <a:cs typeface="Arial"/>
                <a:sym typeface="Arial"/>
              </a:rPr>
              <a:t>Når</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næringsstoffer</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vitaminer</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mineraler</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og</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vand</a:t>
            </a:r>
            <a:r>
              <a:rPr lang="en-US" sz="1600" b="0" i="0" u="none" strike="noStrike" cap="none" dirty="0">
                <a:latin typeface="Arial"/>
                <a:ea typeface="Arial"/>
                <a:cs typeface="Arial"/>
                <a:sym typeface="Arial"/>
              </a:rPr>
              <a:t> er </a:t>
            </a:r>
            <a:r>
              <a:rPr lang="en-US" sz="1600" b="0" i="0" u="none" strike="noStrike" cap="none" dirty="0" err="1">
                <a:latin typeface="Arial"/>
                <a:ea typeface="Arial"/>
                <a:cs typeface="Arial"/>
                <a:sym typeface="Arial"/>
              </a:rPr>
              <a:t>optaget</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fra</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tarmen</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bliver</a:t>
            </a:r>
            <a:r>
              <a:rPr lang="en-US" sz="1600" b="0" i="0" u="none" strike="noStrike" cap="none" dirty="0">
                <a:latin typeface="Arial"/>
                <a:ea typeface="Arial"/>
                <a:cs typeface="Arial"/>
                <a:sym typeface="Arial"/>
              </a:rPr>
              <a:t> de </a:t>
            </a:r>
            <a:r>
              <a:rPr lang="en-US" sz="1600" b="0" i="0" u="none" strike="noStrike" cap="none" dirty="0" err="1">
                <a:latin typeface="Arial"/>
                <a:ea typeface="Arial"/>
                <a:cs typeface="Arial"/>
                <a:sym typeface="Arial"/>
              </a:rPr>
              <a:t>ført</a:t>
            </a:r>
            <a:r>
              <a:rPr lang="en-US" sz="1600" b="0" i="0" u="none" strike="noStrike" cap="none" dirty="0">
                <a:latin typeface="Arial"/>
                <a:ea typeface="Arial"/>
                <a:cs typeface="Arial"/>
                <a:sym typeface="Arial"/>
              </a:rPr>
              <a:t> med </a:t>
            </a:r>
            <a:r>
              <a:rPr lang="en-US" sz="1600" b="0" i="0" u="none" strike="noStrike" cap="none" dirty="0" err="1">
                <a:latin typeface="Arial"/>
                <a:ea typeface="Arial"/>
                <a:cs typeface="Arial"/>
                <a:sym typeface="Arial"/>
              </a:rPr>
              <a:t>blodet</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gennem</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portåresystemet</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til</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leveren</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og</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derfra</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ud</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til</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hjertet</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og</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resten</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af</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kroppen</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undtagen</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fedtet</a:t>
            </a:r>
            <a:r>
              <a:rPr lang="en-US" sz="1600" b="0" i="0" u="none" strike="noStrike" cap="none" dirty="0">
                <a:latin typeface="Arial"/>
                <a:ea typeface="Arial"/>
                <a:cs typeface="Arial"/>
                <a:sym typeface="Arial"/>
              </a:rPr>
              <a:t>, der </a:t>
            </a:r>
            <a:r>
              <a:rPr lang="en-US" sz="1600" b="0" i="0" u="none" strike="noStrike" cap="none" dirty="0" err="1">
                <a:latin typeface="Arial"/>
                <a:ea typeface="Arial"/>
                <a:cs typeface="Arial"/>
                <a:sym typeface="Arial"/>
              </a:rPr>
              <a:t>føres</a:t>
            </a:r>
            <a:r>
              <a:rPr lang="en-US" sz="1600" b="0" i="0" u="none" strike="noStrike" cap="none" dirty="0">
                <a:latin typeface="Arial"/>
                <a:ea typeface="Arial"/>
                <a:cs typeface="Arial"/>
                <a:sym typeface="Arial"/>
              </a:rPr>
              <a:t> med </a:t>
            </a:r>
            <a:r>
              <a:rPr lang="en-US" sz="1600" b="0" i="0" u="none" strike="noStrike" cap="none" dirty="0" err="1">
                <a:latin typeface="Arial"/>
                <a:ea typeface="Arial"/>
                <a:cs typeface="Arial"/>
                <a:sym typeface="Arial"/>
              </a:rPr>
              <a:t>lymfen</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til</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blodet</a:t>
            </a:r>
            <a:r>
              <a:rPr lang="en-US" sz="1600" b="0" i="0" u="none" strike="noStrike" cap="none" dirty="0">
                <a:latin typeface="Arial"/>
                <a:ea typeface="Arial"/>
                <a:cs typeface="Arial"/>
                <a:sym typeface="Arial"/>
              </a:rPr>
              <a:t>).</a:t>
            </a:r>
            <a:endParaRPr lang="en-US" sz="1600" dirty="0"/>
          </a:p>
          <a:p>
            <a:pPr marL="342900" marR="0" lvl="0" indent="-139700" rtl="0">
              <a:spcBef>
                <a:spcPts val="0"/>
              </a:spcBef>
              <a:spcAft>
                <a:spcPts val="600"/>
              </a:spcAft>
              <a:buClr>
                <a:schemeClr val="dk1"/>
              </a:buClr>
              <a:buSzPts val="1800"/>
              <a:buFont typeface="Arial"/>
              <a:buNone/>
            </a:pPr>
            <a:endParaRPr lang="en-US" sz="1600" b="0" i="0" u="none" strike="noStrike" cap="none" dirty="0">
              <a:latin typeface="Arial"/>
              <a:ea typeface="Arial"/>
              <a:cs typeface="Arial"/>
              <a:sym typeface="Arial"/>
            </a:endParaRPr>
          </a:p>
          <a:p>
            <a:pPr marL="0" marR="0" lvl="0" indent="0" rtl="0">
              <a:spcBef>
                <a:spcPts val="0"/>
              </a:spcBef>
              <a:spcAft>
                <a:spcPts val="600"/>
              </a:spcAft>
              <a:buClr>
                <a:schemeClr val="dk1"/>
              </a:buClr>
              <a:buSzPts val="1800"/>
              <a:buFont typeface="Arial"/>
              <a:buNone/>
            </a:pPr>
            <a:r>
              <a:rPr lang="en-US" sz="1600" b="0" i="0" u="none" strike="noStrike" cap="none" dirty="0">
                <a:latin typeface="Arial"/>
                <a:ea typeface="Arial"/>
                <a:cs typeface="Arial"/>
                <a:sym typeface="Arial"/>
              </a:rPr>
              <a:t>Obs. </a:t>
            </a:r>
            <a:r>
              <a:rPr lang="en-US" sz="1600" b="0" i="0" u="none" strike="noStrike" cap="none" dirty="0" err="1">
                <a:latin typeface="Arial"/>
                <a:ea typeface="Arial"/>
                <a:cs typeface="Arial"/>
                <a:sym typeface="Arial"/>
              </a:rPr>
              <a:t>vener</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fra</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nederste</a:t>
            </a:r>
            <a:r>
              <a:rPr lang="en-US" sz="1600" b="0" i="0" u="none" strike="noStrike" cap="none" dirty="0">
                <a:latin typeface="Arial"/>
                <a:ea typeface="Arial"/>
                <a:cs typeface="Arial"/>
                <a:sym typeface="Arial"/>
              </a:rPr>
              <a:t> del </a:t>
            </a:r>
            <a:r>
              <a:rPr lang="en-US" sz="1600" b="0" i="0" u="none" strike="noStrike" cap="none" dirty="0" err="1">
                <a:latin typeface="Arial"/>
                <a:ea typeface="Arial"/>
                <a:cs typeface="Arial"/>
                <a:sym typeface="Arial"/>
              </a:rPr>
              <a:t>af</a:t>
            </a:r>
            <a:r>
              <a:rPr lang="en-US" sz="1600" b="0" i="0" u="none" strike="noStrike" cap="none" dirty="0">
                <a:latin typeface="Arial"/>
                <a:ea typeface="Arial"/>
                <a:cs typeface="Arial"/>
                <a:sym typeface="Arial"/>
              </a:rPr>
              <a:t> rectum </a:t>
            </a:r>
            <a:r>
              <a:rPr lang="en-US" sz="1600" b="0" i="0" u="none" strike="noStrike" cap="none" dirty="0" err="1">
                <a:latin typeface="Arial"/>
                <a:ea typeface="Arial"/>
                <a:cs typeface="Arial"/>
                <a:sym typeface="Arial"/>
              </a:rPr>
              <a:t>bliver</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ført</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til</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v.iliaca</a:t>
            </a:r>
            <a:r>
              <a:rPr lang="en-US" sz="1600" b="0" i="0" u="none" strike="noStrike" cap="none" dirty="0">
                <a:latin typeface="Arial"/>
                <a:ea typeface="Arial"/>
                <a:cs typeface="Arial"/>
                <a:sym typeface="Arial"/>
              </a:rPr>
              <a:t> interna </a:t>
            </a:r>
            <a:r>
              <a:rPr lang="en-US" sz="1600" b="0" i="0" u="none" strike="noStrike" cap="none" dirty="0" err="1">
                <a:latin typeface="Arial"/>
                <a:ea typeface="Arial"/>
                <a:cs typeface="Arial"/>
                <a:sym typeface="Arial"/>
              </a:rPr>
              <a:t>og</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ikke</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til</a:t>
            </a:r>
            <a:r>
              <a:rPr lang="en-US" sz="1600" b="0" i="0" u="none" strike="noStrike" cap="none" dirty="0">
                <a:latin typeface="Arial"/>
                <a:ea typeface="Arial"/>
                <a:cs typeface="Arial"/>
                <a:sym typeface="Arial"/>
              </a:rPr>
              <a:t> </a:t>
            </a:r>
            <a:r>
              <a:rPr lang="en-US" sz="1600" b="0" i="0" u="none" strike="noStrike" cap="none" dirty="0" err="1">
                <a:latin typeface="Arial"/>
                <a:ea typeface="Arial"/>
                <a:cs typeface="Arial"/>
                <a:sym typeface="Arial"/>
              </a:rPr>
              <a:t>portåresystemet</a:t>
            </a:r>
            <a:r>
              <a:rPr lang="en-US" sz="1600" b="0" i="0" u="none" strike="noStrike" cap="none" dirty="0">
                <a:latin typeface="Arial"/>
                <a:ea typeface="Arial"/>
                <a:cs typeface="Arial"/>
                <a:sym typeface="Arial"/>
              </a:rPr>
              <a:t>.</a:t>
            </a:r>
            <a:endParaRPr lang="en-US" sz="1600" dirty="0"/>
          </a:p>
          <a:p>
            <a:pPr marL="342900" marR="0" lvl="0" indent="-139700" rtl="0">
              <a:spcBef>
                <a:spcPts val="0"/>
              </a:spcBef>
              <a:spcAft>
                <a:spcPts val="600"/>
              </a:spcAft>
              <a:buClr>
                <a:schemeClr val="dk1"/>
              </a:buClr>
              <a:buSzPts val="1800"/>
              <a:buFont typeface="Arial"/>
              <a:buNone/>
            </a:pPr>
            <a:endParaRPr lang="en-US" sz="1600" b="0" i="0" u="none" strike="noStrike" cap="none" dirty="0">
              <a:latin typeface="Arial"/>
              <a:ea typeface="Arial"/>
              <a:cs typeface="Arial"/>
              <a:sym typeface="Arial"/>
            </a:endParaRPr>
          </a:p>
          <a:p>
            <a:pPr marL="342900" marR="0" lvl="0" indent="-139700" rtl="0">
              <a:spcBef>
                <a:spcPts val="0"/>
              </a:spcBef>
              <a:spcAft>
                <a:spcPts val="600"/>
              </a:spcAft>
              <a:buClr>
                <a:schemeClr val="dk1"/>
              </a:buClr>
              <a:buSzPts val="1800"/>
              <a:buFont typeface="Arial"/>
              <a:buNone/>
            </a:pPr>
            <a:endParaRPr lang="en-US" sz="1100" b="0" i="0" u="none" strike="noStrike" cap="none" dirty="0">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327"/>
        <p:cNvGrpSpPr/>
        <p:nvPr/>
      </p:nvGrpSpPr>
      <p:grpSpPr>
        <a:xfrm>
          <a:off x="0" y="0"/>
          <a:ext cx="0" cy="0"/>
          <a:chOff x="0" y="0"/>
          <a:chExt cx="0" cy="0"/>
        </a:xfrm>
      </p:grpSpPr>
      <p:sp>
        <p:nvSpPr>
          <p:cNvPr id="330" name="Google Shape;330;p38"/>
          <p:cNvSpPr txBox="1">
            <a:spLocks noGrp="1"/>
          </p:cNvSpPr>
          <p:nvPr>
            <p:ph type="title"/>
          </p:nvPr>
        </p:nvSpPr>
        <p:spPr>
          <a:xfrm>
            <a:off x="1042987" y="203887"/>
            <a:ext cx="7260754" cy="1241854"/>
          </a:xfrm>
          <a:prstGeom prst="rect">
            <a:avLst/>
          </a:prstGeom>
        </p:spPr>
        <p:txBody>
          <a:bodyPr spcFirstLastPara="1" lIns="91425" tIns="45700" rIns="91425" bIns="45700" anchorCtr="0">
            <a:normAutofit fontScale="90000"/>
          </a:bodyPr>
          <a:lstStyle/>
          <a:p>
            <a:pPr marL="0" marR="0" lvl="0" indent="0" rtl="0">
              <a:spcBef>
                <a:spcPts val="0"/>
              </a:spcBef>
              <a:spcAft>
                <a:spcPts val="0"/>
              </a:spcAft>
              <a:buClr>
                <a:srgbClr val="C00000"/>
              </a:buClr>
              <a:buSzPts val="600"/>
              <a:buFont typeface="Arial"/>
              <a:buNone/>
            </a:pPr>
            <a:br>
              <a:rPr lang="en-US" sz="3100" b="1" i="0" u="none" strike="noStrike" cap="none" dirty="0">
                <a:latin typeface="Arial"/>
                <a:ea typeface="Arial"/>
                <a:cs typeface="Arial"/>
                <a:sym typeface="Arial"/>
              </a:rPr>
            </a:br>
            <a:r>
              <a:rPr lang="en-US" sz="3100" b="1" i="0" u="none" strike="noStrike" cap="none" dirty="0" err="1">
                <a:latin typeface="Arial"/>
                <a:ea typeface="Arial"/>
                <a:cs typeface="Arial"/>
                <a:sym typeface="Arial"/>
              </a:rPr>
              <a:t>Leveren</a:t>
            </a:r>
            <a:r>
              <a:rPr lang="en-US" sz="3100" b="1" i="0" u="none" strike="noStrike" cap="none" dirty="0">
                <a:latin typeface="Arial"/>
                <a:ea typeface="Arial"/>
                <a:cs typeface="Arial"/>
                <a:sym typeface="Arial"/>
              </a:rPr>
              <a:t> (</a:t>
            </a:r>
            <a:r>
              <a:rPr lang="en-US" sz="3100" b="1" i="0" u="none" strike="noStrike" cap="none" dirty="0" err="1">
                <a:latin typeface="Arial"/>
                <a:ea typeface="Arial"/>
                <a:cs typeface="Arial"/>
                <a:sym typeface="Arial"/>
              </a:rPr>
              <a:t>hepar</a:t>
            </a:r>
            <a:r>
              <a:rPr lang="en-US" sz="3100" b="1" i="0" u="none" strike="noStrike" cap="none" dirty="0">
                <a:latin typeface="Arial"/>
                <a:ea typeface="Arial"/>
                <a:cs typeface="Arial"/>
                <a:sym typeface="Arial"/>
              </a:rPr>
              <a:t>) – </a:t>
            </a:r>
            <a:r>
              <a:rPr lang="en-US" sz="3100" b="1" i="0" u="none" strike="noStrike" cap="none" dirty="0" err="1">
                <a:latin typeface="Arial"/>
                <a:ea typeface="Arial"/>
                <a:cs typeface="Arial"/>
                <a:sym typeface="Arial"/>
              </a:rPr>
              <a:t>en</a:t>
            </a:r>
            <a:r>
              <a:rPr lang="en-US" sz="3100" b="1" i="0" u="none" strike="noStrike" cap="none" dirty="0">
                <a:latin typeface="Arial"/>
                <a:ea typeface="Arial"/>
                <a:cs typeface="Arial"/>
                <a:sym typeface="Arial"/>
              </a:rPr>
              <a:t> </a:t>
            </a:r>
            <a:r>
              <a:rPr lang="en-US" sz="3100" b="1" i="0" u="none" strike="noStrike" cap="none" dirty="0" err="1">
                <a:latin typeface="Arial"/>
                <a:ea typeface="Arial"/>
                <a:cs typeface="Arial"/>
                <a:sym typeface="Arial"/>
              </a:rPr>
              <a:t>kemisk</a:t>
            </a:r>
            <a:r>
              <a:rPr lang="en-US" sz="3100" b="1" i="0" u="none" strike="noStrike" cap="none" dirty="0">
                <a:latin typeface="Arial"/>
                <a:ea typeface="Arial"/>
                <a:cs typeface="Arial"/>
                <a:sym typeface="Arial"/>
              </a:rPr>
              <a:t> </a:t>
            </a:r>
            <a:r>
              <a:rPr lang="en-US" sz="3100" b="1" i="0" u="none" strike="noStrike" cap="none" dirty="0" err="1">
                <a:latin typeface="Arial"/>
                <a:ea typeface="Arial"/>
                <a:cs typeface="Arial"/>
                <a:sym typeface="Arial"/>
              </a:rPr>
              <a:t>fabrik</a:t>
            </a:r>
            <a:r>
              <a:rPr lang="en-US" sz="3100" b="1" i="0" u="none" strike="noStrike" cap="none" dirty="0">
                <a:latin typeface="Arial"/>
                <a:ea typeface="Arial"/>
                <a:cs typeface="Arial"/>
                <a:sym typeface="Arial"/>
              </a:rPr>
              <a:t>:</a:t>
            </a:r>
            <a:br>
              <a:rPr lang="en-US" sz="3100" b="1" i="0" u="none" strike="noStrike" cap="none" dirty="0">
                <a:latin typeface="Arial"/>
                <a:ea typeface="Arial"/>
                <a:cs typeface="Arial"/>
                <a:sym typeface="Arial"/>
              </a:rPr>
            </a:br>
            <a:endParaRPr lang="en-US" sz="3100" b="1" i="0" u="none" strike="noStrike" cap="none" dirty="0">
              <a:latin typeface="Arial"/>
              <a:ea typeface="Arial"/>
              <a:cs typeface="Arial"/>
              <a:sym typeface="Arial"/>
            </a:endParaRPr>
          </a:p>
        </p:txBody>
      </p:sp>
      <p:sp>
        <p:nvSpPr>
          <p:cNvPr id="81" name="Rectangle 80">
            <a:extLst>
              <a:ext uri="{FF2B5EF4-FFF2-40B4-BE49-F238E27FC236}">
                <a16:creationId xmlns:a16="http://schemas.microsoft.com/office/drawing/2014/main" id="{7E8E4C66-C226-407D-AA86-D299B46B67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332" name="Google Shape;329;p38">
            <a:extLst>
              <a:ext uri="{FF2B5EF4-FFF2-40B4-BE49-F238E27FC236}">
                <a16:creationId xmlns:a16="http://schemas.microsoft.com/office/drawing/2014/main" id="{C7DFBFEC-DBC5-1F66-F00A-ECBBC8098191}"/>
              </a:ext>
            </a:extLst>
          </p:cNvPr>
          <p:cNvGraphicFramePr/>
          <p:nvPr>
            <p:extLst>
              <p:ext uri="{D42A27DB-BD31-4B8C-83A1-F6EECF244321}">
                <p14:modId xmlns:p14="http://schemas.microsoft.com/office/powerpoint/2010/main" val="1274681733"/>
              </p:ext>
            </p:extLst>
          </p:nvPr>
        </p:nvGraphicFramePr>
        <p:xfrm>
          <a:off x="1042987" y="1124465"/>
          <a:ext cx="7742442" cy="57335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39"/>
          <p:cNvSpPr txBox="1">
            <a:spLocks noGrp="1"/>
          </p:cNvSpPr>
          <p:nvPr>
            <p:ph type="title"/>
          </p:nvPr>
        </p:nvSpPr>
        <p:spPr>
          <a:xfrm>
            <a:off x="1078128" y="227004"/>
            <a:ext cx="7200900" cy="1485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FF"/>
              </a:buClr>
              <a:buSzPts val="3000"/>
              <a:buFont typeface="Arial"/>
              <a:buNone/>
            </a:pPr>
            <a:r>
              <a:rPr lang="en-US" sz="3000" b="1" i="0" u="none" strike="noStrike" cap="none" dirty="0" err="1">
                <a:solidFill>
                  <a:schemeClr val="tx1"/>
                </a:solidFill>
                <a:latin typeface="Arial"/>
                <a:ea typeface="Arial"/>
                <a:cs typeface="Arial"/>
                <a:sym typeface="Arial"/>
              </a:rPr>
              <a:t>Levertransplantation</a:t>
            </a:r>
            <a:endParaRPr dirty="0">
              <a:solidFill>
                <a:schemeClr val="tx1"/>
              </a:solidFill>
            </a:endParaRPr>
          </a:p>
        </p:txBody>
      </p:sp>
      <p:sp>
        <p:nvSpPr>
          <p:cNvPr id="337" name="Google Shape;337;p39"/>
          <p:cNvSpPr txBox="1">
            <a:spLocks noGrp="1"/>
          </p:cNvSpPr>
          <p:nvPr>
            <p:ph idx="1"/>
          </p:nvPr>
        </p:nvSpPr>
        <p:spPr>
          <a:xfrm>
            <a:off x="457200" y="2059544"/>
            <a:ext cx="8229600" cy="4066755"/>
          </a:xfrm>
          <a:prstGeom prst="rect">
            <a:avLst/>
          </a:prstGeom>
          <a:noFill/>
          <a:ln>
            <a:noFill/>
          </a:ln>
        </p:spPr>
        <p:txBody>
          <a:bodyPr spcFirstLastPara="1" wrap="square" lIns="91425" tIns="91425" rIns="91425" bIns="91425" anchor="t" anchorCtr="0">
            <a:noAutofit/>
          </a:bodyPr>
          <a:lstStyle/>
          <a:p>
            <a:pPr marL="342900" marR="0" lvl="0" indent="-139700" algn="l" rtl="0">
              <a:lnSpc>
                <a:spcPct val="100000"/>
              </a:lnSpc>
              <a:spcBef>
                <a:spcPts val="0"/>
              </a:spcBef>
              <a:spcAft>
                <a:spcPts val="0"/>
              </a:spcAft>
              <a:buClr>
                <a:schemeClr val="dk1"/>
              </a:buClr>
              <a:buSzPts val="1400"/>
              <a:buFont typeface="Arial"/>
              <a:buNone/>
            </a:pPr>
            <a:endParaRPr sz="1400" b="0" i="0" u="none" strike="noStrike" cap="none" dirty="0">
              <a:solidFill>
                <a:srgbClr val="000000"/>
              </a:solidFill>
              <a:latin typeface="Arial"/>
              <a:ea typeface="Arial"/>
              <a:cs typeface="Arial"/>
              <a:sym typeface="Arial"/>
            </a:endParaRPr>
          </a:p>
        </p:txBody>
      </p:sp>
      <p:pic>
        <p:nvPicPr>
          <p:cNvPr id="338" name="Google Shape;338;p39">
            <a:hlinkClick r:id="rId3"/>
          </p:cNvPr>
          <p:cNvPicPr preferRelativeResize="0"/>
          <p:nvPr/>
        </p:nvPicPr>
        <p:blipFill rotWithShape="1">
          <a:blip r:embed="rId4">
            <a:alphaModFix/>
          </a:blip>
          <a:srcRect/>
          <a:stretch/>
        </p:blipFill>
        <p:spPr>
          <a:xfrm>
            <a:off x="1212717" y="2345593"/>
            <a:ext cx="6752633" cy="3968257"/>
          </a:xfrm>
          <a:prstGeom prst="rect">
            <a:avLst/>
          </a:prstGeom>
          <a:noFill/>
          <a:ln>
            <a:noFill/>
          </a:ln>
        </p:spPr>
      </p:pic>
      <p:sp>
        <p:nvSpPr>
          <p:cNvPr id="5" name="Rektangel 4"/>
          <p:cNvSpPr/>
          <p:nvPr/>
        </p:nvSpPr>
        <p:spPr>
          <a:xfrm>
            <a:off x="2045745" y="1366264"/>
            <a:ext cx="6332136" cy="923330"/>
          </a:xfrm>
          <a:prstGeom prst="rect">
            <a:avLst/>
          </a:prstGeom>
        </p:spPr>
        <p:txBody>
          <a:bodyPr wrap="square">
            <a:spAutoFit/>
          </a:bodyPr>
          <a:lstStyle/>
          <a:p>
            <a:r>
              <a:rPr lang="da-DK" dirty="0">
                <a:hlinkClick r:id="rId3"/>
              </a:rPr>
              <a:t>https://www.sundhed.dk/borger/patienthaandbogen/mave-og-tarm/sygdomme/behandling/levertransplantation/</a:t>
            </a:r>
            <a:endParaRPr lang="da-DK" dirty="0"/>
          </a:p>
          <a:p>
            <a:endParaRPr lang="da-DK"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3" name="Google Shape;343;p40" descr="bugspytkirtel-sukkersyge-anatomi-krop.jpg"/>
          <p:cNvPicPr preferRelativeResize="0">
            <a:picLocks noGrp="1"/>
          </p:cNvPicPr>
          <p:nvPr>
            <p:ph type="body" idx="4294967295"/>
          </p:nvPr>
        </p:nvPicPr>
        <p:blipFill rotWithShape="1">
          <a:blip r:embed="rId3">
            <a:alphaModFix/>
          </a:blip>
          <a:srcRect/>
          <a:stretch/>
        </p:blipFill>
        <p:spPr>
          <a:xfrm>
            <a:off x="5393209" y="1013577"/>
            <a:ext cx="3731741" cy="4073611"/>
          </a:xfrm>
          <a:prstGeom prst="rect">
            <a:avLst/>
          </a:prstGeom>
          <a:noFill/>
          <a:ln>
            <a:noFill/>
          </a:ln>
        </p:spPr>
      </p:pic>
      <p:sp>
        <p:nvSpPr>
          <p:cNvPr id="344" name="Google Shape;344;p40"/>
          <p:cNvSpPr txBox="1"/>
          <p:nvPr/>
        </p:nvSpPr>
        <p:spPr>
          <a:xfrm>
            <a:off x="531340" y="751125"/>
            <a:ext cx="4825419" cy="29124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rgbClr val="C00000"/>
              </a:buClr>
              <a:buSzPts val="450"/>
              <a:buFont typeface="Arial"/>
              <a:buNone/>
            </a:pPr>
            <a:r>
              <a:rPr lang="en-US" sz="1800" b="1" i="0" u="none" strike="noStrike" cap="none" dirty="0" err="1">
                <a:solidFill>
                  <a:srgbClr val="000000"/>
                </a:solidFill>
                <a:latin typeface="Arial"/>
                <a:ea typeface="Arial"/>
                <a:cs typeface="Arial"/>
                <a:sym typeface="Arial"/>
              </a:rPr>
              <a:t>Bugspytkirtlen</a:t>
            </a:r>
            <a:r>
              <a:rPr lang="en-US" sz="1800" b="1" i="0" u="none" strike="noStrike" cap="none" dirty="0">
                <a:solidFill>
                  <a:srgbClr val="000000"/>
                </a:solidFill>
                <a:latin typeface="Arial"/>
                <a:ea typeface="Arial"/>
                <a:cs typeface="Arial"/>
                <a:sym typeface="Arial"/>
              </a:rPr>
              <a:t>, </a:t>
            </a:r>
            <a:r>
              <a:rPr lang="en-US" sz="1800" b="1" i="1" u="none" strike="noStrike" cap="none" dirty="0">
                <a:solidFill>
                  <a:srgbClr val="000000"/>
                </a:solidFill>
                <a:latin typeface="Arial"/>
                <a:ea typeface="Arial"/>
                <a:cs typeface="Arial"/>
                <a:sym typeface="Arial"/>
              </a:rPr>
              <a:t>pancreas</a:t>
            </a:r>
            <a:r>
              <a:rPr lang="en-US" sz="1800" b="1" i="0" u="none" strike="noStrike" cap="none" dirty="0">
                <a:solidFill>
                  <a:srgbClr val="000000"/>
                </a:solidFill>
                <a:latin typeface="Arial"/>
                <a:ea typeface="Arial"/>
                <a:cs typeface="Arial"/>
                <a:sym typeface="Arial"/>
              </a:rPr>
              <a:t>:</a:t>
            </a:r>
          </a:p>
          <a:p>
            <a:pPr marL="342900" marR="0" lvl="0" indent="-342900" algn="l" rtl="0">
              <a:lnSpc>
                <a:spcPct val="100000"/>
              </a:lnSpc>
              <a:spcBef>
                <a:spcPts val="0"/>
              </a:spcBef>
              <a:spcAft>
                <a:spcPts val="0"/>
              </a:spcAft>
              <a:buClr>
                <a:srgbClr val="C00000"/>
              </a:buClr>
              <a:buSzPts val="450"/>
              <a:buFont typeface="Arial"/>
              <a:buNone/>
            </a:pPr>
            <a:endParaRPr dirty="0"/>
          </a:p>
          <a:p>
            <a:pPr marL="285750" marR="0" lvl="0" indent="-285750" algn="l" rtl="0">
              <a:lnSpc>
                <a:spcPct val="100000"/>
              </a:lnSpc>
              <a:spcBef>
                <a:spcPts val="0"/>
              </a:spcBef>
              <a:spcAft>
                <a:spcPts val="0"/>
              </a:spcAft>
              <a:buClr>
                <a:schemeClr val="dk1"/>
              </a:buClr>
              <a:buSzPts val="1800"/>
              <a:buFont typeface="Arial" panose="020B0604020202020204" pitchFamily="34" charset="0"/>
              <a:buChar char="•"/>
            </a:pPr>
            <a:r>
              <a:rPr lang="en-US" sz="1600" b="0" i="0" u="none" strike="noStrike" cap="none" dirty="0">
                <a:solidFill>
                  <a:schemeClr val="dk1"/>
                </a:solidFill>
                <a:latin typeface="Arial"/>
                <a:ea typeface="Arial"/>
                <a:cs typeface="Arial"/>
                <a:sym typeface="Arial"/>
              </a:rPr>
              <a:t>Lille smalt organ, </a:t>
            </a:r>
            <a:r>
              <a:rPr lang="en-US" sz="1600" b="0" i="0" u="none" strike="noStrike" cap="none" dirty="0" err="1">
                <a:solidFill>
                  <a:schemeClr val="dk1"/>
                </a:solidFill>
                <a:latin typeface="Arial"/>
                <a:ea typeface="Arial"/>
                <a:cs typeface="Arial"/>
                <a:sym typeface="Arial"/>
              </a:rPr>
              <a:t>omkr</a:t>
            </a:r>
            <a:r>
              <a:rPr lang="en-US" sz="1600" b="0" i="0" u="none" strike="noStrike" cap="none" dirty="0">
                <a:solidFill>
                  <a:schemeClr val="dk1"/>
                </a:solidFill>
                <a:latin typeface="Arial"/>
                <a:ea typeface="Arial"/>
                <a:cs typeface="Arial"/>
                <a:sym typeface="Arial"/>
              </a:rPr>
              <a:t> 15 cm </a:t>
            </a:r>
            <a:r>
              <a:rPr lang="en-US" sz="1600" b="0" i="0" u="none" strike="noStrike" cap="none" dirty="0" err="1">
                <a:solidFill>
                  <a:schemeClr val="dk1"/>
                </a:solidFill>
                <a:latin typeface="Arial"/>
                <a:ea typeface="Arial"/>
                <a:cs typeface="Arial"/>
                <a:sym typeface="Arial"/>
              </a:rPr>
              <a:t>langt</a:t>
            </a:r>
            <a:r>
              <a:rPr lang="en-US" sz="1600" b="0" i="0" u="none" strike="noStrike" cap="none" dirty="0">
                <a:solidFill>
                  <a:schemeClr val="dk1"/>
                </a:solidFill>
                <a:latin typeface="Arial"/>
                <a:ea typeface="Arial"/>
                <a:cs typeface="Arial"/>
                <a:sym typeface="Arial"/>
              </a:rPr>
              <a:t>, ligger </a:t>
            </a:r>
            <a:r>
              <a:rPr lang="en-US" sz="1600" b="0" i="0" u="none" strike="noStrike" cap="none" dirty="0" err="1">
                <a:solidFill>
                  <a:schemeClr val="dk1"/>
                </a:solidFill>
                <a:latin typeface="Arial"/>
                <a:ea typeface="Arial"/>
                <a:cs typeface="Arial"/>
                <a:sym typeface="Arial"/>
              </a:rPr>
              <a:t>lige</a:t>
            </a:r>
            <a:r>
              <a:rPr lang="en-US" sz="1600" b="0" i="0" u="none" strike="noStrike" cap="none" dirty="0">
                <a:solidFill>
                  <a:schemeClr val="dk1"/>
                </a:solidFill>
                <a:latin typeface="Arial"/>
                <a:ea typeface="Arial"/>
                <a:cs typeface="Arial"/>
                <a:sym typeface="Arial"/>
              </a:rPr>
              <a:t> bag maven.</a:t>
            </a:r>
            <a:endParaRPr sz="1600" dirty="0"/>
          </a:p>
          <a:p>
            <a:pPr marL="285750" marR="0" lvl="0" indent="-285750" algn="l" rtl="0">
              <a:lnSpc>
                <a:spcPct val="100000"/>
              </a:lnSpc>
              <a:spcBef>
                <a:spcPts val="0"/>
              </a:spcBef>
              <a:spcAft>
                <a:spcPts val="0"/>
              </a:spcAft>
              <a:buClr>
                <a:schemeClr val="dk1"/>
              </a:buClr>
              <a:buSzPts val="1800"/>
              <a:buFont typeface="Arial" panose="020B0604020202020204" pitchFamily="34" charset="0"/>
              <a:buChar char="•"/>
            </a:pPr>
            <a:r>
              <a:rPr lang="en-US" sz="1600" b="0" i="0" u="none" strike="noStrike" cap="none" dirty="0">
                <a:solidFill>
                  <a:schemeClr val="dk1"/>
                </a:solidFill>
                <a:latin typeface="Arial"/>
                <a:ea typeface="Arial"/>
                <a:cs typeface="Arial"/>
                <a:sym typeface="Arial"/>
              </a:rPr>
              <a:t>Er </a:t>
            </a:r>
            <a:r>
              <a:rPr lang="en-US" sz="1600" b="0" i="0" u="none" strike="noStrike" cap="none" dirty="0" err="1">
                <a:solidFill>
                  <a:schemeClr val="dk1"/>
                </a:solidFill>
                <a:latin typeface="Arial"/>
                <a:ea typeface="Arial"/>
                <a:cs typeface="Arial"/>
                <a:sym typeface="Arial"/>
              </a:rPr>
              <a:t>både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eksokrin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endokrin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kirtel</a:t>
            </a:r>
            <a:r>
              <a:rPr lang="en-US" sz="1600" b="0" i="0" u="none" strike="noStrike" cap="none" dirty="0">
                <a:solidFill>
                  <a:schemeClr val="dk1"/>
                </a:solidFill>
                <a:latin typeface="Arial"/>
                <a:ea typeface="Arial"/>
                <a:cs typeface="Arial"/>
                <a:sym typeface="Arial"/>
              </a:rPr>
              <a:t> med to </a:t>
            </a:r>
            <a:r>
              <a:rPr lang="en-US" sz="1600" b="0" i="0" u="none" strike="noStrike" cap="none" dirty="0" err="1">
                <a:solidFill>
                  <a:schemeClr val="dk1"/>
                </a:solidFill>
                <a:latin typeface="Arial"/>
                <a:ea typeface="Arial"/>
                <a:cs typeface="Arial"/>
                <a:sym typeface="Arial"/>
              </a:rPr>
              <a:t>funktioner</a:t>
            </a:r>
            <a:r>
              <a:rPr lang="en-US" sz="1600" b="0" i="0" u="none" strike="noStrike" cap="none" dirty="0">
                <a:solidFill>
                  <a:schemeClr val="dk1"/>
                </a:solidFill>
                <a:latin typeface="Arial"/>
                <a:ea typeface="Arial"/>
                <a:cs typeface="Arial"/>
                <a:sym typeface="Arial"/>
              </a:rPr>
              <a:t>:</a:t>
            </a:r>
            <a:endParaRPr sz="1600" dirty="0"/>
          </a:p>
          <a:p>
            <a:pPr marL="800100" marR="0" lvl="1" indent="-368300" algn="l" rtl="0">
              <a:lnSpc>
                <a:spcPct val="100000"/>
              </a:lnSpc>
              <a:spcBef>
                <a:spcPts val="0"/>
              </a:spcBef>
              <a:spcAft>
                <a:spcPts val="0"/>
              </a:spcAft>
              <a:buClr>
                <a:schemeClr val="dk1"/>
              </a:buClr>
              <a:buSzPts val="1800"/>
              <a:buFont typeface="Arial"/>
              <a:buAutoNum type="arabicParenR"/>
            </a:pPr>
            <a:r>
              <a:rPr lang="en-US" sz="1600" b="0" i="0" u="none" strike="noStrike" cap="none" dirty="0" err="1">
                <a:solidFill>
                  <a:schemeClr val="dk1"/>
                </a:solidFill>
                <a:latin typeface="Arial"/>
                <a:ea typeface="Arial"/>
                <a:cs typeface="Arial"/>
                <a:sym typeface="Arial"/>
              </a:rPr>
              <a:t>Producerer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bugspyt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som</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tømmes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ud</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tolvfingertarmen</a:t>
            </a:r>
            <a:endParaRPr sz="1600" dirty="0"/>
          </a:p>
          <a:p>
            <a:pPr marL="800100" marR="0" lvl="1" indent="-368300" algn="l" rtl="0">
              <a:lnSpc>
                <a:spcPct val="100000"/>
              </a:lnSpc>
              <a:spcBef>
                <a:spcPts val="0"/>
              </a:spcBef>
              <a:spcAft>
                <a:spcPts val="0"/>
              </a:spcAft>
              <a:buClr>
                <a:schemeClr val="dk1"/>
              </a:buClr>
              <a:buSzPts val="1800"/>
              <a:buFont typeface="Arial"/>
              <a:buAutoNum type="arabicParenR"/>
            </a:pPr>
            <a:r>
              <a:rPr lang="en-US" sz="1600" b="0" i="0" u="none" strike="noStrike" cap="none" dirty="0" err="1">
                <a:solidFill>
                  <a:schemeClr val="dk1"/>
                </a:solidFill>
                <a:latin typeface="Arial"/>
                <a:ea typeface="Arial"/>
                <a:cs typeface="Arial"/>
                <a:sym typeface="Arial"/>
              </a:rPr>
              <a:t>Producerer</a:t>
            </a:r>
            <a:r>
              <a:rPr lang="en-US" sz="1600" b="0" i="0" u="none" strike="noStrike" cap="none" dirty="0">
                <a:solidFill>
                  <a:schemeClr val="dk1"/>
                </a:solidFill>
                <a:latin typeface="Arial"/>
                <a:ea typeface="Arial"/>
                <a:cs typeface="Arial"/>
                <a:sym typeface="Arial"/>
              </a:rPr>
              <a:t> insulin </a:t>
            </a:r>
            <a:r>
              <a:rPr lang="en-US" sz="1600" b="0" i="0" u="none" strike="noStrike" cap="none" dirty="0" err="1">
                <a:solidFill>
                  <a:schemeClr val="dk1"/>
                </a:solidFill>
                <a:latin typeface="Arial"/>
                <a:ea typeface="Arial"/>
                <a:cs typeface="Arial"/>
                <a:sym typeface="Arial"/>
              </a:rPr>
              <a:t>og</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glukagon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hormoner</a:t>
            </a:r>
            <a:r>
              <a:rPr lang="en-US" sz="1600" b="0" i="0" u="none" strike="noStrike" cap="none" dirty="0">
                <a:solidFill>
                  <a:schemeClr val="dk1"/>
                </a:solidFill>
                <a:latin typeface="Arial"/>
                <a:ea typeface="Arial"/>
                <a:cs typeface="Arial"/>
                <a:sym typeface="Arial"/>
              </a:rPr>
              <a:t> med </a:t>
            </a:r>
            <a:r>
              <a:rPr lang="en-US" sz="1600" b="0" i="0" u="none" strike="noStrike" cap="none" dirty="0" err="1">
                <a:solidFill>
                  <a:schemeClr val="dk1"/>
                </a:solidFill>
                <a:latin typeface="Arial"/>
                <a:ea typeface="Arial"/>
                <a:cs typeface="Arial"/>
                <a:sym typeface="Arial"/>
              </a:rPr>
              <a:t>indflydelse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på</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blodsukkeret</a:t>
            </a:r>
            <a:r>
              <a:rPr lang="en-US" sz="1600" b="0" i="0" u="none" strike="noStrike" cap="none" dirty="0">
                <a:solidFill>
                  <a:schemeClr val="dk1"/>
                </a:solidFill>
                <a:latin typeface="Arial"/>
                <a:ea typeface="Arial"/>
                <a:cs typeface="Arial"/>
                <a:sym typeface="Arial"/>
              </a:rPr>
              <a:t>) </a:t>
            </a:r>
            <a:endParaRPr sz="1600" dirty="0"/>
          </a:p>
        </p:txBody>
      </p:sp>
      <p:sp>
        <p:nvSpPr>
          <p:cNvPr id="345" name="Google Shape;345;p40"/>
          <p:cNvSpPr txBox="1"/>
          <p:nvPr/>
        </p:nvSpPr>
        <p:spPr>
          <a:xfrm>
            <a:off x="567789" y="3966519"/>
            <a:ext cx="4825419" cy="279720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C00000"/>
              </a:buClr>
              <a:buSzPts val="450"/>
              <a:buFont typeface="Arial"/>
              <a:buNone/>
            </a:pPr>
            <a:r>
              <a:rPr lang="en-US" sz="1800" b="1" i="0" u="none" strike="noStrike" cap="none" dirty="0" err="1">
                <a:solidFill>
                  <a:srgbClr val="000000"/>
                </a:solidFill>
                <a:latin typeface="Arial"/>
                <a:ea typeface="Arial"/>
                <a:cs typeface="Arial"/>
                <a:sym typeface="Arial"/>
              </a:rPr>
              <a:t>Galdeblæren</a:t>
            </a:r>
            <a:r>
              <a:rPr lang="en-US" sz="1800" b="1" i="0" u="none" strike="noStrike" cap="none" dirty="0">
                <a:solidFill>
                  <a:srgbClr val="000000"/>
                </a:solidFill>
                <a:latin typeface="Arial"/>
                <a:ea typeface="Arial"/>
                <a:cs typeface="Arial"/>
                <a:sym typeface="Arial"/>
              </a:rPr>
              <a:t> </a:t>
            </a:r>
            <a:r>
              <a:rPr lang="en-US" sz="1800" b="1" i="1" u="none" strike="noStrike" cap="none" dirty="0">
                <a:solidFill>
                  <a:srgbClr val="000000"/>
                </a:solidFill>
                <a:latin typeface="Arial"/>
                <a:ea typeface="Arial"/>
                <a:cs typeface="Arial"/>
                <a:sym typeface="Arial"/>
              </a:rPr>
              <a:t>(vesica </a:t>
            </a:r>
            <a:r>
              <a:rPr lang="en-US" sz="1800" b="1" i="1" u="none" strike="noStrike" cap="none" dirty="0" err="1">
                <a:solidFill>
                  <a:srgbClr val="000000"/>
                </a:solidFill>
                <a:latin typeface="Arial"/>
                <a:ea typeface="Arial"/>
                <a:cs typeface="Arial"/>
                <a:sym typeface="Arial"/>
              </a:rPr>
              <a:t>fellea</a:t>
            </a:r>
            <a:r>
              <a:rPr lang="en-US" sz="1800" b="1" i="1" u="none" strike="noStrike" cap="none" dirty="0">
                <a:solidFill>
                  <a:srgbClr val="000000"/>
                </a:solidFill>
                <a:latin typeface="Arial"/>
                <a:ea typeface="Arial"/>
                <a:cs typeface="Arial"/>
                <a:sym typeface="Arial"/>
              </a:rPr>
              <a:t>):</a:t>
            </a:r>
          </a:p>
          <a:p>
            <a:pPr marL="0" marR="0" lvl="0" indent="0" algn="l" rtl="0">
              <a:lnSpc>
                <a:spcPct val="100000"/>
              </a:lnSpc>
              <a:spcBef>
                <a:spcPts val="0"/>
              </a:spcBef>
              <a:spcAft>
                <a:spcPts val="0"/>
              </a:spcAft>
              <a:buClr>
                <a:srgbClr val="C00000"/>
              </a:buClr>
              <a:buSzPts val="450"/>
              <a:buFont typeface="Arial"/>
              <a:buNone/>
            </a:pPr>
            <a:endParaRPr dirty="0"/>
          </a:p>
          <a:p>
            <a:pPr marL="457200" marR="0" lvl="0" indent="-342900" algn="l" rtl="0">
              <a:lnSpc>
                <a:spcPct val="100000"/>
              </a:lnSpc>
              <a:spcBef>
                <a:spcPts val="0"/>
              </a:spcBef>
              <a:spcAft>
                <a:spcPts val="0"/>
              </a:spcAft>
              <a:buClr>
                <a:srgbClr val="000000"/>
              </a:buClr>
              <a:buSzPts val="1800"/>
              <a:buFont typeface="Arial"/>
              <a:buChar char="●"/>
            </a:pPr>
            <a:r>
              <a:rPr lang="en-US" sz="1600" b="0" i="0" u="none" strike="noStrike" cap="none" dirty="0" err="1">
                <a:solidFill>
                  <a:srgbClr val="000000"/>
                </a:solidFill>
                <a:latin typeface="Arial"/>
                <a:ea typeface="Arial"/>
                <a:cs typeface="Arial"/>
                <a:sym typeface="Arial"/>
              </a:rPr>
              <a:t>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lille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muskuløs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sæk</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på</a:t>
            </a:r>
            <a:r>
              <a:rPr lang="en-US" sz="1600" b="0" i="0" u="none" strike="noStrike" cap="none" dirty="0">
                <a:solidFill>
                  <a:srgbClr val="000000"/>
                </a:solidFill>
                <a:latin typeface="Arial"/>
                <a:ea typeface="Arial"/>
                <a:cs typeface="Arial"/>
                <a:sym typeface="Arial"/>
              </a:rPr>
              <a:t> ca. 8 cm</a:t>
            </a:r>
            <a:endParaRPr sz="1600" dirty="0"/>
          </a:p>
          <a:p>
            <a:pPr marL="457200" marR="0" lvl="0" indent="-342900" algn="l" rtl="0">
              <a:lnSpc>
                <a:spcPct val="100000"/>
              </a:lnSpc>
              <a:spcBef>
                <a:spcPts val="0"/>
              </a:spcBef>
              <a:spcAft>
                <a:spcPts val="0"/>
              </a:spcAft>
              <a:buClr>
                <a:srgbClr val="000000"/>
              </a:buClr>
              <a:buSzPts val="1800"/>
              <a:buFont typeface="Arial"/>
              <a:buChar char="●"/>
            </a:pPr>
            <a:r>
              <a:rPr lang="en-US" sz="1600" b="0" i="0" u="none" strike="noStrike" cap="none" dirty="0" err="1">
                <a:solidFill>
                  <a:srgbClr val="000000"/>
                </a:solidFill>
                <a:latin typeface="Arial"/>
                <a:ea typeface="Arial"/>
                <a:cs typeface="Arial"/>
                <a:sym typeface="Arial"/>
              </a:rPr>
              <a:t>Placeret</a:t>
            </a:r>
            <a:r>
              <a:rPr lang="en-US" sz="1600" b="0" i="0" u="none" strike="noStrike" cap="none" dirty="0">
                <a:solidFill>
                  <a:srgbClr val="000000"/>
                </a:solidFill>
                <a:latin typeface="Arial"/>
                <a:ea typeface="Arial"/>
                <a:cs typeface="Arial"/>
                <a:sym typeface="Arial"/>
              </a:rPr>
              <a:t> bag </a:t>
            </a:r>
            <a:r>
              <a:rPr lang="en-US" sz="1600" b="0" i="0" u="none" strike="noStrike" cap="none" dirty="0" err="1">
                <a:solidFill>
                  <a:srgbClr val="000000"/>
                </a:solidFill>
                <a:latin typeface="Arial"/>
                <a:ea typeface="Arial"/>
                <a:cs typeface="Arial"/>
                <a:sym typeface="Arial"/>
              </a:rPr>
              <a:t>leveren</a:t>
            </a:r>
            <a:endParaRPr sz="1600" dirty="0"/>
          </a:p>
          <a:p>
            <a:pPr marL="457200" marR="0" lvl="0" indent="-342900" algn="l" rtl="0">
              <a:lnSpc>
                <a:spcPct val="100000"/>
              </a:lnSpc>
              <a:spcBef>
                <a:spcPts val="0"/>
              </a:spcBef>
              <a:spcAft>
                <a:spcPts val="0"/>
              </a:spcAft>
              <a:buClr>
                <a:srgbClr val="000000"/>
              </a:buClr>
              <a:buSzPts val="1800"/>
              <a:buFont typeface="Arial"/>
              <a:buChar char="●"/>
            </a:pPr>
            <a:r>
              <a:rPr lang="en-US" sz="1600" b="0" i="0" u="none" strike="noStrike" cap="none" dirty="0">
                <a:solidFill>
                  <a:srgbClr val="000000"/>
                </a:solidFill>
                <a:latin typeface="Arial"/>
                <a:ea typeface="Arial"/>
                <a:cs typeface="Arial"/>
                <a:sym typeface="Arial"/>
              </a:rPr>
              <a:t>Har </a:t>
            </a:r>
            <a:r>
              <a:rPr lang="en-US" sz="1600" b="0" i="0" u="none" strike="noStrike" cap="none" dirty="0" err="1">
                <a:solidFill>
                  <a:srgbClr val="000000"/>
                </a:solidFill>
                <a:latin typeface="Arial"/>
                <a:ea typeface="Arial"/>
                <a:cs typeface="Arial"/>
                <a:sym typeface="Arial"/>
              </a:rPr>
              <a:t>til</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opgave</a:t>
            </a:r>
            <a:r>
              <a:rPr lang="en-US" sz="1600" b="0" i="0" u="none" strike="noStrike" cap="none" dirty="0">
                <a:solidFill>
                  <a:srgbClr val="000000"/>
                </a:solidFill>
                <a:latin typeface="Arial"/>
                <a:ea typeface="Arial"/>
                <a:cs typeface="Arial"/>
                <a:sym typeface="Arial"/>
              </a:rPr>
              <a:t> at </a:t>
            </a:r>
            <a:r>
              <a:rPr lang="en-US" sz="1600" b="0" i="0" u="none" strike="noStrike" cap="none" dirty="0" err="1">
                <a:solidFill>
                  <a:srgbClr val="000000"/>
                </a:solidFill>
                <a:latin typeface="Arial"/>
                <a:ea typeface="Arial"/>
                <a:cs typeface="Arial"/>
                <a:sym typeface="Arial"/>
              </a:rPr>
              <a:t>koncentrere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og</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opbevare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galden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indtil</a:t>
            </a:r>
            <a:r>
              <a:rPr lang="en-US" sz="1600" b="0" i="0" u="none" strike="noStrike" cap="none" dirty="0">
                <a:solidFill>
                  <a:srgbClr val="000000"/>
                </a:solidFill>
                <a:latin typeface="Arial"/>
                <a:ea typeface="Arial"/>
                <a:cs typeface="Arial"/>
                <a:sym typeface="Arial"/>
              </a:rPr>
              <a:t> den </a:t>
            </a:r>
            <a:r>
              <a:rPr lang="en-US" sz="1600" b="0" i="0" u="none" strike="noStrike" cap="none" dirty="0" err="1">
                <a:solidFill>
                  <a:srgbClr val="000000"/>
                </a:solidFill>
                <a:latin typeface="Arial"/>
                <a:ea typeface="Arial"/>
                <a:cs typeface="Arial"/>
                <a:sym typeface="Arial"/>
              </a:rPr>
              <a:t>skal</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bruges</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nedbrydningen</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af</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føde</a:t>
            </a:r>
            <a:endParaRPr sz="1600" dirty="0"/>
          </a:p>
          <a:p>
            <a:pPr marL="457200" marR="0" lvl="0" indent="-342900" algn="l" rtl="0">
              <a:lnSpc>
                <a:spcPct val="100000"/>
              </a:lnSpc>
              <a:spcBef>
                <a:spcPts val="0"/>
              </a:spcBef>
              <a:spcAft>
                <a:spcPts val="0"/>
              </a:spcAft>
              <a:buClr>
                <a:srgbClr val="000000"/>
              </a:buClr>
              <a:buSzPts val="1800"/>
              <a:buFont typeface="Arial"/>
              <a:buChar char="●"/>
            </a:pPr>
            <a:r>
              <a:rPr lang="en-US" sz="1600" b="0" i="0" u="none" strike="noStrike" cap="none" dirty="0" err="1">
                <a:solidFill>
                  <a:srgbClr val="000000"/>
                </a:solidFill>
                <a:latin typeface="Arial"/>
                <a:ea typeface="Arial"/>
                <a:cs typeface="Arial"/>
                <a:sym typeface="Arial"/>
              </a:rPr>
              <a:t>Indeholder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ikke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enzymer</a:t>
            </a:r>
            <a:r>
              <a:rPr lang="en-US" sz="1600" b="0" i="0" u="none" strike="noStrike" cap="none" dirty="0">
                <a:solidFill>
                  <a:srgbClr val="000000"/>
                </a:solidFill>
                <a:latin typeface="Arial"/>
                <a:ea typeface="Arial"/>
                <a:cs typeface="Arial"/>
                <a:sym typeface="Arial"/>
              </a:rPr>
              <a:t>, men </a:t>
            </a:r>
            <a:r>
              <a:rPr lang="en-US" sz="1600" b="0" i="0" u="none" strike="noStrike" cap="none" dirty="0" err="1">
                <a:solidFill>
                  <a:srgbClr val="000000"/>
                </a:solidFill>
                <a:latin typeface="Arial"/>
                <a:ea typeface="Arial"/>
                <a:cs typeface="Arial"/>
                <a:sym typeface="Arial"/>
              </a:rPr>
              <a:t>galdesalte</a:t>
            </a:r>
            <a:r>
              <a:rPr lang="en-US" sz="1600" b="0" i="0" u="none" strike="noStrike" cap="none" dirty="0">
                <a:solidFill>
                  <a:srgbClr val="000000"/>
                </a:solidFill>
                <a:latin typeface="Arial"/>
                <a:ea typeface="Arial"/>
                <a:cs typeface="Arial"/>
                <a:sym typeface="Arial"/>
              </a:rPr>
              <a:t>, der </a:t>
            </a:r>
            <a:r>
              <a:rPr lang="en-US" sz="1600" b="0" i="0" u="none" strike="noStrike" cap="none" dirty="0" err="1">
                <a:solidFill>
                  <a:srgbClr val="000000"/>
                </a:solidFill>
                <a:latin typeface="Arial"/>
                <a:ea typeface="Arial"/>
                <a:cs typeface="Arial"/>
                <a:sym typeface="Arial"/>
              </a:rPr>
              <a:t>nedbryder</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fedtstoffer</a:t>
            </a:r>
            <a:endParaRPr sz="1600" dirty="0"/>
          </a:p>
          <a:p>
            <a:pPr marL="457200" marR="0" lvl="0" indent="-342900" algn="l" rtl="0">
              <a:lnSpc>
                <a:spcPct val="100000"/>
              </a:lnSpc>
              <a:spcBef>
                <a:spcPts val="0"/>
              </a:spcBef>
              <a:spcAft>
                <a:spcPts val="0"/>
              </a:spcAft>
              <a:buClr>
                <a:srgbClr val="000000"/>
              </a:buClr>
              <a:buSzPts val="1800"/>
              <a:buFont typeface="Arial"/>
              <a:buChar char="●"/>
            </a:pPr>
            <a:r>
              <a:rPr lang="en-US" sz="1600" b="0" i="0" u="none" strike="noStrike" cap="none" dirty="0">
                <a:solidFill>
                  <a:srgbClr val="000000"/>
                </a:solidFill>
                <a:latin typeface="Arial"/>
                <a:ea typeface="Arial"/>
                <a:cs typeface="Arial"/>
                <a:sym typeface="Arial"/>
              </a:rPr>
              <a:t>Der </a:t>
            </a:r>
            <a:r>
              <a:rPr lang="en-US" sz="1600" b="0" i="0" u="none" strike="noStrike" cap="none" dirty="0" err="1">
                <a:solidFill>
                  <a:srgbClr val="000000"/>
                </a:solidFill>
                <a:latin typeface="Arial"/>
                <a:ea typeface="Arial"/>
                <a:cs typeface="Arial"/>
                <a:sym typeface="Arial"/>
              </a:rPr>
              <a:t>produceres</a:t>
            </a:r>
            <a:r>
              <a:rPr lang="en-US" sz="1600" b="0" i="0" u="none" strike="noStrike" cap="none" dirty="0">
                <a:solidFill>
                  <a:srgbClr val="000000"/>
                </a:solidFill>
                <a:latin typeface="Arial"/>
                <a:ea typeface="Arial"/>
                <a:cs typeface="Arial"/>
                <a:sym typeface="Arial"/>
              </a:rPr>
              <a:t> ca. ½-1 l </a:t>
            </a:r>
            <a:r>
              <a:rPr lang="en-US" sz="1600" b="0" i="0" u="none" strike="noStrike" cap="none" dirty="0" err="1">
                <a:solidFill>
                  <a:srgbClr val="000000"/>
                </a:solidFill>
                <a:latin typeface="Arial"/>
                <a:ea typeface="Arial"/>
                <a:cs typeface="Arial"/>
                <a:sym typeface="Arial"/>
              </a:rPr>
              <a:t>galde</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i</a:t>
            </a:r>
            <a:r>
              <a:rPr lang="en-US" sz="1600" b="0" i="0" u="none" strike="noStrike" cap="none" dirty="0">
                <a:solidFill>
                  <a:srgbClr val="000000"/>
                </a:solidFill>
                <a:latin typeface="Arial"/>
                <a:ea typeface="Arial"/>
                <a:cs typeface="Arial"/>
                <a:sym typeface="Arial"/>
              </a:rPr>
              <a:t> </a:t>
            </a:r>
            <a:r>
              <a:rPr lang="en-US" sz="1600" b="0" i="0" u="none" strike="noStrike" cap="none" dirty="0" err="1">
                <a:solidFill>
                  <a:srgbClr val="000000"/>
                </a:solidFill>
                <a:latin typeface="Arial"/>
                <a:ea typeface="Arial"/>
                <a:cs typeface="Arial"/>
                <a:sym typeface="Arial"/>
              </a:rPr>
              <a:t>døgnet</a:t>
            </a:r>
            <a:endParaRPr sz="1600" dirty="0"/>
          </a:p>
          <a:p>
            <a:pPr marL="0" marR="0" lvl="0" indent="0" algn="l" rtl="0">
              <a:lnSpc>
                <a:spcPct val="100000"/>
              </a:lnSpc>
              <a:spcBef>
                <a:spcPts val="0"/>
              </a:spcBef>
              <a:spcAft>
                <a:spcPts val="0"/>
              </a:spcAft>
              <a:buClr>
                <a:srgbClr val="000000"/>
              </a:buClr>
              <a:buSzPts val="350"/>
              <a:buFont typeface="Arial"/>
              <a:buNone/>
            </a:pPr>
            <a:endParaRPr sz="1400" b="1" i="0" u="none" strike="noStrike" cap="none" dirty="0">
              <a:solidFill>
                <a:schemeClr val="dk1"/>
              </a:solidFill>
              <a:latin typeface="Arial"/>
              <a:ea typeface="Arial"/>
              <a:cs typeface="Arial"/>
              <a:sym typeface="Arial"/>
            </a:endParaRPr>
          </a:p>
        </p:txBody>
      </p:sp>
      <p:sp>
        <p:nvSpPr>
          <p:cNvPr id="346" name="Google Shape;346;p40"/>
          <p:cNvSpPr txBox="1"/>
          <p:nvPr/>
        </p:nvSpPr>
        <p:spPr>
          <a:xfrm>
            <a:off x="2055825" y="188900"/>
            <a:ext cx="6246000" cy="399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C00000"/>
              </a:buClr>
              <a:buSzPts val="600"/>
              <a:buFont typeface="Arial"/>
              <a:buNone/>
            </a:pPr>
            <a:r>
              <a:rPr lang="en-US" sz="2400" b="1" i="0" u="none" strike="noStrike" cap="none" dirty="0" err="1">
                <a:latin typeface="Arial"/>
                <a:ea typeface="Arial"/>
                <a:cs typeface="Arial"/>
                <a:sym typeface="Arial"/>
              </a:rPr>
              <a:t>Bugspytkirtel</a:t>
            </a:r>
            <a:r>
              <a:rPr lang="en-US" sz="2400" b="1" i="0" u="none" strike="noStrike" cap="none" dirty="0">
                <a:latin typeface="Arial"/>
                <a:ea typeface="Arial"/>
                <a:cs typeface="Arial"/>
                <a:sym typeface="Arial"/>
              </a:rPr>
              <a:t> </a:t>
            </a:r>
            <a:r>
              <a:rPr lang="en-US" sz="2400" b="1" i="0" u="none" strike="noStrike" cap="none" dirty="0" err="1">
                <a:latin typeface="Arial"/>
                <a:ea typeface="Arial"/>
                <a:cs typeface="Arial"/>
                <a:sym typeface="Arial"/>
              </a:rPr>
              <a:t>og</a:t>
            </a:r>
            <a:r>
              <a:rPr lang="en-US" sz="2400" b="1" i="0" u="none" strike="noStrike" cap="none" dirty="0">
                <a:latin typeface="Arial"/>
                <a:ea typeface="Arial"/>
                <a:cs typeface="Arial"/>
                <a:sym typeface="Arial"/>
              </a:rPr>
              <a:t> </a:t>
            </a:r>
            <a:r>
              <a:rPr lang="en-US" sz="2400" b="1" i="0" u="none" strike="noStrike" cap="none" dirty="0" err="1">
                <a:latin typeface="Arial"/>
                <a:ea typeface="Arial"/>
                <a:cs typeface="Arial"/>
                <a:sym typeface="Arial"/>
              </a:rPr>
              <a:t>galdeblære</a:t>
            </a:r>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360"/>
        <p:cNvGrpSpPr/>
        <p:nvPr/>
      </p:nvGrpSpPr>
      <p:grpSpPr>
        <a:xfrm>
          <a:off x="0" y="0"/>
          <a:ext cx="0" cy="0"/>
          <a:chOff x="0" y="0"/>
          <a:chExt cx="0" cy="0"/>
        </a:xfrm>
      </p:grpSpPr>
      <p:sp>
        <p:nvSpPr>
          <p:cNvPr id="113" name="Rectangle 112">
            <a:extLst>
              <a:ext uri="{FF2B5EF4-FFF2-40B4-BE49-F238E27FC236}">
                <a16:creationId xmlns:a16="http://schemas.microsoft.com/office/drawing/2014/main" id="{793DE61F-34BE-4013-8910-DCA5958A8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1" name="Google Shape;361;p42"/>
          <p:cNvSpPr txBox="1"/>
          <p:nvPr/>
        </p:nvSpPr>
        <p:spPr>
          <a:xfrm>
            <a:off x="1042987" y="685800"/>
            <a:ext cx="7415213" cy="1485900"/>
          </a:xfrm>
          <a:prstGeom prst="rect">
            <a:avLst/>
          </a:prstGeom>
        </p:spPr>
        <p:txBody>
          <a:bodyPr spcFirstLastPara="1" vert="horz" lIns="91440" tIns="45720" rIns="91440" bIns="45720" rtlCol="0" anchor="t" anchorCtr="0">
            <a:normAutofit/>
          </a:bodyPr>
          <a:lstStyle/>
          <a:p>
            <a:pPr marL="0" marR="0" lvl="0" indent="0" defTabSz="914400">
              <a:lnSpc>
                <a:spcPct val="89000"/>
              </a:lnSpc>
              <a:spcBef>
                <a:spcPct val="0"/>
              </a:spcBef>
              <a:spcAft>
                <a:spcPts val="600"/>
              </a:spcAft>
              <a:buClr>
                <a:srgbClr val="0000FF"/>
              </a:buClr>
              <a:buSzPts val="2400"/>
            </a:pPr>
            <a:r>
              <a:rPr lang="en-US" sz="2800" b="1" i="0" u="none" strike="noStrike" cap="none" dirty="0" err="1">
                <a:solidFill>
                  <a:schemeClr val="tx2"/>
                </a:solidFill>
                <a:latin typeface="+mj-lt"/>
                <a:ea typeface="+mj-ea"/>
                <a:cs typeface="+mj-cs"/>
                <a:sym typeface="Arial"/>
              </a:rPr>
              <a:t>Forklar</a:t>
            </a:r>
            <a:r>
              <a:rPr lang="en-US" sz="2800" b="1" i="0" u="none" strike="noStrike" cap="none" dirty="0">
                <a:solidFill>
                  <a:schemeClr val="tx2"/>
                </a:solidFill>
                <a:latin typeface="+mj-lt"/>
                <a:ea typeface="+mj-ea"/>
                <a:cs typeface="+mj-cs"/>
                <a:sym typeface="Arial"/>
              </a:rPr>
              <a:t> </a:t>
            </a:r>
            <a:r>
              <a:rPr lang="en-US" sz="2800" b="1" i="0" u="none" strike="noStrike" cap="none" dirty="0" err="1">
                <a:solidFill>
                  <a:schemeClr val="tx2"/>
                </a:solidFill>
                <a:latin typeface="+mj-lt"/>
                <a:ea typeface="+mj-ea"/>
                <a:cs typeface="+mj-cs"/>
                <a:sym typeface="Arial"/>
              </a:rPr>
              <a:t>kort</a:t>
            </a:r>
            <a:r>
              <a:rPr lang="en-US" sz="2800" b="1" i="0" u="none" strike="noStrike" cap="none" dirty="0">
                <a:solidFill>
                  <a:schemeClr val="tx2"/>
                </a:solidFill>
                <a:latin typeface="+mj-lt"/>
                <a:ea typeface="+mj-ea"/>
                <a:cs typeface="+mj-cs"/>
                <a:sym typeface="Arial"/>
              </a:rPr>
              <a:t> </a:t>
            </a:r>
            <a:r>
              <a:rPr lang="en-US" sz="2800" b="1" i="0" u="none" strike="noStrike" cap="none" dirty="0" err="1">
                <a:solidFill>
                  <a:schemeClr val="tx2"/>
                </a:solidFill>
                <a:latin typeface="+mj-lt"/>
                <a:ea typeface="+mj-ea"/>
                <a:cs typeface="+mj-cs"/>
                <a:sym typeface="Arial"/>
              </a:rPr>
              <a:t>hvad</a:t>
            </a:r>
            <a:r>
              <a:rPr lang="en-US" sz="2800" b="1" i="0" u="none" strike="noStrike" cap="none" dirty="0">
                <a:solidFill>
                  <a:schemeClr val="tx2"/>
                </a:solidFill>
                <a:latin typeface="+mj-lt"/>
                <a:ea typeface="+mj-ea"/>
                <a:cs typeface="+mj-cs"/>
                <a:sym typeface="Arial"/>
              </a:rPr>
              <a:t> </a:t>
            </a:r>
            <a:r>
              <a:rPr lang="en-US" sz="2800" b="1" i="0" u="none" strike="noStrike" cap="none" dirty="0" err="1">
                <a:solidFill>
                  <a:schemeClr val="tx2"/>
                </a:solidFill>
                <a:latin typeface="+mj-lt"/>
                <a:ea typeface="+mj-ea"/>
                <a:cs typeface="+mj-cs"/>
                <a:sym typeface="Arial"/>
              </a:rPr>
              <a:t>følgende</a:t>
            </a:r>
            <a:r>
              <a:rPr lang="en-US" sz="2800" b="1" i="0" u="none" strike="noStrike" cap="none" dirty="0">
                <a:solidFill>
                  <a:schemeClr val="tx2"/>
                </a:solidFill>
                <a:latin typeface="+mj-lt"/>
                <a:ea typeface="+mj-ea"/>
                <a:cs typeface="+mj-cs"/>
                <a:sym typeface="Arial"/>
              </a:rPr>
              <a:t> </a:t>
            </a:r>
            <a:r>
              <a:rPr lang="en-US" sz="2800" b="1" i="0" u="none" strike="noStrike" cap="none" dirty="0" err="1">
                <a:solidFill>
                  <a:schemeClr val="tx2"/>
                </a:solidFill>
                <a:latin typeface="+mj-lt"/>
                <a:ea typeface="+mj-ea"/>
                <a:cs typeface="+mj-cs"/>
                <a:sym typeface="Arial"/>
              </a:rPr>
              <a:t>undersøgelsesmetoder</a:t>
            </a:r>
            <a:r>
              <a:rPr lang="en-US" sz="2800" b="1" i="0" u="none" strike="noStrike" cap="none" dirty="0">
                <a:solidFill>
                  <a:schemeClr val="tx2"/>
                </a:solidFill>
                <a:latin typeface="+mj-lt"/>
                <a:ea typeface="+mj-ea"/>
                <a:cs typeface="+mj-cs"/>
                <a:sym typeface="Arial"/>
              </a:rPr>
              <a:t> </a:t>
            </a:r>
            <a:r>
              <a:rPr lang="en-US" sz="2800" b="1" i="0" u="none" strike="noStrike" cap="none" dirty="0" err="1">
                <a:solidFill>
                  <a:schemeClr val="tx2"/>
                </a:solidFill>
                <a:latin typeface="+mj-lt"/>
                <a:ea typeface="+mj-ea"/>
                <a:cs typeface="+mj-cs"/>
                <a:sym typeface="Arial"/>
              </a:rPr>
              <a:t>går</a:t>
            </a:r>
            <a:r>
              <a:rPr lang="en-US" sz="2800" b="1" i="0" u="none" strike="noStrike" cap="none" dirty="0">
                <a:solidFill>
                  <a:schemeClr val="tx2"/>
                </a:solidFill>
                <a:latin typeface="+mj-lt"/>
                <a:ea typeface="+mj-ea"/>
                <a:cs typeface="+mj-cs"/>
                <a:sym typeface="Arial"/>
              </a:rPr>
              <a:t> </a:t>
            </a:r>
            <a:r>
              <a:rPr lang="en-US" sz="2800" b="1" i="0" u="none" strike="noStrike" cap="none" dirty="0" err="1">
                <a:solidFill>
                  <a:schemeClr val="tx2"/>
                </a:solidFill>
                <a:latin typeface="+mj-lt"/>
                <a:ea typeface="+mj-ea"/>
                <a:cs typeface="+mj-cs"/>
                <a:sym typeface="Arial"/>
              </a:rPr>
              <a:t>ud</a:t>
            </a:r>
            <a:r>
              <a:rPr lang="en-US" sz="2800" b="1" i="0" u="none" strike="noStrike" cap="none" dirty="0">
                <a:solidFill>
                  <a:schemeClr val="tx2"/>
                </a:solidFill>
                <a:latin typeface="+mj-lt"/>
                <a:ea typeface="+mj-ea"/>
                <a:cs typeface="+mj-cs"/>
                <a:sym typeface="Arial"/>
              </a:rPr>
              <a:t> </a:t>
            </a:r>
            <a:r>
              <a:rPr lang="en-US" sz="2800" b="1" i="0" u="none" strike="noStrike" cap="none" dirty="0" err="1">
                <a:solidFill>
                  <a:schemeClr val="tx2"/>
                </a:solidFill>
                <a:latin typeface="+mj-lt"/>
                <a:ea typeface="+mj-ea"/>
                <a:cs typeface="+mj-cs"/>
                <a:sym typeface="Arial"/>
              </a:rPr>
              <a:t>på</a:t>
            </a:r>
            <a:endParaRPr lang="en-US" sz="2800" b="1" i="0" u="none" strike="noStrike" cap="none" dirty="0">
              <a:solidFill>
                <a:schemeClr val="tx2"/>
              </a:solidFill>
              <a:latin typeface="+mj-lt"/>
              <a:ea typeface="+mj-ea"/>
              <a:cs typeface="+mj-cs"/>
              <a:sym typeface="Arial"/>
            </a:endParaRPr>
          </a:p>
        </p:txBody>
      </p:sp>
      <p:sp>
        <p:nvSpPr>
          <p:cNvPr id="364" name="Google Shape;364;p42"/>
          <p:cNvSpPr txBox="1"/>
          <p:nvPr/>
        </p:nvSpPr>
        <p:spPr>
          <a:xfrm>
            <a:off x="1042986" y="1841993"/>
            <a:ext cx="4632582" cy="4460789"/>
          </a:xfrm>
          <a:prstGeom prst="rect">
            <a:avLst/>
          </a:prstGeom>
        </p:spPr>
        <p:txBody>
          <a:bodyPr spcFirstLastPara="1" vert="horz" lIns="91440" tIns="45720" rIns="91440" bIns="45720" rtlCol="0" anchorCtr="0">
            <a:normAutofit/>
          </a:bodyPr>
          <a:lstStyle/>
          <a:p>
            <a:pPr marL="457200" marR="0" lvl="0" indent="-384048" defTabSz="914400">
              <a:lnSpc>
                <a:spcPct val="94000"/>
              </a:lnSpc>
              <a:spcBef>
                <a:spcPts val="0"/>
              </a:spcBef>
              <a:spcAft>
                <a:spcPts val="200"/>
              </a:spcAft>
              <a:buClr>
                <a:schemeClr val="dk1"/>
              </a:buClr>
              <a:buSzPts val="1800"/>
              <a:buFont typeface="Franklin Gothic Book" panose="020B0503020102020204" pitchFamily="34" charset="0"/>
              <a:buAutoNum type="arabicPeriod"/>
            </a:pPr>
            <a:r>
              <a:rPr lang="en-US" sz="1600" b="0" i="0" u="none" strike="noStrike" cap="none" dirty="0" err="1">
                <a:solidFill>
                  <a:schemeClr val="tx2"/>
                </a:solidFill>
                <a:sym typeface="Arial"/>
              </a:rPr>
              <a:t>Inspektion</a:t>
            </a:r>
            <a:r>
              <a:rPr lang="en-US" sz="1600" b="0" i="0" u="none" strike="noStrike" cap="none" dirty="0">
                <a:solidFill>
                  <a:schemeClr val="tx2"/>
                </a:solidFill>
                <a:sym typeface="Arial"/>
              </a:rPr>
              <a:t> </a:t>
            </a:r>
            <a:endParaRPr lang="en-US" sz="1600" dirty="0">
              <a:solidFill>
                <a:schemeClr val="tx2"/>
              </a:solidFill>
            </a:endParaRPr>
          </a:p>
          <a:p>
            <a:pPr marL="457200" marR="0" lvl="0" indent="-384048" defTabSz="914400">
              <a:lnSpc>
                <a:spcPct val="94000"/>
              </a:lnSpc>
              <a:spcBef>
                <a:spcPts val="0"/>
              </a:spcBef>
              <a:spcAft>
                <a:spcPts val="200"/>
              </a:spcAft>
              <a:buClr>
                <a:schemeClr val="dk1"/>
              </a:buClr>
              <a:buSzPts val="1800"/>
              <a:buFont typeface="Franklin Gothic Book" panose="020B0503020102020204" pitchFamily="34" charset="0"/>
              <a:buAutoNum type="arabicPeriod"/>
            </a:pPr>
            <a:r>
              <a:rPr lang="en-US" sz="1600" b="0" i="0" u="none" strike="noStrike" cap="none" dirty="0">
                <a:solidFill>
                  <a:schemeClr val="tx2"/>
                </a:solidFill>
                <a:sym typeface="Arial"/>
              </a:rPr>
              <a:t>Palpation </a:t>
            </a:r>
            <a:endParaRPr lang="en-US" sz="1600" dirty="0">
              <a:solidFill>
                <a:schemeClr val="tx2"/>
              </a:solidFill>
            </a:endParaRPr>
          </a:p>
          <a:p>
            <a:pPr marL="457200" marR="0" lvl="0" indent="-384048" defTabSz="914400">
              <a:lnSpc>
                <a:spcPct val="94000"/>
              </a:lnSpc>
              <a:spcBef>
                <a:spcPts val="0"/>
              </a:spcBef>
              <a:spcAft>
                <a:spcPts val="200"/>
              </a:spcAft>
              <a:buClr>
                <a:schemeClr val="dk1"/>
              </a:buClr>
              <a:buSzPts val="1800"/>
              <a:buFont typeface="Franklin Gothic Book" panose="020B0503020102020204" pitchFamily="34" charset="0"/>
              <a:buAutoNum type="arabicPeriod"/>
            </a:pPr>
            <a:r>
              <a:rPr lang="en-US" sz="1600" b="0" i="0" u="none" strike="noStrike" cap="none" dirty="0" err="1">
                <a:solidFill>
                  <a:schemeClr val="tx2"/>
                </a:solidFill>
                <a:sym typeface="Arial"/>
              </a:rPr>
              <a:t>Perkussion</a:t>
            </a:r>
            <a:r>
              <a:rPr lang="en-US" sz="1600" b="0" i="0" u="none" strike="noStrike" cap="none" dirty="0">
                <a:solidFill>
                  <a:schemeClr val="tx2"/>
                </a:solidFill>
                <a:sym typeface="Arial"/>
              </a:rPr>
              <a:t> </a:t>
            </a:r>
            <a:endParaRPr lang="en-US" sz="1600" dirty="0">
              <a:solidFill>
                <a:schemeClr val="tx2"/>
              </a:solidFill>
            </a:endParaRPr>
          </a:p>
          <a:p>
            <a:pPr marL="457200" marR="0" lvl="0" indent="-384048" defTabSz="914400">
              <a:lnSpc>
                <a:spcPct val="94000"/>
              </a:lnSpc>
              <a:spcBef>
                <a:spcPts val="0"/>
              </a:spcBef>
              <a:spcAft>
                <a:spcPts val="200"/>
              </a:spcAft>
              <a:buClr>
                <a:schemeClr val="dk1"/>
              </a:buClr>
              <a:buSzPts val="1800"/>
              <a:buFont typeface="Franklin Gothic Book" panose="020B0503020102020204" pitchFamily="34" charset="0"/>
              <a:buAutoNum type="arabicPeriod"/>
            </a:pPr>
            <a:r>
              <a:rPr lang="en-US" sz="1600" b="0" i="0" u="none" strike="noStrike" cap="none" dirty="0" err="1">
                <a:solidFill>
                  <a:schemeClr val="tx2"/>
                </a:solidFill>
                <a:sym typeface="Arial"/>
              </a:rPr>
              <a:t>Auskultation</a:t>
            </a:r>
            <a:r>
              <a:rPr lang="en-US" sz="1600" b="0" i="0" u="none" strike="noStrike" cap="none" dirty="0">
                <a:solidFill>
                  <a:schemeClr val="tx2"/>
                </a:solidFill>
                <a:sym typeface="Arial"/>
              </a:rPr>
              <a:t> </a:t>
            </a:r>
            <a:endParaRPr lang="en-US" sz="1600" dirty="0">
              <a:solidFill>
                <a:schemeClr val="tx2"/>
              </a:solidFill>
            </a:endParaRPr>
          </a:p>
          <a:p>
            <a:pPr marL="457200" marR="0" lvl="0" indent="-384048" defTabSz="914400">
              <a:lnSpc>
                <a:spcPct val="94000"/>
              </a:lnSpc>
              <a:spcBef>
                <a:spcPts val="0"/>
              </a:spcBef>
              <a:spcAft>
                <a:spcPts val="200"/>
              </a:spcAft>
              <a:buClr>
                <a:schemeClr val="dk1"/>
              </a:buClr>
              <a:buSzPts val="1800"/>
              <a:buFont typeface="Franklin Gothic Book" panose="020B0503020102020204" pitchFamily="34" charset="0"/>
              <a:buAutoNum type="arabicPeriod"/>
            </a:pPr>
            <a:r>
              <a:rPr lang="en-US" sz="1600" b="0" i="0" u="none" strike="noStrike" cap="none" dirty="0" err="1">
                <a:solidFill>
                  <a:schemeClr val="tx2"/>
                </a:solidFill>
                <a:sym typeface="Arial"/>
              </a:rPr>
              <a:t>Laparoskopi</a:t>
            </a:r>
            <a:endParaRPr lang="en-US" sz="1600" dirty="0">
              <a:solidFill>
                <a:schemeClr val="tx2"/>
              </a:solidFill>
            </a:endParaRPr>
          </a:p>
          <a:p>
            <a:pPr marL="457200" marR="0" lvl="0" indent="-384048" defTabSz="914400">
              <a:lnSpc>
                <a:spcPct val="94000"/>
              </a:lnSpc>
              <a:spcBef>
                <a:spcPts val="0"/>
              </a:spcBef>
              <a:spcAft>
                <a:spcPts val="200"/>
              </a:spcAft>
              <a:buClr>
                <a:schemeClr val="dk1"/>
              </a:buClr>
              <a:buSzPts val="1800"/>
              <a:buFont typeface="Franklin Gothic Book" panose="020B0503020102020204" pitchFamily="34" charset="0"/>
              <a:buAutoNum type="arabicPeriod"/>
            </a:pPr>
            <a:r>
              <a:rPr lang="en-US" sz="1600" b="0" i="0" u="none" strike="noStrike" cap="none" dirty="0">
                <a:solidFill>
                  <a:schemeClr val="tx2"/>
                </a:solidFill>
                <a:sym typeface="Arial"/>
              </a:rPr>
              <a:t>Rectal </a:t>
            </a:r>
            <a:r>
              <a:rPr lang="en-US" sz="1600" b="0" i="0" u="none" strike="noStrike" cap="none" dirty="0" err="1">
                <a:solidFill>
                  <a:schemeClr val="tx2"/>
                </a:solidFill>
                <a:sym typeface="Arial"/>
              </a:rPr>
              <a:t>eksploration</a:t>
            </a:r>
            <a:r>
              <a:rPr lang="en-US" sz="1600" b="0" i="0" u="none" strike="noStrike" cap="none" dirty="0">
                <a:solidFill>
                  <a:schemeClr val="tx2"/>
                </a:solidFill>
                <a:sym typeface="Arial"/>
              </a:rPr>
              <a:t> </a:t>
            </a:r>
            <a:endParaRPr lang="en-US" sz="1600" dirty="0">
              <a:solidFill>
                <a:schemeClr val="tx2"/>
              </a:solidFill>
            </a:endParaRPr>
          </a:p>
          <a:p>
            <a:pPr marL="457200" marR="0" lvl="0" indent="-384048" defTabSz="914400">
              <a:lnSpc>
                <a:spcPct val="94000"/>
              </a:lnSpc>
              <a:spcBef>
                <a:spcPts val="0"/>
              </a:spcBef>
              <a:spcAft>
                <a:spcPts val="200"/>
              </a:spcAft>
              <a:buClr>
                <a:schemeClr val="dk1"/>
              </a:buClr>
              <a:buSzPts val="1800"/>
              <a:buFont typeface="Franklin Gothic Book" panose="020B0503020102020204" pitchFamily="34" charset="0"/>
              <a:buAutoNum type="arabicPeriod"/>
            </a:pPr>
            <a:r>
              <a:rPr lang="en-US" sz="1600" b="0" i="0" u="none" strike="noStrike" cap="none" dirty="0" err="1">
                <a:solidFill>
                  <a:schemeClr val="tx2"/>
                </a:solidFill>
                <a:sym typeface="Arial"/>
              </a:rPr>
              <a:t>Ultralydscanning</a:t>
            </a:r>
            <a:endParaRPr lang="en-US" sz="1600" dirty="0">
              <a:solidFill>
                <a:schemeClr val="tx2"/>
              </a:solidFill>
            </a:endParaRPr>
          </a:p>
          <a:p>
            <a:pPr marL="457200" marR="0" lvl="0" indent="-384048" defTabSz="914400">
              <a:lnSpc>
                <a:spcPct val="94000"/>
              </a:lnSpc>
              <a:spcBef>
                <a:spcPts val="0"/>
              </a:spcBef>
              <a:spcAft>
                <a:spcPts val="200"/>
              </a:spcAft>
              <a:buClr>
                <a:schemeClr val="dk1"/>
              </a:buClr>
              <a:buSzPts val="1800"/>
              <a:buFont typeface="Franklin Gothic Book" panose="020B0503020102020204" pitchFamily="34" charset="0"/>
              <a:buAutoNum type="arabicPeriod"/>
            </a:pPr>
            <a:r>
              <a:rPr lang="en-US" sz="1600" b="0" i="0" u="none" strike="noStrike" cap="none" dirty="0">
                <a:solidFill>
                  <a:schemeClr val="tx2"/>
                </a:solidFill>
                <a:sym typeface="Arial"/>
              </a:rPr>
              <a:t>MR scanning</a:t>
            </a:r>
            <a:endParaRPr lang="en-US" sz="1600" dirty="0">
              <a:solidFill>
                <a:schemeClr val="tx2"/>
              </a:solidFill>
            </a:endParaRPr>
          </a:p>
          <a:p>
            <a:pPr marL="457200" marR="0" lvl="0" indent="-384048" defTabSz="914400">
              <a:lnSpc>
                <a:spcPct val="94000"/>
              </a:lnSpc>
              <a:spcBef>
                <a:spcPts val="0"/>
              </a:spcBef>
              <a:spcAft>
                <a:spcPts val="200"/>
              </a:spcAft>
              <a:buClr>
                <a:schemeClr val="dk1"/>
              </a:buClr>
              <a:buSzPts val="1800"/>
              <a:buFont typeface="Franklin Gothic Book" panose="020B0503020102020204" pitchFamily="34" charset="0"/>
              <a:buAutoNum type="arabicPeriod"/>
            </a:pPr>
            <a:r>
              <a:rPr lang="en-US" sz="1600" b="0" i="0" u="none" strike="noStrike" cap="none" dirty="0" err="1">
                <a:solidFill>
                  <a:schemeClr val="tx2"/>
                </a:solidFill>
                <a:sym typeface="Arial"/>
              </a:rPr>
              <a:t>Biopsi</a:t>
            </a:r>
            <a:endParaRPr lang="en-US" sz="1600" dirty="0">
              <a:solidFill>
                <a:schemeClr val="tx2"/>
              </a:solidFill>
            </a:endParaRPr>
          </a:p>
          <a:p>
            <a:pPr marL="457200" marR="0" lvl="0" indent="-384048" defTabSz="914400">
              <a:lnSpc>
                <a:spcPct val="94000"/>
              </a:lnSpc>
              <a:spcBef>
                <a:spcPts val="0"/>
              </a:spcBef>
              <a:spcAft>
                <a:spcPts val="200"/>
              </a:spcAft>
              <a:buClr>
                <a:schemeClr val="dk1"/>
              </a:buClr>
              <a:buSzPts val="1800"/>
              <a:buFont typeface="Franklin Gothic Book" panose="020B0503020102020204" pitchFamily="34" charset="0"/>
              <a:buAutoNum type="arabicPeriod"/>
            </a:pPr>
            <a:r>
              <a:rPr lang="en-US" sz="1600" b="0" i="0" u="none" strike="noStrike" cap="none" dirty="0" err="1">
                <a:solidFill>
                  <a:schemeClr val="tx2"/>
                </a:solidFill>
                <a:sym typeface="Arial"/>
              </a:rPr>
              <a:t>Pusteprøve</a:t>
            </a:r>
            <a:r>
              <a:rPr lang="en-US" sz="1600" b="0" i="0" u="none" strike="noStrike" cap="none" dirty="0">
                <a:solidFill>
                  <a:schemeClr val="tx2"/>
                </a:solidFill>
                <a:sym typeface="Arial"/>
              </a:rPr>
              <a:t> </a:t>
            </a:r>
            <a:r>
              <a:rPr lang="en-US" sz="1600" dirty="0" err="1">
                <a:solidFill>
                  <a:schemeClr val="tx2"/>
                </a:solidFill>
              </a:rPr>
              <a:t>ved</a:t>
            </a:r>
            <a:r>
              <a:rPr lang="en-US" sz="1600" dirty="0">
                <a:solidFill>
                  <a:schemeClr val="tx2"/>
                </a:solidFill>
              </a:rPr>
              <a:t> </a:t>
            </a:r>
            <a:r>
              <a:rPr lang="en-US" sz="1600" dirty="0" err="1">
                <a:solidFill>
                  <a:schemeClr val="tx2"/>
                </a:solidFill>
              </a:rPr>
              <a:t>mavesår</a:t>
            </a:r>
            <a:r>
              <a:rPr lang="en-US" sz="1600" dirty="0">
                <a:solidFill>
                  <a:schemeClr val="tx2"/>
                </a:solidFill>
              </a:rPr>
              <a:t> </a:t>
            </a:r>
          </a:p>
          <a:p>
            <a:pPr marL="457200" marR="0" lvl="0" indent="-384048" defTabSz="914400">
              <a:lnSpc>
                <a:spcPct val="94000"/>
              </a:lnSpc>
              <a:spcBef>
                <a:spcPts val="0"/>
              </a:spcBef>
              <a:spcAft>
                <a:spcPts val="200"/>
              </a:spcAft>
              <a:buClr>
                <a:schemeClr val="dk1"/>
              </a:buClr>
              <a:buSzPts val="1800"/>
              <a:buFont typeface="Franklin Gothic Book" panose="020B0503020102020204" pitchFamily="34" charset="0"/>
              <a:buAutoNum type="arabicPeriod"/>
            </a:pPr>
            <a:r>
              <a:rPr lang="en-US" sz="1600" b="0" i="0" u="none" strike="noStrike" cap="none" dirty="0" err="1">
                <a:solidFill>
                  <a:schemeClr val="tx2"/>
                </a:solidFill>
                <a:sym typeface="Arial"/>
              </a:rPr>
              <a:t>Afføringsprøve</a:t>
            </a:r>
            <a:endParaRPr lang="en-US" sz="1600" dirty="0">
              <a:solidFill>
                <a:schemeClr val="tx2"/>
              </a:solidFill>
            </a:endParaRPr>
          </a:p>
          <a:p>
            <a:pPr marL="457200" marR="0" lvl="0" indent="-384048" defTabSz="914400">
              <a:lnSpc>
                <a:spcPct val="94000"/>
              </a:lnSpc>
              <a:spcBef>
                <a:spcPts val="0"/>
              </a:spcBef>
              <a:spcAft>
                <a:spcPts val="200"/>
              </a:spcAft>
              <a:buClr>
                <a:schemeClr val="dk1"/>
              </a:buClr>
              <a:buSzPts val="1800"/>
              <a:buFont typeface="Franklin Gothic Book" panose="020B0503020102020204" pitchFamily="34" charset="0"/>
              <a:buAutoNum type="arabicPeriod"/>
            </a:pPr>
            <a:r>
              <a:rPr lang="en-US" sz="1600" b="0" i="0" u="none" strike="noStrike" cap="none" dirty="0" err="1">
                <a:solidFill>
                  <a:schemeClr val="tx2"/>
                </a:solidFill>
                <a:sym typeface="Arial"/>
              </a:rPr>
              <a:t>Koloskopi</a:t>
            </a:r>
            <a:endParaRPr lang="en-US" sz="1600" dirty="0">
              <a:solidFill>
                <a:schemeClr val="tx2"/>
              </a:solidFill>
            </a:endParaRPr>
          </a:p>
          <a:p>
            <a:pPr marL="457200" marR="0" lvl="0" indent="-384048" defTabSz="914400">
              <a:lnSpc>
                <a:spcPct val="94000"/>
              </a:lnSpc>
              <a:spcBef>
                <a:spcPts val="0"/>
              </a:spcBef>
              <a:spcAft>
                <a:spcPts val="200"/>
              </a:spcAft>
              <a:buClr>
                <a:schemeClr val="dk1"/>
              </a:buClr>
              <a:buSzPts val="1800"/>
              <a:buFont typeface="Franklin Gothic Book" panose="020B0503020102020204" pitchFamily="34" charset="0"/>
              <a:buAutoNum type="arabicPeriod"/>
            </a:pPr>
            <a:r>
              <a:rPr lang="en-US" sz="1600" b="0" i="0" u="none" strike="noStrike" cap="none" dirty="0" err="1">
                <a:solidFill>
                  <a:schemeClr val="tx2"/>
                </a:solidFill>
                <a:sym typeface="Arial"/>
              </a:rPr>
              <a:t>Gastroskopi</a:t>
            </a:r>
            <a:endParaRPr lang="en-US" sz="1600" dirty="0">
              <a:solidFill>
                <a:schemeClr val="tx2"/>
              </a:solidFill>
            </a:endParaRPr>
          </a:p>
          <a:p>
            <a:pPr marL="457200" marR="0" lvl="0" indent="-384048" defTabSz="914400">
              <a:lnSpc>
                <a:spcPct val="94000"/>
              </a:lnSpc>
              <a:spcBef>
                <a:spcPts val="0"/>
              </a:spcBef>
              <a:spcAft>
                <a:spcPts val="200"/>
              </a:spcAft>
              <a:buClr>
                <a:srgbClr val="333333"/>
              </a:buClr>
              <a:buSzPts val="1800"/>
              <a:buFont typeface="Franklin Gothic Book" panose="020B0503020102020204" pitchFamily="34" charset="0"/>
              <a:buAutoNum type="arabicPeriod"/>
            </a:pPr>
            <a:r>
              <a:rPr lang="en-US" sz="1600" b="0" i="0" u="none" strike="noStrike" cap="none" dirty="0" err="1">
                <a:solidFill>
                  <a:schemeClr val="tx2"/>
                </a:solidFill>
                <a:sym typeface="Arial"/>
              </a:rPr>
              <a:t>Rektoskopi</a:t>
            </a:r>
            <a:endParaRPr lang="en-US" sz="1600" dirty="0">
              <a:solidFill>
                <a:schemeClr val="tx2"/>
              </a:solidFill>
            </a:endParaRPr>
          </a:p>
          <a:p>
            <a:pPr marL="457200" marR="0" lvl="0" indent="-384048" defTabSz="914400">
              <a:lnSpc>
                <a:spcPct val="94000"/>
              </a:lnSpc>
              <a:spcBef>
                <a:spcPts val="0"/>
              </a:spcBef>
              <a:spcAft>
                <a:spcPts val="200"/>
              </a:spcAft>
              <a:buClr>
                <a:srgbClr val="333333"/>
              </a:buClr>
              <a:buSzPts val="1800"/>
              <a:buFont typeface="Franklin Gothic Book" panose="020B0503020102020204" pitchFamily="34" charset="0"/>
              <a:buAutoNum type="arabicPeriod"/>
            </a:pPr>
            <a:r>
              <a:rPr lang="en-US" sz="1600" b="0" i="0" u="none" strike="noStrike" cap="none" dirty="0" err="1">
                <a:solidFill>
                  <a:schemeClr val="tx2"/>
                </a:solidFill>
                <a:sym typeface="Arial"/>
              </a:rPr>
              <a:t>Anoskopi</a:t>
            </a:r>
            <a:endParaRPr lang="en-US" sz="1600" dirty="0">
              <a:solidFill>
                <a:schemeClr val="tx2"/>
              </a:solidFill>
            </a:endParaRPr>
          </a:p>
          <a:p>
            <a:pPr marL="457200" marR="0" lvl="0" indent="-384048" defTabSz="914400">
              <a:lnSpc>
                <a:spcPct val="94000"/>
              </a:lnSpc>
              <a:spcBef>
                <a:spcPts val="0"/>
              </a:spcBef>
              <a:spcAft>
                <a:spcPts val="200"/>
              </a:spcAft>
              <a:buClr>
                <a:srgbClr val="333333"/>
              </a:buClr>
              <a:buSzPts val="1800"/>
              <a:buFont typeface="Franklin Gothic Book" panose="020B0503020102020204" pitchFamily="34" charset="0"/>
              <a:buAutoNum type="arabicPeriod"/>
            </a:pPr>
            <a:r>
              <a:rPr lang="en-US" sz="1600" b="0" i="0" u="none" strike="noStrike" cap="none" dirty="0" err="1">
                <a:solidFill>
                  <a:schemeClr val="tx2"/>
                </a:solidFill>
                <a:sym typeface="Arial"/>
              </a:rPr>
              <a:t>Sigmoideoskopi</a:t>
            </a:r>
            <a:endParaRPr lang="en-US" sz="1600" dirty="0">
              <a:solidFill>
                <a:schemeClr val="tx2"/>
              </a:solidFill>
            </a:endParaRPr>
          </a:p>
          <a:p>
            <a:pPr marL="457200" marR="0" lvl="0" indent="-384048" defTabSz="914400">
              <a:lnSpc>
                <a:spcPct val="94000"/>
              </a:lnSpc>
              <a:spcBef>
                <a:spcPts val="0"/>
              </a:spcBef>
              <a:spcAft>
                <a:spcPts val="200"/>
              </a:spcAft>
              <a:buClr>
                <a:srgbClr val="333333"/>
              </a:buClr>
              <a:buSzPts val="1800"/>
              <a:buFont typeface="Franklin Gothic Book" panose="020B0503020102020204" pitchFamily="34" charset="0"/>
              <a:buAutoNum type="arabicPeriod"/>
            </a:pPr>
            <a:r>
              <a:rPr lang="en-US" sz="1600" b="0" i="0" u="none" strike="noStrike" cap="none" dirty="0" err="1">
                <a:solidFill>
                  <a:schemeClr val="tx2"/>
                </a:solidFill>
                <a:sym typeface="Arial"/>
              </a:rPr>
              <a:t>Kapselendoskopi</a:t>
            </a:r>
            <a:endParaRPr lang="en-US" sz="1600" dirty="0">
              <a:solidFill>
                <a:schemeClr val="tx2"/>
              </a:solidFill>
            </a:endParaRPr>
          </a:p>
          <a:p>
            <a:pPr marL="0" marR="0" lvl="0" indent="-384048" defTabSz="914400">
              <a:lnSpc>
                <a:spcPct val="94000"/>
              </a:lnSpc>
              <a:spcBef>
                <a:spcPts val="0"/>
              </a:spcBef>
              <a:spcAft>
                <a:spcPts val="200"/>
              </a:spcAft>
              <a:buClr>
                <a:srgbClr val="000000"/>
              </a:buClr>
              <a:buSzPts val="1800"/>
              <a:buFont typeface="Franklin Gothic Book" panose="020B0503020102020204" pitchFamily="34" charset="0"/>
              <a:buNone/>
            </a:pPr>
            <a:endParaRPr lang="en-US" sz="1100" b="0" i="0" u="none" strike="noStrike" cap="none" dirty="0">
              <a:solidFill>
                <a:schemeClr val="tx2"/>
              </a:solidFill>
              <a:sym typeface="Arial"/>
            </a:endParaRPr>
          </a:p>
          <a:p>
            <a:pPr marL="0" marR="0" lvl="0" indent="-384048" defTabSz="914400">
              <a:lnSpc>
                <a:spcPct val="94000"/>
              </a:lnSpc>
              <a:spcBef>
                <a:spcPts val="0"/>
              </a:spcBef>
              <a:spcAft>
                <a:spcPts val="200"/>
              </a:spcAft>
              <a:buClr>
                <a:srgbClr val="000000"/>
              </a:buClr>
              <a:buSzPts val="1800"/>
              <a:buFont typeface="Franklin Gothic Book" panose="020B0503020102020204" pitchFamily="34" charset="0"/>
              <a:buNone/>
            </a:pPr>
            <a:endParaRPr lang="en-US" sz="1100" b="0" i="0" u="none" strike="noStrike" cap="none" dirty="0">
              <a:solidFill>
                <a:schemeClr val="tx2"/>
              </a:solidFill>
              <a:sym typeface="Arial"/>
            </a:endParaRPr>
          </a:p>
          <a:p>
            <a:pPr marL="0" marR="0" lvl="0" indent="-384048" defTabSz="914400">
              <a:lnSpc>
                <a:spcPct val="94000"/>
              </a:lnSpc>
              <a:spcBef>
                <a:spcPts val="0"/>
              </a:spcBef>
              <a:spcAft>
                <a:spcPts val="200"/>
              </a:spcAft>
              <a:buClr>
                <a:schemeClr val="dk1"/>
              </a:buClr>
              <a:buSzPts val="1100"/>
              <a:buFont typeface="Franklin Gothic Book" panose="020B0503020102020204" pitchFamily="34" charset="0"/>
              <a:buNone/>
            </a:pPr>
            <a:endParaRPr lang="en-US" sz="1100" b="0" i="0" u="none" strike="noStrike" cap="none" dirty="0">
              <a:solidFill>
                <a:schemeClr val="tx2"/>
              </a:solidFill>
              <a:sym typeface="Arial"/>
            </a:endParaRPr>
          </a:p>
          <a:p>
            <a:pPr marL="0" marR="0" lvl="0" indent="-384048" defTabSz="914400">
              <a:lnSpc>
                <a:spcPct val="94000"/>
              </a:lnSpc>
              <a:spcBef>
                <a:spcPts val="0"/>
              </a:spcBef>
              <a:spcAft>
                <a:spcPts val="200"/>
              </a:spcAft>
              <a:buClr>
                <a:srgbClr val="000000"/>
              </a:buClr>
              <a:buSzPts val="1800"/>
              <a:buFont typeface="Franklin Gothic Book" panose="020B0503020102020204" pitchFamily="34" charset="0"/>
              <a:buNone/>
            </a:pPr>
            <a:endParaRPr lang="en-US" sz="1100" b="0" i="0" u="none" strike="noStrike" cap="none" dirty="0">
              <a:solidFill>
                <a:schemeClr val="tx2"/>
              </a:solidFill>
              <a:sym typeface="Arial"/>
            </a:endParaRPr>
          </a:p>
        </p:txBody>
      </p:sp>
      <p:pic>
        <p:nvPicPr>
          <p:cNvPr id="362" name="Google Shape;362;p42"/>
          <p:cNvPicPr preferRelativeResize="0"/>
          <p:nvPr/>
        </p:nvPicPr>
        <p:blipFill rotWithShape="1">
          <a:blip r:embed="rId3"/>
          <a:stretch/>
        </p:blipFill>
        <p:spPr>
          <a:xfrm>
            <a:off x="7816014" y="337092"/>
            <a:ext cx="569997" cy="697415"/>
          </a:xfrm>
          <a:prstGeom prst="rect">
            <a:avLst/>
          </a:prstGeom>
          <a:noFill/>
        </p:spPr>
      </p:pic>
      <p:pic>
        <p:nvPicPr>
          <p:cNvPr id="363" name="Google Shape;363;p42" descr="mave.jpg"/>
          <p:cNvPicPr preferRelativeResize="0"/>
          <p:nvPr/>
        </p:nvPicPr>
        <p:blipFill rotWithShape="1">
          <a:blip r:embed="rId4"/>
          <a:stretch/>
        </p:blipFill>
        <p:spPr>
          <a:xfrm>
            <a:off x="5675568" y="2831372"/>
            <a:ext cx="2362291" cy="2482033"/>
          </a:xfrm>
          <a:prstGeom prst="rect">
            <a:avLst/>
          </a:prstGeom>
          <a:noFill/>
        </p:spPr>
      </p:pic>
    </p:spTree>
  </p:cSld>
  <p:clrMapOvr>
    <a:masterClrMapping/>
  </p:clrMapOvr>
</p:sld>
</file>

<file path=ppt/theme/theme1.xml><?xml version="1.0" encoding="utf-8"?>
<a:theme xmlns:a="http://schemas.openxmlformats.org/drawingml/2006/main" name="Beskæring">
  <a:themeElements>
    <a:clrScheme name="Beskæring">
      <a:dk1>
        <a:sysClr val="windowText" lastClr="000000"/>
      </a:dk1>
      <a:lt1>
        <a:sysClr val="window" lastClr="FFFFFF"/>
      </a:lt1>
      <a:dk2>
        <a:srgbClr val="432A30"/>
      </a:dk2>
      <a:lt2>
        <a:srgbClr val="F2F2F0"/>
      </a:lt2>
      <a:accent1>
        <a:srgbClr val="836C9F"/>
      </a:accent1>
      <a:accent2>
        <a:srgbClr val="BDAB56"/>
      </a:accent2>
      <a:accent3>
        <a:srgbClr val="B0565D"/>
      </a:accent3>
      <a:accent4>
        <a:srgbClr val="55B1BC"/>
      </a:accent4>
      <a:accent5>
        <a:srgbClr val="4D925F"/>
      </a:accent5>
      <a:accent6>
        <a:srgbClr val="E08C4A"/>
      </a:accent6>
      <a:hlink>
        <a:srgbClr val="55B1BC"/>
      </a:hlink>
      <a:folHlink>
        <a:srgbClr val="836C9F"/>
      </a:folHlink>
    </a:clrScheme>
    <a:fontScheme name="Beskæring">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eskæring">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9270AA94-2367-4B1E-B579-26147B222BD0}"/>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{14597FF0-0D12-4342-BD5D-CF6E108A3A1C}tf10001072</Template>
  <TotalTime>115</TotalTime>
  <Words>1479</Words>
  <Application>Microsoft Macintosh PowerPoint</Application>
  <PresentationFormat>Skærmshow (4:3)</PresentationFormat>
  <Paragraphs>296</Paragraphs>
  <Slides>30</Slides>
  <Notes>29</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30</vt:i4>
      </vt:variant>
    </vt:vector>
  </HeadingPairs>
  <TitlesOfParts>
    <vt:vector size="34" baseType="lpstr">
      <vt:lpstr>Arial</vt:lpstr>
      <vt:lpstr>Franklin Gothic Book</vt:lpstr>
      <vt:lpstr>Verdana</vt:lpstr>
      <vt:lpstr>Beskæring</vt:lpstr>
      <vt:lpstr>Fordøjelse</vt:lpstr>
      <vt:lpstr>Fordøjelseskanalen </vt:lpstr>
      <vt:lpstr>Fordøjelses-systemets opgaver</vt:lpstr>
      <vt:lpstr>PowerPoint-præsentation</vt:lpstr>
      <vt:lpstr>PowerPoint-præsentation</vt:lpstr>
      <vt:lpstr>PowerPoint-præsentation</vt:lpstr>
      <vt:lpstr>PowerPoint-præsentation</vt:lpstr>
      <vt:lpstr>PowerPoint-præsentation</vt:lpstr>
      <vt:lpstr>PowerPoint-præsentation</vt:lpstr>
      <vt:lpstr>Mavesækken (ventriculus) </vt:lpstr>
      <vt:lpstr>Mavesækkens slimhinde</vt:lpstr>
      <vt:lpstr>Opgave om mavesækken (ventrikel/ventriculus)</vt:lpstr>
      <vt:lpstr>Maveslimhindens celletyper og deres funktion</vt:lpstr>
      <vt:lpstr>PowerPoint-præsentation</vt:lpstr>
      <vt:lpstr>PowerPoint-præsentation</vt:lpstr>
      <vt:lpstr>PowerPoint-præsentation</vt:lpstr>
      <vt:lpstr>Duodenum (tolvfingertarmen) med udførselsgange fra galdeblære og bugspytkirtel</vt:lpstr>
      <vt:lpstr>PowerPoint-præsentation</vt:lpstr>
      <vt:lpstr>PowerPoint-præsentation</vt:lpstr>
      <vt:lpstr>Colon (tyktarmen) –  ”intestinum crassum” </vt:lpstr>
      <vt:lpstr>Rectum og analkanalen</vt:lpstr>
      <vt:lpstr>Koloskopi</vt:lpstr>
      <vt:lpstr>PowerPoint-præsentation</vt:lpstr>
      <vt:lpstr>PowerPoint-præsentation</vt:lpstr>
      <vt:lpstr>Leverens nutritive (nærende) blodforsyning  Kommer fra a. hepatica – en gren af aorta, der kommer med  det  iltede, næringsrige blod til leveren.      Blodet forlader leveren gennem  v. hepaticae, der løber ud til  vena  cava inferior.  </vt:lpstr>
      <vt:lpstr>Portåresystemet, leverens funktionelle blodforsyning  s. 184</vt:lpstr>
      <vt:lpstr> Leveren (hepar) – en kemisk fabrik: </vt:lpstr>
      <vt:lpstr>Levertransplantation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Dag 3 - fordøjelseskanalen</dc:title>
  <dc:creator>Anne Hiitola</dc:creator>
  <cp:lastModifiedBy>Anne Hiitola-Pedersen</cp:lastModifiedBy>
  <cp:revision>9</cp:revision>
  <cp:lastPrinted>2022-04-07T12:18:06Z</cp:lastPrinted>
  <dcterms:created xsi:type="dcterms:W3CDTF">2019-11-29T09:14:01Z</dcterms:created>
  <dcterms:modified xsi:type="dcterms:W3CDTF">2022-04-07T13:05:15Z</dcterms:modified>
</cp:coreProperties>
</file>