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326" r:id="rId5"/>
    <p:sldId id="325" r:id="rId6"/>
    <p:sldId id="327" r:id="rId7"/>
    <p:sldId id="346" r:id="rId8"/>
    <p:sldId id="340" r:id="rId9"/>
    <p:sldId id="341" r:id="rId10"/>
    <p:sldId id="343" r:id="rId11"/>
    <p:sldId id="344" r:id="rId12"/>
    <p:sldId id="345" r:id="rId13"/>
    <p:sldId id="347" r:id="rId14"/>
  </p:sldIdLst>
  <p:sldSz cx="12192000" cy="6858000"/>
  <p:notesSz cx="6858000" cy="9144000"/>
  <p:defaultTextStyle>
    <a:defPPr rtl="0">
      <a:defRPr lang="da-DK"/>
    </a:defPPr>
    <a:lvl1pPr marL="0" algn="l" defTabSz="914400" rtl="0" eaLnBrk="1" latinLnBrk="0" hangingPunct="1">
      <a:defRPr lang="da-DK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da-DK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da-DK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da-DK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da-DK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da-DK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da-DK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da-DK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da-DK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816" userDrawn="1">
          <p15:clr>
            <a:srgbClr val="A4A3A4"/>
          </p15:clr>
        </p15:guide>
        <p15:guide id="2" orient="horz" pos="3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Author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653" autoAdjust="0"/>
    <p:restoredTop sz="94205" autoAdjust="0"/>
  </p:normalViewPr>
  <p:slideViewPr>
    <p:cSldViewPr snapToGrid="0">
      <p:cViewPr>
        <p:scale>
          <a:sx n="66" d="100"/>
          <a:sy n="66" d="100"/>
        </p:scale>
        <p:origin x="840" y="413"/>
      </p:cViewPr>
      <p:guideLst>
        <p:guide pos="816"/>
        <p:guide orient="horz" pos="38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3" d="100"/>
          <a:sy n="93" d="100"/>
        </p:scale>
        <p:origin x="273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>
            <a:extLst>
              <a:ext uri="{FF2B5EF4-FFF2-40B4-BE49-F238E27FC236}">
                <a16:creationId xmlns:a16="http://schemas.microsoft.com/office/drawing/2014/main" id="{4BA57456-157A-C12A-2FEC-91B7B9EE49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da-DK" sz="1200"/>
            </a:lvl1pPr>
          </a:lstStyle>
          <a:p>
            <a:pPr rtl="0"/>
            <a:endParaRPr lang="da-DK" dirty="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D9D46761-828E-1508-56BD-BAEADF3486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da-DK" sz="1200"/>
            </a:lvl1pPr>
          </a:lstStyle>
          <a:p>
            <a:pPr rtl="0"/>
            <a:fld id="{7BF5B048-D5C3-477E-8D75-48B529BBD423}" type="datetime1">
              <a:rPr lang="da-DK" smtClean="0"/>
              <a:t>09-12-2022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CD428A7E-6B0E-809C-73D1-4B5E2FF471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da-DK" sz="1200"/>
            </a:lvl1pPr>
          </a:lstStyle>
          <a:p>
            <a:pPr rtl="0"/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89A5AA6-0C5B-430A-E0C4-C90B2F0A1CD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da-DK" sz="1200"/>
            </a:lvl1pPr>
          </a:lstStyle>
          <a:p>
            <a:pPr rtl="0"/>
            <a:fld id="{0E476440-F66F-F947-8EFC-EA5202ACFD25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3711763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da-DK" sz="1200"/>
            </a:lvl1pPr>
          </a:lstStyle>
          <a:p>
            <a:pPr rtl="0"/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da-DK" sz="1200"/>
            </a:lvl1pPr>
          </a:lstStyle>
          <a:p>
            <a:pPr rtl="0"/>
            <a:fld id="{BFA4BE03-A3A9-4CF6-A9AE-55AD61A8CC24}" type="datetime1">
              <a:rPr lang="da-DK" smtClean="0"/>
              <a:t>09-12-2022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da-DK"/>
            </a:defPPr>
          </a:lstStyle>
          <a:p>
            <a:pPr rtl="0"/>
            <a:endParaRPr lang="da-DK" dirty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da-DK"/>
            </a:defPPr>
          </a:lstStyle>
          <a:p>
            <a:pPr lvl="0" rtl="0"/>
            <a:r>
              <a:rPr lang="da-DK"/>
              <a:t>Klik for at redigere i master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da-DK" sz="1200"/>
            </a:lvl1pPr>
          </a:lstStyle>
          <a:p>
            <a:pPr rtl="0"/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da-DK" sz="1200"/>
            </a:lvl1pPr>
          </a:lstStyle>
          <a:p>
            <a:pPr rtl="0"/>
            <a:fld id="{6B79E9EB-07EB-9D44-9F5A-AB1FBECCDD88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467587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lang="da-DK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da-DK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da-DK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da-DK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da-DK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da-DK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da-DK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da-DK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da-DK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48875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1013194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68861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994791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64123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169098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796547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746839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1272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F51C745E-9B5A-59BF-BF50-4F251E39D58D}"/>
              </a:ext>
            </a:extLst>
          </p:cNvPr>
          <p:cNvSpPr/>
          <p:nvPr userDrawn="1"/>
        </p:nvSpPr>
        <p:spPr>
          <a:xfrm>
            <a:off x="304800" y="266701"/>
            <a:ext cx="11582400" cy="63245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</a:lstStyle>
          <a:p>
            <a:pPr algn="ctr" rtl="0"/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044184"/>
            <a:ext cx="9144000" cy="356616"/>
          </a:xfrm>
        </p:spPr>
        <p:txBody>
          <a:bodyPr rtlCol="0"/>
          <a:lstStyle>
            <a:lvl1pPr marL="0" indent="0" algn="ctr">
              <a:buNone/>
              <a:defRPr lang="da-DK" sz="2400" cap="all" baseline="0"/>
            </a:lvl1pPr>
            <a:lvl2pPr marL="457200" indent="0" algn="ctr">
              <a:buNone/>
              <a:defRPr lang="da-DK" sz="2000"/>
            </a:lvl2pPr>
            <a:lvl3pPr marL="914400" indent="0" algn="ctr">
              <a:buNone/>
              <a:defRPr lang="da-DK" sz="1800"/>
            </a:lvl3pPr>
            <a:lvl4pPr marL="1371600" indent="0" algn="ctr">
              <a:buNone/>
              <a:defRPr lang="da-DK" sz="1600"/>
            </a:lvl4pPr>
            <a:lvl5pPr marL="1828800" indent="0" algn="ctr">
              <a:buNone/>
              <a:defRPr lang="da-DK" sz="1600"/>
            </a:lvl5pPr>
            <a:lvl6pPr marL="2286000" indent="0" algn="ctr">
              <a:buNone/>
              <a:defRPr lang="da-DK" sz="1600"/>
            </a:lvl6pPr>
            <a:lvl7pPr marL="2743200" indent="0" algn="ctr">
              <a:buNone/>
              <a:defRPr lang="da-DK" sz="1600"/>
            </a:lvl7pPr>
            <a:lvl8pPr marL="3200400" indent="0" algn="ctr">
              <a:buNone/>
              <a:defRPr lang="da-DK" sz="1600"/>
            </a:lvl8pPr>
            <a:lvl9pPr marL="3657600" indent="0" algn="ctr">
              <a:buNone/>
              <a:defRPr lang="da-DK" sz="1600"/>
            </a:lvl9pPr>
          </a:lstStyle>
          <a:p>
            <a:pPr rtl="0"/>
            <a:r>
              <a:rPr lang="da-DK"/>
              <a:t>Klik for at redigere undertiteltypografien i masteren</a:t>
            </a:r>
          </a:p>
        </p:txBody>
      </p:sp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F2B4A7EA-9E3F-9CE1-56B5-92F4FDDA699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24100" y="758952"/>
            <a:ext cx="7543800" cy="5029200"/>
          </a:xfrm>
          <a:custGeom>
            <a:avLst/>
            <a:gdLst>
              <a:gd name="connsiteX0" fmla="*/ 3567113 w 7543800"/>
              <a:gd name="connsiteY0" fmla="*/ 4869270 h 5029200"/>
              <a:gd name="connsiteX1" fmla="*/ 3567113 w 7543800"/>
              <a:gd name="connsiteY1" fmla="*/ 4957572 h 5029200"/>
              <a:gd name="connsiteX2" fmla="*/ 3976688 w 7543800"/>
              <a:gd name="connsiteY2" fmla="*/ 4957572 h 5029200"/>
              <a:gd name="connsiteX3" fmla="*/ 3976688 w 7543800"/>
              <a:gd name="connsiteY3" fmla="*/ 4869270 h 5029200"/>
              <a:gd name="connsiteX4" fmla="*/ 0 w 7543800"/>
              <a:gd name="connsiteY4" fmla="*/ 0 h 5029200"/>
              <a:gd name="connsiteX5" fmla="*/ 7543800 w 7543800"/>
              <a:gd name="connsiteY5" fmla="*/ 0 h 5029200"/>
              <a:gd name="connsiteX6" fmla="*/ 7543800 w 7543800"/>
              <a:gd name="connsiteY6" fmla="*/ 5029200 h 5029200"/>
              <a:gd name="connsiteX7" fmla="*/ 0 w 7543800"/>
              <a:gd name="connsiteY7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43800" h="5029200">
                <a:moveTo>
                  <a:pt x="3567113" y="4869270"/>
                </a:moveTo>
                <a:lnTo>
                  <a:pt x="3567113" y="4957572"/>
                </a:lnTo>
                <a:lnTo>
                  <a:pt x="3976688" y="4957572"/>
                </a:lnTo>
                <a:lnTo>
                  <a:pt x="3976688" y="4869270"/>
                </a:lnTo>
                <a:close/>
                <a:moveTo>
                  <a:pt x="0" y="0"/>
                </a:moveTo>
                <a:lnTo>
                  <a:pt x="7543800" y="0"/>
                </a:lnTo>
                <a:lnTo>
                  <a:pt x="7543800" y="5029200"/>
                </a:lnTo>
                <a:lnTo>
                  <a:pt x="0" y="50292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 algn="ctr">
              <a:buNone/>
              <a:defRPr lang="da-DK"/>
            </a:lvl1pPr>
          </a:lstStyle>
          <a:p>
            <a:pPr rtl="0"/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42398E06-9E0E-BC81-DEB5-1DB2F8635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08960"/>
            <a:ext cx="10515600" cy="640080"/>
          </a:xfrm>
        </p:spPr>
        <p:txBody>
          <a:bodyPr rtlCol="0" anchor="ctr"/>
          <a:lstStyle>
            <a:lvl1pPr algn="ctr">
              <a:defRPr lang="da-DK" sz="6000" spc="300" baseline="0"/>
            </a:lvl1pPr>
          </a:lstStyle>
          <a:p>
            <a:pPr rtl="0"/>
            <a:r>
              <a:rPr lang="da-DK"/>
              <a:t>Klik for at redigere titeltypografien i masteren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39F70834-CB8D-A95B-D859-6E5B4C6B4F78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</a:lstStyle>
          <a:p>
            <a:pPr algn="ctr" rtl="0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90691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 med billede, høj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A94B2501-78A9-E41B-7C2D-09F09ADDCB5E}"/>
              </a:ext>
            </a:extLst>
          </p:cNvPr>
          <p:cNvSpPr/>
          <p:nvPr userDrawn="1"/>
        </p:nvSpPr>
        <p:spPr>
          <a:xfrm>
            <a:off x="8610600" y="0"/>
            <a:ext cx="35814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</a:lstStyle>
          <a:p>
            <a:pPr algn="ctr" rtl="0"/>
            <a:endParaRPr lang="da-DK" dirty="0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BBA0478E-A529-CF4E-CE5C-583ACA20D66C}"/>
              </a:ext>
            </a:extLst>
          </p:cNvPr>
          <p:cNvSpPr/>
          <p:nvPr userDrawn="1"/>
        </p:nvSpPr>
        <p:spPr>
          <a:xfrm>
            <a:off x="4462849" y="685800"/>
            <a:ext cx="7119551" cy="54864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</a:lstStyle>
          <a:p>
            <a:pPr algn="ctr" rtl="0"/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124712"/>
            <a:ext cx="3886200" cy="548640"/>
          </a:xfrm>
        </p:spPr>
        <p:txBody>
          <a:bodyPr rtlCol="0"/>
          <a:lstStyle>
            <a:lvl1pPr>
              <a:defRPr lang="da-DK" spc="300" baseline="0"/>
            </a:lvl1pPr>
          </a:lstStyle>
          <a:p>
            <a:pPr rtl="0"/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2816352"/>
            <a:ext cx="3602736" cy="3364992"/>
          </a:xfrm>
        </p:spPr>
        <p:txBody>
          <a:bodyPr rtlCol="0"/>
          <a:lstStyle>
            <a:lvl1pPr marL="0" indent="0">
              <a:lnSpc>
                <a:spcPct val="150000"/>
              </a:lnSpc>
              <a:buNone/>
              <a:defRPr lang="da-DK" sz="2000" cap="all" spc="0" baseline="0"/>
            </a:lvl1pPr>
            <a:lvl2pPr marL="228600">
              <a:defRPr lang="da-DK" spc="0" baseline="0"/>
            </a:lvl2pPr>
            <a:lvl3pPr marL="457200">
              <a:defRPr lang="da-DK" spc="0" baseline="0"/>
            </a:lvl3pPr>
            <a:lvl4pPr marL="685800">
              <a:defRPr lang="da-DK" spc="0" baseline="0"/>
            </a:lvl4pPr>
            <a:lvl5pPr marL="1143000">
              <a:defRPr lang="da-DK" spc="0" baseline="0"/>
            </a:lvl5pPr>
          </a:lstStyle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D17F99EA-AB5F-24F3-D971-2B9BDE3B4F3C}"/>
              </a:ext>
            </a:extLst>
          </p:cNvPr>
          <p:cNvSpPr txBox="1"/>
          <p:nvPr userDrawn="1"/>
        </p:nvSpPr>
        <p:spPr>
          <a:xfrm>
            <a:off x="641838" y="55479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da-DK"/>
            </a:defPPr>
          </a:lstStyle>
          <a:p>
            <a:pPr rtl="0"/>
            <a:endParaRPr lang="da-DK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969BB099-33E8-8B24-7E54-70E7457A1C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da-DK"/>
            </a:defPPr>
          </a:lstStyle>
          <a:p>
            <a:pPr rtl="0"/>
            <a:fld id="{75DF2D63-3FF5-D547-96B9-BE9CCD1ABA58}" type="slidenum">
              <a:rPr lang="da-DK" smtClean="0"/>
              <a:t>‹nr.›</a:t>
            </a:fld>
            <a:endParaRPr lang="da-DK" dirty="0"/>
          </a:p>
        </p:txBody>
      </p:sp>
      <p:sp>
        <p:nvSpPr>
          <p:cNvPr id="10" name="Pladsholder til sidefod 9">
            <a:extLst>
              <a:ext uri="{FF2B5EF4-FFF2-40B4-BE49-F238E27FC236}">
                <a16:creationId xmlns:a16="http://schemas.microsoft.com/office/drawing/2014/main" id="{1E607086-83FC-E680-56CD-FD986ACF5B7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defPPr>
              <a:defRPr lang="da-DK"/>
            </a:defPPr>
          </a:lstStyle>
          <a:p>
            <a:pPr rtl="0"/>
            <a:r>
              <a:rPr lang="da-DK"/>
              <a:t>præsentationstitel</a:t>
            </a:r>
          </a:p>
        </p:txBody>
      </p:sp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90AD0F96-99DE-C9D9-569E-AE6FC6307E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46904" y="1188720"/>
            <a:ext cx="6638544" cy="4480560"/>
          </a:xfrm>
          <a:noFill/>
        </p:spPr>
        <p:txBody>
          <a:bodyPr rtlCol="0" anchor="ctr"/>
          <a:lstStyle>
            <a:lvl1pPr marL="0" indent="0" algn="ctr">
              <a:buNone/>
              <a:defRPr lang="da-DK"/>
            </a:lvl1pPr>
          </a:lstStyle>
          <a:p>
            <a:pPr rtl="0"/>
            <a:r>
              <a:rPr lang="da-DK"/>
              <a:t>Klik på ikonet for at tilføje et billede</a:t>
            </a:r>
            <a:endParaRPr lang="da-DK" dirty="0"/>
          </a:p>
        </p:txBody>
      </p:sp>
      <p:cxnSp>
        <p:nvCxnSpPr>
          <p:cNvPr id="8" name="Lige forbindelse 7">
            <a:extLst>
              <a:ext uri="{FF2B5EF4-FFF2-40B4-BE49-F238E27FC236}">
                <a16:creationId xmlns:a16="http://schemas.microsoft.com/office/drawing/2014/main" id="{D792E47F-4E2C-B4B2-51F0-43D9D15C5A60}"/>
              </a:ext>
            </a:extLst>
          </p:cNvPr>
          <p:cNvCxnSpPr>
            <a:cxnSpLocks/>
          </p:cNvCxnSpPr>
          <p:nvPr userDrawn="1"/>
        </p:nvCxnSpPr>
        <p:spPr>
          <a:xfrm>
            <a:off x="1295400" y="205740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6816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BBA0478E-A529-CF4E-CE5C-583ACA20D66C}"/>
              </a:ext>
            </a:extLst>
          </p:cNvPr>
          <p:cNvSpPr/>
          <p:nvPr userDrawn="1"/>
        </p:nvSpPr>
        <p:spPr>
          <a:xfrm>
            <a:off x="3578352" y="0"/>
            <a:ext cx="861364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</a:lstStyle>
          <a:p>
            <a:pPr algn="ctr" rtl="0"/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9824" y="1124712"/>
            <a:ext cx="5760720" cy="548640"/>
          </a:xfrm>
        </p:spPr>
        <p:txBody>
          <a:bodyPr rtlCol="0"/>
          <a:lstStyle>
            <a:lvl1pPr>
              <a:defRPr lang="da-DK" spc="300" baseline="0"/>
            </a:lvl1pPr>
          </a:lstStyle>
          <a:p>
            <a:pPr rtl="0"/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9824" y="2889504"/>
            <a:ext cx="5760720" cy="3319272"/>
          </a:xfrm>
        </p:spPr>
        <p:txBody>
          <a:bodyPr rtlCol="0"/>
          <a:lstStyle>
            <a:lvl1pPr marL="0" indent="0">
              <a:lnSpc>
                <a:spcPct val="150000"/>
              </a:lnSpc>
              <a:buNone/>
              <a:defRPr lang="da-DK" sz="2000" cap="none" spc="0" baseline="0"/>
            </a:lvl1pPr>
            <a:lvl2pPr marL="228600">
              <a:defRPr lang="da-DK" spc="0" baseline="0"/>
            </a:lvl2pPr>
            <a:lvl3pPr marL="457200">
              <a:defRPr lang="da-DK" spc="0" baseline="0"/>
            </a:lvl3pPr>
            <a:lvl4pPr marL="685800">
              <a:defRPr lang="da-DK" spc="0" baseline="0"/>
            </a:lvl4pPr>
            <a:lvl5pPr marL="1143000">
              <a:defRPr lang="da-DK" spc="0" baseline="0"/>
            </a:lvl5pPr>
          </a:lstStyle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D17F99EA-AB5F-24F3-D971-2B9BDE3B4F3C}"/>
              </a:ext>
            </a:extLst>
          </p:cNvPr>
          <p:cNvSpPr txBox="1"/>
          <p:nvPr userDrawn="1"/>
        </p:nvSpPr>
        <p:spPr>
          <a:xfrm>
            <a:off x="641838" y="55479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da-DK"/>
            </a:defPPr>
          </a:lstStyle>
          <a:p>
            <a:pPr rtl="0"/>
            <a:endParaRPr lang="da-DK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969BB099-33E8-8B24-7E54-70E7457A1C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 lang="da-DK">
                <a:solidFill>
                  <a:schemeClr val="bg1"/>
                </a:solidFill>
              </a:defRPr>
            </a:lvl1pPr>
          </a:lstStyle>
          <a:p>
            <a:pPr rtl="0"/>
            <a:fld id="{75DF2D63-3FF5-D547-96B9-BE9CCD1ABA58}" type="slidenum">
              <a:rPr lang="da-DK" smtClean="0"/>
              <a:pPr rtl="0"/>
              <a:t>‹nr.›</a:t>
            </a:fld>
            <a:endParaRPr lang="da-DK" dirty="0"/>
          </a:p>
        </p:txBody>
      </p:sp>
      <p:sp>
        <p:nvSpPr>
          <p:cNvPr id="10" name="Pladsholder til sidefod 9">
            <a:extLst>
              <a:ext uri="{FF2B5EF4-FFF2-40B4-BE49-F238E27FC236}">
                <a16:creationId xmlns:a16="http://schemas.microsoft.com/office/drawing/2014/main" id="{1E607086-83FC-E680-56CD-FD986ACF5B7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 lang="da-DK">
                <a:solidFill>
                  <a:schemeClr val="bg1"/>
                </a:solidFill>
              </a:defRPr>
            </a:lvl1pPr>
          </a:lstStyle>
          <a:p>
            <a:pPr rtl="0"/>
            <a:r>
              <a:rPr lang="da-DK"/>
              <a:t>præsentationstitel</a:t>
            </a:r>
          </a:p>
        </p:txBody>
      </p:sp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90AD0F96-99DE-C9D9-569E-AE6FC6307E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98448" y="1828800"/>
            <a:ext cx="3200400" cy="3200400"/>
          </a:xfrm>
          <a:prstGeom prst="ellipse">
            <a:avLst/>
          </a:prstGeom>
          <a:noFill/>
        </p:spPr>
        <p:txBody>
          <a:bodyPr rtlCol="0" anchor="ctr"/>
          <a:lstStyle>
            <a:lvl1pPr marL="0" indent="0" algn="ctr">
              <a:buNone/>
              <a:defRPr lang="da-DK"/>
            </a:lvl1pPr>
          </a:lstStyle>
          <a:p>
            <a:pPr rtl="0"/>
            <a:r>
              <a:rPr lang="da-DK"/>
              <a:t>Klik på ikonet for at tilføje et billede</a:t>
            </a:r>
            <a:endParaRPr lang="da-DK" dirty="0"/>
          </a:p>
        </p:txBody>
      </p:sp>
      <p:cxnSp>
        <p:nvCxnSpPr>
          <p:cNvPr id="11" name="Lige forbindelse 10">
            <a:extLst>
              <a:ext uri="{FF2B5EF4-FFF2-40B4-BE49-F238E27FC236}">
                <a16:creationId xmlns:a16="http://schemas.microsoft.com/office/drawing/2014/main" id="{F036BAAC-D89F-682D-12A3-1C31F92F0FAF}"/>
              </a:ext>
            </a:extLst>
          </p:cNvPr>
          <p:cNvCxnSpPr>
            <a:cxnSpLocks/>
          </p:cNvCxnSpPr>
          <p:nvPr userDrawn="1"/>
        </p:nvCxnSpPr>
        <p:spPr>
          <a:xfrm>
            <a:off x="649224" y="2667000"/>
            <a:ext cx="0" cy="31242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6F877625-E710-6DF2-3E49-374C6DD8DBC0}"/>
              </a:ext>
            </a:extLst>
          </p:cNvPr>
          <p:cNvCxnSpPr>
            <a:cxnSpLocks/>
          </p:cNvCxnSpPr>
          <p:nvPr userDrawn="1"/>
        </p:nvCxnSpPr>
        <p:spPr>
          <a:xfrm>
            <a:off x="5447344" y="205740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7397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snitsoverskrif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ED0AC02C-19A4-4754-CC96-34357DEFF55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27048" y="1481328"/>
            <a:ext cx="9144000" cy="3886200"/>
          </a:xfrm>
          <a:custGeom>
            <a:avLst/>
            <a:gdLst>
              <a:gd name="connsiteX0" fmla="*/ 6521576 w 9144000"/>
              <a:gd name="connsiteY0" fmla="*/ 2811867 h 3886200"/>
              <a:gd name="connsiteX1" fmla="*/ 6521576 w 9144000"/>
              <a:gd name="connsiteY1" fmla="*/ 2900169 h 3886200"/>
              <a:gd name="connsiteX2" fmla="*/ 6931151 w 9144000"/>
              <a:gd name="connsiteY2" fmla="*/ 2900169 h 3886200"/>
              <a:gd name="connsiteX3" fmla="*/ 6931151 w 9144000"/>
              <a:gd name="connsiteY3" fmla="*/ 2811867 h 3886200"/>
              <a:gd name="connsiteX4" fmla="*/ 0 w 9144000"/>
              <a:gd name="connsiteY4" fmla="*/ 0 h 3886200"/>
              <a:gd name="connsiteX5" fmla="*/ 9144000 w 9144000"/>
              <a:gd name="connsiteY5" fmla="*/ 0 h 3886200"/>
              <a:gd name="connsiteX6" fmla="*/ 9144000 w 9144000"/>
              <a:gd name="connsiteY6" fmla="*/ 3886200 h 3886200"/>
              <a:gd name="connsiteX7" fmla="*/ 0 w 9144000"/>
              <a:gd name="connsiteY7" fmla="*/ 3886200 h 388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86200">
                <a:moveTo>
                  <a:pt x="6521576" y="2811867"/>
                </a:moveTo>
                <a:lnTo>
                  <a:pt x="6521576" y="2900169"/>
                </a:lnTo>
                <a:lnTo>
                  <a:pt x="6931151" y="2900169"/>
                </a:lnTo>
                <a:lnTo>
                  <a:pt x="6931151" y="2811867"/>
                </a:ln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3886200"/>
                </a:lnTo>
                <a:lnTo>
                  <a:pt x="0" y="38862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defPPr>
              <a:defRPr lang="da-DK"/>
            </a:defPPr>
          </a:lstStyle>
          <a:p>
            <a:pPr rtl="0"/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2DFA2E8-50A1-4465-AC33-6FAC0E773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0636" y="3200400"/>
            <a:ext cx="8110728" cy="457200"/>
          </a:xfrm>
        </p:spPr>
        <p:txBody>
          <a:bodyPr rtlCol="0" anchor="ctr"/>
          <a:lstStyle>
            <a:lvl1pPr algn="ctr">
              <a:defRPr lang="da-DK" sz="4800" spc="300" baseline="0"/>
            </a:lvl1pPr>
          </a:lstStyle>
          <a:p>
            <a:pPr rtl="0"/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46720" y="4745736"/>
            <a:ext cx="1389888" cy="1280160"/>
          </a:xfrm>
        </p:spPr>
        <p:txBody>
          <a:bodyPr rtlCol="0"/>
          <a:lstStyle>
            <a:lvl1pPr marL="0" indent="0">
              <a:buNone/>
              <a:defRPr lang="da-DK"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lang="da-DK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da-DK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da-DK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da-DK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da-DK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da-DK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da-DK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da-DK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42E7004C-CFEF-6E88-A3C1-60FBC7F8CD13}"/>
              </a:ext>
            </a:extLst>
          </p:cNvPr>
          <p:cNvSpPr/>
          <p:nvPr userDrawn="1"/>
        </p:nvSpPr>
        <p:spPr>
          <a:xfrm>
            <a:off x="8048624" y="4293195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</a:lstStyle>
          <a:p>
            <a:pPr algn="ctr" rtl="0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0031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399" y="609600"/>
            <a:ext cx="10058400" cy="914400"/>
          </a:xfrm>
        </p:spPr>
        <p:txBody>
          <a:bodyPr rtlCol="0"/>
          <a:lstStyle>
            <a:lvl1pPr>
              <a:defRPr lang="da-DK" spc="300"/>
            </a:lvl1pPr>
          </a:lstStyle>
          <a:p>
            <a:pPr rtl="0"/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855945"/>
            <a:ext cx="9820656" cy="4352544"/>
          </a:xfrm>
        </p:spPr>
        <p:txBody>
          <a:bodyPr rtlCol="0"/>
          <a:lstStyle>
            <a:lvl1pPr>
              <a:defRPr lang="da-DK" spc="0" baseline="0"/>
            </a:lvl1pPr>
            <a:lvl2pPr>
              <a:defRPr lang="da-DK" spc="0" baseline="0"/>
            </a:lvl2pPr>
            <a:lvl3pPr>
              <a:defRPr lang="da-DK" spc="0" baseline="0"/>
            </a:lvl3pPr>
            <a:lvl4pPr>
              <a:defRPr lang="da-DK" spc="0" baseline="0"/>
            </a:lvl4pPr>
            <a:lvl5pPr>
              <a:defRPr lang="da-DK" spc="0" baseline="0"/>
            </a:lvl5pPr>
          </a:lstStyle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D17F99EA-AB5F-24F3-D971-2B9BDE3B4F3C}"/>
              </a:ext>
            </a:extLst>
          </p:cNvPr>
          <p:cNvSpPr txBox="1"/>
          <p:nvPr userDrawn="1"/>
        </p:nvSpPr>
        <p:spPr>
          <a:xfrm>
            <a:off x="641838" y="55479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da-DK"/>
            </a:defPPr>
          </a:lstStyle>
          <a:p>
            <a:pPr rtl="0"/>
            <a:endParaRPr lang="da-DK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969BB099-33E8-8B24-7E54-70E7457A1C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da-DK"/>
            </a:defPPr>
          </a:lstStyle>
          <a:p>
            <a:pPr rtl="0"/>
            <a:fld id="{75DF2D63-3FF5-D547-96B9-BE9CCD1ABA58}" type="slidenum">
              <a:rPr lang="da-DK" smtClean="0"/>
              <a:t>‹nr.›</a:t>
            </a:fld>
            <a:endParaRPr lang="da-DK" dirty="0"/>
          </a:p>
        </p:txBody>
      </p:sp>
      <p:sp>
        <p:nvSpPr>
          <p:cNvPr id="10" name="Pladsholder til sidefod 9">
            <a:extLst>
              <a:ext uri="{FF2B5EF4-FFF2-40B4-BE49-F238E27FC236}">
                <a16:creationId xmlns:a16="http://schemas.microsoft.com/office/drawing/2014/main" id="{1E607086-83FC-E680-56CD-FD986ACF5B7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defPPr>
              <a:defRPr lang="da-DK"/>
            </a:defPPr>
          </a:lstStyle>
          <a:p>
            <a:pPr rtl="0"/>
            <a:r>
              <a:rPr lang="da-DK"/>
              <a:t>præsentationstitel</a:t>
            </a:r>
          </a:p>
        </p:txBody>
      </p:sp>
    </p:spTree>
    <p:extLst>
      <p:ext uri="{BB962C8B-B14F-4D97-AF65-F5344CB8AC3E}">
        <p14:creationId xmlns:p14="http://schemas.microsoft.com/office/powerpoint/2010/main" val="1521339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720" y="609600"/>
            <a:ext cx="9829800" cy="914400"/>
          </a:xfrm>
        </p:spPr>
        <p:txBody>
          <a:bodyPr rtlCol="0"/>
          <a:lstStyle>
            <a:lvl1pPr algn="ctr">
              <a:defRPr lang="da-DK" spc="300"/>
            </a:lvl1pPr>
          </a:lstStyle>
          <a:p>
            <a:pPr rtl="0"/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8720" y="1746504"/>
            <a:ext cx="9829800" cy="4352544"/>
          </a:xfrm>
        </p:spPr>
        <p:txBody>
          <a:bodyPr rtlCol="0"/>
          <a:lstStyle>
            <a:lvl1pPr>
              <a:defRPr lang="da-DK" spc="0" baseline="0"/>
            </a:lvl1pPr>
            <a:lvl2pPr>
              <a:defRPr lang="da-DK" spc="0" baseline="0"/>
            </a:lvl2pPr>
            <a:lvl3pPr>
              <a:defRPr lang="da-DK" spc="0" baseline="0"/>
            </a:lvl3pPr>
            <a:lvl4pPr>
              <a:defRPr lang="da-DK" spc="0" baseline="0"/>
            </a:lvl4pPr>
            <a:lvl5pPr>
              <a:defRPr lang="da-DK" spc="0" baseline="0"/>
            </a:lvl5pPr>
          </a:lstStyle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D17F99EA-AB5F-24F3-D971-2B9BDE3B4F3C}"/>
              </a:ext>
            </a:extLst>
          </p:cNvPr>
          <p:cNvSpPr txBox="1"/>
          <p:nvPr userDrawn="1"/>
        </p:nvSpPr>
        <p:spPr>
          <a:xfrm>
            <a:off x="641838" y="55479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da-DK"/>
            </a:defPPr>
          </a:lstStyle>
          <a:p>
            <a:pPr rtl="0"/>
            <a:endParaRPr lang="da-DK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969BB099-33E8-8B24-7E54-70E7457A1C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da-DK"/>
            </a:defPPr>
          </a:lstStyle>
          <a:p>
            <a:pPr rtl="0"/>
            <a:fld id="{75DF2D63-3FF5-D547-96B9-BE9CCD1ABA58}" type="slidenum">
              <a:rPr lang="da-DK" smtClean="0"/>
              <a:t>‹nr.›</a:t>
            </a:fld>
            <a:endParaRPr lang="da-DK" dirty="0"/>
          </a:p>
        </p:txBody>
      </p:sp>
      <p:sp>
        <p:nvSpPr>
          <p:cNvPr id="10" name="Pladsholder til sidefod 9">
            <a:extLst>
              <a:ext uri="{FF2B5EF4-FFF2-40B4-BE49-F238E27FC236}">
                <a16:creationId xmlns:a16="http://schemas.microsoft.com/office/drawing/2014/main" id="{1E607086-83FC-E680-56CD-FD986ACF5B7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defPPr>
              <a:defRPr lang="da-DK"/>
            </a:defPPr>
          </a:lstStyle>
          <a:p>
            <a:pPr rtl="0"/>
            <a:r>
              <a:rPr lang="da-DK"/>
              <a:t>præsentationstitel</a:t>
            </a:r>
          </a:p>
        </p:txBody>
      </p:sp>
    </p:spTree>
    <p:extLst>
      <p:ext uri="{BB962C8B-B14F-4D97-AF65-F5344CB8AC3E}">
        <p14:creationId xmlns:p14="http://schemas.microsoft.com/office/powerpoint/2010/main" val="1641840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felt 5">
            <a:extLst>
              <a:ext uri="{FF2B5EF4-FFF2-40B4-BE49-F238E27FC236}">
                <a16:creationId xmlns:a16="http://schemas.microsoft.com/office/drawing/2014/main" id="{D17F99EA-AB5F-24F3-D971-2B9BDE3B4F3C}"/>
              </a:ext>
            </a:extLst>
          </p:cNvPr>
          <p:cNvSpPr txBox="1"/>
          <p:nvPr userDrawn="1"/>
        </p:nvSpPr>
        <p:spPr>
          <a:xfrm>
            <a:off x="641838" y="55479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da-DK"/>
            </a:defPPr>
          </a:lstStyle>
          <a:p>
            <a:pPr rtl="0"/>
            <a:endParaRPr lang="da-DK" dirty="0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969BB099-33E8-8B24-7E54-70E7457A1C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da-DK"/>
            </a:defPPr>
          </a:lstStyle>
          <a:p>
            <a:pPr rtl="0"/>
            <a:fld id="{75DF2D63-3FF5-D547-96B9-BE9CCD1ABA58}" type="slidenum">
              <a:rPr lang="da-DK" smtClean="0"/>
              <a:t>‹nr.›</a:t>
            </a:fld>
            <a:endParaRPr lang="da-DK" dirty="0"/>
          </a:p>
        </p:txBody>
      </p:sp>
      <p:sp>
        <p:nvSpPr>
          <p:cNvPr id="10" name="Pladsholder til sidefod 9">
            <a:extLst>
              <a:ext uri="{FF2B5EF4-FFF2-40B4-BE49-F238E27FC236}">
                <a16:creationId xmlns:a16="http://schemas.microsoft.com/office/drawing/2014/main" id="{1E607086-83FC-E680-56CD-FD986ACF5B7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defPPr>
              <a:defRPr lang="da-DK"/>
            </a:defPPr>
          </a:lstStyle>
          <a:p>
            <a:pPr rtl="0"/>
            <a:r>
              <a:rPr lang="da-DK"/>
              <a:t>præsentationstitel</a:t>
            </a:r>
          </a:p>
        </p:txBody>
      </p:sp>
      <p:sp>
        <p:nvSpPr>
          <p:cNvPr id="5" name="Pladsholder til billede 4">
            <a:extLst>
              <a:ext uri="{FF2B5EF4-FFF2-40B4-BE49-F238E27FC236}">
                <a16:creationId xmlns:a16="http://schemas.microsoft.com/office/drawing/2014/main" id="{B7811310-A21F-0BFB-8198-22EDFCF9F45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70576" y="658368"/>
            <a:ext cx="6821424" cy="3346704"/>
          </a:xfrm>
          <a:prstGeom prst="rect">
            <a:avLst/>
          </a:prstGeom>
        </p:spPr>
        <p:txBody>
          <a:bodyPr wrap="square" rtlCol="0">
            <a:noAutofit/>
          </a:bodyPr>
          <a:lstStyle>
            <a:defPPr>
              <a:defRPr lang="da-DK"/>
            </a:defPPr>
          </a:lstStyle>
          <a:p>
            <a:pPr rtl="0"/>
            <a:r>
              <a:rPr lang="da-DK"/>
              <a:t>Klik på ikonet for at tilføje et billede</a:t>
            </a:r>
            <a:endParaRPr lang="da-DK" dirty="0"/>
          </a:p>
        </p:txBody>
      </p:sp>
      <p:cxnSp>
        <p:nvCxnSpPr>
          <p:cNvPr id="7" name="Lige forbindelse 6">
            <a:extLst>
              <a:ext uri="{FF2B5EF4-FFF2-40B4-BE49-F238E27FC236}">
                <a16:creationId xmlns:a16="http://schemas.microsoft.com/office/drawing/2014/main" id="{A73D2EFC-F14F-5508-06EE-4E5B5C535E16}"/>
              </a:ext>
            </a:extLst>
          </p:cNvPr>
          <p:cNvCxnSpPr>
            <a:cxnSpLocks/>
          </p:cNvCxnSpPr>
          <p:nvPr userDrawn="1"/>
        </p:nvCxnSpPr>
        <p:spPr>
          <a:xfrm>
            <a:off x="1819102" y="5548842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Undertitel 2">
            <a:extLst>
              <a:ext uri="{FF2B5EF4-FFF2-40B4-BE49-F238E27FC236}">
                <a16:creationId xmlns:a16="http://schemas.microsoft.com/office/drawing/2014/main" id="{28A6ACFB-D620-056D-1C62-903C5FBCEB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19656" y="5943600"/>
            <a:ext cx="4809744" cy="256032"/>
          </a:xfrm>
        </p:spPr>
        <p:txBody>
          <a:bodyPr rtlCol="0"/>
          <a:lstStyle>
            <a:lvl1pPr marL="0" indent="0" algn="l">
              <a:buNone/>
              <a:defRPr lang="da-DK" sz="2000" cap="all" spc="200" baseline="0">
                <a:latin typeface="+mj-lt"/>
              </a:defRPr>
            </a:lvl1pPr>
            <a:lvl2pPr marL="457200" indent="0" algn="ctr">
              <a:buNone/>
              <a:defRPr lang="da-DK" sz="2000"/>
            </a:lvl2pPr>
            <a:lvl3pPr marL="914400" indent="0" algn="ctr">
              <a:buNone/>
              <a:defRPr lang="da-DK" sz="1800"/>
            </a:lvl3pPr>
            <a:lvl4pPr marL="1371600" indent="0" algn="ctr">
              <a:buNone/>
              <a:defRPr lang="da-DK" sz="1600"/>
            </a:lvl4pPr>
            <a:lvl5pPr marL="1828800" indent="0" algn="ctr">
              <a:buNone/>
              <a:defRPr lang="da-DK" sz="1600"/>
            </a:lvl5pPr>
            <a:lvl6pPr marL="2286000" indent="0" algn="ctr">
              <a:buNone/>
              <a:defRPr lang="da-DK" sz="1600"/>
            </a:lvl6pPr>
            <a:lvl7pPr marL="2743200" indent="0" algn="ctr">
              <a:buNone/>
              <a:defRPr lang="da-DK" sz="1600"/>
            </a:lvl7pPr>
            <a:lvl8pPr marL="3200400" indent="0" algn="ctr">
              <a:buNone/>
              <a:defRPr lang="da-DK" sz="1600"/>
            </a:lvl8pPr>
            <a:lvl9pPr marL="3657600" indent="0" algn="ctr">
              <a:buNone/>
              <a:defRPr lang="da-DK" sz="1600"/>
            </a:lvl9pPr>
          </a:lstStyle>
          <a:p>
            <a:pPr rtl="0"/>
            <a:r>
              <a:rPr lang="da-DK"/>
              <a:t>Klik for at redigere undertiteltypografien i masteren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9656" y="2459736"/>
            <a:ext cx="5157216" cy="2670048"/>
          </a:xfrm>
        </p:spPr>
        <p:txBody>
          <a:bodyPr rtlCol="0" anchor="b"/>
          <a:lstStyle>
            <a:lvl1pPr algn="l">
              <a:lnSpc>
                <a:spcPts val="5200"/>
              </a:lnSpc>
              <a:defRPr lang="da-DK" sz="3600" spc="0" baseline="0">
                <a:latin typeface="+mn-lt"/>
              </a:defRPr>
            </a:lvl1pPr>
          </a:lstStyle>
          <a:p>
            <a:pPr rtl="0"/>
            <a:r>
              <a:rPr lang="da-DK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340618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83ED19-9B5E-8852-24D6-62401816C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609600"/>
            <a:ext cx="10021824" cy="539496"/>
          </a:xfrm>
        </p:spPr>
        <p:txBody>
          <a:bodyPr rtlCol="0"/>
          <a:lstStyle>
            <a:lvl1pPr algn="ctr">
              <a:defRPr lang="da-DK"/>
            </a:lvl1pPr>
          </a:lstStyle>
          <a:p>
            <a:pPr rtl="0"/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4307A8A0-5009-A086-A6AE-542CA46848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>
            <a:defPPr>
              <a:defRPr lang="da-DK"/>
            </a:defPPr>
          </a:lstStyle>
          <a:p>
            <a:pPr rtl="0"/>
            <a:fld id="{75DF2D63-3FF5-D547-96B9-BE9CCD1ABA58}" type="slidenum">
              <a:rPr lang="da-DK" smtClean="0"/>
              <a:pPr rtl="0"/>
              <a:t>‹nr.›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56746F73-AB2D-A55B-67FD-85A2F20D5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da-DK"/>
            </a:defPPr>
          </a:lstStyle>
          <a:p>
            <a:pPr rtl="0"/>
            <a:r>
              <a:rPr lang="da-DK"/>
              <a:t>præsentationstitel</a:t>
            </a:r>
          </a:p>
        </p:txBody>
      </p:sp>
      <p:sp>
        <p:nvSpPr>
          <p:cNvPr id="5" name="Pladsholder til billede 8">
            <a:extLst>
              <a:ext uri="{FF2B5EF4-FFF2-40B4-BE49-F238E27FC236}">
                <a16:creationId xmlns:a16="http://schemas.microsoft.com/office/drawing/2014/main" id="{6F01F221-54DA-6EF2-D9DE-2B9A7AB60B1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298448" y="2441448"/>
            <a:ext cx="1828800" cy="1828800"/>
          </a:xfrm>
          <a:prstGeom prst="ellipse">
            <a:avLst/>
          </a:prstGeom>
        </p:spPr>
        <p:txBody>
          <a:bodyPr rtlCol="0" anchor="ctr">
            <a:noAutofit/>
          </a:bodyPr>
          <a:lstStyle>
            <a:lvl1pPr marL="0" indent="0" algn="ctr">
              <a:buNone/>
              <a:defRPr lang="da-DK" sz="1600"/>
            </a:lvl1pPr>
          </a:lstStyle>
          <a:p>
            <a:pPr rtl="0"/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6" name="Pladsholder til billede 8">
            <a:extLst>
              <a:ext uri="{FF2B5EF4-FFF2-40B4-BE49-F238E27FC236}">
                <a16:creationId xmlns:a16="http://schemas.microsoft.com/office/drawing/2014/main" id="{9BEECCD2-A0EF-0622-7377-A2BAE978656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86200" y="2441448"/>
            <a:ext cx="1828800" cy="1828800"/>
          </a:xfrm>
          <a:prstGeom prst="ellipse">
            <a:avLst/>
          </a:prstGeom>
        </p:spPr>
        <p:txBody>
          <a:bodyPr rtlCol="0" anchor="ctr">
            <a:noAutofit/>
          </a:bodyPr>
          <a:lstStyle>
            <a:lvl1pPr marL="0" indent="0" algn="ctr">
              <a:buNone/>
              <a:defRPr lang="da-DK" sz="1600"/>
            </a:lvl1pPr>
          </a:lstStyle>
          <a:p>
            <a:pPr rtl="0"/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7" name="Pladsholder til billede 8">
            <a:extLst>
              <a:ext uri="{FF2B5EF4-FFF2-40B4-BE49-F238E27FC236}">
                <a16:creationId xmlns:a16="http://schemas.microsoft.com/office/drawing/2014/main" id="{DDD9A982-D940-ADB7-F949-B3898D1984E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73952" y="2441448"/>
            <a:ext cx="1828800" cy="1828800"/>
          </a:xfrm>
          <a:prstGeom prst="ellipse">
            <a:avLst/>
          </a:prstGeom>
        </p:spPr>
        <p:txBody>
          <a:bodyPr rtlCol="0" anchor="ctr">
            <a:noAutofit/>
          </a:bodyPr>
          <a:lstStyle>
            <a:lvl1pPr marL="0" indent="0" algn="ctr">
              <a:buNone/>
              <a:defRPr lang="da-DK" sz="1600"/>
            </a:lvl1pPr>
          </a:lstStyle>
          <a:p>
            <a:pPr rtl="0"/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8" name="Pladsholder til billede 8">
            <a:extLst>
              <a:ext uri="{FF2B5EF4-FFF2-40B4-BE49-F238E27FC236}">
                <a16:creationId xmlns:a16="http://schemas.microsoft.com/office/drawing/2014/main" id="{492630AD-4FA0-C5D3-DC29-AE0E67CB6CA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34272" y="2441448"/>
            <a:ext cx="1828800" cy="1828800"/>
          </a:xfrm>
          <a:prstGeom prst="ellipse">
            <a:avLst/>
          </a:prstGeom>
        </p:spPr>
        <p:txBody>
          <a:bodyPr rtlCol="0" anchor="ctr">
            <a:noAutofit/>
          </a:bodyPr>
          <a:lstStyle>
            <a:lvl1pPr marL="0" indent="0" algn="ctr">
              <a:buNone/>
              <a:defRPr lang="da-DK" sz="1600"/>
            </a:lvl1pPr>
          </a:lstStyle>
          <a:p>
            <a:pPr rtl="0"/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9" name="Pladsholder til tekst 13">
            <a:extLst>
              <a:ext uri="{FF2B5EF4-FFF2-40B4-BE49-F238E27FC236}">
                <a16:creationId xmlns:a16="http://schemas.microsoft.com/office/drawing/2014/main" id="{AA3DDCC3-9231-434E-A1D1-8A078DE7BF1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98448" y="4974336"/>
            <a:ext cx="1828800" cy="539496"/>
          </a:xfrm>
        </p:spPr>
        <p:txBody>
          <a:bodyPr lIns="0" tIns="0" rIns="0" bIns="0"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da-DK" sz="1400" b="0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10" name="Pladsholder til tekst 13">
            <a:extLst>
              <a:ext uri="{FF2B5EF4-FFF2-40B4-BE49-F238E27FC236}">
                <a16:creationId xmlns:a16="http://schemas.microsoft.com/office/drawing/2014/main" id="{970A1046-F88C-E11E-0E2E-A7F3AEDB3A2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298448" y="5596128"/>
            <a:ext cx="1828800" cy="347472"/>
          </a:xfrm>
        </p:spPr>
        <p:txBody>
          <a:bodyPr lIns="0" tIns="0" rIns="0" bIns="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da-DK"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11" name="Pladsholder til tekst 13">
            <a:extLst>
              <a:ext uri="{FF2B5EF4-FFF2-40B4-BE49-F238E27FC236}">
                <a16:creationId xmlns:a16="http://schemas.microsoft.com/office/drawing/2014/main" id="{BF27FC0A-1C34-6BFF-806A-6911C16F218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886200" y="4974336"/>
            <a:ext cx="1828800" cy="539496"/>
          </a:xfrm>
        </p:spPr>
        <p:txBody>
          <a:bodyPr lIns="0" tIns="0" rIns="0" bIns="0"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da-DK" sz="1400" b="0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12" name="Pladsholder til tekst 13">
            <a:extLst>
              <a:ext uri="{FF2B5EF4-FFF2-40B4-BE49-F238E27FC236}">
                <a16:creationId xmlns:a16="http://schemas.microsoft.com/office/drawing/2014/main" id="{EF94CC5A-0B90-D0D3-CF42-2A9B8633172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886200" y="5596128"/>
            <a:ext cx="1828800" cy="347472"/>
          </a:xfrm>
        </p:spPr>
        <p:txBody>
          <a:bodyPr lIns="0" tIns="0" rIns="0" bIns="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da-DK"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13" name="Pladsholder til tekst 13">
            <a:extLst>
              <a:ext uri="{FF2B5EF4-FFF2-40B4-BE49-F238E27FC236}">
                <a16:creationId xmlns:a16="http://schemas.microsoft.com/office/drawing/2014/main" id="{8E685B28-FC51-9FE8-2F7E-C8255BD7594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3952" y="4974336"/>
            <a:ext cx="1828800" cy="539496"/>
          </a:xfrm>
        </p:spPr>
        <p:txBody>
          <a:bodyPr lIns="0" tIns="0" rIns="0" bIns="0"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da-DK" sz="1400" b="0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14" name="Pladsholder til tekst 13">
            <a:extLst>
              <a:ext uri="{FF2B5EF4-FFF2-40B4-BE49-F238E27FC236}">
                <a16:creationId xmlns:a16="http://schemas.microsoft.com/office/drawing/2014/main" id="{B472F1E6-DAE5-AE6D-F688-575FC243CD0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473952" y="5596128"/>
            <a:ext cx="1828800" cy="347472"/>
          </a:xfrm>
        </p:spPr>
        <p:txBody>
          <a:bodyPr lIns="0" tIns="0" rIns="0" bIns="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da-DK"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15" name="Pladsholder til tekst 13">
            <a:extLst>
              <a:ext uri="{FF2B5EF4-FFF2-40B4-BE49-F238E27FC236}">
                <a16:creationId xmlns:a16="http://schemas.microsoft.com/office/drawing/2014/main" id="{7138E486-F729-AEC8-0C2D-44FA21EDC61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070848" y="4974336"/>
            <a:ext cx="1828800" cy="539496"/>
          </a:xfrm>
        </p:spPr>
        <p:txBody>
          <a:bodyPr lIns="0" tIns="0" rIns="0" bIns="0"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da-DK" sz="1400" b="0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16" name="Pladsholder til tekst 13">
            <a:extLst>
              <a:ext uri="{FF2B5EF4-FFF2-40B4-BE49-F238E27FC236}">
                <a16:creationId xmlns:a16="http://schemas.microsoft.com/office/drawing/2014/main" id="{0F182FA8-4DA0-527F-89C3-96D9A996F2C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070848" y="5596128"/>
            <a:ext cx="1828800" cy="347472"/>
          </a:xfrm>
        </p:spPr>
        <p:txBody>
          <a:bodyPr lIns="0" tIns="0" rIns="0" bIns="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da-DK"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cxnSp>
        <p:nvCxnSpPr>
          <p:cNvPr id="18" name="Lige forbindelse 17">
            <a:extLst>
              <a:ext uri="{FF2B5EF4-FFF2-40B4-BE49-F238E27FC236}">
                <a16:creationId xmlns:a16="http://schemas.microsoft.com/office/drawing/2014/main" id="{B6E73E07-0346-2BA8-44BC-6CB3BDEAAA99}"/>
              </a:ext>
            </a:extLst>
          </p:cNvPr>
          <p:cNvCxnSpPr>
            <a:cxnSpLocks/>
          </p:cNvCxnSpPr>
          <p:nvPr userDrawn="1"/>
        </p:nvCxnSpPr>
        <p:spPr>
          <a:xfrm>
            <a:off x="4592478" y="4688743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Lige forbindelse 18">
            <a:extLst>
              <a:ext uri="{FF2B5EF4-FFF2-40B4-BE49-F238E27FC236}">
                <a16:creationId xmlns:a16="http://schemas.microsoft.com/office/drawing/2014/main" id="{56E62977-27C7-5882-6A33-75257911D09A}"/>
              </a:ext>
            </a:extLst>
          </p:cNvPr>
          <p:cNvCxnSpPr>
            <a:cxnSpLocks/>
          </p:cNvCxnSpPr>
          <p:nvPr userDrawn="1"/>
        </p:nvCxnSpPr>
        <p:spPr>
          <a:xfrm>
            <a:off x="2004720" y="4688743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Lige forbindelse 19">
            <a:extLst>
              <a:ext uri="{FF2B5EF4-FFF2-40B4-BE49-F238E27FC236}">
                <a16:creationId xmlns:a16="http://schemas.microsoft.com/office/drawing/2014/main" id="{E705476C-2972-A423-7282-BABA9AAB32E6}"/>
              </a:ext>
            </a:extLst>
          </p:cNvPr>
          <p:cNvCxnSpPr>
            <a:cxnSpLocks/>
          </p:cNvCxnSpPr>
          <p:nvPr userDrawn="1"/>
        </p:nvCxnSpPr>
        <p:spPr>
          <a:xfrm>
            <a:off x="9737699" y="4688743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Lige forbindelse 20">
            <a:extLst>
              <a:ext uri="{FF2B5EF4-FFF2-40B4-BE49-F238E27FC236}">
                <a16:creationId xmlns:a16="http://schemas.microsoft.com/office/drawing/2014/main" id="{DE0D781B-3CB4-A523-427F-3D444B28E60E}"/>
              </a:ext>
            </a:extLst>
          </p:cNvPr>
          <p:cNvCxnSpPr>
            <a:cxnSpLocks/>
          </p:cNvCxnSpPr>
          <p:nvPr userDrawn="1"/>
        </p:nvCxnSpPr>
        <p:spPr>
          <a:xfrm>
            <a:off x="7183278" y="4688743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8048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83ED19-9B5E-8852-24D6-62401816C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609600"/>
            <a:ext cx="10332720" cy="539496"/>
          </a:xfrm>
        </p:spPr>
        <p:txBody>
          <a:bodyPr rtlCol="0"/>
          <a:lstStyle>
            <a:lvl1pPr algn="ctr">
              <a:defRPr lang="da-DK"/>
            </a:lvl1pPr>
          </a:lstStyle>
          <a:p>
            <a:pPr rtl="0"/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4307A8A0-5009-A086-A6AE-542CA46848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>
            <a:defPPr>
              <a:defRPr lang="da-DK"/>
            </a:defPPr>
          </a:lstStyle>
          <a:p>
            <a:pPr rtl="0"/>
            <a:fld id="{75DF2D63-3FF5-D547-96B9-BE9CCD1ABA58}" type="slidenum">
              <a:rPr lang="da-DK" smtClean="0"/>
              <a:pPr rtl="0"/>
              <a:t>‹nr.›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56746F73-AB2D-A55B-67FD-85A2F20D5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da-DK"/>
            </a:defPPr>
          </a:lstStyle>
          <a:p>
            <a:pPr rtl="0"/>
            <a:r>
              <a:rPr lang="da-DK"/>
              <a:t>præsentationstitel</a:t>
            </a:r>
          </a:p>
        </p:txBody>
      </p:sp>
      <p:sp>
        <p:nvSpPr>
          <p:cNvPr id="5" name="Pladsholder til billede 8">
            <a:extLst>
              <a:ext uri="{FF2B5EF4-FFF2-40B4-BE49-F238E27FC236}">
                <a16:creationId xmlns:a16="http://schemas.microsoft.com/office/drawing/2014/main" id="{6F01F221-54DA-6EF2-D9DE-2B9A7AB60B1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636776" y="1755648"/>
            <a:ext cx="1143000" cy="1143000"/>
          </a:xfrm>
          <a:prstGeom prst="ellipse">
            <a:avLst/>
          </a:prstGeom>
        </p:spPr>
        <p:txBody>
          <a:bodyPr rtlCol="0" anchor="ctr">
            <a:noAutofit/>
          </a:bodyPr>
          <a:lstStyle>
            <a:lvl1pPr marL="0" indent="0" algn="ctr">
              <a:buNone/>
              <a:defRPr lang="da-DK" sz="1600"/>
            </a:lvl1pPr>
          </a:lstStyle>
          <a:p>
            <a:pPr rtl="0"/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6" name="Pladsholder til billede 8">
            <a:extLst>
              <a:ext uri="{FF2B5EF4-FFF2-40B4-BE49-F238E27FC236}">
                <a16:creationId xmlns:a16="http://schemas.microsoft.com/office/drawing/2014/main" id="{9BEECCD2-A0EF-0622-7377-A2BAE978656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24528" y="1755648"/>
            <a:ext cx="1143000" cy="1143000"/>
          </a:xfrm>
          <a:prstGeom prst="ellipse">
            <a:avLst/>
          </a:prstGeom>
        </p:spPr>
        <p:txBody>
          <a:bodyPr rtlCol="0" anchor="ctr">
            <a:noAutofit/>
          </a:bodyPr>
          <a:lstStyle>
            <a:lvl1pPr marL="0" indent="0" algn="ctr">
              <a:buNone/>
              <a:defRPr lang="da-DK" sz="1600"/>
            </a:lvl1pPr>
          </a:lstStyle>
          <a:p>
            <a:pPr rtl="0"/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7" name="Pladsholder til billede 8">
            <a:extLst>
              <a:ext uri="{FF2B5EF4-FFF2-40B4-BE49-F238E27FC236}">
                <a16:creationId xmlns:a16="http://schemas.microsoft.com/office/drawing/2014/main" id="{DDD9A982-D940-ADB7-F949-B3898D1984E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48856" y="1755648"/>
            <a:ext cx="1143000" cy="1143000"/>
          </a:xfrm>
          <a:prstGeom prst="ellipse">
            <a:avLst/>
          </a:prstGeom>
        </p:spPr>
        <p:txBody>
          <a:bodyPr rtlCol="0" anchor="ctr">
            <a:noAutofit/>
          </a:bodyPr>
          <a:lstStyle>
            <a:lvl1pPr marL="0" indent="0" algn="ctr">
              <a:buNone/>
              <a:defRPr lang="da-DK" sz="1600"/>
            </a:lvl1pPr>
          </a:lstStyle>
          <a:p>
            <a:pPr rtl="0"/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8" name="Pladsholder til billede 8">
            <a:extLst>
              <a:ext uri="{FF2B5EF4-FFF2-40B4-BE49-F238E27FC236}">
                <a16:creationId xmlns:a16="http://schemas.microsoft.com/office/drawing/2014/main" id="{492630AD-4FA0-C5D3-DC29-AE0E67CB6CA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381744" y="1755648"/>
            <a:ext cx="1143000" cy="1143000"/>
          </a:xfrm>
          <a:prstGeom prst="ellipse">
            <a:avLst/>
          </a:prstGeom>
        </p:spPr>
        <p:txBody>
          <a:bodyPr rtlCol="0" anchor="ctr">
            <a:noAutofit/>
          </a:bodyPr>
          <a:lstStyle>
            <a:lvl1pPr marL="0" indent="0" algn="ctr">
              <a:buNone/>
              <a:defRPr lang="da-DK" sz="1600"/>
            </a:lvl1pPr>
          </a:lstStyle>
          <a:p>
            <a:pPr rtl="0"/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9" name="Pladsholder til tekst 13">
            <a:extLst>
              <a:ext uri="{FF2B5EF4-FFF2-40B4-BE49-F238E27FC236}">
                <a16:creationId xmlns:a16="http://schemas.microsoft.com/office/drawing/2014/main" id="{AA3DDCC3-9231-434E-A1D1-8A078DE7BF1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98448" y="3300984"/>
            <a:ext cx="1828800" cy="411480"/>
          </a:xfrm>
        </p:spPr>
        <p:txBody>
          <a:bodyPr lIns="0" tIns="0" rIns="0" bIns="0"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da-DK" sz="1400" b="0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10" name="Pladsholder til tekst 13">
            <a:extLst>
              <a:ext uri="{FF2B5EF4-FFF2-40B4-BE49-F238E27FC236}">
                <a16:creationId xmlns:a16="http://schemas.microsoft.com/office/drawing/2014/main" id="{970A1046-F88C-E11E-0E2E-A7F3AEDB3A2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298448" y="3730752"/>
            <a:ext cx="1828800" cy="347472"/>
          </a:xfrm>
        </p:spPr>
        <p:txBody>
          <a:bodyPr lIns="0" tIns="0" rIns="0" bIns="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da-DK" sz="1200" b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11" name="Pladsholder til tekst 13">
            <a:extLst>
              <a:ext uri="{FF2B5EF4-FFF2-40B4-BE49-F238E27FC236}">
                <a16:creationId xmlns:a16="http://schemas.microsoft.com/office/drawing/2014/main" id="{BF27FC0A-1C34-6BFF-806A-6911C16F218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886200" y="3300984"/>
            <a:ext cx="1828800" cy="411480"/>
          </a:xfrm>
        </p:spPr>
        <p:txBody>
          <a:bodyPr lIns="0" tIns="0" rIns="0" bIns="0"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da-DK" sz="1400" b="0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12" name="Pladsholder til tekst 13">
            <a:extLst>
              <a:ext uri="{FF2B5EF4-FFF2-40B4-BE49-F238E27FC236}">
                <a16:creationId xmlns:a16="http://schemas.microsoft.com/office/drawing/2014/main" id="{EF94CC5A-0B90-D0D3-CF42-2A9B8633172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886200" y="3730752"/>
            <a:ext cx="1828800" cy="347472"/>
          </a:xfrm>
        </p:spPr>
        <p:txBody>
          <a:bodyPr lIns="0" tIns="0" rIns="0" bIns="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da-DK" sz="1200" b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13" name="Pladsholder til tekst 13">
            <a:extLst>
              <a:ext uri="{FF2B5EF4-FFF2-40B4-BE49-F238E27FC236}">
                <a16:creationId xmlns:a16="http://schemas.microsoft.com/office/drawing/2014/main" id="{8E685B28-FC51-9FE8-2F7E-C8255BD7594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10528" y="3300984"/>
            <a:ext cx="1828800" cy="411480"/>
          </a:xfrm>
        </p:spPr>
        <p:txBody>
          <a:bodyPr lIns="0" tIns="0" rIns="0" bIns="0"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da-DK" sz="1400" b="0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14" name="Pladsholder til tekst 13">
            <a:extLst>
              <a:ext uri="{FF2B5EF4-FFF2-40B4-BE49-F238E27FC236}">
                <a16:creationId xmlns:a16="http://schemas.microsoft.com/office/drawing/2014/main" id="{B472F1E6-DAE5-AE6D-F688-575FC243CD0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510528" y="3730752"/>
            <a:ext cx="1828800" cy="347472"/>
          </a:xfrm>
        </p:spPr>
        <p:txBody>
          <a:bodyPr lIns="0" tIns="0" rIns="0" bIns="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da-DK" sz="1200" b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15" name="Pladsholder til tekst 13">
            <a:extLst>
              <a:ext uri="{FF2B5EF4-FFF2-40B4-BE49-F238E27FC236}">
                <a16:creationId xmlns:a16="http://schemas.microsoft.com/office/drawing/2014/main" id="{7138E486-F729-AEC8-0C2D-44FA21EDC61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034272" y="3300984"/>
            <a:ext cx="1828800" cy="411480"/>
          </a:xfrm>
        </p:spPr>
        <p:txBody>
          <a:bodyPr lIns="0" tIns="0" rIns="0" bIns="0"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da-DK" sz="1400" b="0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16" name="Pladsholder til tekst 13">
            <a:extLst>
              <a:ext uri="{FF2B5EF4-FFF2-40B4-BE49-F238E27FC236}">
                <a16:creationId xmlns:a16="http://schemas.microsoft.com/office/drawing/2014/main" id="{0F182FA8-4DA0-527F-89C3-96D9A996F2C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034272" y="3730752"/>
            <a:ext cx="1828800" cy="347472"/>
          </a:xfrm>
        </p:spPr>
        <p:txBody>
          <a:bodyPr lIns="0" tIns="0" rIns="0" bIns="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da-DK" sz="1200" b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cxnSp>
        <p:nvCxnSpPr>
          <p:cNvPr id="17" name="Lige forbindelse 16">
            <a:extLst>
              <a:ext uri="{FF2B5EF4-FFF2-40B4-BE49-F238E27FC236}">
                <a16:creationId xmlns:a16="http://schemas.microsoft.com/office/drawing/2014/main" id="{BF42A71B-2F05-7F67-85C0-0C5AA947983D}"/>
              </a:ext>
            </a:extLst>
          </p:cNvPr>
          <p:cNvCxnSpPr>
            <a:cxnSpLocks/>
          </p:cNvCxnSpPr>
          <p:nvPr userDrawn="1"/>
        </p:nvCxnSpPr>
        <p:spPr>
          <a:xfrm>
            <a:off x="4684061" y="3104299"/>
            <a:ext cx="22860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Lige forbindelse 17">
            <a:extLst>
              <a:ext uri="{FF2B5EF4-FFF2-40B4-BE49-F238E27FC236}">
                <a16:creationId xmlns:a16="http://schemas.microsoft.com/office/drawing/2014/main" id="{2BC25395-CA95-6040-8ED6-C7D8A2E16C49}"/>
              </a:ext>
            </a:extLst>
          </p:cNvPr>
          <p:cNvCxnSpPr>
            <a:cxnSpLocks/>
          </p:cNvCxnSpPr>
          <p:nvPr userDrawn="1"/>
        </p:nvCxnSpPr>
        <p:spPr>
          <a:xfrm>
            <a:off x="2096160" y="3104299"/>
            <a:ext cx="22860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Lige forbindelse 18">
            <a:extLst>
              <a:ext uri="{FF2B5EF4-FFF2-40B4-BE49-F238E27FC236}">
                <a16:creationId xmlns:a16="http://schemas.microsoft.com/office/drawing/2014/main" id="{AE2F589B-649A-57C2-1D3E-79FDFF84BADB}"/>
              </a:ext>
            </a:extLst>
          </p:cNvPr>
          <p:cNvCxnSpPr>
            <a:cxnSpLocks/>
          </p:cNvCxnSpPr>
          <p:nvPr userDrawn="1"/>
        </p:nvCxnSpPr>
        <p:spPr>
          <a:xfrm>
            <a:off x="9837985" y="3104299"/>
            <a:ext cx="22860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Lige forbindelse 19">
            <a:extLst>
              <a:ext uri="{FF2B5EF4-FFF2-40B4-BE49-F238E27FC236}">
                <a16:creationId xmlns:a16="http://schemas.microsoft.com/office/drawing/2014/main" id="{81F3728F-0FBF-5AD2-357E-FFCFFBF7687E}"/>
              </a:ext>
            </a:extLst>
          </p:cNvPr>
          <p:cNvCxnSpPr>
            <a:cxnSpLocks/>
          </p:cNvCxnSpPr>
          <p:nvPr userDrawn="1"/>
        </p:nvCxnSpPr>
        <p:spPr>
          <a:xfrm>
            <a:off x="7306235" y="3104299"/>
            <a:ext cx="22860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ladsholder til billede 8">
            <a:extLst>
              <a:ext uri="{FF2B5EF4-FFF2-40B4-BE49-F238E27FC236}">
                <a16:creationId xmlns:a16="http://schemas.microsoft.com/office/drawing/2014/main" id="{09A756E1-5275-58A9-7B09-95BEA4F4FAC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636776" y="4270248"/>
            <a:ext cx="1143000" cy="1143000"/>
          </a:xfrm>
          <a:prstGeom prst="ellipse">
            <a:avLst/>
          </a:prstGeom>
        </p:spPr>
        <p:txBody>
          <a:bodyPr rtlCol="0" anchor="ctr">
            <a:noAutofit/>
          </a:bodyPr>
          <a:lstStyle>
            <a:lvl1pPr marL="0" indent="0" algn="ctr">
              <a:buNone/>
              <a:defRPr lang="da-DK" sz="1600"/>
            </a:lvl1pPr>
          </a:lstStyle>
          <a:p>
            <a:pPr rtl="0"/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2" name="Pladsholder til billede 8">
            <a:extLst>
              <a:ext uri="{FF2B5EF4-FFF2-40B4-BE49-F238E27FC236}">
                <a16:creationId xmlns:a16="http://schemas.microsoft.com/office/drawing/2014/main" id="{A4DA2F88-85BF-29B8-6321-AF19B25A626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4224528" y="4270248"/>
            <a:ext cx="1143000" cy="1143000"/>
          </a:xfrm>
          <a:prstGeom prst="ellipse">
            <a:avLst/>
          </a:prstGeom>
        </p:spPr>
        <p:txBody>
          <a:bodyPr rtlCol="0" anchor="ctr">
            <a:noAutofit/>
          </a:bodyPr>
          <a:lstStyle>
            <a:lvl1pPr marL="0" indent="0" algn="ctr">
              <a:buNone/>
              <a:defRPr lang="da-DK" sz="1600"/>
            </a:lvl1pPr>
          </a:lstStyle>
          <a:p>
            <a:pPr rtl="0"/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3" name="Pladsholder til billede 8">
            <a:extLst>
              <a:ext uri="{FF2B5EF4-FFF2-40B4-BE49-F238E27FC236}">
                <a16:creationId xmlns:a16="http://schemas.microsoft.com/office/drawing/2014/main" id="{4636CEF4-05E9-F5BB-BD6F-6B081DBDCA9D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848856" y="4270248"/>
            <a:ext cx="1143000" cy="1143000"/>
          </a:xfrm>
          <a:prstGeom prst="ellipse">
            <a:avLst/>
          </a:prstGeom>
        </p:spPr>
        <p:txBody>
          <a:bodyPr rtlCol="0" anchor="ctr">
            <a:noAutofit/>
          </a:bodyPr>
          <a:lstStyle>
            <a:lvl1pPr marL="0" indent="0" algn="ctr">
              <a:buNone/>
              <a:defRPr lang="da-DK" sz="1600"/>
            </a:lvl1pPr>
          </a:lstStyle>
          <a:p>
            <a:pPr rtl="0"/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4" name="Pladsholder til billede 8">
            <a:extLst>
              <a:ext uri="{FF2B5EF4-FFF2-40B4-BE49-F238E27FC236}">
                <a16:creationId xmlns:a16="http://schemas.microsoft.com/office/drawing/2014/main" id="{67B57C06-A1D0-7C74-6A14-2BFF0B1FC17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381744" y="4270248"/>
            <a:ext cx="1143000" cy="1143000"/>
          </a:xfrm>
          <a:prstGeom prst="ellipse">
            <a:avLst/>
          </a:prstGeom>
        </p:spPr>
        <p:txBody>
          <a:bodyPr rtlCol="0" anchor="ctr">
            <a:noAutofit/>
          </a:bodyPr>
          <a:lstStyle>
            <a:lvl1pPr marL="0" indent="0" algn="ctr">
              <a:buNone/>
              <a:defRPr lang="da-DK" sz="1600"/>
            </a:lvl1pPr>
          </a:lstStyle>
          <a:p>
            <a:pPr rtl="0"/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5" name="Pladsholder til tekst 13">
            <a:extLst>
              <a:ext uri="{FF2B5EF4-FFF2-40B4-BE49-F238E27FC236}">
                <a16:creationId xmlns:a16="http://schemas.microsoft.com/office/drawing/2014/main" id="{1025D334-8990-1960-8865-C877ECC47E6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298448" y="5824728"/>
            <a:ext cx="1828800" cy="411480"/>
          </a:xfrm>
        </p:spPr>
        <p:txBody>
          <a:bodyPr lIns="0" tIns="0" rIns="0" bIns="0"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da-DK" sz="1400" b="0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26" name="Pladsholder til tekst 13">
            <a:extLst>
              <a:ext uri="{FF2B5EF4-FFF2-40B4-BE49-F238E27FC236}">
                <a16:creationId xmlns:a16="http://schemas.microsoft.com/office/drawing/2014/main" id="{7F491CA2-1A10-E7DB-4203-DC7E9E48CCF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298448" y="6245352"/>
            <a:ext cx="1828800" cy="347472"/>
          </a:xfrm>
        </p:spPr>
        <p:txBody>
          <a:bodyPr lIns="0" tIns="0" rIns="0" bIns="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da-DK" sz="1200" b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27" name="Pladsholder til tekst 13">
            <a:extLst>
              <a:ext uri="{FF2B5EF4-FFF2-40B4-BE49-F238E27FC236}">
                <a16:creationId xmlns:a16="http://schemas.microsoft.com/office/drawing/2014/main" id="{697C28E5-6260-6DA9-B4F0-665506F5258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86200" y="5824728"/>
            <a:ext cx="1828800" cy="411480"/>
          </a:xfrm>
        </p:spPr>
        <p:txBody>
          <a:bodyPr lIns="0" tIns="0" rIns="0" bIns="0"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da-DK" sz="1400" b="0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28" name="Pladsholder til tekst 13">
            <a:extLst>
              <a:ext uri="{FF2B5EF4-FFF2-40B4-BE49-F238E27FC236}">
                <a16:creationId xmlns:a16="http://schemas.microsoft.com/office/drawing/2014/main" id="{A594A25E-7F2D-4188-16B7-C34485FDD2F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886200" y="6245352"/>
            <a:ext cx="1828800" cy="347472"/>
          </a:xfrm>
        </p:spPr>
        <p:txBody>
          <a:bodyPr lIns="0" tIns="0" rIns="0" bIns="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da-DK" sz="1200" b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29" name="Pladsholder til tekst 13">
            <a:extLst>
              <a:ext uri="{FF2B5EF4-FFF2-40B4-BE49-F238E27FC236}">
                <a16:creationId xmlns:a16="http://schemas.microsoft.com/office/drawing/2014/main" id="{584B38BF-6197-486D-7134-F86E1754AF78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510528" y="5824728"/>
            <a:ext cx="1828800" cy="411480"/>
          </a:xfrm>
        </p:spPr>
        <p:txBody>
          <a:bodyPr lIns="0" tIns="0" rIns="0" bIns="0"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da-DK" sz="1400" b="0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30" name="Pladsholder til tekst 13">
            <a:extLst>
              <a:ext uri="{FF2B5EF4-FFF2-40B4-BE49-F238E27FC236}">
                <a16:creationId xmlns:a16="http://schemas.microsoft.com/office/drawing/2014/main" id="{D788F8D9-8CDB-C458-9AAD-0426AB467D2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510528" y="6245352"/>
            <a:ext cx="1828800" cy="347472"/>
          </a:xfrm>
        </p:spPr>
        <p:txBody>
          <a:bodyPr lIns="0" tIns="0" rIns="0" bIns="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da-DK" sz="1200" b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31" name="Pladsholder til tekst 13">
            <a:extLst>
              <a:ext uri="{FF2B5EF4-FFF2-40B4-BE49-F238E27FC236}">
                <a16:creationId xmlns:a16="http://schemas.microsoft.com/office/drawing/2014/main" id="{78447882-2C86-B3A7-9450-29A0778E1B08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034272" y="5824728"/>
            <a:ext cx="1828800" cy="411480"/>
          </a:xfrm>
        </p:spPr>
        <p:txBody>
          <a:bodyPr lIns="0" tIns="0" rIns="0" bIns="0" rtlCol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da-DK" sz="1400" b="0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32" name="Pladsholder til tekst 13">
            <a:extLst>
              <a:ext uri="{FF2B5EF4-FFF2-40B4-BE49-F238E27FC236}">
                <a16:creationId xmlns:a16="http://schemas.microsoft.com/office/drawing/2014/main" id="{E321AAE1-532A-23F0-9108-055D0D7BDFBA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9034272" y="6245352"/>
            <a:ext cx="1828800" cy="347472"/>
          </a:xfrm>
        </p:spPr>
        <p:txBody>
          <a:bodyPr lIns="0" tIns="0" rIns="0" bIns="0" rtlCol="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da-DK" sz="1200" b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cxnSp>
        <p:nvCxnSpPr>
          <p:cNvPr id="33" name="Lige forbindelse 32">
            <a:extLst>
              <a:ext uri="{FF2B5EF4-FFF2-40B4-BE49-F238E27FC236}">
                <a16:creationId xmlns:a16="http://schemas.microsoft.com/office/drawing/2014/main" id="{11BC4478-FBEA-422F-73BA-0A422F15D7EA}"/>
              </a:ext>
            </a:extLst>
          </p:cNvPr>
          <p:cNvCxnSpPr>
            <a:cxnSpLocks/>
          </p:cNvCxnSpPr>
          <p:nvPr userDrawn="1"/>
        </p:nvCxnSpPr>
        <p:spPr>
          <a:xfrm>
            <a:off x="4684061" y="5623560"/>
            <a:ext cx="22860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Lige forbindelse 33">
            <a:extLst>
              <a:ext uri="{FF2B5EF4-FFF2-40B4-BE49-F238E27FC236}">
                <a16:creationId xmlns:a16="http://schemas.microsoft.com/office/drawing/2014/main" id="{7A9AA302-5107-FDE7-557C-3305A9A7DEC2}"/>
              </a:ext>
            </a:extLst>
          </p:cNvPr>
          <p:cNvCxnSpPr>
            <a:cxnSpLocks/>
          </p:cNvCxnSpPr>
          <p:nvPr userDrawn="1"/>
        </p:nvCxnSpPr>
        <p:spPr>
          <a:xfrm>
            <a:off x="2096160" y="5623560"/>
            <a:ext cx="22860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Lige forbindelse 34">
            <a:extLst>
              <a:ext uri="{FF2B5EF4-FFF2-40B4-BE49-F238E27FC236}">
                <a16:creationId xmlns:a16="http://schemas.microsoft.com/office/drawing/2014/main" id="{A9C9F7A3-B120-C59A-E379-173F84B7D153}"/>
              </a:ext>
            </a:extLst>
          </p:cNvPr>
          <p:cNvCxnSpPr>
            <a:cxnSpLocks/>
          </p:cNvCxnSpPr>
          <p:nvPr userDrawn="1"/>
        </p:nvCxnSpPr>
        <p:spPr>
          <a:xfrm>
            <a:off x="9837985" y="5623560"/>
            <a:ext cx="22860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Lige forbindelse 35">
            <a:extLst>
              <a:ext uri="{FF2B5EF4-FFF2-40B4-BE49-F238E27FC236}">
                <a16:creationId xmlns:a16="http://schemas.microsoft.com/office/drawing/2014/main" id="{E073A4E7-9D16-A6C0-E297-A36B10A2FABB}"/>
              </a:ext>
            </a:extLst>
          </p:cNvPr>
          <p:cNvCxnSpPr>
            <a:cxnSpLocks/>
          </p:cNvCxnSpPr>
          <p:nvPr userDrawn="1"/>
        </p:nvCxnSpPr>
        <p:spPr>
          <a:xfrm>
            <a:off x="7306235" y="5623560"/>
            <a:ext cx="22860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1777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dsholder til billede 37">
            <a:extLst>
              <a:ext uri="{FF2B5EF4-FFF2-40B4-BE49-F238E27FC236}">
                <a16:creationId xmlns:a16="http://schemas.microsoft.com/office/drawing/2014/main" id="{7068A9B7-F56A-44B7-D61E-66289C79F1C3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0" y="5175504"/>
            <a:ext cx="12188952" cy="1682496"/>
          </a:xfrm>
        </p:spPr>
        <p:txBody>
          <a:bodyPr rtlCol="0" anchor="ctr"/>
          <a:lstStyle>
            <a:lvl1pPr marL="0" indent="0" algn="ctr">
              <a:buNone/>
              <a:defRPr lang="da-DK"/>
            </a:lvl1pPr>
          </a:lstStyle>
          <a:p>
            <a:pPr rtl="0"/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783ED19-9B5E-8852-24D6-62401816C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088" y="609600"/>
            <a:ext cx="10021824" cy="1252728"/>
          </a:xfrm>
        </p:spPr>
        <p:txBody>
          <a:bodyPr rtlCol="0"/>
          <a:lstStyle>
            <a:lvl1pPr algn="ctr">
              <a:lnSpc>
                <a:spcPts val="5760"/>
              </a:lnSpc>
              <a:defRPr lang="da-DK"/>
            </a:lvl1pPr>
          </a:lstStyle>
          <a:p>
            <a:pPr rtl="0"/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4307A8A0-5009-A086-A6AE-542CA46848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>
            <a:lvl1pPr>
              <a:defRPr lang="da-DK">
                <a:solidFill>
                  <a:schemeClr val="bg1"/>
                </a:solidFill>
              </a:defRPr>
            </a:lvl1pPr>
          </a:lstStyle>
          <a:p>
            <a:pPr rtl="0"/>
            <a:fld id="{75DF2D63-3FF5-D547-96B9-BE9CCD1ABA58}" type="slidenum">
              <a:rPr lang="da-DK" smtClean="0"/>
              <a:pPr rtl="0"/>
              <a:t>‹nr.›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56746F73-AB2D-A55B-67FD-85A2F20D5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da-DK"/>
            </a:defPPr>
          </a:lstStyle>
          <a:p>
            <a:pPr rtl="0"/>
            <a:r>
              <a:rPr lang="da-DK"/>
              <a:t>præsentationstitel</a:t>
            </a:r>
          </a:p>
        </p:txBody>
      </p:sp>
      <p:sp>
        <p:nvSpPr>
          <p:cNvPr id="9" name="Pladsholder til tekst 13">
            <a:extLst>
              <a:ext uri="{FF2B5EF4-FFF2-40B4-BE49-F238E27FC236}">
                <a16:creationId xmlns:a16="http://schemas.microsoft.com/office/drawing/2014/main" id="{AA3DDCC3-9231-434E-A1D1-8A078DE7BF1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98448" y="2441448"/>
            <a:ext cx="1280160" cy="758952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da-DK" sz="1400" b="0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10" name="Pladsholder til tekst 13">
            <a:extLst>
              <a:ext uri="{FF2B5EF4-FFF2-40B4-BE49-F238E27FC236}">
                <a16:creationId xmlns:a16="http://schemas.microsoft.com/office/drawing/2014/main" id="{970A1046-F88C-E11E-0E2E-A7F3AEDB3A2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298448" y="3730752"/>
            <a:ext cx="1280160" cy="1143000"/>
          </a:xfrm>
        </p:spPr>
        <p:txBody>
          <a:bodyPr lIns="0" tIns="0" rIns="0" bIns="0" rtlCol="0" anchor="t">
            <a:noAutofit/>
          </a:bodyPr>
          <a:lstStyle>
            <a:lvl1pPr marL="0" indent="0" algn="l">
              <a:lnSpc>
                <a:spcPts val="1580"/>
              </a:lnSpc>
              <a:spcBef>
                <a:spcPts val="0"/>
              </a:spcBef>
              <a:buNone/>
              <a:defRPr lang="da-DK"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11" name="Pladsholder til tekst 13">
            <a:extLst>
              <a:ext uri="{FF2B5EF4-FFF2-40B4-BE49-F238E27FC236}">
                <a16:creationId xmlns:a16="http://schemas.microsoft.com/office/drawing/2014/main" id="{BF27FC0A-1C34-6BFF-806A-6911C16F218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83280" y="2441448"/>
            <a:ext cx="1280160" cy="758952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da-DK" sz="1400" b="0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12" name="Pladsholder til tekst 13">
            <a:extLst>
              <a:ext uri="{FF2B5EF4-FFF2-40B4-BE49-F238E27FC236}">
                <a16:creationId xmlns:a16="http://schemas.microsoft.com/office/drawing/2014/main" id="{EF94CC5A-0B90-D0D3-CF42-2A9B8633172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383280" y="3730752"/>
            <a:ext cx="1280160" cy="1143000"/>
          </a:xfrm>
        </p:spPr>
        <p:txBody>
          <a:bodyPr lIns="0" tIns="0" rIns="0" bIns="0" rtlCol="0" anchor="t">
            <a:noAutofit/>
          </a:bodyPr>
          <a:lstStyle>
            <a:lvl1pPr marL="0" indent="0" algn="l">
              <a:lnSpc>
                <a:spcPts val="1580"/>
              </a:lnSpc>
              <a:spcBef>
                <a:spcPts val="0"/>
              </a:spcBef>
              <a:buNone/>
              <a:defRPr lang="da-DK"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13" name="Pladsholder til tekst 13">
            <a:extLst>
              <a:ext uri="{FF2B5EF4-FFF2-40B4-BE49-F238E27FC236}">
                <a16:creationId xmlns:a16="http://schemas.microsoft.com/office/drawing/2014/main" id="{8E685B28-FC51-9FE8-2F7E-C8255BD7594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468112" y="2441448"/>
            <a:ext cx="1280160" cy="758952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da-DK" sz="1400" b="0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14" name="Pladsholder til tekst 13">
            <a:extLst>
              <a:ext uri="{FF2B5EF4-FFF2-40B4-BE49-F238E27FC236}">
                <a16:creationId xmlns:a16="http://schemas.microsoft.com/office/drawing/2014/main" id="{B472F1E6-DAE5-AE6D-F688-575FC243CD0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468112" y="3730752"/>
            <a:ext cx="1280160" cy="1143000"/>
          </a:xfrm>
        </p:spPr>
        <p:txBody>
          <a:bodyPr lIns="0" tIns="0" rIns="0" bIns="0" rtlCol="0" anchor="t">
            <a:noAutofit/>
          </a:bodyPr>
          <a:lstStyle>
            <a:lvl1pPr marL="0" indent="0" algn="l">
              <a:lnSpc>
                <a:spcPts val="1580"/>
              </a:lnSpc>
              <a:spcBef>
                <a:spcPts val="0"/>
              </a:spcBef>
              <a:buNone/>
              <a:defRPr lang="da-DK"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15" name="Pladsholder til tekst 13">
            <a:extLst>
              <a:ext uri="{FF2B5EF4-FFF2-40B4-BE49-F238E27FC236}">
                <a16:creationId xmlns:a16="http://schemas.microsoft.com/office/drawing/2014/main" id="{7138E486-F729-AEC8-0C2D-44FA21EDC61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552944" y="2441448"/>
            <a:ext cx="1280160" cy="758952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da-DK" sz="1400" b="0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16" name="Pladsholder til tekst 13">
            <a:extLst>
              <a:ext uri="{FF2B5EF4-FFF2-40B4-BE49-F238E27FC236}">
                <a16:creationId xmlns:a16="http://schemas.microsoft.com/office/drawing/2014/main" id="{0F182FA8-4DA0-527F-89C3-96D9A996F2C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552944" y="3730752"/>
            <a:ext cx="1280160" cy="1143000"/>
          </a:xfrm>
        </p:spPr>
        <p:txBody>
          <a:bodyPr lIns="0" tIns="0" rIns="0" bIns="0" rtlCol="0" anchor="t">
            <a:noAutofit/>
          </a:bodyPr>
          <a:lstStyle>
            <a:lvl1pPr marL="0" indent="0" algn="l">
              <a:lnSpc>
                <a:spcPts val="1580"/>
              </a:lnSpc>
              <a:spcBef>
                <a:spcPts val="0"/>
              </a:spcBef>
              <a:buNone/>
              <a:defRPr lang="da-DK"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cxnSp>
        <p:nvCxnSpPr>
          <p:cNvPr id="17" name="Lige forbindelse 16">
            <a:extLst>
              <a:ext uri="{FF2B5EF4-FFF2-40B4-BE49-F238E27FC236}">
                <a16:creationId xmlns:a16="http://schemas.microsoft.com/office/drawing/2014/main" id="{BF42A71B-2F05-7F67-85C0-0C5AA947983D}"/>
              </a:ext>
            </a:extLst>
          </p:cNvPr>
          <p:cNvCxnSpPr>
            <a:cxnSpLocks/>
          </p:cNvCxnSpPr>
          <p:nvPr userDrawn="1"/>
        </p:nvCxnSpPr>
        <p:spPr>
          <a:xfrm>
            <a:off x="3383280" y="3438144"/>
            <a:ext cx="22860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Lige forbindelse 17">
            <a:extLst>
              <a:ext uri="{FF2B5EF4-FFF2-40B4-BE49-F238E27FC236}">
                <a16:creationId xmlns:a16="http://schemas.microsoft.com/office/drawing/2014/main" id="{2BC25395-CA95-6040-8ED6-C7D8A2E16C49}"/>
              </a:ext>
            </a:extLst>
          </p:cNvPr>
          <p:cNvCxnSpPr>
            <a:cxnSpLocks/>
          </p:cNvCxnSpPr>
          <p:nvPr userDrawn="1"/>
        </p:nvCxnSpPr>
        <p:spPr>
          <a:xfrm>
            <a:off x="9637776" y="3438144"/>
            <a:ext cx="22860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Lige forbindelse 18">
            <a:extLst>
              <a:ext uri="{FF2B5EF4-FFF2-40B4-BE49-F238E27FC236}">
                <a16:creationId xmlns:a16="http://schemas.microsoft.com/office/drawing/2014/main" id="{AE2F589B-649A-57C2-1D3E-79FDFF84BADB}"/>
              </a:ext>
            </a:extLst>
          </p:cNvPr>
          <p:cNvCxnSpPr>
            <a:cxnSpLocks/>
          </p:cNvCxnSpPr>
          <p:nvPr userDrawn="1"/>
        </p:nvCxnSpPr>
        <p:spPr>
          <a:xfrm>
            <a:off x="7552944" y="3438144"/>
            <a:ext cx="22860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Lige forbindelse 19">
            <a:extLst>
              <a:ext uri="{FF2B5EF4-FFF2-40B4-BE49-F238E27FC236}">
                <a16:creationId xmlns:a16="http://schemas.microsoft.com/office/drawing/2014/main" id="{81F3728F-0FBF-5AD2-357E-FFCFFBF7687E}"/>
              </a:ext>
            </a:extLst>
          </p:cNvPr>
          <p:cNvCxnSpPr>
            <a:cxnSpLocks/>
          </p:cNvCxnSpPr>
          <p:nvPr userDrawn="1"/>
        </p:nvCxnSpPr>
        <p:spPr>
          <a:xfrm>
            <a:off x="5468112" y="3438144"/>
            <a:ext cx="22860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ladsholder til tekst 13">
            <a:extLst>
              <a:ext uri="{FF2B5EF4-FFF2-40B4-BE49-F238E27FC236}">
                <a16:creationId xmlns:a16="http://schemas.microsoft.com/office/drawing/2014/main" id="{1025D334-8990-1960-8865-C877ECC47E6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637776" y="2441448"/>
            <a:ext cx="1280160" cy="758952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da-DK" sz="1400" b="0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26" name="Pladsholder til tekst 13">
            <a:extLst>
              <a:ext uri="{FF2B5EF4-FFF2-40B4-BE49-F238E27FC236}">
                <a16:creationId xmlns:a16="http://schemas.microsoft.com/office/drawing/2014/main" id="{7F491CA2-1A10-E7DB-4203-DC7E9E48CCF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637776" y="3730752"/>
            <a:ext cx="1280160" cy="1143000"/>
          </a:xfrm>
        </p:spPr>
        <p:txBody>
          <a:bodyPr lIns="0" tIns="0" rIns="0" bIns="0" rtlCol="0" anchor="t">
            <a:noAutofit/>
          </a:bodyPr>
          <a:lstStyle>
            <a:lvl1pPr marL="0" indent="0" algn="l">
              <a:lnSpc>
                <a:spcPts val="1580"/>
              </a:lnSpc>
              <a:spcBef>
                <a:spcPts val="0"/>
              </a:spcBef>
              <a:buNone/>
              <a:defRPr lang="da-DK"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cxnSp>
        <p:nvCxnSpPr>
          <p:cNvPr id="34" name="Lige forbindelse 33">
            <a:extLst>
              <a:ext uri="{FF2B5EF4-FFF2-40B4-BE49-F238E27FC236}">
                <a16:creationId xmlns:a16="http://schemas.microsoft.com/office/drawing/2014/main" id="{7A9AA302-5107-FDE7-557C-3305A9A7DEC2}"/>
              </a:ext>
            </a:extLst>
          </p:cNvPr>
          <p:cNvCxnSpPr>
            <a:cxnSpLocks/>
          </p:cNvCxnSpPr>
          <p:nvPr userDrawn="1"/>
        </p:nvCxnSpPr>
        <p:spPr>
          <a:xfrm>
            <a:off x="1298448" y="3438144"/>
            <a:ext cx="22860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4106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dsli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dsholder til billede 37">
            <a:extLst>
              <a:ext uri="{FF2B5EF4-FFF2-40B4-BE49-F238E27FC236}">
                <a16:creationId xmlns:a16="http://schemas.microsoft.com/office/drawing/2014/main" id="{7068A9B7-F56A-44B7-D61E-66289C79F1C3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0" y="0"/>
            <a:ext cx="12188952" cy="1682496"/>
          </a:xfrm>
        </p:spPr>
        <p:txBody>
          <a:bodyPr rtlCol="0" anchor="ctr"/>
          <a:lstStyle>
            <a:lvl1pPr marL="0" indent="0" algn="ctr">
              <a:buNone/>
              <a:defRPr lang="da-DK"/>
            </a:lvl1pPr>
          </a:lstStyle>
          <a:p>
            <a:pPr rtl="0"/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783ED19-9B5E-8852-24D6-62401816CB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8448" y="5221224"/>
            <a:ext cx="3621024" cy="621792"/>
          </a:xfrm>
        </p:spPr>
        <p:txBody>
          <a:bodyPr rtlCol="0"/>
          <a:lstStyle>
            <a:lvl1pPr algn="l">
              <a:lnSpc>
                <a:spcPts val="5500"/>
              </a:lnSpc>
              <a:defRPr lang="da-DK" sz="4000"/>
            </a:lvl1pPr>
          </a:lstStyle>
          <a:p>
            <a:pPr rtl="0"/>
            <a:r>
              <a:rPr lang="da-DK" dirty="0"/>
              <a:t>Klik for at redigere titeltypografier i master</a:t>
            </a:r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4307A8A0-5009-A086-A6AE-542CA46848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>
            <a:lvl1pPr>
              <a:defRPr lang="da-DK">
                <a:solidFill>
                  <a:schemeClr val="accent1"/>
                </a:solidFill>
              </a:defRPr>
            </a:lvl1pPr>
          </a:lstStyle>
          <a:p>
            <a:pPr rtl="0"/>
            <a:fld id="{75DF2D63-3FF5-D547-96B9-BE9CCD1ABA58}" type="slidenum">
              <a:rPr lang="da-DK" smtClean="0"/>
              <a:pPr rtl="0"/>
              <a:t>‹nr.›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56746F73-AB2D-A55B-67FD-85A2F20D5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da-DK"/>
            </a:defPPr>
          </a:lstStyle>
          <a:p>
            <a:pPr rtl="0"/>
            <a:r>
              <a:rPr lang="da-DK"/>
              <a:t>præsentationstitel</a:t>
            </a:r>
          </a:p>
        </p:txBody>
      </p:sp>
      <p:sp>
        <p:nvSpPr>
          <p:cNvPr id="9" name="Pladsholder til tekst 13">
            <a:extLst>
              <a:ext uri="{FF2B5EF4-FFF2-40B4-BE49-F238E27FC236}">
                <a16:creationId xmlns:a16="http://schemas.microsoft.com/office/drawing/2014/main" id="{AA3DDCC3-9231-434E-A1D1-8A078DE7BF1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98448" y="3351784"/>
            <a:ext cx="1620520" cy="411476"/>
          </a:xfrm>
        </p:spPr>
        <p:txBody>
          <a:bodyPr lIns="0" tIns="0" rIns="0" bIns="0" rtlCol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da-DK" sz="2000" b="0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11" name="Pladsholder til tekst 13">
            <a:extLst>
              <a:ext uri="{FF2B5EF4-FFF2-40B4-BE49-F238E27FC236}">
                <a16:creationId xmlns:a16="http://schemas.microsoft.com/office/drawing/2014/main" id="{BF27FC0A-1C34-6BFF-806A-6911C16F218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00984" y="3351784"/>
            <a:ext cx="1620520" cy="411476"/>
          </a:xfrm>
        </p:spPr>
        <p:txBody>
          <a:bodyPr lIns="0" tIns="0" rIns="0" bIns="0" rtlCol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da-DK" sz="2000" b="0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13" name="Pladsholder til tekst 13">
            <a:extLst>
              <a:ext uri="{FF2B5EF4-FFF2-40B4-BE49-F238E27FC236}">
                <a16:creationId xmlns:a16="http://schemas.microsoft.com/office/drawing/2014/main" id="{8E685B28-FC51-9FE8-2F7E-C8255BD7594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312664" y="3351784"/>
            <a:ext cx="1620520" cy="411476"/>
          </a:xfrm>
        </p:spPr>
        <p:txBody>
          <a:bodyPr lIns="0" tIns="0" rIns="0" bIns="0" rtlCol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da-DK" sz="2000" b="0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15" name="Pladsholder til tekst 13">
            <a:extLst>
              <a:ext uri="{FF2B5EF4-FFF2-40B4-BE49-F238E27FC236}">
                <a16:creationId xmlns:a16="http://schemas.microsoft.com/office/drawing/2014/main" id="{7138E486-F729-AEC8-0C2D-44FA21EDC61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315200" y="3351784"/>
            <a:ext cx="1620520" cy="411476"/>
          </a:xfrm>
        </p:spPr>
        <p:txBody>
          <a:bodyPr lIns="0" tIns="0" rIns="0" bIns="0" rtlCol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da-DK" sz="2000" b="0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25" name="Pladsholder til tekst 13">
            <a:extLst>
              <a:ext uri="{FF2B5EF4-FFF2-40B4-BE49-F238E27FC236}">
                <a16:creationId xmlns:a16="http://schemas.microsoft.com/office/drawing/2014/main" id="{1025D334-8990-1960-8865-C877ECC47E6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321800" y="3351784"/>
            <a:ext cx="1620520" cy="411476"/>
          </a:xfrm>
        </p:spPr>
        <p:txBody>
          <a:bodyPr lIns="0" tIns="0" rIns="0" bIns="0" rtlCol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da-DK" sz="2000" b="0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73769F54-E10C-40C4-5EFF-E8A9CA520AEC}"/>
              </a:ext>
            </a:extLst>
          </p:cNvPr>
          <p:cNvCxnSpPr>
            <a:cxnSpLocks/>
          </p:cNvCxnSpPr>
          <p:nvPr userDrawn="1"/>
        </p:nvCxnSpPr>
        <p:spPr>
          <a:xfrm>
            <a:off x="1298448" y="6111876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Lige forbindelse 5">
            <a:extLst>
              <a:ext uri="{FF2B5EF4-FFF2-40B4-BE49-F238E27FC236}">
                <a16:creationId xmlns:a16="http://schemas.microsoft.com/office/drawing/2014/main" id="{46E7B1EF-9D07-1E66-7467-93C9AE48BD85}"/>
              </a:ext>
            </a:extLst>
          </p:cNvPr>
          <p:cNvCxnSpPr>
            <a:cxnSpLocks/>
          </p:cNvCxnSpPr>
          <p:nvPr userDrawn="1"/>
        </p:nvCxnSpPr>
        <p:spPr>
          <a:xfrm flipH="1">
            <a:off x="1219200" y="2871216"/>
            <a:ext cx="9595104" cy="0"/>
          </a:xfrm>
          <a:prstGeom prst="line">
            <a:avLst/>
          </a:prstGeom>
          <a:ln w="12700" cap="flat" cmpd="sng" algn="ctr">
            <a:solidFill>
              <a:schemeClr val="accent1"/>
            </a:solidFill>
            <a:prstDash val="solid"/>
            <a:round/>
            <a:headEnd type="triangl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" name="Pladsholder til tekst 13">
            <a:extLst>
              <a:ext uri="{FF2B5EF4-FFF2-40B4-BE49-F238E27FC236}">
                <a16:creationId xmlns:a16="http://schemas.microsoft.com/office/drawing/2014/main" id="{970A1046-F88C-E11E-0E2E-A7F3AEDB3A2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298448" y="3803904"/>
            <a:ext cx="1620520" cy="1143000"/>
          </a:xfrm>
        </p:spPr>
        <p:txBody>
          <a:bodyPr lIns="0" tIns="0" rIns="0" bIns="0" rtlCol="0" anchor="t">
            <a:noAutofit/>
          </a:bodyPr>
          <a:lstStyle>
            <a:lvl1pPr marL="0" indent="0" algn="l">
              <a:lnSpc>
                <a:spcPts val="1580"/>
              </a:lnSpc>
              <a:spcBef>
                <a:spcPts val="0"/>
              </a:spcBef>
              <a:buNone/>
              <a:defRPr lang="da-DK"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12" name="Pladsholder til tekst 13">
            <a:extLst>
              <a:ext uri="{FF2B5EF4-FFF2-40B4-BE49-F238E27FC236}">
                <a16:creationId xmlns:a16="http://schemas.microsoft.com/office/drawing/2014/main" id="{EF94CC5A-0B90-D0D3-CF42-2A9B8633172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300984" y="3803904"/>
            <a:ext cx="1620520" cy="1143000"/>
          </a:xfrm>
        </p:spPr>
        <p:txBody>
          <a:bodyPr lIns="0" tIns="0" rIns="0" bIns="0" rtlCol="0" anchor="t">
            <a:noAutofit/>
          </a:bodyPr>
          <a:lstStyle>
            <a:lvl1pPr marL="0" indent="0" algn="l">
              <a:lnSpc>
                <a:spcPts val="1580"/>
              </a:lnSpc>
              <a:spcBef>
                <a:spcPts val="0"/>
              </a:spcBef>
              <a:buNone/>
              <a:defRPr lang="da-DK"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14" name="Pladsholder til tekst 13">
            <a:extLst>
              <a:ext uri="{FF2B5EF4-FFF2-40B4-BE49-F238E27FC236}">
                <a16:creationId xmlns:a16="http://schemas.microsoft.com/office/drawing/2014/main" id="{B472F1E6-DAE5-AE6D-F688-575FC243CD0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312664" y="3803904"/>
            <a:ext cx="1620520" cy="1143000"/>
          </a:xfrm>
        </p:spPr>
        <p:txBody>
          <a:bodyPr lIns="0" tIns="0" rIns="0" bIns="0" rtlCol="0" anchor="t">
            <a:noAutofit/>
          </a:bodyPr>
          <a:lstStyle>
            <a:lvl1pPr marL="0" indent="0" algn="l">
              <a:lnSpc>
                <a:spcPts val="1580"/>
              </a:lnSpc>
              <a:spcBef>
                <a:spcPts val="0"/>
              </a:spcBef>
              <a:buNone/>
              <a:defRPr lang="da-DK"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16" name="Pladsholder til tekst 13">
            <a:extLst>
              <a:ext uri="{FF2B5EF4-FFF2-40B4-BE49-F238E27FC236}">
                <a16:creationId xmlns:a16="http://schemas.microsoft.com/office/drawing/2014/main" id="{0F182FA8-4DA0-527F-89C3-96D9A996F2C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315200" y="3803904"/>
            <a:ext cx="1620520" cy="1143000"/>
          </a:xfrm>
        </p:spPr>
        <p:txBody>
          <a:bodyPr lIns="0" tIns="0" rIns="0" bIns="0" rtlCol="0" anchor="t">
            <a:noAutofit/>
          </a:bodyPr>
          <a:lstStyle>
            <a:lvl1pPr marL="0" indent="0" algn="l">
              <a:lnSpc>
                <a:spcPts val="1580"/>
              </a:lnSpc>
              <a:spcBef>
                <a:spcPts val="0"/>
              </a:spcBef>
              <a:buNone/>
              <a:defRPr lang="da-DK"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26" name="Pladsholder til tekst 13">
            <a:extLst>
              <a:ext uri="{FF2B5EF4-FFF2-40B4-BE49-F238E27FC236}">
                <a16:creationId xmlns:a16="http://schemas.microsoft.com/office/drawing/2014/main" id="{7F491CA2-1A10-E7DB-4203-DC7E9E48CCF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321800" y="3803904"/>
            <a:ext cx="1620520" cy="1143000"/>
          </a:xfrm>
        </p:spPr>
        <p:txBody>
          <a:bodyPr lIns="0" tIns="0" rIns="0" bIns="0" rtlCol="0" anchor="t">
            <a:noAutofit/>
          </a:bodyPr>
          <a:lstStyle>
            <a:lvl1pPr marL="0" indent="0" algn="l">
              <a:lnSpc>
                <a:spcPts val="1580"/>
              </a:lnSpc>
              <a:spcBef>
                <a:spcPts val="0"/>
              </a:spcBef>
              <a:buNone/>
              <a:defRPr lang="da-DK"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75476138-49FF-70BE-6359-0A511EFB243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300984" y="2638738"/>
            <a:ext cx="91440" cy="411480"/>
          </a:xfrm>
          <a:solidFill>
            <a:schemeClr val="accent1"/>
          </a:solidFill>
        </p:spPr>
        <p:txBody>
          <a:bodyPr rtlCol="0" anchor="ctr"/>
          <a:lstStyle>
            <a:lvl1pPr marL="0" indent="0" algn="ctr">
              <a:buNone/>
              <a:defRPr lang="da-DK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da-DK"/>
              <a:t>X</a:t>
            </a:r>
          </a:p>
        </p:txBody>
      </p:sp>
      <p:sp>
        <p:nvSpPr>
          <p:cNvPr id="22" name="Pladsholder til tekst 7">
            <a:extLst>
              <a:ext uri="{FF2B5EF4-FFF2-40B4-BE49-F238E27FC236}">
                <a16:creationId xmlns:a16="http://schemas.microsoft.com/office/drawing/2014/main" id="{46EFC43B-3F8D-6957-F343-F3D9C3E7A71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298448" y="2638738"/>
            <a:ext cx="91440" cy="411480"/>
          </a:xfrm>
          <a:solidFill>
            <a:schemeClr val="accent1"/>
          </a:solidFill>
        </p:spPr>
        <p:txBody>
          <a:bodyPr rtlCol="0" anchor="ctr"/>
          <a:lstStyle>
            <a:lvl1pPr marL="0" indent="0" algn="ctr">
              <a:buNone/>
              <a:defRPr lang="da-DK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da-DK"/>
              <a:t>X</a:t>
            </a:r>
          </a:p>
        </p:txBody>
      </p:sp>
      <p:sp>
        <p:nvSpPr>
          <p:cNvPr id="23" name="Pladsholder til tekst 7">
            <a:extLst>
              <a:ext uri="{FF2B5EF4-FFF2-40B4-BE49-F238E27FC236}">
                <a16:creationId xmlns:a16="http://schemas.microsoft.com/office/drawing/2014/main" id="{D6007DD2-0F2E-6F92-8457-FC670750ED3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12664" y="2638738"/>
            <a:ext cx="91440" cy="411480"/>
          </a:xfrm>
          <a:solidFill>
            <a:schemeClr val="accent1"/>
          </a:solidFill>
        </p:spPr>
        <p:txBody>
          <a:bodyPr rtlCol="0" anchor="ctr"/>
          <a:lstStyle>
            <a:lvl1pPr marL="0" indent="0" algn="ctr">
              <a:buNone/>
              <a:defRPr lang="da-DK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da-DK"/>
              <a:t>X</a:t>
            </a:r>
          </a:p>
        </p:txBody>
      </p:sp>
      <p:sp>
        <p:nvSpPr>
          <p:cNvPr id="24" name="Pladsholder til tekst 7">
            <a:extLst>
              <a:ext uri="{FF2B5EF4-FFF2-40B4-BE49-F238E27FC236}">
                <a16:creationId xmlns:a16="http://schemas.microsoft.com/office/drawing/2014/main" id="{06C5667F-C463-51B6-B8D6-F757BDB8AFC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315200" y="2638738"/>
            <a:ext cx="91440" cy="411480"/>
          </a:xfrm>
          <a:solidFill>
            <a:schemeClr val="accent1"/>
          </a:solidFill>
        </p:spPr>
        <p:txBody>
          <a:bodyPr rtlCol="0" anchor="ctr"/>
          <a:lstStyle>
            <a:lvl1pPr marL="0" indent="0" algn="ctr">
              <a:buNone/>
              <a:defRPr lang="da-DK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da-DK"/>
              <a:t>X</a:t>
            </a:r>
          </a:p>
        </p:txBody>
      </p:sp>
      <p:sp>
        <p:nvSpPr>
          <p:cNvPr id="27" name="Pladsholder til tekst 7">
            <a:extLst>
              <a:ext uri="{FF2B5EF4-FFF2-40B4-BE49-F238E27FC236}">
                <a16:creationId xmlns:a16="http://schemas.microsoft.com/office/drawing/2014/main" id="{0FF09CBB-BD48-E8E5-EECF-B6CBC36B236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321800" y="2638738"/>
            <a:ext cx="91440" cy="411480"/>
          </a:xfrm>
          <a:solidFill>
            <a:schemeClr val="accent1"/>
          </a:solidFill>
        </p:spPr>
        <p:txBody>
          <a:bodyPr rtlCol="0" anchor="ctr"/>
          <a:lstStyle>
            <a:lvl1pPr marL="0" indent="0" algn="ctr">
              <a:buNone/>
              <a:defRPr lang="da-DK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da-DK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3337835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dsholder til billede 15">
            <a:extLst>
              <a:ext uri="{FF2B5EF4-FFF2-40B4-BE49-F238E27FC236}">
                <a16:creationId xmlns:a16="http://schemas.microsoft.com/office/drawing/2014/main" id="{1A881D2A-2C75-8B2A-DA41-F42ABBA59AA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656832" cy="6858000"/>
          </a:xfrm>
          <a:custGeom>
            <a:avLst/>
            <a:gdLst>
              <a:gd name="connsiteX0" fmla="*/ 1295400 w 6656832"/>
              <a:gd name="connsiteY0" fmla="*/ 1492377 h 6858000"/>
              <a:gd name="connsiteX1" fmla="*/ 1295400 w 6656832"/>
              <a:gd name="connsiteY1" fmla="*/ 1580679 h 6858000"/>
              <a:gd name="connsiteX2" fmla="*/ 1704975 w 6656832"/>
              <a:gd name="connsiteY2" fmla="*/ 1580679 h 6858000"/>
              <a:gd name="connsiteX3" fmla="*/ 1704975 w 6656832"/>
              <a:gd name="connsiteY3" fmla="*/ 1492377 h 6858000"/>
              <a:gd name="connsiteX4" fmla="*/ 0 w 6656832"/>
              <a:gd name="connsiteY4" fmla="*/ 0 h 6858000"/>
              <a:gd name="connsiteX5" fmla="*/ 6656832 w 6656832"/>
              <a:gd name="connsiteY5" fmla="*/ 0 h 6858000"/>
              <a:gd name="connsiteX6" fmla="*/ 6656832 w 6656832"/>
              <a:gd name="connsiteY6" fmla="*/ 6858000 h 6858000"/>
              <a:gd name="connsiteX7" fmla="*/ 0 w 665683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656832" h="6858000">
                <a:moveTo>
                  <a:pt x="1295400" y="1492377"/>
                </a:moveTo>
                <a:lnTo>
                  <a:pt x="1295400" y="1580679"/>
                </a:lnTo>
                <a:lnTo>
                  <a:pt x="1704975" y="1580679"/>
                </a:lnTo>
                <a:lnTo>
                  <a:pt x="1704975" y="1492377"/>
                </a:lnTo>
                <a:close/>
                <a:moveTo>
                  <a:pt x="0" y="0"/>
                </a:moveTo>
                <a:lnTo>
                  <a:pt x="6656832" y="0"/>
                </a:lnTo>
                <a:lnTo>
                  <a:pt x="665683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defPPr>
              <a:defRPr lang="da-DK"/>
            </a:defPPr>
          </a:lstStyle>
          <a:p>
            <a:pPr rtl="0"/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8448" y="609600"/>
            <a:ext cx="6656832" cy="530352"/>
          </a:xfrm>
        </p:spPr>
        <p:txBody>
          <a:bodyPr rtlCol="0" anchor="t" anchorCtr="0"/>
          <a:lstStyle>
            <a:defPPr>
              <a:defRPr lang="da-DK"/>
            </a:defPPr>
          </a:lstStyle>
          <a:p>
            <a:pPr rtl="0"/>
            <a:r>
              <a:rPr lang="da-DK"/>
              <a:t>Klik for at redigere titeltypografien i masteren</a:t>
            </a:r>
          </a:p>
        </p:txBody>
      </p:sp>
      <p:sp>
        <p:nvSpPr>
          <p:cNvPr id="18" name="Pladsholder til tekst 17">
            <a:extLst>
              <a:ext uri="{FF2B5EF4-FFF2-40B4-BE49-F238E27FC236}">
                <a16:creationId xmlns:a16="http://schemas.microsoft.com/office/drawing/2014/main" id="{CCA7A15A-B484-E46E-FF4D-179F31F17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8448" y="2209800"/>
            <a:ext cx="4495744" cy="4648200"/>
          </a:xfrm>
          <a:custGeom>
            <a:avLst/>
            <a:gdLst>
              <a:gd name="connsiteX0" fmla="*/ 0 w 4495744"/>
              <a:gd name="connsiteY0" fmla="*/ 0 h 4648200"/>
              <a:gd name="connsiteX1" fmla="*/ 4495744 w 4495744"/>
              <a:gd name="connsiteY1" fmla="*/ 0 h 4648200"/>
              <a:gd name="connsiteX2" fmla="*/ 4495744 w 4495744"/>
              <a:gd name="connsiteY2" fmla="*/ 4648200 h 4648200"/>
              <a:gd name="connsiteX3" fmla="*/ 0 w 4495744"/>
              <a:gd name="connsiteY3" fmla="*/ 4648200 h 464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5744" h="4648200">
                <a:moveTo>
                  <a:pt x="0" y="0"/>
                </a:moveTo>
                <a:lnTo>
                  <a:pt x="4495744" y="0"/>
                </a:lnTo>
                <a:lnTo>
                  <a:pt x="4495744" y="4648200"/>
                </a:lnTo>
                <a:lnTo>
                  <a:pt x="0" y="464820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310896" tIns="365760" rIns="274320" rtlCol="0" anchor="t">
            <a:noAutofit/>
          </a:bodyPr>
          <a:lstStyle>
            <a:lvl1pPr marL="0" indent="0">
              <a:lnSpc>
                <a:spcPts val="2400"/>
              </a:lnSpc>
              <a:buNone/>
              <a:defRPr lang="da-DK" sz="2000" b="0" i="0" cap="all" spc="200" baseline="0">
                <a:latin typeface="+mj-lt"/>
                <a:cs typeface="Posterama" panose="020B0504020200020000" pitchFamily="34" charset="0"/>
              </a:defRPr>
            </a:lvl1pPr>
            <a:lvl2pPr marL="457200" indent="0">
              <a:buNone/>
              <a:defRPr lang="da-DK" sz="2000" b="1"/>
            </a:lvl2pPr>
            <a:lvl3pPr marL="914400" indent="0">
              <a:buNone/>
              <a:defRPr lang="da-DK" sz="1800" b="1"/>
            </a:lvl3pPr>
            <a:lvl4pPr marL="1371600" indent="0">
              <a:buNone/>
              <a:defRPr lang="da-DK" sz="1600" b="1"/>
            </a:lvl4pPr>
            <a:lvl5pPr marL="1828800" indent="0">
              <a:buNone/>
              <a:defRPr lang="da-DK" sz="1600" b="1"/>
            </a:lvl5pPr>
            <a:lvl6pPr marL="2286000" indent="0">
              <a:buNone/>
              <a:defRPr lang="da-DK" sz="1600" b="1"/>
            </a:lvl6pPr>
            <a:lvl7pPr marL="2743200" indent="0">
              <a:buNone/>
              <a:defRPr lang="da-DK" sz="1600" b="1"/>
            </a:lvl7pPr>
            <a:lvl8pPr marL="3200400" indent="0">
              <a:buNone/>
              <a:defRPr lang="da-DK" sz="1600" b="1"/>
            </a:lvl8pPr>
            <a:lvl9pPr marL="3657600" indent="0">
              <a:buNone/>
              <a:defRPr lang="da-DK" sz="1600" b="1"/>
            </a:lvl9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18488" y="3630168"/>
            <a:ext cx="3886200" cy="2514600"/>
          </a:xfrm>
        </p:spPr>
        <p:txBody>
          <a:bodyPr rtlCol="0"/>
          <a:lstStyle>
            <a:lvl1pPr marL="0" indent="0">
              <a:buNone/>
              <a:defRPr lang="da-DK" sz="1400"/>
            </a:lvl1pPr>
            <a:lvl2pPr marL="228600">
              <a:defRPr lang="da-DK" sz="1400"/>
            </a:lvl2pPr>
            <a:lvl3pPr marL="457200">
              <a:defRPr lang="da-DK" sz="1400"/>
            </a:lvl3pPr>
            <a:lvl4pPr marL="685800">
              <a:defRPr lang="da-DK" sz="1400"/>
            </a:lvl4pPr>
            <a:lvl5pPr marL="1143000">
              <a:defRPr lang="da-DK" sz="1400"/>
            </a:lvl5pPr>
          </a:lstStyle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</a:p>
        </p:txBody>
      </p:sp>
      <p:sp>
        <p:nvSpPr>
          <p:cNvPr id="21" name="Pladsholder til tekst 20">
            <a:extLst>
              <a:ext uri="{FF2B5EF4-FFF2-40B4-BE49-F238E27FC236}">
                <a16:creationId xmlns:a16="http://schemas.microsoft.com/office/drawing/2014/main" id="{A123542D-139D-45CC-7853-FE3702B4BB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05600" y="2209800"/>
            <a:ext cx="4495744" cy="4648200"/>
          </a:xfrm>
          <a:custGeom>
            <a:avLst/>
            <a:gdLst>
              <a:gd name="connsiteX0" fmla="*/ 0 w 4495744"/>
              <a:gd name="connsiteY0" fmla="*/ 0 h 4648200"/>
              <a:gd name="connsiteX1" fmla="*/ 4495744 w 4495744"/>
              <a:gd name="connsiteY1" fmla="*/ 0 h 4648200"/>
              <a:gd name="connsiteX2" fmla="*/ 4495744 w 4495744"/>
              <a:gd name="connsiteY2" fmla="*/ 4648200 h 4648200"/>
              <a:gd name="connsiteX3" fmla="*/ 0 w 4495744"/>
              <a:gd name="connsiteY3" fmla="*/ 4648200 h 464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5744" h="4648200">
                <a:moveTo>
                  <a:pt x="0" y="0"/>
                </a:moveTo>
                <a:lnTo>
                  <a:pt x="4495744" y="0"/>
                </a:lnTo>
                <a:lnTo>
                  <a:pt x="4495744" y="4648200"/>
                </a:lnTo>
                <a:lnTo>
                  <a:pt x="0" y="464820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310896" tIns="365760" rIns="274320" rtlCol="0" anchor="t" anchorCtr="0">
            <a:noAutofit/>
          </a:bodyPr>
          <a:lstStyle>
            <a:lvl1pPr marL="0" indent="0">
              <a:lnSpc>
                <a:spcPts val="2400"/>
              </a:lnSpc>
              <a:buNone/>
              <a:defRPr lang="da-DK" sz="2000" b="0" i="0" cap="all" spc="200" baseline="0">
                <a:latin typeface="+mj-lt"/>
                <a:cs typeface="Posterama" panose="020B0504020200020000" pitchFamily="34" charset="0"/>
              </a:defRPr>
            </a:lvl1pPr>
            <a:lvl2pPr marL="457200" indent="0">
              <a:buNone/>
              <a:defRPr lang="da-DK" sz="2000" b="1"/>
            </a:lvl2pPr>
            <a:lvl3pPr marL="914400" indent="0">
              <a:buNone/>
              <a:defRPr lang="da-DK" sz="1800" b="1"/>
            </a:lvl3pPr>
            <a:lvl4pPr marL="1371600" indent="0">
              <a:buNone/>
              <a:defRPr lang="da-DK" sz="1600" b="1"/>
            </a:lvl4pPr>
            <a:lvl5pPr marL="1828800" indent="0">
              <a:buNone/>
              <a:defRPr lang="da-DK" sz="1600" b="1"/>
            </a:lvl5pPr>
            <a:lvl6pPr marL="2286000" indent="0">
              <a:buNone/>
              <a:defRPr lang="da-DK" sz="1600" b="1"/>
            </a:lvl6pPr>
            <a:lvl7pPr marL="2743200" indent="0">
              <a:buNone/>
              <a:defRPr lang="da-DK" sz="1600" b="1"/>
            </a:lvl7pPr>
            <a:lvl8pPr marL="3200400" indent="0">
              <a:buNone/>
              <a:defRPr lang="da-DK" sz="1600" b="1"/>
            </a:lvl8pPr>
            <a:lvl9pPr marL="3657600" indent="0">
              <a:buNone/>
              <a:defRPr lang="da-DK" sz="1600" b="1"/>
            </a:lvl9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13448" y="3630168"/>
            <a:ext cx="3886200" cy="2514600"/>
          </a:xfrm>
        </p:spPr>
        <p:txBody>
          <a:bodyPr rtlCol="0"/>
          <a:lstStyle>
            <a:lvl1pPr marL="0" indent="0">
              <a:buNone/>
              <a:defRPr lang="da-DK" sz="1400"/>
            </a:lvl1pPr>
            <a:lvl2pPr marL="228600">
              <a:defRPr lang="da-DK" sz="1400"/>
            </a:lvl2pPr>
            <a:lvl3pPr marL="457200">
              <a:defRPr lang="da-DK" sz="1400"/>
            </a:lvl3pPr>
            <a:lvl4pPr marL="685800">
              <a:defRPr lang="da-DK" sz="1400"/>
            </a:lvl4pPr>
            <a:lvl5pPr marL="1143000">
              <a:defRPr lang="da-DK" sz="1400"/>
            </a:lvl5pPr>
          </a:lstStyle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0659A9D2-C6ED-A99E-6041-56B56884180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da-DK"/>
            </a:defPPr>
          </a:lstStyle>
          <a:p>
            <a:pPr rtl="0"/>
            <a:fld id="{75DF2D63-3FF5-D547-96B9-BE9CCD1ABA58}" type="slidenum">
              <a:rPr lang="da-DK" smtClean="0"/>
              <a:t>‹nr.›</a:t>
            </a:fld>
            <a:endParaRPr lang="da-DK" dirty="0"/>
          </a:p>
        </p:txBody>
      </p:sp>
      <p:sp>
        <p:nvSpPr>
          <p:cNvPr id="12" name="Pladsholder til sidefod 11">
            <a:extLst>
              <a:ext uri="{FF2B5EF4-FFF2-40B4-BE49-F238E27FC236}">
                <a16:creationId xmlns:a16="http://schemas.microsoft.com/office/drawing/2014/main" id="{971F094C-919A-3E78-DE58-27C2B997C94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defPPr>
              <a:defRPr lang="da-DK"/>
            </a:defPPr>
          </a:lstStyle>
          <a:p>
            <a:pPr rtl="0"/>
            <a:r>
              <a:rPr lang="da-DK"/>
              <a:t>præsentationstitel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D5896335-CC4F-4D72-23F0-F7FBFA640021}"/>
              </a:ext>
            </a:extLst>
          </p:cNvPr>
          <p:cNvSpPr/>
          <p:nvPr userDrawn="1"/>
        </p:nvSpPr>
        <p:spPr>
          <a:xfrm>
            <a:off x="1295400" y="1492377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</a:lstStyle>
          <a:p>
            <a:pPr algn="ctr" rtl="0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62460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1B9EF4E7-F4EF-FFCD-9B0C-961E519F6DDD}"/>
              </a:ext>
            </a:extLst>
          </p:cNvPr>
          <p:cNvSpPr/>
          <p:nvPr userDrawn="1"/>
        </p:nvSpPr>
        <p:spPr>
          <a:xfrm>
            <a:off x="5791200" y="0"/>
            <a:ext cx="64008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</a:lstStyle>
          <a:p>
            <a:pPr algn="ctr" rtl="0"/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8448" y="4014216"/>
            <a:ext cx="4160520" cy="1828800"/>
          </a:xfrm>
        </p:spPr>
        <p:txBody>
          <a:bodyPr rtlCol="0" anchor="b" anchorCtr="0"/>
          <a:lstStyle>
            <a:defPPr>
              <a:defRPr lang="da-DK"/>
            </a:defPPr>
          </a:lstStyle>
          <a:p>
            <a:pPr rtl="0"/>
            <a:r>
              <a:rPr lang="da-DK"/>
              <a:t>Klik for at redigere titeltypografien i masteren</a:t>
            </a:r>
          </a:p>
        </p:txBody>
      </p:sp>
      <p:sp>
        <p:nvSpPr>
          <p:cNvPr id="18" name="Pladsholder til tekst 17">
            <a:extLst>
              <a:ext uri="{FF2B5EF4-FFF2-40B4-BE49-F238E27FC236}">
                <a16:creationId xmlns:a16="http://schemas.microsoft.com/office/drawing/2014/main" id="{CCA7A15A-B484-E46E-FF4D-179F31F17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98080" y="621792"/>
            <a:ext cx="4114800" cy="347472"/>
          </a:xfrm>
          <a:custGeom>
            <a:avLst/>
            <a:gdLst>
              <a:gd name="connsiteX0" fmla="*/ 0 w 4495744"/>
              <a:gd name="connsiteY0" fmla="*/ 0 h 4648200"/>
              <a:gd name="connsiteX1" fmla="*/ 4495744 w 4495744"/>
              <a:gd name="connsiteY1" fmla="*/ 0 h 4648200"/>
              <a:gd name="connsiteX2" fmla="*/ 4495744 w 4495744"/>
              <a:gd name="connsiteY2" fmla="*/ 4648200 h 4648200"/>
              <a:gd name="connsiteX3" fmla="*/ 0 w 4495744"/>
              <a:gd name="connsiteY3" fmla="*/ 4648200 h 464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5744" h="4648200">
                <a:moveTo>
                  <a:pt x="0" y="0"/>
                </a:moveTo>
                <a:lnTo>
                  <a:pt x="4495744" y="0"/>
                </a:lnTo>
                <a:lnTo>
                  <a:pt x="4495744" y="4648200"/>
                </a:lnTo>
                <a:lnTo>
                  <a:pt x="0" y="4648200"/>
                </a:lnTo>
                <a:close/>
              </a:path>
            </a:pathLst>
          </a:custGeom>
          <a:noFill/>
        </p:spPr>
        <p:txBody>
          <a:bodyPr wrap="square" lIns="0" tIns="0" rIns="0" rtlCol="0" anchor="b">
            <a:noAutofit/>
          </a:bodyPr>
          <a:lstStyle>
            <a:lvl1pPr marL="0" indent="0">
              <a:lnSpc>
                <a:spcPts val="1720"/>
              </a:lnSpc>
              <a:buNone/>
              <a:defRPr lang="da-DK" sz="2000" b="0" i="0" cap="all" spc="200" baseline="0">
                <a:latin typeface="+mj-lt"/>
                <a:cs typeface="Posterama" panose="020B0504020200020000" pitchFamily="34" charset="0"/>
              </a:defRPr>
            </a:lvl1pPr>
            <a:lvl2pPr marL="457200" indent="0">
              <a:buNone/>
              <a:defRPr lang="da-DK" sz="2000" b="1"/>
            </a:lvl2pPr>
            <a:lvl3pPr marL="914400" indent="0">
              <a:buNone/>
              <a:defRPr lang="da-DK" sz="1800" b="1"/>
            </a:lvl3pPr>
            <a:lvl4pPr marL="1371600" indent="0">
              <a:buNone/>
              <a:defRPr lang="da-DK" sz="1600" b="1"/>
            </a:lvl4pPr>
            <a:lvl5pPr marL="1828800" indent="0">
              <a:buNone/>
              <a:defRPr lang="da-DK" sz="1600" b="1"/>
            </a:lvl5pPr>
            <a:lvl6pPr marL="2286000" indent="0">
              <a:buNone/>
              <a:defRPr lang="da-DK" sz="1600" b="1"/>
            </a:lvl6pPr>
            <a:lvl7pPr marL="2743200" indent="0">
              <a:buNone/>
              <a:defRPr lang="da-DK" sz="1600" b="1"/>
            </a:lvl7pPr>
            <a:lvl8pPr marL="3200400" indent="0">
              <a:buNone/>
              <a:defRPr lang="da-DK" sz="1600" b="1"/>
            </a:lvl8pPr>
            <a:lvl9pPr marL="3657600" indent="0">
              <a:buNone/>
              <a:defRPr lang="da-DK" sz="1600" b="1"/>
            </a:lvl9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98080" y="1069848"/>
            <a:ext cx="3886200" cy="1527048"/>
          </a:xfrm>
        </p:spPr>
        <p:txBody>
          <a:bodyPr rtlCol="0"/>
          <a:lstStyle>
            <a:lvl1pPr marL="0" indent="0">
              <a:lnSpc>
                <a:spcPct val="100000"/>
              </a:lnSpc>
              <a:buNone/>
              <a:defRPr lang="da-DK" sz="1400"/>
            </a:lvl1pPr>
            <a:lvl2pPr marL="228600">
              <a:lnSpc>
                <a:spcPct val="100000"/>
              </a:lnSpc>
              <a:defRPr lang="da-DK" sz="1400"/>
            </a:lvl2pPr>
            <a:lvl3pPr marL="457200">
              <a:lnSpc>
                <a:spcPct val="100000"/>
              </a:lnSpc>
              <a:defRPr lang="da-DK" sz="1400"/>
            </a:lvl3pPr>
            <a:lvl4pPr marL="685800">
              <a:lnSpc>
                <a:spcPct val="100000"/>
              </a:lnSpc>
              <a:defRPr lang="da-DK" sz="1400"/>
            </a:lvl4pPr>
            <a:lvl5pPr marL="1143000">
              <a:lnSpc>
                <a:spcPct val="100000"/>
              </a:lnSpc>
              <a:defRPr lang="da-DK" sz="1400"/>
            </a:lvl5pPr>
          </a:lstStyle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</a:p>
        </p:txBody>
      </p:sp>
      <p:sp>
        <p:nvSpPr>
          <p:cNvPr id="21" name="Pladsholder til tekst 20">
            <a:extLst>
              <a:ext uri="{FF2B5EF4-FFF2-40B4-BE49-F238E27FC236}">
                <a16:creationId xmlns:a16="http://schemas.microsoft.com/office/drawing/2014/main" id="{A123542D-139D-45CC-7853-FE3702B4BB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498080" y="3172968"/>
            <a:ext cx="4114800" cy="347472"/>
          </a:xfrm>
          <a:custGeom>
            <a:avLst/>
            <a:gdLst>
              <a:gd name="connsiteX0" fmla="*/ 0 w 4495744"/>
              <a:gd name="connsiteY0" fmla="*/ 0 h 4648200"/>
              <a:gd name="connsiteX1" fmla="*/ 4495744 w 4495744"/>
              <a:gd name="connsiteY1" fmla="*/ 0 h 4648200"/>
              <a:gd name="connsiteX2" fmla="*/ 4495744 w 4495744"/>
              <a:gd name="connsiteY2" fmla="*/ 4648200 h 4648200"/>
              <a:gd name="connsiteX3" fmla="*/ 0 w 4495744"/>
              <a:gd name="connsiteY3" fmla="*/ 4648200 h 464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5744" h="4648200">
                <a:moveTo>
                  <a:pt x="0" y="0"/>
                </a:moveTo>
                <a:lnTo>
                  <a:pt x="4495744" y="0"/>
                </a:lnTo>
                <a:lnTo>
                  <a:pt x="4495744" y="4648200"/>
                </a:lnTo>
                <a:lnTo>
                  <a:pt x="0" y="4648200"/>
                </a:lnTo>
                <a:close/>
              </a:path>
            </a:pathLst>
          </a:custGeom>
          <a:noFill/>
        </p:spPr>
        <p:txBody>
          <a:bodyPr wrap="square" lIns="0" tIns="0" rIns="0" rtlCol="0" anchor="b" anchorCtr="0">
            <a:noAutofit/>
          </a:bodyPr>
          <a:lstStyle>
            <a:lvl1pPr marL="0" indent="0">
              <a:lnSpc>
                <a:spcPts val="1720"/>
              </a:lnSpc>
              <a:buNone/>
              <a:defRPr lang="da-DK" sz="2000" b="0" i="0" cap="all" spc="200" baseline="0">
                <a:latin typeface="+mj-lt"/>
                <a:cs typeface="Posterama" panose="020B0504020200020000" pitchFamily="34" charset="0"/>
              </a:defRPr>
            </a:lvl1pPr>
            <a:lvl2pPr marL="457200" indent="0">
              <a:buNone/>
              <a:defRPr lang="da-DK" sz="2000" b="1"/>
            </a:lvl2pPr>
            <a:lvl3pPr marL="914400" indent="0">
              <a:buNone/>
              <a:defRPr lang="da-DK" sz="1800" b="1"/>
            </a:lvl3pPr>
            <a:lvl4pPr marL="1371600" indent="0">
              <a:buNone/>
              <a:defRPr lang="da-DK" sz="1600" b="1"/>
            </a:lvl4pPr>
            <a:lvl5pPr marL="1828800" indent="0">
              <a:buNone/>
              <a:defRPr lang="da-DK" sz="1600" b="1"/>
            </a:lvl5pPr>
            <a:lvl6pPr marL="2286000" indent="0">
              <a:buNone/>
              <a:defRPr lang="da-DK" sz="1600" b="1"/>
            </a:lvl6pPr>
            <a:lvl7pPr marL="2743200" indent="0">
              <a:buNone/>
              <a:defRPr lang="da-DK" sz="1600" b="1"/>
            </a:lvl7pPr>
            <a:lvl8pPr marL="3200400" indent="0">
              <a:buNone/>
              <a:defRPr lang="da-DK" sz="1600" b="1"/>
            </a:lvl8pPr>
            <a:lvl9pPr marL="3657600" indent="0">
              <a:buNone/>
              <a:defRPr lang="da-DK" sz="1600" b="1"/>
            </a:lvl9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98080" y="3621024"/>
            <a:ext cx="3886200" cy="1179576"/>
          </a:xfrm>
        </p:spPr>
        <p:txBody>
          <a:bodyPr rtlCol="0"/>
          <a:lstStyle>
            <a:lvl1pPr marL="0" indent="0">
              <a:lnSpc>
                <a:spcPct val="100000"/>
              </a:lnSpc>
              <a:buNone/>
              <a:defRPr lang="da-DK" sz="1400"/>
            </a:lvl1pPr>
            <a:lvl2pPr marL="228600">
              <a:lnSpc>
                <a:spcPct val="100000"/>
              </a:lnSpc>
              <a:defRPr lang="da-DK" sz="1400"/>
            </a:lvl2pPr>
            <a:lvl3pPr marL="457200">
              <a:lnSpc>
                <a:spcPct val="100000"/>
              </a:lnSpc>
              <a:defRPr lang="da-DK" sz="1400"/>
            </a:lvl3pPr>
            <a:lvl4pPr marL="685800">
              <a:lnSpc>
                <a:spcPct val="100000"/>
              </a:lnSpc>
              <a:defRPr lang="da-DK" sz="1400"/>
            </a:lvl4pPr>
            <a:lvl5pPr marL="1143000">
              <a:lnSpc>
                <a:spcPct val="100000"/>
              </a:lnSpc>
              <a:defRPr lang="da-DK" sz="1400"/>
            </a:lvl5pPr>
          </a:lstStyle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0659A9D2-C6ED-A99E-6041-56B56884180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da-DK"/>
            </a:defPPr>
          </a:lstStyle>
          <a:p>
            <a:pPr rtl="0"/>
            <a:fld id="{75DF2D63-3FF5-D547-96B9-BE9CCD1ABA58}" type="slidenum">
              <a:rPr lang="da-DK" smtClean="0"/>
              <a:t>‹nr.›</a:t>
            </a:fld>
            <a:endParaRPr lang="da-DK" dirty="0"/>
          </a:p>
        </p:txBody>
      </p:sp>
      <p:sp>
        <p:nvSpPr>
          <p:cNvPr id="12" name="Pladsholder til sidefod 11">
            <a:extLst>
              <a:ext uri="{FF2B5EF4-FFF2-40B4-BE49-F238E27FC236}">
                <a16:creationId xmlns:a16="http://schemas.microsoft.com/office/drawing/2014/main" id="{971F094C-919A-3E78-DE58-27C2B997C94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defPPr>
              <a:defRPr lang="da-DK"/>
            </a:defPPr>
          </a:lstStyle>
          <a:p>
            <a:pPr rtl="0"/>
            <a:r>
              <a:rPr lang="da-DK"/>
              <a:t>præsentationstitel</a:t>
            </a:r>
          </a:p>
        </p:txBody>
      </p:sp>
      <p:sp>
        <p:nvSpPr>
          <p:cNvPr id="5" name="Pladsholder til billede 6">
            <a:extLst>
              <a:ext uri="{FF2B5EF4-FFF2-40B4-BE49-F238E27FC236}">
                <a16:creationId xmlns:a16="http://schemas.microsoft.com/office/drawing/2014/main" id="{AD6DBECB-0E53-C186-A485-96A8FC1252C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98448" y="612648"/>
            <a:ext cx="3200400" cy="3200400"/>
          </a:xfrm>
          <a:prstGeom prst="ellipse">
            <a:avLst/>
          </a:prstGeom>
          <a:noFill/>
        </p:spPr>
        <p:txBody>
          <a:bodyPr rtlCol="0" anchor="ctr"/>
          <a:lstStyle>
            <a:lvl1pPr marL="0" indent="0" algn="ctr">
              <a:buNone/>
              <a:defRPr lang="da-DK"/>
            </a:lvl1pPr>
          </a:lstStyle>
          <a:p>
            <a:pPr rtl="0"/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7" name="Pladsholder til tekst 20">
            <a:extLst>
              <a:ext uri="{FF2B5EF4-FFF2-40B4-BE49-F238E27FC236}">
                <a16:creationId xmlns:a16="http://schemas.microsoft.com/office/drawing/2014/main" id="{F0B28D44-29B3-3396-973D-82E36116125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498080" y="5129784"/>
            <a:ext cx="4114800" cy="347472"/>
          </a:xfrm>
          <a:custGeom>
            <a:avLst/>
            <a:gdLst>
              <a:gd name="connsiteX0" fmla="*/ 0 w 4495744"/>
              <a:gd name="connsiteY0" fmla="*/ 0 h 4648200"/>
              <a:gd name="connsiteX1" fmla="*/ 4495744 w 4495744"/>
              <a:gd name="connsiteY1" fmla="*/ 0 h 4648200"/>
              <a:gd name="connsiteX2" fmla="*/ 4495744 w 4495744"/>
              <a:gd name="connsiteY2" fmla="*/ 4648200 h 4648200"/>
              <a:gd name="connsiteX3" fmla="*/ 0 w 4495744"/>
              <a:gd name="connsiteY3" fmla="*/ 4648200 h 464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5744" h="4648200">
                <a:moveTo>
                  <a:pt x="0" y="0"/>
                </a:moveTo>
                <a:lnTo>
                  <a:pt x="4495744" y="0"/>
                </a:lnTo>
                <a:lnTo>
                  <a:pt x="4495744" y="4648200"/>
                </a:lnTo>
                <a:lnTo>
                  <a:pt x="0" y="4648200"/>
                </a:lnTo>
                <a:close/>
              </a:path>
            </a:pathLst>
          </a:custGeom>
          <a:noFill/>
        </p:spPr>
        <p:txBody>
          <a:bodyPr wrap="square" lIns="0" tIns="0" rIns="0" rtlCol="0" anchor="b" anchorCtr="0">
            <a:noAutofit/>
          </a:bodyPr>
          <a:lstStyle>
            <a:lvl1pPr marL="0" indent="0">
              <a:lnSpc>
                <a:spcPts val="1720"/>
              </a:lnSpc>
              <a:buNone/>
              <a:defRPr lang="da-DK" sz="2000" b="0" i="0" cap="all" spc="200" baseline="0">
                <a:latin typeface="+mj-lt"/>
                <a:cs typeface="Posterama" panose="020B0504020200020000" pitchFamily="34" charset="0"/>
              </a:defRPr>
            </a:lvl1pPr>
            <a:lvl2pPr marL="457200" indent="0">
              <a:buNone/>
              <a:defRPr lang="da-DK" sz="2000" b="1"/>
            </a:lvl2pPr>
            <a:lvl3pPr marL="914400" indent="0">
              <a:buNone/>
              <a:defRPr lang="da-DK" sz="1800" b="1"/>
            </a:lvl3pPr>
            <a:lvl4pPr marL="1371600" indent="0">
              <a:buNone/>
              <a:defRPr lang="da-DK" sz="1600" b="1"/>
            </a:lvl4pPr>
            <a:lvl5pPr marL="1828800" indent="0">
              <a:buNone/>
              <a:defRPr lang="da-DK" sz="1600" b="1"/>
            </a:lvl5pPr>
            <a:lvl6pPr marL="2286000" indent="0">
              <a:buNone/>
              <a:defRPr lang="da-DK" sz="1600" b="1"/>
            </a:lvl6pPr>
            <a:lvl7pPr marL="2743200" indent="0">
              <a:buNone/>
              <a:defRPr lang="da-DK" sz="1600" b="1"/>
            </a:lvl7pPr>
            <a:lvl8pPr marL="3200400" indent="0">
              <a:buNone/>
              <a:defRPr lang="da-DK" sz="1600" b="1"/>
            </a:lvl8pPr>
            <a:lvl9pPr marL="3657600" indent="0">
              <a:buNone/>
              <a:defRPr lang="da-DK" sz="1600" b="1"/>
            </a:lvl9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8" name="Pladsholder til indhold 5">
            <a:extLst>
              <a:ext uri="{FF2B5EF4-FFF2-40B4-BE49-F238E27FC236}">
                <a16:creationId xmlns:a16="http://schemas.microsoft.com/office/drawing/2014/main" id="{C06156AC-1153-3958-CFE6-6CDCC21C38A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498080" y="5568696"/>
            <a:ext cx="3886200" cy="905256"/>
          </a:xfrm>
        </p:spPr>
        <p:txBody>
          <a:bodyPr rtlCol="0"/>
          <a:lstStyle>
            <a:lvl1pPr marL="0" indent="0">
              <a:lnSpc>
                <a:spcPct val="100000"/>
              </a:lnSpc>
              <a:buNone/>
              <a:defRPr lang="da-DK" sz="1400"/>
            </a:lvl1pPr>
            <a:lvl2pPr marL="228600">
              <a:lnSpc>
                <a:spcPct val="100000"/>
              </a:lnSpc>
              <a:defRPr lang="da-DK" sz="1400"/>
            </a:lvl2pPr>
            <a:lvl3pPr marL="457200">
              <a:lnSpc>
                <a:spcPct val="100000"/>
              </a:lnSpc>
              <a:defRPr lang="da-DK" sz="1400"/>
            </a:lvl3pPr>
            <a:lvl4pPr marL="685800">
              <a:lnSpc>
                <a:spcPct val="100000"/>
              </a:lnSpc>
              <a:defRPr lang="da-DK" sz="1400"/>
            </a:lvl4pPr>
            <a:lvl5pPr marL="1143000">
              <a:lnSpc>
                <a:spcPct val="100000"/>
              </a:lnSpc>
              <a:defRPr lang="da-DK" sz="1400"/>
            </a:lvl5pPr>
          </a:lstStyle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</a:p>
        </p:txBody>
      </p:sp>
      <p:sp>
        <p:nvSpPr>
          <p:cNvPr id="11" name="Pladsholder til billede 10">
            <a:extLst>
              <a:ext uri="{FF2B5EF4-FFF2-40B4-BE49-F238E27FC236}">
                <a16:creationId xmlns:a16="http://schemas.microsoft.com/office/drawing/2014/main" id="{A4CE90CA-176B-1E45-FECF-0290B1DCF55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45352" y="704088"/>
            <a:ext cx="914400" cy="914400"/>
          </a:xfrm>
        </p:spPr>
        <p:txBody>
          <a:bodyPr rtlCol="0" anchor="ctr"/>
          <a:lstStyle>
            <a:lvl1pPr marL="0" indent="0" algn="ctr">
              <a:buNone/>
              <a:defRPr lang="da-DK" sz="900"/>
            </a:lvl1pPr>
          </a:lstStyle>
          <a:p>
            <a:pPr rtl="0"/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3" name="Pladsholder til billede 10">
            <a:extLst>
              <a:ext uri="{FF2B5EF4-FFF2-40B4-BE49-F238E27FC236}">
                <a16:creationId xmlns:a16="http://schemas.microsoft.com/office/drawing/2014/main" id="{365BC287-99EE-D6FA-48B9-1E6FFE9357E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45352" y="3273552"/>
            <a:ext cx="914400" cy="914400"/>
          </a:xfrm>
        </p:spPr>
        <p:txBody>
          <a:bodyPr rtlCol="0" anchor="ctr"/>
          <a:lstStyle>
            <a:lvl1pPr marL="0" indent="0" algn="ctr">
              <a:buNone/>
              <a:defRPr lang="da-DK" sz="900"/>
            </a:lvl1pPr>
          </a:lstStyle>
          <a:p>
            <a:pPr rtl="0"/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4" name="Pladsholder til billede 10">
            <a:extLst>
              <a:ext uri="{FF2B5EF4-FFF2-40B4-BE49-F238E27FC236}">
                <a16:creationId xmlns:a16="http://schemas.microsoft.com/office/drawing/2014/main" id="{ECE7A377-A1E6-77DF-79F9-F251BD75774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45352" y="5166360"/>
            <a:ext cx="914400" cy="914400"/>
          </a:xfrm>
        </p:spPr>
        <p:txBody>
          <a:bodyPr rtlCol="0" anchor="ctr"/>
          <a:lstStyle>
            <a:lvl1pPr marL="0" indent="0" algn="ctr">
              <a:buNone/>
              <a:defRPr lang="da-DK" sz="900"/>
            </a:lvl1pPr>
          </a:lstStyle>
          <a:p>
            <a:pPr rtl="0"/>
            <a:r>
              <a:rPr lang="da-DK"/>
              <a:t>Klik på ikonet for at tilføje et billede</a:t>
            </a:r>
            <a:endParaRPr lang="da-DK" dirty="0"/>
          </a:p>
        </p:txBody>
      </p:sp>
      <p:cxnSp>
        <p:nvCxnSpPr>
          <p:cNvPr id="15" name="Lige forbindelse 14">
            <a:extLst>
              <a:ext uri="{FF2B5EF4-FFF2-40B4-BE49-F238E27FC236}">
                <a16:creationId xmlns:a16="http://schemas.microsoft.com/office/drawing/2014/main" id="{52D976B1-BEF2-CB69-E97E-A6DAD1F04689}"/>
              </a:ext>
            </a:extLst>
          </p:cNvPr>
          <p:cNvCxnSpPr>
            <a:cxnSpLocks/>
          </p:cNvCxnSpPr>
          <p:nvPr userDrawn="1"/>
        </p:nvCxnSpPr>
        <p:spPr>
          <a:xfrm>
            <a:off x="1298448" y="6111876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31164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ig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F9358819-7D9B-11CB-DBC5-CC8BC5C076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>
            <a:defPPr>
              <a:defRPr lang="da-DK"/>
            </a:defPPr>
          </a:lstStyle>
          <a:p>
            <a:pPr rtl="0"/>
            <a:fld id="{75DF2D63-3FF5-D547-96B9-BE9CCD1ABA58}" type="slidenum">
              <a:rPr lang="da-DK" smtClean="0"/>
              <a:pPr rtl="0"/>
              <a:t>‹nr.›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2EB2EEB-FE70-98B2-9437-0E1E91F92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da-DK"/>
            </a:defPPr>
          </a:lstStyle>
          <a:p>
            <a:pPr rtl="0"/>
            <a:r>
              <a:rPr lang="da-DK"/>
              <a:t>præsentationstitel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DFAA902D-BDC9-E5AF-D40D-7B8DE616EBE0}"/>
              </a:ext>
            </a:extLst>
          </p:cNvPr>
          <p:cNvCxnSpPr>
            <a:cxnSpLocks/>
          </p:cNvCxnSpPr>
          <p:nvPr userDrawn="1"/>
        </p:nvCxnSpPr>
        <p:spPr>
          <a:xfrm>
            <a:off x="5890260" y="1536192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92A4017E-4CAA-8499-38AE-3A3306A7EB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834640" y="2057400"/>
            <a:ext cx="6519672" cy="2971800"/>
          </a:xfrm>
          <a:solidFill>
            <a:schemeClr val="accent4"/>
          </a:solidFill>
        </p:spPr>
        <p:txBody>
          <a:bodyPr lIns="576072" tIns="228600" rIns="576072" bIns="228600" rtlCol="0" anchor="ctr"/>
          <a:lstStyle>
            <a:lvl1pPr marL="0" indent="0" algn="ctr">
              <a:lnSpc>
                <a:spcPts val="2460"/>
              </a:lnSpc>
              <a:buNone/>
              <a:defRPr lang="da-DK" sz="2000"/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11" name="Pladsholder til billede 10">
            <a:extLst>
              <a:ext uri="{FF2B5EF4-FFF2-40B4-BE49-F238E27FC236}">
                <a16:creationId xmlns:a16="http://schemas.microsoft.com/office/drawing/2014/main" id="{E9103CB5-F9EF-D6DA-A5D4-DCCAEBEBE61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71216" y="5330952"/>
            <a:ext cx="6519672" cy="1527048"/>
          </a:xfrm>
        </p:spPr>
        <p:txBody>
          <a:bodyPr rtlCol="0"/>
          <a:lstStyle>
            <a:defPPr>
              <a:defRPr lang="da-DK"/>
            </a:defPPr>
          </a:lstStyle>
          <a:p>
            <a:pPr rtl="0"/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217F00C-8F19-CB9F-D5BF-9A5F4C77E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24" y="609600"/>
            <a:ext cx="3959352" cy="530352"/>
          </a:xfrm>
        </p:spPr>
        <p:txBody>
          <a:bodyPr rtlCol="0"/>
          <a:lstStyle>
            <a:lvl1pPr algn="ctr">
              <a:defRPr lang="da-DK"/>
            </a:lvl1pPr>
          </a:lstStyle>
          <a:p>
            <a:pPr rtl="0"/>
            <a:r>
              <a:rPr lang="da-DK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14666269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uk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dsholder til billede 18">
            <a:extLst>
              <a:ext uri="{FF2B5EF4-FFF2-40B4-BE49-F238E27FC236}">
                <a16:creationId xmlns:a16="http://schemas.microsoft.com/office/drawing/2014/main" id="{8C402F40-958A-D2BF-629C-39B659EC95D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"/>
            <a:ext cx="12191999" cy="6858000"/>
          </a:xfrm>
          <a:custGeom>
            <a:avLst/>
            <a:gdLst>
              <a:gd name="connsiteX0" fmla="*/ 5890261 w 12191999"/>
              <a:gd name="connsiteY0" fmla="*/ 4496651 h 6858000"/>
              <a:gd name="connsiteX1" fmla="*/ 5890261 w 12191999"/>
              <a:gd name="connsiteY1" fmla="*/ 4584953 h 6858000"/>
              <a:gd name="connsiteX2" fmla="*/ 6299835 w 12191999"/>
              <a:gd name="connsiteY2" fmla="*/ 4584953 h 6858000"/>
              <a:gd name="connsiteX3" fmla="*/ 6299835 w 12191999"/>
              <a:gd name="connsiteY3" fmla="*/ 4496651 h 6858000"/>
              <a:gd name="connsiteX4" fmla="*/ 0 w 12191999"/>
              <a:gd name="connsiteY4" fmla="*/ 0 h 6858000"/>
              <a:gd name="connsiteX5" fmla="*/ 12191999 w 12191999"/>
              <a:gd name="connsiteY5" fmla="*/ 0 h 6858000"/>
              <a:gd name="connsiteX6" fmla="*/ 12191999 w 12191999"/>
              <a:gd name="connsiteY6" fmla="*/ 6858000 h 6858000"/>
              <a:gd name="connsiteX7" fmla="*/ 0 w 12191999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6858000">
                <a:moveTo>
                  <a:pt x="5890261" y="4496651"/>
                </a:moveTo>
                <a:lnTo>
                  <a:pt x="5890261" y="4584953"/>
                </a:lnTo>
                <a:lnTo>
                  <a:pt x="6299835" y="4584953"/>
                </a:lnTo>
                <a:lnTo>
                  <a:pt x="6299835" y="4496651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defPPr>
              <a:defRPr lang="da-DK"/>
            </a:defPPr>
          </a:lstStyle>
          <a:p>
            <a:pPr rtl="0"/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ABAFD431-F46D-3701-6A51-738ADAF3A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715" y="1485302"/>
            <a:ext cx="9120570" cy="3887396"/>
          </a:xfrm>
          <a:custGeom>
            <a:avLst/>
            <a:gdLst>
              <a:gd name="connsiteX0" fmla="*/ 4354545 w 9120570"/>
              <a:gd name="connsiteY0" fmla="*/ 3011350 h 3887396"/>
              <a:gd name="connsiteX1" fmla="*/ 4354545 w 9120570"/>
              <a:gd name="connsiteY1" fmla="*/ 3099652 h 3887396"/>
              <a:gd name="connsiteX2" fmla="*/ 4764120 w 9120570"/>
              <a:gd name="connsiteY2" fmla="*/ 3099652 h 3887396"/>
              <a:gd name="connsiteX3" fmla="*/ 4764120 w 9120570"/>
              <a:gd name="connsiteY3" fmla="*/ 3011350 h 3887396"/>
              <a:gd name="connsiteX4" fmla="*/ 0 w 9120570"/>
              <a:gd name="connsiteY4" fmla="*/ 0 h 3887396"/>
              <a:gd name="connsiteX5" fmla="*/ 9120570 w 9120570"/>
              <a:gd name="connsiteY5" fmla="*/ 0 h 3887396"/>
              <a:gd name="connsiteX6" fmla="*/ 9120570 w 9120570"/>
              <a:gd name="connsiteY6" fmla="*/ 3887396 h 3887396"/>
              <a:gd name="connsiteX7" fmla="*/ 0 w 9120570"/>
              <a:gd name="connsiteY7" fmla="*/ 3887396 h 3887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20570" h="3887396">
                <a:moveTo>
                  <a:pt x="4354545" y="3011350"/>
                </a:moveTo>
                <a:lnTo>
                  <a:pt x="4354545" y="3099652"/>
                </a:lnTo>
                <a:lnTo>
                  <a:pt x="4764120" y="3099652"/>
                </a:lnTo>
                <a:lnTo>
                  <a:pt x="4764120" y="3011350"/>
                </a:lnTo>
                <a:close/>
                <a:moveTo>
                  <a:pt x="0" y="0"/>
                </a:moveTo>
                <a:lnTo>
                  <a:pt x="9120570" y="0"/>
                </a:lnTo>
                <a:lnTo>
                  <a:pt x="9120570" y="3887396"/>
                </a:lnTo>
                <a:lnTo>
                  <a:pt x="0" y="388739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 bIns="1097280" rtlCol="0" anchor="b">
            <a:noAutofit/>
          </a:bodyPr>
          <a:lstStyle>
            <a:lvl1pPr algn="ctr">
              <a:defRPr lang="da-DK"/>
            </a:lvl1pPr>
          </a:lstStyle>
          <a:p>
            <a:pPr rtl="0"/>
            <a:r>
              <a:rPr lang="da-DK"/>
              <a:t>Klik for at redigere titeltypografien i masteren</a:t>
            </a:r>
          </a:p>
        </p:txBody>
      </p:sp>
      <p:sp>
        <p:nvSpPr>
          <p:cNvPr id="11" name="Pladsholder til billede 10">
            <a:extLst>
              <a:ext uri="{FF2B5EF4-FFF2-40B4-BE49-F238E27FC236}">
                <a16:creationId xmlns:a16="http://schemas.microsoft.com/office/drawing/2014/main" id="{CAFD788D-D699-2BA7-3637-AA3B48C090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53000" y="612648"/>
            <a:ext cx="2286000" cy="2286000"/>
          </a:xfrm>
          <a:prstGeom prst="ellipse">
            <a:avLst/>
          </a:prstGeom>
        </p:spPr>
        <p:txBody>
          <a:bodyPr rtlCol="0" anchor="ctr"/>
          <a:lstStyle>
            <a:lvl1pPr marL="0" indent="0" algn="ctr">
              <a:buNone/>
              <a:defRPr lang="da-DK" sz="1050"/>
            </a:lvl1pPr>
          </a:lstStyle>
          <a:p>
            <a:pPr rtl="0"/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3" name="Pladsholder til tekst 12">
            <a:extLst>
              <a:ext uri="{FF2B5EF4-FFF2-40B4-BE49-F238E27FC236}">
                <a16:creationId xmlns:a16="http://schemas.microsoft.com/office/drawing/2014/main" id="{7808A0C0-A02B-D1C7-6DE5-CA25624AD0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72768" y="5751576"/>
            <a:ext cx="9116568" cy="722376"/>
          </a:xfrm>
        </p:spPr>
        <p:txBody>
          <a:bodyPr rtlCol="0" anchor="ctr"/>
          <a:lstStyle>
            <a:lvl1pPr marL="0" indent="0" algn="ctr">
              <a:buNone/>
              <a:defRPr lang="da-DK" sz="2000" cap="all" baseline="0"/>
            </a:lvl1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469017C4-5BB0-DF6F-781B-FB81A3A5D977}"/>
              </a:ext>
            </a:extLst>
          </p:cNvPr>
          <p:cNvSpPr/>
          <p:nvPr userDrawn="1"/>
        </p:nvSpPr>
        <p:spPr>
          <a:xfrm>
            <a:off x="5890260" y="449665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a-DK"/>
            </a:defPPr>
          </a:lstStyle>
          <a:p>
            <a:pPr algn="ctr" rtl="0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191105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da-DK"/>
            </a:defPPr>
          </a:lstStyle>
          <a:p>
            <a:pPr rtl="0"/>
            <a:r>
              <a:rPr lang="da-DK"/>
              <a:t>Klik for at redigere titeltypografien i masteren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14BC7BE-FECC-8573-D4F0-FA004B4A04F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da-DK"/>
            </a:defPPr>
          </a:lstStyle>
          <a:p>
            <a:pPr rtl="0"/>
            <a:fld id="{75DF2D63-3FF5-D547-96B9-BE9CCD1ABA58}" type="slidenum">
              <a:rPr lang="da-DK" smtClean="0"/>
              <a:t>‹nr.›</a:t>
            </a:fld>
            <a:endParaRPr lang="da-DK" dirty="0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A4DB0707-D3A6-4BF0-3225-EC3851AD738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defPPr>
              <a:defRPr lang="da-DK"/>
            </a:defPPr>
          </a:lstStyle>
          <a:p>
            <a:pPr rtl="0"/>
            <a:r>
              <a:rPr lang="da-DK"/>
              <a:t>præsentationstitel</a:t>
            </a:r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81AE946-135C-E4E8-BA60-64AB48B87F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da-DK"/>
            </a:defPPr>
          </a:lstStyle>
          <a:p>
            <a:pPr rtl="0"/>
            <a:fld id="{75DF2D63-3FF5-D547-96B9-BE9CCD1ABA58}" type="slidenum">
              <a:rPr lang="da-DK" smtClean="0"/>
              <a:t>‹nr.›</a:t>
            </a:fld>
            <a:endParaRPr lang="da-DK" dirty="0"/>
          </a:p>
        </p:txBody>
      </p:sp>
      <p:sp>
        <p:nvSpPr>
          <p:cNvPr id="7" name="Pladsholder til sidefod 6">
            <a:extLst>
              <a:ext uri="{FF2B5EF4-FFF2-40B4-BE49-F238E27FC236}">
                <a16:creationId xmlns:a16="http://schemas.microsoft.com/office/drawing/2014/main" id="{FFD67329-9F30-BEB7-31E2-FECA7FD59B0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defPPr>
              <a:defRPr lang="da-DK"/>
            </a:defPPr>
          </a:lstStyle>
          <a:p>
            <a:pPr rtl="0"/>
            <a:r>
              <a:rPr lang="da-DK"/>
              <a:t>præsentationstitel</a:t>
            </a:r>
          </a:p>
        </p:txBody>
      </p:sp>
    </p:spTree>
    <p:extLst>
      <p:ext uri="{BB962C8B-B14F-4D97-AF65-F5344CB8AC3E}">
        <p14:creationId xmlns:p14="http://schemas.microsoft.com/office/powerpoint/2010/main" val="2875107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5BD6A3-F987-4FCC-A6EF-2EF0D33C0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8448" y="457200"/>
            <a:ext cx="3932237" cy="1600200"/>
          </a:xfrm>
        </p:spPr>
        <p:txBody>
          <a:bodyPr rtlCol="0" anchor="b"/>
          <a:lstStyle>
            <a:lvl1pPr>
              <a:defRPr lang="da-DK" sz="3200"/>
            </a:lvl1pPr>
          </a:lstStyle>
          <a:p>
            <a:pPr rtl="0"/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C3F06A0-63CE-4272-B90E-4F20296BF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0684" y="987425"/>
            <a:ext cx="6124703" cy="4873625"/>
          </a:xfrm>
        </p:spPr>
        <p:txBody>
          <a:bodyPr rtlCol="0"/>
          <a:lstStyle>
            <a:lvl1pPr>
              <a:defRPr lang="da-DK" sz="3200"/>
            </a:lvl1pPr>
            <a:lvl2pPr>
              <a:defRPr lang="da-DK" sz="2800"/>
            </a:lvl2pPr>
            <a:lvl3pPr>
              <a:defRPr lang="da-DK" sz="2400"/>
            </a:lvl3pPr>
            <a:lvl4pPr>
              <a:defRPr lang="da-DK" sz="2000"/>
            </a:lvl4pPr>
            <a:lvl5pPr>
              <a:defRPr lang="da-DK" sz="2000"/>
            </a:lvl5pPr>
            <a:lvl6pPr>
              <a:defRPr lang="da-DK" sz="2000"/>
            </a:lvl6pPr>
            <a:lvl7pPr>
              <a:defRPr lang="da-DK" sz="2000"/>
            </a:lvl7pPr>
            <a:lvl8pPr>
              <a:defRPr lang="da-DK" sz="2000"/>
            </a:lvl8pPr>
            <a:lvl9pPr>
              <a:defRPr lang="da-DK" sz="2000"/>
            </a:lvl9pPr>
          </a:lstStyle>
          <a:p>
            <a:pPr lvl="0" rtl="0"/>
            <a:r>
              <a:rPr lang="da-DK"/>
              <a:t>Klik for at redigere teksttypografierne i masteren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8467220-06E3-427A-B4D3-9B0030E09D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8448" y="2057400"/>
            <a:ext cx="3932237" cy="3811588"/>
          </a:xfrm>
        </p:spPr>
        <p:txBody>
          <a:bodyPr rtlCol="0"/>
          <a:lstStyle>
            <a:lvl1pPr marL="0" indent="0">
              <a:buNone/>
              <a:defRPr lang="da-DK" sz="1600"/>
            </a:lvl1pPr>
            <a:lvl2pPr marL="457200" indent="0">
              <a:buNone/>
              <a:defRPr lang="da-DK" sz="1400"/>
            </a:lvl2pPr>
            <a:lvl3pPr marL="914400" indent="0">
              <a:buNone/>
              <a:defRPr lang="da-DK" sz="1200"/>
            </a:lvl3pPr>
            <a:lvl4pPr marL="1371600" indent="0">
              <a:buNone/>
              <a:defRPr lang="da-DK" sz="1000"/>
            </a:lvl4pPr>
            <a:lvl5pPr marL="1828800" indent="0">
              <a:buNone/>
              <a:defRPr lang="da-DK" sz="1000"/>
            </a:lvl5pPr>
            <a:lvl6pPr marL="2286000" indent="0">
              <a:buNone/>
              <a:defRPr lang="da-DK" sz="1000"/>
            </a:lvl6pPr>
            <a:lvl7pPr marL="2743200" indent="0">
              <a:buNone/>
              <a:defRPr lang="da-DK" sz="1000"/>
            </a:lvl7pPr>
            <a:lvl8pPr marL="3200400" indent="0">
              <a:buNone/>
              <a:defRPr lang="da-DK" sz="1000"/>
            </a:lvl8pPr>
            <a:lvl9pPr marL="3657600" indent="0">
              <a:buNone/>
              <a:defRPr lang="da-DK" sz="1000"/>
            </a:lvl9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3183587-0236-046F-3B80-4D4EEA7A800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da-DK"/>
            </a:defPPr>
          </a:lstStyle>
          <a:p>
            <a:pPr rtl="0"/>
            <a:fld id="{75DF2D63-3FF5-D547-96B9-BE9CCD1ABA58}" type="slidenum">
              <a:rPr lang="da-DK" smtClean="0"/>
              <a:t>‹nr.›</a:t>
            </a:fld>
            <a:endParaRPr lang="da-DK" dirty="0"/>
          </a:p>
        </p:txBody>
      </p:sp>
      <p:sp>
        <p:nvSpPr>
          <p:cNvPr id="10" name="Pladsholder til sidefod 9">
            <a:extLst>
              <a:ext uri="{FF2B5EF4-FFF2-40B4-BE49-F238E27FC236}">
                <a16:creationId xmlns:a16="http://schemas.microsoft.com/office/drawing/2014/main" id="{60C67779-9FAD-3FE4-5C67-7E5313C03B4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defPPr>
              <a:defRPr lang="da-DK"/>
            </a:defPPr>
          </a:lstStyle>
          <a:p>
            <a:pPr rtl="0"/>
            <a:r>
              <a:rPr lang="da-DK"/>
              <a:t>præsentationstitel</a:t>
            </a:r>
          </a:p>
        </p:txBody>
      </p:sp>
    </p:spTree>
    <p:extLst>
      <p:ext uri="{BB962C8B-B14F-4D97-AF65-F5344CB8AC3E}">
        <p14:creationId xmlns:p14="http://schemas.microsoft.com/office/powerpoint/2010/main" val="7992005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308F2A-1C19-4116-80DF-E24EDDF28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8448" y="457200"/>
            <a:ext cx="3932237" cy="1600200"/>
          </a:xfrm>
        </p:spPr>
        <p:txBody>
          <a:bodyPr rtlCol="0" anchor="b"/>
          <a:lstStyle>
            <a:lvl1pPr>
              <a:defRPr lang="da-DK" sz="3200"/>
            </a:lvl1pPr>
          </a:lstStyle>
          <a:p>
            <a:pPr rtl="0"/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08A489A7-7CA6-4CC9-B634-FCB2E102C6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30684" y="993775"/>
            <a:ext cx="6124703" cy="4873625"/>
          </a:xfrm>
        </p:spPr>
        <p:txBody>
          <a:bodyPr rtlCol="0"/>
          <a:lstStyle>
            <a:lvl1pPr marL="0" indent="0">
              <a:buNone/>
              <a:defRPr lang="da-DK" sz="3200"/>
            </a:lvl1pPr>
            <a:lvl2pPr marL="457200" indent="0">
              <a:buNone/>
              <a:defRPr lang="da-DK" sz="2800"/>
            </a:lvl2pPr>
            <a:lvl3pPr marL="914400" indent="0">
              <a:buNone/>
              <a:defRPr lang="da-DK" sz="2400"/>
            </a:lvl3pPr>
            <a:lvl4pPr marL="1371600" indent="0">
              <a:buNone/>
              <a:defRPr lang="da-DK" sz="2000"/>
            </a:lvl4pPr>
            <a:lvl5pPr marL="1828800" indent="0">
              <a:buNone/>
              <a:defRPr lang="da-DK" sz="2000"/>
            </a:lvl5pPr>
            <a:lvl6pPr marL="2286000" indent="0">
              <a:buNone/>
              <a:defRPr lang="da-DK" sz="2000"/>
            </a:lvl6pPr>
            <a:lvl7pPr marL="2743200" indent="0">
              <a:buNone/>
              <a:defRPr lang="da-DK" sz="2000"/>
            </a:lvl7pPr>
            <a:lvl8pPr marL="3200400" indent="0">
              <a:buNone/>
              <a:defRPr lang="da-DK" sz="2000"/>
            </a:lvl8pPr>
            <a:lvl9pPr marL="3657600" indent="0">
              <a:buNone/>
              <a:defRPr lang="da-DK" sz="2000"/>
            </a:lvl9pPr>
          </a:lstStyle>
          <a:p>
            <a:pPr rtl="0"/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DF5F80D-1DB9-4E0A-8F68-924FC1C9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8448" y="2057400"/>
            <a:ext cx="3932237" cy="3811588"/>
          </a:xfrm>
        </p:spPr>
        <p:txBody>
          <a:bodyPr rtlCol="0"/>
          <a:lstStyle>
            <a:lvl1pPr marL="0" indent="0">
              <a:buNone/>
              <a:defRPr lang="da-DK" sz="1600"/>
            </a:lvl1pPr>
            <a:lvl2pPr marL="457200" indent="0">
              <a:buNone/>
              <a:defRPr lang="da-DK" sz="1400"/>
            </a:lvl2pPr>
            <a:lvl3pPr marL="914400" indent="0">
              <a:buNone/>
              <a:defRPr lang="da-DK" sz="1200"/>
            </a:lvl3pPr>
            <a:lvl4pPr marL="1371600" indent="0">
              <a:buNone/>
              <a:defRPr lang="da-DK" sz="1000"/>
            </a:lvl4pPr>
            <a:lvl5pPr marL="1828800" indent="0">
              <a:buNone/>
              <a:defRPr lang="da-DK" sz="1000"/>
            </a:lvl5pPr>
            <a:lvl6pPr marL="2286000" indent="0">
              <a:buNone/>
              <a:defRPr lang="da-DK" sz="1000"/>
            </a:lvl6pPr>
            <a:lvl7pPr marL="2743200" indent="0">
              <a:buNone/>
              <a:defRPr lang="da-DK" sz="1000"/>
            </a:lvl7pPr>
            <a:lvl8pPr marL="3200400" indent="0">
              <a:buNone/>
              <a:defRPr lang="da-DK" sz="1000"/>
            </a:lvl8pPr>
            <a:lvl9pPr marL="3657600" indent="0">
              <a:buNone/>
              <a:defRPr lang="da-DK" sz="1000"/>
            </a:lvl9pPr>
          </a:lstStyle>
          <a:p>
            <a:pPr lvl="0" rtl="0"/>
            <a:r>
              <a:rPr lang="da-DK"/>
              <a:t>Klik for at redigere teksttypografierne i masteren</a:t>
            </a: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AD70A4E-ED43-B5A1-F8FE-762E21A30A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da-DK"/>
            </a:defPPr>
          </a:lstStyle>
          <a:p>
            <a:pPr rtl="0"/>
            <a:fld id="{75DF2D63-3FF5-D547-96B9-BE9CCD1ABA58}" type="slidenum">
              <a:rPr lang="da-DK" smtClean="0"/>
              <a:t>‹nr.›</a:t>
            </a:fld>
            <a:endParaRPr lang="da-DK" dirty="0"/>
          </a:p>
        </p:txBody>
      </p:sp>
      <p:sp>
        <p:nvSpPr>
          <p:cNvPr id="10" name="Pladsholder til sidefod 9">
            <a:extLst>
              <a:ext uri="{FF2B5EF4-FFF2-40B4-BE49-F238E27FC236}">
                <a16:creationId xmlns:a16="http://schemas.microsoft.com/office/drawing/2014/main" id="{A4125545-56D8-5212-AA45-63F7C1DBF10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defPPr>
              <a:defRPr lang="da-DK"/>
            </a:defPPr>
          </a:lstStyle>
          <a:p>
            <a:pPr rtl="0"/>
            <a:r>
              <a:rPr lang="da-DK"/>
              <a:t>præsentationstitel</a:t>
            </a:r>
          </a:p>
        </p:txBody>
      </p:sp>
    </p:spTree>
    <p:extLst>
      <p:ext uri="{BB962C8B-B14F-4D97-AF65-F5344CB8AC3E}">
        <p14:creationId xmlns:p14="http://schemas.microsoft.com/office/powerpoint/2010/main" val="435165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09600"/>
            <a:ext cx="9821955" cy="125611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da-DK"/>
            </a:defPPr>
          </a:lstStyle>
          <a:p>
            <a:pPr rtl="0"/>
            <a:r>
              <a:rPr lang="da-DK"/>
              <a:t>KLIK FOR AT REDIGERE MASTERTYPOGRAFIEN FOR TITEL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1855945"/>
            <a:ext cx="9821955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da-DK"/>
            </a:defPPr>
          </a:lstStyle>
          <a:p>
            <a:pPr lvl="0" rtl="0"/>
            <a:r>
              <a:rPr lang="da-DK"/>
              <a:t>Klik for at redigere i master</a:t>
            </a:r>
          </a:p>
          <a:p>
            <a:pPr lvl="1" rtl="0"/>
            <a:r>
              <a:rPr lang="da-DK"/>
              <a:t>Andet niveau</a:t>
            </a:r>
          </a:p>
          <a:p>
            <a:pPr lvl="2" rtl="0"/>
            <a:r>
              <a:rPr lang="da-DK"/>
              <a:t>Tredje niveau</a:t>
            </a:r>
          </a:p>
          <a:p>
            <a:pPr lvl="3" rtl="0"/>
            <a:r>
              <a:rPr lang="da-DK"/>
              <a:t>Fjerde niveau</a:t>
            </a:r>
          </a:p>
          <a:p>
            <a:pPr lvl="4" rtl="0"/>
            <a:r>
              <a:rPr lang="da-DK"/>
              <a:t>Femte niveau</a:t>
            </a:r>
          </a:p>
        </p:txBody>
      </p:sp>
      <p:sp>
        <p:nvSpPr>
          <p:cNvPr id="21" name="Pladsholder til slidenummer 20">
            <a:extLst>
              <a:ext uri="{FF2B5EF4-FFF2-40B4-BE49-F238E27FC236}">
                <a16:creationId xmlns:a16="http://schemas.microsoft.com/office/drawing/2014/main" id="{78A08F60-CEF1-832D-D403-282EA76CBE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20624" y="6019801"/>
            <a:ext cx="457200" cy="1841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lang="da-DK" sz="1200" cap="all" spc="200" baseline="0">
                <a:solidFill>
                  <a:schemeClr val="accent1"/>
                </a:solidFill>
                <a:latin typeface="Posterama" panose="020B0504020200020000" pitchFamily="34" charset="0"/>
              </a:defRPr>
            </a:lvl1pPr>
          </a:lstStyle>
          <a:p>
            <a:pPr rtl="0"/>
            <a:fld id="{75DF2D63-3FF5-D547-96B9-BE9CCD1ABA58}" type="slidenum">
              <a:rPr lang="da-DK" smtClean="0"/>
              <a:pPr rtl="0"/>
              <a:t>‹nr.›</a:t>
            </a:fld>
            <a:endParaRPr lang="da-DK" dirty="0"/>
          </a:p>
        </p:txBody>
      </p:sp>
      <p:sp>
        <p:nvSpPr>
          <p:cNvPr id="25" name="Pladsholder til sidefod 24">
            <a:extLst>
              <a:ext uri="{FF2B5EF4-FFF2-40B4-BE49-F238E27FC236}">
                <a16:creationId xmlns:a16="http://schemas.microsoft.com/office/drawing/2014/main" id="{010F9766-B67A-A34E-2927-9A2D6360F7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363081" y="1253480"/>
            <a:ext cx="2046512" cy="32332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lang="da-DK" sz="1200" cap="all" spc="100" baseline="0">
                <a:solidFill>
                  <a:schemeClr val="accent1"/>
                </a:solidFill>
                <a:latin typeface="Posterama" panose="020B0504020200020000" pitchFamily="34" charset="0"/>
              </a:defRPr>
            </a:lvl1pPr>
          </a:lstStyle>
          <a:p>
            <a:pPr rtl="0"/>
            <a:r>
              <a:rPr lang="da-DK" dirty="0"/>
              <a:t>præsentationstitel</a:t>
            </a:r>
          </a:p>
        </p:txBody>
      </p:sp>
      <p:cxnSp>
        <p:nvCxnSpPr>
          <p:cNvPr id="4" name="Lige forbindelse 3">
            <a:extLst>
              <a:ext uri="{FF2B5EF4-FFF2-40B4-BE49-F238E27FC236}">
                <a16:creationId xmlns:a16="http://schemas.microsoft.com/office/drawing/2014/main" id="{C0A131BE-DFE5-28BE-2AF8-50ADF9AFDB94}"/>
              </a:ext>
            </a:extLst>
          </p:cNvPr>
          <p:cNvCxnSpPr>
            <a:cxnSpLocks/>
          </p:cNvCxnSpPr>
          <p:nvPr userDrawn="1"/>
        </p:nvCxnSpPr>
        <p:spPr>
          <a:xfrm>
            <a:off x="649224" y="2667000"/>
            <a:ext cx="0" cy="312420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53" r:id="rId12"/>
    <p:sldLayoutId id="2147483671" r:id="rId13"/>
    <p:sldLayoutId id="2147483672" r:id="rId14"/>
    <p:sldLayoutId id="2147483673" r:id="rId15"/>
    <p:sldLayoutId id="2147483654" r:id="rId16"/>
    <p:sldLayoutId id="2147483655" r:id="rId17"/>
    <p:sldLayoutId id="2147483656" r:id="rId18"/>
    <p:sldLayoutId id="2147483657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da-DK" sz="4800" kern="1200" cap="all" spc="300" baseline="0">
          <a:solidFill>
            <a:schemeClr val="tx1"/>
          </a:solidFill>
          <a:latin typeface="+mj-lt"/>
          <a:ea typeface="+mj-ea"/>
          <a:cs typeface="Posterama" panose="020B0504020200020000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da-DK" sz="2400" b="0" i="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a-DK" sz="2000" b="0" i="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a-DK" sz="1800" b="0" i="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a-DK" sz="1600" b="0" i="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a-DK" sz="1400" b="0" i="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a-DK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a-DK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a-DK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a-DK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lang="da-DK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da-DK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da-DK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da-DK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da-DK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da-DK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da-DK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da-DK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da-DK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396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f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3EB422-1287-FCEB-63CE-599FDC846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da-DK"/>
            </a:defPPr>
          </a:lstStyle>
          <a:p>
            <a:pPr rtl="0"/>
            <a:r>
              <a:rPr lang="da-DK" sz="4400" spc="0"/>
              <a:t>Dagsorden</a:t>
            </a:r>
            <a:endParaRPr lang="da-DK" sz="4400" spc="0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3D6DE2E-F5E3-8CAF-A5C3-E67C03F538D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da-DK"/>
            </a:defPPr>
          </a:lstStyle>
          <a:p>
            <a:pPr rtl="0"/>
            <a:fld id="{75DF2D63-3FF5-D547-96B9-BE9CCD1ABA58}" type="slidenum">
              <a:rPr lang="da-DK" smtClean="0"/>
              <a:pPr rtl="0"/>
              <a:t>1</a:t>
            </a:fld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D038CD2-9585-7E51-5359-D52935A77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2260767"/>
            <a:ext cx="3602736" cy="3364992"/>
          </a:xfrm>
        </p:spPr>
        <p:txBody>
          <a:bodyPr rtlCol="0"/>
          <a:lstStyle>
            <a:defPPr>
              <a:defRPr lang="da-DK"/>
            </a:defPPr>
          </a:lstStyle>
          <a:p>
            <a:pPr rtl="0"/>
            <a:r>
              <a:rPr lang="da-DK" dirty="0"/>
              <a:t>Præsentation af hovedperson</a:t>
            </a:r>
          </a:p>
          <a:p>
            <a:pPr rtl="0"/>
            <a:r>
              <a:rPr lang="da-DK" dirty="0"/>
              <a:t>sygdomsanamnese</a:t>
            </a:r>
          </a:p>
          <a:p>
            <a:pPr rtl="0"/>
            <a:r>
              <a:rPr lang="da-DK" dirty="0"/>
              <a:t>behandlingsforløb</a:t>
            </a:r>
          </a:p>
          <a:p>
            <a:pPr rtl="0"/>
            <a:r>
              <a:rPr lang="da-DK" dirty="0"/>
              <a:t>Nye symptomer</a:t>
            </a:r>
          </a:p>
          <a:p>
            <a:pPr rtl="0"/>
            <a:r>
              <a:rPr lang="da-DK" dirty="0"/>
              <a:t>Udredning</a:t>
            </a:r>
          </a:p>
          <a:p>
            <a:pPr rtl="0"/>
            <a:r>
              <a:rPr lang="da-DK" dirty="0"/>
              <a:t>behandlingsmuligheder</a:t>
            </a:r>
          </a:p>
          <a:p>
            <a:pPr rtl="0"/>
            <a:endParaRPr lang="da-DK" dirty="0"/>
          </a:p>
          <a:p>
            <a:pPr rtl="0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10866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305E10E9-9AB7-0642-D4C4-DDFDAB7B5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9824" y="1124712"/>
            <a:ext cx="5760720" cy="548640"/>
          </a:xfrm>
        </p:spPr>
        <p:txBody>
          <a:bodyPr rtlCol="0" anchor="t">
            <a:normAutofit/>
          </a:bodyPr>
          <a:lstStyle>
            <a:defPPr>
              <a:defRPr lang="da-DK"/>
            </a:defPPr>
          </a:lstStyle>
          <a:p>
            <a:pPr rtl="0"/>
            <a:r>
              <a:rPr lang="da-DK" sz="3700"/>
              <a:t>Per ovesen</a:t>
            </a:r>
          </a:p>
        </p:txBody>
      </p:sp>
      <p:sp>
        <p:nvSpPr>
          <p:cNvPr id="2" name="Undertitel 1">
            <a:extLst>
              <a:ext uri="{FF2B5EF4-FFF2-40B4-BE49-F238E27FC236}">
                <a16:creationId xmlns:a16="http://schemas.microsoft.com/office/drawing/2014/main" id="{A1307D8B-2864-21B6-1CE1-B605F29281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9824" y="2260854"/>
            <a:ext cx="5760720" cy="3319272"/>
          </a:xfrm>
        </p:spPr>
        <p:txBody>
          <a:bodyPr rtlCol="0">
            <a:normAutofit/>
          </a:bodyPr>
          <a:lstStyle>
            <a:defPPr>
              <a:defRPr lang="da-DK"/>
            </a:defPPr>
          </a:lstStyle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da-DK" dirty="0"/>
              <a:t>48 år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da-DK" dirty="0"/>
              <a:t>Gift med Ellen – lægesekretær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da-DK" dirty="0"/>
              <a:t>To teenagebørn: Claus og Laura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da-DK" dirty="0"/>
              <a:t>Praktiserende læge i egen praksis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da-DK" dirty="0"/>
              <a:t>Tidl. guitarist 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da-DK" dirty="0"/>
          </a:p>
          <a:p>
            <a:pPr rtl="0"/>
            <a:endParaRPr lang="da-DK" dirty="0"/>
          </a:p>
        </p:txBody>
      </p:sp>
      <p:sp>
        <p:nvSpPr>
          <p:cNvPr id="1035" name="Slide Number Placeholder 7">
            <a:extLst>
              <a:ext uri="{FF2B5EF4-FFF2-40B4-BE49-F238E27FC236}">
                <a16:creationId xmlns:a16="http://schemas.microsoft.com/office/drawing/2014/main" id="{2AE53AE1-C3C1-5492-F5D7-5A9C9CC593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420624" y="6019801"/>
            <a:ext cx="457200" cy="184150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75DF2D63-3FF5-D547-96B9-BE9CCD1ABA58}" type="slidenum">
              <a:rPr lang="da-DK" smtClean="0"/>
              <a:pPr rtl="0">
                <a:spcAft>
                  <a:spcPts val="600"/>
                </a:spcAft>
              </a:pPr>
              <a:t>2</a:t>
            </a:fld>
            <a:endParaRPr lang="da-DK"/>
          </a:p>
        </p:txBody>
      </p:sp>
      <p:pic>
        <p:nvPicPr>
          <p:cNvPr id="1026" name="Picture 2" descr="Patrick Dempsey's 'Grey's Anatomy' character Derek Shepherd will appear  three more times, showrunner says | Fox News">
            <a:extLst>
              <a:ext uri="{FF2B5EF4-FFF2-40B4-BE49-F238E27FC236}">
                <a16:creationId xmlns:a16="http://schemas.microsoft.com/office/drawing/2014/main" id="{C1A3E9D8-0C7E-51A5-265F-95E0D5128C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25" r="24875"/>
          <a:stretch/>
        </p:blipFill>
        <p:spPr bwMode="auto">
          <a:xfrm>
            <a:off x="1298448" y="1828800"/>
            <a:ext cx="3200400" cy="32004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5215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984788-646A-CF90-D67D-14752A717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0966" y="410550"/>
            <a:ext cx="7315200" cy="548640"/>
          </a:xfrm>
        </p:spPr>
        <p:txBody>
          <a:bodyPr rtlCol="0"/>
          <a:lstStyle>
            <a:defPPr>
              <a:defRPr lang="da-DK"/>
            </a:defPPr>
          </a:lstStyle>
          <a:p>
            <a:pPr rtl="0"/>
            <a:r>
              <a:rPr lang="da-DK" sz="4400" dirty="0" err="1"/>
              <a:t>Reumatoid</a:t>
            </a:r>
            <a:r>
              <a:rPr lang="da-DK" sz="4400" dirty="0"/>
              <a:t> </a:t>
            </a:r>
            <a:r>
              <a:rPr lang="da-DK" sz="4400" dirty="0" err="1"/>
              <a:t>artrit</a:t>
            </a:r>
            <a:r>
              <a:rPr lang="da-DK" sz="4400" dirty="0"/>
              <a:t> – </a:t>
            </a:r>
            <a:br>
              <a:rPr lang="da-DK" sz="4400" dirty="0"/>
            </a:br>
            <a:r>
              <a:rPr lang="da-DK" sz="4400" dirty="0"/>
              <a:t>udredning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6586F16-C3E1-6E51-D140-EF50382CA4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da-DK"/>
            </a:defPPr>
          </a:lstStyle>
          <a:p>
            <a:pPr rtl="0"/>
            <a:fld id="{75DF2D63-3FF5-D547-96B9-BE9CCD1ABA58}" type="slidenum">
              <a:rPr lang="da-DK" smtClean="0"/>
              <a:pPr rtl="0"/>
              <a:t>3</a:t>
            </a:fld>
            <a:endParaRPr lang="da-DK"/>
          </a:p>
        </p:txBody>
      </p:sp>
      <p:sp>
        <p:nvSpPr>
          <p:cNvPr id="10" name="Pladsholder til indhold 9">
            <a:extLst>
              <a:ext uri="{FF2B5EF4-FFF2-40B4-BE49-F238E27FC236}">
                <a16:creationId xmlns:a16="http://schemas.microsoft.com/office/drawing/2014/main" id="{335D11EB-FADD-6FF9-8826-C7B79173D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9824" y="2234184"/>
            <a:ext cx="5760720" cy="3656076"/>
          </a:xfrm>
        </p:spPr>
        <p:txBody>
          <a:bodyPr/>
          <a:lstStyle/>
          <a:p>
            <a:r>
              <a:rPr lang="da-DK" dirty="0"/>
              <a:t>For 5 år siden – diagnosticeret med </a:t>
            </a:r>
            <a:r>
              <a:rPr lang="da-DK" dirty="0" err="1"/>
              <a:t>reumatoid</a:t>
            </a:r>
            <a:r>
              <a:rPr lang="da-DK" dirty="0"/>
              <a:t> </a:t>
            </a:r>
            <a:r>
              <a:rPr lang="da-DK" dirty="0" err="1"/>
              <a:t>artrit</a:t>
            </a:r>
            <a:endParaRPr lang="da-DK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a-DK" dirty="0"/>
              <a:t>Blodprøver </a:t>
            </a:r>
          </a:p>
          <a:p>
            <a:pPr marL="571500" lvl="1" indent="-342900"/>
            <a:r>
              <a:rPr lang="da-DK" dirty="0"/>
              <a:t>forhøjet CRP, leukocytter, lymfocytter og </a:t>
            </a:r>
            <a:r>
              <a:rPr lang="da-DK" dirty="0" err="1"/>
              <a:t>reumafaktor</a:t>
            </a:r>
            <a:endParaRPr lang="da-DK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a-DK" dirty="0" err="1"/>
              <a:t>Ledvæskeundersøgelse</a:t>
            </a:r>
            <a:r>
              <a:rPr lang="da-DK" dirty="0"/>
              <a:t> i fingre</a:t>
            </a:r>
          </a:p>
          <a:p>
            <a:pPr marL="571500" lvl="1" indent="-342900"/>
            <a:r>
              <a:rPr lang="da-DK" dirty="0"/>
              <a:t>øget antal af lymfocytter, makrofager og antistoffer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a-DK" dirty="0"/>
              <a:t>Røntgen </a:t>
            </a:r>
          </a:p>
          <a:p>
            <a:pPr marL="571500" lvl="1" indent="-342900"/>
            <a:r>
              <a:rPr lang="da-DK" dirty="0"/>
              <a:t>mangel på </a:t>
            </a:r>
            <a:r>
              <a:rPr lang="da-DK" dirty="0" err="1"/>
              <a:t>hyalinbrusk</a:t>
            </a:r>
            <a:r>
              <a:rPr lang="da-DK" dirty="0"/>
              <a:t> og knogle, deforme led og smal </a:t>
            </a:r>
            <a:r>
              <a:rPr lang="da-DK" dirty="0" err="1"/>
              <a:t>ledspalte</a:t>
            </a:r>
            <a:r>
              <a:rPr lang="da-DK" dirty="0"/>
              <a:t> </a:t>
            </a:r>
          </a:p>
        </p:txBody>
      </p:sp>
      <p:pic>
        <p:nvPicPr>
          <p:cNvPr id="16" name="Pladsholder til billede 15" descr="Et billede, der indeholder handsker&#10;&#10;Automatisk genereret beskrivelse">
            <a:extLst>
              <a:ext uri="{FF2B5EF4-FFF2-40B4-BE49-F238E27FC236}">
                <a16:creationId xmlns:a16="http://schemas.microsoft.com/office/drawing/2014/main" id="{4CF57C4F-8A65-A205-B650-B4A478AF503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953" r="-289"/>
          <a:stretch/>
        </p:blipFill>
        <p:spPr>
          <a:xfrm>
            <a:off x="185194" y="2462022"/>
            <a:ext cx="476877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133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984788-646A-CF90-D67D-14752A717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0966" y="410550"/>
            <a:ext cx="7315200" cy="548640"/>
          </a:xfrm>
        </p:spPr>
        <p:txBody>
          <a:bodyPr rtlCol="0"/>
          <a:lstStyle>
            <a:defPPr>
              <a:defRPr lang="da-DK"/>
            </a:defPPr>
          </a:lstStyle>
          <a:p>
            <a:pPr rtl="0"/>
            <a:r>
              <a:rPr lang="da-DK" sz="4400" dirty="0" err="1"/>
              <a:t>Reumatoid</a:t>
            </a:r>
            <a:r>
              <a:rPr lang="da-DK" sz="4400" dirty="0"/>
              <a:t> </a:t>
            </a:r>
            <a:r>
              <a:rPr lang="da-DK" sz="4400" dirty="0" err="1"/>
              <a:t>artrit</a:t>
            </a:r>
            <a:r>
              <a:rPr lang="da-DK" sz="4400" dirty="0"/>
              <a:t> - sygdommen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6586F16-C3E1-6E51-D140-EF50382CA4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da-DK"/>
            </a:defPPr>
          </a:lstStyle>
          <a:p>
            <a:pPr rtl="0"/>
            <a:fld id="{75DF2D63-3FF5-D547-96B9-BE9CCD1ABA58}" type="slidenum">
              <a:rPr lang="da-DK" smtClean="0"/>
              <a:pPr rtl="0"/>
              <a:t>4</a:t>
            </a:fld>
            <a:endParaRPr lang="da-DK"/>
          </a:p>
        </p:txBody>
      </p:sp>
      <p:sp>
        <p:nvSpPr>
          <p:cNvPr id="10" name="Pladsholder til indhold 9">
            <a:extLst>
              <a:ext uri="{FF2B5EF4-FFF2-40B4-BE49-F238E27FC236}">
                <a16:creationId xmlns:a16="http://schemas.microsoft.com/office/drawing/2014/main" id="{335D11EB-FADD-6FF9-8826-C7B79173D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1399" y="2234184"/>
            <a:ext cx="5760720" cy="3656076"/>
          </a:xfrm>
        </p:spPr>
        <p:txBody>
          <a:bodyPr/>
          <a:lstStyle/>
          <a:p>
            <a:endParaRPr lang="da-DK" dirty="0"/>
          </a:p>
          <a:p>
            <a:endParaRPr lang="da-DK" dirty="0"/>
          </a:p>
        </p:txBody>
      </p:sp>
      <p:sp>
        <p:nvSpPr>
          <p:cNvPr id="5" name="Pladsholder til billede 4">
            <a:extLst>
              <a:ext uri="{FF2B5EF4-FFF2-40B4-BE49-F238E27FC236}">
                <a16:creationId xmlns:a16="http://schemas.microsoft.com/office/drawing/2014/main" id="{C0F30B37-6BE0-D60A-CBDC-ABCDA4A8B8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6" name="Pladsholder til indhold 9">
            <a:extLst>
              <a:ext uri="{FF2B5EF4-FFF2-40B4-BE49-F238E27FC236}">
                <a16:creationId xmlns:a16="http://schemas.microsoft.com/office/drawing/2014/main" id="{39B295A7-1260-210B-B129-8BBBB94CC4A2}"/>
              </a:ext>
            </a:extLst>
          </p:cNvPr>
          <p:cNvSpPr txBox="1">
            <a:spLocks/>
          </p:cNvSpPr>
          <p:nvPr/>
        </p:nvSpPr>
        <p:spPr>
          <a:xfrm>
            <a:off x="5449823" y="2234184"/>
            <a:ext cx="6587847" cy="36560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da-DK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a-DK" sz="2000" b="0" i="0" kern="1200" cap="none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da-DK" sz="2000" b="0" i="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da-DK" sz="1800" b="0" i="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da-DK" sz="1600" b="0" i="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da-DK" sz="1400" b="0" i="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da-DK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da-DK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da-DK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da-DK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Kronisk inflammation i led</a:t>
            </a:r>
          </a:p>
          <a:p>
            <a:r>
              <a:rPr lang="da-DK" dirty="0"/>
              <a:t>Nedbryder brusk og knoglevæv</a:t>
            </a:r>
          </a:p>
          <a:p>
            <a:r>
              <a:rPr lang="da-DK" dirty="0"/>
              <a:t>Autoimmun sygdom (forsaget af patientens eget immunforsvar)</a:t>
            </a:r>
          </a:p>
          <a:p>
            <a:r>
              <a:rPr lang="da-DK" dirty="0"/>
              <a:t>Udvikler sig i 5 faser</a:t>
            </a:r>
          </a:p>
          <a:p>
            <a:r>
              <a:rPr lang="da-DK" dirty="0"/>
              <a:t>Rammer ofte hænder og albue, men mange andre led kan også blive ramt</a:t>
            </a:r>
          </a:p>
          <a:p>
            <a:r>
              <a:rPr lang="da-DK" dirty="0"/>
              <a:t>Arveligt: Per er bekymret for sine børn</a:t>
            </a:r>
          </a:p>
        </p:txBody>
      </p:sp>
    </p:spTree>
    <p:extLst>
      <p:ext uri="{BB962C8B-B14F-4D97-AF65-F5344CB8AC3E}">
        <p14:creationId xmlns:p14="http://schemas.microsoft.com/office/powerpoint/2010/main" val="2777737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984788-646A-CF90-D67D-14752A717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9824" y="1124712"/>
            <a:ext cx="5760720" cy="548640"/>
          </a:xfrm>
        </p:spPr>
        <p:txBody>
          <a:bodyPr rtlCol="0" anchor="t">
            <a:normAutofit/>
          </a:bodyPr>
          <a:lstStyle>
            <a:defPPr>
              <a:defRPr lang="da-DK"/>
            </a:defPPr>
          </a:lstStyle>
          <a:p>
            <a:pPr rtl="0"/>
            <a:r>
              <a:rPr lang="da-DK" sz="3700"/>
              <a:t>Symptombillede</a:t>
            </a:r>
          </a:p>
        </p:txBody>
      </p:sp>
      <p:sp>
        <p:nvSpPr>
          <p:cNvPr id="10" name="Pladsholder til indhold 9">
            <a:extLst>
              <a:ext uri="{FF2B5EF4-FFF2-40B4-BE49-F238E27FC236}">
                <a16:creationId xmlns:a16="http://schemas.microsoft.com/office/drawing/2014/main" id="{335D11EB-FADD-6FF9-8826-C7B79173D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9824" y="2414016"/>
            <a:ext cx="5760720" cy="3319272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da-DK" sz="1700" dirty="0"/>
              <a:t>Smerter og stive led særligt om morgenen</a:t>
            </a:r>
          </a:p>
          <a:p>
            <a:pPr marL="342900" indent="-3429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da-DK" sz="1700" dirty="0"/>
              <a:t>Fejlstilling i leddet </a:t>
            </a:r>
          </a:p>
          <a:p>
            <a:pPr marL="342900" indent="-3429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da-DK" sz="1700" dirty="0"/>
              <a:t>Nedsat muskelstyrke </a:t>
            </a:r>
          </a:p>
          <a:p>
            <a:pPr marL="342900" indent="-3429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da-DK" sz="1700" dirty="0"/>
              <a:t>Varm og rødme på huden </a:t>
            </a:r>
          </a:p>
          <a:p>
            <a:pPr marL="342900" indent="-342900">
              <a:lnSpc>
                <a:spcPct val="140000"/>
              </a:lnSpc>
              <a:buFont typeface="Arial" panose="020B0604020202020204" pitchFamily="34" charset="0"/>
              <a:buChar char="•"/>
            </a:pPr>
            <a:endParaRPr lang="da-DK" sz="1700" dirty="0"/>
          </a:p>
          <a:p>
            <a:pPr>
              <a:lnSpc>
                <a:spcPct val="140000"/>
              </a:lnSpc>
            </a:pPr>
            <a:r>
              <a:rPr lang="da-DK" sz="1700" dirty="0"/>
              <a:t>Særligt ved injektioner, påsætning af blodtryksmanchet og ved journalskrivning</a:t>
            </a:r>
          </a:p>
          <a:p>
            <a:pPr>
              <a:lnSpc>
                <a:spcPct val="140000"/>
              </a:lnSpc>
            </a:pPr>
            <a:r>
              <a:rPr lang="da-DK" sz="1700" dirty="0"/>
              <a:t>Fritiden: guitar</a:t>
            </a:r>
          </a:p>
          <a:p>
            <a:pPr marL="342900" indent="-342900">
              <a:lnSpc>
                <a:spcPct val="140000"/>
              </a:lnSpc>
              <a:buFont typeface="Arial" panose="020B0604020202020204" pitchFamily="34" charset="0"/>
              <a:buChar char="•"/>
            </a:pPr>
            <a:endParaRPr lang="da-DK" sz="1700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6586F16-C3E1-6E51-D140-EF50382CA4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420624" y="6019801"/>
            <a:ext cx="457200" cy="184150"/>
          </a:xfrm>
        </p:spPr>
        <p:txBody>
          <a:bodyPr rtlCol="0" anchor="ctr">
            <a:normAutofit/>
          </a:bodyPr>
          <a:lstStyle>
            <a:defPPr>
              <a:defRPr lang="da-DK"/>
            </a:defPPr>
          </a:lstStyle>
          <a:p>
            <a:pPr rtl="0">
              <a:spcAft>
                <a:spcPts val="600"/>
              </a:spcAft>
            </a:pPr>
            <a:fld id="{75DF2D63-3FF5-D547-96B9-BE9CCD1ABA58}" type="slidenum">
              <a:rPr lang="da-DK" smtClean="0"/>
              <a:pPr rtl="0">
                <a:spcAft>
                  <a:spcPts val="600"/>
                </a:spcAft>
              </a:pPr>
              <a:t>5</a:t>
            </a:fld>
            <a:endParaRPr lang="da-DK"/>
          </a:p>
        </p:txBody>
      </p:sp>
      <p:pic>
        <p:nvPicPr>
          <p:cNvPr id="7" name="Pladsholder til billede 6" descr="Et billede, der indeholder tekst&#10;&#10;Automatisk genereret beskrivelse">
            <a:extLst>
              <a:ext uri="{FF2B5EF4-FFF2-40B4-BE49-F238E27FC236}">
                <a16:creationId xmlns:a16="http://schemas.microsoft.com/office/drawing/2014/main" id="{8641E5F6-71D4-858B-01DB-00558419209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7168" t="7234" r="6756" b="7776"/>
          <a:stretch/>
        </p:blipFill>
        <p:spPr>
          <a:xfrm>
            <a:off x="981456" y="1673352"/>
            <a:ext cx="3669175" cy="3622924"/>
          </a:xfrm>
          <a:noFill/>
        </p:spPr>
      </p:pic>
    </p:spTree>
    <p:extLst>
      <p:ext uri="{BB962C8B-B14F-4D97-AF65-F5344CB8AC3E}">
        <p14:creationId xmlns:p14="http://schemas.microsoft.com/office/powerpoint/2010/main" val="573827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984788-646A-CF90-D67D-14752A717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8848" y="576072"/>
            <a:ext cx="5760720" cy="548640"/>
          </a:xfrm>
        </p:spPr>
        <p:txBody>
          <a:bodyPr rtlCol="0" anchor="t">
            <a:normAutofit fontScale="90000"/>
          </a:bodyPr>
          <a:lstStyle>
            <a:defPPr>
              <a:defRPr lang="da-DK"/>
            </a:defPPr>
          </a:lstStyle>
          <a:p>
            <a:pPr rtl="0"/>
            <a:r>
              <a:rPr lang="da-DK" sz="3700" dirty="0"/>
              <a:t>Behandlingsforløb efter diagnosen</a:t>
            </a:r>
          </a:p>
        </p:txBody>
      </p:sp>
      <p:sp>
        <p:nvSpPr>
          <p:cNvPr id="10" name="Pladsholder til indhold 9">
            <a:extLst>
              <a:ext uri="{FF2B5EF4-FFF2-40B4-BE49-F238E27FC236}">
                <a16:creationId xmlns:a16="http://schemas.microsoft.com/office/drawing/2014/main" id="{335D11EB-FADD-6FF9-8826-C7B79173D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9824" y="2414016"/>
            <a:ext cx="5760720" cy="3319272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40000"/>
              </a:lnSpc>
              <a:buFont typeface="Courier New" panose="02070309020205020404" pitchFamily="49" charset="0"/>
              <a:buChar char="o"/>
            </a:pPr>
            <a:r>
              <a:rPr lang="da-DK" sz="1700" dirty="0"/>
              <a:t>Kontakter sin svoger Jens Jensen, som er fysioterapeut</a:t>
            </a:r>
          </a:p>
          <a:p>
            <a:pPr marL="571500" lvl="1" indent="-342900">
              <a:lnSpc>
                <a:spcPct val="140000"/>
              </a:lnSpc>
            </a:pPr>
            <a:r>
              <a:rPr lang="da-DK" sz="1700" dirty="0"/>
              <a:t>Igangsættes med øvelser</a:t>
            </a:r>
          </a:p>
          <a:p>
            <a:pPr marL="571500" lvl="1" indent="-342900">
              <a:lnSpc>
                <a:spcPct val="140000"/>
              </a:lnSpc>
            </a:pPr>
            <a:endParaRPr lang="da-DK" sz="1700" dirty="0"/>
          </a:p>
          <a:p>
            <a:pPr marL="342900" indent="-342900">
              <a:lnSpc>
                <a:spcPct val="140000"/>
              </a:lnSpc>
              <a:buFont typeface="Courier New" panose="02070309020205020404" pitchFamily="49" charset="0"/>
              <a:buChar char="o"/>
            </a:pPr>
            <a:r>
              <a:rPr lang="da-DK" sz="1700" dirty="0"/>
              <a:t>Opstarter med NSAID præparat</a:t>
            </a:r>
          </a:p>
          <a:p>
            <a:pPr marL="571500" lvl="1" indent="-342900">
              <a:lnSpc>
                <a:spcPct val="140000"/>
              </a:lnSpc>
            </a:pPr>
            <a:r>
              <a:rPr lang="da-DK" sz="1700" dirty="0" err="1"/>
              <a:t>Langsomtvirkende</a:t>
            </a:r>
            <a:r>
              <a:rPr lang="da-DK" sz="1700" dirty="0"/>
              <a:t> betændelsesdæmpende middel </a:t>
            </a:r>
          </a:p>
          <a:p>
            <a:pPr marL="571500" lvl="1" indent="-342900">
              <a:lnSpc>
                <a:spcPct val="140000"/>
              </a:lnSpc>
            </a:pPr>
            <a:endParaRPr lang="da-DK" sz="1700" dirty="0"/>
          </a:p>
          <a:p>
            <a:pPr marL="342900" indent="-342900">
              <a:lnSpc>
                <a:spcPct val="140000"/>
              </a:lnSpc>
              <a:buFont typeface="Courier New" panose="02070309020205020404" pitchFamily="49" charset="0"/>
              <a:buChar char="o"/>
            </a:pPr>
            <a:r>
              <a:rPr lang="da-DK" sz="1700" dirty="0"/>
              <a:t>Binyrebarkhormonblokade – som </a:t>
            </a:r>
            <a:r>
              <a:rPr lang="da-DK" sz="1700" dirty="0" err="1"/>
              <a:t>symptombeh</a:t>
            </a:r>
            <a:r>
              <a:rPr lang="da-DK" sz="1700" dirty="0"/>
              <a:t>.</a:t>
            </a:r>
          </a:p>
          <a:p>
            <a:pPr marL="342900" indent="-342900">
              <a:lnSpc>
                <a:spcPct val="140000"/>
              </a:lnSpc>
              <a:buFont typeface="Arial" panose="020B0604020202020204" pitchFamily="34" charset="0"/>
              <a:buChar char="•"/>
            </a:pPr>
            <a:endParaRPr lang="da-DK" sz="1700" dirty="0"/>
          </a:p>
          <a:p>
            <a:pPr>
              <a:lnSpc>
                <a:spcPct val="140000"/>
              </a:lnSpc>
            </a:pPr>
            <a:endParaRPr lang="da-DK" sz="1700" dirty="0"/>
          </a:p>
          <a:p>
            <a:pPr marL="342900" indent="-342900">
              <a:lnSpc>
                <a:spcPct val="140000"/>
              </a:lnSpc>
              <a:buFont typeface="Arial" panose="020B0604020202020204" pitchFamily="34" charset="0"/>
              <a:buChar char="•"/>
            </a:pPr>
            <a:endParaRPr lang="da-DK" sz="1700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6586F16-C3E1-6E51-D140-EF50382CA4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420624" y="6019801"/>
            <a:ext cx="457200" cy="184150"/>
          </a:xfrm>
        </p:spPr>
        <p:txBody>
          <a:bodyPr rtlCol="0" anchor="ctr">
            <a:normAutofit/>
          </a:bodyPr>
          <a:lstStyle>
            <a:defPPr>
              <a:defRPr lang="da-DK"/>
            </a:defPPr>
          </a:lstStyle>
          <a:p>
            <a:pPr rtl="0">
              <a:spcAft>
                <a:spcPts val="600"/>
              </a:spcAft>
            </a:pPr>
            <a:fld id="{75DF2D63-3FF5-D547-96B9-BE9CCD1ABA58}" type="slidenum">
              <a:rPr lang="da-DK" smtClean="0"/>
              <a:pPr rtl="0">
                <a:spcAft>
                  <a:spcPts val="600"/>
                </a:spcAft>
              </a:pPr>
              <a:t>6</a:t>
            </a:fld>
            <a:endParaRPr lang="da-DK"/>
          </a:p>
        </p:txBody>
      </p:sp>
      <p:pic>
        <p:nvPicPr>
          <p:cNvPr id="8" name="Pladsholder til billede 7">
            <a:extLst>
              <a:ext uri="{FF2B5EF4-FFF2-40B4-BE49-F238E27FC236}">
                <a16:creationId xmlns:a16="http://schemas.microsoft.com/office/drawing/2014/main" id="{FF41686F-EBBE-A691-683D-0FDCB9EDE4A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31979" r="3197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50633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984788-646A-CF90-D67D-14752A717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8848" y="576072"/>
            <a:ext cx="5760720" cy="548640"/>
          </a:xfrm>
        </p:spPr>
        <p:txBody>
          <a:bodyPr rtlCol="0" anchor="t">
            <a:normAutofit/>
          </a:bodyPr>
          <a:lstStyle>
            <a:defPPr>
              <a:defRPr lang="da-DK"/>
            </a:defPPr>
          </a:lstStyle>
          <a:p>
            <a:pPr rtl="0"/>
            <a:r>
              <a:rPr lang="da-DK" sz="3700" dirty="0"/>
              <a:t>Aktuelt</a:t>
            </a:r>
          </a:p>
        </p:txBody>
      </p:sp>
      <p:sp>
        <p:nvSpPr>
          <p:cNvPr id="10" name="Pladsholder til indhold 9">
            <a:extLst>
              <a:ext uri="{FF2B5EF4-FFF2-40B4-BE49-F238E27FC236}">
                <a16:creationId xmlns:a16="http://schemas.microsoft.com/office/drawing/2014/main" id="{335D11EB-FADD-6FF9-8826-C7B79173D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9824" y="2414015"/>
            <a:ext cx="5760720" cy="4033083"/>
          </a:xfrm>
        </p:spPr>
        <p:txBody>
          <a:bodyPr>
            <a:normAutofit fontScale="92500"/>
          </a:bodyPr>
          <a:lstStyle/>
          <a:p>
            <a:pPr marL="342900" indent="-342900">
              <a:lnSpc>
                <a:spcPct val="140000"/>
              </a:lnSpc>
              <a:buFont typeface="Courier New" panose="02070309020205020404" pitchFamily="49" charset="0"/>
              <a:buChar char="o"/>
            </a:pPr>
            <a:r>
              <a:rPr lang="da-DK" sz="1700" dirty="0"/>
              <a:t>Tager </a:t>
            </a:r>
            <a:r>
              <a:rPr lang="da-DK" sz="1700" dirty="0" err="1"/>
              <a:t>Ipren</a:t>
            </a:r>
            <a:r>
              <a:rPr lang="da-DK" sz="1700" dirty="0"/>
              <a:t> 400 mg x 3 dagligt</a:t>
            </a:r>
          </a:p>
          <a:p>
            <a:pPr marL="342900" indent="-342900">
              <a:lnSpc>
                <a:spcPct val="140000"/>
              </a:lnSpc>
              <a:buFont typeface="Courier New" panose="02070309020205020404" pitchFamily="49" charset="0"/>
              <a:buChar char="o"/>
            </a:pPr>
            <a:r>
              <a:rPr lang="da-DK" sz="1700" dirty="0"/>
              <a:t>Får ikke lavet sine øvelser </a:t>
            </a:r>
          </a:p>
          <a:p>
            <a:pPr marL="342900" indent="-342900">
              <a:lnSpc>
                <a:spcPct val="140000"/>
              </a:lnSpc>
              <a:buFont typeface="Courier New" panose="02070309020205020404" pitchFamily="49" charset="0"/>
              <a:buChar char="o"/>
            </a:pPr>
            <a:r>
              <a:rPr lang="da-DK" sz="1700" dirty="0"/>
              <a:t>Har ok næsten smertefri hverdag ift. sin leddegigt</a:t>
            </a:r>
          </a:p>
          <a:p>
            <a:pPr>
              <a:lnSpc>
                <a:spcPct val="140000"/>
              </a:lnSpc>
            </a:pPr>
            <a:endParaRPr lang="da-DK" sz="1700" dirty="0"/>
          </a:p>
          <a:p>
            <a:pPr>
              <a:lnSpc>
                <a:spcPct val="140000"/>
              </a:lnSpc>
            </a:pPr>
            <a:r>
              <a:rPr lang="da-DK" sz="1700" b="1" dirty="0"/>
              <a:t>Nyopståede symptomer</a:t>
            </a:r>
          </a:p>
          <a:p>
            <a:pPr>
              <a:lnSpc>
                <a:spcPct val="140000"/>
              </a:lnSpc>
            </a:pPr>
            <a:r>
              <a:rPr lang="da-DK" sz="1700" dirty="0"/>
              <a:t>Mavesmerter, halsbrand, sure opstød og blodig opkast (kaffegrums lignende)</a:t>
            </a:r>
          </a:p>
          <a:p>
            <a:pPr>
              <a:lnSpc>
                <a:spcPct val="140000"/>
              </a:lnSpc>
            </a:pPr>
            <a:endParaRPr lang="da-DK" sz="1700" dirty="0"/>
          </a:p>
          <a:p>
            <a:pPr>
              <a:lnSpc>
                <a:spcPct val="140000"/>
              </a:lnSpc>
            </a:pPr>
            <a:r>
              <a:rPr lang="da-DK" sz="1700" dirty="0"/>
              <a:t>Per mistænker mavesår pga. symptomer og bivirkningerne for NSAID-præparater</a:t>
            </a:r>
          </a:p>
          <a:p>
            <a:pPr marL="342900" indent="-342900">
              <a:lnSpc>
                <a:spcPct val="140000"/>
              </a:lnSpc>
              <a:buFont typeface="Arial" panose="020B0604020202020204" pitchFamily="34" charset="0"/>
              <a:buChar char="•"/>
            </a:pPr>
            <a:endParaRPr lang="da-DK" sz="1700" dirty="0"/>
          </a:p>
          <a:p>
            <a:pPr>
              <a:lnSpc>
                <a:spcPct val="140000"/>
              </a:lnSpc>
            </a:pPr>
            <a:endParaRPr lang="da-DK" sz="1700" dirty="0"/>
          </a:p>
          <a:p>
            <a:pPr marL="342900" indent="-342900">
              <a:lnSpc>
                <a:spcPct val="140000"/>
              </a:lnSpc>
              <a:buFont typeface="Arial" panose="020B0604020202020204" pitchFamily="34" charset="0"/>
              <a:buChar char="•"/>
            </a:pPr>
            <a:endParaRPr lang="da-DK" sz="1700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6586F16-C3E1-6E51-D140-EF50382CA4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420624" y="6019801"/>
            <a:ext cx="457200" cy="184150"/>
          </a:xfrm>
        </p:spPr>
        <p:txBody>
          <a:bodyPr rtlCol="0" anchor="ctr">
            <a:normAutofit/>
          </a:bodyPr>
          <a:lstStyle>
            <a:defPPr>
              <a:defRPr lang="da-DK"/>
            </a:defPPr>
          </a:lstStyle>
          <a:p>
            <a:pPr rtl="0">
              <a:spcAft>
                <a:spcPts val="600"/>
              </a:spcAft>
            </a:pPr>
            <a:fld id="{75DF2D63-3FF5-D547-96B9-BE9CCD1ABA58}" type="slidenum">
              <a:rPr lang="da-DK" smtClean="0"/>
              <a:pPr rtl="0">
                <a:spcAft>
                  <a:spcPts val="600"/>
                </a:spcAft>
              </a:pPr>
              <a:t>7</a:t>
            </a:fld>
            <a:endParaRPr lang="da-DK"/>
          </a:p>
        </p:txBody>
      </p:sp>
      <p:pic>
        <p:nvPicPr>
          <p:cNvPr id="7" name="Pladsholder til billede 6" descr="Et billede, der indeholder person&#10;&#10;Automatisk genereret beskrivelse">
            <a:extLst>
              <a:ext uri="{FF2B5EF4-FFF2-40B4-BE49-F238E27FC236}">
                <a16:creationId xmlns:a16="http://schemas.microsoft.com/office/drawing/2014/main" id="{6215C592-1126-7323-9B31-44B075C742A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30021" r="5179"/>
          <a:stretch/>
        </p:blipFill>
        <p:spPr>
          <a:xfrm>
            <a:off x="1298448" y="1828800"/>
            <a:ext cx="3200400" cy="3200400"/>
          </a:xfrm>
        </p:spPr>
      </p:pic>
    </p:spTree>
    <p:extLst>
      <p:ext uri="{BB962C8B-B14F-4D97-AF65-F5344CB8AC3E}">
        <p14:creationId xmlns:p14="http://schemas.microsoft.com/office/powerpoint/2010/main" val="962690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984788-646A-CF90-D67D-14752A717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8848" y="576072"/>
            <a:ext cx="5760720" cy="548640"/>
          </a:xfrm>
        </p:spPr>
        <p:txBody>
          <a:bodyPr rtlCol="0" anchor="t">
            <a:normAutofit/>
          </a:bodyPr>
          <a:lstStyle>
            <a:defPPr>
              <a:defRPr lang="da-DK"/>
            </a:defPPr>
          </a:lstStyle>
          <a:p>
            <a:pPr rtl="0"/>
            <a:r>
              <a:rPr lang="da-DK" sz="3700" dirty="0"/>
              <a:t>Udredning</a:t>
            </a:r>
          </a:p>
        </p:txBody>
      </p:sp>
      <p:sp>
        <p:nvSpPr>
          <p:cNvPr id="10" name="Pladsholder til indhold 9">
            <a:extLst>
              <a:ext uri="{FF2B5EF4-FFF2-40B4-BE49-F238E27FC236}">
                <a16:creationId xmlns:a16="http://schemas.microsoft.com/office/drawing/2014/main" id="{335D11EB-FADD-6FF9-8826-C7B79173D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9824" y="2414015"/>
            <a:ext cx="5760720" cy="4033083"/>
          </a:xfrm>
        </p:spPr>
        <p:txBody>
          <a:bodyPr>
            <a:normAutofit lnSpcReduction="10000"/>
          </a:bodyPr>
          <a:lstStyle/>
          <a:p>
            <a:pPr>
              <a:lnSpc>
                <a:spcPct val="140000"/>
              </a:lnSpc>
            </a:pPr>
            <a:r>
              <a:rPr lang="da-DK" sz="1700" dirty="0"/>
              <a:t>Laver pusteprøve for at teste sig for bakterien </a:t>
            </a:r>
            <a:r>
              <a:rPr lang="da-DK" sz="1700" dirty="0" err="1"/>
              <a:t>Helicobacter</a:t>
            </a:r>
            <a:r>
              <a:rPr lang="da-DK" sz="1700" dirty="0"/>
              <a:t> </a:t>
            </a:r>
            <a:r>
              <a:rPr lang="da-DK" sz="1700" dirty="0" err="1"/>
              <a:t>pylori</a:t>
            </a:r>
            <a:endParaRPr lang="da-DK" sz="1700" dirty="0"/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da-DK" sz="1700" dirty="0"/>
              <a:t>Tester negativ</a:t>
            </a: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endParaRPr lang="da-DK" sz="1700" dirty="0"/>
          </a:p>
          <a:p>
            <a:pPr>
              <a:lnSpc>
                <a:spcPct val="140000"/>
              </a:lnSpc>
            </a:pPr>
            <a:r>
              <a:rPr lang="da-DK" sz="1700" dirty="0"/>
              <a:t>Blodprøve</a:t>
            </a: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da-DK" sz="1700" dirty="0"/>
              <a:t>Hæmoglobin på 7,5 mmol/L (normalt &gt; 8,3)</a:t>
            </a:r>
          </a:p>
          <a:p>
            <a:pPr>
              <a:lnSpc>
                <a:spcPct val="140000"/>
              </a:lnSpc>
            </a:pPr>
            <a:endParaRPr lang="da-DK" sz="1700" dirty="0"/>
          </a:p>
          <a:p>
            <a:pPr>
              <a:lnSpc>
                <a:spcPct val="140000"/>
              </a:lnSpc>
            </a:pPr>
            <a:r>
              <a:rPr lang="da-DK" sz="1700" dirty="0"/>
              <a:t>Sender henvisning til Mave- og Tarmklinik på Regionshospitalet Silkeborg</a:t>
            </a: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da-DK" sz="1700" dirty="0"/>
              <a:t>Får lavet en gastroskopi, der påviser ulcus </a:t>
            </a:r>
            <a:r>
              <a:rPr lang="da-DK" sz="1700" dirty="0" err="1"/>
              <a:t>ventriculi</a:t>
            </a:r>
            <a:endParaRPr lang="da-DK" sz="1700" dirty="0"/>
          </a:p>
          <a:p>
            <a:pPr>
              <a:lnSpc>
                <a:spcPct val="140000"/>
              </a:lnSpc>
            </a:pPr>
            <a:endParaRPr lang="da-DK" sz="1700" dirty="0"/>
          </a:p>
          <a:p>
            <a:pPr marL="342900" indent="-342900">
              <a:lnSpc>
                <a:spcPct val="140000"/>
              </a:lnSpc>
              <a:buFont typeface="Arial" panose="020B0604020202020204" pitchFamily="34" charset="0"/>
              <a:buChar char="•"/>
            </a:pPr>
            <a:endParaRPr lang="da-DK" sz="1700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6586F16-C3E1-6E51-D140-EF50382CA4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420624" y="6019801"/>
            <a:ext cx="457200" cy="184150"/>
          </a:xfrm>
        </p:spPr>
        <p:txBody>
          <a:bodyPr rtlCol="0" anchor="ctr">
            <a:normAutofit/>
          </a:bodyPr>
          <a:lstStyle>
            <a:defPPr>
              <a:defRPr lang="da-DK"/>
            </a:defPPr>
          </a:lstStyle>
          <a:p>
            <a:pPr rtl="0">
              <a:spcAft>
                <a:spcPts val="600"/>
              </a:spcAft>
            </a:pPr>
            <a:fld id="{75DF2D63-3FF5-D547-96B9-BE9CCD1ABA58}" type="slidenum">
              <a:rPr lang="da-DK" smtClean="0"/>
              <a:pPr rtl="0">
                <a:spcAft>
                  <a:spcPts val="600"/>
                </a:spcAft>
              </a:pPr>
              <a:t>8</a:t>
            </a:fld>
            <a:endParaRPr lang="da-DK"/>
          </a:p>
        </p:txBody>
      </p:sp>
      <p:pic>
        <p:nvPicPr>
          <p:cNvPr id="9" name="Pladsholder til billede 7">
            <a:extLst>
              <a:ext uri="{FF2B5EF4-FFF2-40B4-BE49-F238E27FC236}">
                <a16:creationId xmlns:a16="http://schemas.microsoft.com/office/drawing/2014/main" id="{22AD698A-D4F7-F9AC-E9FF-F7B41C32B5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23" r="1923"/>
          <a:stretch>
            <a:fillRect/>
          </a:stretch>
        </p:blipFill>
        <p:spPr>
          <a:xfrm>
            <a:off x="231609" y="3429000"/>
            <a:ext cx="3200400" cy="3200400"/>
          </a:xfrm>
          <a:prstGeom prst="ellipse">
            <a:avLst/>
          </a:prstGeom>
          <a:noFill/>
        </p:spPr>
      </p:pic>
      <p:pic>
        <p:nvPicPr>
          <p:cNvPr id="14" name="Pladsholder til billede 13" descr="Et billede, der indeholder tekst&#10;&#10;Automatisk genereret beskrivelse">
            <a:extLst>
              <a:ext uri="{FF2B5EF4-FFF2-40B4-BE49-F238E27FC236}">
                <a16:creationId xmlns:a16="http://schemas.microsoft.com/office/drawing/2014/main" id="{8E5CFB05-8E8B-63F3-264C-42D4FF3F6FA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6310" t="705" r="50672" b="50674"/>
          <a:stretch/>
        </p:blipFill>
        <p:spPr>
          <a:xfrm>
            <a:off x="231609" y="90768"/>
            <a:ext cx="3200400" cy="3210911"/>
          </a:xfrm>
        </p:spPr>
      </p:pic>
    </p:spTree>
    <p:extLst>
      <p:ext uri="{BB962C8B-B14F-4D97-AF65-F5344CB8AC3E}">
        <p14:creationId xmlns:p14="http://schemas.microsoft.com/office/powerpoint/2010/main" val="1009707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984788-646A-CF90-D67D-14752A717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8848" y="576072"/>
            <a:ext cx="6578124" cy="548640"/>
          </a:xfrm>
        </p:spPr>
        <p:txBody>
          <a:bodyPr rtlCol="0" anchor="t">
            <a:normAutofit fontScale="90000"/>
          </a:bodyPr>
          <a:lstStyle>
            <a:defPPr>
              <a:defRPr lang="da-DK"/>
            </a:defPPr>
          </a:lstStyle>
          <a:p>
            <a:pPr rtl="0"/>
            <a:r>
              <a:rPr lang="da-DK" sz="3700" dirty="0"/>
              <a:t>behandlingsmuligheder</a:t>
            </a:r>
          </a:p>
        </p:txBody>
      </p:sp>
      <p:sp>
        <p:nvSpPr>
          <p:cNvPr id="10" name="Pladsholder til indhold 9">
            <a:extLst>
              <a:ext uri="{FF2B5EF4-FFF2-40B4-BE49-F238E27FC236}">
                <a16:creationId xmlns:a16="http://schemas.microsoft.com/office/drawing/2014/main" id="{335D11EB-FADD-6FF9-8826-C7B79173D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9786" y="3429000"/>
            <a:ext cx="5760720" cy="4033083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da-DK" sz="1700" dirty="0"/>
              <a:t>Per igangsættes med en </a:t>
            </a:r>
            <a:r>
              <a:rPr lang="da-DK" sz="1700" dirty="0" err="1"/>
              <a:t>trippelkur</a:t>
            </a:r>
            <a:r>
              <a:rPr lang="da-DK" sz="1700" dirty="0"/>
              <a:t> – kombination af flere lægemidler</a:t>
            </a: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da-DK" sz="1700" dirty="0" err="1"/>
              <a:t>Syrerhæmmere</a:t>
            </a:r>
            <a:endParaRPr lang="da-DK" sz="1700" dirty="0"/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da-DK" sz="1700" dirty="0" err="1"/>
              <a:t>Protronpumpehæmmere</a:t>
            </a:r>
            <a:endParaRPr lang="da-DK" sz="1700" dirty="0"/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da-DK" sz="1700" dirty="0"/>
              <a:t>Evt. 2 slags antibiotika 7-10 dage </a:t>
            </a: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endParaRPr lang="da-DK" sz="1700" dirty="0"/>
          </a:p>
          <a:p>
            <a:pPr>
              <a:lnSpc>
                <a:spcPct val="140000"/>
              </a:lnSpc>
            </a:pPr>
            <a:r>
              <a:rPr lang="da-DK" sz="1700" dirty="0"/>
              <a:t>Ydermere skifter Per til et andet NSAID præparat, for at mindske bivirkningerne</a:t>
            </a:r>
          </a:p>
          <a:p>
            <a:pPr>
              <a:lnSpc>
                <a:spcPct val="140000"/>
              </a:lnSpc>
            </a:pPr>
            <a:endParaRPr lang="da-DK" sz="1700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6586F16-C3E1-6E51-D140-EF50382CA4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420624" y="6019801"/>
            <a:ext cx="457200" cy="184150"/>
          </a:xfrm>
        </p:spPr>
        <p:txBody>
          <a:bodyPr rtlCol="0" anchor="ctr">
            <a:normAutofit/>
          </a:bodyPr>
          <a:lstStyle>
            <a:defPPr>
              <a:defRPr lang="da-DK"/>
            </a:defPPr>
          </a:lstStyle>
          <a:p>
            <a:pPr rtl="0">
              <a:spcAft>
                <a:spcPts val="600"/>
              </a:spcAft>
            </a:pPr>
            <a:fld id="{75DF2D63-3FF5-D547-96B9-BE9CCD1ABA58}" type="slidenum">
              <a:rPr lang="da-DK" smtClean="0"/>
              <a:pPr rtl="0">
                <a:spcAft>
                  <a:spcPts val="600"/>
                </a:spcAft>
              </a:pPr>
              <a:t>9</a:t>
            </a:fld>
            <a:endParaRPr lang="da-DK"/>
          </a:p>
        </p:txBody>
      </p:sp>
      <p:pic>
        <p:nvPicPr>
          <p:cNvPr id="6" name="Pladsholder til billede 5">
            <a:extLst>
              <a:ext uri="{FF2B5EF4-FFF2-40B4-BE49-F238E27FC236}">
                <a16:creationId xmlns:a16="http://schemas.microsoft.com/office/drawing/2014/main" id="{9C6445DE-8FE4-A541-72E3-57CB1AC09DB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30000" r="30000"/>
          <a:stretch>
            <a:fillRect/>
          </a:stretch>
        </p:blipFill>
        <p:spPr>
          <a:xfrm>
            <a:off x="981456" y="1701478"/>
            <a:ext cx="3200400" cy="3200400"/>
          </a:xfrm>
        </p:spPr>
      </p:pic>
      <p:sp>
        <p:nvSpPr>
          <p:cNvPr id="7" name="Pladsholder til indhold 9">
            <a:extLst>
              <a:ext uri="{FF2B5EF4-FFF2-40B4-BE49-F238E27FC236}">
                <a16:creationId xmlns:a16="http://schemas.microsoft.com/office/drawing/2014/main" id="{FA9BD776-8B1C-7D01-4974-E2FABDF2EB15}"/>
              </a:ext>
            </a:extLst>
          </p:cNvPr>
          <p:cNvSpPr txBox="1">
            <a:spLocks/>
          </p:cNvSpPr>
          <p:nvPr/>
        </p:nvSpPr>
        <p:spPr>
          <a:xfrm>
            <a:off x="5129786" y="2248845"/>
            <a:ext cx="5760720" cy="40330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>
              <a:defRPr lang="da-DK"/>
            </a:defPPr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a-DK" sz="2000" b="0" i="0" kern="1200" cap="none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da-DK" sz="2000" b="0" i="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da-DK" sz="1800" b="0" i="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da-DK" sz="1600" b="0" i="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da-DK" sz="1400" b="0" i="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da-DK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da-DK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da-DK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da-DK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da-DK" sz="1700" dirty="0"/>
              <a:t>Diagnosen: Ulcus </a:t>
            </a:r>
            <a:r>
              <a:rPr lang="da-DK" sz="1700" dirty="0" err="1"/>
              <a:t>ventriculi</a:t>
            </a:r>
            <a:endParaRPr lang="da-DK" sz="1700" dirty="0"/>
          </a:p>
          <a:p>
            <a:pPr>
              <a:lnSpc>
                <a:spcPct val="140000"/>
              </a:lnSpc>
            </a:pPr>
            <a:r>
              <a:rPr lang="da-DK" sz="1700" dirty="0"/>
              <a:t>Sårdannelse på slimhinden i </a:t>
            </a:r>
            <a:r>
              <a:rPr lang="da-DK" sz="1700" dirty="0" err="1"/>
              <a:t>ventriculus</a:t>
            </a:r>
            <a:r>
              <a:rPr lang="da-DK" sz="1700" dirty="0"/>
              <a:t> – kan også være i duodenum</a:t>
            </a:r>
          </a:p>
        </p:txBody>
      </p:sp>
    </p:spTree>
    <p:extLst>
      <p:ext uri="{BB962C8B-B14F-4D97-AF65-F5344CB8AC3E}">
        <p14:creationId xmlns:p14="http://schemas.microsoft.com/office/powerpoint/2010/main" val="3055379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atrick Dempsey's 'Grey's Anatomy' character Derek Shepherd will appear  three more times, showrunner says | Fox News">
            <a:extLst>
              <a:ext uri="{FF2B5EF4-FFF2-40B4-BE49-F238E27FC236}">
                <a16:creationId xmlns:a16="http://schemas.microsoft.com/office/drawing/2014/main" id="{D951AD8C-67A1-DB83-A9FA-5A8B3D6402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1" r="5431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9ADE8D9D-A41A-3360-3950-C09A1940FF25}"/>
              </a:ext>
            </a:extLst>
          </p:cNvPr>
          <p:cNvSpPr txBox="1"/>
          <p:nvPr/>
        </p:nvSpPr>
        <p:spPr>
          <a:xfrm>
            <a:off x="277794" y="3345082"/>
            <a:ext cx="4109012" cy="1200329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da-DK" sz="3600" dirty="0"/>
              <a:t>Vi ønsker dig rigtig god bedring Per </a:t>
            </a:r>
          </a:p>
        </p:txBody>
      </p:sp>
    </p:spTree>
    <p:extLst>
      <p:ext uri="{BB962C8B-B14F-4D97-AF65-F5344CB8AC3E}">
        <p14:creationId xmlns:p14="http://schemas.microsoft.com/office/powerpoint/2010/main" val="2024303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Scientific Discovery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96D3ED"/>
      </a:accent1>
      <a:accent2>
        <a:srgbClr val="C7DBE1"/>
      </a:accent2>
      <a:accent3>
        <a:srgbClr val="688EBD"/>
      </a:accent3>
      <a:accent4>
        <a:srgbClr val="BCE5DD"/>
      </a:accent4>
      <a:accent5>
        <a:srgbClr val="66DDCC"/>
      </a:accent5>
      <a:accent6>
        <a:srgbClr val="E0CE61"/>
      </a:accent6>
      <a:hlink>
        <a:srgbClr val="0563C1"/>
      </a:hlink>
      <a:folHlink>
        <a:srgbClr val="954F72"/>
      </a:folHlink>
    </a:clrScheme>
    <a:fontScheme name="Custom 36">
      <a:majorFont>
        <a:latin typeface="Posterama"/>
        <a:ea typeface=""/>
        <a:cs typeface=""/>
      </a:majorFont>
      <a:minorFont>
        <a:latin typeface="Daytona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8694707_TF67061901_Win32" id="{8890F5C3-32AA-4DC3-A93F-A0AE5D027D05}" vid="{42735422-662A-49BA-9282-6A1C1085038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5" ma:contentTypeDescription="Create a new document." ma:contentTypeScope="" ma:versionID="e02306daf00165b375dc6a58966960b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df88fb76bf5f555224557953949c1ec9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746342-5E84-430E-9251-61001F208E7A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0E8B3377-22F1-4153-96F0-CC2E4BE41C5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EB2FABB-45EC-440E-B647-8CA57BA45A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{872F2E72-EFC1-488E-842F-A79545C132E1}tf67061901_win32</Template>
  <TotalTime>99</TotalTime>
  <Words>339</Words>
  <Application>Microsoft Office PowerPoint</Application>
  <PresentationFormat>Widescreen</PresentationFormat>
  <Paragraphs>83</Paragraphs>
  <Slides>10</Slides>
  <Notes>9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6" baseType="lpstr">
      <vt:lpstr>Arial</vt:lpstr>
      <vt:lpstr>Calibri</vt:lpstr>
      <vt:lpstr>Courier New</vt:lpstr>
      <vt:lpstr>Daytona Condensed Light</vt:lpstr>
      <vt:lpstr>Posterama</vt:lpstr>
      <vt:lpstr>Office-tema</vt:lpstr>
      <vt:lpstr>Dagsorden</vt:lpstr>
      <vt:lpstr>Per ovesen</vt:lpstr>
      <vt:lpstr>Reumatoid artrit –  udredning</vt:lpstr>
      <vt:lpstr>Reumatoid artrit - sygdommen</vt:lpstr>
      <vt:lpstr>Symptombillede</vt:lpstr>
      <vt:lpstr>Behandlingsforløb efter diagnosen</vt:lpstr>
      <vt:lpstr>Aktuelt</vt:lpstr>
      <vt:lpstr>Udredning</vt:lpstr>
      <vt:lpstr>behandlingsmuligheder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Dagsorden</dc:title>
  <dc:creator>Sofie Ruck-Clausen</dc:creator>
  <cp:lastModifiedBy>Sofie Ruck-Clausen</cp:lastModifiedBy>
  <cp:revision>1</cp:revision>
  <dcterms:created xsi:type="dcterms:W3CDTF">2022-12-09T10:08:54Z</dcterms:created>
  <dcterms:modified xsi:type="dcterms:W3CDTF">2022-12-09T11:48:20Z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