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3D1622-7B80-4F17-BA1F-6B734C3D2C1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103A50E-306B-4BF7-ACDA-C26B601F8AC9}">
      <dgm:prSet/>
      <dgm:spPr/>
      <dgm:t>
        <a:bodyPr/>
        <a:lstStyle/>
        <a:p>
          <a:r>
            <a:rPr lang="da-DK"/>
            <a:t>Anbefalinger</a:t>
          </a:r>
          <a:endParaRPr lang="en-US"/>
        </a:p>
      </dgm:t>
    </dgm:pt>
    <dgm:pt modelId="{8E3F53A2-7E29-408E-8A3C-11413A4D93FD}" type="parTrans" cxnId="{6773BB52-19F5-471B-99F3-01F984C4D9EC}">
      <dgm:prSet/>
      <dgm:spPr/>
      <dgm:t>
        <a:bodyPr/>
        <a:lstStyle/>
        <a:p>
          <a:endParaRPr lang="en-US"/>
        </a:p>
      </dgm:t>
    </dgm:pt>
    <dgm:pt modelId="{F7DD05AB-762D-435A-A41D-9D6842116534}" type="sibTrans" cxnId="{6773BB52-19F5-471B-99F3-01F984C4D9EC}">
      <dgm:prSet/>
      <dgm:spPr/>
      <dgm:t>
        <a:bodyPr/>
        <a:lstStyle/>
        <a:p>
          <a:endParaRPr lang="en-US"/>
        </a:p>
      </dgm:t>
    </dgm:pt>
    <dgm:pt modelId="{9F711235-A7F1-41C1-8494-7E16BF414A6E}">
      <dgm:prSet/>
      <dgm:spPr/>
      <dgm:t>
        <a:bodyPr/>
        <a:lstStyle/>
        <a:p>
          <a:r>
            <a:rPr lang="da-DK"/>
            <a:t>Tiltag</a:t>
          </a:r>
          <a:endParaRPr lang="en-US"/>
        </a:p>
      </dgm:t>
    </dgm:pt>
    <dgm:pt modelId="{CE7F0F47-7218-4968-B2E9-F1886B055BE9}" type="parTrans" cxnId="{C4E392F5-7839-4EF9-8C02-FC1A3B8F061F}">
      <dgm:prSet/>
      <dgm:spPr/>
      <dgm:t>
        <a:bodyPr/>
        <a:lstStyle/>
        <a:p>
          <a:endParaRPr lang="en-US"/>
        </a:p>
      </dgm:t>
    </dgm:pt>
    <dgm:pt modelId="{18EBC671-7456-4CE4-8393-24E2E8D03A74}" type="sibTrans" cxnId="{C4E392F5-7839-4EF9-8C02-FC1A3B8F061F}">
      <dgm:prSet/>
      <dgm:spPr/>
      <dgm:t>
        <a:bodyPr/>
        <a:lstStyle/>
        <a:p>
          <a:endParaRPr lang="en-US"/>
        </a:p>
      </dgm:t>
    </dgm:pt>
    <dgm:pt modelId="{FFF0623B-0CE5-43A0-9835-8678425E826A}">
      <dgm:prSet/>
      <dgm:spPr/>
      <dgm:t>
        <a:bodyPr/>
        <a:lstStyle/>
        <a:p>
          <a:r>
            <a:rPr lang="da-DK"/>
            <a:t>Nødvendig udstyr og hjælpemidler</a:t>
          </a:r>
          <a:endParaRPr lang="en-US"/>
        </a:p>
      </dgm:t>
    </dgm:pt>
    <dgm:pt modelId="{E70478B7-6411-4415-9C1D-A77EBE912152}" type="parTrans" cxnId="{8CDF09C9-087D-4242-BAC7-22AB8FAF67F4}">
      <dgm:prSet/>
      <dgm:spPr/>
      <dgm:t>
        <a:bodyPr/>
        <a:lstStyle/>
        <a:p>
          <a:endParaRPr lang="en-US"/>
        </a:p>
      </dgm:t>
    </dgm:pt>
    <dgm:pt modelId="{E31E18E7-A9B7-4390-9D53-6B167ADC35BD}" type="sibTrans" cxnId="{8CDF09C9-087D-4242-BAC7-22AB8FAF67F4}">
      <dgm:prSet/>
      <dgm:spPr/>
      <dgm:t>
        <a:bodyPr/>
        <a:lstStyle/>
        <a:p>
          <a:endParaRPr lang="en-US"/>
        </a:p>
      </dgm:t>
    </dgm:pt>
    <dgm:pt modelId="{F6695C9B-855B-4476-A058-0C044329FA37}">
      <dgm:prSet/>
      <dgm:spPr/>
      <dgm:t>
        <a:bodyPr/>
        <a:lstStyle/>
        <a:p>
          <a:r>
            <a:rPr lang="da-DK"/>
            <a:t>Sundhedsfremmende/sygdomsforebyggende</a:t>
          </a:r>
          <a:endParaRPr lang="en-US"/>
        </a:p>
      </dgm:t>
    </dgm:pt>
    <dgm:pt modelId="{A4538D80-77A0-43A0-A94A-DA2CBD1050E5}" type="parTrans" cxnId="{B5E7CFFA-BE6F-4306-A210-78DE1910802A}">
      <dgm:prSet/>
      <dgm:spPr/>
      <dgm:t>
        <a:bodyPr/>
        <a:lstStyle/>
        <a:p>
          <a:endParaRPr lang="en-US"/>
        </a:p>
      </dgm:t>
    </dgm:pt>
    <dgm:pt modelId="{0496059F-0ABD-4A10-9DF3-A9082E1AFA16}" type="sibTrans" cxnId="{B5E7CFFA-BE6F-4306-A210-78DE1910802A}">
      <dgm:prSet/>
      <dgm:spPr/>
      <dgm:t>
        <a:bodyPr/>
        <a:lstStyle/>
        <a:p>
          <a:endParaRPr lang="en-US"/>
        </a:p>
      </dgm:t>
    </dgm:pt>
    <dgm:pt modelId="{A1729D23-C322-46F0-965E-4516F9A775B9}">
      <dgm:prSet/>
      <dgm:spPr/>
      <dgm:t>
        <a:bodyPr/>
        <a:lstStyle/>
        <a:p>
          <a:r>
            <a:rPr lang="da-DK"/>
            <a:t>Målet med tiltag</a:t>
          </a:r>
          <a:endParaRPr lang="en-US"/>
        </a:p>
      </dgm:t>
    </dgm:pt>
    <dgm:pt modelId="{27121CE6-5D8E-4AB1-A486-4805394584B8}" type="parTrans" cxnId="{E2A531FE-6B5C-448B-A875-1BDD27069418}">
      <dgm:prSet/>
      <dgm:spPr/>
      <dgm:t>
        <a:bodyPr/>
        <a:lstStyle/>
        <a:p>
          <a:endParaRPr lang="en-US"/>
        </a:p>
      </dgm:t>
    </dgm:pt>
    <dgm:pt modelId="{24CE8CC5-C5C9-4248-9D08-D1494DE0D53B}" type="sibTrans" cxnId="{E2A531FE-6B5C-448B-A875-1BDD27069418}">
      <dgm:prSet/>
      <dgm:spPr/>
      <dgm:t>
        <a:bodyPr/>
        <a:lstStyle/>
        <a:p>
          <a:endParaRPr lang="en-US"/>
        </a:p>
      </dgm:t>
    </dgm:pt>
    <dgm:pt modelId="{0EDE1917-D1EF-4184-AC5F-D68CAF98CBE3}">
      <dgm:prSet/>
      <dgm:spPr/>
      <dgm:t>
        <a:bodyPr/>
        <a:lstStyle/>
        <a:p>
          <a:r>
            <a:rPr lang="da-DK"/>
            <a:t>Kommunikation</a:t>
          </a:r>
          <a:endParaRPr lang="en-US"/>
        </a:p>
      </dgm:t>
    </dgm:pt>
    <dgm:pt modelId="{4E81647B-C26A-4E93-B10E-621BB9733544}" type="parTrans" cxnId="{983D4FEE-2035-4F11-8959-C308A308007B}">
      <dgm:prSet/>
      <dgm:spPr/>
      <dgm:t>
        <a:bodyPr/>
        <a:lstStyle/>
        <a:p>
          <a:endParaRPr lang="en-US"/>
        </a:p>
      </dgm:t>
    </dgm:pt>
    <dgm:pt modelId="{92B92488-3081-414C-AEF9-E9388201163B}" type="sibTrans" cxnId="{983D4FEE-2035-4F11-8959-C308A308007B}">
      <dgm:prSet/>
      <dgm:spPr/>
      <dgm:t>
        <a:bodyPr/>
        <a:lstStyle/>
        <a:p>
          <a:endParaRPr lang="en-US"/>
        </a:p>
      </dgm:t>
    </dgm:pt>
    <dgm:pt modelId="{87B51D33-2C6D-42C4-AA1C-716C86153D5C}" type="pres">
      <dgm:prSet presAssocID="{B83D1622-7B80-4F17-BA1F-6B734C3D2C10}" presName="linear" presStyleCnt="0">
        <dgm:presLayoutVars>
          <dgm:animLvl val="lvl"/>
          <dgm:resizeHandles val="exact"/>
        </dgm:presLayoutVars>
      </dgm:prSet>
      <dgm:spPr/>
    </dgm:pt>
    <dgm:pt modelId="{284A5E16-2691-4151-A06F-10A20A6054C4}" type="pres">
      <dgm:prSet presAssocID="{4103A50E-306B-4BF7-ACDA-C26B601F8AC9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06454059-CFC9-4614-B5C7-342E98899ACF}" type="pres">
      <dgm:prSet presAssocID="{F7DD05AB-762D-435A-A41D-9D6842116534}" presName="spacer" presStyleCnt="0"/>
      <dgm:spPr/>
    </dgm:pt>
    <dgm:pt modelId="{33436B9E-9BB8-4399-A028-5082F07D8F05}" type="pres">
      <dgm:prSet presAssocID="{9F711235-A7F1-41C1-8494-7E16BF414A6E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AFE44C6F-BAE5-4EC3-BBCA-7D4AB997D629}" type="pres">
      <dgm:prSet presAssocID="{18EBC671-7456-4CE4-8393-24E2E8D03A74}" presName="spacer" presStyleCnt="0"/>
      <dgm:spPr/>
    </dgm:pt>
    <dgm:pt modelId="{7029F1A5-6189-46C3-8673-C7628BAA959A}" type="pres">
      <dgm:prSet presAssocID="{FFF0623B-0CE5-43A0-9835-8678425E826A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CAC394D2-7E97-404A-90A3-25E405EB15C0}" type="pres">
      <dgm:prSet presAssocID="{E31E18E7-A9B7-4390-9D53-6B167ADC35BD}" presName="spacer" presStyleCnt="0"/>
      <dgm:spPr/>
    </dgm:pt>
    <dgm:pt modelId="{BAB1AE8B-B057-4855-856A-A673CF112D53}" type="pres">
      <dgm:prSet presAssocID="{F6695C9B-855B-4476-A058-0C044329FA37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B85FB35B-FFAF-489B-B8CE-EBCBCCFADF36}" type="pres">
      <dgm:prSet presAssocID="{0496059F-0ABD-4A10-9DF3-A9082E1AFA16}" presName="spacer" presStyleCnt="0"/>
      <dgm:spPr/>
    </dgm:pt>
    <dgm:pt modelId="{A3E31CB1-6D5D-4FE4-8320-F4BC1B370A4D}" type="pres">
      <dgm:prSet presAssocID="{A1729D23-C322-46F0-965E-4516F9A775B9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70EA55F5-2DD9-49EC-8899-45FECF178129}" type="pres">
      <dgm:prSet presAssocID="{24CE8CC5-C5C9-4248-9D08-D1494DE0D53B}" presName="spacer" presStyleCnt="0"/>
      <dgm:spPr/>
    </dgm:pt>
    <dgm:pt modelId="{C72DE8E3-2AA6-4B64-9E29-F51841B42035}" type="pres">
      <dgm:prSet presAssocID="{0EDE1917-D1EF-4184-AC5F-D68CAF98CBE3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B4CD7546-765B-4F08-9C33-80E3EC3B694D}" type="presOf" srcId="{A1729D23-C322-46F0-965E-4516F9A775B9}" destId="{A3E31CB1-6D5D-4FE4-8320-F4BC1B370A4D}" srcOrd="0" destOrd="0" presId="urn:microsoft.com/office/officeart/2005/8/layout/vList2"/>
    <dgm:cxn modelId="{6773BB52-19F5-471B-99F3-01F984C4D9EC}" srcId="{B83D1622-7B80-4F17-BA1F-6B734C3D2C10}" destId="{4103A50E-306B-4BF7-ACDA-C26B601F8AC9}" srcOrd="0" destOrd="0" parTransId="{8E3F53A2-7E29-408E-8A3C-11413A4D93FD}" sibTransId="{F7DD05AB-762D-435A-A41D-9D6842116534}"/>
    <dgm:cxn modelId="{B98CD092-3036-4ABA-8049-7A9C6BD75280}" type="presOf" srcId="{9F711235-A7F1-41C1-8494-7E16BF414A6E}" destId="{33436B9E-9BB8-4399-A028-5082F07D8F05}" srcOrd="0" destOrd="0" presId="urn:microsoft.com/office/officeart/2005/8/layout/vList2"/>
    <dgm:cxn modelId="{CCF8FC9F-6C88-4BDD-AF35-DCE3D14EA5E4}" type="presOf" srcId="{F6695C9B-855B-4476-A058-0C044329FA37}" destId="{BAB1AE8B-B057-4855-856A-A673CF112D53}" srcOrd="0" destOrd="0" presId="urn:microsoft.com/office/officeart/2005/8/layout/vList2"/>
    <dgm:cxn modelId="{6041DAAC-BF37-4EA7-A917-A8EC985EFF00}" type="presOf" srcId="{B83D1622-7B80-4F17-BA1F-6B734C3D2C10}" destId="{87B51D33-2C6D-42C4-AA1C-716C86153D5C}" srcOrd="0" destOrd="0" presId="urn:microsoft.com/office/officeart/2005/8/layout/vList2"/>
    <dgm:cxn modelId="{39105FC2-ABCE-4E33-8C86-AD78B099EEEA}" type="presOf" srcId="{0EDE1917-D1EF-4184-AC5F-D68CAF98CBE3}" destId="{C72DE8E3-2AA6-4B64-9E29-F51841B42035}" srcOrd="0" destOrd="0" presId="urn:microsoft.com/office/officeart/2005/8/layout/vList2"/>
    <dgm:cxn modelId="{8CDF09C9-087D-4242-BAC7-22AB8FAF67F4}" srcId="{B83D1622-7B80-4F17-BA1F-6B734C3D2C10}" destId="{FFF0623B-0CE5-43A0-9835-8678425E826A}" srcOrd="2" destOrd="0" parTransId="{E70478B7-6411-4415-9C1D-A77EBE912152}" sibTransId="{E31E18E7-A9B7-4390-9D53-6B167ADC35BD}"/>
    <dgm:cxn modelId="{8E533DD3-F449-441E-A87E-AAC05B886555}" type="presOf" srcId="{FFF0623B-0CE5-43A0-9835-8678425E826A}" destId="{7029F1A5-6189-46C3-8673-C7628BAA959A}" srcOrd="0" destOrd="0" presId="urn:microsoft.com/office/officeart/2005/8/layout/vList2"/>
    <dgm:cxn modelId="{983D4FEE-2035-4F11-8959-C308A308007B}" srcId="{B83D1622-7B80-4F17-BA1F-6B734C3D2C10}" destId="{0EDE1917-D1EF-4184-AC5F-D68CAF98CBE3}" srcOrd="5" destOrd="0" parTransId="{4E81647B-C26A-4E93-B10E-621BB9733544}" sibTransId="{92B92488-3081-414C-AEF9-E9388201163B}"/>
    <dgm:cxn modelId="{C4E392F5-7839-4EF9-8C02-FC1A3B8F061F}" srcId="{B83D1622-7B80-4F17-BA1F-6B734C3D2C10}" destId="{9F711235-A7F1-41C1-8494-7E16BF414A6E}" srcOrd="1" destOrd="0" parTransId="{CE7F0F47-7218-4968-B2E9-F1886B055BE9}" sibTransId="{18EBC671-7456-4CE4-8393-24E2E8D03A74}"/>
    <dgm:cxn modelId="{B5E7CFFA-BE6F-4306-A210-78DE1910802A}" srcId="{B83D1622-7B80-4F17-BA1F-6B734C3D2C10}" destId="{F6695C9B-855B-4476-A058-0C044329FA37}" srcOrd="3" destOrd="0" parTransId="{A4538D80-77A0-43A0-A94A-DA2CBD1050E5}" sibTransId="{0496059F-0ABD-4A10-9DF3-A9082E1AFA16}"/>
    <dgm:cxn modelId="{59BEABFB-B1E3-4035-A1BD-1BDD6DF208DC}" type="presOf" srcId="{4103A50E-306B-4BF7-ACDA-C26B601F8AC9}" destId="{284A5E16-2691-4151-A06F-10A20A6054C4}" srcOrd="0" destOrd="0" presId="urn:microsoft.com/office/officeart/2005/8/layout/vList2"/>
    <dgm:cxn modelId="{E2A531FE-6B5C-448B-A875-1BDD27069418}" srcId="{B83D1622-7B80-4F17-BA1F-6B734C3D2C10}" destId="{A1729D23-C322-46F0-965E-4516F9A775B9}" srcOrd="4" destOrd="0" parTransId="{27121CE6-5D8E-4AB1-A486-4805394584B8}" sibTransId="{24CE8CC5-C5C9-4248-9D08-D1494DE0D53B}"/>
    <dgm:cxn modelId="{B005E4F1-4051-46CC-A8E9-F53431BC7D57}" type="presParOf" srcId="{87B51D33-2C6D-42C4-AA1C-716C86153D5C}" destId="{284A5E16-2691-4151-A06F-10A20A6054C4}" srcOrd="0" destOrd="0" presId="urn:microsoft.com/office/officeart/2005/8/layout/vList2"/>
    <dgm:cxn modelId="{3EE6B871-8731-462A-9541-CDD659F77C51}" type="presParOf" srcId="{87B51D33-2C6D-42C4-AA1C-716C86153D5C}" destId="{06454059-CFC9-4614-B5C7-342E98899ACF}" srcOrd="1" destOrd="0" presId="urn:microsoft.com/office/officeart/2005/8/layout/vList2"/>
    <dgm:cxn modelId="{F91BE35D-3186-4F1A-A784-78F513883A5D}" type="presParOf" srcId="{87B51D33-2C6D-42C4-AA1C-716C86153D5C}" destId="{33436B9E-9BB8-4399-A028-5082F07D8F05}" srcOrd="2" destOrd="0" presId="urn:microsoft.com/office/officeart/2005/8/layout/vList2"/>
    <dgm:cxn modelId="{F7178DEC-E849-4C9E-A519-D4F7716100A8}" type="presParOf" srcId="{87B51D33-2C6D-42C4-AA1C-716C86153D5C}" destId="{AFE44C6F-BAE5-4EC3-BBCA-7D4AB997D629}" srcOrd="3" destOrd="0" presId="urn:microsoft.com/office/officeart/2005/8/layout/vList2"/>
    <dgm:cxn modelId="{5E4B5969-B4E2-4F2E-8619-13A824BE951D}" type="presParOf" srcId="{87B51D33-2C6D-42C4-AA1C-716C86153D5C}" destId="{7029F1A5-6189-46C3-8673-C7628BAA959A}" srcOrd="4" destOrd="0" presId="urn:microsoft.com/office/officeart/2005/8/layout/vList2"/>
    <dgm:cxn modelId="{12B20526-0ED2-405F-9212-EB12C44A8F5C}" type="presParOf" srcId="{87B51D33-2C6D-42C4-AA1C-716C86153D5C}" destId="{CAC394D2-7E97-404A-90A3-25E405EB15C0}" srcOrd="5" destOrd="0" presId="urn:microsoft.com/office/officeart/2005/8/layout/vList2"/>
    <dgm:cxn modelId="{A73407F4-0E2E-4834-B30E-20A71727DA5E}" type="presParOf" srcId="{87B51D33-2C6D-42C4-AA1C-716C86153D5C}" destId="{BAB1AE8B-B057-4855-856A-A673CF112D53}" srcOrd="6" destOrd="0" presId="urn:microsoft.com/office/officeart/2005/8/layout/vList2"/>
    <dgm:cxn modelId="{BD11888B-FBCF-4AD2-B7DF-4A7861EC66D3}" type="presParOf" srcId="{87B51D33-2C6D-42C4-AA1C-716C86153D5C}" destId="{B85FB35B-FFAF-489B-B8CE-EBCBCCFADF36}" srcOrd="7" destOrd="0" presId="urn:microsoft.com/office/officeart/2005/8/layout/vList2"/>
    <dgm:cxn modelId="{12317379-933E-4656-91E0-0A5F87C45E73}" type="presParOf" srcId="{87B51D33-2C6D-42C4-AA1C-716C86153D5C}" destId="{A3E31CB1-6D5D-4FE4-8320-F4BC1B370A4D}" srcOrd="8" destOrd="0" presId="urn:microsoft.com/office/officeart/2005/8/layout/vList2"/>
    <dgm:cxn modelId="{C6C9170F-83A1-4F8C-A866-DB4427010E83}" type="presParOf" srcId="{87B51D33-2C6D-42C4-AA1C-716C86153D5C}" destId="{70EA55F5-2DD9-49EC-8899-45FECF178129}" srcOrd="9" destOrd="0" presId="urn:microsoft.com/office/officeart/2005/8/layout/vList2"/>
    <dgm:cxn modelId="{EB749664-59C2-4F14-88A4-B4584441060F}" type="presParOf" srcId="{87B51D33-2C6D-42C4-AA1C-716C86153D5C}" destId="{C72DE8E3-2AA6-4B64-9E29-F51841B42035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08747D-0943-43DF-B244-D12C84A4FF14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6D24E5D-28C0-4FFE-8794-FA542BC7173A}">
      <dgm:prSet/>
      <dgm:spPr/>
      <dgm:t>
        <a:bodyPr/>
        <a:lstStyle/>
        <a:p>
          <a:r>
            <a:rPr lang="da-DK"/>
            <a:t>Hele tiden i løbet af arbejdsdagen have fokus på sin arbejdsstilling.</a:t>
          </a:r>
          <a:endParaRPr lang="en-US"/>
        </a:p>
      </dgm:t>
    </dgm:pt>
    <dgm:pt modelId="{F4F98312-B1A6-4A7F-BA1F-0C19E72726D5}" type="parTrans" cxnId="{90CE88B4-7002-435E-894F-2A25E23537CE}">
      <dgm:prSet/>
      <dgm:spPr/>
      <dgm:t>
        <a:bodyPr/>
        <a:lstStyle/>
        <a:p>
          <a:endParaRPr lang="en-US"/>
        </a:p>
      </dgm:t>
    </dgm:pt>
    <dgm:pt modelId="{7C9410AE-6E98-4271-906D-3F22370CA337}" type="sibTrans" cxnId="{90CE88B4-7002-435E-894F-2A25E23537CE}">
      <dgm:prSet/>
      <dgm:spPr/>
      <dgm:t>
        <a:bodyPr/>
        <a:lstStyle/>
        <a:p>
          <a:endParaRPr lang="en-US"/>
        </a:p>
      </dgm:t>
    </dgm:pt>
    <dgm:pt modelId="{80FD0758-4E24-4290-9AA1-D2157EC6242B}">
      <dgm:prSet/>
      <dgm:spPr/>
      <dgm:t>
        <a:bodyPr/>
        <a:lstStyle/>
        <a:p>
          <a:r>
            <a:rPr lang="da-DK"/>
            <a:t>Veksle mellem stående og siddende arbejde</a:t>
          </a:r>
          <a:endParaRPr lang="en-US"/>
        </a:p>
      </dgm:t>
    </dgm:pt>
    <dgm:pt modelId="{0782CE0D-94C9-4F82-9ED0-F328A4E1AA0D}" type="parTrans" cxnId="{566C16BB-3AFD-44F5-A9A0-0B46C5E05E72}">
      <dgm:prSet/>
      <dgm:spPr/>
      <dgm:t>
        <a:bodyPr/>
        <a:lstStyle/>
        <a:p>
          <a:endParaRPr lang="en-US"/>
        </a:p>
      </dgm:t>
    </dgm:pt>
    <dgm:pt modelId="{8E2E48D4-6D56-4DF5-8E9B-E8B9CDC892DE}" type="sibTrans" cxnId="{566C16BB-3AFD-44F5-A9A0-0B46C5E05E72}">
      <dgm:prSet/>
      <dgm:spPr/>
      <dgm:t>
        <a:bodyPr/>
        <a:lstStyle/>
        <a:p>
          <a:endParaRPr lang="en-US"/>
        </a:p>
      </dgm:t>
    </dgm:pt>
    <dgm:pt modelId="{3C15AF67-D290-4DAC-A5BE-0F79B7877A89}">
      <dgm:prSet/>
      <dgm:spPr/>
      <dgm:t>
        <a:bodyPr/>
        <a:lstStyle/>
        <a:p>
          <a:r>
            <a:rPr lang="da-DK"/>
            <a:t>Gør ikke altid bare som dine kollegaer, men mærk efter hvad der er bedst for dig</a:t>
          </a:r>
          <a:endParaRPr lang="en-US"/>
        </a:p>
      </dgm:t>
    </dgm:pt>
    <dgm:pt modelId="{F69E98FE-03B6-42AE-8F34-F276985F3AB1}" type="parTrans" cxnId="{0366A185-9AAC-49F6-B38C-5980FD8FB72F}">
      <dgm:prSet/>
      <dgm:spPr/>
      <dgm:t>
        <a:bodyPr/>
        <a:lstStyle/>
        <a:p>
          <a:endParaRPr lang="en-US"/>
        </a:p>
      </dgm:t>
    </dgm:pt>
    <dgm:pt modelId="{1E00EC4F-D97D-42E2-9839-B34D511EFC61}" type="sibTrans" cxnId="{0366A185-9AAC-49F6-B38C-5980FD8FB72F}">
      <dgm:prSet/>
      <dgm:spPr/>
      <dgm:t>
        <a:bodyPr/>
        <a:lstStyle/>
        <a:p>
          <a:endParaRPr lang="en-US"/>
        </a:p>
      </dgm:t>
    </dgm:pt>
    <dgm:pt modelId="{ECD22386-57B3-483A-86C5-BEB78416D54C}">
      <dgm:prSet/>
      <dgm:spPr/>
      <dgm:t>
        <a:bodyPr/>
        <a:lstStyle/>
        <a:p>
          <a:r>
            <a:rPr lang="da-DK"/>
            <a:t>Lav gymnastik, formiddag og ved middagstid, på kontoret med kollegaerne, hvor kroppen bliver strukket ud</a:t>
          </a:r>
          <a:endParaRPr lang="en-US"/>
        </a:p>
      </dgm:t>
    </dgm:pt>
    <dgm:pt modelId="{DE29210C-F1DC-4F03-BA46-662E4CBBAF53}" type="parTrans" cxnId="{7D003022-9042-4EB5-873F-6F86B6C209BC}">
      <dgm:prSet/>
      <dgm:spPr/>
      <dgm:t>
        <a:bodyPr/>
        <a:lstStyle/>
        <a:p>
          <a:endParaRPr lang="en-US"/>
        </a:p>
      </dgm:t>
    </dgm:pt>
    <dgm:pt modelId="{8B6ABC3C-2601-4099-A215-A7686D36ED9E}" type="sibTrans" cxnId="{7D003022-9042-4EB5-873F-6F86B6C209BC}">
      <dgm:prSet/>
      <dgm:spPr/>
      <dgm:t>
        <a:bodyPr/>
        <a:lstStyle/>
        <a:p>
          <a:endParaRPr lang="en-US"/>
        </a:p>
      </dgm:t>
    </dgm:pt>
    <dgm:pt modelId="{C9DEDC53-9579-4670-8F0C-26432A9FF58A}" type="pres">
      <dgm:prSet presAssocID="{4A08747D-0943-43DF-B244-D12C84A4FF14}" presName="vert0" presStyleCnt="0">
        <dgm:presLayoutVars>
          <dgm:dir/>
          <dgm:animOne val="branch"/>
          <dgm:animLvl val="lvl"/>
        </dgm:presLayoutVars>
      </dgm:prSet>
      <dgm:spPr/>
    </dgm:pt>
    <dgm:pt modelId="{879E345E-5E0E-4C9E-8C77-FF067A01BA58}" type="pres">
      <dgm:prSet presAssocID="{36D24E5D-28C0-4FFE-8794-FA542BC7173A}" presName="thickLine" presStyleLbl="alignNode1" presStyleIdx="0" presStyleCnt="4"/>
      <dgm:spPr/>
    </dgm:pt>
    <dgm:pt modelId="{807B63BF-5680-4094-BE5B-97B213BAFFB4}" type="pres">
      <dgm:prSet presAssocID="{36D24E5D-28C0-4FFE-8794-FA542BC7173A}" presName="horz1" presStyleCnt="0"/>
      <dgm:spPr/>
    </dgm:pt>
    <dgm:pt modelId="{4F6D1BC2-07E2-4A59-8E9F-185C1AD36625}" type="pres">
      <dgm:prSet presAssocID="{36D24E5D-28C0-4FFE-8794-FA542BC7173A}" presName="tx1" presStyleLbl="revTx" presStyleIdx="0" presStyleCnt="4"/>
      <dgm:spPr/>
    </dgm:pt>
    <dgm:pt modelId="{A086587C-89AA-4C4D-92B0-81E28A2D5BEA}" type="pres">
      <dgm:prSet presAssocID="{36D24E5D-28C0-4FFE-8794-FA542BC7173A}" presName="vert1" presStyleCnt="0"/>
      <dgm:spPr/>
    </dgm:pt>
    <dgm:pt modelId="{917B02C2-38D3-48E9-9BD9-500FCB815BD2}" type="pres">
      <dgm:prSet presAssocID="{80FD0758-4E24-4290-9AA1-D2157EC6242B}" presName="thickLine" presStyleLbl="alignNode1" presStyleIdx="1" presStyleCnt="4"/>
      <dgm:spPr/>
    </dgm:pt>
    <dgm:pt modelId="{0CF89853-AF43-4788-8402-7E2C5D162B69}" type="pres">
      <dgm:prSet presAssocID="{80FD0758-4E24-4290-9AA1-D2157EC6242B}" presName="horz1" presStyleCnt="0"/>
      <dgm:spPr/>
    </dgm:pt>
    <dgm:pt modelId="{17CCC577-7E8A-4288-9F4A-00E90D45D985}" type="pres">
      <dgm:prSet presAssocID="{80FD0758-4E24-4290-9AA1-D2157EC6242B}" presName="tx1" presStyleLbl="revTx" presStyleIdx="1" presStyleCnt="4"/>
      <dgm:spPr/>
    </dgm:pt>
    <dgm:pt modelId="{74BAB2D6-4039-476D-BEBF-4A74E95A9AF4}" type="pres">
      <dgm:prSet presAssocID="{80FD0758-4E24-4290-9AA1-D2157EC6242B}" presName="vert1" presStyleCnt="0"/>
      <dgm:spPr/>
    </dgm:pt>
    <dgm:pt modelId="{A882BE54-BDC4-41D8-9469-EEB2EC794215}" type="pres">
      <dgm:prSet presAssocID="{3C15AF67-D290-4DAC-A5BE-0F79B7877A89}" presName="thickLine" presStyleLbl="alignNode1" presStyleIdx="2" presStyleCnt="4"/>
      <dgm:spPr/>
    </dgm:pt>
    <dgm:pt modelId="{3B41B8DD-0FD3-4DE0-A3EE-F92A81EB3776}" type="pres">
      <dgm:prSet presAssocID="{3C15AF67-D290-4DAC-A5BE-0F79B7877A89}" presName="horz1" presStyleCnt="0"/>
      <dgm:spPr/>
    </dgm:pt>
    <dgm:pt modelId="{6E4FD264-1807-4B0B-A7CB-3A409CF63E36}" type="pres">
      <dgm:prSet presAssocID="{3C15AF67-D290-4DAC-A5BE-0F79B7877A89}" presName="tx1" presStyleLbl="revTx" presStyleIdx="2" presStyleCnt="4"/>
      <dgm:spPr/>
    </dgm:pt>
    <dgm:pt modelId="{EFB9ABF5-A6B3-44BB-ABB4-F53A8BE46D05}" type="pres">
      <dgm:prSet presAssocID="{3C15AF67-D290-4DAC-A5BE-0F79B7877A89}" presName="vert1" presStyleCnt="0"/>
      <dgm:spPr/>
    </dgm:pt>
    <dgm:pt modelId="{92654A26-C361-4E99-945F-F128A575E911}" type="pres">
      <dgm:prSet presAssocID="{ECD22386-57B3-483A-86C5-BEB78416D54C}" presName="thickLine" presStyleLbl="alignNode1" presStyleIdx="3" presStyleCnt="4"/>
      <dgm:spPr/>
    </dgm:pt>
    <dgm:pt modelId="{6EA94025-7A7A-48A0-8F94-55C08AB79BFC}" type="pres">
      <dgm:prSet presAssocID="{ECD22386-57B3-483A-86C5-BEB78416D54C}" presName="horz1" presStyleCnt="0"/>
      <dgm:spPr/>
    </dgm:pt>
    <dgm:pt modelId="{C5044FF3-20FA-452A-923C-B0097BF3B86C}" type="pres">
      <dgm:prSet presAssocID="{ECD22386-57B3-483A-86C5-BEB78416D54C}" presName="tx1" presStyleLbl="revTx" presStyleIdx="3" presStyleCnt="4"/>
      <dgm:spPr/>
    </dgm:pt>
    <dgm:pt modelId="{BD082955-8755-443D-89C5-A354FF19B34A}" type="pres">
      <dgm:prSet presAssocID="{ECD22386-57B3-483A-86C5-BEB78416D54C}" presName="vert1" presStyleCnt="0"/>
      <dgm:spPr/>
    </dgm:pt>
  </dgm:ptLst>
  <dgm:cxnLst>
    <dgm:cxn modelId="{7D003022-9042-4EB5-873F-6F86B6C209BC}" srcId="{4A08747D-0943-43DF-B244-D12C84A4FF14}" destId="{ECD22386-57B3-483A-86C5-BEB78416D54C}" srcOrd="3" destOrd="0" parTransId="{DE29210C-F1DC-4F03-BA46-662E4CBBAF53}" sibTransId="{8B6ABC3C-2601-4099-A215-A7686D36ED9E}"/>
    <dgm:cxn modelId="{983ACF3E-9582-4F2C-BA41-914D9D6E9FA2}" type="presOf" srcId="{80FD0758-4E24-4290-9AA1-D2157EC6242B}" destId="{17CCC577-7E8A-4288-9F4A-00E90D45D985}" srcOrd="0" destOrd="0" presId="urn:microsoft.com/office/officeart/2008/layout/LinedList"/>
    <dgm:cxn modelId="{871D4547-4C9E-4004-8582-DBEB4790CA0F}" type="presOf" srcId="{ECD22386-57B3-483A-86C5-BEB78416D54C}" destId="{C5044FF3-20FA-452A-923C-B0097BF3B86C}" srcOrd="0" destOrd="0" presId="urn:microsoft.com/office/officeart/2008/layout/LinedList"/>
    <dgm:cxn modelId="{0366A185-9AAC-49F6-B38C-5980FD8FB72F}" srcId="{4A08747D-0943-43DF-B244-D12C84A4FF14}" destId="{3C15AF67-D290-4DAC-A5BE-0F79B7877A89}" srcOrd="2" destOrd="0" parTransId="{F69E98FE-03B6-42AE-8F34-F276985F3AB1}" sibTransId="{1E00EC4F-D97D-42E2-9839-B34D511EFC61}"/>
    <dgm:cxn modelId="{90CE88B4-7002-435E-894F-2A25E23537CE}" srcId="{4A08747D-0943-43DF-B244-D12C84A4FF14}" destId="{36D24E5D-28C0-4FFE-8794-FA542BC7173A}" srcOrd="0" destOrd="0" parTransId="{F4F98312-B1A6-4A7F-BA1F-0C19E72726D5}" sibTransId="{7C9410AE-6E98-4271-906D-3F22370CA337}"/>
    <dgm:cxn modelId="{566C16BB-3AFD-44F5-A9A0-0B46C5E05E72}" srcId="{4A08747D-0943-43DF-B244-D12C84A4FF14}" destId="{80FD0758-4E24-4290-9AA1-D2157EC6242B}" srcOrd="1" destOrd="0" parTransId="{0782CE0D-94C9-4F82-9ED0-F328A4E1AA0D}" sibTransId="{8E2E48D4-6D56-4DF5-8E9B-E8B9CDC892DE}"/>
    <dgm:cxn modelId="{6C1423C5-5A3F-4A7F-AFF8-82D71BF412CD}" type="presOf" srcId="{4A08747D-0943-43DF-B244-D12C84A4FF14}" destId="{C9DEDC53-9579-4670-8F0C-26432A9FF58A}" srcOrd="0" destOrd="0" presId="urn:microsoft.com/office/officeart/2008/layout/LinedList"/>
    <dgm:cxn modelId="{3AB0A4CE-143A-4290-9C13-8CE2B7738CF5}" type="presOf" srcId="{36D24E5D-28C0-4FFE-8794-FA542BC7173A}" destId="{4F6D1BC2-07E2-4A59-8E9F-185C1AD36625}" srcOrd="0" destOrd="0" presId="urn:microsoft.com/office/officeart/2008/layout/LinedList"/>
    <dgm:cxn modelId="{BCC03FE4-A308-435C-BD4F-3282AF404125}" type="presOf" srcId="{3C15AF67-D290-4DAC-A5BE-0F79B7877A89}" destId="{6E4FD264-1807-4B0B-A7CB-3A409CF63E36}" srcOrd="0" destOrd="0" presId="urn:microsoft.com/office/officeart/2008/layout/LinedList"/>
    <dgm:cxn modelId="{77CB3B87-6C44-4D2F-8ABB-12645C94BEAD}" type="presParOf" srcId="{C9DEDC53-9579-4670-8F0C-26432A9FF58A}" destId="{879E345E-5E0E-4C9E-8C77-FF067A01BA58}" srcOrd="0" destOrd="0" presId="urn:microsoft.com/office/officeart/2008/layout/LinedList"/>
    <dgm:cxn modelId="{CF1AAE89-5FA9-43FF-A13A-6A579857509E}" type="presParOf" srcId="{C9DEDC53-9579-4670-8F0C-26432A9FF58A}" destId="{807B63BF-5680-4094-BE5B-97B213BAFFB4}" srcOrd="1" destOrd="0" presId="urn:microsoft.com/office/officeart/2008/layout/LinedList"/>
    <dgm:cxn modelId="{769377F8-DC80-467B-9873-572BA4AFAAE2}" type="presParOf" srcId="{807B63BF-5680-4094-BE5B-97B213BAFFB4}" destId="{4F6D1BC2-07E2-4A59-8E9F-185C1AD36625}" srcOrd="0" destOrd="0" presId="urn:microsoft.com/office/officeart/2008/layout/LinedList"/>
    <dgm:cxn modelId="{E6FC9D86-6C45-48F1-A214-C6599E9A5B4D}" type="presParOf" srcId="{807B63BF-5680-4094-BE5B-97B213BAFFB4}" destId="{A086587C-89AA-4C4D-92B0-81E28A2D5BEA}" srcOrd="1" destOrd="0" presId="urn:microsoft.com/office/officeart/2008/layout/LinedList"/>
    <dgm:cxn modelId="{168C961D-537C-4664-A8C2-C7E4CDB0BD85}" type="presParOf" srcId="{C9DEDC53-9579-4670-8F0C-26432A9FF58A}" destId="{917B02C2-38D3-48E9-9BD9-500FCB815BD2}" srcOrd="2" destOrd="0" presId="urn:microsoft.com/office/officeart/2008/layout/LinedList"/>
    <dgm:cxn modelId="{ED1DFE40-B38A-45E9-9BA7-1212E61C2973}" type="presParOf" srcId="{C9DEDC53-9579-4670-8F0C-26432A9FF58A}" destId="{0CF89853-AF43-4788-8402-7E2C5D162B69}" srcOrd="3" destOrd="0" presId="urn:microsoft.com/office/officeart/2008/layout/LinedList"/>
    <dgm:cxn modelId="{F91B4285-4E46-4D0F-9DA7-BABB9DEF6B2A}" type="presParOf" srcId="{0CF89853-AF43-4788-8402-7E2C5D162B69}" destId="{17CCC577-7E8A-4288-9F4A-00E90D45D985}" srcOrd="0" destOrd="0" presId="urn:microsoft.com/office/officeart/2008/layout/LinedList"/>
    <dgm:cxn modelId="{68F7B42B-0F08-4397-A990-713355D1F764}" type="presParOf" srcId="{0CF89853-AF43-4788-8402-7E2C5D162B69}" destId="{74BAB2D6-4039-476D-BEBF-4A74E95A9AF4}" srcOrd="1" destOrd="0" presId="urn:microsoft.com/office/officeart/2008/layout/LinedList"/>
    <dgm:cxn modelId="{673325A2-EC05-44E8-B8F1-692E6B5167A8}" type="presParOf" srcId="{C9DEDC53-9579-4670-8F0C-26432A9FF58A}" destId="{A882BE54-BDC4-41D8-9469-EEB2EC794215}" srcOrd="4" destOrd="0" presId="urn:microsoft.com/office/officeart/2008/layout/LinedList"/>
    <dgm:cxn modelId="{1FE6DC80-284E-4452-9575-97B0549033EB}" type="presParOf" srcId="{C9DEDC53-9579-4670-8F0C-26432A9FF58A}" destId="{3B41B8DD-0FD3-4DE0-A3EE-F92A81EB3776}" srcOrd="5" destOrd="0" presId="urn:microsoft.com/office/officeart/2008/layout/LinedList"/>
    <dgm:cxn modelId="{481BFF13-63EE-4480-825A-6B1A22474902}" type="presParOf" srcId="{3B41B8DD-0FD3-4DE0-A3EE-F92A81EB3776}" destId="{6E4FD264-1807-4B0B-A7CB-3A409CF63E36}" srcOrd="0" destOrd="0" presId="urn:microsoft.com/office/officeart/2008/layout/LinedList"/>
    <dgm:cxn modelId="{0309A21A-8716-4BD8-98DE-42B691B89807}" type="presParOf" srcId="{3B41B8DD-0FD3-4DE0-A3EE-F92A81EB3776}" destId="{EFB9ABF5-A6B3-44BB-ABB4-F53A8BE46D05}" srcOrd="1" destOrd="0" presId="urn:microsoft.com/office/officeart/2008/layout/LinedList"/>
    <dgm:cxn modelId="{DE320DFA-9C14-4D4C-8B20-DA68684814E8}" type="presParOf" srcId="{C9DEDC53-9579-4670-8F0C-26432A9FF58A}" destId="{92654A26-C361-4E99-945F-F128A575E911}" srcOrd="6" destOrd="0" presId="urn:microsoft.com/office/officeart/2008/layout/LinedList"/>
    <dgm:cxn modelId="{B1CD4ADA-F1A8-4F4E-922F-68C62A5AFFFA}" type="presParOf" srcId="{C9DEDC53-9579-4670-8F0C-26432A9FF58A}" destId="{6EA94025-7A7A-48A0-8F94-55C08AB79BFC}" srcOrd="7" destOrd="0" presId="urn:microsoft.com/office/officeart/2008/layout/LinedList"/>
    <dgm:cxn modelId="{2DD2E3E9-50EC-455E-9ECB-EBF86EC8DC10}" type="presParOf" srcId="{6EA94025-7A7A-48A0-8F94-55C08AB79BFC}" destId="{C5044FF3-20FA-452A-923C-B0097BF3B86C}" srcOrd="0" destOrd="0" presId="urn:microsoft.com/office/officeart/2008/layout/LinedList"/>
    <dgm:cxn modelId="{3368A1FD-527F-411B-B1C8-6F12BB8CCBD3}" type="presParOf" srcId="{6EA94025-7A7A-48A0-8F94-55C08AB79BFC}" destId="{BD082955-8755-443D-89C5-A354FF19B34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703181-B128-4F33-9A5E-909CB43772B7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76A2BCB-CF68-4EA0-B666-EF95934ED50D}">
      <dgm:prSet/>
      <dgm:spPr/>
      <dgm:t>
        <a:bodyPr/>
        <a:lstStyle/>
        <a:p>
          <a:r>
            <a:rPr lang="da-DK"/>
            <a:t>Hæve/sænkebord</a:t>
          </a:r>
          <a:endParaRPr lang="en-US"/>
        </a:p>
      </dgm:t>
    </dgm:pt>
    <dgm:pt modelId="{89461C87-7D59-4549-A75B-37A066B2A6E0}" type="parTrans" cxnId="{4AC20F75-7C16-4992-99CF-2152756E73A5}">
      <dgm:prSet/>
      <dgm:spPr/>
      <dgm:t>
        <a:bodyPr/>
        <a:lstStyle/>
        <a:p>
          <a:endParaRPr lang="en-US"/>
        </a:p>
      </dgm:t>
    </dgm:pt>
    <dgm:pt modelId="{F252695F-1517-402D-BEE0-7B86D50ED034}" type="sibTrans" cxnId="{4AC20F75-7C16-4992-99CF-2152756E73A5}">
      <dgm:prSet/>
      <dgm:spPr/>
      <dgm:t>
        <a:bodyPr/>
        <a:lstStyle/>
        <a:p>
          <a:endParaRPr lang="en-US"/>
        </a:p>
      </dgm:t>
    </dgm:pt>
    <dgm:pt modelId="{B7F6E775-0D8C-457D-B43E-558B28B4066E}">
      <dgm:prSet/>
      <dgm:spPr/>
      <dgm:t>
        <a:bodyPr/>
        <a:lstStyle/>
        <a:p>
          <a:r>
            <a:rPr lang="da-DK"/>
            <a:t>Kontorstol der kan indstilles korrekt til dig</a:t>
          </a:r>
          <a:endParaRPr lang="en-US"/>
        </a:p>
      </dgm:t>
    </dgm:pt>
    <dgm:pt modelId="{1A52B423-52D5-4060-8838-6828704C722A}" type="parTrans" cxnId="{E8B8F889-E60C-413A-A6C1-ED64C9336227}">
      <dgm:prSet/>
      <dgm:spPr/>
      <dgm:t>
        <a:bodyPr/>
        <a:lstStyle/>
        <a:p>
          <a:endParaRPr lang="en-US"/>
        </a:p>
      </dgm:t>
    </dgm:pt>
    <dgm:pt modelId="{F1B5BC60-CF40-4E6B-BB8B-C0F4441C23F9}" type="sibTrans" cxnId="{E8B8F889-E60C-413A-A6C1-ED64C9336227}">
      <dgm:prSet/>
      <dgm:spPr/>
      <dgm:t>
        <a:bodyPr/>
        <a:lstStyle/>
        <a:p>
          <a:endParaRPr lang="en-US"/>
        </a:p>
      </dgm:t>
    </dgm:pt>
    <dgm:pt modelId="{D8E3BCD9-D68C-44F1-A415-61F66264ABD0}">
      <dgm:prSet/>
      <dgm:spPr/>
      <dgm:t>
        <a:bodyPr/>
        <a:lstStyle/>
        <a:p>
          <a:r>
            <a:rPr lang="da-DK"/>
            <a:t>”hånddims” der gør at vi skrive journaler i stående stilling</a:t>
          </a:r>
          <a:endParaRPr lang="en-US"/>
        </a:p>
      </dgm:t>
    </dgm:pt>
    <dgm:pt modelId="{597981D4-731E-4AB7-B038-9A1BEFBFCA56}" type="parTrans" cxnId="{8507C9FE-235F-4721-AA0E-CB89972BC8FC}">
      <dgm:prSet/>
      <dgm:spPr/>
      <dgm:t>
        <a:bodyPr/>
        <a:lstStyle/>
        <a:p>
          <a:endParaRPr lang="en-US"/>
        </a:p>
      </dgm:t>
    </dgm:pt>
    <dgm:pt modelId="{4BB27FE9-1D3C-41E2-9CB6-61029B70D697}" type="sibTrans" cxnId="{8507C9FE-235F-4721-AA0E-CB89972BC8FC}">
      <dgm:prSet/>
      <dgm:spPr/>
      <dgm:t>
        <a:bodyPr/>
        <a:lstStyle/>
        <a:p>
          <a:endParaRPr lang="en-US"/>
        </a:p>
      </dgm:t>
    </dgm:pt>
    <dgm:pt modelId="{BF88B059-0F64-4F3D-88A3-A3DC9F247AF2}">
      <dgm:prSet/>
      <dgm:spPr/>
      <dgm:t>
        <a:bodyPr/>
        <a:lstStyle/>
        <a:p>
          <a:r>
            <a:rPr lang="da-DK"/>
            <a:t>Træningselastikker og musik til formiddagsmotionen, evt. Youtube videoer</a:t>
          </a:r>
          <a:endParaRPr lang="en-US"/>
        </a:p>
      </dgm:t>
    </dgm:pt>
    <dgm:pt modelId="{63EFB171-E18B-4E28-BA51-4A8664E6BD9D}" type="parTrans" cxnId="{EF8793E4-447A-4FE3-9579-15288D7012D6}">
      <dgm:prSet/>
      <dgm:spPr/>
      <dgm:t>
        <a:bodyPr/>
        <a:lstStyle/>
        <a:p>
          <a:endParaRPr lang="en-US"/>
        </a:p>
      </dgm:t>
    </dgm:pt>
    <dgm:pt modelId="{68FE2582-AA03-454C-B015-3D250455ADFF}" type="sibTrans" cxnId="{EF8793E4-447A-4FE3-9579-15288D7012D6}">
      <dgm:prSet/>
      <dgm:spPr/>
      <dgm:t>
        <a:bodyPr/>
        <a:lstStyle/>
        <a:p>
          <a:endParaRPr lang="en-US"/>
        </a:p>
      </dgm:t>
    </dgm:pt>
    <dgm:pt modelId="{5B23CDDF-F22D-40B8-AA7F-3000B07149A3}">
      <dgm:prSet/>
      <dgm:spPr/>
      <dgm:t>
        <a:bodyPr/>
        <a:lstStyle/>
        <a:p>
          <a:r>
            <a:rPr lang="da-DK"/>
            <a:t>Fremtidsønsker:</a:t>
          </a:r>
          <a:endParaRPr lang="en-US"/>
        </a:p>
      </dgm:t>
    </dgm:pt>
    <dgm:pt modelId="{E8296041-9CFD-4B74-9EE1-6F79647CC969}" type="parTrans" cxnId="{061140CC-E5E2-48EA-BE6F-4314CFDC8D9E}">
      <dgm:prSet/>
      <dgm:spPr/>
      <dgm:t>
        <a:bodyPr/>
        <a:lstStyle/>
        <a:p>
          <a:endParaRPr lang="en-US"/>
        </a:p>
      </dgm:t>
    </dgm:pt>
    <dgm:pt modelId="{B0A3F9C5-D0BB-4077-B4D6-9A3ECBFC5CF1}" type="sibTrans" cxnId="{061140CC-E5E2-48EA-BE6F-4314CFDC8D9E}">
      <dgm:prSet/>
      <dgm:spPr/>
      <dgm:t>
        <a:bodyPr/>
        <a:lstStyle/>
        <a:p>
          <a:endParaRPr lang="en-US"/>
        </a:p>
      </dgm:t>
    </dgm:pt>
    <dgm:pt modelId="{5FD2AC01-888E-4A8C-B104-DD0C3588E15F}">
      <dgm:prSet/>
      <dgm:spPr/>
      <dgm:t>
        <a:bodyPr/>
        <a:lstStyle/>
        <a:p>
          <a:r>
            <a:rPr lang="da-DK"/>
            <a:t>Motionscenter på jobbet fx. i den gamle koisk på RH Viborg</a:t>
          </a:r>
          <a:endParaRPr lang="en-US"/>
        </a:p>
      </dgm:t>
    </dgm:pt>
    <dgm:pt modelId="{0E16812C-80F0-4EE5-A991-BBD1D0B99C83}" type="parTrans" cxnId="{EFEAD280-2682-4E95-BAAC-D5EB186A6F36}">
      <dgm:prSet/>
      <dgm:spPr/>
      <dgm:t>
        <a:bodyPr/>
        <a:lstStyle/>
        <a:p>
          <a:endParaRPr lang="en-US"/>
        </a:p>
      </dgm:t>
    </dgm:pt>
    <dgm:pt modelId="{7E5A49B0-24FE-4E26-99EC-F7071DD22116}" type="sibTrans" cxnId="{EFEAD280-2682-4E95-BAAC-D5EB186A6F36}">
      <dgm:prSet/>
      <dgm:spPr/>
      <dgm:t>
        <a:bodyPr/>
        <a:lstStyle/>
        <a:p>
          <a:endParaRPr lang="en-US"/>
        </a:p>
      </dgm:t>
    </dgm:pt>
    <dgm:pt modelId="{3BACB427-8A23-42E5-B918-E2C57A8BF7D6}" type="pres">
      <dgm:prSet presAssocID="{86703181-B128-4F33-9A5E-909CB43772B7}" presName="diagram" presStyleCnt="0">
        <dgm:presLayoutVars>
          <dgm:dir/>
          <dgm:resizeHandles val="exact"/>
        </dgm:presLayoutVars>
      </dgm:prSet>
      <dgm:spPr/>
    </dgm:pt>
    <dgm:pt modelId="{BDC247B7-A52E-4065-8F1C-D27BDEDF8C9B}" type="pres">
      <dgm:prSet presAssocID="{376A2BCB-CF68-4EA0-B666-EF95934ED50D}" presName="node" presStyleLbl="node1" presStyleIdx="0" presStyleCnt="6">
        <dgm:presLayoutVars>
          <dgm:bulletEnabled val="1"/>
        </dgm:presLayoutVars>
      </dgm:prSet>
      <dgm:spPr/>
    </dgm:pt>
    <dgm:pt modelId="{D0B47FA9-B070-4D34-82AB-547647095DB6}" type="pres">
      <dgm:prSet presAssocID="{F252695F-1517-402D-BEE0-7B86D50ED034}" presName="sibTrans" presStyleCnt="0"/>
      <dgm:spPr/>
    </dgm:pt>
    <dgm:pt modelId="{D4B64046-C20C-4190-9D3F-DF88F5F06E2F}" type="pres">
      <dgm:prSet presAssocID="{B7F6E775-0D8C-457D-B43E-558B28B4066E}" presName="node" presStyleLbl="node1" presStyleIdx="1" presStyleCnt="6">
        <dgm:presLayoutVars>
          <dgm:bulletEnabled val="1"/>
        </dgm:presLayoutVars>
      </dgm:prSet>
      <dgm:spPr/>
    </dgm:pt>
    <dgm:pt modelId="{94A0C8AF-9561-4153-9A74-FC2A76BEDB36}" type="pres">
      <dgm:prSet presAssocID="{F1B5BC60-CF40-4E6B-BB8B-C0F4441C23F9}" presName="sibTrans" presStyleCnt="0"/>
      <dgm:spPr/>
    </dgm:pt>
    <dgm:pt modelId="{3F0B8C15-4A9C-4682-A035-9F9A41CD5B4C}" type="pres">
      <dgm:prSet presAssocID="{D8E3BCD9-D68C-44F1-A415-61F66264ABD0}" presName="node" presStyleLbl="node1" presStyleIdx="2" presStyleCnt="6">
        <dgm:presLayoutVars>
          <dgm:bulletEnabled val="1"/>
        </dgm:presLayoutVars>
      </dgm:prSet>
      <dgm:spPr/>
    </dgm:pt>
    <dgm:pt modelId="{C31C6967-2128-4E4F-8624-F0BECBE9712A}" type="pres">
      <dgm:prSet presAssocID="{4BB27FE9-1D3C-41E2-9CB6-61029B70D697}" presName="sibTrans" presStyleCnt="0"/>
      <dgm:spPr/>
    </dgm:pt>
    <dgm:pt modelId="{71DEE5B4-7BBD-44EB-B17B-A26B0D94F2DF}" type="pres">
      <dgm:prSet presAssocID="{BF88B059-0F64-4F3D-88A3-A3DC9F247AF2}" presName="node" presStyleLbl="node1" presStyleIdx="3" presStyleCnt="6">
        <dgm:presLayoutVars>
          <dgm:bulletEnabled val="1"/>
        </dgm:presLayoutVars>
      </dgm:prSet>
      <dgm:spPr/>
    </dgm:pt>
    <dgm:pt modelId="{4654C034-8996-4438-89C0-FE654C5F366D}" type="pres">
      <dgm:prSet presAssocID="{68FE2582-AA03-454C-B015-3D250455ADFF}" presName="sibTrans" presStyleCnt="0"/>
      <dgm:spPr/>
    </dgm:pt>
    <dgm:pt modelId="{433572DC-4535-4F4F-88B0-7E7F0FB34B38}" type="pres">
      <dgm:prSet presAssocID="{5B23CDDF-F22D-40B8-AA7F-3000B07149A3}" presName="node" presStyleLbl="node1" presStyleIdx="4" presStyleCnt="6">
        <dgm:presLayoutVars>
          <dgm:bulletEnabled val="1"/>
        </dgm:presLayoutVars>
      </dgm:prSet>
      <dgm:spPr/>
    </dgm:pt>
    <dgm:pt modelId="{AF49F80C-85CA-44AC-819C-C216240D2346}" type="pres">
      <dgm:prSet presAssocID="{B0A3F9C5-D0BB-4077-B4D6-9A3ECBFC5CF1}" presName="sibTrans" presStyleCnt="0"/>
      <dgm:spPr/>
    </dgm:pt>
    <dgm:pt modelId="{13C343FD-A3FC-422F-8C34-7D37BCA8A203}" type="pres">
      <dgm:prSet presAssocID="{5FD2AC01-888E-4A8C-B104-DD0C3588E15F}" presName="node" presStyleLbl="node1" presStyleIdx="5" presStyleCnt="6">
        <dgm:presLayoutVars>
          <dgm:bulletEnabled val="1"/>
        </dgm:presLayoutVars>
      </dgm:prSet>
      <dgm:spPr/>
    </dgm:pt>
  </dgm:ptLst>
  <dgm:cxnLst>
    <dgm:cxn modelId="{FD54D048-67BE-42CA-9C5D-2FD3D64F52A8}" type="presOf" srcId="{376A2BCB-CF68-4EA0-B666-EF95934ED50D}" destId="{BDC247B7-A52E-4065-8F1C-D27BDEDF8C9B}" srcOrd="0" destOrd="0" presId="urn:microsoft.com/office/officeart/2005/8/layout/default"/>
    <dgm:cxn modelId="{4AC20F75-7C16-4992-99CF-2152756E73A5}" srcId="{86703181-B128-4F33-9A5E-909CB43772B7}" destId="{376A2BCB-CF68-4EA0-B666-EF95934ED50D}" srcOrd="0" destOrd="0" parTransId="{89461C87-7D59-4549-A75B-37A066B2A6E0}" sibTransId="{F252695F-1517-402D-BEE0-7B86D50ED034}"/>
    <dgm:cxn modelId="{6FF56178-DF8C-450F-9400-7070742551FB}" type="presOf" srcId="{B7F6E775-0D8C-457D-B43E-558B28B4066E}" destId="{D4B64046-C20C-4190-9D3F-DF88F5F06E2F}" srcOrd="0" destOrd="0" presId="urn:microsoft.com/office/officeart/2005/8/layout/default"/>
    <dgm:cxn modelId="{FCAE8D7D-809D-4A1E-859F-A32C020602DB}" type="presOf" srcId="{BF88B059-0F64-4F3D-88A3-A3DC9F247AF2}" destId="{71DEE5B4-7BBD-44EB-B17B-A26B0D94F2DF}" srcOrd="0" destOrd="0" presId="urn:microsoft.com/office/officeart/2005/8/layout/default"/>
    <dgm:cxn modelId="{EFEAD280-2682-4E95-BAAC-D5EB186A6F36}" srcId="{86703181-B128-4F33-9A5E-909CB43772B7}" destId="{5FD2AC01-888E-4A8C-B104-DD0C3588E15F}" srcOrd="5" destOrd="0" parTransId="{0E16812C-80F0-4EE5-A991-BBD1D0B99C83}" sibTransId="{7E5A49B0-24FE-4E26-99EC-F7071DD22116}"/>
    <dgm:cxn modelId="{E8B8F889-E60C-413A-A6C1-ED64C9336227}" srcId="{86703181-B128-4F33-9A5E-909CB43772B7}" destId="{B7F6E775-0D8C-457D-B43E-558B28B4066E}" srcOrd="1" destOrd="0" parTransId="{1A52B423-52D5-4060-8838-6828704C722A}" sibTransId="{F1B5BC60-CF40-4E6B-BB8B-C0F4441C23F9}"/>
    <dgm:cxn modelId="{B38B9B98-D7BC-4DE1-864F-FC5FEE3EF929}" type="presOf" srcId="{D8E3BCD9-D68C-44F1-A415-61F66264ABD0}" destId="{3F0B8C15-4A9C-4682-A035-9F9A41CD5B4C}" srcOrd="0" destOrd="0" presId="urn:microsoft.com/office/officeart/2005/8/layout/default"/>
    <dgm:cxn modelId="{9902FBA6-3783-4E28-AA54-A9837888E2F3}" type="presOf" srcId="{86703181-B128-4F33-9A5E-909CB43772B7}" destId="{3BACB427-8A23-42E5-B918-E2C57A8BF7D6}" srcOrd="0" destOrd="0" presId="urn:microsoft.com/office/officeart/2005/8/layout/default"/>
    <dgm:cxn modelId="{061140CC-E5E2-48EA-BE6F-4314CFDC8D9E}" srcId="{86703181-B128-4F33-9A5E-909CB43772B7}" destId="{5B23CDDF-F22D-40B8-AA7F-3000B07149A3}" srcOrd="4" destOrd="0" parTransId="{E8296041-9CFD-4B74-9EE1-6F79647CC969}" sibTransId="{B0A3F9C5-D0BB-4077-B4D6-9A3ECBFC5CF1}"/>
    <dgm:cxn modelId="{8706EEE1-E877-483A-A55C-04B8AE67710E}" type="presOf" srcId="{5B23CDDF-F22D-40B8-AA7F-3000B07149A3}" destId="{433572DC-4535-4F4F-88B0-7E7F0FB34B38}" srcOrd="0" destOrd="0" presId="urn:microsoft.com/office/officeart/2005/8/layout/default"/>
    <dgm:cxn modelId="{EF8793E4-447A-4FE3-9579-15288D7012D6}" srcId="{86703181-B128-4F33-9A5E-909CB43772B7}" destId="{BF88B059-0F64-4F3D-88A3-A3DC9F247AF2}" srcOrd="3" destOrd="0" parTransId="{63EFB171-E18B-4E28-BA51-4A8664E6BD9D}" sibTransId="{68FE2582-AA03-454C-B015-3D250455ADFF}"/>
    <dgm:cxn modelId="{E0417EFC-F067-4BDA-BBE6-65D542CDB323}" type="presOf" srcId="{5FD2AC01-888E-4A8C-B104-DD0C3588E15F}" destId="{13C343FD-A3FC-422F-8C34-7D37BCA8A203}" srcOrd="0" destOrd="0" presId="urn:microsoft.com/office/officeart/2005/8/layout/default"/>
    <dgm:cxn modelId="{8507C9FE-235F-4721-AA0E-CB89972BC8FC}" srcId="{86703181-B128-4F33-9A5E-909CB43772B7}" destId="{D8E3BCD9-D68C-44F1-A415-61F66264ABD0}" srcOrd="2" destOrd="0" parTransId="{597981D4-731E-4AB7-B038-9A1BEFBFCA56}" sibTransId="{4BB27FE9-1D3C-41E2-9CB6-61029B70D697}"/>
    <dgm:cxn modelId="{37138BAE-C537-4AFF-B06F-F2B76174C95E}" type="presParOf" srcId="{3BACB427-8A23-42E5-B918-E2C57A8BF7D6}" destId="{BDC247B7-A52E-4065-8F1C-D27BDEDF8C9B}" srcOrd="0" destOrd="0" presId="urn:microsoft.com/office/officeart/2005/8/layout/default"/>
    <dgm:cxn modelId="{117783F8-7CF3-40BD-9860-A5F60E6CB9E0}" type="presParOf" srcId="{3BACB427-8A23-42E5-B918-E2C57A8BF7D6}" destId="{D0B47FA9-B070-4D34-82AB-547647095DB6}" srcOrd="1" destOrd="0" presId="urn:microsoft.com/office/officeart/2005/8/layout/default"/>
    <dgm:cxn modelId="{9C999FB6-9428-4628-B1B0-05FB9EB364F8}" type="presParOf" srcId="{3BACB427-8A23-42E5-B918-E2C57A8BF7D6}" destId="{D4B64046-C20C-4190-9D3F-DF88F5F06E2F}" srcOrd="2" destOrd="0" presId="urn:microsoft.com/office/officeart/2005/8/layout/default"/>
    <dgm:cxn modelId="{64796BCD-A386-4357-9842-826FA6A65A44}" type="presParOf" srcId="{3BACB427-8A23-42E5-B918-E2C57A8BF7D6}" destId="{94A0C8AF-9561-4153-9A74-FC2A76BEDB36}" srcOrd="3" destOrd="0" presId="urn:microsoft.com/office/officeart/2005/8/layout/default"/>
    <dgm:cxn modelId="{7291B4FB-CA8A-422B-B047-75707814533D}" type="presParOf" srcId="{3BACB427-8A23-42E5-B918-E2C57A8BF7D6}" destId="{3F0B8C15-4A9C-4682-A035-9F9A41CD5B4C}" srcOrd="4" destOrd="0" presId="urn:microsoft.com/office/officeart/2005/8/layout/default"/>
    <dgm:cxn modelId="{BD6E4FF2-DF67-42FF-A55B-E7BF5D147DEE}" type="presParOf" srcId="{3BACB427-8A23-42E5-B918-E2C57A8BF7D6}" destId="{C31C6967-2128-4E4F-8624-F0BECBE9712A}" srcOrd="5" destOrd="0" presId="urn:microsoft.com/office/officeart/2005/8/layout/default"/>
    <dgm:cxn modelId="{92B3E622-C8C4-4294-BB61-B9E5087E1CE8}" type="presParOf" srcId="{3BACB427-8A23-42E5-B918-E2C57A8BF7D6}" destId="{71DEE5B4-7BBD-44EB-B17B-A26B0D94F2DF}" srcOrd="6" destOrd="0" presId="urn:microsoft.com/office/officeart/2005/8/layout/default"/>
    <dgm:cxn modelId="{915B07C2-B8A0-42D4-84F9-D7091F44AA24}" type="presParOf" srcId="{3BACB427-8A23-42E5-B918-E2C57A8BF7D6}" destId="{4654C034-8996-4438-89C0-FE654C5F366D}" srcOrd="7" destOrd="0" presId="urn:microsoft.com/office/officeart/2005/8/layout/default"/>
    <dgm:cxn modelId="{168EA2DD-5249-4167-8FA5-FBEA218A5561}" type="presParOf" srcId="{3BACB427-8A23-42E5-B918-E2C57A8BF7D6}" destId="{433572DC-4535-4F4F-88B0-7E7F0FB34B38}" srcOrd="8" destOrd="0" presId="urn:microsoft.com/office/officeart/2005/8/layout/default"/>
    <dgm:cxn modelId="{48C040E3-BC48-405F-AC06-EB9C28BEF232}" type="presParOf" srcId="{3BACB427-8A23-42E5-B918-E2C57A8BF7D6}" destId="{AF49F80C-85CA-44AC-819C-C216240D2346}" srcOrd="9" destOrd="0" presId="urn:microsoft.com/office/officeart/2005/8/layout/default"/>
    <dgm:cxn modelId="{720994F3-83B2-49B7-A360-B348F039859E}" type="presParOf" srcId="{3BACB427-8A23-42E5-B918-E2C57A8BF7D6}" destId="{13C343FD-A3FC-422F-8C34-7D37BCA8A20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687A2CB-D324-47F6-AAF9-CF749C38795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125E23EA-A13E-4A72-B0FF-586F9A18AFB6}">
      <dgm:prSet/>
      <dgm:spPr/>
      <dgm:t>
        <a:bodyPr/>
        <a:lstStyle/>
        <a:p>
          <a:r>
            <a:rPr lang="da-DK"/>
            <a:t>At man kan blive i jobbet uden skader </a:t>
          </a:r>
          <a:endParaRPr lang="en-US"/>
        </a:p>
      </dgm:t>
    </dgm:pt>
    <dgm:pt modelId="{417B1AE7-FF5D-4126-9E03-690FD871B7DF}" type="parTrans" cxnId="{B906FF86-F8DB-4714-8746-38F8C53D65A4}">
      <dgm:prSet/>
      <dgm:spPr/>
      <dgm:t>
        <a:bodyPr/>
        <a:lstStyle/>
        <a:p>
          <a:endParaRPr lang="en-US"/>
        </a:p>
      </dgm:t>
    </dgm:pt>
    <dgm:pt modelId="{D169F082-5366-4A8A-97F7-D0F5101837A3}" type="sibTrans" cxnId="{B906FF86-F8DB-4714-8746-38F8C53D65A4}">
      <dgm:prSet/>
      <dgm:spPr/>
      <dgm:t>
        <a:bodyPr/>
        <a:lstStyle/>
        <a:p>
          <a:endParaRPr lang="en-US"/>
        </a:p>
      </dgm:t>
    </dgm:pt>
    <dgm:pt modelId="{52750B76-60C8-4F99-B888-68E26A89C2F4}">
      <dgm:prSet/>
      <dgm:spPr/>
      <dgm:t>
        <a:bodyPr/>
        <a:lstStyle/>
        <a:p>
          <a:r>
            <a:rPr lang="da-DK"/>
            <a:t>Have det godt i kroppen, når man får fri</a:t>
          </a:r>
          <a:endParaRPr lang="en-US"/>
        </a:p>
      </dgm:t>
    </dgm:pt>
    <dgm:pt modelId="{2A852755-DA62-44FC-A354-55CC56262C9B}" type="parTrans" cxnId="{D34F2716-ED44-4096-A23C-8E655FE063FB}">
      <dgm:prSet/>
      <dgm:spPr/>
      <dgm:t>
        <a:bodyPr/>
        <a:lstStyle/>
        <a:p>
          <a:endParaRPr lang="en-US"/>
        </a:p>
      </dgm:t>
    </dgm:pt>
    <dgm:pt modelId="{B84F92C9-B511-4968-9B69-E841A42BC8C0}" type="sibTrans" cxnId="{D34F2716-ED44-4096-A23C-8E655FE063FB}">
      <dgm:prSet/>
      <dgm:spPr/>
      <dgm:t>
        <a:bodyPr/>
        <a:lstStyle/>
        <a:p>
          <a:endParaRPr lang="en-US"/>
        </a:p>
      </dgm:t>
    </dgm:pt>
    <dgm:pt modelId="{97B864E6-D8AE-47EB-BA5F-2227FEDB0279}">
      <dgm:prSet/>
      <dgm:spPr/>
      <dgm:t>
        <a:bodyPr/>
        <a:lstStyle/>
        <a:p>
          <a:r>
            <a:rPr lang="da-DK"/>
            <a:t>Give medarbejdere mulighed for at dyrke motion efter arbejde på arbejdspladsen, hvilket både er sundhedsfremmende og forebyggende og samtidig øges den sociale kontakt mellem kollegaer.</a:t>
          </a:r>
          <a:endParaRPr lang="en-US"/>
        </a:p>
      </dgm:t>
    </dgm:pt>
    <dgm:pt modelId="{0AE1F088-7FEA-421E-903E-BD02A1A3EDB6}" type="parTrans" cxnId="{062EC2B8-1D35-42C0-961D-7F37DEB881FA}">
      <dgm:prSet/>
      <dgm:spPr/>
      <dgm:t>
        <a:bodyPr/>
        <a:lstStyle/>
        <a:p>
          <a:endParaRPr lang="en-US"/>
        </a:p>
      </dgm:t>
    </dgm:pt>
    <dgm:pt modelId="{9708E6B3-B5E1-4E27-AB52-C9D415FD8F74}" type="sibTrans" cxnId="{062EC2B8-1D35-42C0-961D-7F37DEB881FA}">
      <dgm:prSet/>
      <dgm:spPr/>
      <dgm:t>
        <a:bodyPr/>
        <a:lstStyle/>
        <a:p>
          <a:endParaRPr lang="en-US"/>
        </a:p>
      </dgm:t>
    </dgm:pt>
    <dgm:pt modelId="{11565979-08E7-4288-9E39-B02E6DFF095F}" type="pres">
      <dgm:prSet presAssocID="{1687A2CB-D324-47F6-AAF9-CF749C387954}" presName="root" presStyleCnt="0">
        <dgm:presLayoutVars>
          <dgm:dir/>
          <dgm:resizeHandles val="exact"/>
        </dgm:presLayoutVars>
      </dgm:prSet>
      <dgm:spPr/>
    </dgm:pt>
    <dgm:pt modelId="{A68FCD62-E1F6-4A72-AE1A-2AB68AF5A9EE}" type="pres">
      <dgm:prSet presAssocID="{125E23EA-A13E-4A72-B0FF-586F9A18AFB6}" presName="compNode" presStyleCnt="0"/>
      <dgm:spPr/>
    </dgm:pt>
    <dgm:pt modelId="{B1D7E40C-C76D-49FD-9AC3-35D15BE13D32}" type="pres">
      <dgm:prSet presAssocID="{125E23EA-A13E-4A72-B0FF-586F9A18AFB6}" presName="bgRect" presStyleLbl="bgShp" presStyleIdx="0" presStyleCnt="3"/>
      <dgm:spPr/>
    </dgm:pt>
    <dgm:pt modelId="{D3994F83-E7CD-48E3-BADF-45F9632BD0AB}" type="pres">
      <dgm:prSet presAssocID="{125E23EA-A13E-4A72-B0FF-586F9A18AFB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42052E1A-9D73-4A18-BD9A-4FDFE5ADB6F1}" type="pres">
      <dgm:prSet presAssocID="{125E23EA-A13E-4A72-B0FF-586F9A18AFB6}" presName="spaceRect" presStyleCnt="0"/>
      <dgm:spPr/>
    </dgm:pt>
    <dgm:pt modelId="{63C33D78-20F6-421A-B0B8-705332EA8DBB}" type="pres">
      <dgm:prSet presAssocID="{125E23EA-A13E-4A72-B0FF-586F9A18AFB6}" presName="parTx" presStyleLbl="revTx" presStyleIdx="0" presStyleCnt="3">
        <dgm:presLayoutVars>
          <dgm:chMax val="0"/>
          <dgm:chPref val="0"/>
        </dgm:presLayoutVars>
      </dgm:prSet>
      <dgm:spPr/>
    </dgm:pt>
    <dgm:pt modelId="{7AA70871-5300-4F8D-8B55-1F5C30EB5724}" type="pres">
      <dgm:prSet presAssocID="{D169F082-5366-4A8A-97F7-D0F5101837A3}" presName="sibTrans" presStyleCnt="0"/>
      <dgm:spPr/>
    </dgm:pt>
    <dgm:pt modelId="{2EBE303F-BC91-4FE0-90C5-A4C649C401E7}" type="pres">
      <dgm:prSet presAssocID="{52750B76-60C8-4F99-B888-68E26A89C2F4}" presName="compNode" presStyleCnt="0"/>
      <dgm:spPr/>
    </dgm:pt>
    <dgm:pt modelId="{CCAE2A78-822C-4E7E-A22D-1BF9B7533219}" type="pres">
      <dgm:prSet presAssocID="{52750B76-60C8-4F99-B888-68E26A89C2F4}" presName="bgRect" presStyleLbl="bgShp" presStyleIdx="1" presStyleCnt="3"/>
      <dgm:spPr/>
    </dgm:pt>
    <dgm:pt modelId="{CB0B8C8A-681A-42E7-A668-2AB908E5A5BE}" type="pres">
      <dgm:prSet presAssocID="{52750B76-60C8-4F99-B888-68E26A89C2F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eep"/>
        </a:ext>
      </dgm:extLst>
    </dgm:pt>
    <dgm:pt modelId="{CD845107-BFF0-4DA4-A580-E066552DCC18}" type="pres">
      <dgm:prSet presAssocID="{52750B76-60C8-4F99-B888-68E26A89C2F4}" presName="spaceRect" presStyleCnt="0"/>
      <dgm:spPr/>
    </dgm:pt>
    <dgm:pt modelId="{A030B04F-E17C-425D-98C7-DC8E4E5EEC02}" type="pres">
      <dgm:prSet presAssocID="{52750B76-60C8-4F99-B888-68E26A89C2F4}" presName="parTx" presStyleLbl="revTx" presStyleIdx="1" presStyleCnt="3">
        <dgm:presLayoutVars>
          <dgm:chMax val="0"/>
          <dgm:chPref val="0"/>
        </dgm:presLayoutVars>
      </dgm:prSet>
      <dgm:spPr/>
    </dgm:pt>
    <dgm:pt modelId="{49C93A15-4F00-4546-A9CB-A9B8E490083B}" type="pres">
      <dgm:prSet presAssocID="{B84F92C9-B511-4968-9B69-E841A42BC8C0}" presName="sibTrans" presStyleCnt="0"/>
      <dgm:spPr/>
    </dgm:pt>
    <dgm:pt modelId="{0EEEDDD7-609A-4800-8588-03FCF1C3947E}" type="pres">
      <dgm:prSet presAssocID="{97B864E6-D8AE-47EB-BA5F-2227FEDB0279}" presName="compNode" presStyleCnt="0"/>
      <dgm:spPr/>
    </dgm:pt>
    <dgm:pt modelId="{ABD4CBA5-42D3-4A50-99D6-67DA7D55E32F}" type="pres">
      <dgm:prSet presAssocID="{97B864E6-D8AE-47EB-BA5F-2227FEDB0279}" presName="bgRect" presStyleLbl="bgShp" presStyleIdx="2" presStyleCnt="3"/>
      <dgm:spPr/>
    </dgm:pt>
    <dgm:pt modelId="{E5905209-66C1-4F76-923B-3157F38E1469}" type="pres">
      <dgm:prSet presAssocID="{97B864E6-D8AE-47EB-BA5F-2227FEDB027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9C7E451D-E4D0-4E24-BC71-5630805087A5}" type="pres">
      <dgm:prSet presAssocID="{97B864E6-D8AE-47EB-BA5F-2227FEDB0279}" presName="spaceRect" presStyleCnt="0"/>
      <dgm:spPr/>
    </dgm:pt>
    <dgm:pt modelId="{7EC0A5B3-67C4-42F6-91AF-8F8BB19D1C4C}" type="pres">
      <dgm:prSet presAssocID="{97B864E6-D8AE-47EB-BA5F-2227FEDB027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34F2716-ED44-4096-A23C-8E655FE063FB}" srcId="{1687A2CB-D324-47F6-AAF9-CF749C387954}" destId="{52750B76-60C8-4F99-B888-68E26A89C2F4}" srcOrd="1" destOrd="0" parTransId="{2A852755-DA62-44FC-A354-55CC56262C9B}" sibTransId="{B84F92C9-B511-4968-9B69-E841A42BC8C0}"/>
    <dgm:cxn modelId="{DB4B8F71-EB0F-44D2-A791-30C64515A08C}" type="presOf" srcId="{97B864E6-D8AE-47EB-BA5F-2227FEDB0279}" destId="{7EC0A5B3-67C4-42F6-91AF-8F8BB19D1C4C}" srcOrd="0" destOrd="0" presId="urn:microsoft.com/office/officeart/2018/2/layout/IconVerticalSolidList"/>
    <dgm:cxn modelId="{23B1DF56-2302-4475-896C-234D4D27F624}" type="presOf" srcId="{52750B76-60C8-4F99-B888-68E26A89C2F4}" destId="{A030B04F-E17C-425D-98C7-DC8E4E5EEC02}" srcOrd="0" destOrd="0" presId="urn:microsoft.com/office/officeart/2018/2/layout/IconVerticalSolidList"/>
    <dgm:cxn modelId="{B906FF86-F8DB-4714-8746-38F8C53D65A4}" srcId="{1687A2CB-D324-47F6-AAF9-CF749C387954}" destId="{125E23EA-A13E-4A72-B0FF-586F9A18AFB6}" srcOrd="0" destOrd="0" parTransId="{417B1AE7-FF5D-4126-9E03-690FD871B7DF}" sibTransId="{D169F082-5366-4A8A-97F7-D0F5101837A3}"/>
    <dgm:cxn modelId="{951314B7-AD70-4576-9DB2-E8DAD47B875C}" type="presOf" srcId="{1687A2CB-D324-47F6-AAF9-CF749C387954}" destId="{11565979-08E7-4288-9E39-B02E6DFF095F}" srcOrd="0" destOrd="0" presId="urn:microsoft.com/office/officeart/2018/2/layout/IconVerticalSolidList"/>
    <dgm:cxn modelId="{062EC2B8-1D35-42C0-961D-7F37DEB881FA}" srcId="{1687A2CB-D324-47F6-AAF9-CF749C387954}" destId="{97B864E6-D8AE-47EB-BA5F-2227FEDB0279}" srcOrd="2" destOrd="0" parTransId="{0AE1F088-7FEA-421E-903E-BD02A1A3EDB6}" sibTransId="{9708E6B3-B5E1-4E27-AB52-C9D415FD8F74}"/>
    <dgm:cxn modelId="{D2D82BE1-5B12-4024-B257-699091BA0240}" type="presOf" srcId="{125E23EA-A13E-4A72-B0FF-586F9A18AFB6}" destId="{63C33D78-20F6-421A-B0B8-705332EA8DBB}" srcOrd="0" destOrd="0" presId="urn:microsoft.com/office/officeart/2018/2/layout/IconVerticalSolidList"/>
    <dgm:cxn modelId="{E5E0306E-4ADE-4858-819F-1713EA4663DF}" type="presParOf" srcId="{11565979-08E7-4288-9E39-B02E6DFF095F}" destId="{A68FCD62-E1F6-4A72-AE1A-2AB68AF5A9EE}" srcOrd="0" destOrd="0" presId="urn:microsoft.com/office/officeart/2018/2/layout/IconVerticalSolidList"/>
    <dgm:cxn modelId="{788E8DA0-0ADF-44CA-9A6F-682CD1C6318E}" type="presParOf" srcId="{A68FCD62-E1F6-4A72-AE1A-2AB68AF5A9EE}" destId="{B1D7E40C-C76D-49FD-9AC3-35D15BE13D32}" srcOrd="0" destOrd="0" presId="urn:microsoft.com/office/officeart/2018/2/layout/IconVerticalSolidList"/>
    <dgm:cxn modelId="{97A5C89A-E2DF-4795-9C4F-36D252620FCC}" type="presParOf" srcId="{A68FCD62-E1F6-4A72-AE1A-2AB68AF5A9EE}" destId="{D3994F83-E7CD-48E3-BADF-45F9632BD0AB}" srcOrd="1" destOrd="0" presId="urn:microsoft.com/office/officeart/2018/2/layout/IconVerticalSolidList"/>
    <dgm:cxn modelId="{3776BAB2-E261-467C-A49B-70BF204B213B}" type="presParOf" srcId="{A68FCD62-E1F6-4A72-AE1A-2AB68AF5A9EE}" destId="{42052E1A-9D73-4A18-BD9A-4FDFE5ADB6F1}" srcOrd="2" destOrd="0" presId="urn:microsoft.com/office/officeart/2018/2/layout/IconVerticalSolidList"/>
    <dgm:cxn modelId="{30F3C60B-7D8F-48EF-9D95-82362D738A8E}" type="presParOf" srcId="{A68FCD62-E1F6-4A72-AE1A-2AB68AF5A9EE}" destId="{63C33D78-20F6-421A-B0B8-705332EA8DBB}" srcOrd="3" destOrd="0" presId="urn:microsoft.com/office/officeart/2018/2/layout/IconVerticalSolidList"/>
    <dgm:cxn modelId="{B058131C-7B2D-43C9-BDFA-17D2C93CD9D1}" type="presParOf" srcId="{11565979-08E7-4288-9E39-B02E6DFF095F}" destId="{7AA70871-5300-4F8D-8B55-1F5C30EB5724}" srcOrd="1" destOrd="0" presId="urn:microsoft.com/office/officeart/2018/2/layout/IconVerticalSolidList"/>
    <dgm:cxn modelId="{6ECB76F0-5C10-4F6F-81F5-48C35C666D43}" type="presParOf" srcId="{11565979-08E7-4288-9E39-B02E6DFF095F}" destId="{2EBE303F-BC91-4FE0-90C5-A4C649C401E7}" srcOrd="2" destOrd="0" presId="urn:microsoft.com/office/officeart/2018/2/layout/IconVerticalSolidList"/>
    <dgm:cxn modelId="{D850C6E2-EA0B-4A9C-ABDE-F85E463C0EFB}" type="presParOf" srcId="{2EBE303F-BC91-4FE0-90C5-A4C649C401E7}" destId="{CCAE2A78-822C-4E7E-A22D-1BF9B7533219}" srcOrd="0" destOrd="0" presId="urn:microsoft.com/office/officeart/2018/2/layout/IconVerticalSolidList"/>
    <dgm:cxn modelId="{D0F664DC-F21A-4554-9F30-AA6727DEFACA}" type="presParOf" srcId="{2EBE303F-BC91-4FE0-90C5-A4C649C401E7}" destId="{CB0B8C8A-681A-42E7-A668-2AB908E5A5BE}" srcOrd="1" destOrd="0" presId="urn:microsoft.com/office/officeart/2018/2/layout/IconVerticalSolidList"/>
    <dgm:cxn modelId="{D9B8C93D-151D-44E9-833A-B7B6FEDCB1D0}" type="presParOf" srcId="{2EBE303F-BC91-4FE0-90C5-A4C649C401E7}" destId="{CD845107-BFF0-4DA4-A580-E066552DCC18}" srcOrd="2" destOrd="0" presId="urn:microsoft.com/office/officeart/2018/2/layout/IconVerticalSolidList"/>
    <dgm:cxn modelId="{63183401-5122-4468-8ED9-C5D42C487CC5}" type="presParOf" srcId="{2EBE303F-BC91-4FE0-90C5-A4C649C401E7}" destId="{A030B04F-E17C-425D-98C7-DC8E4E5EEC02}" srcOrd="3" destOrd="0" presId="urn:microsoft.com/office/officeart/2018/2/layout/IconVerticalSolidList"/>
    <dgm:cxn modelId="{8560DDC2-414E-4EF1-AED5-6AD7E8366078}" type="presParOf" srcId="{11565979-08E7-4288-9E39-B02E6DFF095F}" destId="{49C93A15-4F00-4546-A9CB-A9B8E490083B}" srcOrd="3" destOrd="0" presId="urn:microsoft.com/office/officeart/2018/2/layout/IconVerticalSolidList"/>
    <dgm:cxn modelId="{AE42A848-0925-4103-98F6-22E62E1FC898}" type="presParOf" srcId="{11565979-08E7-4288-9E39-B02E6DFF095F}" destId="{0EEEDDD7-609A-4800-8588-03FCF1C3947E}" srcOrd="4" destOrd="0" presId="urn:microsoft.com/office/officeart/2018/2/layout/IconVerticalSolidList"/>
    <dgm:cxn modelId="{506EEFE7-23A6-4B5F-B088-C37E70CAA8AD}" type="presParOf" srcId="{0EEEDDD7-609A-4800-8588-03FCF1C3947E}" destId="{ABD4CBA5-42D3-4A50-99D6-67DA7D55E32F}" srcOrd="0" destOrd="0" presId="urn:microsoft.com/office/officeart/2018/2/layout/IconVerticalSolidList"/>
    <dgm:cxn modelId="{8ACB4347-11CC-4825-A5CE-4D7C8E4DF555}" type="presParOf" srcId="{0EEEDDD7-609A-4800-8588-03FCF1C3947E}" destId="{E5905209-66C1-4F76-923B-3157F38E1469}" srcOrd="1" destOrd="0" presId="urn:microsoft.com/office/officeart/2018/2/layout/IconVerticalSolidList"/>
    <dgm:cxn modelId="{E4C820AC-F549-4CE6-8F43-92E1DEDBB0A3}" type="presParOf" srcId="{0EEEDDD7-609A-4800-8588-03FCF1C3947E}" destId="{9C7E451D-E4D0-4E24-BC71-5630805087A5}" srcOrd="2" destOrd="0" presId="urn:microsoft.com/office/officeart/2018/2/layout/IconVerticalSolidList"/>
    <dgm:cxn modelId="{FBFC38A4-34E0-4163-8D40-37CCFFF7424D}" type="presParOf" srcId="{0EEEDDD7-609A-4800-8588-03FCF1C3947E}" destId="{7EC0A5B3-67C4-42F6-91AF-8F8BB19D1C4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4A5E16-2691-4151-A06F-10A20A6054C4}">
      <dsp:nvSpPr>
        <dsp:cNvPr id="0" name=""/>
        <dsp:cNvSpPr/>
      </dsp:nvSpPr>
      <dsp:spPr>
        <a:xfrm>
          <a:off x="0" y="800"/>
          <a:ext cx="10241280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Anbefalinger</a:t>
          </a:r>
          <a:endParaRPr lang="en-US" sz="2500" kern="1200"/>
        </a:p>
      </dsp:txBody>
      <dsp:txXfrm>
        <a:off x="29271" y="30071"/>
        <a:ext cx="10182738" cy="541083"/>
      </dsp:txXfrm>
    </dsp:sp>
    <dsp:sp modelId="{33436B9E-9BB8-4399-A028-5082F07D8F05}">
      <dsp:nvSpPr>
        <dsp:cNvPr id="0" name=""/>
        <dsp:cNvSpPr/>
      </dsp:nvSpPr>
      <dsp:spPr>
        <a:xfrm>
          <a:off x="0" y="672426"/>
          <a:ext cx="10241280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Tiltag</a:t>
          </a:r>
          <a:endParaRPr lang="en-US" sz="2500" kern="1200"/>
        </a:p>
      </dsp:txBody>
      <dsp:txXfrm>
        <a:off x="29271" y="701697"/>
        <a:ext cx="10182738" cy="541083"/>
      </dsp:txXfrm>
    </dsp:sp>
    <dsp:sp modelId="{7029F1A5-6189-46C3-8673-C7628BAA959A}">
      <dsp:nvSpPr>
        <dsp:cNvPr id="0" name=""/>
        <dsp:cNvSpPr/>
      </dsp:nvSpPr>
      <dsp:spPr>
        <a:xfrm>
          <a:off x="0" y="1344051"/>
          <a:ext cx="10241280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Nødvendig udstyr og hjælpemidler</a:t>
          </a:r>
          <a:endParaRPr lang="en-US" sz="2500" kern="1200"/>
        </a:p>
      </dsp:txBody>
      <dsp:txXfrm>
        <a:off x="29271" y="1373322"/>
        <a:ext cx="10182738" cy="541083"/>
      </dsp:txXfrm>
    </dsp:sp>
    <dsp:sp modelId="{BAB1AE8B-B057-4855-856A-A673CF112D53}">
      <dsp:nvSpPr>
        <dsp:cNvPr id="0" name=""/>
        <dsp:cNvSpPr/>
      </dsp:nvSpPr>
      <dsp:spPr>
        <a:xfrm>
          <a:off x="0" y="2015676"/>
          <a:ext cx="10241280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Sundhedsfremmende/sygdomsforebyggende</a:t>
          </a:r>
          <a:endParaRPr lang="en-US" sz="2500" kern="1200"/>
        </a:p>
      </dsp:txBody>
      <dsp:txXfrm>
        <a:off x="29271" y="2044947"/>
        <a:ext cx="10182738" cy="541083"/>
      </dsp:txXfrm>
    </dsp:sp>
    <dsp:sp modelId="{A3E31CB1-6D5D-4FE4-8320-F4BC1B370A4D}">
      <dsp:nvSpPr>
        <dsp:cNvPr id="0" name=""/>
        <dsp:cNvSpPr/>
      </dsp:nvSpPr>
      <dsp:spPr>
        <a:xfrm>
          <a:off x="0" y="2687301"/>
          <a:ext cx="10241280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Målet med tiltag</a:t>
          </a:r>
          <a:endParaRPr lang="en-US" sz="2500" kern="1200"/>
        </a:p>
      </dsp:txBody>
      <dsp:txXfrm>
        <a:off x="29271" y="2716572"/>
        <a:ext cx="10182738" cy="541083"/>
      </dsp:txXfrm>
    </dsp:sp>
    <dsp:sp modelId="{C72DE8E3-2AA6-4B64-9E29-F51841B42035}">
      <dsp:nvSpPr>
        <dsp:cNvPr id="0" name=""/>
        <dsp:cNvSpPr/>
      </dsp:nvSpPr>
      <dsp:spPr>
        <a:xfrm>
          <a:off x="0" y="3358926"/>
          <a:ext cx="10241280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Kommunikation</a:t>
          </a:r>
          <a:endParaRPr lang="en-US" sz="2500" kern="1200"/>
        </a:p>
      </dsp:txBody>
      <dsp:txXfrm>
        <a:off x="29271" y="3388197"/>
        <a:ext cx="10182738" cy="5410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9E345E-5E0E-4C9E-8C77-FF067A01BA58}">
      <dsp:nvSpPr>
        <dsp:cNvPr id="0" name=""/>
        <dsp:cNvSpPr/>
      </dsp:nvSpPr>
      <dsp:spPr>
        <a:xfrm>
          <a:off x="0" y="0"/>
          <a:ext cx="724014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6D1BC2-07E2-4A59-8E9F-185C1AD36625}">
      <dsp:nvSpPr>
        <dsp:cNvPr id="0" name=""/>
        <dsp:cNvSpPr/>
      </dsp:nvSpPr>
      <dsp:spPr>
        <a:xfrm>
          <a:off x="0" y="0"/>
          <a:ext cx="7240146" cy="1485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/>
            <a:t>Hele tiden i løbet af arbejdsdagen have fokus på sin arbejdsstilling.</a:t>
          </a:r>
          <a:endParaRPr lang="en-US" sz="2800" kern="1200"/>
        </a:p>
      </dsp:txBody>
      <dsp:txXfrm>
        <a:off x="0" y="0"/>
        <a:ext cx="7240146" cy="1485900"/>
      </dsp:txXfrm>
    </dsp:sp>
    <dsp:sp modelId="{917B02C2-38D3-48E9-9BD9-500FCB815BD2}">
      <dsp:nvSpPr>
        <dsp:cNvPr id="0" name=""/>
        <dsp:cNvSpPr/>
      </dsp:nvSpPr>
      <dsp:spPr>
        <a:xfrm>
          <a:off x="0" y="1485900"/>
          <a:ext cx="7240146" cy="0"/>
        </a:xfrm>
        <a:prstGeom prst="line">
          <a:avLst/>
        </a:prstGeom>
        <a:solidFill>
          <a:schemeClr val="accent2">
            <a:hueOff val="383768"/>
            <a:satOff val="-2641"/>
            <a:lumOff val="12353"/>
            <a:alphaOff val="0"/>
          </a:schemeClr>
        </a:solidFill>
        <a:ln w="12700" cap="flat" cmpd="sng" algn="ctr">
          <a:solidFill>
            <a:schemeClr val="accent2">
              <a:hueOff val="383768"/>
              <a:satOff val="-2641"/>
              <a:lumOff val="1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CCC577-7E8A-4288-9F4A-00E90D45D985}">
      <dsp:nvSpPr>
        <dsp:cNvPr id="0" name=""/>
        <dsp:cNvSpPr/>
      </dsp:nvSpPr>
      <dsp:spPr>
        <a:xfrm>
          <a:off x="0" y="1485900"/>
          <a:ext cx="7240146" cy="1485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/>
            <a:t>Veksle mellem stående og siddende arbejde</a:t>
          </a:r>
          <a:endParaRPr lang="en-US" sz="2800" kern="1200"/>
        </a:p>
      </dsp:txBody>
      <dsp:txXfrm>
        <a:off x="0" y="1485900"/>
        <a:ext cx="7240146" cy="1485900"/>
      </dsp:txXfrm>
    </dsp:sp>
    <dsp:sp modelId="{A882BE54-BDC4-41D8-9469-EEB2EC794215}">
      <dsp:nvSpPr>
        <dsp:cNvPr id="0" name=""/>
        <dsp:cNvSpPr/>
      </dsp:nvSpPr>
      <dsp:spPr>
        <a:xfrm>
          <a:off x="0" y="2971800"/>
          <a:ext cx="7240146" cy="0"/>
        </a:xfrm>
        <a:prstGeom prst="line">
          <a:avLst/>
        </a:prstGeom>
        <a:solidFill>
          <a:schemeClr val="accent2">
            <a:hueOff val="767535"/>
            <a:satOff val="-5283"/>
            <a:lumOff val="24706"/>
            <a:alphaOff val="0"/>
          </a:schemeClr>
        </a:solidFill>
        <a:ln w="12700" cap="flat" cmpd="sng" algn="ctr">
          <a:solidFill>
            <a:schemeClr val="accent2">
              <a:hueOff val="767535"/>
              <a:satOff val="-5283"/>
              <a:lumOff val="2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4FD264-1807-4B0B-A7CB-3A409CF63E36}">
      <dsp:nvSpPr>
        <dsp:cNvPr id="0" name=""/>
        <dsp:cNvSpPr/>
      </dsp:nvSpPr>
      <dsp:spPr>
        <a:xfrm>
          <a:off x="0" y="2971800"/>
          <a:ext cx="7240146" cy="1485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/>
            <a:t>Gør ikke altid bare som dine kollegaer, men mærk efter hvad der er bedst for dig</a:t>
          </a:r>
          <a:endParaRPr lang="en-US" sz="2800" kern="1200"/>
        </a:p>
      </dsp:txBody>
      <dsp:txXfrm>
        <a:off x="0" y="2971800"/>
        <a:ext cx="7240146" cy="1485900"/>
      </dsp:txXfrm>
    </dsp:sp>
    <dsp:sp modelId="{92654A26-C361-4E99-945F-F128A575E911}">
      <dsp:nvSpPr>
        <dsp:cNvPr id="0" name=""/>
        <dsp:cNvSpPr/>
      </dsp:nvSpPr>
      <dsp:spPr>
        <a:xfrm>
          <a:off x="0" y="4457699"/>
          <a:ext cx="7240146" cy="0"/>
        </a:xfrm>
        <a:prstGeom prst="line">
          <a:avLst/>
        </a:prstGeom>
        <a:solidFill>
          <a:schemeClr val="accent2">
            <a:hueOff val="1151303"/>
            <a:satOff val="-7924"/>
            <a:lumOff val="37059"/>
            <a:alphaOff val="0"/>
          </a:schemeClr>
        </a:solidFill>
        <a:ln w="12700" cap="flat" cmpd="sng" algn="ctr">
          <a:solidFill>
            <a:schemeClr val="accent2">
              <a:hueOff val="1151303"/>
              <a:satOff val="-7924"/>
              <a:lumOff val="37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044FF3-20FA-452A-923C-B0097BF3B86C}">
      <dsp:nvSpPr>
        <dsp:cNvPr id="0" name=""/>
        <dsp:cNvSpPr/>
      </dsp:nvSpPr>
      <dsp:spPr>
        <a:xfrm>
          <a:off x="0" y="4457699"/>
          <a:ext cx="7240146" cy="1485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/>
            <a:t>Lav gymnastik, formiddag og ved middagstid, på kontoret med kollegaerne, hvor kroppen bliver strukket ud</a:t>
          </a:r>
          <a:endParaRPr lang="en-US" sz="2800" kern="1200"/>
        </a:p>
      </dsp:txBody>
      <dsp:txXfrm>
        <a:off x="0" y="4457699"/>
        <a:ext cx="7240146" cy="14859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C247B7-A52E-4065-8F1C-D27BDEDF8C9B}">
      <dsp:nvSpPr>
        <dsp:cNvPr id="0" name=""/>
        <dsp:cNvSpPr/>
      </dsp:nvSpPr>
      <dsp:spPr>
        <a:xfrm>
          <a:off x="362021" y="601"/>
          <a:ext cx="3221558" cy="19329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/>
            <a:t>Hæve/sænkebord</a:t>
          </a:r>
          <a:endParaRPr lang="en-US" sz="2400" kern="1200"/>
        </a:p>
      </dsp:txBody>
      <dsp:txXfrm>
        <a:off x="362021" y="601"/>
        <a:ext cx="3221558" cy="1932934"/>
      </dsp:txXfrm>
    </dsp:sp>
    <dsp:sp modelId="{D4B64046-C20C-4190-9D3F-DF88F5F06E2F}">
      <dsp:nvSpPr>
        <dsp:cNvPr id="0" name=""/>
        <dsp:cNvSpPr/>
      </dsp:nvSpPr>
      <dsp:spPr>
        <a:xfrm>
          <a:off x="3905735" y="601"/>
          <a:ext cx="3221558" cy="193293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/>
            <a:t>Kontorstol der kan indstilles korrekt til dig</a:t>
          </a:r>
          <a:endParaRPr lang="en-US" sz="2400" kern="1200"/>
        </a:p>
      </dsp:txBody>
      <dsp:txXfrm>
        <a:off x="3905735" y="601"/>
        <a:ext cx="3221558" cy="1932934"/>
      </dsp:txXfrm>
    </dsp:sp>
    <dsp:sp modelId="{3F0B8C15-4A9C-4682-A035-9F9A41CD5B4C}">
      <dsp:nvSpPr>
        <dsp:cNvPr id="0" name=""/>
        <dsp:cNvSpPr/>
      </dsp:nvSpPr>
      <dsp:spPr>
        <a:xfrm>
          <a:off x="7449449" y="601"/>
          <a:ext cx="3221558" cy="193293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/>
            <a:t>”hånddims” der gør at vi skrive journaler i stående stilling</a:t>
          </a:r>
          <a:endParaRPr lang="en-US" sz="2400" kern="1200"/>
        </a:p>
      </dsp:txBody>
      <dsp:txXfrm>
        <a:off x="7449449" y="601"/>
        <a:ext cx="3221558" cy="1932934"/>
      </dsp:txXfrm>
    </dsp:sp>
    <dsp:sp modelId="{71DEE5B4-7BBD-44EB-B17B-A26B0D94F2DF}">
      <dsp:nvSpPr>
        <dsp:cNvPr id="0" name=""/>
        <dsp:cNvSpPr/>
      </dsp:nvSpPr>
      <dsp:spPr>
        <a:xfrm>
          <a:off x="362021" y="2255692"/>
          <a:ext cx="3221558" cy="193293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/>
            <a:t>Træningselastikker og musik til formiddagsmotionen, evt. Youtube videoer</a:t>
          </a:r>
          <a:endParaRPr lang="en-US" sz="2400" kern="1200"/>
        </a:p>
      </dsp:txBody>
      <dsp:txXfrm>
        <a:off x="362021" y="2255692"/>
        <a:ext cx="3221558" cy="1932934"/>
      </dsp:txXfrm>
    </dsp:sp>
    <dsp:sp modelId="{433572DC-4535-4F4F-88B0-7E7F0FB34B38}">
      <dsp:nvSpPr>
        <dsp:cNvPr id="0" name=""/>
        <dsp:cNvSpPr/>
      </dsp:nvSpPr>
      <dsp:spPr>
        <a:xfrm>
          <a:off x="3905735" y="2255692"/>
          <a:ext cx="3221558" cy="193293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/>
            <a:t>Fremtidsønsker:</a:t>
          </a:r>
          <a:endParaRPr lang="en-US" sz="2400" kern="1200"/>
        </a:p>
      </dsp:txBody>
      <dsp:txXfrm>
        <a:off x="3905735" y="2255692"/>
        <a:ext cx="3221558" cy="1932934"/>
      </dsp:txXfrm>
    </dsp:sp>
    <dsp:sp modelId="{13C343FD-A3FC-422F-8C34-7D37BCA8A203}">
      <dsp:nvSpPr>
        <dsp:cNvPr id="0" name=""/>
        <dsp:cNvSpPr/>
      </dsp:nvSpPr>
      <dsp:spPr>
        <a:xfrm>
          <a:off x="7449449" y="2255692"/>
          <a:ext cx="3221558" cy="19329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/>
            <a:t>Motionscenter på jobbet fx. i den gamle koisk på RH Viborg</a:t>
          </a:r>
          <a:endParaRPr lang="en-US" sz="2400" kern="1200"/>
        </a:p>
      </dsp:txBody>
      <dsp:txXfrm>
        <a:off x="7449449" y="2255692"/>
        <a:ext cx="3221558" cy="19329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D7E40C-C76D-49FD-9AC3-35D15BE13D32}">
      <dsp:nvSpPr>
        <dsp:cNvPr id="0" name=""/>
        <dsp:cNvSpPr/>
      </dsp:nvSpPr>
      <dsp:spPr>
        <a:xfrm>
          <a:off x="0" y="511"/>
          <a:ext cx="11033029" cy="119663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994F83-E7CD-48E3-BADF-45F9632BD0AB}">
      <dsp:nvSpPr>
        <dsp:cNvPr id="0" name=""/>
        <dsp:cNvSpPr/>
      </dsp:nvSpPr>
      <dsp:spPr>
        <a:xfrm>
          <a:off x="361980" y="269753"/>
          <a:ext cx="658146" cy="65814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C33D78-20F6-421A-B0B8-705332EA8DBB}">
      <dsp:nvSpPr>
        <dsp:cNvPr id="0" name=""/>
        <dsp:cNvSpPr/>
      </dsp:nvSpPr>
      <dsp:spPr>
        <a:xfrm>
          <a:off x="1382108" y="511"/>
          <a:ext cx="9650920" cy="1196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643" tIns="126643" rIns="126643" bIns="12664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/>
            <a:t>At man kan blive i jobbet uden skader </a:t>
          </a:r>
          <a:endParaRPr lang="en-US" sz="2200" kern="1200"/>
        </a:p>
      </dsp:txBody>
      <dsp:txXfrm>
        <a:off x="1382108" y="511"/>
        <a:ext cx="9650920" cy="1196630"/>
      </dsp:txXfrm>
    </dsp:sp>
    <dsp:sp modelId="{CCAE2A78-822C-4E7E-A22D-1BF9B7533219}">
      <dsp:nvSpPr>
        <dsp:cNvPr id="0" name=""/>
        <dsp:cNvSpPr/>
      </dsp:nvSpPr>
      <dsp:spPr>
        <a:xfrm>
          <a:off x="0" y="1496299"/>
          <a:ext cx="11033029" cy="119663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0B8C8A-681A-42E7-A668-2AB908E5A5BE}">
      <dsp:nvSpPr>
        <dsp:cNvPr id="0" name=""/>
        <dsp:cNvSpPr/>
      </dsp:nvSpPr>
      <dsp:spPr>
        <a:xfrm>
          <a:off x="361980" y="1765541"/>
          <a:ext cx="658146" cy="65814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30B04F-E17C-425D-98C7-DC8E4E5EEC02}">
      <dsp:nvSpPr>
        <dsp:cNvPr id="0" name=""/>
        <dsp:cNvSpPr/>
      </dsp:nvSpPr>
      <dsp:spPr>
        <a:xfrm>
          <a:off x="1382108" y="1496299"/>
          <a:ext cx="9650920" cy="1196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643" tIns="126643" rIns="126643" bIns="12664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/>
            <a:t>Have det godt i kroppen, når man får fri</a:t>
          </a:r>
          <a:endParaRPr lang="en-US" sz="2200" kern="1200"/>
        </a:p>
      </dsp:txBody>
      <dsp:txXfrm>
        <a:off x="1382108" y="1496299"/>
        <a:ext cx="9650920" cy="1196630"/>
      </dsp:txXfrm>
    </dsp:sp>
    <dsp:sp modelId="{ABD4CBA5-42D3-4A50-99D6-67DA7D55E32F}">
      <dsp:nvSpPr>
        <dsp:cNvPr id="0" name=""/>
        <dsp:cNvSpPr/>
      </dsp:nvSpPr>
      <dsp:spPr>
        <a:xfrm>
          <a:off x="0" y="2992087"/>
          <a:ext cx="11033029" cy="119663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905209-66C1-4F76-923B-3157F38E1469}">
      <dsp:nvSpPr>
        <dsp:cNvPr id="0" name=""/>
        <dsp:cNvSpPr/>
      </dsp:nvSpPr>
      <dsp:spPr>
        <a:xfrm>
          <a:off x="361980" y="3261329"/>
          <a:ext cx="658146" cy="65814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C0A5B3-67C4-42F6-91AF-8F8BB19D1C4C}">
      <dsp:nvSpPr>
        <dsp:cNvPr id="0" name=""/>
        <dsp:cNvSpPr/>
      </dsp:nvSpPr>
      <dsp:spPr>
        <a:xfrm>
          <a:off x="1382108" y="2992087"/>
          <a:ext cx="9650920" cy="1196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643" tIns="126643" rIns="126643" bIns="12664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/>
            <a:t>Give medarbejdere mulighed for at dyrke motion efter arbejde på arbejdspladsen, hvilket både er sundhedsfremmende og forebyggende og samtidig øges den sociale kontakt mellem kollegaer.</a:t>
          </a:r>
          <a:endParaRPr lang="en-US" sz="2200" kern="1200"/>
        </a:p>
      </dsp:txBody>
      <dsp:txXfrm>
        <a:off x="1382108" y="2992087"/>
        <a:ext cx="9650920" cy="11966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Monday, December 12,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067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Monday, December 12,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430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Monday, December 12,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822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Monday, December 12,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197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Monday, December 12,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629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Monday, December 12,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266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Monday, December 12,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749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Monday, December 12,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601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Monday, December 12,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06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Monday, December 12,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7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Monday, December 12,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057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Monday, December 12, 2022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341551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0" r:id="rId6"/>
    <p:sldLayoutId id="2147483686" r:id="rId7"/>
    <p:sldLayoutId id="2147483687" r:id="rId8"/>
    <p:sldLayoutId id="2147483688" r:id="rId9"/>
    <p:sldLayoutId id="2147483689" r:id="rId10"/>
    <p:sldLayoutId id="214748369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6F292AA-C8DB-4CAA-97C9-456CF8540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A44517B3-2983-4279-44F2-B1C0294BD9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73" r="27672" b="-1"/>
          <a:stretch/>
        </p:blipFill>
        <p:spPr>
          <a:xfrm>
            <a:off x="-1" y="-152390"/>
            <a:ext cx="4587901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A065953-3D69-4CD4-80C3-DF10DEB4C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902" y="-429"/>
            <a:ext cx="7604097" cy="6857571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  <a:alpha val="73000"/>
                </a:schemeClr>
              </a:gs>
              <a:gs pos="100000">
                <a:schemeClr val="accent2"/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AB36DB5-F10D-4EDB-87E2-ECB9301FF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901" y="0"/>
            <a:ext cx="7604097" cy="6858000"/>
          </a:xfrm>
          <a:prstGeom prst="rect">
            <a:avLst/>
          </a:prstGeom>
          <a:gradFill>
            <a:gsLst>
              <a:gs pos="0">
                <a:schemeClr val="accent5">
                  <a:alpha val="37000"/>
                </a:schemeClr>
              </a:gs>
              <a:gs pos="98000">
                <a:schemeClr val="accent2">
                  <a:alpha val="66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46F195D-95DC-419E-BBC1-E2B601A60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599847" y="4355164"/>
            <a:ext cx="7592151" cy="2502836"/>
          </a:xfrm>
          <a:prstGeom prst="rect">
            <a:avLst/>
          </a:prstGeom>
          <a:gradFill>
            <a:gsLst>
              <a:gs pos="22000">
                <a:schemeClr val="accent6">
                  <a:alpha val="39000"/>
                </a:schemeClr>
              </a:gs>
              <a:gs pos="82000">
                <a:schemeClr val="accent5">
                  <a:alpha val="19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256CF5B-1DAD-4912-86B9-FCA73369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704304">
            <a:off x="6080918" y="830588"/>
            <a:ext cx="4998441" cy="4998441"/>
          </a:xfrm>
          <a:prstGeom prst="ellipse">
            <a:avLst/>
          </a:pr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18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AC7BE-7BD5-4635-F077-3990BB4876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5425" y="768485"/>
            <a:ext cx="6133656" cy="1832475"/>
          </a:xfrm>
        </p:spPr>
        <p:txBody>
          <a:bodyPr>
            <a:normAutofit/>
          </a:bodyPr>
          <a:lstStyle/>
          <a:p>
            <a:pPr algn="r"/>
            <a:r>
              <a:rPr lang="da-DK" dirty="0">
                <a:solidFill>
                  <a:schemeClr val="bg1"/>
                </a:solidFill>
              </a:rPr>
              <a:t>Fysisk aktivitet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76F1B1-445E-D450-9A51-758A30CF75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2918" y="4793128"/>
            <a:ext cx="5462494" cy="1953112"/>
          </a:xfrm>
        </p:spPr>
        <p:txBody>
          <a:bodyPr>
            <a:normAutofit/>
          </a:bodyPr>
          <a:lstStyle/>
          <a:p>
            <a:pPr algn="r"/>
            <a:r>
              <a:rPr lang="da-DK" sz="1800" dirty="0">
                <a:solidFill>
                  <a:schemeClr val="bg1"/>
                </a:solidFill>
              </a:rPr>
              <a:t>Målgruppe:</a:t>
            </a:r>
          </a:p>
          <a:p>
            <a:pPr algn="r"/>
            <a:r>
              <a:rPr lang="da-DK" sz="1800" dirty="0">
                <a:solidFill>
                  <a:schemeClr val="bg1"/>
                </a:solidFill>
              </a:rPr>
              <a:t>Lægesekretærer og andre faggrupper i stillesiddende job.</a:t>
            </a:r>
          </a:p>
        </p:txBody>
      </p:sp>
    </p:spTree>
    <p:extLst>
      <p:ext uri="{BB962C8B-B14F-4D97-AF65-F5344CB8AC3E}">
        <p14:creationId xmlns:p14="http://schemas.microsoft.com/office/powerpoint/2010/main" val="237157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43A44-2700-BA3D-259A-318D336A2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Præsentation</a:t>
            </a:r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A08D4A00-7C6F-51A9-59DA-C5F6C048E7A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71600" y="2112264"/>
          <a:ext cx="10241280" cy="3959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32353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8BEAC55E-FD3E-4A90-B4E2-D197D8038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5F86CE-B3BD-CEF7-16EC-C58A5EEA74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1" y="457199"/>
            <a:ext cx="9448800" cy="1061357"/>
          </a:xfrm>
        </p:spPr>
        <p:txBody>
          <a:bodyPr vert="horz" lIns="0" tIns="0" rIns="0" bIns="0" rtlCol="0" anchor="b">
            <a:normAutofit/>
          </a:bodyPr>
          <a:lstStyle/>
          <a:p>
            <a:pPr algn="l"/>
            <a:r>
              <a:rPr lang="en-US" spc="700"/>
              <a:t>anbefalinger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16EDDB-8C7A-C07C-06DB-C47CEB6D38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1" y="1887968"/>
            <a:ext cx="9448800" cy="3812746"/>
          </a:xfrm>
        </p:spPr>
        <p:txBody>
          <a:bodyPr vert="horz" lIns="0" tIns="0" rIns="0" bIns="0" rtlCol="0">
            <a:normAutofit/>
          </a:bodyPr>
          <a:lstStyle/>
          <a:p>
            <a:pPr marL="285750" indent="-2286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150 </a:t>
            </a:r>
            <a:r>
              <a:rPr lang="en-US" sz="2400" dirty="0" err="1"/>
              <a:t>minutter</a:t>
            </a:r>
            <a:r>
              <a:rPr lang="en-US" sz="2400" dirty="0"/>
              <a:t>/</a:t>
            </a:r>
            <a:r>
              <a:rPr lang="en-US" sz="2400" dirty="0" err="1"/>
              <a:t>ugen</a:t>
            </a:r>
            <a:r>
              <a:rPr lang="en-US" sz="2400" dirty="0"/>
              <a:t> med </a:t>
            </a:r>
            <a:r>
              <a:rPr lang="en-US" sz="2400" dirty="0" err="1"/>
              <a:t>moderat</a:t>
            </a:r>
            <a:r>
              <a:rPr lang="en-US" sz="2400" dirty="0"/>
              <a:t> </a:t>
            </a:r>
            <a:r>
              <a:rPr lang="en-US" sz="2400" dirty="0" err="1"/>
              <a:t>intensitet</a:t>
            </a:r>
            <a:r>
              <a:rPr lang="en-US" sz="2400" dirty="0"/>
              <a:t> </a:t>
            </a:r>
            <a:r>
              <a:rPr lang="en-US" sz="2400" dirty="0" err="1"/>
              <a:t>eller</a:t>
            </a:r>
            <a:r>
              <a:rPr lang="en-US" sz="2400" dirty="0"/>
              <a:t> 75 </a:t>
            </a:r>
            <a:r>
              <a:rPr lang="en-US" sz="2400" dirty="0" err="1"/>
              <a:t>minutter</a:t>
            </a:r>
            <a:r>
              <a:rPr lang="en-US" sz="2400" dirty="0"/>
              <a:t>/</a:t>
            </a:r>
            <a:r>
              <a:rPr lang="en-US" sz="2400" dirty="0" err="1"/>
              <a:t>ugen</a:t>
            </a:r>
            <a:r>
              <a:rPr lang="en-US" sz="2400" dirty="0"/>
              <a:t> med </a:t>
            </a:r>
            <a:r>
              <a:rPr lang="en-US" sz="2400" dirty="0" err="1"/>
              <a:t>høj</a:t>
            </a:r>
            <a:r>
              <a:rPr lang="en-US" sz="2400" dirty="0"/>
              <a:t> </a:t>
            </a:r>
            <a:r>
              <a:rPr lang="en-US" sz="2400" dirty="0" err="1"/>
              <a:t>intensitet</a:t>
            </a:r>
            <a:endParaRPr lang="en-US" sz="2400" dirty="0"/>
          </a:p>
          <a:p>
            <a:pPr marL="285750" indent="-2286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7500 </a:t>
            </a:r>
            <a:r>
              <a:rPr lang="en-US" sz="2400" dirty="0" err="1"/>
              <a:t>skridt</a:t>
            </a:r>
            <a:r>
              <a:rPr lang="en-US" sz="2400" dirty="0"/>
              <a:t> om </a:t>
            </a:r>
            <a:r>
              <a:rPr lang="en-US" sz="2400" dirty="0" err="1"/>
              <a:t>dagen</a:t>
            </a:r>
            <a:endParaRPr lang="en-US" sz="2400" dirty="0"/>
          </a:p>
          <a:p>
            <a:pPr marL="285750" indent="-2286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Korrekt</a:t>
            </a:r>
            <a:r>
              <a:rPr lang="en-US" sz="2400" dirty="0"/>
              <a:t> </a:t>
            </a:r>
            <a:r>
              <a:rPr lang="en-US" sz="2400" dirty="0" err="1"/>
              <a:t>kontorergonomi</a:t>
            </a:r>
            <a:endParaRPr lang="en-US" sz="2400" dirty="0"/>
          </a:p>
          <a:p>
            <a:pPr marL="285750" indent="-2286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Motion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fritiden</a:t>
            </a:r>
            <a:r>
              <a:rPr lang="en-US" sz="2400" dirty="0"/>
              <a:t> </a:t>
            </a:r>
            <a:r>
              <a:rPr lang="en-US" sz="2400" dirty="0" err="1"/>
              <a:t>når</a:t>
            </a:r>
            <a:r>
              <a:rPr lang="en-US" sz="2400" dirty="0"/>
              <a:t> man </a:t>
            </a:r>
            <a:r>
              <a:rPr lang="en-US" sz="2400" dirty="0" err="1"/>
              <a:t>har</a:t>
            </a:r>
            <a:r>
              <a:rPr lang="en-US" sz="2400" dirty="0"/>
              <a:t> </a:t>
            </a:r>
            <a:r>
              <a:rPr lang="en-US" sz="2400" dirty="0" err="1"/>
              <a:t>stillesiddende</a:t>
            </a:r>
            <a:r>
              <a:rPr lang="en-US" sz="2400" dirty="0"/>
              <a:t> job </a:t>
            </a:r>
          </a:p>
          <a:p>
            <a:pPr marL="285750" indent="-228600" algn="l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28600" algn="l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 algn="l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82DCAD1-D7F2-4CA8-960C-526B7DB37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009AC7F-1347-41C8-8BEB-47473A21A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28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0BF4A1-714C-419E-A19F-578DE93BE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91A9BD-D57F-4941-931F-40597AB3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409317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4DB264-9467-4730-B9E9-C9A97DD66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90128" y="3609527"/>
            <a:ext cx="2458347" cy="403860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B097F88-2120-47B4-B891-5B28F66BB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64227" y="1757079"/>
            <a:ext cx="3900088" cy="4178958"/>
          </a:xfrm>
          <a:custGeom>
            <a:avLst/>
            <a:gdLst>
              <a:gd name="connsiteX0" fmla="*/ 2431956 w 3900088"/>
              <a:gd name="connsiteY0" fmla="*/ 93939 h 4178958"/>
              <a:gd name="connsiteX1" fmla="*/ 3900088 w 3900088"/>
              <a:gd name="connsiteY1" fmla="*/ 2089479 h 4178958"/>
              <a:gd name="connsiteX2" fmla="*/ 1810609 w 3900088"/>
              <a:gd name="connsiteY2" fmla="*/ 4178958 h 4178958"/>
              <a:gd name="connsiteX3" fmla="*/ 77980 w 3900088"/>
              <a:gd name="connsiteY3" fmla="*/ 3257727 h 4178958"/>
              <a:gd name="connsiteX4" fmla="*/ 0 w 3900088"/>
              <a:gd name="connsiteY4" fmla="*/ 3129367 h 4178958"/>
              <a:gd name="connsiteX5" fmla="*/ 831517 w 3900088"/>
              <a:gd name="connsiteY5" fmla="*/ 244059 h 4178958"/>
              <a:gd name="connsiteX6" fmla="*/ 997290 w 3900088"/>
              <a:gd name="connsiteY6" fmla="*/ 164202 h 4178958"/>
              <a:gd name="connsiteX7" fmla="*/ 1810609 w 3900088"/>
              <a:gd name="connsiteY7" fmla="*/ 0 h 4178958"/>
              <a:gd name="connsiteX8" fmla="*/ 2431956 w 3900088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088" h="4178958">
                <a:moveTo>
                  <a:pt x="2431956" y="93939"/>
                </a:moveTo>
                <a:cubicBezTo>
                  <a:pt x="3282517" y="358491"/>
                  <a:pt x="3900088" y="1151865"/>
                  <a:pt x="3900088" y="2089479"/>
                </a:cubicBezTo>
                <a:cubicBezTo>
                  <a:pt x="3900088" y="3243466"/>
                  <a:pt x="2964596" y="4178958"/>
                  <a:pt x="1810609" y="4178958"/>
                </a:cubicBezTo>
                <a:cubicBezTo>
                  <a:pt x="1089367" y="4178958"/>
                  <a:pt x="453475" y="3813531"/>
                  <a:pt x="77980" y="3257727"/>
                </a:cubicBezTo>
                <a:lnTo>
                  <a:pt x="0" y="3129367"/>
                </a:lnTo>
                <a:lnTo>
                  <a:pt x="831517" y="244059"/>
                </a:lnTo>
                <a:lnTo>
                  <a:pt x="997290" y="164202"/>
                </a:lnTo>
                <a:cubicBezTo>
                  <a:pt x="1247271" y="58468"/>
                  <a:pt x="1522112" y="0"/>
                  <a:pt x="1810609" y="0"/>
                </a:cubicBezTo>
                <a:cubicBezTo>
                  <a:pt x="2026982" y="0"/>
                  <a:pt x="2235673" y="32888"/>
                  <a:pt x="2431956" y="93939"/>
                </a:cubicBezTo>
                <a:close/>
              </a:path>
            </a:pathLst>
          </a:custGeom>
          <a:gradFill>
            <a:gsLst>
              <a:gs pos="36000">
                <a:schemeClr val="accent6">
                  <a:lumMod val="60000"/>
                  <a:lumOff val="40000"/>
                  <a:alpha val="6000"/>
                </a:schemeClr>
              </a:gs>
              <a:gs pos="100000">
                <a:schemeClr val="accent6">
                  <a:alpha val="2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9338F5-05AB-4DC5-BD1C-1A9F26C38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0099" y="411154"/>
            <a:ext cx="4395601" cy="3581400"/>
          </a:xfrm>
          <a:prstGeom prst="rect">
            <a:avLst/>
          </a:prstGeom>
          <a:gradFill>
            <a:gsLst>
              <a:gs pos="0">
                <a:schemeClr val="accent5">
                  <a:alpha val="29000"/>
                </a:schemeClr>
              </a:gs>
              <a:gs pos="100000">
                <a:schemeClr val="accent4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2FC0AC-B741-1A70-E7D2-7A829EC74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68280"/>
            <a:ext cx="3390645" cy="3363597"/>
          </a:xfrm>
        </p:spPr>
        <p:txBody>
          <a:bodyPr>
            <a:normAutofit/>
          </a:bodyPr>
          <a:lstStyle/>
          <a:p>
            <a:pPr algn="r"/>
            <a:r>
              <a:rPr lang="da-DK" sz="3200">
                <a:solidFill>
                  <a:schemeClr val="bg1"/>
                </a:solidFill>
              </a:rPr>
              <a:t>tiltag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88AD246-50A8-5A6B-2FCD-1F8F4F65AE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9316363"/>
              </p:ext>
            </p:extLst>
          </p:nvPr>
        </p:nvGraphicFramePr>
        <p:xfrm>
          <a:off x="4494654" y="457200"/>
          <a:ext cx="7240146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2567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383CC5D-71E8-4CB2-8E4A-F1E4FF6DC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DA5AC1-43C5-4243-9028-07DBB80D0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"/>
            <a:ext cx="12192000" cy="1600201"/>
          </a:xfrm>
          <a:prstGeom prst="rect">
            <a:avLst/>
          </a:prstGeom>
          <a:gradFill>
            <a:gsLst>
              <a:gs pos="0">
                <a:schemeClr val="accent5">
                  <a:alpha val="83000"/>
                </a:schemeClr>
              </a:gs>
              <a:gs pos="100000">
                <a:schemeClr val="accent6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4EDA1C-27A1-4C83-ACE4-6675EC924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9161" y="9109"/>
            <a:ext cx="7792839" cy="1594270"/>
          </a:xfrm>
          <a:prstGeom prst="rect">
            <a:avLst/>
          </a:prstGeom>
          <a:gradFill>
            <a:gsLst>
              <a:gs pos="22000">
                <a:schemeClr val="accent2">
                  <a:alpha val="0"/>
                </a:schemeClr>
              </a:gs>
              <a:gs pos="99000">
                <a:schemeClr val="accent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2185E4-B584-4B9D-9440-DEA0FB9D9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9021976" y="-906246"/>
            <a:ext cx="1602951" cy="3416298"/>
          </a:xfrm>
          <a:prstGeom prst="rect">
            <a:avLst/>
          </a:prstGeom>
          <a:gradFill>
            <a:gsLst>
              <a:gs pos="45000">
                <a:schemeClr val="accent4">
                  <a:alpha val="0"/>
                </a:schemeClr>
              </a:gs>
              <a:gs pos="99000">
                <a:schemeClr val="accent6">
                  <a:alpha val="33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33EC8A-EE0A-4395-97E2-DAD467CF7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451242" y="0"/>
            <a:ext cx="9729549" cy="1600198"/>
          </a:xfrm>
          <a:prstGeom prst="rect">
            <a:avLst/>
          </a:prstGeom>
          <a:gradFill>
            <a:gsLst>
              <a:gs pos="0">
                <a:schemeClr val="accent5">
                  <a:alpha val="30000"/>
                </a:schemeClr>
              </a:gs>
              <a:gs pos="99000">
                <a:schemeClr val="accent5">
                  <a:alpha val="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5DA95-16A4-404E-9BFF-27F8E4FC7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430"/>
            <a:ext cx="7910111" cy="1600198"/>
          </a:xfrm>
          <a:prstGeom prst="rect">
            <a:avLst/>
          </a:prstGeom>
          <a:gradFill>
            <a:gsLst>
              <a:gs pos="0">
                <a:schemeClr val="accent5">
                  <a:alpha val="21000"/>
                </a:schemeClr>
              </a:gs>
              <a:gs pos="99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C8A34F-1FC3-A26C-112D-A7A38DA18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084" y="374427"/>
            <a:ext cx="10374517" cy="97151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a-DK" sz="3200">
                <a:solidFill>
                  <a:schemeClr val="bg1"/>
                </a:solidFill>
              </a:rPr>
              <a:t>Nødvendig udstyr og hjælpemidler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D7297F9-44C4-32EC-BD8D-AD7D93188A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0531487"/>
              </p:ext>
            </p:extLst>
          </p:nvPr>
        </p:nvGraphicFramePr>
        <p:xfrm>
          <a:off x="579474" y="2062715"/>
          <a:ext cx="11033029" cy="4189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4283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C5CC17-FF17-43CF-B073-D9051465D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BE2DDC-0D14-44E6-A1AB-2EEC095074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9318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72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543D98-0AA2-43B4-B508-DC1DB7F3D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2414" y="1406060"/>
            <a:ext cx="6857572" cy="4045450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96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723C1D-9A1A-465B-8164-483BF5426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98889" y="3617790"/>
            <a:ext cx="2453337" cy="4027079"/>
          </a:xfrm>
          <a:prstGeom prst="rect">
            <a:avLst/>
          </a:prstGeom>
          <a:gradFill>
            <a:gsLst>
              <a:gs pos="2000">
                <a:schemeClr val="accent5">
                  <a:alpha val="35000"/>
                </a:schemeClr>
              </a:gs>
              <a:gs pos="67000">
                <a:schemeClr val="accent4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6680484-5F73-4078-85C2-415205B1A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30441" y="1644149"/>
            <a:ext cx="4384532" cy="4196758"/>
          </a:xfrm>
          <a:custGeom>
            <a:avLst/>
            <a:gdLst>
              <a:gd name="connsiteX0" fmla="*/ 44539 w 4384532"/>
              <a:gd name="connsiteY0" fmla="*/ 2446310 h 4196758"/>
              <a:gd name="connsiteX1" fmla="*/ 0 w 4384532"/>
              <a:gd name="connsiteY1" fmla="*/ 2004492 h 4196758"/>
              <a:gd name="connsiteX2" fmla="*/ 500607 w 4384532"/>
              <a:gd name="connsiteY2" fmla="*/ 610007 h 4196758"/>
              <a:gd name="connsiteX3" fmla="*/ 589546 w 4384532"/>
              <a:gd name="connsiteY3" fmla="*/ 512149 h 4196758"/>
              <a:gd name="connsiteX4" fmla="*/ 3077760 w 4384532"/>
              <a:gd name="connsiteY4" fmla="*/ 0 h 4196758"/>
              <a:gd name="connsiteX5" fmla="*/ 3237230 w 4384532"/>
              <a:gd name="connsiteY5" fmla="*/ 76821 h 4196758"/>
              <a:gd name="connsiteX6" fmla="*/ 4384532 w 4384532"/>
              <a:gd name="connsiteY6" fmla="*/ 2004492 h 4196758"/>
              <a:gd name="connsiteX7" fmla="*/ 2192266 w 4384532"/>
              <a:gd name="connsiteY7" fmla="*/ 4196758 h 4196758"/>
              <a:gd name="connsiteX8" fmla="*/ 44539 w 4384532"/>
              <a:gd name="connsiteY8" fmla="*/ 2446310 h 4196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4532" h="4196758">
                <a:moveTo>
                  <a:pt x="44539" y="2446310"/>
                </a:moveTo>
                <a:cubicBezTo>
                  <a:pt x="15336" y="2303599"/>
                  <a:pt x="0" y="2155836"/>
                  <a:pt x="0" y="2004492"/>
                </a:cubicBezTo>
                <a:cubicBezTo>
                  <a:pt x="0" y="1474787"/>
                  <a:pt x="187867" y="988960"/>
                  <a:pt x="500607" y="610007"/>
                </a:cubicBezTo>
                <a:lnTo>
                  <a:pt x="589546" y="512149"/>
                </a:lnTo>
                <a:lnTo>
                  <a:pt x="3077760" y="0"/>
                </a:lnTo>
                <a:lnTo>
                  <a:pt x="3237230" y="76821"/>
                </a:lnTo>
                <a:cubicBezTo>
                  <a:pt x="3920615" y="448057"/>
                  <a:pt x="4384532" y="1172098"/>
                  <a:pt x="4384532" y="2004492"/>
                </a:cubicBezTo>
                <a:cubicBezTo>
                  <a:pt x="4384532" y="3215247"/>
                  <a:pt x="3403021" y="4196758"/>
                  <a:pt x="2192266" y="4196758"/>
                </a:cubicBezTo>
                <a:cubicBezTo>
                  <a:pt x="1132855" y="4196758"/>
                  <a:pt x="248960" y="3445288"/>
                  <a:pt x="44539" y="2446310"/>
                </a:cubicBezTo>
                <a:close/>
              </a:path>
            </a:pathLst>
          </a:cu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B7F031-CBE2-2BF0-BCD2-C22CB50EE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1028701"/>
            <a:ext cx="3248863" cy="3020785"/>
          </a:xfrm>
        </p:spPr>
        <p:txBody>
          <a:bodyPr>
            <a:normAutofit/>
          </a:bodyPr>
          <a:lstStyle/>
          <a:p>
            <a:pPr algn="r"/>
            <a:r>
              <a:rPr lang="da-DK" sz="800">
                <a:solidFill>
                  <a:schemeClr val="bg1"/>
                </a:solidFill>
              </a:rPr>
              <a:t>Sundhedsfremmende/</a:t>
            </a:r>
            <a:br>
              <a:rPr lang="da-DK" sz="800">
                <a:solidFill>
                  <a:schemeClr val="bg1"/>
                </a:solidFill>
              </a:rPr>
            </a:br>
            <a:r>
              <a:rPr lang="da-DK" sz="800">
                <a:solidFill>
                  <a:schemeClr val="bg1"/>
                </a:solidFill>
              </a:rPr>
              <a:t>sygdomsforebyggende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5F649-E95A-C826-B415-D105DE58F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7409" y="1028702"/>
            <a:ext cx="6273972" cy="48434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800"/>
              <a:t>Definition på sundhedsfremmende:</a:t>
            </a:r>
          </a:p>
          <a:p>
            <a:r>
              <a:rPr lang="da-DK" sz="1800"/>
              <a:t>Sundhedsrelaterede aktiviteter, rammer og processer, der fremmer den enkeltes sundhed og folkesundheden</a:t>
            </a:r>
          </a:p>
          <a:p>
            <a:pPr marL="0" indent="0">
              <a:buNone/>
            </a:pPr>
            <a:r>
              <a:rPr lang="da-DK" sz="1800"/>
              <a:t>Definition på sygdomsforebyggelse:</a:t>
            </a:r>
          </a:p>
          <a:p>
            <a:r>
              <a:rPr lang="da-DK" sz="1800"/>
              <a:t>En handling, aktivitet, proces eller foranstaltning, som ophæver eller mindsker risikoen for fremtidig sygdom eller helbredsmæssig eller social forringelse som følge af sygdom</a:t>
            </a:r>
          </a:p>
          <a:p>
            <a:pPr marL="0" indent="0">
              <a:buNone/>
            </a:pPr>
            <a:endParaRPr lang="da-DK" sz="1800"/>
          </a:p>
          <a:p>
            <a:pPr marL="0" indent="0">
              <a:buNone/>
            </a:pPr>
            <a:endParaRPr lang="da-DK" sz="1800"/>
          </a:p>
        </p:txBody>
      </p:sp>
    </p:spTree>
    <p:extLst>
      <p:ext uri="{BB962C8B-B14F-4D97-AF65-F5344CB8AC3E}">
        <p14:creationId xmlns:p14="http://schemas.microsoft.com/office/powerpoint/2010/main" val="398283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383CC5D-71E8-4CB2-8E4A-F1E4FF6DC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DA5AC1-43C5-4243-9028-07DBB80D0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"/>
            <a:ext cx="12192000" cy="1600201"/>
          </a:xfrm>
          <a:prstGeom prst="rect">
            <a:avLst/>
          </a:prstGeom>
          <a:gradFill>
            <a:gsLst>
              <a:gs pos="0">
                <a:schemeClr val="accent5">
                  <a:alpha val="83000"/>
                </a:schemeClr>
              </a:gs>
              <a:gs pos="100000">
                <a:schemeClr val="accent6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4EDA1C-27A1-4C83-ACE4-6675EC924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9161" y="9109"/>
            <a:ext cx="7792839" cy="1594270"/>
          </a:xfrm>
          <a:prstGeom prst="rect">
            <a:avLst/>
          </a:prstGeom>
          <a:gradFill>
            <a:gsLst>
              <a:gs pos="22000">
                <a:schemeClr val="accent2">
                  <a:alpha val="0"/>
                </a:schemeClr>
              </a:gs>
              <a:gs pos="99000">
                <a:schemeClr val="accent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2185E4-B584-4B9D-9440-DEA0FB9D9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9021976" y="-906246"/>
            <a:ext cx="1602951" cy="3416298"/>
          </a:xfrm>
          <a:prstGeom prst="rect">
            <a:avLst/>
          </a:prstGeom>
          <a:gradFill>
            <a:gsLst>
              <a:gs pos="45000">
                <a:schemeClr val="accent4">
                  <a:alpha val="0"/>
                </a:schemeClr>
              </a:gs>
              <a:gs pos="99000">
                <a:schemeClr val="accent6">
                  <a:alpha val="33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33EC8A-EE0A-4395-97E2-DAD467CF7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451242" y="0"/>
            <a:ext cx="9729549" cy="1600198"/>
          </a:xfrm>
          <a:prstGeom prst="rect">
            <a:avLst/>
          </a:prstGeom>
          <a:gradFill>
            <a:gsLst>
              <a:gs pos="0">
                <a:schemeClr val="accent5">
                  <a:alpha val="30000"/>
                </a:schemeClr>
              </a:gs>
              <a:gs pos="99000">
                <a:schemeClr val="accent5">
                  <a:alpha val="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5DA95-16A4-404E-9BFF-27F8E4FC7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430"/>
            <a:ext cx="7910111" cy="1600198"/>
          </a:xfrm>
          <a:prstGeom prst="rect">
            <a:avLst/>
          </a:prstGeom>
          <a:gradFill>
            <a:gsLst>
              <a:gs pos="0">
                <a:schemeClr val="accent5">
                  <a:alpha val="21000"/>
                </a:schemeClr>
              </a:gs>
              <a:gs pos="99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3B6007-0BA7-F8BB-3620-DDC866E05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084" y="374427"/>
            <a:ext cx="10374517" cy="971512"/>
          </a:xfrm>
        </p:spPr>
        <p:txBody>
          <a:bodyPr anchor="ctr">
            <a:normAutofit/>
          </a:bodyPr>
          <a:lstStyle/>
          <a:p>
            <a:r>
              <a:rPr lang="da-DK" sz="3200">
                <a:solidFill>
                  <a:schemeClr val="bg1"/>
                </a:solidFill>
              </a:rPr>
              <a:t>Målet med tiltag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07C95E0-EFF6-CA14-DBC2-F69AC9182F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654129"/>
              </p:ext>
            </p:extLst>
          </p:nvPr>
        </p:nvGraphicFramePr>
        <p:xfrm>
          <a:off x="579474" y="2062715"/>
          <a:ext cx="11033029" cy="4189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9287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C31E6-3888-DB3C-0B66-8F6E54B30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Kommunikation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5E046-D1B6-B985-9825-1C22EA497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vil lægge det som et opslag på intra og via mail til alle medarbejdere</a:t>
            </a:r>
          </a:p>
        </p:txBody>
      </p:sp>
    </p:spTree>
    <p:extLst>
      <p:ext uri="{BB962C8B-B14F-4D97-AF65-F5344CB8AC3E}">
        <p14:creationId xmlns:p14="http://schemas.microsoft.com/office/powerpoint/2010/main" val="2275467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48928-721B-B1A9-3903-0DAC5851F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776097"/>
          </a:xfrm>
        </p:spPr>
        <p:txBody>
          <a:bodyPr/>
          <a:lstStyle/>
          <a:p>
            <a:r>
              <a:rPr lang="da-DK" dirty="0"/>
              <a:t>Pas på din krop som sekretær</a:t>
            </a:r>
          </a:p>
        </p:txBody>
      </p:sp>
      <p:pic>
        <p:nvPicPr>
          <p:cNvPr id="1026" name="Picture 2" descr="Hvad er den gode siddestilling? - Sundhed Med Mening">
            <a:extLst>
              <a:ext uri="{FF2B5EF4-FFF2-40B4-BE49-F238E27FC236}">
                <a16:creationId xmlns:a16="http://schemas.microsoft.com/office/drawing/2014/main" id="{2650DDAB-2A35-C510-EC1A-5C8D017DD9E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874" y="162913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Køb Stand Steady Joy Mobile Workstation | Stående højdebord på hjul til  hjemmet, kontor &amp; amp; Skole | Moderne stående skrivebord med låsehjul |  Mobil træningstabel til samarbejde - Trætryk47x24in online hos Denmark.  B09C2MLQPK">
            <a:extLst>
              <a:ext uri="{FF2B5EF4-FFF2-40B4-BE49-F238E27FC236}">
                <a16:creationId xmlns:a16="http://schemas.microsoft.com/office/drawing/2014/main" id="{FB870CE8-19F4-AB53-48AF-5305C6A69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763" y="1611094"/>
            <a:ext cx="1771650" cy="258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FFDCC9-1CF9-35DA-87D9-29290843AC5A}"/>
              </a:ext>
            </a:extLst>
          </p:cNvPr>
          <p:cNvSpPr txBox="1"/>
          <p:nvPr/>
        </p:nvSpPr>
        <p:spPr>
          <a:xfrm>
            <a:off x="1371600" y="2113537"/>
            <a:ext cx="28765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Husk at veksle i dine arbejdsstillinger. Vi stiller de rigtige hjælpemidler til rådighed. Vær selv opsøgende.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333060-AA1B-9D99-1318-DCAC45CD8391}"/>
              </a:ext>
            </a:extLst>
          </p:cNvPr>
          <p:cNvSpPr txBox="1"/>
          <p:nvPr/>
        </p:nvSpPr>
        <p:spPr>
          <a:xfrm>
            <a:off x="7048500" y="2100528"/>
            <a:ext cx="23812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Stræk din krop i løbet af dagen, gerne sammen med kollegaerne.</a:t>
            </a:r>
          </a:p>
        </p:txBody>
      </p:sp>
      <p:pic>
        <p:nvPicPr>
          <p:cNvPr id="1034" name="Picture 10" descr="Herrestrup Motionscenter | 4571">
            <a:extLst>
              <a:ext uri="{FF2B5EF4-FFF2-40B4-BE49-F238E27FC236}">
                <a16:creationId xmlns:a16="http://schemas.microsoft.com/office/drawing/2014/main" id="{47F1A752-3EE9-9FFA-80D6-C64B97F81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4324350"/>
            <a:ext cx="25146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Bevæg dig for livet - Svømning | Bevæg dig for livet">
            <a:extLst>
              <a:ext uri="{FF2B5EF4-FFF2-40B4-BE49-F238E27FC236}">
                <a16:creationId xmlns:a16="http://schemas.microsoft.com/office/drawing/2014/main" id="{B293D5A9-6645-C038-3768-766666BCB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12" y="4467225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460E572-5FAF-1D3C-D673-D70037C3D146}"/>
              </a:ext>
            </a:extLst>
          </p:cNvPr>
          <p:cNvSpPr txBox="1"/>
          <p:nvPr/>
        </p:nvSpPr>
        <p:spPr>
          <a:xfrm>
            <a:off x="4733925" y="4600575"/>
            <a:ext cx="2076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Dyrk motion i din fritid.</a:t>
            </a:r>
          </a:p>
        </p:txBody>
      </p:sp>
    </p:spTree>
    <p:extLst>
      <p:ext uri="{BB962C8B-B14F-4D97-AF65-F5344CB8AC3E}">
        <p14:creationId xmlns:p14="http://schemas.microsoft.com/office/powerpoint/2010/main" val="1413468263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GradientRise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99EF00BE682343BE460599497BB004" ma:contentTypeVersion="5" ma:contentTypeDescription="Create a new document." ma:contentTypeScope="" ma:versionID="f294281d87d847ebc96ac1328298cc6a">
  <xsd:schema xmlns:xsd="http://www.w3.org/2001/XMLSchema" xmlns:xs="http://www.w3.org/2001/XMLSchema" xmlns:p="http://schemas.microsoft.com/office/2006/metadata/properties" xmlns:ns3="2ca5abc8-7678-477d-bb83-3d6831ca02df" xmlns:ns4="85db511f-fd0c-44f2-8f48-9d7952c7da7c" targetNamespace="http://schemas.microsoft.com/office/2006/metadata/properties" ma:root="true" ma:fieldsID="be3a6ce4dcf4b3ab20a7af28984dd83b" ns3:_="" ns4:_="">
    <xsd:import namespace="2ca5abc8-7678-477d-bb83-3d6831ca02df"/>
    <xsd:import namespace="85db511f-fd0c-44f2-8f48-9d7952c7da7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a5abc8-7678-477d-bb83-3d6831ca02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db511f-fd0c-44f2-8f48-9d7952c7da7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7489E5A-C59D-4907-BD71-9046F83684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7966AC-5AE9-42E7-99B3-993C18E594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a5abc8-7678-477d-bb83-3d6831ca02df"/>
    <ds:schemaRef ds:uri="85db511f-fd0c-44f2-8f48-9d7952c7da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D4FD1-F0EA-4797-BD54-82C85EFC844C}">
  <ds:schemaRefs>
    <ds:schemaRef ds:uri="http://schemas.microsoft.com/office/infopath/2007/PartnerControls"/>
    <ds:schemaRef ds:uri="http://schemas.microsoft.com/office/2006/documentManagement/types"/>
    <ds:schemaRef ds:uri="85db511f-fd0c-44f2-8f48-9d7952c7da7c"/>
    <ds:schemaRef ds:uri="http://www.w3.org/XML/1998/namespace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2ca5abc8-7678-477d-bb83-3d6831ca02df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320</Words>
  <Application>Microsoft Office PowerPoint</Application>
  <PresentationFormat>Widescreen</PresentationFormat>
  <Paragraphs>43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Avenir Next LT Pro</vt:lpstr>
      <vt:lpstr>GradientRiseVTI</vt:lpstr>
      <vt:lpstr>Fysisk aktivitet</vt:lpstr>
      <vt:lpstr>Præsentation</vt:lpstr>
      <vt:lpstr>anbefalinger</vt:lpstr>
      <vt:lpstr>tiltag</vt:lpstr>
      <vt:lpstr>Nødvendig udstyr og hjælpemidler</vt:lpstr>
      <vt:lpstr>Sundhedsfremmende/ sygdomsforebyggende </vt:lpstr>
      <vt:lpstr>Målet med tiltag</vt:lpstr>
      <vt:lpstr>Kommunikation</vt:lpstr>
      <vt:lpstr>Pas på din krop som sekretær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Fysisk aktivitet</dc:title>
  <dc:creator>Annie Stephansen Bertelsen</dc:creator>
  <cp:lastModifiedBy>Annie Stephansen Bertelsen</cp:lastModifiedBy>
  <cp:revision>1</cp:revision>
  <dcterms:created xsi:type="dcterms:W3CDTF">2022-12-12T10:52:12Z</dcterms:created>
  <dcterms:modified xsi:type="dcterms:W3CDTF">2022-12-12T13:02:51Z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0x0101009599EF00BE682343BE460599497BB004</vt:lpwstr>
  </property>
</Properties>
</file>