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1" r:id="rId4"/>
    <p:sldMasterId id="2147483672" r:id="rId5"/>
    <p:sldMasterId id="214748367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slide" Target="slides/slide15.xml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807572ea02_2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g1807572ea02_2_3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1807572ea02_2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g1807572ea02_2_38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1807572ea02_2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g1807572ea02_2_4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1807572ea02_7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g1807572ea02_7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1807572ea02_7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g1807572ea02_7_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1807572ea02_7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g1807572ea02_7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1807572ea02_7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g1807572ea02_7_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1807572ea02_7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g1807572ea02_7_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1807572ea02_7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g1807572ea02_7_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1807572ea02_7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g1807572ea02_7_1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1807572ea02_2_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g1807572ea02_2_4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1807572ea02_2_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g1807572ea02_2_49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1807572ea02_6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g1807572ea02_6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1807572ea02_2_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g1807572ea02_2_5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1807572ea02_2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g1807572ea02_2_5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1807572ea02_7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g1807572ea02_7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indholdsobjekt" type="obj">
  <p:cSld name="OBJEC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4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58" name="Google Shape;58;p14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4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4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4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4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4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4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4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4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4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4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4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4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4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4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4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4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" name="Google Shape;79;p14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80" name="Google Shape;80;p1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4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" name="Google Shape;83;p14"/>
          <p:cNvSpPr txBox="1"/>
          <p:nvPr>
            <p:ph type="title"/>
          </p:nvPr>
        </p:nvSpPr>
        <p:spPr>
          <a:xfrm>
            <a:off x="666473" y="1762444"/>
            <a:ext cx="2624234" cy="1842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4"/>
          <p:cNvSpPr txBox="1"/>
          <p:nvPr>
            <p:ph idx="1" type="body"/>
          </p:nvPr>
        </p:nvSpPr>
        <p:spPr>
          <a:xfrm>
            <a:off x="3838835" y="602390"/>
            <a:ext cx="4711405" cy="3936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Char char="▪"/>
              <a:defRPr/>
            </a:lvl1pPr>
            <a:lvl2pPr indent="-32385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2pPr>
            <a:lvl3pPr indent="-32385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3pPr>
            <a:lvl4pPr indent="-32385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4pPr>
            <a:lvl5pPr indent="-32385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5pPr>
            <a:lvl6pPr indent="-32385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6pPr>
            <a:lvl7pPr indent="-32385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7pPr>
            <a:lvl8pPr indent="-32385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8pPr>
            <a:lvl9pPr indent="-32385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9pPr>
          </a:lstStyle>
          <a:p/>
        </p:txBody>
      </p:sp>
      <p:sp>
        <p:nvSpPr>
          <p:cNvPr id="85" name="Google Shape;85;p14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4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slide" type="title">
  <p:cSld name="TITLE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15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8"/>
          </a:xfrm>
        </p:grpSpPr>
        <p:sp>
          <p:nvSpPr>
            <p:cNvPr id="90" name="Google Shape;90;p15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" name="Google Shape;109;p15"/>
          <p:cNvGrpSpPr/>
          <p:nvPr/>
        </p:nvGrpSpPr>
        <p:grpSpPr>
          <a:xfrm>
            <a:off x="1251970" y="889862"/>
            <a:ext cx="6636259" cy="3358450"/>
            <a:chOff x="1669293" y="1186483"/>
            <a:chExt cx="8848345" cy="4477933"/>
          </a:xfrm>
        </p:grpSpPr>
        <p:sp>
          <p:nvSpPr>
            <p:cNvPr id="110" name="Google Shape;110;p15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3" name="Google Shape;113;p15"/>
          <p:cNvSpPr txBox="1"/>
          <p:nvPr>
            <p:ph type="ctrTitle"/>
          </p:nvPr>
        </p:nvSpPr>
        <p:spPr>
          <a:xfrm>
            <a:off x="1319427" y="1556628"/>
            <a:ext cx="6509936" cy="131154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71450" spcFirstLastPara="1" rIns="171450" wrap="square" tIns="17145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100"/>
              <a:buFont typeface="Calibri"/>
              <a:buNone/>
              <a:defRPr sz="4100"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4" name="Google Shape;114;p15"/>
          <p:cNvSpPr txBox="1"/>
          <p:nvPr>
            <p:ph idx="1" type="subTitle"/>
          </p:nvPr>
        </p:nvSpPr>
        <p:spPr>
          <a:xfrm>
            <a:off x="1319428" y="2929700"/>
            <a:ext cx="6505070" cy="9919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b="0" sz="1400">
                <a:solidFill>
                  <a:srgbClr val="FFFEFF"/>
                </a:solidFill>
              </a:defRPr>
            </a:lvl1pPr>
            <a:lvl2pPr lvl="1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400"/>
            </a:lvl2pPr>
            <a:lvl3pPr lvl="2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200"/>
            </a:lvl4pPr>
            <a:lvl5pPr lvl="4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200"/>
            </a:lvl5pPr>
            <a:lvl6pPr lvl="5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200"/>
            </a:lvl6pPr>
            <a:lvl7pPr lvl="6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200"/>
            </a:lvl7pPr>
            <a:lvl8pPr lvl="7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200"/>
            </a:lvl8pPr>
            <a:lvl9pPr lvl="8"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200"/>
            </a:lvl9pPr>
          </a:lstStyle>
          <a:p/>
        </p:txBody>
      </p:sp>
      <p:sp>
        <p:nvSpPr>
          <p:cNvPr id="115" name="Google Shape;115;p15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6" name="Google Shape;116;p15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15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snitsoverskrift" type="secHead">
  <p:cSld name="SECTION_HEADER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16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8"/>
          </a:xfrm>
        </p:grpSpPr>
        <p:sp>
          <p:nvSpPr>
            <p:cNvPr id="120" name="Google Shape;120;p16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6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6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6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6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6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6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" name="Google Shape;139;p16"/>
          <p:cNvGrpSpPr/>
          <p:nvPr/>
        </p:nvGrpSpPr>
        <p:grpSpPr>
          <a:xfrm>
            <a:off x="2444659" y="889862"/>
            <a:ext cx="4249609" cy="3358450"/>
            <a:chOff x="3259545" y="1186483"/>
            <a:chExt cx="5666145" cy="4477933"/>
          </a:xfrm>
        </p:grpSpPr>
        <p:sp>
          <p:nvSpPr>
            <p:cNvPr id="140" name="Google Shape;140;p16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6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16"/>
          <p:cNvSpPr txBox="1"/>
          <p:nvPr>
            <p:ph type="title"/>
          </p:nvPr>
        </p:nvSpPr>
        <p:spPr>
          <a:xfrm>
            <a:off x="2508162" y="1556048"/>
            <a:ext cx="4117668" cy="12670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71450" spcFirstLastPara="1" rIns="171450" wrap="square" tIns="17145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300"/>
              <a:buFont typeface="Calibri"/>
              <a:buNone/>
              <a:defRPr sz="3300"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4" name="Google Shape;144;p16"/>
          <p:cNvSpPr txBox="1"/>
          <p:nvPr>
            <p:ph idx="1" type="body"/>
          </p:nvPr>
        </p:nvSpPr>
        <p:spPr>
          <a:xfrm>
            <a:off x="2508161" y="2885138"/>
            <a:ext cx="4117667" cy="103782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FEF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5" name="Google Shape;145;p16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6" name="Google Shape;146;p16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7" name="Google Shape;147;p16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 indholdsobjekter" type="twoObj">
  <p:cSld name="TWO_OBJECTS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17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150" name="Google Shape;150;p17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7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7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7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7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7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7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7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7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7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7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7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7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7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7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7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7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7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7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7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7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1" name="Google Shape;171;p17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172" name="Google Shape;172;p1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7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7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5" name="Google Shape;175;p17"/>
          <p:cNvSpPr txBox="1"/>
          <p:nvPr>
            <p:ph type="title"/>
          </p:nvPr>
        </p:nvSpPr>
        <p:spPr>
          <a:xfrm>
            <a:off x="666750" y="1754752"/>
            <a:ext cx="2625621" cy="1852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6" name="Google Shape;176;p17"/>
          <p:cNvSpPr txBox="1"/>
          <p:nvPr>
            <p:ph idx="1" type="body"/>
          </p:nvPr>
        </p:nvSpPr>
        <p:spPr>
          <a:xfrm>
            <a:off x="3840659" y="602390"/>
            <a:ext cx="4702193" cy="178698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Char char="▪"/>
              <a:defRPr/>
            </a:lvl1pPr>
            <a:lvl2pPr indent="-32385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2pPr>
            <a:lvl3pPr indent="-32385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3pPr>
            <a:lvl4pPr indent="-32385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4pPr>
            <a:lvl5pPr indent="-32385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5pPr>
            <a:lvl6pPr indent="-32385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6pPr>
            <a:lvl7pPr indent="-32385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7pPr>
            <a:lvl8pPr indent="-32385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8pPr>
            <a:lvl9pPr indent="-32385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9pPr>
          </a:lstStyle>
          <a:p/>
        </p:txBody>
      </p:sp>
      <p:sp>
        <p:nvSpPr>
          <p:cNvPr id="177" name="Google Shape;177;p17"/>
          <p:cNvSpPr txBox="1"/>
          <p:nvPr>
            <p:ph idx="2" type="body"/>
          </p:nvPr>
        </p:nvSpPr>
        <p:spPr>
          <a:xfrm>
            <a:off x="3838835" y="2754122"/>
            <a:ext cx="4704017" cy="178768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Char char="▪"/>
              <a:defRPr/>
            </a:lvl1pPr>
            <a:lvl2pPr indent="-32385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2pPr>
            <a:lvl3pPr indent="-32385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3pPr>
            <a:lvl4pPr indent="-32385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4pPr>
            <a:lvl5pPr indent="-32385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5pPr>
            <a:lvl6pPr indent="-32385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6pPr>
            <a:lvl7pPr indent="-32385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7pPr>
            <a:lvl8pPr indent="-32385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8pPr>
            <a:lvl9pPr indent="-32385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9pPr>
          </a:lstStyle>
          <a:p/>
        </p:txBody>
      </p:sp>
      <p:sp>
        <p:nvSpPr>
          <p:cNvPr id="178" name="Google Shape;178;p17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9" name="Google Shape;179;p17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0" name="Google Shape;180;p17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menligning" type="twoTxTwoObj">
  <p:cSld name="TWO_OBJECTS_WITH_TEXT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18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183" name="Google Shape;183;p18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8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8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8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8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8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8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8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8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8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8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8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8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8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8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8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8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8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" name="Google Shape;204;p18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205" name="Google Shape;205;p18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8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8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8" name="Google Shape;208;p18"/>
          <p:cNvSpPr txBox="1"/>
          <p:nvPr>
            <p:ph type="title"/>
          </p:nvPr>
        </p:nvSpPr>
        <p:spPr>
          <a:xfrm>
            <a:off x="666751" y="1772936"/>
            <a:ext cx="2625621" cy="1845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9" name="Google Shape;209;p18"/>
          <p:cNvSpPr txBox="1"/>
          <p:nvPr>
            <p:ph idx="1" type="body"/>
          </p:nvPr>
        </p:nvSpPr>
        <p:spPr>
          <a:xfrm>
            <a:off x="3843853" y="602389"/>
            <a:ext cx="4698816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0" sz="17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1500"/>
            </a:lvl2pPr>
            <a:lvl3pPr indent="-22860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b="1" sz="1400"/>
            </a:lvl3pPr>
            <a:lvl4pPr indent="-22860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b="1" sz="1200"/>
            </a:lvl4pPr>
            <a:lvl5pPr indent="-22860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b="1" sz="1200"/>
            </a:lvl5pPr>
            <a:lvl6pPr indent="-22860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b="1" sz="1200"/>
            </a:lvl6pPr>
            <a:lvl7pPr indent="-22860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b="1" sz="1200"/>
            </a:lvl7pPr>
            <a:lvl8pPr indent="-22860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b="1" sz="1200"/>
            </a:lvl8pPr>
            <a:lvl9pPr indent="-22860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b="1" sz="1200"/>
            </a:lvl9pPr>
          </a:lstStyle>
          <a:p/>
        </p:txBody>
      </p:sp>
      <p:sp>
        <p:nvSpPr>
          <p:cNvPr id="210" name="Google Shape;210;p18"/>
          <p:cNvSpPr txBox="1"/>
          <p:nvPr>
            <p:ph idx="2" type="body"/>
          </p:nvPr>
        </p:nvSpPr>
        <p:spPr>
          <a:xfrm>
            <a:off x="3843979" y="1116739"/>
            <a:ext cx="4698263" cy="12726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Char char="▪"/>
              <a:defRPr/>
            </a:lvl1pPr>
            <a:lvl2pPr indent="-32385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2pPr>
            <a:lvl3pPr indent="-32385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3pPr>
            <a:lvl4pPr indent="-32385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4pPr>
            <a:lvl5pPr indent="-32385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5pPr>
            <a:lvl6pPr indent="-32385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6pPr>
            <a:lvl7pPr indent="-32385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7pPr>
            <a:lvl8pPr indent="-32385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8pPr>
            <a:lvl9pPr indent="-32385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9pPr>
          </a:lstStyle>
          <a:p/>
        </p:txBody>
      </p:sp>
      <p:sp>
        <p:nvSpPr>
          <p:cNvPr id="211" name="Google Shape;211;p18"/>
          <p:cNvSpPr txBox="1"/>
          <p:nvPr>
            <p:ph idx="3" type="body"/>
          </p:nvPr>
        </p:nvSpPr>
        <p:spPr>
          <a:xfrm>
            <a:off x="3838990" y="2749415"/>
            <a:ext cx="4698311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0" sz="17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b="1" sz="1500"/>
            </a:lvl2pPr>
            <a:lvl3pPr indent="-22860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b="1" sz="1400"/>
            </a:lvl3pPr>
            <a:lvl4pPr indent="-22860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b="1" sz="1200"/>
            </a:lvl4pPr>
            <a:lvl5pPr indent="-22860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b="1" sz="1200"/>
            </a:lvl5pPr>
            <a:lvl6pPr indent="-22860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b="1" sz="1200"/>
            </a:lvl6pPr>
            <a:lvl7pPr indent="-22860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b="1" sz="1200"/>
            </a:lvl7pPr>
            <a:lvl8pPr indent="-22860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b="1" sz="1200"/>
            </a:lvl8pPr>
            <a:lvl9pPr indent="-22860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300"/>
              <a:buNone/>
              <a:defRPr b="1" sz="1200"/>
            </a:lvl9pPr>
          </a:lstStyle>
          <a:p/>
        </p:txBody>
      </p:sp>
      <p:sp>
        <p:nvSpPr>
          <p:cNvPr id="212" name="Google Shape;212;p18"/>
          <p:cNvSpPr txBox="1"/>
          <p:nvPr>
            <p:ph idx="4" type="body"/>
          </p:nvPr>
        </p:nvSpPr>
        <p:spPr>
          <a:xfrm>
            <a:off x="3838835" y="3263765"/>
            <a:ext cx="4699191" cy="127804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Char char="▪"/>
              <a:defRPr/>
            </a:lvl1pPr>
            <a:lvl2pPr indent="-32385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2pPr>
            <a:lvl3pPr indent="-32385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3pPr>
            <a:lvl4pPr indent="-32385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4pPr>
            <a:lvl5pPr indent="-32385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5pPr>
            <a:lvl6pPr indent="-32385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6pPr>
            <a:lvl7pPr indent="-32385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7pPr>
            <a:lvl8pPr indent="-32385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8pPr>
            <a:lvl9pPr indent="-32385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9pPr>
          </a:lstStyle>
          <a:p/>
        </p:txBody>
      </p:sp>
      <p:sp>
        <p:nvSpPr>
          <p:cNvPr id="213" name="Google Shape;213;p18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4" name="Google Shape;214;p18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5" name="Google Shape;215;p18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n titel" type="titleOnly">
  <p:cSld name="TITLE_ONLY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19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218" name="Google Shape;218;p19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9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9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9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9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9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9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19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9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9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9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9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9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9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9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9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9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9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9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9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9" name="Google Shape;239;p19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240" name="Google Shape;240;p1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9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3" name="Google Shape;243;p19"/>
          <p:cNvSpPr txBox="1"/>
          <p:nvPr>
            <p:ph type="title"/>
          </p:nvPr>
        </p:nvSpPr>
        <p:spPr>
          <a:xfrm>
            <a:off x="666474" y="1762444"/>
            <a:ext cx="2625897" cy="1842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4" name="Google Shape;244;p19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5" name="Google Shape;245;p19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6" name="Google Shape;246;p19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m" type="blank">
  <p:cSld name="BLANK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0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9" name="Google Shape;249;p20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0" name="Google Shape;250;p20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dhold med billedtekst" type="objTx">
  <p:cSld name="OBJECT_WITH_CAPTION_TEXT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21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253" name="Google Shape;253;p21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1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1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1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1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21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1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21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21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1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21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21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1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21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21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1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21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21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1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21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21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4" name="Google Shape;274;p21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275" name="Google Shape;275;p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21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2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8" name="Google Shape;278;p21"/>
          <p:cNvSpPr txBox="1"/>
          <p:nvPr>
            <p:ph type="title"/>
          </p:nvPr>
        </p:nvSpPr>
        <p:spPr>
          <a:xfrm>
            <a:off x="666473" y="1764020"/>
            <a:ext cx="2625898" cy="91747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71450" spcFirstLastPara="1" rIns="171450" wrap="square" tIns="17145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2400"/>
              <a:buFont typeface="Calibri"/>
              <a:buNone/>
              <a:defRPr sz="2400"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9" name="Google Shape;279;p21"/>
          <p:cNvSpPr txBox="1"/>
          <p:nvPr>
            <p:ph idx="1" type="body"/>
          </p:nvPr>
        </p:nvSpPr>
        <p:spPr>
          <a:xfrm>
            <a:off x="3832487" y="602107"/>
            <a:ext cx="4706276" cy="3937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Char char="▪"/>
              <a:defRPr/>
            </a:lvl1pPr>
            <a:lvl2pPr indent="-32385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2pPr>
            <a:lvl3pPr indent="-32385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3pPr>
            <a:lvl4pPr indent="-32385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4pPr>
            <a:lvl5pPr indent="-32385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5pPr>
            <a:lvl6pPr indent="-32385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6pPr>
            <a:lvl7pPr indent="-32385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7pPr>
            <a:lvl8pPr indent="-32385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8pPr>
            <a:lvl9pPr indent="-32385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9pPr>
          </a:lstStyle>
          <a:p/>
        </p:txBody>
      </p:sp>
      <p:sp>
        <p:nvSpPr>
          <p:cNvPr id="280" name="Google Shape;280;p21"/>
          <p:cNvSpPr txBox="1"/>
          <p:nvPr>
            <p:ph idx="2" type="body"/>
          </p:nvPr>
        </p:nvSpPr>
        <p:spPr>
          <a:xfrm>
            <a:off x="666473" y="2685140"/>
            <a:ext cx="2625898" cy="9158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300"/>
              <a:buNone/>
              <a:defRPr sz="1200">
                <a:solidFill>
                  <a:srgbClr val="FFFEF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100"/>
            </a:lvl2pPr>
            <a:lvl3pPr indent="-22860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900"/>
            </a:lvl3pPr>
            <a:lvl4pPr indent="-22860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4pPr>
            <a:lvl5pPr indent="-22860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5pPr>
            <a:lvl6pPr indent="-22860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6pPr>
            <a:lvl7pPr indent="-22860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7pPr>
            <a:lvl8pPr indent="-22860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8pPr>
            <a:lvl9pPr indent="-22860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81" name="Google Shape;281;p21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2" name="Google Shape;282;p21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3" name="Google Shape;283;p21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lede med billedtekst" type="picTx">
  <p:cSld name="PICTURE_WITH_CAPTION_TEXT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oogle Shape;285;p22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8"/>
          </a:xfrm>
        </p:grpSpPr>
        <p:sp>
          <p:nvSpPr>
            <p:cNvPr id="286" name="Google Shape;286;p22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2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2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2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2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2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2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2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22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2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2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2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22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2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2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22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22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2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2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5" name="Google Shape;305;p22"/>
          <p:cNvGrpSpPr/>
          <p:nvPr/>
        </p:nvGrpSpPr>
        <p:grpSpPr>
          <a:xfrm>
            <a:off x="604002" y="1273748"/>
            <a:ext cx="4456155" cy="2602816"/>
            <a:chOff x="805336" y="1698331"/>
            <a:chExt cx="5941540" cy="3470421"/>
          </a:xfrm>
        </p:grpSpPr>
        <p:sp>
          <p:nvSpPr>
            <p:cNvPr id="306" name="Google Shape;306;p22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22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22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9" name="Google Shape;309;p22"/>
          <p:cNvSpPr/>
          <p:nvPr>
            <p:ph idx="2" type="pic"/>
          </p:nvPr>
        </p:nvSpPr>
        <p:spPr>
          <a:xfrm>
            <a:off x="5657633" y="0"/>
            <a:ext cx="3486367" cy="5143500"/>
          </a:xfrm>
          <a:prstGeom prst="rect">
            <a:avLst/>
          </a:prstGeom>
          <a:solidFill>
            <a:srgbClr val="FEFEFE"/>
          </a:solidFill>
          <a:ln>
            <a:noFill/>
          </a:ln>
        </p:spPr>
      </p:sp>
      <p:sp>
        <p:nvSpPr>
          <p:cNvPr id="310" name="Google Shape;310;p22"/>
          <p:cNvSpPr txBox="1"/>
          <p:nvPr>
            <p:ph type="title"/>
          </p:nvPr>
        </p:nvSpPr>
        <p:spPr>
          <a:xfrm>
            <a:off x="664082" y="1770191"/>
            <a:ext cx="4332484" cy="88352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71450" spcFirstLastPara="1" rIns="171450" wrap="square" tIns="17145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2700"/>
              <a:buFont typeface="Calibri"/>
              <a:buNone/>
              <a:defRPr sz="2700"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1" name="Google Shape;311;p22"/>
          <p:cNvSpPr txBox="1"/>
          <p:nvPr>
            <p:ph idx="1" type="body"/>
          </p:nvPr>
        </p:nvSpPr>
        <p:spPr>
          <a:xfrm>
            <a:off x="664082" y="2658759"/>
            <a:ext cx="4332484" cy="95564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FEF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100"/>
            </a:lvl2pPr>
            <a:lvl3pPr indent="-22860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900"/>
            </a:lvl3pPr>
            <a:lvl4pPr indent="-22860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4pPr>
            <a:lvl5pPr indent="-22860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5pPr>
            <a:lvl6pPr indent="-22860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6pPr>
            <a:lvl7pPr indent="-22860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7pPr>
            <a:lvl8pPr indent="-22860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8pPr>
            <a:lvl9pPr indent="-22860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2" name="Google Shape;312;p22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3" name="Google Shape;313;p22"/>
          <p:cNvSpPr txBox="1"/>
          <p:nvPr>
            <p:ph idx="11" type="ftr"/>
          </p:nvPr>
        </p:nvSpPr>
        <p:spPr>
          <a:xfrm>
            <a:off x="603504" y="4670298"/>
            <a:ext cx="4456652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4" name="Google Shape;314;p22"/>
          <p:cNvSpPr txBox="1"/>
          <p:nvPr>
            <p:ph idx="12" type="sldNum"/>
          </p:nvPr>
        </p:nvSpPr>
        <p:spPr>
          <a:xfrm>
            <a:off x="4371283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lodret tekst" type="vertTx">
  <p:cSld name="VERTICAL_TEXT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oogle Shape;316;p23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317" name="Google Shape;317;p23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23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3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3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3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3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3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3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23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3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23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23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23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23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23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3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3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3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23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23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23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8" name="Google Shape;338;p23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339" name="Google Shape;339;p23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23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2" name="Google Shape;342;p23"/>
          <p:cNvSpPr txBox="1"/>
          <p:nvPr>
            <p:ph type="title"/>
          </p:nvPr>
        </p:nvSpPr>
        <p:spPr>
          <a:xfrm>
            <a:off x="666474" y="1762444"/>
            <a:ext cx="2625897" cy="1842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3" name="Google Shape;343;p23"/>
          <p:cNvSpPr txBox="1"/>
          <p:nvPr>
            <p:ph idx="1" type="body"/>
          </p:nvPr>
        </p:nvSpPr>
        <p:spPr>
          <a:xfrm rot="5400000">
            <a:off x="4214217" y="214310"/>
            <a:ext cx="3942817" cy="470627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Char char="▪"/>
              <a:defRPr/>
            </a:lvl1pPr>
            <a:lvl2pPr indent="-32385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2pPr>
            <a:lvl3pPr indent="-32385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3pPr>
            <a:lvl4pPr indent="-32385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4pPr>
            <a:lvl5pPr indent="-32385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5pPr>
            <a:lvl6pPr indent="-32385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6pPr>
            <a:lvl7pPr indent="-32385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7pPr>
            <a:lvl8pPr indent="-32385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8pPr>
            <a:lvl9pPr indent="-32385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9pPr>
          </a:lstStyle>
          <a:p/>
        </p:txBody>
      </p:sp>
      <p:sp>
        <p:nvSpPr>
          <p:cNvPr id="344" name="Google Shape;344;p23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5" name="Google Shape;345;p23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6" name="Google Shape;346;p23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ret titel og tekst" type="vertTitleAndTx">
  <p:cSld name="VERTICAL_TITLE_AND_VERTICAL_TEXT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" name="Google Shape;348;p24"/>
          <p:cNvGrpSpPr/>
          <p:nvPr/>
        </p:nvGrpSpPr>
        <p:grpSpPr>
          <a:xfrm flipH="1">
            <a:off x="0" y="0"/>
            <a:ext cx="9438086" cy="5139929"/>
            <a:chOff x="-417513" y="0"/>
            <a:chExt cx="12584114" cy="6853238"/>
          </a:xfrm>
        </p:grpSpPr>
        <p:sp>
          <p:nvSpPr>
            <p:cNvPr id="349" name="Google Shape;349;p24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4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4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4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4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24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4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4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4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24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24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4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24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4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4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24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24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4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4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24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24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0" name="Google Shape;370;p24"/>
          <p:cNvGrpSpPr/>
          <p:nvPr/>
        </p:nvGrpSpPr>
        <p:grpSpPr>
          <a:xfrm>
            <a:off x="5789211" y="1274692"/>
            <a:ext cx="2755857" cy="2602816"/>
            <a:chOff x="697883" y="1816768"/>
            <a:chExt cx="3674476" cy="3470421"/>
          </a:xfrm>
        </p:grpSpPr>
        <p:sp>
          <p:nvSpPr>
            <p:cNvPr id="371" name="Google Shape;371;p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24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4" name="Google Shape;374;p24"/>
          <p:cNvSpPr txBox="1"/>
          <p:nvPr>
            <p:ph type="title"/>
          </p:nvPr>
        </p:nvSpPr>
        <p:spPr>
          <a:xfrm rot="5400000">
            <a:off x="6247360" y="1370661"/>
            <a:ext cx="1842332" cy="2625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5" name="Google Shape;375;p24"/>
          <p:cNvSpPr txBox="1"/>
          <p:nvPr>
            <p:ph idx="1" type="body"/>
          </p:nvPr>
        </p:nvSpPr>
        <p:spPr>
          <a:xfrm rot="5400000">
            <a:off x="981305" y="219588"/>
            <a:ext cx="3942977" cy="470146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Char char="▪"/>
              <a:defRPr/>
            </a:lvl1pPr>
            <a:lvl2pPr indent="-32385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2pPr>
            <a:lvl3pPr indent="-32385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3pPr>
            <a:lvl4pPr indent="-32385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4pPr>
            <a:lvl5pPr indent="-32385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5pPr>
            <a:lvl6pPr indent="-32385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6pPr>
            <a:lvl7pPr indent="-32385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7pPr>
            <a:lvl8pPr indent="-32385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8pPr>
            <a:lvl9pPr indent="-32385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9pPr>
          </a:lstStyle>
          <a:p/>
        </p:txBody>
      </p:sp>
      <p:sp>
        <p:nvSpPr>
          <p:cNvPr id="376" name="Google Shape;376;p24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7" name="Google Shape;377;p24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8" name="Google Shape;378;p24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og indholdsobjekt" type="obj">
  <p:cSld name="OBJECT"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oogle Shape;386;p26"/>
          <p:cNvGrpSpPr/>
          <p:nvPr/>
        </p:nvGrpSpPr>
        <p:grpSpPr>
          <a:xfrm>
            <a:off x="-313135" y="0"/>
            <a:ext cx="9438086" cy="5139929"/>
            <a:chOff x="-417513" y="0"/>
            <a:chExt cx="12584114" cy="6853238"/>
          </a:xfrm>
        </p:grpSpPr>
        <p:sp>
          <p:nvSpPr>
            <p:cNvPr id="387" name="Google Shape;387;p26"/>
            <p:cNvSpPr/>
            <p:nvPr/>
          </p:nvSpPr>
          <p:spPr>
            <a:xfrm>
              <a:off x="1306513" y="0"/>
              <a:ext cx="3862388" cy="6843713"/>
            </a:xfrm>
            <a:custGeom>
              <a:rect b="b" l="l" r="r" t="t"/>
              <a:pathLst>
                <a:path extrusionOk="0" h="1440" w="813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6"/>
            <p:cNvSpPr/>
            <p:nvPr/>
          </p:nvSpPr>
          <p:spPr>
            <a:xfrm>
              <a:off x="10626725" y="9525"/>
              <a:ext cx="1539875" cy="555625"/>
            </a:xfrm>
            <a:custGeom>
              <a:rect b="b" l="l" r="r" t="t"/>
              <a:pathLst>
                <a:path extrusionOk="0" h="117" w="324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26"/>
            <p:cNvSpPr/>
            <p:nvPr/>
          </p:nvSpPr>
          <p:spPr>
            <a:xfrm>
              <a:off x="10247313" y="5013325"/>
              <a:ext cx="1919288" cy="1830388"/>
            </a:xfrm>
            <a:custGeom>
              <a:rect b="b" l="l" r="r" t="t"/>
              <a:pathLst>
                <a:path extrusionOk="0" h="385" w="404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6"/>
            <p:cNvSpPr/>
            <p:nvPr/>
          </p:nvSpPr>
          <p:spPr>
            <a:xfrm>
              <a:off x="1120775" y="0"/>
              <a:ext cx="3676650" cy="6843713"/>
            </a:xfrm>
            <a:custGeom>
              <a:rect b="b" l="l" r="r" t="t"/>
              <a:pathLst>
                <a:path extrusionOk="0" h="1440" w="774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6"/>
            <p:cNvSpPr/>
            <p:nvPr/>
          </p:nvSpPr>
          <p:spPr>
            <a:xfrm>
              <a:off x="11202988" y="9525"/>
              <a:ext cx="963613" cy="366713"/>
            </a:xfrm>
            <a:custGeom>
              <a:rect b="b" l="l" r="r" t="t"/>
              <a:pathLst>
                <a:path extrusionOk="0" h="77" w="203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6"/>
            <p:cNvSpPr/>
            <p:nvPr/>
          </p:nvSpPr>
          <p:spPr>
            <a:xfrm>
              <a:off x="10494963" y="5275263"/>
              <a:ext cx="1666875" cy="1577975"/>
            </a:xfrm>
            <a:custGeom>
              <a:rect b="b" l="l" r="r" t="t"/>
              <a:pathLst>
                <a:path extrusionOk="0" h="332" w="351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6"/>
            <p:cNvSpPr/>
            <p:nvPr/>
          </p:nvSpPr>
          <p:spPr>
            <a:xfrm>
              <a:off x="1001713" y="0"/>
              <a:ext cx="3621088" cy="6843713"/>
            </a:xfrm>
            <a:custGeom>
              <a:rect b="b" l="l" r="r" t="t"/>
              <a:pathLst>
                <a:path extrusionOk="0" h="1440" w="762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6"/>
            <p:cNvSpPr/>
            <p:nvPr/>
          </p:nvSpPr>
          <p:spPr>
            <a:xfrm>
              <a:off x="11501438" y="9525"/>
              <a:ext cx="665163" cy="257175"/>
            </a:xfrm>
            <a:custGeom>
              <a:rect b="b" l="l" r="r" t="t"/>
              <a:pathLst>
                <a:path extrusionOk="0" h="54" w="140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6"/>
            <p:cNvSpPr/>
            <p:nvPr/>
          </p:nvSpPr>
          <p:spPr>
            <a:xfrm>
              <a:off x="10641013" y="5408613"/>
              <a:ext cx="1525588" cy="1435100"/>
            </a:xfrm>
            <a:custGeom>
              <a:rect b="b" l="l" r="r" t="t"/>
              <a:pathLst>
                <a:path extrusionOk="0" h="302" w="321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6"/>
            <p:cNvSpPr/>
            <p:nvPr/>
          </p:nvSpPr>
          <p:spPr>
            <a:xfrm>
              <a:off x="1001713" y="0"/>
              <a:ext cx="3244850" cy="6843713"/>
            </a:xfrm>
            <a:custGeom>
              <a:rect b="b" l="l" r="r" t="t"/>
              <a:pathLst>
                <a:path extrusionOk="0" h="1440" w="683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6"/>
            <p:cNvSpPr/>
            <p:nvPr/>
          </p:nvSpPr>
          <p:spPr>
            <a:xfrm>
              <a:off x="10802938" y="5518150"/>
              <a:ext cx="1363663" cy="1325563"/>
            </a:xfrm>
            <a:custGeom>
              <a:rect b="b" l="l" r="r" t="t"/>
              <a:pathLst>
                <a:path extrusionOk="0" h="279" w="287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6"/>
            <p:cNvSpPr/>
            <p:nvPr/>
          </p:nvSpPr>
          <p:spPr>
            <a:xfrm>
              <a:off x="889000" y="0"/>
              <a:ext cx="3230563" cy="6843713"/>
            </a:xfrm>
            <a:custGeom>
              <a:rect b="b" l="l" r="r" t="t"/>
              <a:pathLst>
                <a:path extrusionOk="0" h="1440" w="68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6"/>
            <p:cNvSpPr/>
            <p:nvPr/>
          </p:nvSpPr>
          <p:spPr>
            <a:xfrm>
              <a:off x="10979150" y="5694363"/>
              <a:ext cx="1187450" cy="1149350"/>
            </a:xfrm>
            <a:custGeom>
              <a:rect b="b" l="l" r="r" t="t"/>
              <a:pathLst>
                <a:path extrusionOk="0" h="242" w="250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6"/>
            <p:cNvSpPr/>
            <p:nvPr/>
          </p:nvSpPr>
          <p:spPr>
            <a:xfrm>
              <a:off x="484188" y="0"/>
              <a:ext cx="3421063" cy="6843713"/>
            </a:xfrm>
            <a:custGeom>
              <a:rect b="b" l="l" r="r" t="t"/>
              <a:pathLst>
                <a:path extrusionOk="0" h="1440" w="72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6"/>
            <p:cNvSpPr/>
            <p:nvPr/>
          </p:nvSpPr>
          <p:spPr>
            <a:xfrm>
              <a:off x="11287125" y="6049963"/>
              <a:ext cx="879475" cy="793750"/>
            </a:xfrm>
            <a:custGeom>
              <a:rect b="b" l="l" r="r" t="t"/>
              <a:pathLst>
                <a:path extrusionOk="0" h="167" w="185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6"/>
            <p:cNvSpPr/>
            <p:nvPr/>
          </p:nvSpPr>
          <p:spPr>
            <a:xfrm>
              <a:off x="598488" y="0"/>
              <a:ext cx="2717800" cy="6843713"/>
            </a:xfrm>
            <a:custGeom>
              <a:rect b="b" l="l" r="r" t="t"/>
              <a:pathLst>
                <a:path extrusionOk="0" h="1440" w="572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cap="flat" cmpd="sng" w="12700">
              <a:solidFill>
                <a:schemeClr val="lt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6"/>
            <p:cNvSpPr/>
            <p:nvPr/>
          </p:nvSpPr>
          <p:spPr>
            <a:xfrm>
              <a:off x="261938" y="0"/>
              <a:ext cx="2944813" cy="6843713"/>
            </a:xfrm>
            <a:custGeom>
              <a:rect b="b" l="l" r="r" t="t"/>
              <a:pathLst>
                <a:path extrusionOk="0" h="1440" w="62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6"/>
            <p:cNvSpPr/>
            <p:nvPr/>
          </p:nvSpPr>
          <p:spPr>
            <a:xfrm>
              <a:off x="-417513" y="0"/>
              <a:ext cx="2403475" cy="6843713"/>
            </a:xfrm>
            <a:custGeom>
              <a:rect b="b" l="l" r="r" t="t"/>
              <a:pathLst>
                <a:path extrusionOk="0" h="1440" w="506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6"/>
            <p:cNvSpPr/>
            <p:nvPr/>
          </p:nvSpPr>
          <p:spPr>
            <a:xfrm>
              <a:off x="14288" y="9525"/>
              <a:ext cx="1771650" cy="3198813"/>
            </a:xfrm>
            <a:custGeom>
              <a:rect b="b" l="l" r="r" t="t"/>
              <a:pathLst>
                <a:path extrusionOk="0" h="673" w="3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6"/>
            <p:cNvSpPr/>
            <p:nvPr/>
          </p:nvSpPr>
          <p:spPr>
            <a:xfrm>
              <a:off x="4763" y="6016625"/>
              <a:ext cx="214313" cy="827088"/>
            </a:xfrm>
            <a:custGeom>
              <a:rect b="b" l="l" r="r" t="t"/>
              <a:pathLst>
                <a:path extrusionOk="0" h="174" w="45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6"/>
            <p:cNvSpPr/>
            <p:nvPr/>
          </p:nvSpPr>
          <p:spPr>
            <a:xfrm>
              <a:off x="14288" y="0"/>
              <a:ext cx="1562100" cy="2228850"/>
            </a:xfrm>
            <a:custGeom>
              <a:rect b="b" l="l" r="r" t="t"/>
              <a:pathLst>
                <a:path extrusionOk="0" h="469" w="32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8" name="Google Shape;408;p26"/>
          <p:cNvGrpSpPr/>
          <p:nvPr/>
        </p:nvGrpSpPr>
        <p:grpSpPr>
          <a:xfrm>
            <a:off x="600108" y="1274692"/>
            <a:ext cx="2755857" cy="2602816"/>
            <a:chOff x="697883" y="1816768"/>
            <a:chExt cx="3674476" cy="3470421"/>
          </a:xfrm>
        </p:grpSpPr>
        <p:sp>
          <p:nvSpPr>
            <p:cNvPr id="409" name="Google Shape;409;p26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6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2" name="Google Shape;412;p26"/>
          <p:cNvSpPr txBox="1"/>
          <p:nvPr>
            <p:ph type="title"/>
          </p:nvPr>
        </p:nvSpPr>
        <p:spPr>
          <a:xfrm>
            <a:off x="666473" y="1762444"/>
            <a:ext cx="2624234" cy="1842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000"/>
              <a:buFont typeface="Calibri"/>
              <a:buNone/>
              <a:defRPr>
                <a:solidFill>
                  <a:srgbClr val="FFF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3" name="Google Shape;413;p26"/>
          <p:cNvSpPr txBox="1"/>
          <p:nvPr>
            <p:ph idx="1" type="body"/>
          </p:nvPr>
        </p:nvSpPr>
        <p:spPr>
          <a:xfrm>
            <a:off x="3838835" y="602390"/>
            <a:ext cx="4711405" cy="3936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500"/>
              <a:buChar char="▪"/>
              <a:defRPr/>
            </a:lvl1pPr>
            <a:lvl2pPr indent="-323850" lvl="1" marL="914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2pPr>
            <a:lvl3pPr indent="-323850" lvl="2" marL="1371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3pPr>
            <a:lvl4pPr indent="-323850" lvl="3" marL="1828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4pPr>
            <a:lvl5pPr indent="-323850" lvl="4" marL="22860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5pPr>
            <a:lvl6pPr indent="-323850" lvl="5" marL="27432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6pPr>
            <a:lvl7pPr indent="-323850" lvl="6" marL="32004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7pPr>
            <a:lvl8pPr indent="-323850" lvl="7" marL="36576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8pPr>
            <a:lvl9pPr indent="-323850" lvl="8" marL="411480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500"/>
              <a:buChar char="▪"/>
              <a:defRPr/>
            </a:lvl9pPr>
          </a:lstStyle>
          <a:p/>
        </p:txBody>
      </p:sp>
      <p:sp>
        <p:nvSpPr>
          <p:cNvPr id="414" name="Google Shape;414;p26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5" name="Google Shape;415;p26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6" name="Google Shape;416;p26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68371" y="1768793"/>
            <a:ext cx="2624000" cy="1842364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b="0" i="0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076237" y="596039"/>
            <a:ext cx="4462527" cy="394281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11150" lvl="1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Noto Sans Symbols"/>
              <a:buChar char="▪"/>
              <a:defRPr b="0" i="0" sz="12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04800" lvl="2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b="0" i="0" sz="11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2100" lvl="3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▪"/>
              <a:defRPr b="0" i="0" sz="9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92100" lvl="4" marL="22860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▪"/>
              <a:defRPr b="0" i="0" sz="9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92100" lvl="5" marL="2743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▪"/>
              <a:defRPr b="0" i="0" sz="9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92100" lvl="6" marL="3200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▪"/>
              <a:defRPr b="0" i="0" sz="9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92100" lvl="7" marL="3657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▪"/>
              <a:defRPr b="0" i="0" sz="9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92100" lvl="8" marL="4114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▪"/>
              <a:defRPr b="0" i="0" sz="9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8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8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5"/>
          <p:cNvSpPr txBox="1"/>
          <p:nvPr>
            <p:ph type="title"/>
          </p:nvPr>
        </p:nvSpPr>
        <p:spPr>
          <a:xfrm>
            <a:off x="668371" y="1768793"/>
            <a:ext cx="2624000" cy="1842364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  <a:defRPr b="0" i="0" sz="3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381" name="Google Shape;381;p25"/>
          <p:cNvSpPr txBox="1"/>
          <p:nvPr>
            <p:ph idx="1" type="body"/>
          </p:nvPr>
        </p:nvSpPr>
        <p:spPr>
          <a:xfrm>
            <a:off x="4076237" y="596039"/>
            <a:ext cx="4462527" cy="394281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23850" lvl="0" marL="4572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-311150" lvl="1" marL="914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Noto Sans Symbols"/>
              <a:buChar char="▪"/>
              <a:defRPr b="0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-304800" lvl="2" marL="1371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b="0" i="0" sz="11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-292100" lvl="3" marL="1828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▪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-292100" lvl="4" marL="22860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▪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-292100" lvl="5" marL="27432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▪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-292100" lvl="6" marL="32004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▪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-292100" lvl="7" marL="36576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▪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-292100" lvl="8" marL="41148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Char char="▪"/>
              <a:defRPr b="0" i="0" sz="9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382" name="Google Shape;382;p25"/>
          <p:cNvSpPr txBox="1"/>
          <p:nvPr>
            <p:ph idx="10" type="dt"/>
          </p:nvPr>
        </p:nvSpPr>
        <p:spPr>
          <a:xfrm>
            <a:off x="603504" y="240030"/>
            <a:ext cx="27432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383" name="Google Shape;383;p25"/>
          <p:cNvSpPr txBox="1"/>
          <p:nvPr>
            <p:ph idx="11" type="ftr"/>
          </p:nvPr>
        </p:nvSpPr>
        <p:spPr>
          <a:xfrm>
            <a:off x="603504" y="4670298"/>
            <a:ext cx="7941564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/>
        </p:txBody>
      </p:sp>
      <p:sp>
        <p:nvSpPr>
          <p:cNvPr id="384" name="Google Shape;384;p25"/>
          <p:cNvSpPr txBox="1"/>
          <p:nvPr>
            <p:ph idx="12" type="sldNum"/>
          </p:nvPr>
        </p:nvSpPr>
        <p:spPr>
          <a:xfrm>
            <a:off x="7852410" y="240030"/>
            <a:ext cx="6858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800" u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oogle Shape;421;p27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8"/>
          </a:xfrm>
        </p:grpSpPr>
        <p:sp>
          <p:nvSpPr>
            <p:cNvPr id="422" name="Google Shape;422;p27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7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7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27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27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27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27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27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27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7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7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7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27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7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7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7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7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7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7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1" name="Google Shape;441;p27"/>
          <p:cNvGrpSpPr/>
          <p:nvPr/>
        </p:nvGrpSpPr>
        <p:grpSpPr>
          <a:xfrm>
            <a:off x="1251970" y="889862"/>
            <a:ext cx="6636259" cy="3358450"/>
            <a:chOff x="1669293" y="1186483"/>
            <a:chExt cx="8848345" cy="4477933"/>
          </a:xfrm>
        </p:grpSpPr>
        <p:sp>
          <p:nvSpPr>
            <p:cNvPr id="442" name="Google Shape;442;p27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7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7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5" name="Google Shape;445;p27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446" name="Google Shape;446;p27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8"/>
          </a:xfrm>
        </p:grpSpPr>
        <p:sp>
          <p:nvSpPr>
            <p:cNvPr id="447" name="Google Shape;447;p27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48" name="Google Shape;448;p27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49" name="Google Shape;449;p27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50" name="Google Shape;450;p27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51" name="Google Shape;451;p27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52" name="Google Shape;452;p27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53" name="Google Shape;453;p27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54" name="Google Shape;454;p27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55" name="Google Shape;455;p27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56" name="Google Shape;456;p27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57" name="Google Shape;457;p27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58" name="Google Shape;458;p27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59" name="Google Shape;459;p27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60" name="Google Shape;460;p27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61" name="Google Shape;461;p27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62" name="Google Shape;462;p27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63" name="Google Shape;463;p27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64" name="Google Shape;464;p27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65" name="Google Shape;465;p27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</p:grpSp>
      <p:pic>
        <p:nvPicPr>
          <p:cNvPr descr="Et billede, der indeholder træ, person, udendørs&#10;&#10;Automatisk genereret beskrivelse" id="466" name="Google Shape;466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4920" l="22275" r="3" t="7355"/>
          <a:stretch/>
        </p:blipFill>
        <p:spPr>
          <a:xfrm>
            <a:off x="-4139" y="0"/>
            <a:ext cx="9143771" cy="52222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7" name="Google Shape;467;p27"/>
          <p:cNvGrpSpPr/>
          <p:nvPr/>
        </p:nvGrpSpPr>
        <p:grpSpPr>
          <a:xfrm>
            <a:off x="2875310" y="889862"/>
            <a:ext cx="3382970" cy="3358450"/>
            <a:chOff x="3833747" y="1186483"/>
            <a:chExt cx="4510627" cy="4477933"/>
          </a:xfrm>
        </p:grpSpPr>
        <p:sp>
          <p:nvSpPr>
            <p:cNvPr id="468" name="Google Shape;468;p27"/>
            <p:cNvSpPr/>
            <p:nvPr/>
          </p:nvSpPr>
          <p:spPr>
            <a:xfrm>
              <a:off x="3837681" y="1186483"/>
              <a:ext cx="4506693" cy="716184"/>
            </a:xfrm>
            <a:prstGeom prst="rect">
              <a:avLst/>
            </a:prstGeom>
            <a:solidFill>
              <a:schemeClr val="accent1">
                <a:alpha val="89803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69" name="Google Shape;469;p27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>
                <a:gd fmla="val 50000" name="adj"/>
              </a:avLst>
            </a:prstGeom>
            <a:solidFill>
              <a:schemeClr val="accent1">
                <a:alpha val="89803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  <p:sp>
          <p:nvSpPr>
            <p:cNvPr id="470" name="Google Shape;470;p27"/>
            <p:cNvSpPr/>
            <p:nvPr/>
          </p:nvSpPr>
          <p:spPr>
            <a:xfrm>
              <a:off x="3833747" y="1991156"/>
              <a:ext cx="4510180" cy="3322196"/>
            </a:xfrm>
            <a:prstGeom prst="rect">
              <a:avLst/>
            </a:prstGeom>
            <a:solidFill>
              <a:schemeClr val="accent1">
                <a:alpha val="89803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endParaRPr>
            </a:p>
          </p:txBody>
        </p:sp>
      </p:grpSp>
      <p:sp>
        <p:nvSpPr>
          <p:cNvPr id="471" name="Google Shape;471;p27"/>
          <p:cNvSpPr txBox="1"/>
          <p:nvPr>
            <p:ph type="title"/>
          </p:nvPr>
        </p:nvSpPr>
        <p:spPr>
          <a:xfrm>
            <a:off x="2937032" y="1556628"/>
            <a:ext cx="3259191" cy="153204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71450" spcFirstLastPara="1" rIns="171450" wrap="square" tIns="17145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100"/>
              <a:buFont typeface="Calibri"/>
              <a:buNone/>
            </a:pPr>
            <a:r>
              <a:rPr lang="da" sz="4100"/>
              <a:t>Alkohol </a:t>
            </a:r>
            <a:br>
              <a:rPr lang="da" sz="4100"/>
            </a:br>
            <a:r>
              <a:rPr lang="da" sz="4100"/>
              <a:t>En del af ROS</a:t>
            </a:r>
            <a:endParaRPr/>
          </a:p>
        </p:txBody>
      </p:sp>
      <p:sp>
        <p:nvSpPr>
          <p:cNvPr id="472" name="Google Shape;472;p27"/>
          <p:cNvSpPr txBox="1"/>
          <p:nvPr>
            <p:ph type="title"/>
          </p:nvPr>
        </p:nvSpPr>
        <p:spPr>
          <a:xfrm>
            <a:off x="2875300" y="889850"/>
            <a:ext cx="3383100" cy="416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71450" spcFirstLastPara="1" rIns="171450" wrap="square" tIns="17145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690"/>
              <a:buFont typeface="Calibri"/>
              <a:buNone/>
            </a:pPr>
            <a:r>
              <a:rPr lang="da" sz="2190"/>
              <a:t>Sarah, Josephine &amp; Mette</a:t>
            </a:r>
            <a:endParaRPr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7" name="Google Shape;477;p28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8"/>
          </a:xfrm>
        </p:grpSpPr>
        <p:sp>
          <p:nvSpPr>
            <p:cNvPr id="478" name="Google Shape;478;p28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8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28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28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8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8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28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8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28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28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28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8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8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28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28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8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28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8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8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7" name="Google Shape;497;p28"/>
          <p:cNvGrpSpPr/>
          <p:nvPr/>
        </p:nvGrpSpPr>
        <p:grpSpPr>
          <a:xfrm>
            <a:off x="1251970" y="889862"/>
            <a:ext cx="6636259" cy="3358450"/>
            <a:chOff x="1669293" y="1186483"/>
            <a:chExt cx="8848345" cy="4477933"/>
          </a:xfrm>
        </p:grpSpPr>
        <p:sp>
          <p:nvSpPr>
            <p:cNvPr id="498" name="Google Shape;498;p2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28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28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1" name="Google Shape;501;p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502" name="Google Shape;502;p28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8"/>
          </a:xfrm>
        </p:grpSpPr>
        <p:sp>
          <p:nvSpPr>
            <p:cNvPr id="503" name="Google Shape;503;p28"/>
            <p:cNvSpPr/>
            <p:nvPr/>
          </p:nvSpPr>
          <p:spPr>
            <a:xfrm>
              <a:off x="-329674" y="1298404"/>
              <a:ext cx="9702800" cy="5573512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8"/>
            <p:cNvSpPr/>
            <p:nvPr/>
          </p:nvSpPr>
          <p:spPr>
            <a:xfrm>
              <a:off x="670451" y="2018236"/>
              <a:ext cx="7373938" cy="4848892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8"/>
            <p:cNvSpPr/>
            <p:nvPr/>
          </p:nvSpPr>
          <p:spPr>
            <a:xfrm>
              <a:off x="251351" y="1788400"/>
              <a:ext cx="8035925" cy="5083516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28"/>
            <p:cNvSpPr/>
            <p:nvPr/>
          </p:nvSpPr>
          <p:spPr>
            <a:xfrm>
              <a:off x="-1061" y="549842"/>
              <a:ext cx="10334625" cy="6322075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8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8"/>
            <p:cNvSpPr/>
            <p:nvPr/>
          </p:nvSpPr>
          <p:spPr>
            <a:xfrm>
              <a:off x="-1061" y="-51881"/>
              <a:ext cx="11091863" cy="6923796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8"/>
            <p:cNvSpPr/>
            <p:nvPr/>
          </p:nvSpPr>
          <p:spPr>
            <a:xfrm>
              <a:off x="5426601" y="5579"/>
              <a:ext cx="5788025" cy="6847184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8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8"/>
            <p:cNvSpPr/>
            <p:nvPr/>
          </p:nvSpPr>
          <p:spPr>
            <a:xfrm>
              <a:off x="5821889" y="5579"/>
              <a:ext cx="5588000" cy="6866337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8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8"/>
            <p:cNvSpPr/>
            <p:nvPr/>
          </p:nvSpPr>
          <p:spPr>
            <a:xfrm>
              <a:off x="6012389" y="5579"/>
              <a:ext cx="5497513" cy="6866337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28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8"/>
            <p:cNvSpPr/>
            <p:nvPr/>
          </p:nvSpPr>
          <p:spPr>
            <a:xfrm>
              <a:off x="6210826" y="790"/>
              <a:ext cx="5522913" cy="6871126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8"/>
            <p:cNvSpPr/>
            <p:nvPr/>
          </p:nvSpPr>
          <p:spPr>
            <a:xfrm>
              <a:off x="6463239" y="5579"/>
              <a:ext cx="5413375" cy="6866337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8"/>
            <p:cNvSpPr/>
            <p:nvPr/>
          </p:nvSpPr>
          <p:spPr>
            <a:xfrm>
              <a:off x="6877576" y="5579"/>
              <a:ext cx="5037138" cy="6861550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8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8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28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28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2" name="Google Shape;522;p28"/>
          <p:cNvSpPr/>
          <p:nvPr/>
        </p:nvSpPr>
        <p:spPr>
          <a:xfrm rot="-668471">
            <a:off x="1630437" y="1836459"/>
            <a:ext cx="3314068" cy="3194707"/>
          </a:xfrm>
          <a:custGeom>
            <a:rect b="b" l="l" r="r" t="t"/>
            <a:pathLst>
              <a:path extrusionOk="0" h="4344781" w="450711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23" name="Google Shape;523;p28"/>
          <p:cNvSpPr/>
          <p:nvPr/>
        </p:nvSpPr>
        <p:spPr>
          <a:xfrm>
            <a:off x="1765934" y="518983"/>
            <a:ext cx="5821442" cy="4007298"/>
          </a:xfrm>
          <a:custGeom>
            <a:rect b="b" l="l" r="r" t="t"/>
            <a:pathLst>
              <a:path extrusionOk="0" h="5450297" w="7817532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24" name="Google Shape;524;p28"/>
          <p:cNvSpPr txBox="1"/>
          <p:nvPr>
            <p:ph type="title"/>
          </p:nvPr>
        </p:nvSpPr>
        <p:spPr>
          <a:xfrm>
            <a:off x="1913900" y="250525"/>
            <a:ext cx="5219700" cy="3516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71450" spcFirstLastPara="1" rIns="171450" wrap="square" tIns="171450">
            <a:no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0"/>
              <a:buFont typeface="Calibri"/>
              <a:buNone/>
            </a:pPr>
            <a:br>
              <a:rPr b="0" i="0" lang="da" sz="2770" u="none" strike="noStrike">
                <a:solidFill>
                  <a:srgbClr val="000000"/>
                </a:solidFill>
              </a:rPr>
            </a:br>
            <a:br>
              <a:rPr b="0" i="0" lang="da" sz="2770" u="none" strike="noStrike">
                <a:solidFill>
                  <a:srgbClr val="000000"/>
                </a:solidFill>
              </a:rPr>
            </a:br>
            <a:r>
              <a:rPr b="1" i="0" lang="da" sz="2770" u="none" strike="noStrike">
                <a:solidFill>
                  <a:srgbClr val="000000"/>
                </a:solidFill>
              </a:rPr>
              <a:t>Fokusområde:</a:t>
            </a:r>
            <a:br>
              <a:rPr b="0" i="0" lang="da" sz="2770" u="none" strike="noStrike">
                <a:solidFill>
                  <a:srgbClr val="000000"/>
                </a:solidFill>
              </a:rPr>
            </a:br>
            <a:br>
              <a:rPr b="0" i="0" lang="da" sz="1870" u="none" strike="noStrike">
                <a:solidFill>
                  <a:srgbClr val="000000"/>
                </a:solidFill>
              </a:rPr>
            </a:br>
            <a:r>
              <a:rPr b="0" i="0" lang="da" sz="1870" u="none" strike="noStrike">
                <a:solidFill>
                  <a:srgbClr val="000000"/>
                </a:solidFill>
              </a:rPr>
              <a:t>ROS - Rund Og Sund. Unge der er en del af behandlingstilbuddet, skal også oplyses om alkohol.</a:t>
            </a:r>
            <a:br>
              <a:rPr b="0" i="0" lang="da" sz="1870" u="none" strike="noStrike">
                <a:solidFill>
                  <a:srgbClr val="000000"/>
                </a:solidFill>
              </a:rPr>
            </a:br>
            <a:r>
              <a:rPr b="0" i="0" lang="da" sz="1870" u="none" strike="noStrike">
                <a:solidFill>
                  <a:srgbClr val="000000"/>
                </a:solidFill>
              </a:rPr>
              <a:t>Sygdomsforebyggende. </a:t>
            </a:r>
            <a:br>
              <a:rPr b="0" i="0" lang="da" sz="1870" u="none" strike="noStrike">
                <a:solidFill>
                  <a:srgbClr val="000000"/>
                </a:solidFill>
              </a:rPr>
            </a:br>
            <a:br>
              <a:rPr b="0" i="0" lang="da" sz="1870" u="none" strike="noStrike">
                <a:solidFill>
                  <a:srgbClr val="000000"/>
                </a:solidFill>
              </a:rPr>
            </a:br>
            <a:br>
              <a:rPr b="0" i="0" lang="da" sz="1870" u="none" strike="noStrike">
                <a:solidFill>
                  <a:srgbClr val="000000"/>
                </a:solidFill>
              </a:rPr>
            </a:br>
            <a:r>
              <a:rPr b="0" i="0" lang="da" sz="1870" u="none" strike="noStrike">
                <a:solidFill>
                  <a:srgbClr val="000000"/>
                </a:solidFill>
              </a:rPr>
              <a:t>Sygdomsforebyggelse er en handling, aktivitet, proces eller foranstaltning, som ophæver eller formindsker risikoen for fremtidig sygdom eller helbredsmæssig </a:t>
            </a:r>
            <a:endParaRPr sz="187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2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30" name="Google Shape;530;p29"/>
          <p:cNvSpPr/>
          <p:nvPr/>
        </p:nvSpPr>
        <p:spPr>
          <a:xfrm rot="-263873">
            <a:off x="222204" y="769688"/>
            <a:ext cx="5473934" cy="3816366"/>
          </a:xfrm>
          <a:custGeom>
            <a:rect b="b" l="l" r="r" t="t"/>
            <a:pathLst>
              <a:path extrusionOk="0" h="5450297" w="7817532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31" name="Google Shape;531;p29"/>
          <p:cNvSpPr/>
          <p:nvPr/>
        </p:nvSpPr>
        <p:spPr>
          <a:xfrm rot="-2700000">
            <a:off x="2665906" y="-464680"/>
            <a:ext cx="6762524" cy="6025401"/>
          </a:xfrm>
          <a:custGeom>
            <a:rect b="b" l="l" r="r" t="t"/>
            <a:pathLst>
              <a:path extrusionOk="0" h="8033868" w="9016699">
                <a:moveTo>
                  <a:pt x="6078066" y="782055"/>
                </a:moveTo>
                <a:lnTo>
                  <a:pt x="8705208" y="3409197"/>
                </a:lnTo>
                <a:lnTo>
                  <a:pt x="8793057" y="3617452"/>
                </a:lnTo>
                <a:cubicBezTo>
                  <a:pt x="8935615" y="3988374"/>
                  <a:pt x="9016699" y="4381324"/>
                  <a:pt x="9016699" y="4793120"/>
                </a:cubicBezTo>
                <a:cubicBezTo>
                  <a:pt x="9008675" y="4960329"/>
                  <a:pt x="8989449" y="5120121"/>
                  <a:pt x="8960084" y="5272709"/>
                </a:cubicBezTo>
                <a:lnTo>
                  <a:pt x="8920563" y="5444162"/>
                </a:lnTo>
                <a:lnTo>
                  <a:pt x="6620466" y="7744259"/>
                </a:lnTo>
                <a:lnTo>
                  <a:pt x="6480006" y="7795347"/>
                </a:lnTo>
                <a:cubicBezTo>
                  <a:pt x="5726471" y="8035167"/>
                  <a:pt x="4953020" y="8083925"/>
                  <a:pt x="4389696" y="7987178"/>
                </a:cubicBezTo>
                <a:cubicBezTo>
                  <a:pt x="4014146" y="7922680"/>
                  <a:pt x="3559510" y="7740111"/>
                  <a:pt x="3086984" y="7466023"/>
                </a:cubicBezTo>
                <a:lnTo>
                  <a:pt x="3024300" y="7426965"/>
                </a:lnTo>
                <a:lnTo>
                  <a:pt x="519567" y="4922232"/>
                </a:lnTo>
                <a:lnTo>
                  <a:pt x="419495" y="4733719"/>
                </a:lnTo>
                <a:cubicBezTo>
                  <a:pt x="181303" y="4258474"/>
                  <a:pt x="28977" y="3756361"/>
                  <a:pt x="3514" y="3245168"/>
                </a:cubicBezTo>
                <a:cubicBezTo>
                  <a:pt x="-112889" y="908287"/>
                  <a:pt x="2691131" y="-221884"/>
                  <a:pt x="4193329" y="36108"/>
                </a:cubicBezTo>
                <a:cubicBezTo>
                  <a:pt x="4662766" y="116730"/>
                  <a:pt x="5309837" y="354143"/>
                  <a:pt x="5977677" y="72290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32" name="Google Shape;532;p29"/>
          <p:cNvSpPr txBox="1"/>
          <p:nvPr>
            <p:ph type="title"/>
          </p:nvPr>
        </p:nvSpPr>
        <p:spPr>
          <a:xfrm>
            <a:off x="605790" y="1762444"/>
            <a:ext cx="1831421" cy="1842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600"/>
              <a:buFont typeface="Calibri"/>
              <a:buNone/>
            </a:pPr>
            <a:r>
              <a:rPr b="1" lang="da" sz="3600"/>
              <a:t>SANDT	</a:t>
            </a:r>
            <a:endParaRPr/>
          </a:p>
        </p:txBody>
      </p:sp>
      <p:sp>
        <p:nvSpPr>
          <p:cNvPr id="533" name="Google Shape;533;p29"/>
          <p:cNvSpPr txBox="1"/>
          <p:nvPr>
            <p:ph idx="1" type="body"/>
          </p:nvPr>
        </p:nvSpPr>
        <p:spPr>
          <a:xfrm>
            <a:off x="3634739" y="833437"/>
            <a:ext cx="4915501" cy="347662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-254000" lvl="0" marL="1778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000"/>
              <a:buChar char="▪"/>
            </a:pPr>
            <a:r>
              <a:rPr b="1" lang="da" sz="3600">
                <a:latin typeface="Calibri"/>
                <a:ea typeface="Calibri"/>
                <a:cs typeface="Calibri"/>
                <a:sym typeface="Calibri"/>
              </a:rPr>
              <a:t> ELLER FALSK ?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3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39" name="Google Shape;539;p30"/>
          <p:cNvSpPr/>
          <p:nvPr/>
        </p:nvSpPr>
        <p:spPr>
          <a:xfrm rot="-258268">
            <a:off x="219297" y="774596"/>
            <a:ext cx="5468153" cy="3812336"/>
          </a:xfrm>
          <a:custGeom>
            <a:rect b="b" l="l" r="r" t="t"/>
            <a:pathLst>
              <a:path extrusionOk="0" h="5450297" w="7817532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40" name="Google Shape;540;p30"/>
          <p:cNvSpPr/>
          <p:nvPr/>
        </p:nvSpPr>
        <p:spPr>
          <a:xfrm rot="-2700000">
            <a:off x="2665196" y="-462642"/>
            <a:ext cx="6758315" cy="6021651"/>
          </a:xfrm>
          <a:custGeom>
            <a:rect b="b" l="l" r="r" t="t"/>
            <a:pathLst>
              <a:path extrusionOk="0" h="8033868" w="9016699">
                <a:moveTo>
                  <a:pt x="6078066" y="782055"/>
                </a:moveTo>
                <a:lnTo>
                  <a:pt x="8705208" y="3409197"/>
                </a:lnTo>
                <a:lnTo>
                  <a:pt x="8793057" y="3617452"/>
                </a:lnTo>
                <a:cubicBezTo>
                  <a:pt x="8935615" y="3988374"/>
                  <a:pt x="9016699" y="4381324"/>
                  <a:pt x="9016699" y="4793120"/>
                </a:cubicBezTo>
                <a:cubicBezTo>
                  <a:pt x="9008675" y="4960329"/>
                  <a:pt x="8989449" y="5120121"/>
                  <a:pt x="8960084" y="5272709"/>
                </a:cubicBezTo>
                <a:lnTo>
                  <a:pt x="8920563" y="5444162"/>
                </a:lnTo>
                <a:lnTo>
                  <a:pt x="6620466" y="7744259"/>
                </a:lnTo>
                <a:lnTo>
                  <a:pt x="6480006" y="7795347"/>
                </a:lnTo>
                <a:cubicBezTo>
                  <a:pt x="5726471" y="8035167"/>
                  <a:pt x="4953020" y="8083925"/>
                  <a:pt x="4389696" y="7987178"/>
                </a:cubicBezTo>
                <a:cubicBezTo>
                  <a:pt x="4014146" y="7922680"/>
                  <a:pt x="3559510" y="7740111"/>
                  <a:pt x="3086984" y="7466023"/>
                </a:cubicBezTo>
                <a:lnTo>
                  <a:pt x="3024300" y="7426965"/>
                </a:lnTo>
                <a:lnTo>
                  <a:pt x="519567" y="4922232"/>
                </a:lnTo>
                <a:lnTo>
                  <a:pt x="419495" y="4733719"/>
                </a:lnTo>
                <a:cubicBezTo>
                  <a:pt x="181303" y="4258474"/>
                  <a:pt x="28977" y="3756361"/>
                  <a:pt x="3514" y="3245168"/>
                </a:cubicBezTo>
                <a:cubicBezTo>
                  <a:pt x="-112889" y="908287"/>
                  <a:pt x="2691131" y="-221884"/>
                  <a:pt x="4193329" y="36108"/>
                </a:cubicBezTo>
                <a:cubicBezTo>
                  <a:pt x="4662766" y="116730"/>
                  <a:pt x="5309837" y="354143"/>
                  <a:pt x="5977677" y="72290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41" name="Google Shape;541;p30"/>
          <p:cNvSpPr txBox="1"/>
          <p:nvPr>
            <p:ph type="title"/>
          </p:nvPr>
        </p:nvSpPr>
        <p:spPr>
          <a:xfrm>
            <a:off x="605790" y="1762444"/>
            <a:ext cx="1831500" cy="18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600"/>
              <a:buFont typeface="Calibri"/>
              <a:buNone/>
            </a:pPr>
            <a:r>
              <a:rPr b="1" lang="da" sz="3600"/>
              <a:t>Sandt eller falsk</a:t>
            </a:r>
            <a:endParaRPr/>
          </a:p>
        </p:txBody>
      </p:sp>
      <p:sp>
        <p:nvSpPr>
          <p:cNvPr id="542" name="Google Shape;542;p30"/>
          <p:cNvSpPr txBox="1"/>
          <p:nvPr>
            <p:ph idx="1" type="body"/>
          </p:nvPr>
        </p:nvSpPr>
        <p:spPr>
          <a:xfrm>
            <a:off x="3634739" y="833437"/>
            <a:ext cx="4915500" cy="347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177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2400">
                <a:latin typeface="Arial"/>
                <a:ea typeface="Arial"/>
                <a:cs typeface="Arial"/>
                <a:sym typeface="Arial"/>
              </a:rPr>
              <a:t>De fleste danske unge har deres alkoholdebut som 13-14 årige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FFFE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48" name="Google Shape;548;p31"/>
          <p:cNvSpPr/>
          <p:nvPr/>
        </p:nvSpPr>
        <p:spPr>
          <a:xfrm rot="-258268">
            <a:off x="219297" y="774596"/>
            <a:ext cx="5468153" cy="3812336"/>
          </a:xfrm>
          <a:custGeom>
            <a:rect b="b" l="l" r="r" t="t"/>
            <a:pathLst>
              <a:path extrusionOk="0" h="5450297" w="7817532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49" name="Google Shape;549;p31"/>
          <p:cNvSpPr/>
          <p:nvPr/>
        </p:nvSpPr>
        <p:spPr>
          <a:xfrm rot="-2700000">
            <a:off x="2665196" y="-462642"/>
            <a:ext cx="6758315" cy="6021651"/>
          </a:xfrm>
          <a:custGeom>
            <a:rect b="b" l="l" r="r" t="t"/>
            <a:pathLst>
              <a:path extrusionOk="0" h="8033868" w="9016699">
                <a:moveTo>
                  <a:pt x="6078066" y="782055"/>
                </a:moveTo>
                <a:lnTo>
                  <a:pt x="8705208" y="3409197"/>
                </a:lnTo>
                <a:lnTo>
                  <a:pt x="8793057" y="3617452"/>
                </a:lnTo>
                <a:cubicBezTo>
                  <a:pt x="8935615" y="3988374"/>
                  <a:pt x="9016699" y="4381324"/>
                  <a:pt x="9016699" y="4793120"/>
                </a:cubicBezTo>
                <a:cubicBezTo>
                  <a:pt x="9008675" y="4960329"/>
                  <a:pt x="8989449" y="5120121"/>
                  <a:pt x="8960084" y="5272709"/>
                </a:cubicBezTo>
                <a:lnTo>
                  <a:pt x="8920563" y="5444162"/>
                </a:lnTo>
                <a:lnTo>
                  <a:pt x="6620466" y="7744259"/>
                </a:lnTo>
                <a:lnTo>
                  <a:pt x="6480006" y="7795347"/>
                </a:lnTo>
                <a:cubicBezTo>
                  <a:pt x="5726471" y="8035167"/>
                  <a:pt x="4953020" y="8083925"/>
                  <a:pt x="4389696" y="7987178"/>
                </a:cubicBezTo>
                <a:cubicBezTo>
                  <a:pt x="4014146" y="7922680"/>
                  <a:pt x="3559510" y="7740111"/>
                  <a:pt x="3086984" y="7466023"/>
                </a:cubicBezTo>
                <a:lnTo>
                  <a:pt x="3024300" y="7426965"/>
                </a:lnTo>
                <a:lnTo>
                  <a:pt x="519567" y="4922232"/>
                </a:lnTo>
                <a:lnTo>
                  <a:pt x="419495" y="4733719"/>
                </a:lnTo>
                <a:cubicBezTo>
                  <a:pt x="181303" y="4258474"/>
                  <a:pt x="28977" y="3756361"/>
                  <a:pt x="3514" y="3245168"/>
                </a:cubicBezTo>
                <a:cubicBezTo>
                  <a:pt x="-112889" y="908287"/>
                  <a:pt x="2691131" y="-221884"/>
                  <a:pt x="4193329" y="36108"/>
                </a:cubicBezTo>
                <a:cubicBezTo>
                  <a:pt x="4662766" y="116730"/>
                  <a:pt x="5309837" y="354143"/>
                  <a:pt x="5977677" y="72290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50" name="Google Shape;550;p31"/>
          <p:cNvSpPr txBox="1"/>
          <p:nvPr>
            <p:ph type="title"/>
          </p:nvPr>
        </p:nvSpPr>
        <p:spPr>
          <a:xfrm>
            <a:off x="605790" y="1762444"/>
            <a:ext cx="1831500" cy="18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600"/>
              <a:buFont typeface="Calibri"/>
              <a:buNone/>
            </a:pPr>
            <a:r>
              <a:rPr b="1" lang="da" sz="3600"/>
              <a:t>Sandt eller falsk</a:t>
            </a:r>
            <a:endParaRPr/>
          </a:p>
        </p:txBody>
      </p:sp>
      <p:sp>
        <p:nvSpPr>
          <p:cNvPr id="551" name="Google Shape;551;p31"/>
          <p:cNvSpPr txBox="1"/>
          <p:nvPr>
            <p:ph idx="1" type="body"/>
          </p:nvPr>
        </p:nvSpPr>
        <p:spPr>
          <a:xfrm>
            <a:off x="3634739" y="833437"/>
            <a:ext cx="4915500" cy="347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700">
                <a:latin typeface="Arial"/>
                <a:ea typeface="Arial"/>
                <a:cs typeface="Arial"/>
                <a:sym typeface="Arial"/>
              </a:rPr>
              <a:t>De fleste danske unge er fulde første gang som 16 årige.  </a:t>
            </a:r>
            <a:endParaRPr sz="4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3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57" name="Google Shape;557;p32"/>
          <p:cNvSpPr/>
          <p:nvPr/>
        </p:nvSpPr>
        <p:spPr>
          <a:xfrm rot="-258268">
            <a:off x="219297" y="774596"/>
            <a:ext cx="5468153" cy="3812336"/>
          </a:xfrm>
          <a:custGeom>
            <a:rect b="b" l="l" r="r" t="t"/>
            <a:pathLst>
              <a:path extrusionOk="0" h="5450297" w="7817532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58" name="Google Shape;558;p32"/>
          <p:cNvSpPr/>
          <p:nvPr/>
        </p:nvSpPr>
        <p:spPr>
          <a:xfrm rot="-2700000">
            <a:off x="2665196" y="-462642"/>
            <a:ext cx="6758315" cy="6021651"/>
          </a:xfrm>
          <a:custGeom>
            <a:rect b="b" l="l" r="r" t="t"/>
            <a:pathLst>
              <a:path extrusionOk="0" h="8033868" w="9016699">
                <a:moveTo>
                  <a:pt x="6078066" y="782055"/>
                </a:moveTo>
                <a:lnTo>
                  <a:pt x="8705208" y="3409197"/>
                </a:lnTo>
                <a:lnTo>
                  <a:pt x="8793057" y="3617452"/>
                </a:lnTo>
                <a:cubicBezTo>
                  <a:pt x="8935615" y="3988374"/>
                  <a:pt x="9016699" y="4381324"/>
                  <a:pt x="9016699" y="4793120"/>
                </a:cubicBezTo>
                <a:cubicBezTo>
                  <a:pt x="9008675" y="4960329"/>
                  <a:pt x="8989449" y="5120121"/>
                  <a:pt x="8960084" y="5272709"/>
                </a:cubicBezTo>
                <a:lnTo>
                  <a:pt x="8920563" y="5444162"/>
                </a:lnTo>
                <a:lnTo>
                  <a:pt x="6620466" y="7744259"/>
                </a:lnTo>
                <a:lnTo>
                  <a:pt x="6480006" y="7795347"/>
                </a:lnTo>
                <a:cubicBezTo>
                  <a:pt x="5726471" y="8035167"/>
                  <a:pt x="4953020" y="8083925"/>
                  <a:pt x="4389696" y="7987178"/>
                </a:cubicBezTo>
                <a:cubicBezTo>
                  <a:pt x="4014146" y="7922680"/>
                  <a:pt x="3559510" y="7740111"/>
                  <a:pt x="3086984" y="7466023"/>
                </a:cubicBezTo>
                <a:lnTo>
                  <a:pt x="3024300" y="7426965"/>
                </a:lnTo>
                <a:lnTo>
                  <a:pt x="519567" y="4922232"/>
                </a:lnTo>
                <a:lnTo>
                  <a:pt x="419495" y="4733719"/>
                </a:lnTo>
                <a:cubicBezTo>
                  <a:pt x="181303" y="4258474"/>
                  <a:pt x="28977" y="3756361"/>
                  <a:pt x="3514" y="3245168"/>
                </a:cubicBezTo>
                <a:cubicBezTo>
                  <a:pt x="-112889" y="908287"/>
                  <a:pt x="2691131" y="-221884"/>
                  <a:pt x="4193329" y="36108"/>
                </a:cubicBezTo>
                <a:cubicBezTo>
                  <a:pt x="4662766" y="116730"/>
                  <a:pt x="5309837" y="354143"/>
                  <a:pt x="5977677" y="72290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59" name="Google Shape;559;p32"/>
          <p:cNvSpPr txBox="1"/>
          <p:nvPr>
            <p:ph type="title"/>
          </p:nvPr>
        </p:nvSpPr>
        <p:spPr>
          <a:xfrm>
            <a:off x="605790" y="1762444"/>
            <a:ext cx="1831500" cy="18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600"/>
              <a:buFont typeface="Calibri"/>
              <a:buNone/>
            </a:pPr>
            <a:r>
              <a:rPr b="1" lang="da" sz="3600"/>
              <a:t>Sandt eller falsk</a:t>
            </a:r>
            <a:endParaRPr/>
          </a:p>
        </p:txBody>
      </p:sp>
      <p:sp>
        <p:nvSpPr>
          <p:cNvPr id="560" name="Google Shape;560;p32"/>
          <p:cNvSpPr txBox="1"/>
          <p:nvPr>
            <p:ph idx="1" type="body"/>
          </p:nvPr>
        </p:nvSpPr>
        <p:spPr>
          <a:xfrm>
            <a:off x="3634739" y="833437"/>
            <a:ext cx="4915500" cy="347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3100">
                <a:latin typeface="Arial"/>
                <a:ea typeface="Arial"/>
                <a:cs typeface="Arial"/>
                <a:sym typeface="Arial"/>
              </a:rPr>
              <a:t>Kvinder kan drikke lige så meget som mænd. </a:t>
            </a:r>
            <a:r>
              <a:rPr lang="da" sz="4100">
                <a:latin typeface="Arial"/>
                <a:ea typeface="Arial"/>
                <a:cs typeface="Arial"/>
                <a:sym typeface="Arial"/>
              </a:rPr>
              <a:t>  </a:t>
            </a:r>
            <a:endParaRPr b="1" sz="6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3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66" name="Google Shape;566;p33"/>
          <p:cNvSpPr/>
          <p:nvPr/>
        </p:nvSpPr>
        <p:spPr>
          <a:xfrm rot="-258268">
            <a:off x="219297" y="774596"/>
            <a:ext cx="5468153" cy="3812336"/>
          </a:xfrm>
          <a:custGeom>
            <a:rect b="b" l="l" r="r" t="t"/>
            <a:pathLst>
              <a:path extrusionOk="0" h="5450297" w="7817532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67" name="Google Shape;567;p33"/>
          <p:cNvSpPr/>
          <p:nvPr/>
        </p:nvSpPr>
        <p:spPr>
          <a:xfrm rot="-2700000">
            <a:off x="2665196" y="-462642"/>
            <a:ext cx="6758315" cy="6021651"/>
          </a:xfrm>
          <a:custGeom>
            <a:rect b="b" l="l" r="r" t="t"/>
            <a:pathLst>
              <a:path extrusionOk="0" h="8033868" w="9016699">
                <a:moveTo>
                  <a:pt x="6078066" y="782055"/>
                </a:moveTo>
                <a:lnTo>
                  <a:pt x="8705208" y="3409197"/>
                </a:lnTo>
                <a:lnTo>
                  <a:pt x="8793057" y="3617452"/>
                </a:lnTo>
                <a:cubicBezTo>
                  <a:pt x="8935615" y="3988374"/>
                  <a:pt x="9016699" y="4381324"/>
                  <a:pt x="9016699" y="4793120"/>
                </a:cubicBezTo>
                <a:cubicBezTo>
                  <a:pt x="9008675" y="4960329"/>
                  <a:pt x="8989449" y="5120121"/>
                  <a:pt x="8960084" y="5272709"/>
                </a:cubicBezTo>
                <a:lnTo>
                  <a:pt x="8920563" y="5444162"/>
                </a:lnTo>
                <a:lnTo>
                  <a:pt x="6620466" y="7744259"/>
                </a:lnTo>
                <a:lnTo>
                  <a:pt x="6480006" y="7795347"/>
                </a:lnTo>
                <a:cubicBezTo>
                  <a:pt x="5726471" y="8035167"/>
                  <a:pt x="4953020" y="8083925"/>
                  <a:pt x="4389696" y="7987178"/>
                </a:cubicBezTo>
                <a:cubicBezTo>
                  <a:pt x="4014146" y="7922680"/>
                  <a:pt x="3559510" y="7740111"/>
                  <a:pt x="3086984" y="7466023"/>
                </a:cubicBezTo>
                <a:lnTo>
                  <a:pt x="3024300" y="7426965"/>
                </a:lnTo>
                <a:lnTo>
                  <a:pt x="519567" y="4922232"/>
                </a:lnTo>
                <a:lnTo>
                  <a:pt x="419495" y="4733719"/>
                </a:lnTo>
                <a:cubicBezTo>
                  <a:pt x="181303" y="4258474"/>
                  <a:pt x="28977" y="3756361"/>
                  <a:pt x="3514" y="3245168"/>
                </a:cubicBezTo>
                <a:cubicBezTo>
                  <a:pt x="-112889" y="908287"/>
                  <a:pt x="2691131" y="-221884"/>
                  <a:pt x="4193329" y="36108"/>
                </a:cubicBezTo>
                <a:cubicBezTo>
                  <a:pt x="4662766" y="116730"/>
                  <a:pt x="5309837" y="354143"/>
                  <a:pt x="5977677" y="72290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68" name="Google Shape;568;p33"/>
          <p:cNvSpPr txBox="1"/>
          <p:nvPr>
            <p:ph type="title"/>
          </p:nvPr>
        </p:nvSpPr>
        <p:spPr>
          <a:xfrm>
            <a:off x="605790" y="1762444"/>
            <a:ext cx="1831500" cy="18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600"/>
              <a:buFont typeface="Calibri"/>
              <a:buNone/>
            </a:pPr>
            <a:r>
              <a:rPr b="1" lang="da" sz="3600"/>
              <a:t>Sandt eller falsk</a:t>
            </a:r>
            <a:endParaRPr/>
          </a:p>
        </p:txBody>
      </p:sp>
      <p:sp>
        <p:nvSpPr>
          <p:cNvPr id="569" name="Google Shape;569;p33"/>
          <p:cNvSpPr txBox="1"/>
          <p:nvPr>
            <p:ph idx="1" type="body"/>
          </p:nvPr>
        </p:nvSpPr>
        <p:spPr>
          <a:xfrm>
            <a:off x="3634739" y="833437"/>
            <a:ext cx="4915500" cy="347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3000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da" sz="3000">
                <a:latin typeface="Arial"/>
                <a:ea typeface="Arial"/>
                <a:cs typeface="Arial"/>
                <a:sym typeface="Arial"/>
              </a:rPr>
              <a:t>Danske 15-årige elever ligger på førstepladsen mht. alkoholindtag i europa.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75" name="Google Shape;575;p34"/>
          <p:cNvSpPr/>
          <p:nvPr/>
        </p:nvSpPr>
        <p:spPr>
          <a:xfrm rot="-258268">
            <a:off x="219297" y="774596"/>
            <a:ext cx="5468153" cy="3812336"/>
          </a:xfrm>
          <a:custGeom>
            <a:rect b="b" l="l" r="r" t="t"/>
            <a:pathLst>
              <a:path extrusionOk="0" h="5450297" w="7817532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76" name="Google Shape;576;p34"/>
          <p:cNvSpPr/>
          <p:nvPr/>
        </p:nvSpPr>
        <p:spPr>
          <a:xfrm rot="-2700000">
            <a:off x="2665196" y="-462642"/>
            <a:ext cx="6758315" cy="6021651"/>
          </a:xfrm>
          <a:custGeom>
            <a:rect b="b" l="l" r="r" t="t"/>
            <a:pathLst>
              <a:path extrusionOk="0" h="8033868" w="9016699">
                <a:moveTo>
                  <a:pt x="6078066" y="782055"/>
                </a:moveTo>
                <a:lnTo>
                  <a:pt x="8705208" y="3409197"/>
                </a:lnTo>
                <a:lnTo>
                  <a:pt x="8793057" y="3617452"/>
                </a:lnTo>
                <a:cubicBezTo>
                  <a:pt x="8935615" y="3988374"/>
                  <a:pt x="9016699" y="4381324"/>
                  <a:pt x="9016699" y="4793120"/>
                </a:cubicBezTo>
                <a:cubicBezTo>
                  <a:pt x="9008675" y="4960329"/>
                  <a:pt x="8989449" y="5120121"/>
                  <a:pt x="8960084" y="5272709"/>
                </a:cubicBezTo>
                <a:lnTo>
                  <a:pt x="8920563" y="5444162"/>
                </a:lnTo>
                <a:lnTo>
                  <a:pt x="6620466" y="7744259"/>
                </a:lnTo>
                <a:lnTo>
                  <a:pt x="6480006" y="7795347"/>
                </a:lnTo>
                <a:cubicBezTo>
                  <a:pt x="5726471" y="8035167"/>
                  <a:pt x="4953020" y="8083925"/>
                  <a:pt x="4389696" y="7987178"/>
                </a:cubicBezTo>
                <a:cubicBezTo>
                  <a:pt x="4014146" y="7922680"/>
                  <a:pt x="3559510" y="7740111"/>
                  <a:pt x="3086984" y="7466023"/>
                </a:cubicBezTo>
                <a:lnTo>
                  <a:pt x="3024300" y="7426965"/>
                </a:lnTo>
                <a:lnTo>
                  <a:pt x="519567" y="4922232"/>
                </a:lnTo>
                <a:lnTo>
                  <a:pt x="419495" y="4733719"/>
                </a:lnTo>
                <a:cubicBezTo>
                  <a:pt x="181303" y="4258474"/>
                  <a:pt x="28977" y="3756361"/>
                  <a:pt x="3514" y="3245168"/>
                </a:cubicBezTo>
                <a:cubicBezTo>
                  <a:pt x="-112889" y="908287"/>
                  <a:pt x="2691131" y="-221884"/>
                  <a:pt x="4193329" y="36108"/>
                </a:cubicBezTo>
                <a:cubicBezTo>
                  <a:pt x="4662766" y="116730"/>
                  <a:pt x="5309837" y="354143"/>
                  <a:pt x="5977677" y="72290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77" name="Google Shape;577;p34"/>
          <p:cNvSpPr txBox="1"/>
          <p:nvPr>
            <p:ph type="title"/>
          </p:nvPr>
        </p:nvSpPr>
        <p:spPr>
          <a:xfrm>
            <a:off x="605790" y="1762444"/>
            <a:ext cx="1831500" cy="18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600"/>
              <a:buFont typeface="Calibri"/>
              <a:buNone/>
            </a:pPr>
            <a:r>
              <a:rPr b="1" lang="da" sz="3600"/>
              <a:t>Sandt eller falsk</a:t>
            </a:r>
            <a:endParaRPr/>
          </a:p>
        </p:txBody>
      </p:sp>
      <p:sp>
        <p:nvSpPr>
          <p:cNvPr id="578" name="Google Shape;578;p34"/>
          <p:cNvSpPr txBox="1"/>
          <p:nvPr>
            <p:ph idx="1" type="body"/>
          </p:nvPr>
        </p:nvSpPr>
        <p:spPr>
          <a:xfrm>
            <a:off x="3634739" y="833437"/>
            <a:ext cx="4915500" cy="347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3000">
                <a:latin typeface="Arial"/>
                <a:ea typeface="Arial"/>
                <a:cs typeface="Arial"/>
                <a:sym typeface="Arial"/>
              </a:rPr>
              <a:t>Unge har deres alkoholdebut senere i dag, end vores generation havde.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3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84" name="Google Shape;584;p35"/>
          <p:cNvSpPr/>
          <p:nvPr/>
        </p:nvSpPr>
        <p:spPr>
          <a:xfrm rot="-258268">
            <a:off x="219297" y="774596"/>
            <a:ext cx="5468153" cy="3812336"/>
          </a:xfrm>
          <a:custGeom>
            <a:rect b="b" l="l" r="r" t="t"/>
            <a:pathLst>
              <a:path extrusionOk="0" h="5450297" w="7817532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85" name="Google Shape;585;p35"/>
          <p:cNvSpPr/>
          <p:nvPr/>
        </p:nvSpPr>
        <p:spPr>
          <a:xfrm rot="-2700000">
            <a:off x="2665196" y="-462642"/>
            <a:ext cx="6758315" cy="6021651"/>
          </a:xfrm>
          <a:custGeom>
            <a:rect b="b" l="l" r="r" t="t"/>
            <a:pathLst>
              <a:path extrusionOk="0" h="8033868" w="9016699">
                <a:moveTo>
                  <a:pt x="6078066" y="782055"/>
                </a:moveTo>
                <a:lnTo>
                  <a:pt x="8705208" y="3409197"/>
                </a:lnTo>
                <a:lnTo>
                  <a:pt x="8793057" y="3617452"/>
                </a:lnTo>
                <a:cubicBezTo>
                  <a:pt x="8935615" y="3988374"/>
                  <a:pt x="9016699" y="4381324"/>
                  <a:pt x="9016699" y="4793120"/>
                </a:cubicBezTo>
                <a:cubicBezTo>
                  <a:pt x="9008675" y="4960329"/>
                  <a:pt x="8989449" y="5120121"/>
                  <a:pt x="8960084" y="5272709"/>
                </a:cubicBezTo>
                <a:lnTo>
                  <a:pt x="8920563" y="5444162"/>
                </a:lnTo>
                <a:lnTo>
                  <a:pt x="6620466" y="7744259"/>
                </a:lnTo>
                <a:lnTo>
                  <a:pt x="6480006" y="7795347"/>
                </a:lnTo>
                <a:cubicBezTo>
                  <a:pt x="5726471" y="8035167"/>
                  <a:pt x="4953020" y="8083925"/>
                  <a:pt x="4389696" y="7987178"/>
                </a:cubicBezTo>
                <a:cubicBezTo>
                  <a:pt x="4014146" y="7922680"/>
                  <a:pt x="3559510" y="7740111"/>
                  <a:pt x="3086984" y="7466023"/>
                </a:cubicBezTo>
                <a:lnTo>
                  <a:pt x="3024300" y="7426965"/>
                </a:lnTo>
                <a:lnTo>
                  <a:pt x="519567" y="4922232"/>
                </a:lnTo>
                <a:lnTo>
                  <a:pt x="419495" y="4733719"/>
                </a:lnTo>
                <a:cubicBezTo>
                  <a:pt x="181303" y="4258474"/>
                  <a:pt x="28977" y="3756361"/>
                  <a:pt x="3514" y="3245168"/>
                </a:cubicBezTo>
                <a:cubicBezTo>
                  <a:pt x="-112889" y="908287"/>
                  <a:pt x="2691131" y="-221884"/>
                  <a:pt x="4193329" y="36108"/>
                </a:cubicBezTo>
                <a:cubicBezTo>
                  <a:pt x="4662766" y="116730"/>
                  <a:pt x="5309837" y="354143"/>
                  <a:pt x="5977677" y="72290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86" name="Google Shape;586;p35"/>
          <p:cNvSpPr txBox="1"/>
          <p:nvPr>
            <p:ph type="title"/>
          </p:nvPr>
        </p:nvSpPr>
        <p:spPr>
          <a:xfrm>
            <a:off x="605790" y="1762444"/>
            <a:ext cx="1831500" cy="18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600"/>
              <a:buFont typeface="Calibri"/>
              <a:buNone/>
            </a:pPr>
            <a:r>
              <a:rPr b="1" lang="da" sz="3600"/>
              <a:t>Sandt eller falsk</a:t>
            </a:r>
            <a:endParaRPr/>
          </a:p>
        </p:txBody>
      </p:sp>
      <p:sp>
        <p:nvSpPr>
          <p:cNvPr id="587" name="Google Shape;587;p35"/>
          <p:cNvSpPr txBox="1"/>
          <p:nvPr>
            <p:ph idx="1" type="body"/>
          </p:nvPr>
        </p:nvSpPr>
        <p:spPr>
          <a:xfrm>
            <a:off x="3634739" y="833437"/>
            <a:ext cx="4915500" cy="347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3000">
                <a:latin typeface="Arial"/>
                <a:ea typeface="Arial"/>
                <a:cs typeface="Arial"/>
                <a:sym typeface="Arial"/>
              </a:rPr>
              <a:t>Unge drikker mere i dag, end vores generation gjorde.</a:t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3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93" name="Google Shape;593;p36"/>
          <p:cNvSpPr/>
          <p:nvPr/>
        </p:nvSpPr>
        <p:spPr>
          <a:xfrm rot="-258268">
            <a:off x="219297" y="774596"/>
            <a:ext cx="5468153" cy="3812336"/>
          </a:xfrm>
          <a:custGeom>
            <a:rect b="b" l="l" r="r" t="t"/>
            <a:pathLst>
              <a:path extrusionOk="0" h="5450297" w="7817532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94" name="Google Shape;594;p36"/>
          <p:cNvSpPr/>
          <p:nvPr/>
        </p:nvSpPr>
        <p:spPr>
          <a:xfrm rot="-2700000">
            <a:off x="2665196" y="-462642"/>
            <a:ext cx="6758315" cy="6021651"/>
          </a:xfrm>
          <a:custGeom>
            <a:rect b="b" l="l" r="r" t="t"/>
            <a:pathLst>
              <a:path extrusionOk="0" h="8033868" w="9016699">
                <a:moveTo>
                  <a:pt x="6078066" y="782055"/>
                </a:moveTo>
                <a:lnTo>
                  <a:pt x="8705208" y="3409197"/>
                </a:lnTo>
                <a:lnTo>
                  <a:pt x="8793057" y="3617452"/>
                </a:lnTo>
                <a:cubicBezTo>
                  <a:pt x="8935615" y="3988374"/>
                  <a:pt x="9016699" y="4381324"/>
                  <a:pt x="9016699" y="4793120"/>
                </a:cubicBezTo>
                <a:cubicBezTo>
                  <a:pt x="9008675" y="4960329"/>
                  <a:pt x="8989449" y="5120121"/>
                  <a:pt x="8960084" y="5272709"/>
                </a:cubicBezTo>
                <a:lnTo>
                  <a:pt x="8920563" y="5444162"/>
                </a:lnTo>
                <a:lnTo>
                  <a:pt x="6620466" y="7744259"/>
                </a:lnTo>
                <a:lnTo>
                  <a:pt x="6480006" y="7795347"/>
                </a:lnTo>
                <a:cubicBezTo>
                  <a:pt x="5726471" y="8035167"/>
                  <a:pt x="4953020" y="8083925"/>
                  <a:pt x="4389696" y="7987178"/>
                </a:cubicBezTo>
                <a:cubicBezTo>
                  <a:pt x="4014146" y="7922680"/>
                  <a:pt x="3559510" y="7740111"/>
                  <a:pt x="3086984" y="7466023"/>
                </a:cubicBezTo>
                <a:lnTo>
                  <a:pt x="3024300" y="7426965"/>
                </a:lnTo>
                <a:lnTo>
                  <a:pt x="519567" y="4922232"/>
                </a:lnTo>
                <a:lnTo>
                  <a:pt x="419495" y="4733719"/>
                </a:lnTo>
                <a:cubicBezTo>
                  <a:pt x="181303" y="4258474"/>
                  <a:pt x="28977" y="3756361"/>
                  <a:pt x="3514" y="3245168"/>
                </a:cubicBezTo>
                <a:cubicBezTo>
                  <a:pt x="-112889" y="908287"/>
                  <a:pt x="2691131" y="-221884"/>
                  <a:pt x="4193329" y="36108"/>
                </a:cubicBezTo>
                <a:cubicBezTo>
                  <a:pt x="4662766" y="116730"/>
                  <a:pt x="5309837" y="354143"/>
                  <a:pt x="5977677" y="72290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595" name="Google Shape;595;p36"/>
          <p:cNvSpPr txBox="1"/>
          <p:nvPr>
            <p:ph type="title"/>
          </p:nvPr>
        </p:nvSpPr>
        <p:spPr>
          <a:xfrm>
            <a:off x="605790" y="1762444"/>
            <a:ext cx="1831500" cy="184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600"/>
              <a:buFont typeface="Calibri"/>
              <a:buNone/>
            </a:pPr>
            <a:r>
              <a:rPr b="1" lang="da" sz="3600"/>
              <a:t>Sandt eller falsk</a:t>
            </a:r>
            <a:endParaRPr/>
          </a:p>
        </p:txBody>
      </p:sp>
      <p:sp>
        <p:nvSpPr>
          <p:cNvPr id="596" name="Google Shape;596;p36"/>
          <p:cNvSpPr txBox="1"/>
          <p:nvPr>
            <p:ph idx="1" type="body"/>
          </p:nvPr>
        </p:nvSpPr>
        <p:spPr>
          <a:xfrm>
            <a:off x="3634739" y="833437"/>
            <a:ext cx="4915500" cy="347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a" sz="3000">
                <a:solidFill>
                  <a:srgbClr val="19242C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Der er promillegrænser for, hvornår man må køre på cykel, ligesom når man kører bil.</a:t>
            </a:r>
            <a:endParaRPr sz="30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3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02" name="Google Shape;602;p37"/>
          <p:cNvSpPr/>
          <p:nvPr/>
        </p:nvSpPr>
        <p:spPr>
          <a:xfrm>
            <a:off x="3206091" y="-11847"/>
            <a:ext cx="5933937" cy="5167194"/>
          </a:xfrm>
          <a:custGeom>
            <a:rect b="b" l="l" r="r" t="t"/>
            <a:pathLst>
              <a:path extrusionOk="0" h="6889592" w="7911916">
                <a:moveTo>
                  <a:pt x="1144064" y="0"/>
                </a:moveTo>
                <a:lnTo>
                  <a:pt x="7911916" y="0"/>
                </a:lnTo>
                <a:lnTo>
                  <a:pt x="7911916" y="6889592"/>
                </a:lnTo>
                <a:lnTo>
                  <a:pt x="1282780" y="6889592"/>
                </a:lnTo>
                <a:lnTo>
                  <a:pt x="1021588" y="6461391"/>
                </a:lnTo>
                <a:cubicBezTo>
                  <a:pt x="-73086" y="4533675"/>
                  <a:pt x="-509682" y="2192905"/>
                  <a:pt x="841264" y="370936"/>
                </a:cubicBezTo>
                <a:cubicBezTo>
                  <a:pt x="928899" y="253509"/>
                  <a:pt x="1021859" y="138477"/>
                  <a:pt x="1119707" y="26053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3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37"/>
          <p:cNvSpPr/>
          <p:nvPr/>
        </p:nvSpPr>
        <p:spPr>
          <a:xfrm>
            <a:off x="4687313" y="-5044"/>
            <a:ext cx="4448744" cy="5153589"/>
          </a:xfrm>
          <a:custGeom>
            <a:rect b="b" l="l" r="r" t="t"/>
            <a:pathLst>
              <a:path extrusionOk="0" h="6871452" w="5931659">
                <a:moveTo>
                  <a:pt x="2429503" y="0"/>
                </a:moveTo>
                <a:lnTo>
                  <a:pt x="5931659" y="0"/>
                </a:lnTo>
                <a:lnTo>
                  <a:pt x="5931659" y="6871452"/>
                </a:lnTo>
                <a:lnTo>
                  <a:pt x="1302090" y="6871452"/>
                </a:lnTo>
                <a:lnTo>
                  <a:pt x="1257860" y="6820098"/>
                </a:lnTo>
                <a:cubicBezTo>
                  <a:pt x="121068" y="5395213"/>
                  <a:pt x="-469022" y="3541076"/>
                  <a:pt x="456609" y="1965059"/>
                </a:cubicBezTo>
                <a:cubicBezTo>
                  <a:pt x="919425" y="1178905"/>
                  <a:pt x="1583566" y="524859"/>
                  <a:pt x="2356353" y="42030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3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37"/>
          <p:cNvSpPr/>
          <p:nvPr/>
        </p:nvSpPr>
        <p:spPr>
          <a:xfrm>
            <a:off x="4075146" y="-2337"/>
            <a:ext cx="5075231" cy="5148174"/>
          </a:xfrm>
          <a:custGeom>
            <a:rect b="b" l="l" r="r" t="t"/>
            <a:pathLst>
              <a:path extrusionOk="0" h="6864232" w="6766974">
                <a:moveTo>
                  <a:pt x="2135088" y="0"/>
                </a:moveTo>
                <a:lnTo>
                  <a:pt x="6766974" y="0"/>
                </a:lnTo>
                <a:lnTo>
                  <a:pt x="6766974" y="6864232"/>
                </a:lnTo>
                <a:lnTo>
                  <a:pt x="1128977" y="6864232"/>
                </a:lnTo>
                <a:lnTo>
                  <a:pt x="1004776" y="6687663"/>
                </a:lnTo>
                <a:cubicBezTo>
                  <a:pt x="-54053" y="5122098"/>
                  <a:pt x="-463081" y="3202457"/>
                  <a:pt x="709736" y="1521351"/>
                </a:cubicBezTo>
                <a:cubicBezTo>
                  <a:pt x="1045443" y="1039181"/>
                  <a:pt x="1446565" y="592246"/>
                  <a:pt x="1896284" y="197391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3"/>
              </a:schemeClr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37"/>
          <p:cNvSpPr/>
          <p:nvPr/>
        </p:nvSpPr>
        <p:spPr>
          <a:xfrm>
            <a:off x="5214852" y="0"/>
            <a:ext cx="3929148" cy="5143500"/>
          </a:xfrm>
          <a:custGeom>
            <a:rect b="b" l="l" r="r" t="t"/>
            <a:pathLst>
              <a:path extrusionOk="0" h="6864726" w="5238864">
                <a:moveTo>
                  <a:pt x="2829115" y="0"/>
                </a:moveTo>
                <a:lnTo>
                  <a:pt x="5238864" y="0"/>
                </a:lnTo>
                <a:lnTo>
                  <a:pt x="5238864" y="6864726"/>
                </a:lnTo>
                <a:lnTo>
                  <a:pt x="1518091" y="6864726"/>
                </a:lnTo>
                <a:lnTo>
                  <a:pt x="1435414" y="6778879"/>
                </a:lnTo>
                <a:cubicBezTo>
                  <a:pt x="226066" y="5476104"/>
                  <a:pt x="-499346" y="3635393"/>
                  <a:pt x="406006" y="2093910"/>
                </a:cubicBezTo>
                <a:cubicBezTo>
                  <a:pt x="907547" y="1241972"/>
                  <a:pt x="1674986" y="564513"/>
                  <a:pt x="2559142" y="12448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06" name="Google Shape;606;p37"/>
          <p:cNvSpPr txBox="1"/>
          <p:nvPr>
            <p:ph type="title"/>
          </p:nvPr>
        </p:nvSpPr>
        <p:spPr>
          <a:xfrm>
            <a:off x="5906195" y="850607"/>
            <a:ext cx="2960909" cy="344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500"/>
              <a:buFont typeface="Calibri"/>
              <a:buNone/>
            </a:pPr>
            <a:r>
              <a:rPr b="1" lang="da" sz="4500"/>
              <a:t>Lovgivning  om alkohol</a:t>
            </a:r>
            <a:endParaRPr/>
          </a:p>
        </p:txBody>
      </p:sp>
      <p:sp>
        <p:nvSpPr>
          <p:cNvPr id="607" name="Google Shape;607;p37"/>
          <p:cNvSpPr txBox="1"/>
          <p:nvPr>
            <p:ph idx="1" type="body"/>
          </p:nvPr>
        </p:nvSpPr>
        <p:spPr>
          <a:xfrm>
            <a:off x="598933" y="602390"/>
            <a:ext cx="4070353" cy="3936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-177800" lvl="0" marL="17780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da" sz="1350">
                <a:latin typeface="Arial"/>
                <a:ea typeface="Arial"/>
                <a:cs typeface="Arial"/>
                <a:sym typeface="Arial"/>
              </a:rPr>
              <a:t>Drikkevarer med 1,2 procent alkohol eller derover må ikke sælges til personer under 16 år fra detailbutikker.</a:t>
            </a: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indent="-184150" lvl="0" marL="177800" rtl="0" algn="l">
              <a:spcBef>
                <a:spcPts val="800"/>
              </a:spcBef>
              <a:spcAft>
                <a:spcPts val="0"/>
              </a:spcAft>
              <a:buSzPts val="1500"/>
              <a:buChar char="▪"/>
            </a:pPr>
            <a:r>
              <a:rPr lang="da"/>
              <a:t>D</a:t>
            </a:r>
            <a:r>
              <a:rPr lang="da" sz="1350">
                <a:latin typeface="Arial"/>
                <a:ea typeface="Arial"/>
                <a:cs typeface="Arial"/>
                <a:sym typeface="Arial"/>
              </a:rPr>
              <a:t>rikkevarer med 16,5 procent alkohol eller derover må ikke sælges til personer under 18 år fra detailbutikker.</a:t>
            </a: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indent="-174625" lvl="0" marL="177800" rtl="0" algn="l">
              <a:spcBef>
                <a:spcPts val="800"/>
              </a:spcBef>
              <a:spcAft>
                <a:spcPts val="0"/>
              </a:spcAft>
              <a:buSzPts val="1350"/>
              <a:buFont typeface="Arial"/>
              <a:buChar char="▪"/>
            </a:pPr>
            <a:r>
              <a:t/>
            </a: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1778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3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13" name="Google Shape;613;p38"/>
          <p:cNvSpPr/>
          <p:nvPr/>
        </p:nvSpPr>
        <p:spPr>
          <a:xfrm>
            <a:off x="3206091" y="-11847"/>
            <a:ext cx="5933937" cy="5167194"/>
          </a:xfrm>
          <a:custGeom>
            <a:rect b="b" l="l" r="r" t="t"/>
            <a:pathLst>
              <a:path extrusionOk="0" h="6889592" w="7911916">
                <a:moveTo>
                  <a:pt x="1144064" y="0"/>
                </a:moveTo>
                <a:lnTo>
                  <a:pt x="7911916" y="0"/>
                </a:lnTo>
                <a:lnTo>
                  <a:pt x="7911916" y="6889592"/>
                </a:lnTo>
                <a:lnTo>
                  <a:pt x="1282780" y="6889592"/>
                </a:lnTo>
                <a:lnTo>
                  <a:pt x="1021588" y="6461391"/>
                </a:lnTo>
                <a:cubicBezTo>
                  <a:pt x="-73086" y="4533675"/>
                  <a:pt x="-509682" y="2192905"/>
                  <a:pt x="841264" y="370936"/>
                </a:cubicBezTo>
                <a:cubicBezTo>
                  <a:pt x="928899" y="253509"/>
                  <a:pt x="1021859" y="138477"/>
                  <a:pt x="1119707" y="26053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3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38"/>
          <p:cNvSpPr/>
          <p:nvPr/>
        </p:nvSpPr>
        <p:spPr>
          <a:xfrm>
            <a:off x="4687313" y="-5044"/>
            <a:ext cx="4448744" cy="5153589"/>
          </a:xfrm>
          <a:custGeom>
            <a:rect b="b" l="l" r="r" t="t"/>
            <a:pathLst>
              <a:path extrusionOk="0" h="6871452" w="5931659">
                <a:moveTo>
                  <a:pt x="2429503" y="0"/>
                </a:moveTo>
                <a:lnTo>
                  <a:pt x="5931659" y="0"/>
                </a:lnTo>
                <a:lnTo>
                  <a:pt x="5931659" y="6871452"/>
                </a:lnTo>
                <a:lnTo>
                  <a:pt x="1302090" y="6871452"/>
                </a:lnTo>
                <a:lnTo>
                  <a:pt x="1257860" y="6820098"/>
                </a:lnTo>
                <a:cubicBezTo>
                  <a:pt x="121068" y="5395213"/>
                  <a:pt x="-469022" y="3541076"/>
                  <a:pt x="456609" y="1965059"/>
                </a:cubicBezTo>
                <a:cubicBezTo>
                  <a:pt x="919425" y="1178905"/>
                  <a:pt x="1583566" y="524859"/>
                  <a:pt x="2356353" y="42030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3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38"/>
          <p:cNvSpPr/>
          <p:nvPr/>
        </p:nvSpPr>
        <p:spPr>
          <a:xfrm>
            <a:off x="4075146" y="-2337"/>
            <a:ext cx="5075231" cy="5148174"/>
          </a:xfrm>
          <a:custGeom>
            <a:rect b="b" l="l" r="r" t="t"/>
            <a:pathLst>
              <a:path extrusionOk="0" h="6864232" w="6766974">
                <a:moveTo>
                  <a:pt x="2135088" y="0"/>
                </a:moveTo>
                <a:lnTo>
                  <a:pt x="6766974" y="0"/>
                </a:lnTo>
                <a:lnTo>
                  <a:pt x="6766974" y="6864232"/>
                </a:lnTo>
                <a:lnTo>
                  <a:pt x="1128977" y="6864232"/>
                </a:lnTo>
                <a:lnTo>
                  <a:pt x="1004776" y="6687663"/>
                </a:lnTo>
                <a:cubicBezTo>
                  <a:pt x="-54053" y="5122098"/>
                  <a:pt x="-463081" y="3202457"/>
                  <a:pt x="709736" y="1521351"/>
                </a:cubicBezTo>
                <a:cubicBezTo>
                  <a:pt x="1045443" y="1039181"/>
                  <a:pt x="1446565" y="592246"/>
                  <a:pt x="1896284" y="197391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3"/>
              </a:schemeClr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38"/>
          <p:cNvSpPr/>
          <p:nvPr/>
        </p:nvSpPr>
        <p:spPr>
          <a:xfrm>
            <a:off x="5214852" y="0"/>
            <a:ext cx="3929148" cy="5143500"/>
          </a:xfrm>
          <a:custGeom>
            <a:rect b="b" l="l" r="r" t="t"/>
            <a:pathLst>
              <a:path extrusionOk="0" h="6864726" w="5238864">
                <a:moveTo>
                  <a:pt x="2829115" y="0"/>
                </a:moveTo>
                <a:lnTo>
                  <a:pt x="5238864" y="0"/>
                </a:lnTo>
                <a:lnTo>
                  <a:pt x="5238864" y="6864726"/>
                </a:lnTo>
                <a:lnTo>
                  <a:pt x="1518091" y="6864726"/>
                </a:lnTo>
                <a:lnTo>
                  <a:pt x="1435414" y="6778879"/>
                </a:lnTo>
                <a:cubicBezTo>
                  <a:pt x="226066" y="5476104"/>
                  <a:pt x="-499346" y="3635393"/>
                  <a:pt x="406006" y="2093910"/>
                </a:cubicBezTo>
                <a:cubicBezTo>
                  <a:pt x="907547" y="1241972"/>
                  <a:pt x="1674986" y="564513"/>
                  <a:pt x="2559142" y="12448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17" name="Google Shape;617;p38"/>
          <p:cNvSpPr txBox="1"/>
          <p:nvPr>
            <p:ph type="title"/>
          </p:nvPr>
        </p:nvSpPr>
        <p:spPr>
          <a:xfrm>
            <a:off x="5787217" y="1801732"/>
            <a:ext cx="2592092" cy="154003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 fontScale="90000"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ct val="100000"/>
              <a:buFont typeface="Calibri"/>
              <a:buNone/>
            </a:pPr>
            <a:r>
              <a:rPr b="1" lang="da" sz="5000"/>
              <a:t>Fakta om alkohol</a:t>
            </a:r>
            <a:endParaRPr/>
          </a:p>
        </p:txBody>
      </p:sp>
      <p:sp>
        <p:nvSpPr>
          <p:cNvPr id="618" name="Google Shape;618;p38"/>
          <p:cNvSpPr txBox="1"/>
          <p:nvPr>
            <p:ph idx="1" type="body"/>
          </p:nvPr>
        </p:nvSpPr>
        <p:spPr>
          <a:xfrm>
            <a:off x="238625" y="57625"/>
            <a:ext cx="4448700" cy="509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10000"/>
          </a:bodyPr>
          <a:lstStyle/>
          <a:p>
            <a:pPr indent="-177800" lvl="0" marL="177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da"/>
              <a:t>Sundhedsstyrelsen estimere ca. 585.000 danskere har et skadeligt alkoholforbrug</a:t>
            </a:r>
            <a:br>
              <a:rPr lang="da"/>
            </a:br>
            <a:endParaRPr/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</a:pPr>
            <a:r>
              <a:rPr lang="da"/>
              <a:t>Omkring 3.000 dødsfald om året i DK = 6 %, kan relateres til alkohol (enten primære eller medvirkende dødsårsag)</a:t>
            </a:r>
            <a:br>
              <a:rPr lang="da"/>
            </a:br>
            <a:endParaRPr/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</a:pPr>
            <a:r>
              <a:rPr lang="da"/>
              <a:t>2 ud af 3 alkoholrelaterede dødsfald sker blandt mænd.</a:t>
            </a:r>
            <a:br>
              <a:rPr lang="da"/>
            </a:br>
            <a:endParaRPr/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</a:pPr>
            <a:r>
              <a:rPr lang="da"/>
              <a:t>Ca. 140.000 danskere er afhængige af alkohol</a:t>
            </a:r>
            <a:br>
              <a:rPr lang="da"/>
            </a:br>
            <a:endParaRPr/>
          </a:p>
          <a:p>
            <a:pPr indent="-177800" lvl="0" marL="177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</a:pPr>
            <a:r>
              <a:rPr lang="da"/>
              <a:t>16 % af voksne danskere drikker +10 genstande i løbet af en typisk uge. (18 % i 2017)</a:t>
            </a:r>
            <a:br>
              <a:rPr lang="da"/>
            </a:br>
            <a:r>
              <a:rPr lang="da"/>
              <a:t>	- </a:t>
            </a:r>
            <a:r>
              <a:rPr lang="da" sz="1400"/>
              <a:t>9% af kvinderne og  23 % af mændene</a:t>
            </a:r>
            <a:br>
              <a:rPr lang="da" sz="1400"/>
            </a:br>
            <a:endParaRPr sz="1400"/>
          </a:p>
          <a:p>
            <a:pPr indent="-177800" lvl="0" marL="177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da"/>
              <a:t>H</a:t>
            </a:r>
            <a:r>
              <a:rPr lang="da"/>
              <a:t>ash er det mest almindelige rusmiddel blandt unge, efter alkohol.</a:t>
            </a:r>
            <a:br>
              <a:rPr lang="da"/>
            </a:br>
            <a:endParaRPr/>
          </a:p>
          <a:p>
            <a:pPr indent="-177800" lvl="0" marL="177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da"/>
              <a:t>Alkohol øger risikoen for mere end 200 medicinske tilstande</a:t>
            </a:r>
            <a:endParaRPr/>
          </a:p>
          <a:p>
            <a:pPr indent="-101600" lvl="1" marL="5207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39"/>
          <p:cNvSpPr txBox="1"/>
          <p:nvPr>
            <p:ph idx="1" type="body"/>
          </p:nvPr>
        </p:nvSpPr>
        <p:spPr>
          <a:xfrm>
            <a:off x="598933" y="602390"/>
            <a:ext cx="4070400" cy="39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1778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indent="0" lvl="0" marL="1778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35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1778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200"/>
          </a:p>
        </p:txBody>
      </p:sp>
      <p:sp>
        <p:nvSpPr>
          <p:cNvPr id="624" name="Google Shape;624;p3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25" name="Google Shape;625;p39"/>
          <p:cNvSpPr/>
          <p:nvPr/>
        </p:nvSpPr>
        <p:spPr>
          <a:xfrm>
            <a:off x="3206091" y="-11847"/>
            <a:ext cx="5933937" cy="5167194"/>
          </a:xfrm>
          <a:custGeom>
            <a:rect b="b" l="l" r="r" t="t"/>
            <a:pathLst>
              <a:path extrusionOk="0" h="6889592" w="7911916">
                <a:moveTo>
                  <a:pt x="1144064" y="0"/>
                </a:moveTo>
                <a:lnTo>
                  <a:pt x="7911916" y="0"/>
                </a:lnTo>
                <a:lnTo>
                  <a:pt x="7911916" y="6889592"/>
                </a:lnTo>
                <a:lnTo>
                  <a:pt x="1282780" y="6889592"/>
                </a:lnTo>
                <a:lnTo>
                  <a:pt x="1021588" y="6461391"/>
                </a:lnTo>
                <a:cubicBezTo>
                  <a:pt x="-73086" y="4533675"/>
                  <a:pt x="-509682" y="2192905"/>
                  <a:pt x="841264" y="370936"/>
                </a:cubicBezTo>
                <a:cubicBezTo>
                  <a:pt x="928899" y="253509"/>
                  <a:pt x="1021859" y="138477"/>
                  <a:pt x="1119707" y="26053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39"/>
          <p:cNvSpPr/>
          <p:nvPr/>
        </p:nvSpPr>
        <p:spPr>
          <a:xfrm>
            <a:off x="4687313" y="-5044"/>
            <a:ext cx="4448744" cy="5153589"/>
          </a:xfrm>
          <a:custGeom>
            <a:rect b="b" l="l" r="r" t="t"/>
            <a:pathLst>
              <a:path extrusionOk="0" h="6871452" w="5931659">
                <a:moveTo>
                  <a:pt x="2429503" y="0"/>
                </a:moveTo>
                <a:lnTo>
                  <a:pt x="5931659" y="0"/>
                </a:lnTo>
                <a:lnTo>
                  <a:pt x="5931659" y="6871452"/>
                </a:lnTo>
                <a:lnTo>
                  <a:pt x="1302090" y="6871452"/>
                </a:lnTo>
                <a:lnTo>
                  <a:pt x="1257860" y="6820098"/>
                </a:lnTo>
                <a:cubicBezTo>
                  <a:pt x="121068" y="5395213"/>
                  <a:pt x="-469022" y="3541076"/>
                  <a:pt x="456609" y="1965059"/>
                </a:cubicBezTo>
                <a:cubicBezTo>
                  <a:pt x="919425" y="1178905"/>
                  <a:pt x="1583566" y="524859"/>
                  <a:pt x="2356353" y="42030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39"/>
          <p:cNvSpPr/>
          <p:nvPr/>
        </p:nvSpPr>
        <p:spPr>
          <a:xfrm>
            <a:off x="4075146" y="-2337"/>
            <a:ext cx="5075231" cy="5148174"/>
          </a:xfrm>
          <a:custGeom>
            <a:rect b="b" l="l" r="r" t="t"/>
            <a:pathLst>
              <a:path extrusionOk="0" h="6864232" w="6766974">
                <a:moveTo>
                  <a:pt x="2135088" y="0"/>
                </a:moveTo>
                <a:lnTo>
                  <a:pt x="6766974" y="0"/>
                </a:lnTo>
                <a:lnTo>
                  <a:pt x="6766974" y="6864232"/>
                </a:lnTo>
                <a:lnTo>
                  <a:pt x="1128977" y="6864232"/>
                </a:lnTo>
                <a:lnTo>
                  <a:pt x="1004776" y="6687663"/>
                </a:lnTo>
                <a:cubicBezTo>
                  <a:pt x="-54053" y="5122098"/>
                  <a:pt x="-463081" y="3202457"/>
                  <a:pt x="709736" y="1521351"/>
                </a:cubicBezTo>
                <a:cubicBezTo>
                  <a:pt x="1045443" y="1039181"/>
                  <a:pt x="1446565" y="592246"/>
                  <a:pt x="1896284" y="197391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0"/>
              </a:schemeClr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39"/>
          <p:cNvSpPr/>
          <p:nvPr/>
        </p:nvSpPr>
        <p:spPr>
          <a:xfrm>
            <a:off x="5214852" y="0"/>
            <a:ext cx="3929148" cy="5148545"/>
          </a:xfrm>
          <a:custGeom>
            <a:rect b="b" l="l" r="r" t="t"/>
            <a:pathLst>
              <a:path extrusionOk="0" h="6864726" w="5238864">
                <a:moveTo>
                  <a:pt x="2829115" y="0"/>
                </a:moveTo>
                <a:lnTo>
                  <a:pt x="5238864" y="0"/>
                </a:lnTo>
                <a:lnTo>
                  <a:pt x="5238864" y="6864726"/>
                </a:lnTo>
                <a:lnTo>
                  <a:pt x="1518091" y="6864726"/>
                </a:lnTo>
                <a:lnTo>
                  <a:pt x="1435414" y="6778879"/>
                </a:lnTo>
                <a:cubicBezTo>
                  <a:pt x="226066" y="5476104"/>
                  <a:pt x="-499346" y="3635393"/>
                  <a:pt x="406006" y="2093910"/>
                </a:cubicBezTo>
                <a:cubicBezTo>
                  <a:pt x="907547" y="1241972"/>
                  <a:pt x="1674986" y="564513"/>
                  <a:pt x="2559142" y="12448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29" name="Google Shape;629;p39"/>
          <p:cNvSpPr txBox="1"/>
          <p:nvPr>
            <p:ph type="title"/>
          </p:nvPr>
        </p:nvSpPr>
        <p:spPr>
          <a:xfrm>
            <a:off x="5906195" y="850607"/>
            <a:ext cx="2961000" cy="344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4500"/>
              <a:buFont typeface="Calibri"/>
              <a:buNone/>
            </a:pPr>
            <a:r>
              <a:rPr lang="da"/>
              <a:t>Hvad gør alkohol ved kroppen?</a:t>
            </a:r>
            <a:endParaRPr/>
          </a:p>
        </p:txBody>
      </p:sp>
      <p:pic>
        <p:nvPicPr>
          <p:cNvPr id="630" name="Google Shape;63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" y="-1050"/>
            <a:ext cx="565484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4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36" name="Google Shape;636;p40"/>
          <p:cNvSpPr/>
          <p:nvPr/>
        </p:nvSpPr>
        <p:spPr>
          <a:xfrm>
            <a:off x="3206091" y="-11847"/>
            <a:ext cx="5933937" cy="5167194"/>
          </a:xfrm>
          <a:custGeom>
            <a:rect b="b" l="l" r="r" t="t"/>
            <a:pathLst>
              <a:path extrusionOk="0" h="6889592" w="7911916">
                <a:moveTo>
                  <a:pt x="1144064" y="0"/>
                </a:moveTo>
                <a:lnTo>
                  <a:pt x="7911916" y="0"/>
                </a:lnTo>
                <a:lnTo>
                  <a:pt x="7911916" y="6889592"/>
                </a:lnTo>
                <a:lnTo>
                  <a:pt x="1282780" y="6889592"/>
                </a:lnTo>
                <a:lnTo>
                  <a:pt x="1021588" y="6461391"/>
                </a:lnTo>
                <a:cubicBezTo>
                  <a:pt x="-73086" y="4533675"/>
                  <a:pt x="-509682" y="2192905"/>
                  <a:pt x="841264" y="370936"/>
                </a:cubicBezTo>
                <a:cubicBezTo>
                  <a:pt x="928899" y="253509"/>
                  <a:pt x="1021859" y="138477"/>
                  <a:pt x="1119707" y="26053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3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0"/>
          <p:cNvSpPr/>
          <p:nvPr/>
        </p:nvSpPr>
        <p:spPr>
          <a:xfrm>
            <a:off x="4687313" y="-5044"/>
            <a:ext cx="4448744" cy="5153589"/>
          </a:xfrm>
          <a:custGeom>
            <a:rect b="b" l="l" r="r" t="t"/>
            <a:pathLst>
              <a:path extrusionOk="0" h="6871452" w="5931659">
                <a:moveTo>
                  <a:pt x="2429503" y="0"/>
                </a:moveTo>
                <a:lnTo>
                  <a:pt x="5931659" y="0"/>
                </a:lnTo>
                <a:lnTo>
                  <a:pt x="5931659" y="6871452"/>
                </a:lnTo>
                <a:lnTo>
                  <a:pt x="1302090" y="6871452"/>
                </a:lnTo>
                <a:lnTo>
                  <a:pt x="1257860" y="6820098"/>
                </a:lnTo>
                <a:cubicBezTo>
                  <a:pt x="121068" y="5395213"/>
                  <a:pt x="-469022" y="3541076"/>
                  <a:pt x="456609" y="1965059"/>
                </a:cubicBezTo>
                <a:cubicBezTo>
                  <a:pt x="919425" y="1178905"/>
                  <a:pt x="1583566" y="524859"/>
                  <a:pt x="2356353" y="42030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3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0"/>
          <p:cNvSpPr/>
          <p:nvPr/>
        </p:nvSpPr>
        <p:spPr>
          <a:xfrm>
            <a:off x="4075146" y="-2337"/>
            <a:ext cx="5075231" cy="5148174"/>
          </a:xfrm>
          <a:custGeom>
            <a:rect b="b" l="l" r="r" t="t"/>
            <a:pathLst>
              <a:path extrusionOk="0" h="6864232" w="6766974">
                <a:moveTo>
                  <a:pt x="2135088" y="0"/>
                </a:moveTo>
                <a:lnTo>
                  <a:pt x="6766974" y="0"/>
                </a:lnTo>
                <a:lnTo>
                  <a:pt x="6766974" y="6864232"/>
                </a:lnTo>
                <a:lnTo>
                  <a:pt x="1128977" y="6864232"/>
                </a:lnTo>
                <a:lnTo>
                  <a:pt x="1004776" y="6687663"/>
                </a:lnTo>
                <a:cubicBezTo>
                  <a:pt x="-54053" y="5122098"/>
                  <a:pt x="-463081" y="3202457"/>
                  <a:pt x="709736" y="1521351"/>
                </a:cubicBezTo>
                <a:cubicBezTo>
                  <a:pt x="1045443" y="1039181"/>
                  <a:pt x="1446565" y="592246"/>
                  <a:pt x="1896284" y="197391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3"/>
              </a:schemeClr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40"/>
          <p:cNvSpPr/>
          <p:nvPr/>
        </p:nvSpPr>
        <p:spPr>
          <a:xfrm>
            <a:off x="5214852" y="0"/>
            <a:ext cx="3929148" cy="5143500"/>
          </a:xfrm>
          <a:custGeom>
            <a:rect b="b" l="l" r="r" t="t"/>
            <a:pathLst>
              <a:path extrusionOk="0" h="6864726" w="5238864">
                <a:moveTo>
                  <a:pt x="2829115" y="0"/>
                </a:moveTo>
                <a:lnTo>
                  <a:pt x="5238864" y="0"/>
                </a:lnTo>
                <a:lnTo>
                  <a:pt x="5238864" y="6864726"/>
                </a:lnTo>
                <a:lnTo>
                  <a:pt x="1518091" y="6864726"/>
                </a:lnTo>
                <a:lnTo>
                  <a:pt x="1435414" y="6778879"/>
                </a:lnTo>
                <a:cubicBezTo>
                  <a:pt x="226066" y="5476104"/>
                  <a:pt x="-499346" y="3635393"/>
                  <a:pt x="406006" y="2093910"/>
                </a:cubicBezTo>
                <a:cubicBezTo>
                  <a:pt x="907547" y="1241972"/>
                  <a:pt x="1674986" y="564513"/>
                  <a:pt x="2559142" y="12448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40" name="Google Shape;640;p40"/>
          <p:cNvSpPr txBox="1"/>
          <p:nvPr>
            <p:ph type="title"/>
          </p:nvPr>
        </p:nvSpPr>
        <p:spPr>
          <a:xfrm>
            <a:off x="5906196" y="850607"/>
            <a:ext cx="2592092" cy="3442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EFF"/>
              </a:buClr>
              <a:buSzPts val="3600"/>
              <a:buFont typeface="Calibri"/>
              <a:buNone/>
            </a:pPr>
            <a:r>
              <a:rPr b="1" lang="da" sz="3600"/>
              <a:t>Hvad kan alkohol have af betydning for unge?</a:t>
            </a:r>
            <a:endParaRPr/>
          </a:p>
        </p:txBody>
      </p:sp>
      <p:pic>
        <p:nvPicPr>
          <p:cNvPr id="641" name="Google Shape;641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80" y="1511995"/>
            <a:ext cx="3157040" cy="3493389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40"/>
          <p:cNvSpPr txBox="1"/>
          <p:nvPr>
            <p:ph idx="1" type="body"/>
          </p:nvPr>
        </p:nvSpPr>
        <p:spPr>
          <a:xfrm>
            <a:off x="41108" y="569890"/>
            <a:ext cx="5013566" cy="408582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77500" lnSpcReduction="20000"/>
          </a:bodyPr>
          <a:lstStyle/>
          <a:p>
            <a:pPr indent="-159861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3333"/>
              <a:buChar char="▪"/>
            </a:pPr>
            <a:r>
              <a:rPr b="0" i="0" lang="da" sz="15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Risiko for ulykker, vold og fortrudt sex</a:t>
            </a:r>
            <a:endParaRPr/>
          </a:p>
          <a:p>
            <a:pPr indent="-76200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3333"/>
              <a:buNone/>
            </a:pPr>
            <a:r>
              <a:t/>
            </a:r>
            <a:endParaRPr b="0" i="0" sz="15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9861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3333"/>
              <a:buChar char="▪"/>
            </a:pPr>
            <a:r>
              <a:rPr b="0" i="0" lang="da" sz="15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Tab af kontrol med kroppens funktioner</a:t>
            </a:r>
            <a:endParaRPr b="0" i="0" sz="15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9861" lvl="0" marL="177800" rtl="0" algn="r">
              <a:spcBef>
                <a:spcPts val="0"/>
              </a:spcBef>
              <a:spcAft>
                <a:spcPts val="0"/>
              </a:spcAft>
              <a:buSzPct val="113333"/>
              <a:buChar char="▪"/>
            </a:pPr>
            <a:r>
              <a:rPr lang="da" sz="1500">
                <a:latin typeface="Calibri"/>
                <a:ea typeface="Calibri"/>
                <a:cs typeface="Calibri"/>
                <a:sym typeface="Calibri"/>
              </a:rPr>
              <a:t>Reduceret koncentrationsevne </a:t>
            </a: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3333"/>
              <a:buNone/>
            </a:pPr>
            <a:r>
              <a:t/>
            </a:r>
            <a:endParaRPr b="0" i="0" sz="15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9861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3333"/>
              <a:buChar char="▪"/>
            </a:pPr>
            <a:r>
              <a:rPr b="0" i="0" lang="da" sz="15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Tab af hukommelse = black outs</a:t>
            </a:r>
            <a:endParaRPr b="0" i="0" sz="15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9861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3333"/>
              <a:buChar char="▪"/>
            </a:pPr>
            <a:r>
              <a:rPr lang="da" sz="1500">
                <a:latin typeface="Calibri"/>
                <a:ea typeface="Calibri"/>
                <a:cs typeface="Calibri"/>
                <a:sym typeface="Calibri"/>
              </a:rPr>
              <a:t>Øget vægt og dårlig søvn</a:t>
            </a: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9861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3333"/>
              <a:buChar char="▪"/>
            </a:pPr>
            <a:r>
              <a:rPr lang="da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Forstærket sindstilstand </a:t>
            </a:r>
            <a:r>
              <a:rPr b="0" i="0" lang="da" sz="15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76200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3333"/>
              <a:buNone/>
            </a:pPr>
            <a:r>
              <a:t/>
            </a:r>
            <a:endParaRPr b="0" i="0" sz="15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9861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21428"/>
              <a:buChar char="▪"/>
            </a:pPr>
            <a:r>
              <a:rPr lang="da"/>
              <a:t>Sløvet kritisk sans</a:t>
            </a:r>
            <a:endParaRPr/>
          </a:p>
          <a:p>
            <a:pPr indent="-76200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3333"/>
              <a:buNone/>
            </a:pPr>
            <a:r>
              <a:t/>
            </a:r>
            <a:endParaRPr b="0" i="0" sz="15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9861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3333"/>
              <a:buChar char="▪"/>
            </a:pPr>
            <a:r>
              <a:rPr b="0" i="0" lang="da" sz="15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Dårlig ånde</a:t>
            </a:r>
            <a:endParaRPr/>
          </a:p>
          <a:p>
            <a:pPr indent="-76200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3333"/>
              <a:buNone/>
            </a:pPr>
            <a:r>
              <a:t/>
            </a: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9861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13333"/>
              <a:buChar char="▪"/>
            </a:pPr>
            <a:r>
              <a:rPr b="0" i="0" lang="da" sz="15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Uren hud</a:t>
            </a: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88900" lvl="0" marL="17780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8333"/>
              <a:buNone/>
            </a:pPr>
            <a:r>
              <a:t/>
            </a:r>
            <a:endParaRPr b="0" i="0" sz="1200" u="none" strike="noStrike">
              <a:solidFill>
                <a:srgbClr val="000000"/>
              </a:solidFill>
            </a:endParaRPr>
          </a:p>
          <a:p>
            <a:pPr indent="0" lvl="0" marL="0" rtl="0" algn="r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ct val="108333"/>
              <a:buNone/>
            </a:pPr>
            <a:br>
              <a:rPr lang="da" sz="1200"/>
            </a:br>
            <a:br>
              <a:rPr lang="da" sz="1200"/>
            </a:br>
            <a:endParaRPr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4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48" name="Google Shape;648;p41"/>
          <p:cNvSpPr/>
          <p:nvPr/>
        </p:nvSpPr>
        <p:spPr>
          <a:xfrm>
            <a:off x="3206091" y="-11847"/>
            <a:ext cx="5933937" cy="5167194"/>
          </a:xfrm>
          <a:custGeom>
            <a:rect b="b" l="l" r="r" t="t"/>
            <a:pathLst>
              <a:path extrusionOk="0" h="6889592" w="7911916">
                <a:moveTo>
                  <a:pt x="1144064" y="0"/>
                </a:moveTo>
                <a:lnTo>
                  <a:pt x="7911916" y="0"/>
                </a:lnTo>
                <a:lnTo>
                  <a:pt x="7911916" y="6889592"/>
                </a:lnTo>
                <a:lnTo>
                  <a:pt x="1282780" y="6889592"/>
                </a:lnTo>
                <a:lnTo>
                  <a:pt x="1021588" y="6461391"/>
                </a:lnTo>
                <a:cubicBezTo>
                  <a:pt x="-73086" y="4533675"/>
                  <a:pt x="-509682" y="2192905"/>
                  <a:pt x="841264" y="370936"/>
                </a:cubicBezTo>
                <a:cubicBezTo>
                  <a:pt x="928899" y="253509"/>
                  <a:pt x="1021859" y="138477"/>
                  <a:pt x="1119707" y="26053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3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41"/>
          <p:cNvSpPr/>
          <p:nvPr/>
        </p:nvSpPr>
        <p:spPr>
          <a:xfrm>
            <a:off x="4687313" y="-5044"/>
            <a:ext cx="4448744" cy="5153589"/>
          </a:xfrm>
          <a:custGeom>
            <a:rect b="b" l="l" r="r" t="t"/>
            <a:pathLst>
              <a:path extrusionOk="0" h="6871452" w="5931659">
                <a:moveTo>
                  <a:pt x="2429503" y="0"/>
                </a:moveTo>
                <a:lnTo>
                  <a:pt x="5931659" y="0"/>
                </a:lnTo>
                <a:lnTo>
                  <a:pt x="5931659" y="6871452"/>
                </a:lnTo>
                <a:lnTo>
                  <a:pt x="1302090" y="6871452"/>
                </a:lnTo>
                <a:lnTo>
                  <a:pt x="1257860" y="6820098"/>
                </a:lnTo>
                <a:cubicBezTo>
                  <a:pt x="121068" y="5395213"/>
                  <a:pt x="-469022" y="3541076"/>
                  <a:pt x="456609" y="1965059"/>
                </a:cubicBezTo>
                <a:cubicBezTo>
                  <a:pt x="919425" y="1178905"/>
                  <a:pt x="1583566" y="524859"/>
                  <a:pt x="2356353" y="42030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3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41"/>
          <p:cNvSpPr/>
          <p:nvPr/>
        </p:nvSpPr>
        <p:spPr>
          <a:xfrm>
            <a:off x="4075146" y="-2337"/>
            <a:ext cx="5075231" cy="5148174"/>
          </a:xfrm>
          <a:custGeom>
            <a:rect b="b" l="l" r="r" t="t"/>
            <a:pathLst>
              <a:path extrusionOk="0" h="6864232" w="6766974">
                <a:moveTo>
                  <a:pt x="2135088" y="0"/>
                </a:moveTo>
                <a:lnTo>
                  <a:pt x="6766974" y="0"/>
                </a:lnTo>
                <a:lnTo>
                  <a:pt x="6766974" y="6864232"/>
                </a:lnTo>
                <a:lnTo>
                  <a:pt x="1128977" y="6864232"/>
                </a:lnTo>
                <a:lnTo>
                  <a:pt x="1004776" y="6687663"/>
                </a:lnTo>
                <a:cubicBezTo>
                  <a:pt x="-54053" y="5122098"/>
                  <a:pt x="-463081" y="3202457"/>
                  <a:pt x="709736" y="1521351"/>
                </a:cubicBezTo>
                <a:cubicBezTo>
                  <a:pt x="1045443" y="1039181"/>
                  <a:pt x="1446565" y="592246"/>
                  <a:pt x="1896284" y="197391"/>
                </a:cubicBezTo>
                <a:close/>
              </a:path>
            </a:pathLst>
          </a:custGeom>
          <a:noFill/>
          <a:ln cap="flat" cmpd="sng" w="9525">
            <a:solidFill>
              <a:schemeClr val="dk1">
                <a:alpha val="9803"/>
              </a:schemeClr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1"/>
          <p:cNvSpPr/>
          <p:nvPr/>
        </p:nvSpPr>
        <p:spPr>
          <a:xfrm>
            <a:off x="5214852" y="0"/>
            <a:ext cx="3929148" cy="5148545"/>
          </a:xfrm>
          <a:custGeom>
            <a:rect b="b" l="l" r="r" t="t"/>
            <a:pathLst>
              <a:path extrusionOk="0" h="6864726" w="5238864">
                <a:moveTo>
                  <a:pt x="2829115" y="0"/>
                </a:moveTo>
                <a:lnTo>
                  <a:pt x="5238864" y="0"/>
                </a:lnTo>
                <a:lnTo>
                  <a:pt x="5238864" y="6864726"/>
                </a:lnTo>
                <a:lnTo>
                  <a:pt x="1518091" y="6864726"/>
                </a:lnTo>
                <a:lnTo>
                  <a:pt x="1435414" y="6778879"/>
                </a:lnTo>
                <a:cubicBezTo>
                  <a:pt x="226066" y="5476104"/>
                  <a:pt x="-499346" y="3635393"/>
                  <a:pt x="406006" y="2093910"/>
                </a:cubicBezTo>
                <a:cubicBezTo>
                  <a:pt x="907547" y="1241972"/>
                  <a:pt x="1674986" y="564513"/>
                  <a:pt x="2559142" y="12448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652" name="Google Shape;652;p41"/>
          <p:cNvSpPr txBox="1"/>
          <p:nvPr>
            <p:ph type="title"/>
          </p:nvPr>
        </p:nvSpPr>
        <p:spPr>
          <a:xfrm>
            <a:off x="5386800" y="1206000"/>
            <a:ext cx="3757200" cy="344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1" i="0" lang="da" sz="2600" u="none" strike="noStrike">
                <a:solidFill>
                  <a:schemeClr val="lt1"/>
                </a:solidFill>
              </a:rPr>
              <a:t>Gode råd til unge samt deres </a:t>
            </a:r>
            <a:r>
              <a:rPr b="1" lang="da" sz="2600">
                <a:solidFill>
                  <a:schemeClr val="lt1"/>
                </a:solidFill>
              </a:rPr>
              <a:t>forældre</a:t>
            </a:r>
            <a:r>
              <a:rPr b="1" i="0" lang="da" sz="2600" u="none" strike="noStrike">
                <a:solidFill>
                  <a:schemeClr val="lt1"/>
                </a:solidFill>
              </a:rPr>
              <a:t>, når alkohol skal introduceres. </a:t>
            </a:r>
            <a:br>
              <a:rPr b="1" i="0" lang="da" sz="2600" u="none" strike="noStrike">
                <a:solidFill>
                  <a:schemeClr val="lt1"/>
                </a:solidFill>
              </a:rPr>
            </a:br>
            <a:endParaRPr b="1" sz="2600"/>
          </a:p>
        </p:txBody>
      </p:sp>
      <p:sp>
        <p:nvSpPr>
          <p:cNvPr id="653" name="Google Shape;653;p41"/>
          <p:cNvSpPr txBox="1"/>
          <p:nvPr>
            <p:ph idx="1" type="body"/>
          </p:nvPr>
        </p:nvSpPr>
        <p:spPr>
          <a:xfrm>
            <a:off x="781399" y="603450"/>
            <a:ext cx="4530300" cy="39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fontScale="92500" lnSpcReduction="10000"/>
          </a:bodyPr>
          <a:lstStyle/>
          <a:p>
            <a:pPr indent="-177006" lvl="0" marL="1778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7142"/>
              <a:buChar char="▪"/>
            </a:pPr>
            <a:r>
              <a:rPr lang="da" sz="1400">
                <a:solidFill>
                  <a:srgbClr val="4A4742"/>
                </a:solidFill>
                <a:latin typeface="Arial"/>
                <a:ea typeface="Arial"/>
                <a:cs typeface="Arial"/>
                <a:sym typeface="Arial"/>
              </a:rPr>
              <a:t>Tag snakken med hinanden. </a:t>
            </a:r>
            <a:endParaRPr/>
          </a:p>
          <a:p>
            <a:pPr indent="-177006" lvl="0" marL="1778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ct val="107142"/>
              <a:buChar char="▪"/>
            </a:pPr>
            <a:r>
              <a:rPr lang="da" sz="1400">
                <a:solidFill>
                  <a:srgbClr val="4A4742"/>
                </a:solidFill>
                <a:latin typeface="Arial"/>
                <a:ea typeface="Arial"/>
                <a:cs typeface="Arial"/>
                <a:sym typeface="Arial"/>
              </a:rPr>
              <a:t>Åbenhed, ærlighed og forståelse.</a:t>
            </a:r>
            <a:endParaRPr/>
          </a:p>
          <a:p>
            <a:pPr indent="-177006" lvl="0" marL="1778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ct val="107142"/>
              <a:buChar char="▪"/>
            </a:pPr>
            <a:r>
              <a:rPr lang="da">
                <a:solidFill>
                  <a:srgbClr val="4A4742"/>
                </a:solidFill>
                <a:latin typeface="Arial"/>
                <a:ea typeface="Arial"/>
                <a:cs typeface="Arial"/>
                <a:sym typeface="Arial"/>
              </a:rPr>
              <a:t>Afprøv alkohol i hjemmet.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ct val="107142"/>
              <a:buNone/>
            </a:pPr>
            <a:r>
              <a:t/>
            </a:r>
            <a:endParaRPr b="0" i="0" sz="1400" u="none" strike="noStrike">
              <a:solidFill>
                <a:srgbClr val="4A47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1778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ct val="107142"/>
              <a:buNone/>
            </a:pPr>
            <a:r>
              <a:t/>
            </a:r>
            <a:endParaRPr>
              <a:solidFill>
                <a:srgbClr val="4A47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0" marL="1778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ct val="107142"/>
              <a:buNone/>
            </a:pPr>
            <a:r>
              <a:t/>
            </a:r>
            <a:endParaRPr>
              <a:solidFill>
                <a:srgbClr val="4A47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006" lvl="5" marL="18923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ct val="107142"/>
              <a:buChar char="▪"/>
            </a:pPr>
            <a:r>
              <a:rPr b="0" i="0" lang="da" sz="1400" u="none" strike="noStrike">
                <a:solidFill>
                  <a:srgbClr val="4A4742"/>
                </a:solidFill>
                <a:latin typeface="Arial"/>
                <a:ea typeface="Arial"/>
                <a:cs typeface="Arial"/>
                <a:sym typeface="Arial"/>
              </a:rPr>
              <a:t>Alkohol &amp; Samfund og Sundhedsstyrelsen har oprettet en anonym, professionel telefonrådgivning: Alkolinjen. </a:t>
            </a:r>
            <a:endParaRPr b="0" i="0" sz="1400" u="none" strike="noStrike">
              <a:solidFill>
                <a:srgbClr val="4A47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7006" lvl="5" marL="18923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ct val="107142"/>
              <a:buChar char="▪"/>
            </a:pPr>
            <a:r>
              <a:rPr b="0" i="0" lang="da" sz="1400" u="none" strike="noStrike">
                <a:solidFill>
                  <a:srgbClr val="4A4742"/>
                </a:solidFill>
                <a:latin typeface="Arial"/>
                <a:ea typeface="Arial"/>
                <a:cs typeface="Arial"/>
                <a:sym typeface="Arial"/>
              </a:rPr>
              <a:t>Du kan ringe gratis og anonymt til Alkolinjen på tlf. 80 200 500</a:t>
            </a:r>
            <a:endParaRPr/>
          </a:p>
          <a:p>
            <a:pPr indent="-88900" lvl="0" marL="17780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ct val="107142"/>
              <a:buNone/>
            </a:pPr>
            <a:r>
              <a:t/>
            </a:r>
            <a:endParaRPr>
              <a:solidFill>
                <a:srgbClr val="4A47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4" name="Google Shape;65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76463"/>
            <a:ext cx="2381250" cy="286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9" name="Google Shape;659;p42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9"/>
          </a:xfrm>
        </p:grpSpPr>
        <p:sp>
          <p:nvSpPr>
            <p:cNvPr id="660" name="Google Shape;660;p42"/>
            <p:cNvSpPr/>
            <p:nvPr/>
          </p:nvSpPr>
          <p:spPr>
            <a:xfrm>
              <a:off x="-329674" y="1298404"/>
              <a:ext cx="9702801" cy="5573511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42"/>
            <p:cNvSpPr/>
            <p:nvPr/>
          </p:nvSpPr>
          <p:spPr>
            <a:xfrm>
              <a:off x="670451" y="2018236"/>
              <a:ext cx="7373937" cy="4848891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42"/>
            <p:cNvSpPr/>
            <p:nvPr/>
          </p:nvSpPr>
          <p:spPr>
            <a:xfrm>
              <a:off x="251351" y="1788400"/>
              <a:ext cx="8035927" cy="5083517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42"/>
            <p:cNvSpPr/>
            <p:nvPr/>
          </p:nvSpPr>
          <p:spPr>
            <a:xfrm>
              <a:off x="-1061" y="549842"/>
              <a:ext cx="10334628" cy="6322076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42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42"/>
            <p:cNvSpPr/>
            <p:nvPr/>
          </p:nvSpPr>
          <p:spPr>
            <a:xfrm>
              <a:off x="-1061" y="-51881"/>
              <a:ext cx="11091860" cy="6923797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42"/>
            <p:cNvSpPr/>
            <p:nvPr/>
          </p:nvSpPr>
          <p:spPr>
            <a:xfrm>
              <a:off x="5426601" y="5579"/>
              <a:ext cx="5788026" cy="6847185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42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42"/>
            <p:cNvSpPr/>
            <p:nvPr/>
          </p:nvSpPr>
          <p:spPr>
            <a:xfrm>
              <a:off x="5821889" y="5579"/>
              <a:ext cx="5587999" cy="6866338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42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42"/>
            <p:cNvSpPr/>
            <p:nvPr/>
          </p:nvSpPr>
          <p:spPr>
            <a:xfrm>
              <a:off x="6012389" y="5579"/>
              <a:ext cx="5497514" cy="6866338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42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42"/>
            <p:cNvSpPr/>
            <p:nvPr/>
          </p:nvSpPr>
          <p:spPr>
            <a:xfrm>
              <a:off x="6210826" y="790"/>
              <a:ext cx="5522914" cy="6871128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42"/>
            <p:cNvSpPr/>
            <p:nvPr/>
          </p:nvSpPr>
          <p:spPr>
            <a:xfrm>
              <a:off x="6463239" y="5579"/>
              <a:ext cx="5413376" cy="6866338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42"/>
            <p:cNvSpPr/>
            <p:nvPr/>
          </p:nvSpPr>
          <p:spPr>
            <a:xfrm>
              <a:off x="6877576" y="5579"/>
              <a:ext cx="5037138" cy="6861551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42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42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42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42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9" name="Google Shape;679;p42"/>
          <p:cNvGrpSpPr/>
          <p:nvPr/>
        </p:nvGrpSpPr>
        <p:grpSpPr>
          <a:xfrm>
            <a:off x="1251970" y="889862"/>
            <a:ext cx="6636337" cy="3358450"/>
            <a:chOff x="1669293" y="1186483"/>
            <a:chExt cx="8848449" cy="4477933"/>
          </a:xfrm>
        </p:grpSpPr>
        <p:sp>
          <p:nvSpPr>
            <p:cNvPr id="680" name="Google Shape;680;p42"/>
            <p:cNvSpPr/>
            <p:nvPr/>
          </p:nvSpPr>
          <p:spPr>
            <a:xfrm>
              <a:off x="1674042" y="1186483"/>
              <a:ext cx="8843700" cy="71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42"/>
            <p:cNvSpPr/>
            <p:nvPr/>
          </p:nvSpPr>
          <p:spPr>
            <a:xfrm rot="10800000">
              <a:off x="5892517" y="5313416"/>
              <a:ext cx="407100" cy="351000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42"/>
            <p:cNvSpPr/>
            <p:nvPr/>
          </p:nvSpPr>
          <p:spPr>
            <a:xfrm>
              <a:off x="1669293" y="1991156"/>
              <a:ext cx="8845800" cy="332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3" name="Google Shape;683;p4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grpSp>
        <p:nvGrpSpPr>
          <p:cNvPr id="684" name="Google Shape;684;p42"/>
          <p:cNvGrpSpPr/>
          <p:nvPr/>
        </p:nvGrpSpPr>
        <p:grpSpPr>
          <a:xfrm>
            <a:off x="-247255" y="-44532"/>
            <a:ext cx="9386888" cy="5192849"/>
            <a:chOff x="-329674" y="-51881"/>
            <a:chExt cx="12515851" cy="6923799"/>
          </a:xfrm>
        </p:grpSpPr>
        <p:sp>
          <p:nvSpPr>
            <p:cNvPr id="685" name="Google Shape;685;p42"/>
            <p:cNvSpPr/>
            <p:nvPr/>
          </p:nvSpPr>
          <p:spPr>
            <a:xfrm>
              <a:off x="-329674" y="1298404"/>
              <a:ext cx="9702801" cy="5573511"/>
            </a:xfrm>
            <a:custGeom>
              <a:rect b="b" l="l" r="r" t="t"/>
              <a:pathLst>
                <a:path extrusionOk="0" h="1169" w="2038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42"/>
            <p:cNvSpPr/>
            <p:nvPr/>
          </p:nvSpPr>
          <p:spPr>
            <a:xfrm>
              <a:off x="670451" y="2018236"/>
              <a:ext cx="7373937" cy="4848891"/>
            </a:xfrm>
            <a:custGeom>
              <a:rect b="b" l="l" r="r" t="t"/>
              <a:pathLst>
                <a:path extrusionOk="0" h="1017" w="1549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42"/>
            <p:cNvSpPr/>
            <p:nvPr/>
          </p:nvSpPr>
          <p:spPr>
            <a:xfrm>
              <a:off x="251351" y="1788400"/>
              <a:ext cx="8035927" cy="5083517"/>
            </a:xfrm>
            <a:custGeom>
              <a:rect b="b" l="l" r="r" t="t"/>
              <a:pathLst>
                <a:path extrusionOk="0" h="1066" w="1688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42"/>
            <p:cNvSpPr/>
            <p:nvPr/>
          </p:nvSpPr>
          <p:spPr>
            <a:xfrm>
              <a:off x="-1061" y="549842"/>
              <a:ext cx="10334628" cy="6322076"/>
            </a:xfrm>
            <a:custGeom>
              <a:rect b="b" l="l" r="r" t="t"/>
              <a:pathLst>
                <a:path extrusionOk="0" h="1326" w="2171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42"/>
            <p:cNvSpPr/>
            <p:nvPr/>
          </p:nvSpPr>
          <p:spPr>
            <a:xfrm>
              <a:off x="3701" y="6186246"/>
              <a:ext cx="504825" cy="681527"/>
            </a:xfrm>
            <a:custGeom>
              <a:rect b="b" l="l" r="r" t="t"/>
              <a:pathLst>
                <a:path extrusionOk="0" h="143" w="106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42"/>
            <p:cNvSpPr/>
            <p:nvPr/>
          </p:nvSpPr>
          <p:spPr>
            <a:xfrm>
              <a:off x="-1061" y="-51881"/>
              <a:ext cx="11091860" cy="6923797"/>
            </a:xfrm>
            <a:custGeom>
              <a:rect b="b" l="l" r="r" t="t"/>
              <a:pathLst>
                <a:path extrusionOk="0" h="1452" w="2330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42"/>
            <p:cNvSpPr/>
            <p:nvPr/>
          </p:nvSpPr>
          <p:spPr>
            <a:xfrm>
              <a:off x="5426601" y="5579"/>
              <a:ext cx="5788026" cy="6847185"/>
            </a:xfrm>
            <a:custGeom>
              <a:rect b="b" l="l" r="r" t="t"/>
              <a:pathLst>
                <a:path extrusionOk="0" h="1436" w="121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42"/>
            <p:cNvSpPr/>
            <p:nvPr/>
          </p:nvSpPr>
          <p:spPr>
            <a:xfrm>
              <a:off x="-1061" y="5579"/>
              <a:ext cx="1057275" cy="614491"/>
            </a:xfrm>
            <a:custGeom>
              <a:rect b="b" l="l" r="r" t="t"/>
              <a:pathLst>
                <a:path extrusionOk="0" h="129" w="222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42"/>
            <p:cNvSpPr/>
            <p:nvPr/>
          </p:nvSpPr>
          <p:spPr>
            <a:xfrm>
              <a:off x="5821889" y="5579"/>
              <a:ext cx="5587999" cy="6866338"/>
            </a:xfrm>
            <a:custGeom>
              <a:rect b="b" l="l" r="r" t="t"/>
              <a:pathLst>
                <a:path extrusionOk="0" h="1440" w="1174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42"/>
            <p:cNvSpPr/>
            <p:nvPr/>
          </p:nvSpPr>
          <p:spPr>
            <a:xfrm>
              <a:off x="3701" y="790"/>
              <a:ext cx="595313" cy="352734"/>
            </a:xfrm>
            <a:custGeom>
              <a:rect b="b" l="l" r="r" t="t"/>
              <a:pathLst>
                <a:path extrusionOk="0" h="74" w="125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42"/>
            <p:cNvSpPr/>
            <p:nvPr/>
          </p:nvSpPr>
          <p:spPr>
            <a:xfrm>
              <a:off x="6012389" y="5579"/>
              <a:ext cx="5497514" cy="6866338"/>
            </a:xfrm>
            <a:custGeom>
              <a:rect b="b" l="l" r="r" t="t"/>
              <a:pathLst>
                <a:path extrusionOk="0" h="1440" w="1155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42"/>
            <p:cNvSpPr/>
            <p:nvPr/>
          </p:nvSpPr>
          <p:spPr>
            <a:xfrm>
              <a:off x="-1061" y="5579"/>
              <a:ext cx="357188" cy="213875"/>
            </a:xfrm>
            <a:custGeom>
              <a:rect b="b" l="l" r="r" t="t"/>
              <a:pathLst>
                <a:path extrusionOk="0" h="45" w="7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cap="flat" cmpd="sng" w="12700">
              <a:solidFill>
                <a:schemeClr val="dk1">
                  <a:alpha val="20000"/>
                </a:schemeClr>
              </a:solidFill>
              <a:prstDash val="dashDot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42"/>
            <p:cNvSpPr/>
            <p:nvPr/>
          </p:nvSpPr>
          <p:spPr>
            <a:xfrm>
              <a:off x="6210826" y="790"/>
              <a:ext cx="5522914" cy="6871128"/>
            </a:xfrm>
            <a:custGeom>
              <a:rect b="b" l="l" r="r" t="t"/>
              <a:pathLst>
                <a:path extrusionOk="0" h="1441" w="1160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42"/>
            <p:cNvSpPr/>
            <p:nvPr/>
          </p:nvSpPr>
          <p:spPr>
            <a:xfrm>
              <a:off x="6463239" y="5579"/>
              <a:ext cx="5413376" cy="6866338"/>
            </a:xfrm>
            <a:custGeom>
              <a:rect b="b" l="l" r="r" t="t"/>
              <a:pathLst>
                <a:path extrusionOk="0" h="1440" w="1137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42"/>
            <p:cNvSpPr/>
            <p:nvPr/>
          </p:nvSpPr>
          <p:spPr>
            <a:xfrm>
              <a:off x="6877576" y="5579"/>
              <a:ext cx="5037138" cy="6861551"/>
            </a:xfrm>
            <a:custGeom>
              <a:rect b="b" l="l" r="r" t="t"/>
              <a:pathLst>
                <a:path extrusionOk="0" h="1439" w="1058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42"/>
            <p:cNvSpPr/>
            <p:nvPr/>
          </p:nvSpPr>
          <p:spPr>
            <a:xfrm>
              <a:off x="8768289" y="5579"/>
              <a:ext cx="3417888" cy="2742066"/>
            </a:xfrm>
            <a:custGeom>
              <a:rect b="b" l="l" r="r" t="t"/>
              <a:pathLst>
                <a:path extrusionOk="0" h="575" w="718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42"/>
            <p:cNvSpPr/>
            <p:nvPr/>
          </p:nvSpPr>
          <p:spPr>
            <a:xfrm>
              <a:off x="9235014" y="10367"/>
              <a:ext cx="2951163" cy="2555325"/>
            </a:xfrm>
            <a:custGeom>
              <a:rect b="b" l="l" r="r" t="t"/>
              <a:pathLst>
                <a:path extrusionOk="0" h="536" w="620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42"/>
            <p:cNvSpPr/>
            <p:nvPr/>
          </p:nvSpPr>
          <p:spPr>
            <a:xfrm>
              <a:off x="10020826" y="5579"/>
              <a:ext cx="2165350" cy="1358265"/>
            </a:xfrm>
            <a:custGeom>
              <a:rect b="b" l="l" r="r" t="t"/>
              <a:pathLst>
                <a:path extrusionOk="0" h="285" w="45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42"/>
            <p:cNvSpPr/>
            <p:nvPr/>
          </p:nvSpPr>
          <p:spPr>
            <a:xfrm>
              <a:off x="11290826" y="5579"/>
              <a:ext cx="895350" cy="534687"/>
            </a:xfrm>
            <a:custGeom>
              <a:rect b="b" l="l" r="r" t="t"/>
              <a:pathLst>
                <a:path extrusionOk="0" h="112" w="188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cap="flat" cmpd="sng" w="9525">
              <a:solidFill>
                <a:schemeClr val="dk1">
                  <a:alpha val="2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4" name="Google Shape;704;p42"/>
          <p:cNvSpPr/>
          <p:nvPr/>
        </p:nvSpPr>
        <p:spPr>
          <a:xfrm rot="-669441">
            <a:off x="1631212" y="1835378"/>
            <a:ext cx="3319121" cy="3199578"/>
          </a:xfrm>
          <a:custGeom>
            <a:rect b="b" l="l" r="r" t="t"/>
            <a:pathLst>
              <a:path extrusionOk="0" h="4344781" w="450711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05" name="Google Shape;705;p42"/>
          <p:cNvSpPr/>
          <p:nvPr/>
        </p:nvSpPr>
        <p:spPr>
          <a:xfrm>
            <a:off x="1765934" y="518983"/>
            <a:ext cx="5824061" cy="4005968"/>
          </a:xfrm>
          <a:custGeom>
            <a:rect b="b" l="l" r="r" t="t"/>
            <a:pathLst>
              <a:path extrusionOk="0" h="5450297" w="7817532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706" name="Google Shape;706;p42"/>
          <p:cNvSpPr txBox="1"/>
          <p:nvPr>
            <p:ph type="title"/>
          </p:nvPr>
        </p:nvSpPr>
        <p:spPr>
          <a:xfrm>
            <a:off x="1913900" y="250525"/>
            <a:ext cx="5219700" cy="256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171450" spcFirstLastPara="1" rIns="171450" wrap="square" tIns="171450">
            <a:no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70"/>
              <a:buFont typeface="Calibri"/>
              <a:buNone/>
            </a:pPr>
            <a:r>
              <a:rPr b="1" lang="da" sz="4170">
                <a:solidFill>
                  <a:srgbClr val="000000"/>
                </a:solidFill>
              </a:rPr>
              <a:t>Udarbejdelse af pjece </a:t>
            </a:r>
            <a:endParaRPr b="1" sz="327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tlas">
  <a:themeElements>
    <a:clrScheme name="Atlas">
      <a:dk1>
        <a:srgbClr val="000000"/>
      </a:dk1>
      <a:lt1>
        <a:srgbClr val="FFFFFF"/>
      </a:lt1>
      <a:dk2>
        <a:srgbClr val="454545"/>
      </a:dk2>
      <a:lt2>
        <a:srgbClr val="E0E0E0"/>
      </a:lt2>
      <a:accent1>
        <a:srgbClr val="78C30D"/>
      </a:accent1>
      <a:accent2>
        <a:srgbClr val="099B62"/>
      </a:accent2>
      <a:accent3>
        <a:srgbClr val="21CFDF"/>
      </a:accent3>
      <a:accent4>
        <a:srgbClr val="179FDF"/>
      </a:accent4>
      <a:accent5>
        <a:srgbClr val="E75710"/>
      </a:accent5>
      <a:accent6>
        <a:srgbClr val="F89C19"/>
      </a:accent6>
      <a:hlink>
        <a:srgbClr val="7CDE25"/>
      </a:hlink>
      <a:folHlink>
        <a:srgbClr val="BCE8A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Atlas">
  <a:themeElements>
    <a:clrScheme name="Atlas">
      <a:dk1>
        <a:srgbClr val="000000"/>
      </a:dk1>
      <a:lt1>
        <a:srgbClr val="FFFFFF"/>
      </a:lt1>
      <a:dk2>
        <a:srgbClr val="454545"/>
      </a:dk2>
      <a:lt2>
        <a:srgbClr val="E0E0E0"/>
      </a:lt2>
      <a:accent1>
        <a:srgbClr val="78C30D"/>
      </a:accent1>
      <a:accent2>
        <a:srgbClr val="099B62"/>
      </a:accent2>
      <a:accent3>
        <a:srgbClr val="21CFDF"/>
      </a:accent3>
      <a:accent4>
        <a:srgbClr val="179FDF"/>
      </a:accent4>
      <a:accent5>
        <a:srgbClr val="E75710"/>
      </a:accent5>
      <a:accent6>
        <a:srgbClr val="F89C19"/>
      </a:accent6>
      <a:hlink>
        <a:srgbClr val="7CDE25"/>
      </a:hlink>
      <a:folHlink>
        <a:srgbClr val="BCE8A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