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4" r:id="rId3"/>
    <p:sldId id="259" r:id="rId4"/>
    <p:sldId id="261" r:id="rId5"/>
    <p:sldId id="257" r:id="rId6"/>
    <p:sldId id="258" r:id="rId7"/>
    <p:sldId id="260" r:id="rId8"/>
    <p:sldId id="26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25"/>
    <p:restoredTop sz="95617"/>
  </p:normalViewPr>
  <p:slideViewPr>
    <p:cSldViewPr snapToGrid="0">
      <p:cViewPr varScale="1">
        <p:scale>
          <a:sx n="127" d="100"/>
          <a:sy n="127" d="100"/>
        </p:scale>
        <p:origin x="2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9E462F-061A-435E-984B-629FF54898D6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0767F8F-4517-4639-B2A8-5A252EAD609E}">
      <dgm:prSet/>
      <dgm:spPr/>
      <dgm:t>
        <a:bodyPr/>
        <a:lstStyle/>
        <a:p>
          <a:pPr>
            <a:defRPr cap="all"/>
          </a:pPr>
          <a:r>
            <a:rPr lang="da-DK"/>
            <a:t>Hvad er mental sundhed? </a:t>
          </a:r>
          <a:endParaRPr lang="en-US"/>
        </a:p>
      </dgm:t>
    </dgm:pt>
    <dgm:pt modelId="{9D4B20FE-EFD7-496A-BD42-3FB79ADFC23E}" type="parTrans" cxnId="{0020B2AC-64E0-4D99-8649-2C2B3504096D}">
      <dgm:prSet/>
      <dgm:spPr/>
      <dgm:t>
        <a:bodyPr/>
        <a:lstStyle/>
        <a:p>
          <a:endParaRPr lang="en-US"/>
        </a:p>
      </dgm:t>
    </dgm:pt>
    <dgm:pt modelId="{52FDCA8C-BB47-4B85-AB4F-335B5346B937}" type="sibTrans" cxnId="{0020B2AC-64E0-4D99-8649-2C2B3504096D}">
      <dgm:prSet/>
      <dgm:spPr/>
      <dgm:t>
        <a:bodyPr/>
        <a:lstStyle/>
        <a:p>
          <a:endParaRPr lang="en-US"/>
        </a:p>
      </dgm:t>
    </dgm:pt>
    <dgm:pt modelId="{2A579AC1-7B26-4DC4-A9D4-D32C225F4449}">
      <dgm:prSet/>
      <dgm:spPr/>
      <dgm:t>
        <a:bodyPr/>
        <a:lstStyle/>
        <a:p>
          <a:pPr>
            <a:defRPr cap="all"/>
          </a:pPr>
          <a:r>
            <a:rPr lang="da-DK"/>
            <a:t>Hvorfor er det vigtigt? </a:t>
          </a:r>
          <a:endParaRPr lang="en-US"/>
        </a:p>
      </dgm:t>
    </dgm:pt>
    <dgm:pt modelId="{33A00645-AE57-471F-8E57-675D43FD4C08}" type="parTrans" cxnId="{87F12B1E-6082-49AD-B896-28AA5338619C}">
      <dgm:prSet/>
      <dgm:spPr/>
      <dgm:t>
        <a:bodyPr/>
        <a:lstStyle/>
        <a:p>
          <a:endParaRPr lang="en-US"/>
        </a:p>
      </dgm:t>
    </dgm:pt>
    <dgm:pt modelId="{8CE54EC7-90F3-4FD0-8AAD-5F8F9BF29674}" type="sibTrans" cxnId="{87F12B1E-6082-49AD-B896-28AA5338619C}">
      <dgm:prSet/>
      <dgm:spPr/>
      <dgm:t>
        <a:bodyPr/>
        <a:lstStyle/>
        <a:p>
          <a:endParaRPr lang="en-US"/>
        </a:p>
      </dgm:t>
    </dgm:pt>
    <dgm:pt modelId="{ACF1BC5A-F793-4FB6-BB35-181D72BB2FAE}">
      <dgm:prSet/>
      <dgm:spPr/>
      <dgm:t>
        <a:bodyPr/>
        <a:lstStyle/>
        <a:p>
          <a:pPr>
            <a:defRPr cap="all"/>
          </a:pPr>
          <a:r>
            <a:rPr lang="da-DK"/>
            <a:t>Lovgivning &amp; anbefalinger </a:t>
          </a:r>
          <a:endParaRPr lang="en-US"/>
        </a:p>
      </dgm:t>
    </dgm:pt>
    <dgm:pt modelId="{324DA821-024A-4A8A-AAC8-B3FA37B7E644}" type="parTrans" cxnId="{48BD0EEC-FBFB-48CB-916B-1660D19B39CD}">
      <dgm:prSet/>
      <dgm:spPr/>
      <dgm:t>
        <a:bodyPr/>
        <a:lstStyle/>
        <a:p>
          <a:endParaRPr lang="en-US"/>
        </a:p>
      </dgm:t>
    </dgm:pt>
    <dgm:pt modelId="{77F9B38D-4FB5-488A-924C-12118E3F52A0}" type="sibTrans" cxnId="{48BD0EEC-FBFB-48CB-916B-1660D19B39CD}">
      <dgm:prSet/>
      <dgm:spPr/>
      <dgm:t>
        <a:bodyPr/>
        <a:lstStyle/>
        <a:p>
          <a:endParaRPr lang="en-US"/>
        </a:p>
      </dgm:t>
    </dgm:pt>
    <dgm:pt modelId="{6103CD00-BDD2-45C4-8F8C-5D89245A4714}">
      <dgm:prSet/>
      <dgm:spPr/>
      <dgm:t>
        <a:bodyPr/>
        <a:lstStyle/>
        <a:p>
          <a:pPr>
            <a:defRPr cap="all"/>
          </a:pPr>
          <a:r>
            <a:rPr lang="da-DK"/>
            <a:t>Vores målgruppe </a:t>
          </a:r>
          <a:endParaRPr lang="en-US"/>
        </a:p>
      </dgm:t>
    </dgm:pt>
    <dgm:pt modelId="{47797623-1520-4572-B964-7634B5B600B1}" type="parTrans" cxnId="{07FA38A6-0FA7-4A78-959B-3D68BA476D8D}">
      <dgm:prSet/>
      <dgm:spPr/>
      <dgm:t>
        <a:bodyPr/>
        <a:lstStyle/>
        <a:p>
          <a:endParaRPr lang="en-US"/>
        </a:p>
      </dgm:t>
    </dgm:pt>
    <dgm:pt modelId="{C72FB416-BB6B-49DC-B1F6-D06412370B8C}" type="sibTrans" cxnId="{07FA38A6-0FA7-4A78-959B-3D68BA476D8D}">
      <dgm:prSet/>
      <dgm:spPr/>
      <dgm:t>
        <a:bodyPr/>
        <a:lstStyle/>
        <a:p>
          <a:endParaRPr lang="en-US"/>
        </a:p>
      </dgm:t>
    </dgm:pt>
    <dgm:pt modelId="{A956D947-8C3A-453F-BED3-81B4F9083626}">
      <dgm:prSet/>
      <dgm:spPr/>
      <dgm:t>
        <a:bodyPr/>
        <a:lstStyle/>
        <a:p>
          <a:pPr>
            <a:defRPr cap="all"/>
          </a:pPr>
          <a:r>
            <a:rPr lang="da-DK"/>
            <a:t>Vores tiltag </a:t>
          </a:r>
          <a:endParaRPr lang="en-US"/>
        </a:p>
      </dgm:t>
    </dgm:pt>
    <dgm:pt modelId="{2434035C-7A1C-4A1B-93DE-7BA63EE48899}" type="parTrans" cxnId="{48898388-9D83-4CDD-9FA6-1747D580099B}">
      <dgm:prSet/>
      <dgm:spPr/>
      <dgm:t>
        <a:bodyPr/>
        <a:lstStyle/>
        <a:p>
          <a:endParaRPr lang="en-US"/>
        </a:p>
      </dgm:t>
    </dgm:pt>
    <dgm:pt modelId="{F729BFA2-674E-4D52-AB73-B0C5B3BDA311}" type="sibTrans" cxnId="{48898388-9D83-4CDD-9FA6-1747D580099B}">
      <dgm:prSet/>
      <dgm:spPr/>
      <dgm:t>
        <a:bodyPr/>
        <a:lstStyle/>
        <a:p>
          <a:endParaRPr lang="en-US"/>
        </a:p>
      </dgm:t>
    </dgm:pt>
    <dgm:pt modelId="{35E28E14-4A40-4D66-8786-0C23BB54A5B5}" type="pres">
      <dgm:prSet presAssocID="{949E462F-061A-435E-984B-629FF54898D6}" presName="root" presStyleCnt="0">
        <dgm:presLayoutVars>
          <dgm:dir/>
          <dgm:resizeHandles val="exact"/>
        </dgm:presLayoutVars>
      </dgm:prSet>
      <dgm:spPr/>
    </dgm:pt>
    <dgm:pt modelId="{C27CDD73-BDD5-4664-A8A1-135825E519AD}" type="pres">
      <dgm:prSet presAssocID="{B0767F8F-4517-4639-B2A8-5A252EAD609E}" presName="compNode" presStyleCnt="0"/>
      <dgm:spPr/>
    </dgm:pt>
    <dgm:pt modelId="{CC8E2FDE-06C1-402E-80A0-DCD5ADAFE8C8}" type="pres">
      <dgm:prSet presAssocID="{B0767F8F-4517-4639-B2A8-5A252EAD609E}" presName="iconBgRect" presStyleLbl="bgShp" presStyleIdx="0" presStyleCnt="5"/>
      <dgm:spPr/>
    </dgm:pt>
    <dgm:pt modelId="{95CBD57A-67FB-430B-B017-2AB4C1BA9430}" type="pres">
      <dgm:prSet presAssocID="{B0767F8F-4517-4639-B2A8-5A252EAD609E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3B1DB18B-AF21-42CF-83B8-7EB91329B74F}" type="pres">
      <dgm:prSet presAssocID="{B0767F8F-4517-4639-B2A8-5A252EAD609E}" presName="spaceRect" presStyleCnt="0"/>
      <dgm:spPr/>
    </dgm:pt>
    <dgm:pt modelId="{F88B1CF8-CC2C-48C7-8024-6ABEEDD18991}" type="pres">
      <dgm:prSet presAssocID="{B0767F8F-4517-4639-B2A8-5A252EAD609E}" presName="textRect" presStyleLbl="revTx" presStyleIdx="0" presStyleCnt="5">
        <dgm:presLayoutVars>
          <dgm:chMax val="1"/>
          <dgm:chPref val="1"/>
        </dgm:presLayoutVars>
      </dgm:prSet>
      <dgm:spPr/>
    </dgm:pt>
    <dgm:pt modelId="{D752180E-B01E-4794-82A8-2BF3E87AD835}" type="pres">
      <dgm:prSet presAssocID="{52FDCA8C-BB47-4B85-AB4F-335B5346B937}" presName="sibTrans" presStyleCnt="0"/>
      <dgm:spPr/>
    </dgm:pt>
    <dgm:pt modelId="{4112FF95-0AA9-46AB-B4F6-EEBBFC102DE1}" type="pres">
      <dgm:prSet presAssocID="{2A579AC1-7B26-4DC4-A9D4-D32C225F4449}" presName="compNode" presStyleCnt="0"/>
      <dgm:spPr/>
    </dgm:pt>
    <dgm:pt modelId="{A78201E6-0DFB-4CD7-907C-9FF2A520DAF1}" type="pres">
      <dgm:prSet presAssocID="{2A579AC1-7B26-4DC4-A9D4-D32C225F4449}" presName="iconBgRect" presStyleLbl="bgShp" presStyleIdx="1" presStyleCnt="5"/>
      <dgm:spPr/>
    </dgm:pt>
    <dgm:pt modelId="{B252CB75-E4E6-487D-8AE2-7262CE03927B}" type="pres">
      <dgm:prSet presAssocID="{2A579AC1-7B26-4DC4-A9D4-D32C225F4449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ørgsmål"/>
        </a:ext>
      </dgm:extLst>
    </dgm:pt>
    <dgm:pt modelId="{519C2FC6-5860-491D-B72D-7F91CA9F83CA}" type="pres">
      <dgm:prSet presAssocID="{2A579AC1-7B26-4DC4-A9D4-D32C225F4449}" presName="spaceRect" presStyleCnt="0"/>
      <dgm:spPr/>
    </dgm:pt>
    <dgm:pt modelId="{6306178C-D710-4ED4-94D9-FCAE0051A95A}" type="pres">
      <dgm:prSet presAssocID="{2A579AC1-7B26-4DC4-A9D4-D32C225F4449}" presName="textRect" presStyleLbl="revTx" presStyleIdx="1" presStyleCnt="5">
        <dgm:presLayoutVars>
          <dgm:chMax val="1"/>
          <dgm:chPref val="1"/>
        </dgm:presLayoutVars>
      </dgm:prSet>
      <dgm:spPr/>
    </dgm:pt>
    <dgm:pt modelId="{4E006622-462D-4A9C-B954-4310F73DB207}" type="pres">
      <dgm:prSet presAssocID="{8CE54EC7-90F3-4FD0-8AAD-5F8F9BF29674}" presName="sibTrans" presStyleCnt="0"/>
      <dgm:spPr/>
    </dgm:pt>
    <dgm:pt modelId="{886F6B68-444F-4CD3-9FED-198B26AEBF20}" type="pres">
      <dgm:prSet presAssocID="{ACF1BC5A-F793-4FB6-BB35-181D72BB2FAE}" presName="compNode" presStyleCnt="0"/>
      <dgm:spPr/>
    </dgm:pt>
    <dgm:pt modelId="{D624EEFF-11FF-4216-834E-1CE54552767D}" type="pres">
      <dgm:prSet presAssocID="{ACF1BC5A-F793-4FB6-BB35-181D72BB2FAE}" presName="iconBgRect" presStyleLbl="bgShp" presStyleIdx="2" presStyleCnt="5"/>
      <dgm:spPr/>
    </dgm:pt>
    <dgm:pt modelId="{8C471F28-729C-415A-B164-6432F47DC60E}" type="pres">
      <dgm:prSet presAssocID="{ACF1BC5A-F793-4FB6-BB35-181D72BB2FAE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mmer"/>
        </a:ext>
      </dgm:extLst>
    </dgm:pt>
    <dgm:pt modelId="{038B0CAE-45BF-4FF9-9FB8-1E14A061ABED}" type="pres">
      <dgm:prSet presAssocID="{ACF1BC5A-F793-4FB6-BB35-181D72BB2FAE}" presName="spaceRect" presStyleCnt="0"/>
      <dgm:spPr/>
    </dgm:pt>
    <dgm:pt modelId="{1BC89E95-2D0D-4A06-97A3-9C059C6A5EB5}" type="pres">
      <dgm:prSet presAssocID="{ACF1BC5A-F793-4FB6-BB35-181D72BB2FAE}" presName="textRect" presStyleLbl="revTx" presStyleIdx="2" presStyleCnt="5">
        <dgm:presLayoutVars>
          <dgm:chMax val="1"/>
          <dgm:chPref val="1"/>
        </dgm:presLayoutVars>
      </dgm:prSet>
      <dgm:spPr/>
    </dgm:pt>
    <dgm:pt modelId="{EC6C362C-170D-490E-BBBA-A1EC2757B670}" type="pres">
      <dgm:prSet presAssocID="{77F9B38D-4FB5-488A-924C-12118E3F52A0}" presName="sibTrans" presStyleCnt="0"/>
      <dgm:spPr/>
    </dgm:pt>
    <dgm:pt modelId="{5DE6C71E-CD11-4757-B431-66DE45C84FA5}" type="pres">
      <dgm:prSet presAssocID="{6103CD00-BDD2-45C4-8F8C-5D89245A4714}" presName="compNode" presStyleCnt="0"/>
      <dgm:spPr/>
    </dgm:pt>
    <dgm:pt modelId="{90A5D8EF-F4DA-4550-9AD6-EB8EAD18EA70}" type="pres">
      <dgm:prSet presAssocID="{6103CD00-BDD2-45C4-8F8C-5D89245A4714}" presName="iconBgRect" presStyleLbl="bgShp" presStyleIdx="3" presStyleCnt="5"/>
      <dgm:spPr/>
    </dgm:pt>
    <dgm:pt modelId="{EA5DE9B8-A57C-438A-A98D-CFF58D043554}" type="pres">
      <dgm:prSet presAssocID="{6103CD00-BDD2-45C4-8F8C-5D89245A4714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uppe"/>
        </a:ext>
      </dgm:extLst>
    </dgm:pt>
    <dgm:pt modelId="{1C5ADB96-CA03-4B28-9523-46A0D30DD688}" type="pres">
      <dgm:prSet presAssocID="{6103CD00-BDD2-45C4-8F8C-5D89245A4714}" presName="spaceRect" presStyleCnt="0"/>
      <dgm:spPr/>
    </dgm:pt>
    <dgm:pt modelId="{B891039E-BEC3-44D8-9500-CC1FBD0EFB66}" type="pres">
      <dgm:prSet presAssocID="{6103CD00-BDD2-45C4-8F8C-5D89245A4714}" presName="textRect" presStyleLbl="revTx" presStyleIdx="3" presStyleCnt="5">
        <dgm:presLayoutVars>
          <dgm:chMax val="1"/>
          <dgm:chPref val="1"/>
        </dgm:presLayoutVars>
      </dgm:prSet>
      <dgm:spPr/>
    </dgm:pt>
    <dgm:pt modelId="{7514F028-1427-44A2-972D-E2676047E610}" type="pres">
      <dgm:prSet presAssocID="{C72FB416-BB6B-49DC-B1F6-D06412370B8C}" presName="sibTrans" presStyleCnt="0"/>
      <dgm:spPr/>
    </dgm:pt>
    <dgm:pt modelId="{1CC5A267-B501-40E7-A53D-2C73D5C093FB}" type="pres">
      <dgm:prSet presAssocID="{A956D947-8C3A-453F-BED3-81B4F9083626}" presName="compNode" presStyleCnt="0"/>
      <dgm:spPr/>
    </dgm:pt>
    <dgm:pt modelId="{565F054C-1834-48C1-B179-FE3054073042}" type="pres">
      <dgm:prSet presAssocID="{A956D947-8C3A-453F-BED3-81B4F9083626}" presName="iconBgRect" presStyleLbl="bgShp" presStyleIdx="4" presStyleCnt="5"/>
      <dgm:spPr/>
    </dgm:pt>
    <dgm:pt modelId="{AD250456-5E27-4FCC-8801-965AA2DF3729}" type="pres">
      <dgm:prSet presAssocID="{A956D947-8C3A-453F-BED3-81B4F9083626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åndtryk"/>
        </a:ext>
      </dgm:extLst>
    </dgm:pt>
    <dgm:pt modelId="{4A2B777C-FF44-4709-9800-AE8BEF3F033C}" type="pres">
      <dgm:prSet presAssocID="{A956D947-8C3A-453F-BED3-81B4F9083626}" presName="spaceRect" presStyleCnt="0"/>
      <dgm:spPr/>
    </dgm:pt>
    <dgm:pt modelId="{F8664CB9-9FE6-4595-9521-148F77827E30}" type="pres">
      <dgm:prSet presAssocID="{A956D947-8C3A-453F-BED3-81B4F9083626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87F12B1E-6082-49AD-B896-28AA5338619C}" srcId="{949E462F-061A-435E-984B-629FF54898D6}" destId="{2A579AC1-7B26-4DC4-A9D4-D32C225F4449}" srcOrd="1" destOrd="0" parTransId="{33A00645-AE57-471F-8E57-675D43FD4C08}" sibTransId="{8CE54EC7-90F3-4FD0-8AAD-5F8F9BF29674}"/>
    <dgm:cxn modelId="{8F418B44-9A9A-469A-8997-9DBE8110B7AF}" type="presOf" srcId="{6103CD00-BDD2-45C4-8F8C-5D89245A4714}" destId="{B891039E-BEC3-44D8-9500-CC1FBD0EFB66}" srcOrd="0" destOrd="0" presId="urn:microsoft.com/office/officeart/2018/5/layout/IconCircleLabelList"/>
    <dgm:cxn modelId="{52825853-6869-4391-A3A2-B44B24BD44CA}" type="presOf" srcId="{B0767F8F-4517-4639-B2A8-5A252EAD609E}" destId="{F88B1CF8-CC2C-48C7-8024-6ABEEDD18991}" srcOrd="0" destOrd="0" presId="urn:microsoft.com/office/officeart/2018/5/layout/IconCircleLabelList"/>
    <dgm:cxn modelId="{48898388-9D83-4CDD-9FA6-1747D580099B}" srcId="{949E462F-061A-435E-984B-629FF54898D6}" destId="{A956D947-8C3A-453F-BED3-81B4F9083626}" srcOrd="4" destOrd="0" parTransId="{2434035C-7A1C-4A1B-93DE-7BA63EE48899}" sibTransId="{F729BFA2-674E-4D52-AB73-B0C5B3BDA311}"/>
    <dgm:cxn modelId="{2AFFDA91-5757-4ACF-9188-DB35006FF8EB}" type="presOf" srcId="{2A579AC1-7B26-4DC4-A9D4-D32C225F4449}" destId="{6306178C-D710-4ED4-94D9-FCAE0051A95A}" srcOrd="0" destOrd="0" presId="urn:microsoft.com/office/officeart/2018/5/layout/IconCircleLabelList"/>
    <dgm:cxn modelId="{07FA38A6-0FA7-4A78-959B-3D68BA476D8D}" srcId="{949E462F-061A-435E-984B-629FF54898D6}" destId="{6103CD00-BDD2-45C4-8F8C-5D89245A4714}" srcOrd="3" destOrd="0" parTransId="{47797623-1520-4572-B964-7634B5B600B1}" sibTransId="{C72FB416-BB6B-49DC-B1F6-D06412370B8C}"/>
    <dgm:cxn modelId="{0020B2AC-64E0-4D99-8649-2C2B3504096D}" srcId="{949E462F-061A-435E-984B-629FF54898D6}" destId="{B0767F8F-4517-4639-B2A8-5A252EAD609E}" srcOrd="0" destOrd="0" parTransId="{9D4B20FE-EFD7-496A-BD42-3FB79ADFC23E}" sibTransId="{52FDCA8C-BB47-4B85-AB4F-335B5346B937}"/>
    <dgm:cxn modelId="{F7C529E4-D9CF-4616-9586-5735A49311FB}" type="presOf" srcId="{ACF1BC5A-F793-4FB6-BB35-181D72BB2FAE}" destId="{1BC89E95-2D0D-4A06-97A3-9C059C6A5EB5}" srcOrd="0" destOrd="0" presId="urn:microsoft.com/office/officeart/2018/5/layout/IconCircleLabelList"/>
    <dgm:cxn modelId="{108ED4E6-AB65-4A38-B116-E8888E61949B}" type="presOf" srcId="{949E462F-061A-435E-984B-629FF54898D6}" destId="{35E28E14-4A40-4D66-8786-0C23BB54A5B5}" srcOrd="0" destOrd="0" presId="urn:microsoft.com/office/officeart/2018/5/layout/IconCircleLabelList"/>
    <dgm:cxn modelId="{48BD0EEC-FBFB-48CB-916B-1660D19B39CD}" srcId="{949E462F-061A-435E-984B-629FF54898D6}" destId="{ACF1BC5A-F793-4FB6-BB35-181D72BB2FAE}" srcOrd="2" destOrd="0" parTransId="{324DA821-024A-4A8A-AAC8-B3FA37B7E644}" sibTransId="{77F9B38D-4FB5-488A-924C-12118E3F52A0}"/>
    <dgm:cxn modelId="{716B7DF2-333B-455A-A474-A47CBA0B143F}" type="presOf" srcId="{A956D947-8C3A-453F-BED3-81B4F9083626}" destId="{F8664CB9-9FE6-4595-9521-148F77827E30}" srcOrd="0" destOrd="0" presId="urn:microsoft.com/office/officeart/2018/5/layout/IconCircleLabelList"/>
    <dgm:cxn modelId="{9EC47B14-9D4C-432F-83DA-3CB43FDEB4B0}" type="presParOf" srcId="{35E28E14-4A40-4D66-8786-0C23BB54A5B5}" destId="{C27CDD73-BDD5-4664-A8A1-135825E519AD}" srcOrd="0" destOrd="0" presId="urn:microsoft.com/office/officeart/2018/5/layout/IconCircleLabelList"/>
    <dgm:cxn modelId="{456EB476-B9DC-4A10-8EAC-6EA1FC9EDEAD}" type="presParOf" srcId="{C27CDD73-BDD5-4664-A8A1-135825E519AD}" destId="{CC8E2FDE-06C1-402E-80A0-DCD5ADAFE8C8}" srcOrd="0" destOrd="0" presId="urn:microsoft.com/office/officeart/2018/5/layout/IconCircleLabelList"/>
    <dgm:cxn modelId="{9A5FB134-6AC8-41E4-8441-18F4C8272CC0}" type="presParOf" srcId="{C27CDD73-BDD5-4664-A8A1-135825E519AD}" destId="{95CBD57A-67FB-430B-B017-2AB4C1BA9430}" srcOrd="1" destOrd="0" presId="urn:microsoft.com/office/officeart/2018/5/layout/IconCircleLabelList"/>
    <dgm:cxn modelId="{FFED1B75-B079-49B5-A9DB-01E03F1C9FF8}" type="presParOf" srcId="{C27CDD73-BDD5-4664-A8A1-135825E519AD}" destId="{3B1DB18B-AF21-42CF-83B8-7EB91329B74F}" srcOrd="2" destOrd="0" presId="urn:microsoft.com/office/officeart/2018/5/layout/IconCircleLabelList"/>
    <dgm:cxn modelId="{92A06473-2502-4B5E-B3C3-FAC14B4D7C72}" type="presParOf" srcId="{C27CDD73-BDD5-4664-A8A1-135825E519AD}" destId="{F88B1CF8-CC2C-48C7-8024-6ABEEDD18991}" srcOrd="3" destOrd="0" presId="urn:microsoft.com/office/officeart/2018/5/layout/IconCircleLabelList"/>
    <dgm:cxn modelId="{F7727D62-05F2-40F7-8C30-38721EBE100E}" type="presParOf" srcId="{35E28E14-4A40-4D66-8786-0C23BB54A5B5}" destId="{D752180E-B01E-4794-82A8-2BF3E87AD835}" srcOrd="1" destOrd="0" presId="urn:microsoft.com/office/officeart/2018/5/layout/IconCircleLabelList"/>
    <dgm:cxn modelId="{4791B9ED-2C50-44DF-B308-5B2FAE968550}" type="presParOf" srcId="{35E28E14-4A40-4D66-8786-0C23BB54A5B5}" destId="{4112FF95-0AA9-46AB-B4F6-EEBBFC102DE1}" srcOrd="2" destOrd="0" presId="urn:microsoft.com/office/officeart/2018/5/layout/IconCircleLabelList"/>
    <dgm:cxn modelId="{C385A4A2-15C5-4236-9E26-9C23DC6270FE}" type="presParOf" srcId="{4112FF95-0AA9-46AB-B4F6-EEBBFC102DE1}" destId="{A78201E6-0DFB-4CD7-907C-9FF2A520DAF1}" srcOrd="0" destOrd="0" presId="urn:microsoft.com/office/officeart/2018/5/layout/IconCircleLabelList"/>
    <dgm:cxn modelId="{C26B3400-4531-4887-92E3-1341450DF711}" type="presParOf" srcId="{4112FF95-0AA9-46AB-B4F6-EEBBFC102DE1}" destId="{B252CB75-E4E6-487D-8AE2-7262CE03927B}" srcOrd="1" destOrd="0" presId="urn:microsoft.com/office/officeart/2018/5/layout/IconCircleLabelList"/>
    <dgm:cxn modelId="{4AFAC844-DCA8-4907-987B-253219E23621}" type="presParOf" srcId="{4112FF95-0AA9-46AB-B4F6-EEBBFC102DE1}" destId="{519C2FC6-5860-491D-B72D-7F91CA9F83CA}" srcOrd="2" destOrd="0" presId="urn:microsoft.com/office/officeart/2018/5/layout/IconCircleLabelList"/>
    <dgm:cxn modelId="{78B28235-9321-41BE-B4FC-03DE6927C899}" type="presParOf" srcId="{4112FF95-0AA9-46AB-B4F6-EEBBFC102DE1}" destId="{6306178C-D710-4ED4-94D9-FCAE0051A95A}" srcOrd="3" destOrd="0" presId="urn:microsoft.com/office/officeart/2018/5/layout/IconCircleLabelList"/>
    <dgm:cxn modelId="{E93385A1-7736-44FC-A60D-75F2D66BF3B1}" type="presParOf" srcId="{35E28E14-4A40-4D66-8786-0C23BB54A5B5}" destId="{4E006622-462D-4A9C-B954-4310F73DB207}" srcOrd="3" destOrd="0" presId="urn:microsoft.com/office/officeart/2018/5/layout/IconCircleLabelList"/>
    <dgm:cxn modelId="{BF9F69A0-3AEC-44F6-A83C-6CBD3A955304}" type="presParOf" srcId="{35E28E14-4A40-4D66-8786-0C23BB54A5B5}" destId="{886F6B68-444F-4CD3-9FED-198B26AEBF20}" srcOrd="4" destOrd="0" presId="urn:microsoft.com/office/officeart/2018/5/layout/IconCircleLabelList"/>
    <dgm:cxn modelId="{2DFCA624-EF65-4A08-993C-F2340EDB4D84}" type="presParOf" srcId="{886F6B68-444F-4CD3-9FED-198B26AEBF20}" destId="{D624EEFF-11FF-4216-834E-1CE54552767D}" srcOrd="0" destOrd="0" presId="urn:microsoft.com/office/officeart/2018/5/layout/IconCircleLabelList"/>
    <dgm:cxn modelId="{7EFBC028-194A-4CFE-BAC3-9A7C10570CF2}" type="presParOf" srcId="{886F6B68-444F-4CD3-9FED-198B26AEBF20}" destId="{8C471F28-729C-415A-B164-6432F47DC60E}" srcOrd="1" destOrd="0" presId="urn:microsoft.com/office/officeart/2018/5/layout/IconCircleLabelList"/>
    <dgm:cxn modelId="{EC82BD4B-70DA-4745-98BA-ABACF0F40597}" type="presParOf" srcId="{886F6B68-444F-4CD3-9FED-198B26AEBF20}" destId="{038B0CAE-45BF-4FF9-9FB8-1E14A061ABED}" srcOrd="2" destOrd="0" presId="urn:microsoft.com/office/officeart/2018/5/layout/IconCircleLabelList"/>
    <dgm:cxn modelId="{89947AC1-337A-46D3-BDE0-A132DC6B1E8F}" type="presParOf" srcId="{886F6B68-444F-4CD3-9FED-198B26AEBF20}" destId="{1BC89E95-2D0D-4A06-97A3-9C059C6A5EB5}" srcOrd="3" destOrd="0" presId="urn:microsoft.com/office/officeart/2018/5/layout/IconCircleLabelList"/>
    <dgm:cxn modelId="{5C8F26B2-444B-4B6D-99E4-A12FC405FC80}" type="presParOf" srcId="{35E28E14-4A40-4D66-8786-0C23BB54A5B5}" destId="{EC6C362C-170D-490E-BBBA-A1EC2757B670}" srcOrd="5" destOrd="0" presId="urn:microsoft.com/office/officeart/2018/5/layout/IconCircleLabelList"/>
    <dgm:cxn modelId="{5DB1F493-ADE5-491F-9057-DA99A824A5CD}" type="presParOf" srcId="{35E28E14-4A40-4D66-8786-0C23BB54A5B5}" destId="{5DE6C71E-CD11-4757-B431-66DE45C84FA5}" srcOrd="6" destOrd="0" presId="urn:microsoft.com/office/officeart/2018/5/layout/IconCircleLabelList"/>
    <dgm:cxn modelId="{2E8CA78A-9BA3-465E-8B34-E7E7840E9023}" type="presParOf" srcId="{5DE6C71E-CD11-4757-B431-66DE45C84FA5}" destId="{90A5D8EF-F4DA-4550-9AD6-EB8EAD18EA70}" srcOrd="0" destOrd="0" presId="urn:microsoft.com/office/officeart/2018/5/layout/IconCircleLabelList"/>
    <dgm:cxn modelId="{CD7B4B06-726F-4312-82B5-0433CFE7ED6E}" type="presParOf" srcId="{5DE6C71E-CD11-4757-B431-66DE45C84FA5}" destId="{EA5DE9B8-A57C-438A-A98D-CFF58D043554}" srcOrd="1" destOrd="0" presId="urn:microsoft.com/office/officeart/2018/5/layout/IconCircleLabelList"/>
    <dgm:cxn modelId="{129A8D42-B5EB-4C56-9DD1-DEBFCBEBD0B9}" type="presParOf" srcId="{5DE6C71E-CD11-4757-B431-66DE45C84FA5}" destId="{1C5ADB96-CA03-4B28-9523-46A0D30DD688}" srcOrd="2" destOrd="0" presId="urn:microsoft.com/office/officeart/2018/5/layout/IconCircleLabelList"/>
    <dgm:cxn modelId="{8E1D491A-96AB-4DB1-A75E-3306E7DF45BC}" type="presParOf" srcId="{5DE6C71E-CD11-4757-B431-66DE45C84FA5}" destId="{B891039E-BEC3-44D8-9500-CC1FBD0EFB66}" srcOrd="3" destOrd="0" presId="urn:microsoft.com/office/officeart/2018/5/layout/IconCircleLabelList"/>
    <dgm:cxn modelId="{887EFBAC-D1DF-4AD8-848E-21FBC30B90DF}" type="presParOf" srcId="{35E28E14-4A40-4D66-8786-0C23BB54A5B5}" destId="{7514F028-1427-44A2-972D-E2676047E610}" srcOrd="7" destOrd="0" presId="urn:microsoft.com/office/officeart/2018/5/layout/IconCircleLabelList"/>
    <dgm:cxn modelId="{99EACD3D-B072-4916-A222-B759CB6477C0}" type="presParOf" srcId="{35E28E14-4A40-4D66-8786-0C23BB54A5B5}" destId="{1CC5A267-B501-40E7-A53D-2C73D5C093FB}" srcOrd="8" destOrd="0" presId="urn:microsoft.com/office/officeart/2018/5/layout/IconCircleLabelList"/>
    <dgm:cxn modelId="{F89FFFA6-042B-473A-BC6A-50003561B80C}" type="presParOf" srcId="{1CC5A267-B501-40E7-A53D-2C73D5C093FB}" destId="{565F054C-1834-48C1-B179-FE3054073042}" srcOrd="0" destOrd="0" presId="urn:microsoft.com/office/officeart/2018/5/layout/IconCircleLabelList"/>
    <dgm:cxn modelId="{AD9EA368-DCA2-49BD-BEA9-133D38DC2F2A}" type="presParOf" srcId="{1CC5A267-B501-40E7-A53D-2C73D5C093FB}" destId="{AD250456-5E27-4FCC-8801-965AA2DF3729}" srcOrd="1" destOrd="0" presId="urn:microsoft.com/office/officeart/2018/5/layout/IconCircleLabelList"/>
    <dgm:cxn modelId="{878D2C79-1A96-48DC-8C08-5B9EAB86D20A}" type="presParOf" srcId="{1CC5A267-B501-40E7-A53D-2C73D5C093FB}" destId="{4A2B777C-FF44-4709-9800-AE8BEF3F033C}" srcOrd="2" destOrd="0" presId="urn:microsoft.com/office/officeart/2018/5/layout/IconCircleLabelList"/>
    <dgm:cxn modelId="{FC080CFB-5488-4D31-931B-A9DA1F0A9EC1}" type="presParOf" srcId="{1CC5A267-B501-40E7-A53D-2C73D5C093FB}" destId="{F8664CB9-9FE6-4595-9521-148F77827E3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814024-C5FD-41C2-A2DA-68200F207500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E817B3-D42E-4767-844A-5BD0B3568980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>
              <a:latin typeface="Raleway" pitchFamily="2" charset="77"/>
            </a:rPr>
            <a:t>2010-2021 stigning på 7%* </a:t>
          </a:r>
          <a:endParaRPr lang="en-US" dirty="0">
            <a:latin typeface="Raleway" pitchFamily="2" charset="77"/>
          </a:endParaRPr>
        </a:p>
      </dgm:t>
    </dgm:pt>
    <dgm:pt modelId="{75D2C7F3-2F88-4CB8-B2DF-E9B3BA3BCFA4}" type="parTrans" cxnId="{D3674E22-C8E1-4460-8A11-E108ACF4239D}">
      <dgm:prSet/>
      <dgm:spPr/>
      <dgm:t>
        <a:bodyPr/>
        <a:lstStyle/>
        <a:p>
          <a:endParaRPr lang="en-US"/>
        </a:p>
      </dgm:t>
    </dgm:pt>
    <dgm:pt modelId="{ABBCF2E0-1D9C-4CE3-95C9-15EAF54974FE}" type="sibTrans" cxnId="{D3674E22-C8E1-4460-8A11-E108ACF4239D}">
      <dgm:prSet/>
      <dgm:spPr/>
      <dgm:t>
        <a:bodyPr/>
        <a:lstStyle/>
        <a:p>
          <a:endParaRPr lang="en-US"/>
        </a:p>
      </dgm:t>
    </dgm:pt>
    <dgm:pt modelId="{CB0A0DAE-A7EC-4CD8-AC7E-32290585DDA4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>
              <a:latin typeface="Raleway" pitchFamily="2" charset="77"/>
            </a:rPr>
            <a:t>2017-2021 stigning fra 13,2% til 17,4%* </a:t>
          </a:r>
          <a:endParaRPr lang="en-US" dirty="0">
            <a:latin typeface="Raleway" pitchFamily="2" charset="77"/>
          </a:endParaRPr>
        </a:p>
      </dgm:t>
    </dgm:pt>
    <dgm:pt modelId="{BEF38ADF-73AE-4337-B955-4735EC6BE4E0}" type="parTrans" cxnId="{1A22B8EE-EA13-4496-B4DC-CC24587FA93A}">
      <dgm:prSet/>
      <dgm:spPr/>
      <dgm:t>
        <a:bodyPr/>
        <a:lstStyle/>
        <a:p>
          <a:endParaRPr lang="en-US"/>
        </a:p>
      </dgm:t>
    </dgm:pt>
    <dgm:pt modelId="{70C27B13-3219-47A2-8594-DD8180DF2185}" type="sibTrans" cxnId="{1A22B8EE-EA13-4496-B4DC-CC24587FA93A}">
      <dgm:prSet/>
      <dgm:spPr/>
      <dgm:t>
        <a:bodyPr/>
        <a:lstStyle/>
        <a:p>
          <a:endParaRPr lang="en-US"/>
        </a:p>
      </dgm:t>
    </dgm:pt>
    <dgm:pt modelId="{5AC0B430-44E7-4FD9-AD2D-D2945D4AC76B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>
              <a:latin typeface="Raleway" pitchFamily="2" charset="77"/>
            </a:rPr>
            <a:t>Årligt 2400 flere dødsfald* </a:t>
          </a:r>
          <a:endParaRPr lang="en-US" dirty="0">
            <a:latin typeface="Raleway" pitchFamily="2" charset="77"/>
          </a:endParaRPr>
        </a:p>
      </dgm:t>
    </dgm:pt>
    <dgm:pt modelId="{C7961B49-62FE-4F45-B083-4688CC680C56}" type="parTrans" cxnId="{93711EC8-E46C-4B54-960D-5F21961423D8}">
      <dgm:prSet/>
      <dgm:spPr/>
      <dgm:t>
        <a:bodyPr/>
        <a:lstStyle/>
        <a:p>
          <a:endParaRPr lang="en-US"/>
        </a:p>
      </dgm:t>
    </dgm:pt>
    <dgm:pt modelId="{7B3B4E04-F389-4FB2-BBC6-821FBD4DE65A}" type="sibTrans" cxnId="{93711EC8-E46C-4B54-960D-5F21961423D8}">
      <dgm:prSet/>
      <dgm:spPr/>
      <dgm:t>
        <a:bodyPr/>
        <a:lstStyle/>
        <a:p>
          <a:endParaRPr lang="en-US"/>
        </a:p>
      </dgm:t>
    </dgm:pt>
    <dgm:pt modelId="{D3FC6880-BED8-41D8-88ED-66D9F2A064CF}" type="pres">
      <dgm:prSet presAssocID="{6E814024-C5FD-41C2-A2DA-68200F207500}" presName="root" presStyleCnt="0">
        <dgm:presLayoutVars>
          <dgm:dir/>
          <dgm:resizeHandles val="exact"/>
        </dgm:presLayoutVars>
      </dgm:prSet>
      <dgm:spPr/>
    </dgm:pt>
    <dgm:pt modelId="{5B15A6A2-34AD-46BE-A49A-2DB6B2C8F6D4}" type="pres">
      <dgm:prSet presAssocID="{23E817B3-D42E-4767-844A-5BD0B3568980}" presName="compNode" presStyleCnt="0"/>
      <dgm:spPr/>
    </dgm:pt>
    <dgm:pt modelId="{1E694A68-AEF4-413F-B3C4-FB614DECF0DA}" type="pres">
      <dgm:prSet presAssocID="{23E817B3-D42E-4767-844A-5BD0B356898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l op med massiv udfyldning"/>
        </a:ext>
      </dgm:extLst>
    </dgm:pt>
    <dgm:pt modelId="{66395CCD-975A-4CD7-939B-C59FF7A3F0BA}" type="pres">
      <dgm:prSet presAssocID="{23E817B3-D42E-4767-844A-5BD0B3568980}" presName="spaceRect" presStyleCnt="0"/>
      <dgm:spPr/>
    </dgm:pt>
    <dgm:pt modelId="{FD9C4B12-36A8-41DF-979E-95DA6B388190}" type="pres">
      <dgm:prSet presAssocID="{23E817B3-D42E-4767-844A-5BD0B3568980}" presName="textRect" presStyleLbl="revTx" presStyleIdx="0" presStyleCnt="3">
        <dgm:presLayoutVars>
          <dgm:chMax val="1"/>
          <dgm:chPref val="1"/>
        </dgm:presLayoutVars>
      </dgm:prSet>
      <dgm:spPr>
        <a:prstGeom prst="rightArrow">
          <a:avLst/>
        </a:prstGeom>
      </dgm:spPr>
    </dgm:pt>
    <dgm:pt modelId="{96A593E5-421F-477E-9B43-FC5FDCDAC38E}" type="pres">
      <dgm:prSet presAssocID="{ABBCF2E0-1D9C-4CE3-95C9-15EAF54974FE}" presName="sibTrans" presStyleCnt="0"/>
      <dgm:spPr/>
    </dgm:pt>
    <dgm:pt modelId="{3FD69797-0475-44AC-B627-1B42B63BFF4C}" type="pres">
      <dgm:prSet presAssocID="{CB0A0DAE-A7EC-4CD8-AC7E-32290585DDA4}" presName="compNode" presStyleCnt="0"/>
      <dgm:spPr/>
    </dgm:pt>
    <dgm:pt modelId="{819197D1-B633-4BEE-82F4-F9E6B14B60B3}" type="pres">
      <dgm:prSet presAssocID="{CB0A0DAE-A7EC-4CD8-AC7E-32290585DDA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neær graf med massiv udfyldning"/>
        </a:ext>
      </dgm:extLst>
    </dgm:pt>
    <dgm:pt modelId="{E101FA92-DD91-4D1C-90F4-1F39ACD528C8}" type="pres">
      <dgm:prSet presAssocID="{CB0A0DAE-A7EC-4CD8-AC7E-32290585DDA4}" presName="spaceRect" presStyleCnt="0"/>
      <dgm:spPr/>
    </dgm:pt>
    <dgm:pt modelId="{0A31A651-1D67-48B4-B847-39428A79C08D}" type="pres">
      <dgm:prSet presAssocID="{CB0A0DAE-A7EC-4CD8-AC7E-32290585DDA4}" presName="textRect" presStyleLbl="revTx" presStyleIdx="1" presStyleCnt="3">
        <dgm:presLayoutVars>
          <dgm:chMax val="1"/>
          <dgm:chPref val="1"/>
        </dgm:presLayoutVars>
      </dgm:prSet>
      <dgm:spPr/>
    </dgm:pt>
    <dgm:pt modelId="{A91E563A-75B3-4E79-9EDF-B61CDEE90E31}" type="pres">
      <dgm:prSet presAssocID="{70C27B13-3219-47A2-8594-DD8180DF2185}" presName="sibTrans" presStyleCnt="0"/>
      <dgm:spPr/>
    </dgm:pt>
    <dgm:pt modelId="{0C51DBE0-8C69-4EBC-8649-CC5997886C59}" type="pres">
      <dgm:prSet presAssocID="{5AC0B430-44E7-4FD9-AD2D-D2945D4AC76B}" presName="compNode" presStyleCnt="0"/>
      <dgm:spPr/>
    </dgm:pt>
    <dgm:pt modelId="{965D5ADE-6C3E-4294-B97A-1E59EA6FC692}" type="pres">
      <dgm:prSet presAssocID="{5AC0B430-44E7-4FD9-AD2D-D2945D4AC76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avsten kontur"/>
        </a:ext>
      </dgm:extLst>
    </dgm:pt>
    <dgm:pt modelId="{DF295E67-E17A-41C8-9115-1B6C2D4A4A00}" type="pres">
      <dgm:prSet presAssocID="{5AC0B430-44E7-4FD9-AD2D-D2945D4AC76B}" presName="spaceRect" presStyleCnt="0"/>
      <dgm:spPr/>
    </dgm:pt>
    <dgm:pt modelId="{64214DDE-3AFD-45EA-83E8-F4D107417591}" type="pres">
      <dgm:prSet presAssocID="{5AC0B430-44E7-4FD9-AD2D-D2945D4AC76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A886017-3062-44FC-BCA2-A16F287210CF}" type="presOf" srcId="{CB0A0DAE-A7EC-4CD8-AC7E-32290585DDA4}" destId="{0A31A651-1D67-48B4-B847-39428A79C08D}" srcOrd="0" destOrd="0" presId="urn:microsoft.com/office/officeart/2018/2/layout/IconLabelList"/>
    <dgm:cxn modelId="{D3674E22-C8E1-4460-8A11-E108ACF4239D}" srcId="{6E814024-C5FD-41C2-A2DA-68200F207500}" destId="{23E817B3-D42E-4767-844A-5BD0B3568980}" srcOrd="0" destOrd="0" parTransId="{75D2C7F3-2F88-4CB8-B2DF-E9B3BA3BCFA4}" sibTransId="{ABBCF2E0-1D9C-4CE3-95C9-15EAF54974FE}"/>
    <dgm:cxn modelId="{9B153027-1D03-4155-A756-642450517269}" type="presOf" srcId="{6E814024-C5FD-41C2-A2DA-68200F207500}" destId="{D3FC6880-BED8-41D8-88ED-66D9F2A064CF}" srcOrd="0" destOrd="0" presId="urn:microsoft.com/office/officeart/2018/2/layout/IconLabelList"/>
    <dgm:cxn modelId="{3C09663C-7DF8-4A3D-9385-3E51597AB2FA}" type="presOf" srcId="{23E817B3-D42E-4767-844A-5BD0B3568980}" destId="{FD9C4B12-36A8-41DF-979E-95DA6B388190}" srcOrd="0" destOrd="0" presId="urn:microsoft.com/office/officeart/2018/2/layout/IconLabelList"/>
    <dgm:cxn modelId="{603E3D40-E061-4D94-8967-108B066152DA}" type="presOf" srcId="{5AC0B430-44E7-4FD9-AD2D-D2945D4AC76B}" destId="{64214DDE-3AFD-45EA-83E8-F4D107417591}" srcOrd="0" destOrd="0" presId="urn:microsoft.com/office/officeart/2018/2/layout/IconLabelList"/>
    <dgm:cxn modelId="{93711EC8-E46C-4B54-960D-5F21961423D8}" srcId="{6E814024-C5FD-41C2-A2DA-68200F207500}" destId="{5AC0B430-44E7-4FD9-AD2D-D2945D4AC76B}" srcOrd="2" destOrd="0" parTransId="{C7961B49-62FE-4F45-B083-4688CC680C56}" sibTransId="{7B3B4E04-F389-4FB2-BBC6-821FBD4DE65A}"/>
    <dgm:cxn modelId="{1A22B8EE-EA13-4496-B4DC-CC24587FA93A}" srcId="{6E814024-C5FD-41C2-A2DA-68200F207500}" destId="{CB0A0DAE-A7EC-4CD8-AC7E-32290585DDA4}" srcOrd="1" destOrd="0" parTransId="{BEF38ADF-73AE-4337-B955-4735EC6BE4E0}" sibTransId="{70C27B13-3219-47A2-8594-DD8180DF2185}"/>
    <dgm:cxn modelId="{ED185F88-2E6C-4C4A-B1CC-0D0452A8E311}" type="presParOf" srcId="{D3FC6880-BED8-41D8-88ED-66D9F2A064CF}" destId="{5B15A6A2-34AD-46BE-A49A-2DB6B2C8F6D4}" srcOrd="0" destOrd="0" presId="urn:microsoft.com/office/officeart/2018/2/layout/IconLabelList"/>
    <dgm:cxn modelId="{32F22227-6AFF-44FD-BA19-6498FFDE6891}" type="presParOf" srcId="{5B15A6A2-34AD-46BE-A49A-2DB6B2C8F6D4}" destId="{1E694A68-AEF4-413F-B3C4-FB614DECF0DA}" srcOrd="0" destOrd="0" presId="urn:microsoft.com/office/officeart/2018/2/layout/IconLabelList"/>
    <dgm:cxn modelId="{1D8A27A7-63E3-4327-8774-2A465E3DAD48}" type="presParOf" srcId="{5B15A6A2-34AD-46BE-A49A-2DB6B2C8F6D4}" destId="{66395CCD-975A-4CD7-939B-C59FF7A3F0BA}" srcOrd="1" destOrd="0" presId="urn:microsoft.com/office/officeart/2018/2/layout/IconLabelList"/>
    <dgm:cxn modelId="{DBBF7F5E-78BF-432B-B6D3-A8D383156339}" type="presParOf" srcId="{5B15A6A2-34AD-46BE-A49A-2DB6B2C8F6D4}" destId="{FD9C4B12-36A8-41DF-979E-95DA6B388190}" srcOrd="2" destOrd="0" presId="urn:microsoft.com/office/officeart/2018/2/layout/IconLabelList"/>
    <dgm:cxn modelId="{5A6B8BD4-997D-4FC5-A0E4-FE1ADA450127}" type="presParOf" srcId="{D3FC6880-BED8-41D8-88ED-66D9F2A064CF}" destId="{96A593E5-421F-477E-9B43-FC5FDCDAC38E}" srcOrd="1" destOrd="0" presId="urn:microsoft.com/office/officeart/2018/2/layout/IconLabelList"/>
    <dgm:cxn modelId="{A25EEBE8-D5EF-4B0B-B0FF-579EB6E5D759}" type="presParOf" srcId="{D3FC6880-BED8-41D8-88ED-66D9F2A064CF}" destId="{3FD69797-0475-44AC-B627-1B42B63BFF4C}" srcOrd="2" destOrd="0" presId="urn:microsoft.com/office/officeart/2018/2/layout/IconLabelList"/>
    <dgm:cxn modelId="{7B4CEE75-E1F6-458E-86F0-0E96A8D48156}" type="presParOf" srcId="{3FD69797-0475-44AC-B627-1B42B63BFF4C}" destId="{819197D1-B633-4BEE-82F4-F9E6B14B60B3}" srcOrd="0" destOrd="0" presId="urn:microsoft.com/office/officeart/2018/2/layout/IconLabelList"/>
    <dgm:cxn modelId="{F5BF2021-0FB4-4200-B9C1-1D71E4AD1D12}" type="presParOf" srcId="{3FD69797-0475-44AC-B627-1B42B63BFF4C}" destId="{E101FA92-DD91-4D1C-90F4-1F39ACD528C8}" srcOrd="1" destOrd="0" presId="urn:microsoft.com/office/officeart/2018/2/layout/IconLabelList"/>
    <dgm:cxn modelId="{EB60BD4B-7542-4D91-97B3-1B18B8761C36}" type="presParOf" srcId="{3FD69797-0475-44AC-B627-1B42B63BFF4C}" destId="{0A31A651-1D67-48B4-B847-39428A79C08D}" srcOrd="2" destOrd="0" presId="urn:microsoft.com/office/officeart/2018/2/layout/IconLabelList"/>
    <dgm:cxn modelId="{6A9AE2BB-6655-4740-AE0E-3AFDF555AFDC}" type="presParOf" srcId="{D3FC6880-BED8-41D8-88ED-66D9F2A064CF}" destId="{A91E563A-75B3-4E79-9EDF-B61CDEE90E31}" srcOrd="3" destOrd="0" presId="urn:microsoft.com/office/officeart/2018/2/layout/IconLabelList"/>
    <dgm:cxn modelId="{A3AA1AC5-6229-4011-9AD8-C0ABA03D88DA}" type="presParOf" srcId="{D3FC6880-BED8-41D8-88ED-66D9F2A064CF}" destId="{0C51DBE0-8C69-4EBC-8649-CC5997886C59}" srcOrd="4" destOrd="0" presId="urn:microsoft.com/office/officeart/2018/2/layout/IconLabelList"/>
    <dgm:cxn modelId="{1E2EC987-DEDB-4768-B673-4BF70EC3E54B}" type="presParOf" srcId="{0C51DBE0-8C69-4EBC-8649-CC5997886C59}" destId="{965D5ADE-6C3E-4294-B97A-1E59EA6FC692}" srcOrd="0" destOrd="0" presId="urn:microsoft.com/office/officeart/2018/2/layout/IconLabelList"/>
    <dgm:cxn modelId="{9C634A4D-869A-4193-ABE8-7F7517BAACE1}" type="presParOf" srcId="{0C51DBE0-8C69-4EBC-8649-CC5997886C59}" destId="{DF295E67-E17A-41C8-9115-1B6C2D4A4A00}" srcOrd="1" destOrd="0" presId="urn:microsoft.com/office/officeart/2018/2/layout/IconLabelList"/>
    <dgm:cxn modelId="{197B28C7-3E18-4ED8-8DED-D1136C865606}" type="presParOf" srcId="{0C51DBE0-8C69-4EBC-8649-CC5997886C59}" destId="{64214DDE-3AFD-45EA-83E8-F4D10741759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C5B96D-A2B1-4A98-8746-8B2BC50F808E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5CD6925-423B-4137-B30C-B55B1FE33B1B}">
      <dgm:prSet/>
      <dgm:spPr/>
      <dgm:t>
        <a:bodyPr/>
        <a:lstStyle/>
        <a:p>
          <a:r>
            <a:rPr lang="da-DK"/>
            <a:t>Bekendtgørelse om forebyggende sundhedsydelser til børn og unge</a:t>
          </a:r>
          <a:endParaRPr lang="en-US"/>
        </a:p>
      </dgm:t>
    </dgm:pt>
    <dgm:pt modelId="{F6E75084-F5F9-4665-BA62-A772033DF16A}" type="parTrans" cxnId="{CCCD6500-C189-4F04-95FE-FE5DF08CDC95}">
      <dgm:prSet/>
      <dgm:spPr/>
      <dgm:t>
        <a:bodyPr/>
        <a:lstStyle/>
        <a:p>
          <a:endParaRPr lang="en-US"/>
        </a:p>
      </dgm:t>
    </dgm:pt>
    <dgm:pt modelId="{179FFC64-1EA8-4980-94DE-8835A210329B}" type="sibTrans" cxnId="{CCCD6500-C189-4F04-95FE-FE5DF08CDC95}">
      <dgm:prSet/>
      <dgm:spPr/>
      <dgm:t>
        <a:bodyPr/>
        <a:lstStyle/>
        <a:p>
          <a:endParaRPr lang="en-US"/>
        </a:p>
      </dgm:t>
    </dgm:pt>
    <dgm:pt modelId="{810D1CE0-2B33-4E61-A299-347F2FB64D74}">
      <dgm:prSet/>
      <dgm:spPr/>
      <dgm:t>
        <a:bodyPr/>
        <a:lstStyle/>
        <a:p>
          <a:r>
            <a:rPr lang="da-DK"/>
            <a:t>Dagtilbudsloven</a:t>
          </a:r>
          <a:endParaRPr lang="en-US"/>
        </a:p>
      </dgm:t>
    </dgm:pt>
    <dgm:pt modelId="{55C97C17-1DB5-40E4-BDE9-5484A8E23462}" type="parTrans" cxnId="{4A1A31D9-45EA-4E13-B76E-EF3C6608F54C}">
      <dgm:prSet/>
      <dgm:spPr/>
      <dgm:t>
        <a:bodyPr/>
        <a:lstStyle/>
        <a:p>
          <a:endParaRPr lang="en-US"/>
        </a:p>
      </dgm:t>
    </dgm:pt>
    <dgm:pt modelId="{02E12012-5BAC-415D-BD9E-0DC9461A7AA0}" type="sibTrans" cxnId="{4A1A31D9-45EA-4E13-B76E-EF3C6608F54C}">
      <dgm:prSet/>
      <dgm:spPr/>
      <dgm:t>
        <a:bodyPr/>
        <a:lstStyle/>
        <a:p>
          <a:endParaRPr lang="en-US"/>
        </a:p>
      </dgm:t>
    </dgm:pt>
    <dgm:pt modelId="{6FE2E24F-5C89-4F9F-9315-4B5C9A56A24B}">
      <dgm:prSet/>
      <dgm:spPr/>
      <dgm:t>
        <a:bodyPr/>
        <a:lstStyle/>
        <a:p>
          <a:r>
            <a:rPr lang="da-DK"/>
            <a:t>Serviceloven</a:t>
          </a:r>
          <a:endParaRPr lang="en-US"/>
        </a:p>
      </dgm:t>
    </dgm:pt>
    <dgm:pt modelId="{4151A461-1A72-4124-A353-A09160977883}" type="parTrans" cxnId="{3A8F8223-CFE3-41A8-8B49-398B155A8902}">
      <dgm:prSet/>
      <dgm:spPr/>
      <dgm:t>
        <a:bodyPr/>
        <a:lstStyle/>
        <a:p>
          <a:endParaRPr lang="en-US"/>
        </a:p>
      </dgm:t>
    </dgm:pt>
    <dgm:pt modelId="{73EDF7B6-9250-4164-BB75-492E1BBB8E8D}" type="sibTrans" cxnId="{3A8F8223-CFE3-41A8-8B49-398B155A8902}">
      <dgm:prSet/>
      <dgm:spPr/>
      <dgm:t>
        <a:bodyPr/>
        <a:lstStyle/>
        <a:p>
          <a:endParaRPr lang="en-US"/>
        </a:p>
      </dgm:t>
    </dgm:pt>
    <dgm:pt modelId="{BC1B1109-B74B-468A-9D08-9EF91A575323}">
      <dgm:prSet/>
      <dgm:spPr/>
      <dgm:t>
        <a:bodyPr/>
        <a:lstStyle/>
        <a:p>
          <a:r>
            <a:rPr lang="da-DK"/>
            <a:t>Folkeskoleloven</a:t>
          </a:r>
          <a:endParaRPr lang="en-US"/>
        </a:p>
      </dgm:t>
    </dgm:pt>
    <dgm:pt modelId="{AF351F40-AA33-48BE-85D8-FBCFFD17E474}" type="parTrans" cxnId="{4E43310B-B47B-4704-A48F-EEE13762277F}">
      <dgm:prSet/>
      <dgm:spPr/>
      <dgm:t>
        <a:bodyPr/>
        <a:lstStyle/>
        <a:p>
          <a:endParaRPr lang="en-US"/>
        </a:p>
      </dgm:t>
    </dgm:pt>
    <dgm:pt modelId="{484E9A17-5498-49B8-9C78-5160E0B83025}" type="sibTrans" cxnId="{4E43310B-B47B-4704-A48F-EEE13762277F}">
      <dgm:prSet/>
      <dgm:spPr/>
      <dgm:t>
        <a:bodyPr/>
        <a:lstStyle/>
        <a:p>
          <a:endParaRPr lang="en-US"/>
        </a:p>
      </dgm:t>
    </dgm:pt>
    <dgm:pt modelId="{8BECF63C-FB30-4B08-AD33-A0CF16BB1D3C}">
      <dgm:prSet/>
      <dgm:spPr/>
      <dgm:t>
        <a:bodyPr/>
        <a:lstStyle/>
        <a:p>
          <a:r>
            <a:rPr lang="da-DK"/>
            <a:t>Undervisningsmiljøloven</a:t>
          </a:r>
          <a:endParaRPr lang="en-US"/>
        </a:p>
      </dgm:t>
    </dgm:pt>
    <dgm:pt modelId="{A6C8D505-7E9A-46AD-B952-4DA479C6AF1E}" type="parTrans" cxnId="{07A95CF2-5B6A-4FBC-A30E-0685833CBEED}">
      <dgm:prSet/>
      <dgm:spPr/>
      <dgm:t>
        <a:bodyPr/>
        <a:lstStyle/>
        <a:p>
          <a:endParaRPr lang="en-US"/>
        </a:p>
      </dgm:t>
    </dgm:pt>
    <dgm:pt modelId="{C1DBD2A6-587E-4186-8DF6-C1C5B65805CF}" type="sibTrans" cxnId="{07A95CF2-5B6A-4FBC-A30E-0685833CBEED}">
      <dgm:prSet/>
      <dgm:spPr/>
      <dgm:t>
        <a:bodyPr/>
        <a:lstStyle/>
        <a:p>
          <a:endParaRPr lang="en-US"/>
        </a:p>
      </dgm:t>
    </dgm:pt>
    <dgm:pt modelId="{76A06FB9-32B4-4F26-B603-F5F88C24D858}">
      <dgm:prSet/>
      <dgm:spPr/>
      <dgm:t>
        <a:bodyPr/>
        <a:lstStyle/>
        <a:p>
          <a:r>
            <a:rPr lang="da-DK"/>
            <a:t>Erhvervsuddannelsesloven</a:t>
          </a:r>
          <a:endParaRPr lang="en-US"/>
        </a:p>
      </dgm:t>
    </dgm:pt>
    <dgm:pt modelId="{A78CC722-7E9F-46C7-A0FB-7A6CA2DB36B2}" type="parTrans" cxnId="{E8DB51C5-EB97-4B0D-9492-D839743E7259}">
      <dgm:prSet/>
      <dgm:spPr/>
      <dgm:t>
        <a:bodyPr/>
        <a:lstStyle/>
        <a:p>
          <a:endParaRPr lang="en-US"/>
        </a:p>
      </dgm:t>
    </dgm:pt>
    <dgm:pt modelId="{753C4CE8-0082-4ACC-9065-04DB2E47ED55}" type="sibTrans" cxnId="{E8DB51C5-EB97-4B0D-9492-D839743E7259}">
      <dgm:prSet/>
      <dgm:spPr/>
      <dgm:t>
        <a:bodyPr/>
        <a:lstStyle/>
        <a:p>
          <a:endParaRPr lang="en-US"/>
        </a:p>
      </dgm:t>
    </dgm:pt>
    <dgm:pt modelId="{66A30786-880B-48CF-9AD0-F5696B898AB0}">
      <dgm:prSet/>
      <dgm:spPr/>
      <dgm:t>
        <a:bodyPr/>
        <a:lstStyle/>
        <a:p>
          <a:r>
            <a:rPr lang="da-DK"/>
            <a:t>Bekendtgørelse om de gymnasiale uddannelser</a:t>
          </a:r>
          <a:endParaRPr lang="en-US"/>
        </a:p>
      </dgm:t>
    </dgm:pt>
    <dgm:pt modelId="{D4952DF3-4361-432B-BC2A-49BAF1969A55}" type="parTrans" cxnId="{D2F8C08D-7071-4B8E-94EB-3D759396F8C4}">
      <dgm:prSet/>
      <dgm:spPr/>
      <dgm:t>
        <a:bodyPr/>
        <a:lstStyle/>
        <a:p>
          <a:endParaRPr lang="en-US"/>
        </a:p>
      </dgm:t>
    </dgm:pt>
    <dgm:pt modelId="{C668194C-1656-47A5-A15F-A4C5271660F0}" type="sibTrans" cxnId="{D2F8C08D-7071-4B8E-94EB-3D759396F8C4}">
      <dgm:prSet/>
      <dgm:spPr/>
      <dgm:t>
        <a:bodyPr/>
        <a:lstStyle/>
        <a:p>
          <a:endParaRPr lang="en-US"/>
        </a:p>
      </dgm:t>
    </dgm:pt>
    <dgm:pt modelId="{A9983F1A-86D5-4DA7-8CB5-C99BEA4CC94F}">
      <dgm:prSet/>
      <dgm:spPr/>
      <dgm:t>
        <a:bodyPr/>
        <a:lstStyle/>
        <a:p>
          <a:r>
            <a:rPr lang="da-DK"/>
            <a:t>Bekendtgørelse af lov om en aktiv beskæftigelsesindsats</a:t>
          </a:r>
          <a:endParaRPr lang="en-US"/>
        </a:p>
      </dgm:t>
    </dgm:pt>
    <dgm:pt modelId="{8294F720-5F35-4C28-B208-EF6A7088BFF2}" type="parTrans" cxnId="{9874D96C-A573-4C7B-8A5E-75BBE043B520}">
      <dgm:prSet/>
      <dgm:spPr/>
      <dgm:t>
        <a:bodyPr/>
        <a:lstStyle/>
        <a:p>
          <a:endParaRPr lang="en-US"/>
        </a:p>
      </dgm:t>
    </dgm:pt>
    <dgm:pt modelId="{B1C982E4-66E0-4C8E-81B1-C4F4EAD0505D}" type="sibTrans" cxnId="{9874D96C-A573-4C7B-8A5E-75BBE043B520}">
      <dgm:prSet/>
      <dgm:spPr/>
      <dgm:t>
        <a:bodyPr/>
        <a:lstStyle/>
        <a:p>
          <a:endParaRPr lang="en-US"/>
        </a:p>
      </dgm:t>
    </dgm:pt>
    <dgm:pt modelId="{0D5A42F6-275C-4900-AA33-B7656FF787C0}">
      <dgm:prSet/>
      <dgm:spPr/>
      <dgm:t>
        <a:bodyPr/>
        <a:lstStyle/>
        <a:p>
          <a:r>
            <a:rPr lang="da-DK"/>
            <a:t>Arbejdsmiljøloven </a:t>
          </a:r>
          <a:endParaRPr lang="en-US"/>
        </a:p>
      </dgm:t>
    </dgm:pt>
    <dgm:pt modelId="{C2E82963-603F-4238-825F-95A833E53C5B}" type="parTrans" cxnId="{93D6EB43-0501-44E1-B69B-B4F51EF5EE68}">
      <dgm:prSet/>
      <dgm:spPr/>
      <dgm:t>
        <a:bodyPr/>
        <a:lstStyle/>
        <a:p>
          <a:endParaRPr lang="en-US"/>
        </a:p>
      </dgm:t>
    </dgm:pt>
    <dgm:pt modelId="{65A54DB7-24CC-43E9-940C-173DE8C066B1}" type="sibTrans" cxnId="{93D6EB43-0501-44E1-B69B-B4F51EF5EE68}">
      <dgm:prSet/>
      <dgm:spPr/>
      <dgm:t>
        <a:bodyPr/>
        <a:lstStyle/>
        <a:p>
          <a:endParaRPr lang="en-US"/>
        </a:p>
      </dgm:t>
    </dgm:pt>
    <dgm:pt modelId="{D71D7A3F-7BA4-46AE-83F4-4FB15EFE0C5F}">
      <dgm:prSet/>
      <dgm:spPr/>
      <dgm:t>
        <a:bodyPr/>
        <a:lstStyle/>
        <a:p>
          <a:r>
            <a:rPr lang="da-DK"/>
            <a:t>Bekendtgørelse af lov om naturbeskyttelse </a:t>
          </a:r>
          <a:endParaRPr lang="en-US"/>
        </a:p>
      </dgm:t>
    </dgm:pt>
    <dgm:pt modelId="{F8B1C1BB-6B82-48BF-98BB-1C33EDF14315}" type="parTrans" cxnId="{DAD24625-CC4D-47FB-84E1-985A3DAEE710}">
      <dgm:prSet/>
      <dgm:spPr/>
      <dgm:t>
        <a:bodyPr/>
        <a:lstStyle/>
        <a:p>
          <a:endParaRPr lang="en-US"/>
        </a:p>
      </dgm:t>
    </dgm:pt>
    <dgm:pt modelId="{338CA655-9C4F-4BE4-856E-2BA9CCF49329}" type="sibTrans" cxnId="{DAD24625-CC4D-47FB-84E1-985A3DAEE710}">
      <dgm:prSet/>
      <dgm:spPr/>
      <dgm:t>
        <a:bodyPr/>
        <a:lstStyle/>
        <a:p>
          <a:endParaRPr lang="en-US"/>
        </a:p>
      </dgm:t>
    </dgm:pt>
    <dgm:pt modelId="{9EF48937-B603-9248-9541-C49E1A014522}" type="pres">
      <dgm:prSet presAssocID="{F2C5B96D-A2B1-4A98-8746-8B2BC50F808E}" presName="diagram" presStyleCnt="0">
        <dgm:presLayoutVars>
          <dgm:dir/>
          <dgm:resizeHandles val="exact"/>
        </dgm:presLayoutVars>
      </dgm:prSet>
      <dgm:spPr/>
    </dgm:pt>
    <dgm:pt modelId="{B5D55818-58A3-0748-AD6F-AF0EE14B2208}" type="pres">
      <dgm:prSet presAssocID="{25CD6925-423B-4137-B30C-B55B1FE33B1B}" presName="node" presStyleLbl="node1" presStyleIdx="0" presStyleCnt="10">
        <dgm:presLayoutVars>
          <dgm:bulletEnabled val="1"/>
        </dgm:presLayoutVars>
      </dgm:prSet>
      <dgm:spPr/>
    </dgm:pt>
    <dgm:pt modelId="{FEEC5EF8-9B96-0D4C-AC9F-54AF033E4C1B}" type="pres">
      <dgm:prSet presAssocID="{179FFC64-1EA8-4980-94DE-8835A210329B}" presName="sibTrans" presStyleCnt="0"/>
      <dgm:spPr/>
    </dgm:pt>
    <dgm:pt modelId="{50A4BAEA-D3FB-E14B-A0A1-22F643EB00A1}" type="pres">
      <dgm:prSet presAssocID="{810D1CE0-2B33-4E61-A299-347F2FB64D74}" presName="node" presStyleLbl="node1" presStyleIdx="1" presStyleCnt="10">
        <dgm:presLayoutVars>
          <dgm:bulletEnabled val="1"/>
        </dgm:presLayoutVars>
      </dgm:prSet>
      <dgm:spPr/>
    </dgm:pt>
    <dgm:pt modelId="{2BD59534-C26E-0245-82BD-C6942A696707}" type="pres">
      <dgm:prSet presAssocID="{02E12012-5BAC-415D-BD9E-0DC9461A7AA0}" presName="sibTrans" presStyleCnt="0"/>
      <dgm:spPr/>
    </dgm:pt>
    <dgm:pt modelId="{8A54C07A-6FEE-DF43-B824-9268981C599E}" type="pres">
      <dgm:prSet presAssocID="{6FE2E24F-5C89-4F9F-9315-4B5C9A56A24B}" presName="node" presStyleLbl="node1" presStyleIdx="2" presStyleCnt="10">
        <dgm:presLayoutVars>
          <dgm:bulletEnabled val="1"/>
        </dgm:presLayoutVars>
      </dgm:prSet>
      <dgm:spPr/>
    </dgm:pt>
    <dgm:pt modelId="{D421922A-6EED-9E40-8DF0-96AA0EEFE1ED}" type="pres">
      <dgm:prSet presAssocID="{73EDF7B6-9250-4164-BB75-492E1BBB8E8D}" presName="sibTrans" presStyleCnt="0"/>
      <dgm:spPr/>
    </dgm:pt>
    <dgm:pt modelId="{731D364D-E929-1F42-BB04-033ADDB1AB59}" type="pres">
      <dgm:prSet presAssocID="{BC1B1109-B74B-468A-9D08-9EF91A575323}" presName="node" presStyleLbl="node1" presStyleIdx="3" presStyleCnt="10">
        <dgm:presLayoutVars>
          <dgm:bulletEnabled val="1"/>
        </dgm:presLayoutVars>
      </dgm:prSet>
      <dgm:spPr/>
    </dgm:pt>
    <dgm:pt modelId="{E8639F41-759A-AC40-80EF-1E39F0C8696D}" type="pres">
      <dgm:prSet presAssocID="{484E9A17-5498-49B8-9C78-5160E0B83025}" presName="sibTrans" presStyleCnt="0"/>
      <dgm:spPr/>
    </dgm:pt>
    <dgm:pt modelId="{70598F5E-7D89-584A-9D98-13DA5861204C}" type="pres">
      <dgm:prSet presAssocID="{8BECF63C-FB30-4B08-AD33-A0CF16BB1D3C}" presName="node" presStyleLbl="node1" presStyleIdx="4" presStyleCnt="10">
        <dgm:presLayoutVars>
          <dgm:bulletEnabled val="1"/>
        </dgm:presLayoutVars>
      </dgm:prSet>
      <dgm:spPr/>
    </dgm:pt>
    <dgm:pt modelId="{F043719F-2A6B-7948-B3ED-47FA963CB51D}" type="pres">
      <dgm:prSet presAssocID="{C1DBD2A6-587E-4186-8DF6-C1C5B65805CF}" presName="sibTrans" presStyleCnt="0"/>
      <dgm:spPr/>
    </dgm:pt>
    <dgm:pt modelId="{EE66BDA6-AAF1-8E47-9185-B5571A932603}" type="pres">
      <dgm:prSet presAssocID="{76A06FB9-32B4-4F26-B603-F5F88C24D858}" presName="node" presStyleLbl="node1" presStyleIdx="5" presStyleCnt="10">
        <dgm:presLayoutVars>
          <dgm:bulletEnabled val="1"/>
        </dgm:presLayoutVars>
      </dgm:prSet>
      <dgm:spPr/>
    </dgm:pt>
    <dgm:pt modelId="{75B06974-DE6A-1B4C-921B-6F50FCDDBA23}" type="pres">
      <dgm:prSet presAssocID="{753C4CE8-0082-4ACC-9065-04DB2E47ED55}" presName="sibTrans" presStyleCnt="0"/>
      <dgm:spPr/>
    </dgm:pt>
    <dgm:pt modelId="{0CEDF212-7CFE-5544-80E0-FAF2C5EF69EA}" type="pres">
      <dgm:prSet presAssocID="{66A30786-880B-48CF-9AD0-F5696B898AB0}" presName="node" presStyleLbl="node1" presStyleIdx="6" presStyleCnt="10">
        <dgm:presLayoutVars>
          <dgm:bulletEnabled val="1"/>
        </dgm:presLayoutVars>
      </dgm:prSet>
      <dgm:spPr/>
    </dgm:pt>
    <dgm:pt modelId="{6BA04348-46C5-8A4C-B1FD-0DAEF8B31AAD}" type="pres">
      <dgm:prSet presAssocID="{C668194C-1656-47A5-A15F-A4C5271660F0}" presName="sibTrans" presStyleCnt="0"/>
      <dgm:spPr/>
    </dgm:pt>
    <dgm:pt modelId="{687AD53A-41C0-A44C-82A2-56684E986239}" type="pres">
      <dgm:prSet presAssocID="{A9983F1A-86D5-4DA7-8CB5-C99BEA4CC94F}" presName="node" presStyleLbl="node1" presStyleIdx="7" presStyleCnt="10">
        <dgm:presLayoutVars>
          <dgm:bulletEnabled val="1"/>
        </dgm:presLayoutVars>
      </dgm:prSet>
      <dgm:spPr/>
    </dgm:pt>
    <dgm:pt modelId="{5CCD1820-600B-6B4C-B93F-EC640BA61225}" type="pres">
      <dgm:prSet presAssocID="{B1C982E4-66E0-4C8E-81B1-C4F4EAD0505D}" presName="sibTrans" presStyleCnt="0"/>
      <dgm:spPr/>
    </dgm:pt>
    <dgm:pt modelId="{DF297E12-2A4E-E64C-BF47-00E6C2FE24BC}" type="pres">
      <dgm:prSet presAssocID="{0D5A42F6-275C-4900-AA33-B7656FF787C0}" presName="node" presStyleLbl="node1" presStyleIdx="8" presStyleCnt="10">
        <dgm:presLayoutVars>
          <dgm:bulletEnabled val="1"/>
        </dgm:presLayoutVars>
      </dgm:prSet>
      <dgm:spPr/>
    </dgm:pt>
    <dgm:pt modelId="{72BAD5A8-6584-4A4A-8ED3-C88570B89DF9}" type="pres">
      <dgm:prSet presAssocID="{65A54DB7-24CC-43E9-940C-173DE8C066B1}" presName="sibTrans" presStyleCnt="0"/>
      <dgm:spPr/>
    </dgm:pt>
    <dgm:pt modelId="{D4B1FF30-2344-2F49-B34C-73E6ED971149}" type="pres">
      <dgm:prSet presAssocID="{D71D7A3F-7BA4-46AE-83F4-4FB15EFE0C5F}" presName="node" presStyleLbl="node1" presStyleIdx="9" presStyleCnt="10">
        <dgm:presLayoutVars>
          <dgm:bulletEnabled val="1"/>
        </dgm:presLayoutVars>
      </dgm:prSet>
      <dgm:spPr/>
    </dgm:pt>
  </dgm:ptLst>
  <dgm:cxnLst>
    <dgm:cxn modelId="{CCCD6500-C189-4F04-95FE-FE5DF08CDC95}" srcId="{F2C5B96D-A2B1-4A98-8746-8B2BC50F808E}" destId="{25CD6925-423B-4137-B30C-B55B1FE33B1B}" srcOrd="0" destOrd="0" parTransId="{F6E75084-F5F9-4665-BA62-A772033DF16A}" sibTransId="{179FFC64-1EA8-4980-94DE-8835A210329B}"/>
    <dgm:cxn modelId="{4E43310B-B47B-4704-A48F-EEE13762277F}" srcId="{F2C5B96D-A2B1-4A98-8746-8B2BC50F808E}" destId="{BC1B1109-B74B-468A-9D08-9EF91A575323}" srcOrd="3" destOrd="0" parTransId="{AF351F40-AA33-48BE-85D8-FBCFFD17E474}" sibTransId="{484E9A17-5498-49B8-9C78-5160E0B83025}"/>
    <dgm:cxn modelId="{CDBCB419-FF3C-8545-9081-2964CB1DCC34}" type="presOf" srcId="{8BECF63C-FB30-4B08-AD33-A0CF16BB1D3C}" destId="{70598F5E-7D89-584A-9D98-13DA5861204C}" srcOrd="0" destOrd="0" presId="urn:microsoft.com/office/officeart/2005/8/layout/default"/>
    <dgm:cxn modelId="{3A8F8223-CFE3-41A8-8B49-398B155A8902}" srcId="{F2C5B96D-A2B1-4A98-8746-8B2BC50F808E}" destId="{6FE2E24F-5C89-4F9F-9315-4B5C9A56A24B}" srcOrd="2" destOrd="0" parTransId="{4151A461-1A72-4124-A353-A09160977883}" sibTransId="{73EDF7B6-9250-4164-BB75-492E1BBB8E8D}"/>
    <dgm:cxn modelId="{DAD24625-CC4D-47FB-84E1-985A3DAEE710}" srcId="{F2C5B96D-A2B1-4A98-8746-8B2BC50F808E}" destId="{D71D7A3F-7BA4-46AE-83F4-4FB15EFE0C5F}" srcOrd="9" destOrd="0" parTransId="{F8B1C1BB-6B82-48BF-98BB-1C33EDF14315}" sibTransId="{338CA655-9C4F-4BE4-856E-2BA9CCF49329}"/>
    <dgm:cxn modelId="{6BA48926-46EC-3845-B8AF-44BB72B2C2F9}" type="presOf" srcId="{F2C5B96D-A2B1-4A98-8746-8B2BC50F808E}" destId="{9EF48937-B603-9248-9541-C49E1A014522}" srcOrd="0" destOrd="0" presId="urn:microsoft.com/office/officeart/2005/8/layout/default"/>
    <dgm:cxn modelId="{6D080B2E-F9FE-D646-92B7-DF72EA2535D6}" type="presOf" srcId="{25CD6925-423B-4137-B30C-B55B1FE33B1B}" destId="{B5D55818-58A3-0748-AD6F-AF0EE14B2208}" srcOrd="0" destOrd="0" presId="urn:microsoft.com/office/officeart/2005/8/layout/default"/>
    <dgm:cxn modelId="{93D6EB43-0501-44E1-B69B-B4F51EF5EE68}" srcId="{F2C5B96D-A2B1-4A98-8746-8B2BC50F808E}" destId="{0D5A42F6-275C-4900-AA33-B7656FF787C0}" srcOrd="8" destOrd="0" parTransId="{C2E82963-603F-4238-825F-95A833E53C5B}" sibTransId="{65A54DB7-24CC-43E9-940C-173DE8C066B1}"/>
    <dgm:cxn modelId="{50BE1453-F2DB-3344-B9DC-EB3FB86D6AAC}" type="presOf" srcId="{6FE2E24F-5C89-4F9F-9315-4B5C9A56A24B}" destId="{8A54C07A-6FEE-DF43-B824-9268981C599E}" srcOrd="0" destOrd="0" presId="urn:microsoft.com/office/officeart/2005/8/layout/default"/>
    <dgm:cxn modelId="{07C9C063-3E28-364D-B5BD-5352812972B1}" type="presOf" srcId="{76A06FB9-32B4-4F26-B603-F5F88C24D858}" destId="{EE66BDA6-AAF1-8E47-9185-B5571A932603}" srcOrd="0" destOrd="0" presId="urn:microsoft.com/office/officeart/2005/8/layout/default"/>
    <dgm:cxn modelId="{9874D96C-A573-4C7B-8A5E-75BBE043B520}" srcId="{F2C5B96D-A2B1-4A98-8746-8B2BC50F808E}" destId="{A9983F1A-86D5-4DA7-8CB5-C99BEA4CC94F}" srcOrd="7" destOrd="0" parTransId="{8294F720-5F35-4C28-B208-EF6A7088BFF2}" sibTransId="{B1C982E4-66E0-4C8E-81B1-C4F4EAD0505D}"/>
    <dgm:cxn modelId="{C3C40B80-E52F-A542-9769-9AA743146DAC}" type="presOf" srcId="{BC1B1109-B74B-468A-9D08-9EF91A575323}" destId="{731D364D-E929-1F42-BB04-033ADDB1AB59}" srcOrd="0" destOrd="0" presId="urn:microsoft.com/office/officeart/2005/8/layout/default"/>
    <dgm:cxn modelId="{D2F8C08D-7071-4B8E-94EB-3D759396F8C4}" srcId="{F2C5B96D-A2B1-4A98-8746-8B2BC50F808E}" destId="{66A30786-880B-48CF-9AD0-F5696B898AB0}" srcOrd="6" destOrd="0" parTransId="{D4952DF3-4361-432B-BC2A-49BAF1969A55}" sibTransId="{C668194C-1656-47A5-A15F-A4C5271660F0}"/>
    <dgm:cxn modelId="{08DAFDBD-4E02-9549-A282-2721A39A3FAD}" type="presOf" srcId="{0D5A42F6-275C-4900-AA33-B7656FF787C0}" destId="{DF297E12-2A4E-E64C-BF47-00E6C2FE24BC}" srcOrd="0" destOrd="0" presId="urn:microsoft.com/office/officeart/2005/8/layout/default"/>
    <dgm:cxn modelId="{E8DB51C5-EB97-4B0D-9492-D839743E7259}" srcId="{F2C5B96D-A2B1-4A98-8746-8B2BC50F808E}" destId="{76A06FB9-32B4-4F26-B603-F5F88C24D858}" srcOrd="5" destOrd="0" parTransId="{A78CC722-7E9F-46C7-A0FB-7A6CA2DB36B2}" sibTransId="{753C4CE8-0082-4ACC-9065-04DB2E47ED55}"/>
    <dgm:cxn modelId="{2DB8B0C7-68A7-264E-A607-4AF35247FAD1}" type="presOf" srcId="{A9983F1A-86D5-4DA7-8CB5-C99BEA4CC94F}" destId="{687AD53A-41C0-A44C-82A2-56684E986239}" srcOrd="0" destOrd="0" presId="urn:microsoft.com/office/officeart/2005/8/layout/default"/>
    <dgm:cxn modelId="{A23517D9-7D75-3749-B5B9-E8B6668C0057}" type="presOf" srcId="{D71D7A3F-7BA4-46AE-83F4-4FB15EFE0C5F}" destId="{D4B1FF30-2344-2F49-B34C-73E6ED971149}" srcOrd="0" destOrd="0" presId="urn:microsoft.com/office/officeart/2005/8/layout/default"/>
    <dgm:cxn modelId="{4A1A31D9-45EA-4E13-B76E-EF3C6608F54C}" srcId="{F2C5B96D-A2B1-4A98-8746-8B2BC50F808E}" destId="{810D1CE0-2B33-4E61-A299-347F2FB64D74}" srcOrd="1" destOrd="0" parTransId="{55C97C17-1DB5-40E4-BDE9-5484A8E23462}" sibTransId="{02E12012-5BAC-415D-BD9E-0DC9461A7AA0}"/>
    <dgm:cxn modelId="{A7EEBCEE-E1CC-0246-8800-8F3CE25E6B8D}" type="presOf" srcId="{810D1CE0-2B33-4E61-A299-347F2FB64D74}" destId="{50A4BAEA-D3FB-E14B-A0A1-22F643EB00A1}" srcOrd="0" destOrd="0" presId="urn:microsoft.com/office/officeart/2005/8/layout/default"/>
    <dgm:cxn modelId="{799795EF-9212-9E44-B865-CF2C249EA21B}" type="presOf" srcId="{66A30786-880B-48CF-9AD0-F5696B898AB0}" destId="{0CEDF212-7CFE-5544-80E0-FAF2C5EF69EA}" srcOrd="0" destOrd="0" presId="urn:microsoft.com/office/officeart/2005/8/layout/default"/>
    <dgm:cxn modelId="{07A95CF2-5B6A-4FBC-A30E-0685833CBEED}" srcId="{F2C5B96D-A2B1-4A98-8746-8B2BC50F808E}" destId="{8BECF63C-FB30-4B08-AD33-A0CF16BB1D3C}" srcOrd="4" destOrd="0" parTransId="{A6C8D505-7E9A-46AD-B952-4DA479C6AF1E}" sibTransId="{C1DBD2A6-587E-4186-8DF6-C1C5B65805CF}"/>
    <dgm:cxn modelId="{E4F752C3-460F-B34D-B8F5-5D3D3BA2576F}" type="presParOf" srcId="{9EF48937-B603-9248-9541-C49E1A014522}" destId="{B5D55818-58A3-0748-AD6F-AF0EE14B2208}" srcOrd="0" destOrd="0" presId="urn:microsoft.com/office/officeart/2005/8/layout/default"/>
    <dgm:cxn modelId="{659BB6CB-2D23-E348-870A-D88E515E7B06}" type="presParOf" srcId="{9EF48937-B603-9248-9541-C49E1A014522}" destId="{FEEC5EF8-9B96-0D4C-AC9F-54AF033E4C1B}" srcOrd="1" destOrd="0" presId="urn:microsoft.com/office/officeart/2005/8/layout/default"/>
    <dgm:cxn modelId="{382DF857-CFD4-0646-801C-828E8E4E6BB2}" type="presParOf" srcId="{9EF48937-B603-9248-9541-C49E1A014522}" destId="{50A4BAEA-D3FB-E14B-A0A1-22F643EB00A1}" srcOrd="2" destOrd="0" presId="urn:microsoft.com/office/officeart/2005/8/layout/default"/>
    <dgm:cxn modelId="{603621B0-09F4-9E49-B41F-9AD673D47384}" type="presParOf" srcId="{9EF48937-B603-9248-9541-C49E1A014522}" destId="{2BD59534-C26E-0245-82BD-C6942A696707}" srcOrd="3" destOrd="0" presId="urn:microsoft.com/office/officeart/2005/8/layout/default"/>
    <dgm:cxn modelId="{545FC124-8EF0-1A4F-BE43-F5F43AB2DDF5}" type="presParOf" srcId="{9EF48937-B603-9248-9541-C49E1A014522}" destId="{8A54C07A-6FEE-DF43-B824-9268981C599E}" srcOrd="4" destOrd="0" presId="urn:microsoft.com/office/officeart/2005/8/layout/default"/>
    <dgm:cxn modelId="{2C26BA8D-83F1-6846-8063-119BA5B628BB}" type="presParOf" srcId="{9EF48937-B603-9248-9541-C49E1A014522}" destId="{D421922A-6EED-9E40-8DF0-96AA0EEFE1ED}" srcOrd="5" destOrd="0" presId="urn:microsoft.com/office/officeart/2005/8/layout/default"/>
    <dgm:cxn modelId="{03A7A9B6-3521-624E-8561-6C674AE533A8}" type="presParOf" srcId="{9EF48937-B603-9248-9541-C49E1A014522}" destId="{731D364D-E929-1F42-BB04-033ADDB1AB59}" srcOrd="6" destOrd="0" presId="urn:microsoft.com/office/officeart/2005/8/layout/default"/>
    <dgm:cxn modelId="{607A7222-30A0-314B-A7E7-22BFDC61D140}" type="presParOf" srcId="{9EF48937-B603-9248-9541-C49E1A014522}" destId="{E8639F41-759A-AC40-80EF-1E39F0C8696D}" srcOrd="7" destOrd="0" presId="urn:microsoft.com/office/officeart/2005/8/layout/default"/>
    <dgm:cxn modelId="{BA8B0211-0315-AA49-81D1-F056C89A042B}" type="presParOf" srcId="{9EF48937-B603-9248-9541-C49E1A014522}" destId="{70598F5E-7D89-584A-9D98-13DA5861204C}" srcOrd="8" destOrd="0" presId="urn:microsoft.com/office/officeart/2005/8/layout/default"/>
    <dgm:cxn modelId="{A16A9455-76F4-9243-A475-A1CE80D3255F}" type="presParOf" srcId="{9EF48937-B603-9248-9541-C49E1A014522}" destId="{F043719F-2A6B-7948-B3ED-47FA963CB51D}" srcOrd="9" destOrd="0" presId="urn:microsoft.com/office/officeart/2005/8/layout/default"/>
    <dgm:cxn modelId="{14E07BEB-02CE-744B-A76D-B6485050DE38}" type="presParOf" srcId="{9EF48937-B603-9248-9541-C49E1A014522}" destId="{EE66BDA6-AAF1-8E47-9185-B5571A932603}" srcOrd="10" destOrd="0" presId="urn:microsoft.com/office/officeart/2005/8/layout/default"/>
    <dgm:cxn modelId="{493A8A30-5DCE-1643-94EA-DDC2BEBF7E8A}" type="presParOf" srcId="{9EF48937-B603-9248-9541-C49E1A014522}" destId="{75B06974-DE6A-1B4C-921B-6F50FCDDBA23}" srcOrd="11" destOrd="0" presId="urn:microsoft.com/office/officeart/2005/8/layout/default"/>
    <dgm:cxn modelId="{AA02792C-F5A3-0047-84FE-D8BA8F8B1719}" type="presParOf" srcId="{9EF48937-B603-9248-9541-C49E1A014522}" destId="{0CEDF212-7CFE-5544-80E0-FAF2C5EF69EA}" srcOrd="12" destOrd="0" presId="urn:microsoft.com/office/officeart/2005/8/layout/default"/>
    <dgm:cxn modelId="{BC64D74B-3F91-9040-A344-E120A3158E48}" type="presParOf" srcId="{9EF48937-B603-9248-9541-C49E1A014522}" destId="{6BA04348-46C5-8A4C-B1FD-0DAEF8B31AAD}" srcOrd="13" destOrd="0" presId="urn:microsoft.com/office/officeart/2005/8/layout/default"/>
    <dgm:cxn modelId="{792A3E85-BBFF-9A49-8142-82B90B659980}" type="presParOf" srcId="{9EF48937-B603-9248-9541-C49E1A014522}" destId="{687AD53A-41C0-A44C-82A2-56684E986239}" srcOrd="14" destOrd="0" presId="urn:microsoft.com/office/officeart/2005/8/layout/default"/>
    <dgm:cxn modelId="{B212CBA0-EC60-3F45-8E22-578126039E45}" type="presParOf" srcId="{9EF48937-B603-9248-9541-C49E1A014522}" destId="{5CCD1820-600B-6B4C-B93F-EC640BA61225}" srcOrd="15" destOrd="0" presId="urn:microsoft.com/office/officeart/2005/8/layout/default"/>
    <dgm:cxn modelId="{A1EAF3F2-3B20-2C4A-B2C7-691986AF57BC}" type="presParOf" srcId="{9EF48937-B603-9248-9541-C49E1A014522}" destId="{DF297E12-2A4E-E64C-BF47-00E6C2FE24BC}" srcOrd="16" destOrd="0" presId="urn:microsoft.com/office/officeart/2005/8/layout/default"/>
    <dgm:cxn modelId="{DBF45C4C-2948-1841-9C53-53DAE2ED7B46}" type="presParOf" srcId="{9EF48937-B603-9248-9541-C49E1A014522}" destId="{72BAD5A8-6584-4A4A-8ED3-C88570B89DF9}" srcOrd="17" destOrd="0" presId="urn:microsoft.com/office/officeart/2005/8/layout/default"/>
    <dgm:cxn modelId="{D0E89F1E-275D-E34E-B7DA-5959A5C42A54}" type="presParOf" srcId="{9EF48937-B603-9248-9541-C49E1A014522}" destId="{D4B1FF30-2344-2F49-B34C-73E6ED971149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417E34-00B4-4C01-BBD3-81899BD93B45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7F57F35-785F-4424-B12C-94B64CC5F25E}">
      <dgm:prSet/>
      <dgm:spPr/>
      <dgm:t>
        <a:bodyPr/>
        <a:lstStyle/>
        <a:p>
          <a:r>
            <a:rPr lang="da-DK"/>
            <a:t>Handleplan med målsætninger og indsatser til fremme af mental sundhed i dagtilbud og skoler</a:t>
          </a:r>
          <a:endParaRPr lang="en-US"/>
        </a:p>
      </dgm:t>
    </dgm:pt>
    <dgm:pt modelId="{6F5E9864-5542-4C2B-BD54-A04B9B667D41}" type="parTrans" cxnId="{2130DB08-543A-4B32-A1F3-749DA2385BDA}">
      <dgm:prSet/>
      <dgm:spPr/>
      <dgm:t>
        <a:bodyPr/>
        <a:lstStyle/>
        <a:p>
          <a:endParaRPr lang="en-US"/>
        </a:p>
      </dgm:t>
    </dgm:pt>
    <dgm:pt modelId="{1C281934-056F-45E5-A273-6E7E94E1FF2E}" type="sibTrans" cxnId="{2130DB08-543A-4B32-A1F3-749DA2385BDA}">
      <dgm:prSet/>
      <dgm:spPr/>
      <dgm:t>
        <a:bodyPr/>
        <a:lstStyle/>
        <a:p>
          <a:endParaRPr lang="en-US"/>
        </a:p>
      </dgm:t>
    </dgm:pt>
    <dgm:pt modelId="{301F524C-255E-4E36-AD16-C12342232323}">
      <dgm:prSet/>
      <dgm:spPr/>
      <dgm:t>
        <a:bodyPr/>
        <a:lstStyle/>
        <a:p>
          <a:r>
            <a:rPr lang="da-DK"/>
            <a:t>At styrke børns trivsel i dagtilbud </a:t>
          </a:r>
          <a:endParaRPr lang="en-US"/>
        </a:p>
      </dgm:t>
    </dgm:pt>
    <dgm:pt modelId="{313A8648-A005-4BD7-BCB8-A11D55374E68}" type="parTrans" cxnId="{4B73D370-B983-48CB-AB65-2CE16C073CE3}">
      <dgm:prSet/>
      <dgm:spPr/>
      <dgm:t>
        <a:bodyPr/>
        <a:lstStyle/>
        <a:p>
          <a:endParaRPr lang="en-US"/>
        </a:p>
      </dgm:t>
    </dgm:pt>
    <dgm:pt modelId="{DC160137-4296-4FCA-BBBB-631A0260EBD7}" type="sibTrans" cxnId="{4B73D370-B983-48CB-AB65-2CE16C073CE3}">
      <dgm:prSet/>
      <dgm:spPr/>
      <dgm:t>
        <a:bodyPr/>
        <a:lstStyle/>
        <a:p>
          <a:endParaRPr lang="en-US"/>
        </a:p>
      </dgm:t>
    </dgm:pt>
    <dgm:pt modelId="{921FEE1E-B7E5-4707-8AD8-888F566E7906}">
      <dgm:prSet/>
      <dgm:spPr/>
      <dgm:t>
        <a:bodyPr/>
        <a:lstStyle/>
        <a:p>
          <a:r>
            <a:rPr lang="da-DK"/>
            <a:t>At fremme elevers trivsel i skolen </a:t>
          </a:r>
          <a:endParaRPr lang="en-US"/>
        </a:p>
      </dgm:t>
    </dgm:pt>
    <dgm:pt modelId="{295FF7AF-A900-4D5C-AE5B-82ADC92F13BF}" type="parTrans" cxnId="{3968D4D7-BE55-4A21-97AA-6A40CA324BCA}">
      <dgm:prSet/>
      <dgm:spPr/>
      <dgm:t>
        <a:bodyPr/>
        <a:lstStyle/>
        <a:p>
          <a:endParaRPr lang="en-US"/>
        </a:p>
      </dgm:t>
    </dgm:pt>
    <dgm:pt modelId="{7A55BC3A-4733-498B-939D-B9C2C8ED366D}" type="sibTrans" cxnId="{3968D4D7-BE55-4A21-97AA-6A40CA324BCA}">
      <dgm:prSet/>
      <dgm:spPr/>
      <dgm:t>
        <a:bodyPr/>
        <a:lstStyle/>
        <a:p>
          <a:endParaRPr lang="en-US"/>
        </a:p>
      </dgm:t>
    </dgm:pt>
    <dgm:pt modelId="{69E0A60D-06B9-AE42-8FF5-60B374D0EC3D}" type="pres">
      <dgm:prSet presAssocID="{54417E34-00B4-4C01-BBD3-81899BD93B45}" presName="linear" presStyleCnt="0">
        <dgm:presLayoutVars>
          <dgm:animLvl val="lvl"/>
          <dgm:resizeHandles val="exact"/>
        </dgm:presLayoutVars>
      </dgm:prSet>
      <dgm:spPr/>
    </dgm:pt>
    <dgm:pt modelId="{E212D54C-B65D-534F-A554-9D152935804A}" type="pres">
      <dgm:prSet presAssocID="{07F57F35-785F-4424-B12C-94B64CC5F25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E00EC8C-0677-484C-8606-A08A842F409D}" type="pres">
      <dgm:prSet presAssocID="{1C281934-056F-45E5-A273-6E7E94E1FF2E}" presName="spacer" presStyleCnt="0"/>
      <dgm:spPr/>
    </dgm:pt>
    <dgm:pt modelId="{F3FC1F2E-236D-E74B-9119-D0EAB99916F5}" type="pres">
      <dgm:prSet presAssocID="{301F524C-255E-4E36-AD16-C1234223232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C1DCA3E-214C-AC45-BDE8-06D6B14E5934}" type="pres">
      <dgm:prSet presAssocID="{DC160137-4296-4FCA-BBBB-631A0260EBD7}" presName="spacer" presStyleCnt="0"/>
      <dgm:spPr/>
    </dgm:pt>
    <dgm:pt modelId="{38B2A1E5-D0CF-8446-925B-50FE8DCA1FC4}" type="pres">
      <dgm:prSet presAssocID="{921FEE1E-B7E5-4707-8AD8-888F566E790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130DB08-543A-4B32-A1F3-749DA2385BDA}" srcId="{54417E34-00B4-4C01-BBD3-81899BD93B45}" destId="{07F57F35-785F-4424-B12C-94B64CC5F25E}" srcOrd="0" destOrd="0" parTransId="{6F5E9864-5542-4C2B-BD54-A04B9B667D41}" sibTransId="{1C281934-056F-45E5-A273-6E7E94E1FF2E}"/>
    <dgm:cxn modelId="{129C2F2D-0691-CA48-9CD0-D94FDD35EB9B}" type="presOf" srcId="{301F524C-255E-4E36-AD16-C12342232323}" destId="{F3FC1F2E-236D-E74B-9119-D0EAB99916F5}" srcOrd="0" destOrd="0" presId="urn:microsoft.com/office/officeart/2005/8/layout/vList2"/>
    <dgm:cxn modelId="{2EAE4558-6864-3F48-91A8-08FD8A3AE508}" type="presOf" srcId="{921FEE1E-B7E5-4707-8AD8-888F566E7906}" destId="{38B2A1E5-D0CF-8446-925B-50FE8DCA1FC4}" srcOrd="0" destOrd="0" presId="urn:microsoft.com/office/officeart/2005/8/layout/vList2"/>
    <dgm:cxn modelId="{4B73D370-B983-48CB-AB65-2CE16C073CE3}" srcId="{54417E34-00B4-4C01-BBD3-81899BD93B45}" destId="{301F524C-255E-4E36-AD16-C12342232323}" srcOrd="1" destOrd="0" parTransId="{313A8648-A005-4BD7-BCB8-A11D55374E68}" sibTransId="{DC160137-4296-4FCA-BBBB-631A0260EBD7}"/>
    <dgm:cxn modelId="{0C28788B-2524-3E4E-A95A-C43997FEED38}" type="presOf" srcId="{54417E34-00B4-4C01-BBD3-81899BD93B45}" destId="{69E0A60D-06B9-AE42-8FF5-60B374D0EC3D}" srcOrd="0" destOrd="0" presId="urn:microsoft.com/office/officeart/2005/8/layout/vList2"/>
    <dgm:cxn modelId="{30DA62B0-562B-2348-BB14-811E7C0FE620}" type="presOf" srcId="{07F57F35-785F-4424-B12C-94B64CC5F25E}" destId="{E212D54C-B65D-534F-A554-9D152935804A}" srcOrd="0" destOrd="0" presId="urn:microsoft.com/office/officeart/2005/8/layout/vList2"/>
    <dgm:cxn modelId="{3968D4D7-BE55-4A21-97AA-6A40CA324BCA}" srcId="{54417E34-00B4-4C01-BBD3-81899BD93B45}" destId="{921FEE1E-B7E5-4707-8AD8-888F566E7906}" srcOrd="2" destOrd="0" parTransId="{295FF7AF-A900-4D5C-AE5B-82ADC92F13BF}" sibTransId="{7A55BC3A-4733-498B-939D-B9C2C8ED366D}"/>
    <dgm:cxn modelId="{7391086C-A139-3B48-9F14-8FD13B703446}" type="presParOf" srcId="{69E0A60D-06B9-AE42-8FF5-60B374D0EC3D}" destId="{E212D54C-B65D-534F-A554-9D152935804A}" srcOrd="0" destOrd="0" presId="urn:microsoft.com/office/officeart/2005/8/layout/vList2"/>
    <dgm:cxn modelId="{4F21DF63-3464-DC4E-ABE5-5C0BB1DC999C}" type="presParOf" srcId="{69E0A60D-06B9-AE42-8FF5-60B374D0EC3D}" destId="{FE00EC8C-0677-484C-8606-A08A842F409D}" srcOrd="1" destOrd="0" presId="urn:microsoft.com/office/officeart/2005/8/layout/vList2"/>
    <dgm:cxn modelId="{915CBCF3-E79E-8B4B-998F-1F47CE3559FE}" type="presParOf" srcId="{69E0A60D-06B9-AE42-8FF5-60B374D0EC3D}" destId="{F3FC1F2E-236D-E74B-9119-D0EAB99916F5}" srcOrd="2" destOrd="0" presId="urn:microsoft.com/office/officeart/2005/8/layout/vList2"/>
    <dgm:cxn modelId="{935B8B17-8467-0B49-A985-C706E3F710C1}" type="presParOf" srcId="{69E0A60D-06B9-AE42-8FF5-60B374D0EC3D}" destId="{4C1DCA3E-214C-AC45-BDE8-06D6B14E5934}" srcOrd="3" destOrd="0" presId="urn:microsoft.com/office/officeart/2005/8/layout/vList2"/>
    <dgm:cxn modelId="{7C7DC0D1-408B-8F41-8634-8B4C4EA0C7F3}" type="presParOf" srcId="{69E0A60D-06B9-AE42-8FF5-60B374D0EC3D}" destId="{38B2A1E5-D0CF-8446-925B-50FE8DCA1FC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95D9FBC-737C-46BB-B710-AB06FACD647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CCB0209-3ED7-4166-B66E-A7F75103C8EC}">
      <dgm:prSet/>
      <dgm:spPr/>
      <dgm:t>
        <a:bodyPr/>
        <a:lstStyle/>
        <a:p>
          <a:r>
            <a:rPr lang="da-DK"/>
            <a:t>Fremmer og dermed forebygger</a:t>
          </a:r>
          <a:endParaRPr lang="en-US"/>
        </a:p>
      </dgm:t>
    </dgm:pt>
    <dgm:pt modelId="{2AC9E4BE-ED7D-4A9B-80BA-ADFB36F4EFC6}" type="parTrans" cxnId="{4D13BED7-B09A-40B4-8BFA-D02FD2BCC21F}">
      <dgm:prSet/>
      <dgm:spPr/>
      <dgm:t>
        <a:bodyPr/>
        <a:lstStyle/>
        <a:p>
          <a:endParaRPr lang="en-US"/>
        </a:p>
      </dgm:t>
    </dgm:pt>
    <dgm:pt modelId="{F403E4EB-51BA-49F7-9100-0AE7ECC97C04}" type="sibTrans" cxnId="{4D13BED7-B09A-40B4-8BFA-D02FD2BCC21F}">
      <dgm:prSet/>
      <dgm:spPr/>
      <dgm:t>
        <a:bodyPr/>
        <a:lstStyle/>
        <a:p>
          <a:endParaRPr lang="en-US"/>
        </a:p>
      </dgm:t>
    </dgm:pt>
    <dgm:pt modelId="{9941640E-CF8F-417C-8BDC-6B0B7B6BB466}">
      <dgm:prSet/>
      <dgm:spPr/>
      <dgm:t>
        <a:bodyPr/>
        <a:lstStyle/>
        <a:p>
          <a:r>
            <a:rPr lang="da-DK"/>
            <a:t>ABC – mental sundhedsstrategi </a:t>
          </a:r>
          <a:endParaRPr lang="en-US"/>
        </a:p>
      </dgm:t>
    </dgm:pt>
    <dgm:pt modelId="{09B4DEF5-3A3E-4324-BDEA-0B6D3DAEE5A7}" type="parTrans" cxnId="{F711861B-5AB4-45E0-B838-175F8D7C7781}">
      <dgm:prSet/>
      <dgm:spPr/>
      <dgm:t>
        <a:bodyPr/>
        <a:lstStyle/>
        <a:p>
          <a:endParaRPr lang="en-US"/>
        </a:p>
      </dgm:t>
    </dgm:pt>
    <dgm:pt modelId="{7413DD65-8FE2-46C1-B373-82560863101F}" type="sibTrans" cxnId="{F711861B-5AB4-45E0-B838-175F8D7C7781}">
      <dgm:prSet/>
      <dgm:spPr/>
      <dgm:t>
        <a:bodyPr/>
        <a:lstStyle/>
        <a:p>
          <a:endParaRPr lang="en-US"/>
        </a:p>
      </dgm:t>
    </dgm:pt>
    <dgm:pt modelId="{061F5337-CF76-4F15-884E-B043249F1247}">
      <dgm:prSet/>
      <dgm:spPr/>
      <dgm:t>
        <a:bodyPr/>
        <a:lstStyle/>
        <a:p>
          <a:r>
            <a:rPr lang="da-DK"/>
            <a:t>Act</a:t>
          </a:r>
          <a:endParaRPr lang="en-US"/>
        </a:p>
      </dgm:t>
    </dgm:pt>
    <dgm:pt modelId="{B5532199-4952-47AA-B827-735276C493F7}" type="parTrans" cxnId="{AB3976B6-1B99-458D-9EDD-1B23A786A503}">
      <dgm:prSet/>
      <dgm:spPr/>
      <dgm:t>
        <a:bodyPr/>
        <a:lstStyle/>
        <a:p>
          <a:endParaRPr lang="en-US"/>
        </a:p>
      </dgm:t>
    </dgm:pt>
    <dgm:pt modelId="{F6710FC0-E145-4134-8584-0C104B665FDE}" type="sibTrans" cxnId="{AB3976B6-1B99-458D-9EDD-1B23A786A503}">
      <dgm:prSet/>
      <dgm:spPr/>
      <dgm:t>
        <a:bodyPr/>
        <a:lstStyle/>
        <a:p>
          <a:endParaRPr lang="en-US"/>
        </a:p>
      </dgm:t>
    </dgm:pt>
    <dgm:pt modelId="{3EB137F7-58CB-4912-A33D-6681B4E706D5}">
      <dgm:prSet/>
      <dgm:spPr/>
      <dgm:t>
        <a:bodyPr/>
        <a:lstStyle/>
        <a:p>
          <a:r>
            <a:rPr lang="da-DK"/>
            <a:t>Belong</a:t>
          </a:r>
          <a:endParaRPr lang="en-US"/>
        </a:p>
      </dgm:t>
    </dgm:pt>
    <dgm:pt modelId="{A15846C5-1578-48AE-82D2-64FF394EA5FE}" type="parTrans" cxnId="{7BA92C4B-793A-4EBD-9BEA-FB95CC5BE9DE}">
      <dgm:prSet/>
      <dgm:spPr/>
      <dgm:t>
        <a:bodyPr/>
        <a:lstStyle/>
        <a:p>
          <a:endParaRPr lang="en-US"/>
        </a:p>
      </dgm:t>
    </dgm:pt>
    <dgm:pt modelId="{7FE575FC-FA7E-4DC0-95DD-163CB5B99CD8}" type="sibTrans" cxnId="{7BA92C4B-793A-4EBD-9BEA-FB95CC5BE9DE}">
      <dgm:prSet/>
      <dgm:spPr/>
      <dgm:t>
        <a:bodyPr/>
        <a:lstStyle/>
        <a:p>
          <a:endParaRPr lang="en-US"/>
        </a:p>
      </dgm:t>
    </dgm:pt>
    <dgm:pt modelId="{B3A7FB74-E4A7-4EAC-AB96-B170ED13C2F0}">
      <dgm:prSet/>
      <dgm:spPr/>
      <dgm:t>
        <a:bodyPr/>
        <a:lstStyle/>
        <a:p>
          <a:r>
            <a:rPr lang="da-DK"/>
            <a:t>Commit</a:t>
          </a:r>
          <a:endParaRPr lang="en-US"/>
        </a:p>
      </dgm:t>
    </dgm:pt>
    <dgm:pt modelId="{4ED3E4C0-FB38-4765-BF99-E6F73164CD3B}" type="parTrans" cxnId="{22B2149B-01A4-4842-9CC9-94EE88F72825}">
      <dgm:prSet/>
      <dgm:spPr/>
      <dgm:t>
        <a:bodyPr/>
        <a:lstStyle/>
        <a:p>
          <a:endParaRPr lang="en-US"/>
        </a:p>
      </dgm:t>
    </dgm:pt>
    <dgm:pt modelId="{487F49EC-F7B0-4D76-BD42-839EDACC8BA5}" type="sibTrans" cxnId="{22B2149B-01A4-4842-9CC9-94EE88F72825}">
      <dgm:prSet/>
      <dgm:spPr/>
      <dgm:t>
        <a:bodyPr/>
        <a:lstStyle/>
        <a:p>
          <a:endParaRPr lang="en-US"/>
        </a:p>
      </dgm:t>
    </dgm:pt>
    <dgm:pt modelId="{F243284B-AF5C-4729-AC93-691543842188}">
      <dgm:prSet/>
      <dgm:spPr/>
      <dgm:t>
        <a:bodyPr/>
        <a:lstStyle/>
        <a:p>
          <a:r>
            <a:rPr lang="da-DK"/>
            <a:t>Workshop </a:t>
          </a:r>
          <a:endParaRPr lang="en-US"/>
        </a:p>
      </dgm:t>
    </dgm:pt>
    <dgm:pt modelId="{93D32E0B-92D2-46EF-970D-D7DADA2988C1}" type="parTrans" cxnId="{8B8A9E58-B7A5-4ABE-8C2A-CCB15367E9C6}">
      <dgm:prSet/>
      <dgm:spPr/>
      <dgm:t>
        <a:bodyPr/>
        <a:lstStyle/>
        <a:p>
          <a:endParaRPr lang="en-US"/>
        </a:p>
      </dgm:t>
    </dgm:pt>
    <dgm:pt modelId="{7D1D5E72-4D67-4099-8C3F-27191314AE43}" type="sibTrans" cxnId="{8B8A9E58-B7A5-4ABE-8C2A-CCB15367E9C6}">
      <dgm:prSet/>
      <dgm:spPr/>
      <dgm:t>
        <a:bodyPr/>
        <a:lstStyle/>
        <a:p>
          <a:endParaRPr lang="en-US"/>
        </a:p>
      </dgm:t>
    </dgm:pt>
    <dgm:pt modelId="{DB15D2F3-4D0E-4A7F-891F-52A61BC089D0}">
      <dgm:prSet/>
      <dgm:spPr/>
      <dgm:t>
        <a:bodyPr/>
        <a:lstStyle/>
        <a:p>
          <a:r>
            <a:rPr lang="da-DK" dirty="0"/>
            <a:t>Mindfulness </a:t>
          </a:r>
          <a:endParaRPr lang="en-US" dirty="0"/>
        </a:p>
      </dgm:t>
    </dgm:pt>
    <dgm:pt modelId="{B3BFC640-BFC2-4BDA-A1EF-DAB4F89206AC}" type="parTrans" cxnId="{259BFE76-DB75-4E29-A27F-0D1B7A382C13}">
      <dgm:prSet/>
      <dgm:spPr/>
      <dgm:t>
        <a:bodyPr/>
        <a:lstStyle/>
        <a:p>
          <a:endParaRPr lang="en-US"/>
        </a:p>
      </dgm:t>
    </dgm:pt>
    <dgm:pt modelId="{9AE58DBB-9CD6-4A3F-945F-39B85AFC0BF5}" type="sibTrans" cxnId="{259BFE76-DB75-4E29-A27F-0D1B7A382C13}">
      <dgm:prSet/>
      <dgm:spPr/>
      <dgm:t>
        <a:bodyPr/>
        <a:lstStyle/>
        <a:p>
          <a:endParaRPr lang="en-US"/>
        </a:p>
      </dgm:t>
    </dgm:pt>
    <dgm:pt modelId="{497A1006-62A4-4227-B787-04C961483232}">
      <dgm:prSet/>
      <dgm:spPr/>
      <dgm:t>
        <a:bodyPr/>
        <a:lstStyle/>
        <a:p>
          <a:r>
            <a:rPr lang="da-DK" dirty="0"/>
            <a:t>Gruppesamtaler</a:t>
          </a:r>
        </a:p>
        <a:p>
          <a:r>
            <a:rPr lang="da-DK" dirty="0"/>
            <a:t>Individuelt coach-forløb </a:t>
          </a:r>
          <a:endParaRPr lang="en-US" dirty="0"/>
        </a:p>
      </dgm:t>
    </dgm:pt>
    <dgm:pt modelId="{C0E3738E-8679-4254-974E-E7FD353D00A7}" type="parTrans" cxnId="{EFD2FEFD-9800-4EBC-ADB3-EA456BC788A7}">
      <dgm:prSet/>
      <dgm:spPr/>
      <dgm:t>
        <a:bodyPr/>
        <a:lstStyle/>
        <a:p>
          <a:endParaRPr lang="en-US"/>
        </a:p>
      </dgm:t>
    </dgm:pt>
    <dgm:pt modelId="{748F74A5-E9B5-4E85-9918-10EAACD1F3AE}" type="sibTrans" cxnId="{EFD2FEFD-9800-4EBC-ADB3-EA456BC788A7}">
      <dgm:prSet/>
      <dgm:spPr/>
      <dgm:t>
        <a:bodyPr/>
        <a:lstStyle/>
        <a:p>
          <a:endParaRPr lang="en-US"/>
        </a:p>
      </dgm:t>
    </dgm:pt>
    <dgm:pt modelId="{947F7E23-5B82-44C4-B503-856A1F0E1AA8}">
      <dgm:prSet/>
      <dgm:spPr/>
      <dgm:t>
        <a:bodyPr/>
        <a:lstStyle/>
        <a:p>
          <a:r>
            <a:rPr lang="da-DK" dirty="0" err="1"/>
            <a:t>Walk’n’talk</a:t>
          </a:r>
          <a:endParaRPr lang="da-DK" dirty="0"/>
        </a:p>
      </dgm:t>
    </dgm:pt>
    <dgm:pt modelId="{3FA4A7A0-EB5C-46A6-BA8B-697CB5D01E58}" type="parTrans" cxnId="{A9496CC4-5E16-4E04-AE99-F917AE69688B}">
      <dgm:prSet/>
      <dgm:spPr/>
      <dgm:t>
        <a:bodyPr/>
        <a:lstStyle/>
        <a:p>
          <a:endParaRPr lang="en-US"/>
        </a:p>
      </dgm:t>
    </dgm:pt>
    <dgm:pt modelId="{E69C523F-9697-486E-9AD2-94CDCABBACD9}" type="sibTrans" cxnId="{A9496CC4-5E16-4E04-AE99-F917AE69688B}">
      <dgm:prSet/>
      <dgm:spPr/>
      <dgm:t>
        <a:bodyPr/>
        <a:lstStyle/>
        <a:p>
          <a:endParaRPr lang="en-US"/>
        </a:p>
      </dgm:t>
    </dgm:pt>
    <dgm:pt modelId="{146FE123-8ADE-4320-BBC7-1D2501F42942}">
      <dgm:prSet/>
      <dgm:spPr/>
      <dgm:t>
        <a:bodyPr/>
        <a:lstStyle/>
        <a:p>
          <a:r>
            <a:rPr lang="da-DK"/>
            <a:t>App</a:t>
          </a:r>
          <a:endParaRPr lang="en-US"/>
        </a:p>
      </dgm:t>
    </dgm:pt>
    <dgm:pt modelId="{B0A6DF15-3CEF-47D5-A8EC-262F2E40500A}" type="parTrans" cxnId="{4E488107-6255-4C97-A4C0-D02013E2DA18}">
      <dgm:prSet/>
      <dgm:spPr/>
      <dgm:t>
        <a:bodyPr/>
        <a:lstStyle/>
        <a:p>
          <a:endParaRPr lang="en-US"/>
        </a:p>
      </dgm:t>
    </dgm:pt>
    <dgm:pt modelId="{BE64E940-74C8-4A61-8601-8BF2298716C3}" type="sibTrans" cxnId="{4E488107-6255-4C97-A4C0-D02013E2DA18}">
      <dgm:prSet/>
      <dgm:spPr/>
      <dgm:t>
        <a:bodyPr/>
        <a:lstStyle/>
        <a:p>
          <a:endParaRPr lang="en-US"/>
        </a:p>
      </dgm:t>
    </dgm:pt>
    <dgm:pt modelId="{6D77B141-E9EA-4254-8ACD-38C87B78239F}">
      <dgm:prSet/>
      <dgm:spPr/>
      <dgm:t>
        <a:bodyPr/>
        <a:lstStyle/>
        <a:p>
          <a:r>
            <a:rPr lang="da-DK" dirty="0"/>
            <a:t>Mindfulness øvelser </a:t>
          </a:r>
          <a:endParaRPr lang="en-US" dirty="0"/>
        </a:p>
      </dgm:t>
    </dgm:pt>
    <dgm:pt modelId="{53DA6AC4-4E4A-4B91-B1F4-CFD3D74C6A45}" type="parTrans" cxnId="{7E9C58DA-FB6A-48E2-BFB9-0E9F404C971F}">
      <dgm:prSet/>
      <dgm:spPr/>
      <dgm:t>
        <a:bodyPr/>
        <a:lstStyle/>
        <a:p>
          <a:endParaRPr lang="en-US"/>
        </a:p>
      </dgm:t>
    </dgm:pt>
    <dgm:pt modelId="{9EF65395-7C27-46E0-8137-EF4F4EE6CD67}" type="sibTrans" cxnId="{7E9C58DA-FB6A-48E2-BFB9-0E9F404C971F}">
      <dgm:prSet/>
      <dgm:spPr/>
      <dgm:t>
        <a:bodyPr/>
        <a:lstStyle/>
        <a:p>
          <a:endParaRPr lang="en-US"/>
        </a:p>
      </dgm:t>
    </dgm:pt>
    <dgm:pt modelId="{594AA43B-8BF3-4E4A-91BA-1FEAFBC54CD4}">
      <dgm:prSet/>
      <dgm:spPr/>
      <dgm:t>
        <a:bodyPr/>
        <a:lstStyle/>
        <a:p>
          <a:r>
            <a:rPr lang="da-DK" dirty="0"/>
            <a:t>Kontakt til ligesindede</a:t>
          </a:r>
        </a:p>
        <a:p>
          <a:r>
            <a:rPr lang="da-DK" dirty="0"/>
            <a:t>Dagbogsfunktion</a:t>
          </a:r>
        </a:p>
        <a:p>
          <a:r>
            <a:rPr lang="da-DK" dirty="0"/>
            <a:t>Søvnlog </a:t>
          </a:r>
          <a:endParaRPr lang="en-US" dirty="0"/>
        </a:p>
      </dgm:t>
    </dgm:pt>
    <dgm:pt modelId="{4206ACFE-AE9A-4622-B7E9-9EBE1F717B7E}" type="parTrans" cxnId="{F0D147D6-1068-4CB7-BE84-35208E3D4C20}">
      <dgm:prSet/>
      <dgm:spPr/>
      <dgm:t>
        <a:bodyPr/>
        <a:lstStyle/>
        <a:p>
          <a:endParaRPr lang="en-US"/>
        </a:p>
      </dgm:t>
    </dgm:pt>
    <dgm:pt modelId="{4F5D934D-4004-433A-803D-43D75A702F6F}" type="sibTrans" cxnId="{F0D147D6-1068-4CB7-BE84-35208E3D4C20}">
      <dgm:prSet/>
      <dgm:spPr/>
      <dgm:t>
        <a:bodyPr/>
        <a:lstStyle/>
        <a:p>
          <a:endParaRPr lang="en-US"/>
        </a:p>
      </dgm:t>
    </dgm:pt>
    <dgm:pt modelId="{EB075BC7-6E73-447A-9CB2-E86390B78072}" type="pres">
      <dgm:prSet presAssocID="{495D9FBC-737C-46BB-B710-AB06FACD6472}" presName="root" presStyleCnt="0">
        <dgm:presLayoutVars>
          <dgm:dir/>
          <dgm:resizeHandles val="exact"/>
        </dgm:presLayoutVars>
      </dgm:prSet>
      <dgm:spPr/>
    </dgm:pt>
    <dgm:pt modelId="{9B3EE9C1-BE42-443D-85BB-22CE1E558CC2}" type="pres">
      <dgm:prSet presAssocID="{ACCB0209-3ED7-4166-B66E-A7F75103C8EC}" presName="compNode" presStyleCnt="0"/>
      <dgm:spPr/>
    </dgm:pt>
    <dgm:pt modelId="{961F4E50-45B9-469B-AD29-677FC46D9D18}" type="pres">
      <dgm:prSet presAssocID="{ACCB0209-3ED7-4166-B66E-A7F75103C8EC}" presName="bgRect" presStyleLbl="bgShp" presStyleIdx="0" presStyleCnt="4"/>
      <dgm:spPr/>
    </dgm:pt>
    <dgm:pt modelId="{D94C9289-0C63-4717-83DF-2940A497FA83}" type="pres">
      <dgm:prSet presAssocID="{ACCB0209-3ED7-4166-B66E-A7F75103C8E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fkrydsning"/>
        </a:ext>
      </dgm:extLst>
    </dgm:pt>
    <dgm:pt modelId="{D1AE6694-2C2F-4C2F-BD18-246C0D693F1E}" type="pres">
      <dgm:prSet presAssocID="{ACCB0209-3ED7-4166-B66E-A7F75103C8EC}" presName="spaceRect" presStyleCnt="0"/>
      <dgm:spPr/>
    </dgm:pt>
    <dgm:pt modelId="{7355D367-4A43-41BD-9E63-F15B2862B0DF}" type="pres">
      <dgm:prSet presAssocID="{ACCB0209-3ED7-4166-B66E-A7F75103C8EC}" presName="parTx" presStyleLbl="revTx" presStyleIdx="0" presStyleCnt="7">
        <dgm:presLayoutVars>
          <dgm:chMax val="0"/>
          <dgm:chPref val="0"/>
        </dgm:presLayoutVars>
      </dgm:prSet>
      <dgm:spPr/>
    </dgm:pt>
    <dgm:pt modelId="{2EDC4594-F02B-46D3-83BC-6BE373320912}" type="pres">
      <dgm:prSet presAssocID="{F403E4EB-51BA-49F7-9100-0AE7ECC97C04}" presName="sibTrans" presStyleCnt="0"/>
      <dgm:spPr/>
    </dgm:pt>
    <dgm:pt modelId="{D23DCAF8-8603-4B82-BE8C-D345BEAB4514}" type="pres">
      <dgm:prSet presAssocID="{9941640E-CF8F-417C-8BDC-6B0B7B6BB466}" presName="compNode" presStyleCnt="0"/>
      <dgm:spPr/>
    </dgm:pt>
    <dgm:pt modelId="{F1ED9DAC-19B9-4291-AAA5-88B00E45CEA8}" type="pres">
      <dgm:prSet presAssocID="{9941640E-CF8F-417C-8BDC-6B0B7B6BB466}" presName="bgRect" presStyleLbl="bgShp" presStyleIdx="1" presStyleCnt="4"/>
      <dgm:spPr/>
    </dgm:pt>
    <dgm:pt modelId="{8AE13F7B-2CD6-48B9-A353-F726AA750F90}" type="pres">
      <dgm:prSet presAssocID="{9941640E-CF8F-417C-8BDC-6B0B7B6BB46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E8DB90BA-772B-40F9-B372-149A1865DA3C}" type="pres">
      <dgm:prSet presAssocID="{9941640E-CF8F-417C-8BDC-6B0B7B6BB466}" presName="spaceRect" presStyleCnt="0"/>
      <dgm:spPr/>
    </dgm:pt>
    <dgm:pt modelId="{7D44587D-EE86-4EAA-95DF-31EC6BF243E6}" type="pres">
      <dgm:prSet presAssocID="{9941640E-CF8F-417C-8BDC-6B0B7B6BB466}" presName="parTx" presStyleLbl="revTx" presStyleIdx="1" presStyleCnt="7">
        <dgm:presLayoutVars>
          <dgm:chMax val="0"/>
          <dgm:chPref val="0"/>
        </dgm:presLayoutVars>
      </dgm:prSet>
      <dgm:spPr/>
    </dgm:pt>
    <dgm:pt modelId="{8D02A34E-C174-4A20-B0E4-46277F4F0392}" type="pres">
      <dgm:prSet presAssocID="{9941640E-CF8F-417C-8BDC-6B0B7B6BB466}" presName="desTx" presStyleLbl="revTx" presStyleIdx="2" presStyleCnt="7">
        <dgm:presLayoutVars/>
      </dgm:prSet>
      <dgm:spPr/>
    </dgm:pt>
    <dgm:pt modelId="{65FB08C1-5BB1-4739-82B1-7D3DDF8A088B}" type="pres">
      <dgm:prSet presAssocID="{7413DD65-8FE2-46C1-B373-82560863101F}" presName="sibTrans" presStyleCnt="0"/>
      <dgm:spPr/>
    </dgm:pt>
    <dgm:pt modelId="{251D7D4E-4AD9-4568-9405-C1607DFDD698}" type="pres">
      <dgm:prSet presAssocID="{F243284B-AF5C-4729-AC93-691543842188}" presName="compNode" presStyleCnt="0"/>
      <dgm:spPr/>
    </dgm:pt>
    <dgm:pt modelId="{01542398-E2C7-4222-B3E7-03A9064B2F7F}" type="pres">
      <dgm:prSet presAssocID="{F243284B-AF5C-4729-AC93-691543842188}" presName="bgRect" presStyleLbl="bgShp" presStyleIdx="2" presStyleCnt="4"/>
      <dgm:spPr/>
    </dgm:pt>
    <dgm:pt modelId="{8C600EA1-80CE-4AF4-B6E3-21777490C3B9}" type="pres">
      <dgm:prSet presAssocID="{F243284B-AF5C-4729-AC93-69154384218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7E3B4B32-6E05-43CE-82F6-62FBE1C5CA3C}" type="pres">
      <dgm:prSet presAssocID="{F243284B-AF5C-4729-AC93-691543842188}" presName="spaceRect" presStyleCnt="0"/>
      <dgm:spPr/>
    </dgm:pt>
    <dgm:pt modelId="{35D4EE5D-7BB2-4A21-9A77-3628F23FDFB6}" type="pres">
      <dgm:prSet presAssocID="{F243284B-AF5C-4729-AC93-691543842188}" presName="parTx" presStyleLbl="revTx" presStyleIdx="3" presStyleCnt="7">
        <dgm:presLayoutVars>
          <dgm:chMax val="0"/>
          <dgm:chPref val="0"/>
        </dgm:presLayoutVars>
      </dgm:prSet>
      <dgm:spPr/>
    </dgm:pt>
    <dgm:pt modelId="{6112D226-25C7-434F-99B1-713BCCAA0E57}" type="pres">
      <dgm:prSet presAssocID="{F243284B-AF5C-4729-AC93-691543842188}" presName="desTx" presStyleLbl="revTx" presStyleIdx="4" presStyleCnt="7">
        <dgm:presLayoutVars/>
      </dgm:prSet>
      <dgm:spPr/>
    </dgm:pt>
    <dgm:pt modelId="{B13A5736-2C43-4E85-ADD3-712D3544349F}" type="pres">
      <dgm:prSet presAssocID="{7D1D5E72-4D67-4099-8C3F-27191314AE43}" presName="sibTrans" presStyleCnt="0"/>
      <dgm:spPr/>
    </dgm:pt>
    <dgm:pt modelId="{B7483F7B-E6B4-4C3C-8757-903350BF983C}" type="pres">
      <dgm:prSet presAssocID="{146FE123-8ADE-4320-BBC7-1D2501F42942}" presName="compNode" presStyleCnt="0"/>
      <dgm:spPr/>
    </dgm:pt>
    <dgm:pt modelId="{05F8BA3F-0D5B-4965-B219-01B038B02BAD}" type="pres">
      <dgm:prSet presAssocID="{146FE123-8ADE-4320-BBC7-1D2501F42942}" presName="bgRect" presStyleLbl="bgShp" presStyleIdx="3" presStyleCnt="4"/>
      <dgm:spPr/>
    </dgm:pt>
    <dgm:pt modelId="{4B8E0659-D430-4AA7-BEB9-69E85B949109}" type="pres">
      <dgm:prSet presAssocID="{146FE123-8ADE-4320-BBC7-1D2501F4294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7EA5A184-AA02-41F1-AC77-427F27779F21}" type="pres">
      <dgm:prSet presAssocID="{146FE123-8ADE-4320-BBC7-1D2501F42942}" presName="spaceRect" presStyleCnt="0"/>
      <dgm:spPr/>
    </dgm:pt>
    <dgm:pt modelId="{81CE9E7A-BD4D-48DA-9EDC-D41EF3F5BAC4}" type="pres">
      <dgm:prSet presAssocID="{146FE123-8ADE-4320-BBC7-1D2501F42942}" presName="parTx" presStyleLbl="revTx" presStyleIdx="5" presStyleCnt="7">
        <dgm:presLayoutVars>
          <dgm:chMax val="0"/>
          <dgm:chPref val="0"/>
        </dgm:presLayoutVars>
      </dgm:prSet>
      <dgm:spPr/>
    </dgm:pt>
    <dgm:pt modelId="{71B68C8B-03CB-4DC8-ACD7-5DEF1A5A1DE7}" type="pres">
      <dgm:prSet presAssocID="{146FE123-8ADE-4320-BBC7-1D2501F42942}" presName="desTx" presStyleLbl="revTx" presStyleIdx="6" presStyleCnt="7">
        <dgm:presLayoutVars/>
      </dgm:prSet>
      <dgm:spPr/>
    </dgm:pt>
  </dgm:ptLst>
  <dgm:cxnLst>
    <dgm:cxn modelId="{4E488107-6255-4C97-A4C0-D02013E2DA18}" srcId="{495D9FBC-737C-46BB-B710-AB06FACD6472}" destId="{146FE123-8ADE-4320-BBC7-1D2501F42942}" srcOrd="3" destOrd="0" parTransId="{B0A6DF15-3CEF-47D5-A8EC-262F2E40500A}" sibTransId="{BE64E940-74C8-4A61-8601-8BF2298716C3}"/>
    <dgm:cxn modelId="{7454FA0A-610A-456A-826A-D74C721E0865}" type="presOf" srcId="{947F7E23-5B82-44C4-B503-856A1F0E1AA8}" destId="{6112D226-25C7-434F-99B1-713BCCAA0E57}" srcOrd="0" destOrd="2" presId="urn:microsoft.com/office/officeart/2018/2/layout/IconVerticalSolidList"/>
    <dgm:cxn modelId="{BDFD8516-65C4-49E0-A394-3A6D1ED284B7}" type="presOf" srcId="{9941640E-CF8F-417C-8BDC-6B0B7B6BB466}" destId="{7D44587D-EE86-4EAA-95DF-31EC6BF243E6}" srcOrd="0" destOrd="0" presId="urn:microsoft.com/office/officeart/2018/2/layout/IconVerticalSolidList"/>
    <dgm:cxn modelId="{98A2BE18-CBA3-4564-864F-6BD77462434C}" type="presOf" srcId="{6D77B141-E9EA-4254-8ACD-38C87B78239F}" destId="{71B68C8B-03CB-4DC8-ACD7-5DEF1A5A1DE7}" srcOrd="0" destOrd="0" presId="urn:microsoft.com/office/officeart/2018/2/layout/IconVerticalSolidList"/>
    <dgm:cxn modelId="{F711861B-5AB4-45E0-B838-175F8D7C7781}" srcId="{495D9FBC-737C-46BB-B710-AB06FACD6472}" destId="{9941640E-CF8F-417C-8BDC-6B0B7B6BB466}" srcOrd="1" destOrd="0" parTransId="{09B4DEF5-3A3E-4324-BDEA-0B6D3DAEE5A7}" sibTransId="{7413DD65-8FE2-46C1-B373-82560863101F}"/>
    <dgm:cxn modelId="{FEC25124-9AE9-4D38-ABA9-6FC377A4A97D}" type="presOf" srcId="{594AA43B-8BF3-4E4A-91BA-1FEAFBC54CD4}" destId="{71B68C8B-03CB-4DC8-ACD7-5DEF1A5A1DE7}" srcOrd="0" destOrd="1" presId="urn:microsoft.com/office/officeart/2018/2/layout/IconVerticalSolidList"/>
    <dgm:cxn modelId="{FA2AE22A-7559-48E8-8913-D83D645FCFCF}" type="presOf" srcId="{B3A7FB74-E4A7-4EAC-AB96-B170ED13C2F0}" destId="{8D02A34E-C174-4A20-B0E4-46277F4F0392}" srcOrd="0" destOrd="2" presId="urn:microsoft.com/office/officeart/2018/2/layout/IconVerticalSolidList"/>
    <dgm:cxn modelId="{7BA92C4B-793A-4EBD-9BEA-FB95CC5BE9DE}" srcId="{9941640E-CF8F-417C-8BDC-6B0B7B6BB466}" destId="{3EB137F7-58CB-4912-A33D-6681B4E706D5}" srcOrd="1" destOrd="0" parTransId="{A15846C5-1578-48AE-82D2-64FF394EA5FE}" sibTransId="{7FE575FC-FA7E-4DC0-95DD-163CB5B99CD8}"/>
    <dgm:cxn modelId="{8B8A9E58-B7A5-4ABE-8C2A-CCB15367E9C6}" srcId="{495D9FBC-737C-46BB-B710-AB06FACD6472}" destId="{F243284B-AF5C-4729-AC93-691543842188}" srcOrd="2" destOrd="0" parTransId="{93D32E0B-92D2-46EF-970D-D7DADA2988C1}" sibTransId="{7D1D5E72-4D67-4099-8C3F-27191314AE43}"/>
    <dgm:cxn modelId="{48ADC360-EE03-4671-8A52-E5D58A770553}" type="presOf" srcId="{497A1006-62A4-4227-B787-04C961483232}" destId="{6112D226-25C7-434F-99B1-713BCCAA0E57}" srcOrd="0" destOrd="1" presId="urn:microsoft.com/office/officeart/2018/2/layout/IconVerticalSolidList"/>
    <dgm:cxn modelId="{DAF31A6E-BA79-4BA2-8D02-004FF512F080}" type="presOf" srcId="{495D9FBC-737C-46BB-B710-AB06FACD6472}" destId="{EB075BC7-6E73-447A-9CB2-E86390B78072}" srcOrd="0" destOrd="0" presId="urn:microsoft.com/office/officeart/2018/2/layout/IconVerticalSolidList"/>
    <dgm:cxn modelId="{8018F36F-BC10-4FF4-88B3-FDE062A1D181}" type="presOf" srcId="{DB15D2F3-4D0E-4A7F-891F-52A61BC089D0}" destId="{6112D226-25C7-434F-99B1-713BCCAA0E57}" srcOrd="0" destOrd="0" presId="urn:microsoft.com/office/officeart/2018/2/layout/IconVerticalSolidList"/>
    <dgm:cxn modelId="{259BFE76-DB75-4E29-A27F-0D1B7A382C13}" srcId="{F243284B-AF5C-4729-AC93-691543842188}" destId="{DB15D2F3-4D0E-4A7F-891F-52A61BC089D0}" srcOrd="0" destOrd="0" parTransId="{B3BFC640-BFC2-4BDA-A1EF-DAB4F89206AC}" sibTransId="{9AE58DBB-9CD6-4A3F-945F-39B85AFC0BF5}"/>
    <dgm:cxn modelId="{EE043D93-096B-4B6A-B27D-3C824A7B1613}" type="presOf" srcId="{146FE123-8ADE-4320-BBC7-1D2501F42942}" destId="{81CE9E7A-BD4D-48DA-9EDC-D41EF3F5BAC4}" srcOrd="0" destOrd="0" presId="urn:microsoft.com/office/officeart/2018/2/layout/IconVerticalSolidList"/>
    <dgm:cxn modelId="{5519689A-464D-4574-8499-DCF59D673D6E}" type="presOf" srcId="{061F5337-CF76-4F15-884E-B043249F1247}" destId="{8D02A34E-C174-4A20-B0E4-46277F4F0392}" srcOrd="0" destOrd="0" presId="urn:microsoft.com/office/officeart/2018/2/layout/IconVerticalSolidList"/>
    <dgm:cxn modelId="{22B2149B-01A4-4842-9CC9-94EE88F72825}" srcId="{9941640E-CF8F-417C-8BDC-6B0B7B6BB466}" destId="{B3A7FB74-E4A7-4EAC-AB96-B170ED13C2F0}" srcOrd="2" destOrd="0" parTransId="{4ED3E4C0-FB38-4765-BF99-E6F73164CD3B}" sibTransId="{487F49EC-F7B0-4D76-BD42-839EDACC8BA5}"/>
    <dgm:cxn modelId="{AB3976B6-1B99-458D-9EDD-1B23A786A503}" srcId="{9941640E-CF8F-417C-8BDC-6B0B7B6BB466}" destId="{061F5337-CF76-4F15-884E-B043249F1247}" srcOrd="0" destOrd="0" parTransId="{B5532199-4952-47AA-B827-735276C493F7}" sibTransId="{F6710FC0-E145-4134-8584-0C104B665FDE}"/>
    <dgm:cxn modelId="{605EE6B6-91F6-4A69-AFB8-2A9D0AC7442C}" type="presOf" srcId="{ACCB0209-3ED7-4166-B66E-A7F75103C8EC}" destId="{7355D367-4A43-41BD-9E63-F15B2862B0DF}" srcOrd="0" destOrd="0" presId="urn:microsoft.com/office/officeart/2018/2/layout/IconVerticalSolidList"/>
    <dgm:cxn modelId="{A9496CC4-5E16-4E04-AE99-F917AE69688B}" srcId="{F243284B-AF5C-4729-AC93-691543842188}" destId="{947F7E23-5B82-44C4-B503-856A1F0E1AA8}" srcOrd="2" destOrd="0" parTransId="{3FA4A7A0-EB5C-46A6-BA8B-697CB5D01E58}" sibTransId="{E69C523F-9697-486E-9AD2-94CDCABBACD9}"/>
    <dgm:cxn modelId="{F0D147D6-1068-4CB7-BE84-35208E3D4C20}" srcId="{146FE123-8ADE-4320-BBC7-1D2501F42942}" destId="{594AA43B-8BF3-4E4A-91BA-1FEAFBC54CD4}" srcOrd="1" destOrd="0" parTransId="{4206ACFE-AE9A-4622-B7E9-9EBE1F717B7E}" sibTransId="{4F5D934D-4004-433A-803D-43D75A702F6F}"/>
    <dgm:cxn modelId="{4D13BED7-B09A-40B4-8BFA-D02FD2BCC21F}" srcId="{495D9FBC-737C-46BB-B710-AB06FACD6472}" destId="{ACCB0209-3ED7-4166-B66E-A7F75103C8EC}" srcOrd="0" destOrd="0" parTransId="{2AC9E4BE-ED7D-4A9B-80BA-ADFB36F4EFC6}" sibTransId="{F403E4EB-51BA-49F7-9100-0AE7ECC97C04}"/>
    <dgm:cxn modelId="{7E9C58DA-FB6A-48E2-BFB9-0E9F404C971F}" srcId="{146FE123-8ADE-4320-BBC7-1D2501F42942}" destId="{6D77B141-E9EA-4254-8ACD-38C87B78239F}" srcOrd="0" destOrd="0" parTransId="{53DA6AC4-4E4A-4B91-B1F4-CFD3D74C6A45}" sibTransId="{9EF65395-7C27-46E0-8137-EF4F4EE6CD67}"/>
    <dgm:cxn modelId="{000B99F0-13BA-4723-AD47-77A3F0FF4A45}" type="presOf" srcId="{3EB137F7-58CB-4912-A33D-6681B4E706D5}" destId="{8D02A34E-C174-4A20-B0E4-46277F4F0392}" srcOrd="0" destOrd="1" presId="urn:microsoft.com/office/officeart/2018/2/layout/IconVerticalSolidList"/>
    <dgm:cxn modelId="{2FA9CAF9-3B57-4CAD-B9FA-53DFD2D99FE4}" type="presOf" srcId="{F243284B-AF5C-4729-AC93-691543842188}" destId="{35D4EE5D-7BB2-4A21-9A77-3628F23FDFB6}" srcOrd="0" destOrd="0" presId="urn:microsoft.com/office/officeart/2018/2/layout/IconVerticalSolidList"/>
    <dgm:cxn modelId="{EFD2FEFD-9800-4EBC-ADB3-EA456BC788A7}" srcId="{F243284B-AF5C-4729-AC93-691543842188}" destId="{497A1006-62A4-4227-B787-04C961483232}" srcOrd="1" destOrd="0" parTransId="{C0E3738E-8679-4254-974E-E7FD353D00A7}" sibTransId="{748F74A5-E9B5-4E85-9918-10EAACD1F3AE}"/>
    <dgm:cxn modelId="{96B730F9-B3A6-4328-9D57-1DF121A6B23F}" type="presParOf" srcId="{EB075BC7-6E73-447A-9CB2-E86390B78072}" destId="{9B3EE9C1-BE42-443D-85BB-22CE1E558CC2}" srcOrd="0" destOrd="0" presId="urn:microsoft.com/office/officeart/2018/2/layout/IconVerticalSolidList"/>
    <dgm:cxn modelId="{608D7D60-9200-47C4-9BE9-202E0493122A}" type="presParOf" srcId="{9B3EE9C1-BE42-443D-85BB-22CE1E558CC2}" destId="{961F4E50-45B9-469B-AD29-677FC46D9D18}" srcOrd="0" destOrd="0" presId="urn:microsoft.com/office/officeart/2018/2/layout/IconVerticalSolidList"/>
    <dgm:cxn modelId="{93A58ACA-F4CB-4A3C-ADC5-3258A24C87C3}" type="presParOf" srcId="{9B3EE9C1-BE42-443D-85BB-22CE1E558CC2}" destId="{D94C9289-0C63-4717-83DF-2940A497FA83}" srcOrd="1" destOrd="0" presId="urn:microsoft.com/office/officeart/2018/2/layout/IconVerticalSolidList"/>
    <dgm:cxn modelId="{95072223-E62A-407B-B333-7D092F0A6B1E}" type="presParOf" srcId="{9B3EE9C1-BE42-443D-85BB-22CE1E558CC2}" destId="{D1AE6694-2C2F-4C2F-BD18-246C0D693F1E}" srcOrd="2" destOrd="0" presId="urn:microsoft.com/office/officeart/2018/2/layout/IconVerticalSolidList"/>
    <dgm:cxn modelId="{2CECA427-8FD8-4DEA-B8F9-03656EA78DC9}" type="presParOf" srcId="{9B3EE9C1-BE42-443D-85BB-22CE1E558CC2}" destId="{7355D367-4A43-41BD-9E63-F15B2862B0DF}" srcOrd="3" destOrd="0" presId="urn:microsoft.com/office/officeart/2018/2/layout/IconVerticalSolidList"/>
    <dgm:cxn modelId="{2494D6F7-701A-460B-B8AA-756A943B9B4E}" type="presParOf" srcId="{EB075BC7-6E73-447A-9CB2-E86390B78072}" destId="{2EDC4594-F02B-46D3-83BC-6BE373320912}" srcOrd="1" destOrd="0" presId="urn:microsoft.com/office/officeart/2018/2/layout/IconVerticalSolidList"/>
    <dgm:cxn modelId="{3BCF444F-B922-471F-8280-BC49CA66B01C}" type="presParOf" srcId="{EB075BC7-6E73-447A-9CB2-E86390B78072}" destId="{D23DCAF8-8603-4B82-BE8C-D345BEAB4514}" srcOrd="2" destOrd="0" presId="urn:microsoft.com/office/officeart/2018/2/layout/IconVerticalSolidList"/>
    <dgm:cxn modelId="{C5B28775-60D2-4E97-B22E-72DC6F54B339}" type="presParOf" srcId="{D23DCAF8-8603-4B82-BE8C-D345BEAB4514}" destId="{F1ED9DAC-19B9-4291-AAA5-88B00E45CEA8}" srcOrd="0" destOrd="0" presId="urn:microsoft.com/office/officeart/2018/2/layout/IconVerticalSolidList"/>
    <dgm:cxn modelId="{DC2D0F2C-9B20-4F02-BFFE-417748B434E4}" type="presParOf" srcId="{D23DCAF8-8603-4B82-BE8C-D345BEAB4514}" destId="{8AE13F7B-2CD6-48B9-A353-F726AA750F90}" srcOrd="1" destOrd="0" presId="urn:microsoft.com/office/officeart/2018/2/layout/IconVerticalSolidList"/>
    <dgm:cxn modelId="{D99398A9-EF68-4E41-968F-F3C99737E65F}" type="presParOf" srcId="{D23DCAF8-8603-4B82-BE8C-D345BEAB4514}" destId="{E8DB90BA-772B-40F9-B372-149A1865DA3C}" srcOrd="2" destOrd="0" presId="urn:microsoft.com/office/officeart/2018/2/layout/IconVerticalSolidList"/>
    <dgm:cxn modelId="{190D66D1-4C2E-45DA-82B7-99C9C925D72E}" type="presParOf" srcId="{D23DCAF8-8603-4B82-BE8C-D345BEAB4514}" destId="{7D44587D-EE86-4EAA-95DF-31EC6BF243E6}" srcOrd="3" destOrd="0" presId="urn:microsoft.com/office/officeart/2018/2/layout/IconVerticalSolidList"/>
    <dgm:cxn modelId="{EED7E706-4625-4401-A753-1040E86CFFA0}" type="presParOf" srcId="{D23DCAF8-8603-4B82-BE8C-D345BEAB4514}" destId="{8D02A34E-C174-4A20-B0E4-46277F4F0392}" srcOrd="4" destOrd="0" presId="urn:microsoft.com/office/officeart/2018/2/layout/IconVerticalSolidList"/>
    <dgm:cxn modelId="{57AE878F-268E-4EA0-A347-66B3F3439E93}" type="presParOf" srcId="{EB075BC7-6E73-447A-9CB2-E86390B78072}" destId="{65FB08C1-5BB1-4739-82B1-7D3DDF8A088B}" srcOrd="3" destOrd="0" presId="urn:microsoft.com/office/officeart/2018/2/layout/IconVerticalSolidList"/>
    <dgm:cxn modelId="{A1411496-7875-410B-8B92-9C4FAA890C22}" type="presParOf" srcId="{EB075BC7-6E73-447A-9CB2-E86390B78072}" destId="{251D7D4E-4AD9-4568-9405-C1607DFDD698}" srcOrd="4" destOrd="0" presId="urn:microsoft.com/office/officeart/2018/2/layout/IconVerticalSolidList"/>
    <dgm:cxn modelId="{0CF482BA-023D-46DD-8E77-030E60300559}" type="presParOf" srcId="{251D7D4E-4AD9-4568-9405-C1607DFDD698}" destId="{01542398-E2C7-4222-B3E7-03A9064B2F7F}" srcOrd="0" destOrd="0" presId="urn:microsoft.com/office/officeart/2018/2/layout/IconVerticalSolidList"/>
    <dgm:cxn modelId="{9E12222C-D349-4CAE-84B5-B468D5FEE203}" type="presParOf" srcId="{251D7D4E-4AD9-4568-9405-C1607DFDD698}" destId="{8C600EA1-80CE-4AF4-B6E3-21777490C3B9}" srcOrd="1" destOrd="0" presId="urn:microsoft.com/office/officeart/2018/2/layout/IconVerticalSolidList"/>
    <dgm:cxn modelId="{B81AC684-CC24-45C0-9C45-F857A641A44F}" type="presParOf" srcId="{251D7D4E-4AD9-4568-9405-C1607DFDD698}" destId="{7E3B4B32-6E05-43CE-82F6-62FBE1C5CA3C}" srcOrd="2" destOrd="0" presId="urn:microsoft.com/office/officeart/2018/2/layout/IconVerticalSolidList"/>
    <dgm:cxn modelId="{95DBAA39-1A47-4979-BFA3-48F6A4DC1A73}" type="presParOf" srcId="{251D7D4E-4AD9-4568-9405-C1607DFDD698}" destId="{35D4EE5D-7BB2-4A21-9A77-3628F23FDFB6}" srcOrd="3" destOrd="0" presId="urn:microsoft.com/office/officeart/2018/2/layout/IconVerticalSolidList"/>
    <dgm:cxn modelId="{6407B17C-429F-4547-A5A0-393BA6E9C6DC}" type="presParOf" srcId="{251D7D4E-4AD9-4568-9405-C1607DFDD698}" destId="{6112D226-25C7-434F-99B1-713BCCAA0E57}" srcOrd="4" destOrd="0" presId="urn:microsoft.com/office/officeart/2018/2/layout/IconVerticalSolidList"/>
    <dgm:cxn modelId="{451FFFD0-0FDB-4662-871D-001572AF98EA}" type="presParOf" srcId="{EB075BC7-6E73-447A-9CB2-E86390B78072}" destId="{B13A5736-2C43-4E85-ADD3-712D3544349F}" srcOrd="5" destOrd="0" presId="urn:microsoft.com/office/officeart/2018/2/layout/IconVerticalSolidList"/>
    <dgm:cxn modelId="{5D86993D-A2DA-4C8E-81E1-234EB8032588}" type="presParOf" srcId="{EB075BC7-6E73-447A-9CB2-E86390B78072}" destId="{B7483F7B-E6B4-4C3C-8757-903350BF983C}" srcOrd="6" destOrd="0" presId="urn:microsoft.com/office/officeart/2018/2/layout/IconVerticalSolidList"/>
    <dgm:cxn modelId="{E96FE5B3-34B7-4E7A-838D-9583F1236EE5}" type="presParOf" srcId="{B7483F7B-E6B4-4C3C-8757-903350BF983C}" destId="{05F8BA3F-0D5B-4965-B219-01B038B02BAD}" srcOrd="0" destOrd="0" presId="urn:microsoft.com/office/officeart/2018/2/layout/IconVerticalSolidList"/>
    <dgm:cxn modelId="{C2174BA8-D24E-4C0F-B6AD-E5C2E867ABF7}" type="presParOf" srcId="{B7483F7B-E6B4-4C3C-8757-903350BF983C}" destId="{4B8E0659-D430-4AA7-BEB9-69E85B949109}" srcOrd="1" destOrd="0" presId="urn:microsoft.com/office/officeart/2018/2/layout/IconVerticalSolidList"/>
    <dgm:cxn modelId="{42161B52-91EC-47B9-B05D-2B8DFECA2B70}" type="presParOf" srcId="{B7483F7B-E6B4-4C3C-8757-903350BF983C}" destId="{7EA5A184-AA02-41F1-AC77-427F27779F21}" srcOrd="2" destOrd="0" presId="urn:microsoft.com/office/officeart/2018/2/layout/IconVerticalSolidList"/>
    <dgm:cxn modelId="{430EC000-B195-485A-A1E5-A27091BA3BB4}" type="presParOf" srcId="{B7483F7B-E6B4-4C3C-8757-903350BF983C}" destId="{81CE9E7A-BD4D-48DA-9EDC-D41EF3F5BAC4}" srcOrd="3" destOrd="0" presId="urn:microsoft.com/office/officeart/2018/2/layout/IconVerticalSolidList"/>
    <dgm:cxn modelId="{A656E076-DFBC-4D81-8A4C-AE7E27148D72}" type="presParOf" srcId="{B7483F7B-E6B4-4C3C-8757-903350BF983C}" destId="{71B68C8B-03CB-4DC8-ACD7-5DEF1A5A1DE7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8E2FDE-06C1-402E-80A0-DCD5ADAFE8C8}">
      <dsp:nvSpPr>
        <dsp:cNvPr id="0" name=""/>
        <dsp:cNvSpPr/>
      </dsp:nvSpPr>
      <dsp:spPr>
        <a:xfrm>
          <a:off x="397837" y="777374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CBD57A-67FB-430B-B017-2AB4C1BA9430}">
      <dsp:nvSpPr>
        <dsp:cNvPr id="0" name=""/>
        <dsp:cNvSpPr/>
      </dsp:nvSpPr>
      <dsp:spPr>
        <a:xfrm>
          <a:off x="631837" y="1011375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8B1CF8-CC2C-48C7-8024-6ABEEDD18991}">
      <dsp:nvSpPr>
        <dsp:cNvPr id="0" name=""/>
        <dsp:cNvSpPr/>
      </dsp:nvSpPr>
      <dsp:spPr>
        <a:xfrm>
          <a:off x="46837" y="22173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1800" kern="1200"/>
            <a:t>Hvad er mental sundhed? </a:t>
          </a:r>
          <a:endParaRPr lang="en-US" sz="1800" kern="1200"/>
        </a:p>
      </dsp:txBody>
      <dsp:txXfrm>
        <a:off x="46837" y="2217375"/>
        <a:ext cx="1800000" cy="720000"/>
      </dsp:txXfrm>
    </dsp:sp>
    <dsp:sp modelId="{A78201E6-0DFB-4CD7-907C-9FF2A520DAF1}">
      <dsp:nvSpPr>
        <dsp:cNvPr id="0" name=""/>
        <dsp:cNvSpPr/>
      </dsp:nvSpPr>
      <dsp:spPr>
        <a:xfrm>
          <a:off x="2512837" y="777374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52CB75-E4E6-487D-8AE2-7262CE03927B}">
      <dsp:nvSpPr>
        <dsp:cNvPr id="0" name=""/>
        <dsp:cNvSpPr/>
      </dsp:nvSpPr>
      <dsp:spPr>
        <a:xfrm>
          <a:off x="2746837" y="1011375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06178C-D710-4ED4-94D9-FCAE0051A95A}">
      <dsp:nvSpPr>
        <dsp:cNvPr id="0" name=""/>
        <dsp:cNvSpPr/>
      </dsp:nvSpPr>
      <dsp:spPr>
        <a:xfrm>
          <a:off x="2161837" y="22173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1800" kern="1200"/>
            <a:t>Hvorfor er det vigtigt? </a:t>
          </a:r>
          <a:endParaRPr lang="en-US" sz="1800" kern="1200"/>
        </a:p>
      </dsp:txBody>
      <dsp:txXfrm>
        <a:off x="2161837" y="2217375"/>
        <a:ext cx="1800000" cy="720000"/>
      </dsp:txXfrm>
    </dsp:sp>
    <dsp:sp modelId="{D624EEFF-11FF-4216-834E-1CE54552767D}">
      <dsp:nvSpPr>
        <dsp:cNvPr id="0" name=""/>
        <dsp:cNvSpPr/>
      </dsp:nvSpPr>
      <dsp:spPr>
        <a:xfrm>
          <a:off x="4627837" y="777374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471F28-729C-415A-B164-6432F47DC60E}">
      <dsp:nvSpPr>
        <dsp:cNvPr id="0" name=""/>
        <dsp:cNvSpPr/>
      </dsp:nvSpPr>
      <dsp:spPr>
        <a:xfrm>
          <a:off x="4861837" y="1011375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C89E95-2D0D-4A06-97A3-9C059C6A5EB5}">
      <dsp:nvSpPr>
        <dsp:cNvPr id="0" name=""/>
        <dsp:cNvSpPr/>
      </dsp:nvSpPr>
      <dsp:spPr>
        <a:xfrm>
          <a:off x="4276837" y="22173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1800" kern="1200"/>
            <a:t>Lovgivning &amp; anbefalinger </a:t>
          </a:r>
          <a:endParaRPr lang="en-US" sz="1800" kern="1200"/>
        </a:p>
      </dsp:txBody>
      <dsp:txXfrm>
        <a:off x="4276837" y="2217375"/>
        <a:ext cx="1800000" cy="720000"/>
      </dsp:txXfrm>
    </dsp:sp>
    <dsp:sp modelId="{90A5D8EF-F4DA-4550-9AD6-EB8EAD18EA70}">
      <dsp:nvSpPr>
        <dsp:cNvPr id="0" name=""/>
        <dsp:cNvSpPr/>
      </dsp:nvSpPr>
      <dsp:spPr>
        <a:xfrm>
          <a:off x="6742837" y="777374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5DE9B8-A57C-438A-A98D-CFF58D043554}">
      <dsp:nvSpPr>
        <dsp:cNvPr id="0" name=""/>
        <dsp:cNvSpPr/>
      </dsp:nvSpPr>
      <dsp:spPr>
        <a:xfrm>
          <a:off x="6976837" y="1011375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91039E-BEC3-44D8-9500-CC1FBD0EFB66}">
      <dsp:nvSpPr>
        <dsp:cNvPr id="0" name=""/>
        <dsp:cNvSpPr/>
      </dsp:nvSpPr>
      <dsp:spPr>
        <a:xfrm>
          <a:off x="6391837" y="22173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1800" kern="1200"/>
            <a:t>Vores målgruppe </a:t>
          </a:r>
          <a:endParaRPr lang="en-US" sz="1800" kern="1200"/>
        </a:p>
      </dsp:txBody>
      <dsp:txXfrm>
        <a:off x="6391837" y="2217375"/>
        <a:ext cx="1800000" cy="720000"/>
      </dsp:txXfrm>
    </dsp:sp>
    <dsp:sp modelId="{565F054C-1834-48C1-B179-FE3054073042}">
      <dsp:nvSpPr>
        <dsp:cNvPr id="0" name=""/>
        <dsp:cNvSpPr/>
      </dsp:nvSpPr>
      <dsp:spPr>
        <a:xfrm>
          <a:off x="8857837" y="777374"/>
          <a:ext cx="1098000" cy="109800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250456-5E27-4FCC-8801-965AA2DF3729}">
      <dsp:nvSpPr>
        <dsp:cNvPr id="0" name=""/>
        <dsp:cNvSpPr/>
      </dsp:nvSpPr>
      <dsp:spPr>
        <a:xfrm>
          <a:off x="9091837" y="1011375"/>
          <a:ext cx="630000" cy="63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664CB9-9FE6-4595-9521-148F77827E30}">
      <dsp:nvSpPr>
        <dsp:cNvPr id="0" name=""/>
        <dsp:cNvSpPr/>
      </dsp:nvSpPr>
      <dsp:spPr>
        <a:xfrm>
          <a:off x="8506837" y="22173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a-DK" sz="1800" kern="1200"/>
            <a:t>Vores tiltag </a:t>
          </a:r>
          <a:endParaRPr lang="en-US" sz="1800" kern="1200"/>
        </a:p>
      </dsp:txBody>
      <dsp:txXfrm>
        <a:off x="8506837" y="2217375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694A68-AEF4-413F-B3C4-FB614DECF0DA}">
      <dsp:nvSpPr>
        <dsp:cNvPr id="0" name=""/>
        <dsp:cNvSpPr/>
      </dsp:nvSpPr>
      <dsp:spPr>
        <a:xfrm>
          <a:off x="1159972" y="674297"/>
          <a:ext cx="1291149" cy="129114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9C4B12-36A8-41DF-979E-95DA6B388190}">
      <dsp:nvSpPr>
        <dsp:cNvPr id="0" name=""/>
        <dsp:cNvSpPr/>
      </dsp:nvSpPr>
      <dsp:spPr>
        <a:xfrm>
          <a:off x="370937" y="2320451"/>
          <a:ext cx="2869220" cy="720000"/>
        </a:xfrm>
        <a:prstGeom prst="rightArrow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>
              <a:latin typeface="Raleway" pitchFamily="2" charset="77"/>
            </a:rPr>
            <a:t>2010-2021 stigning på 7%* </a:t>
          </a:r>
          <a:endParaRPr lang="en-US" sz="1700" kern="1200" dirty="0">
            <a:latin typeface="Raleway" pitchFamily="2" charset="77"/>
          </a:endParaRPr>
        </a:p>
      </dsp:txBody>
      <dsp:txXfrm>
        <a:off x="370937" y="2500451"/>
        <a:ext cx="2689220" cy="360000"/>
      </dsp:txXfrm>
    </dsp:sp>
    <dsp:sp modelId="{819197D1-B633-4BEE-82F4-F9E6B14B60B3}">
      <dsp:nvSpPr>
        <dsp:cNvPr id="0" name=""/>
        <dsp:cNvSpPr/>
      </dsp:nvSpPr>
      <dsp:spPr>
        <a:xfrm>
          <a:off x="4531306" y="674297"/>
          <a:ext cx="1291149" cy="129114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31A651-1D67-48B4-B847-39428A79C08D}">
      <dsp:nvSpPr>
        <dsp:cNvPr id="0" name=""/>
        <dsp:cNvSpPr/>
      </dsp:nvSpPr>
      <dsp:spPr>
        <a:xfrm>
          <a:off x="3742270" y="2320451"/>
          <a:ext cx="286922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>
              <a:latin typeface="Raleway" pitchFamily="2" charset="77"/>
            </a:rPr>
            <a:t>2017-2021 stigning fra 13,2% til 17,4%* </a:t>
          </a:r>
          <a:endParaRPr lang="en-US" sz="1700" kern="1200" dirty="0">
            <a:latin typeface="Raleway" pitchFamily="2" charset="77"/>
          </a:endParaRPr>
        </a:p>
      </dsp:txBody>
      <dsp:txXfrm>
        <a:off x="3742270" y="2320451"/>
        <a:ext cx="2869220" cy="720000"/>
      </dsp:txXfrm>
    </dsp:sp>
    <dsp:sp modelId="{965D5ADE-6C3E-4294-B97A-1E59EA6FC692}">
      <dsp:nvSpPr>
        <dsp:cNvPr id="0" name=""/>
        <dsp:cNvSpPr/>
      </dsp:nvSpPr>
      <dsp:spPr>
        <a:xfrm>
          <a:off x="7902640" y="674297"/>
          <a:ext cx="1291149" cy="129114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14DDE-3AFD-45EA-83E8-F4D107417591}">
      <dsp:nvSpPr>
        <dsp:cNvPr id="0" name=""/>
        <dsp:cNvSpPr/>
      </dsp:nvSpPr>
      <dsp:spPr>
        <a:xfrm>
          <a:off x="7113604" y="2320451"/>
          <a:ext cx="286922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>
              <a:latin typeface="Raleway" pitchFamily="2" charset="77"/>
            </a:rPr>
            <a:t>Årligt 2400 flere dødsfald* </a:t>
          </a:r>
          <a:endParaRPr lang="en-US" sz="1700" kern="1200" dirty="0">
            <a:latin typeface="Raleway" pitchFamily="2" charset="77"/>
          </a:endParaRPr>
        </a:p>
      </dsp:txBody>
      <dsp:txXfrm>
        <a:off x="7113604" y="2320451"/>
        <a:ext cx="286922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D55818-58A3-0748-AD6F-AF0EE14B2208}">
      <dsp:nvSpPr>
        <dsp:cNvPr id="0" name=""/>
        <dsp:cNvSpPr/>
      </dsp:nvSpPr>
      <dsp:spPr>
        <a:xfrm>
          <a:off x="3538" y="611951"/>
          <a:ext cx="1916036" cy="11496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Bekendtgørelse om forebyggende sundhedsydelser til børn og unge</a:t>
          </a:r>
          <a:endParaRPr lang="en-US" sz="1300" kern="1200"/>
        </a:p>
      </dsp:txBody>
      <dsp:txXfrm>
        <a:off x="3538" y="611951"/>
        <a:ext cx="1916036" cy="1149621"/>
      </dsp:txXfrm>
    </dsp:sp>
    <dsp:sp modelId="{50A4BAEA-D3FB-E14B-A0A1-22F643EB00A1}">
      <dsp:nvSpPr>
        <dsp:cNvPr id="0" name=""/>
        <dsp:cNvSpPr/>
      </dsp:nvSpPr>
      <dsp:spPr>
        <a:xfrm>
          <a:off x="2111179" y="611951"/>
          <a:ext cx="1916036" cy="114962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Dagtilbudsloven</a:t>
          </a:r>
          <a:endParaRPr lang="en-US" sz="1300" kern="1200"/>
        </a:p>
      </dsp:txBody>
      <dsp:txXfrm>
        <a:off x="2111179" y="611951"/>
        <a:ext cx="1916036" cy="1149621"/>
      </dsp:txXfrm>
    </dsp:sp>
    <dsp:sp modelId="{8A54C07A-6FEE-DF43-B824-9268981C599E}">
      <dsp:nvSpPr>
        <dsp:cNvPr id="0" name=""/>
        <dsp:cNvSpPr/>
      </dsp:nvSpPr>
      <dsp:spPr>
        <a:xfrm>
          <a:off x="4218819" y="611951"/>
          <a:ext cx="1916036" cy="114962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Serviceloven</a:t>
          </a:r>
          <a:endParaRPr lang="en-US" sz="1300" kern="1200"/>
        </a:p>
      </dsp:txBody>
      <dsp:txXfrm>
        <a:off x="4218819" y="611951"/>
        <a:ext cx="1916036" cy="1149621"/>
      </dsp:txXfrm>
    </dsp:sp>
    <dsp:sp modelId="{731D364D-E929-1F42-BB04-033ADDB1AB59}">
      <dsp:nvSpPr>
        <dsp:cNvPr id="0" name=""/>
        <dsp:cNvSpPr/>
      </dsp:nvSpPr>
      <dsp:spPr>
        <a:xfrm>
          <a:off x="6326459" y="611951"/>
          <a:ext cx="1916036" cy="114962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Folkeskoleloven</a:t>
          </a:r>
          <a:endParaRPr lang="en-US" sz="1300" kern="1200"/>
        </a:p>
      </dsp:txBody>
      <dsp:txXfrm>
        <a:off x="6326459" y="611951"/>
        <a:ext cx="1916036" cy="1149621"/>
      </dsp:txXfrm>
    </dsp:sp>
    <dsp:sp modelId="{70598F5E-7D89-584A-9D98-13DA5861204C}">
      <dsp:nvSpPr>
        <dsp:cNvPr id="0" name=""/>
        <dsp:cNvSpPr/>
      </dsp:nvSpPr>
      <dsp:spPr>
        <a:xfrm>
          <a:off x="8434099" y="611951"/>
          <a:ext cx="1916036" cy="114962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Undervisningsmiljøloven</a:t>
          </a:r>
          <a:endParaRPr lang="en-US" sz="1300" kern="1200"/>
        </a:p>
      </dsp:txBody>
      <dsp:txXfrm>
        <a:off x="8434099" y="611951"/>
        <a:ext cx="1916036" cy="1149621"/>
      </dsp:txXfrm>
    </dsp:sp>
    <dsp:sp modelId="{EE66BDA6-AAF1-8E47-9185-B5571A932603}">
      <dsp:nvSpPr>
        <dsp:cNvPr id="0" name=""/>
        <dsp:cNvSpPr/>
      </dsp:nvSpPr>
      <dsp:spPr>
        <a:xfrm>
          <a:off x="3538" y="1953176"/>
          <a:ext cx="1916036" cy="11496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Erhvervsuddannelsesloven</a:t>
          </a:r>
          <a:endParaRPr lang="en-US" sz="1300" kern="1200"/>
        </a:p>
      </dsp:txBody>
      <dsp:txXfrm>
        <a:off x="3538" y="1953176"/>
        <a:ext cx="1916036" cy="1149621"/>
      </dsp:txXfrm>
    </dsp:sp>
    <dsp:sp modelId="{0CEDF212-7CFE-5544-80E0-FAF2C5EF69EA}">
      <dsp:nvSpPr>
        <dsp:cNvPr id="0" name=""/>
        <dsp:cNvSpPr/>
      </dsp:nvSpPr>
      <dsp:spPr>
        <a:xfrm>
          <a:off x="2111179" y="1953176"/>
          <a:ext cx="1916036" cy="114962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Bekendtgørelse om de gymnasiale uddannelser</a:t>
          </a:r>
          <a:endParaRPr lang="en-US" sz="1300" kern="1200"/>
        </a:p>
      </dsp:txBody>
      <dsp:txXfrm>
        <a:off x="2111179" y="1953176"/>
        <a:ext cx="1916036" cy="1149621"/>
      </dsp:txXfrm>
    </dsp:sp>
    <dsp:sp modelId="{687AD53A-41C0-A44C-82A2-56684E986239}">
      <dsp:nvSpPr>
        <dsp:cNvPr id="0" name=""/>
        <dsp:cNvSpPr/>
      </dsp:nvSpPr>
      <dsp:spPr>
        <a:xfrm>
          <a:off x="4218819" y="1953176"/>
          <a:ext cx="1916036" cy="114962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Bekendtgørelse af lov om en aktiv beskæftigelsesindsats</a:t>
          </a:r>
          <a:endParaRPr lang="en-US" sz="1300" kern="1200"/>
        </a:p>
      </dsp:txBody>
      <dsp:txXfrm>
        <a:off x="4218819" y="1953176"/>
        <a:ext cx="1916036" cy="1149621"/>
      </dsp:txXfrm>
    </dsp:sp>
    <dsp:sp modelId="{DF297E12-2A4E-E64C-BF47-00E6C2FE24BC}">
      <dsp:nvSpPr>
        <dsp:cNvPr id="0" name=""/>
        <dsp:cNvSpPr/>
      </dsp:nvSpPr>
      <dsp:spPr>
        <a:xfrm>
          <a:off x="6326459" y="1953176"/>
          <a:ext cx="1916036" cy="114962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Arbejdsmiljøloven </a:t>
          </a:r>
          <a:endParaRPr lang="en-US" sz="1300" kern="1200"/>
        </a:p>
      </dsp:txBody>
      <dsp:txXfrm>
        <a:off x="6326459" y="1953176"/>
        <a:ext cx="1916036" cy="1149621"/>
      </dsp:txXfrm>
    </dsp:sp>
    <dsp:sp modelId="{D4B1FF30-2344-2F49-B34C-73E6ED971149}">
      <dsp:nvSpPr>
        <dsp:cNvPr id="0" name=""/>
        <dsp:cNvSpPr/>
      </dsp:nvSpPr>
      <dsp:spPr>
        <a:xfrm>
          <a:off x="8434099" y="1953176"/>
          <a:ext cx="1916036" cy="114962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/>
            <a:t>Bekendtgørelse af lov om naturbeskyttelse </a:t>
          </a:r>
          <a:endParaRPr lang="en-US" sz="1300" kern="1200"/>
        </a:p>
      </dsp:txBody>
      <dsp:txXfrm>
        <a:off x="8434099" y="1953176"/>
        <a:ext cx="1916036" cy="11496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12D54C-B65D-534F-A554-9D152935804A}">
      <dsp:nvSpPr>
        <dsp:cNvPr id="0" name=""/>
        <dsp:cNvSpPr/>
      </dsp:nvSpPr>
      <dsp:spPr>
        <a:xfrm>
          <a:off x="0" y="75978"/>
          <a:ext cx="6266011" cy="152685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900" kern="1200"/>
            <a:t>Handleplan med målsætninger og indsatser til fremme af mental sundhed i dagtilbud og skoler</a:t>
          </a:r>
          <a:endParaRPr lang="en-US" sz="2900" kern="1200"/>
        </a:p>
      </dsp:txBody>
      <dsp:txXfrm>
        <a:off x="74535" y="150513"/>
        <a:ext cx="6116941" cy="1377780"/>
      </dsp:txXfrm>
    </dsp:sp>
    <dsp:sp modelId="{F3FC1F2E-236D-E74B-9119-D0EAB99916F5}">
      <dsp:nvSpPr>
        <dsp:cNvPr id="0" name=""/>
        <dsp:cNvSpPr/>
      </dsp:nvSpPr>
      <dsp:spPr>
        <a:xfrm>
          <a:off x="0" y="1686348"/>
          <a:ext cx="6266011" cy="1526850"/>
        </a:xfrm>
        <a:prstGeom prst="roundRect">
          <a:avLst/>
        </a:prstGeom>
        <a:gradFill rotWithShape="0">
          <a:gsLst>
            <a:gs pos="0">
              <a:schemeClr val="accent2">
                <a:hueOff val="-752619"/>
                <a:satOff val="4598"/>
                <a:lumOff val="1960"/>
                <a:alphaOff val="0"/>
                <a:tint val="96000"/>
                <a:lumMod val="104000"/>
              </a:schemeClr>
            </a:gs>
            <a:gs pos="100000">
              <a:schemeClr val="accent2">
                <a:hueOff val="-752619"/>
                <a:satOff val="4598"/>
                <a:lumOff val="196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900" kern="1200"/>
            <a:t>At styrke børns trivsel i dagtilbud </a:t>
          </a:r>
          <a:endParaRPr lang="en-US" sz="2900" kern="1200"/>
        </a:p>
      </dsp:txBody>
      <dsp:txXfrm>
        <a:off x="74535" y="1760883"/>
        <a:ext cx="6116941" cy="1377780"/>
      </dsp:txXfrm>
    </dsp:sp>
    <dsp:sp modelId="{38B2A1E5-D0CF-8446-925B-50FE8DCA1FC4}">
      <dsp:nvSpPr>
        <dsp:cNvPr id="0" name=""/>
        <dsp:cNvSpPr/>
      </dsp:nvSpPr>
      <dsp:spPr>
        <a:xfrm>
          <a:off x="0" y="3296718"/>
          <a:ext cx="6266011" cy="1526850"/>
        </a:xfrm>
        <a:prstGeom prst="roundRect">
          <a:avLst/>
        </a:prstGeom>
        <a:gradFill rotWithShape="0">
          <a:gsLst>
            <a:gs pos="0">
              <a:schemeClr val="accent2">
                <a:hueOff val="-1505238"/>
                <a:satOff val="9197"/>
                <a:lumOff val="3920"/>
                <a:alphaOff val="0"/>
                <a:tint val="96000"/>
                <a:lumMod val="104000"/>
              </a:schemeClr>
            </a:gs>
            <a:gs pos="100000">
              <a:schemeClr val="accent2">
                <a:hueOff val="-1505238"/>
                <a:satOff val="9197"/>
                <a:lumOff val="392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900" kern="1200"/>
            <a:t>At fremme elevers trivsel i skolen </a:t>
          </a:r>
          <a:endParaRPr lang="en-US" sz="2900" kern="1200"/>
        </a:p>
      </dsp:txBody>
      <dsp:txXfrm>
        <a:off x="74535" y="3371253"/>
        <a:ext cx="6116941" cy="13777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1F4E50-45B9-469B-AD29-677FC46D9D18}">
      <dsp:nvSpPr>
        <dsp:cNvPr id="0" name=""/>
        <dsp:cNvSpPr/>
      </dsp:nvSpPr>
      <dsp:spPr>
        <a:xfrm>
          <a:off x="0" y="2033"/>
          <a:ext cx="6266011" cy="10306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4C9289-0C63-4717-83DF-2940A497FA83}">
      <dsp:nvSpPr>
        <dsp:cNvPr id="0" name=""/>
        <dsp:cNvSpPr/>
      </dsp:nvSpPr>
      <dsp:spPr>
        <a:xfrm>
          <a:off x="311764" y="233924"/>
          <a:ext cx="566845" cy="56684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55D367-4A43-41BD-9E63-F15B2862B0DF}">
      <dsp:nvSpPr>
        <dsp:cNvPr id="0" name=""/>
        <dsp:cNvSpPr/>
      </dsp:nvSpPr>
      <dsp:spPr>
        <a:xfrm>
          <a:off x="1190374" y="2033"/>
          <a:ext cx="5075636" cy="1030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075" tIns="109075" rIns="109075" bIns="1090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Fremmer og dermed forebygger</a:t>
          </a:r>
          <a:endParaRPr lang="en-US" sz="2200" kern="1200"/>
        </a:p>
      </dsp:txBody>
      <dsp:txXfrm>
        <a:off x="1190374" y="2033"/>
        <a:ext cx="5075636" cy="1030627"/>
      </dsp:txXfrm>
    </dsp:sp>
    <dsp:sp modelId="{F1ED9DAC-19B9-4291-AAA5-88B00E45CEA8}">
      <dsp:nvSpPr>
        <dsp:cNvPr id="0" name=""/>
        <dsp:cNvSpPr/>
      </dsp:nvSpPr>
      <dsp:spPr>
        <a:xfrm>
          <a:off x="0" y="1290317"/>
          <a:ext cx="6266011" cy="10306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E13F7B-2CD6-48B9-A353-F726AA750F90}">
      <dsp:nvSpPr>
        <dsp:cNvPr id="0" name=""/>
        <dsp:cNvSpPr/>
      </dsp:nvSpPr>
      <dsp:spPr>
        <a:xfrm>
          <a:off x="311764" y="1522208"/>
          <a:ext cx="566845" cy="56684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44587D-EE86-4EAA-95DF-31EC6BF243E6}">
      <dsp:nvSpPr>
        <dsp:cNvPr id="0" name=""/>
        <dsp:cNvSpPr/>
      </dsp:nvSpPr>
      <dsp:spPr>
        <a:xfrm>
          <a:off x="1190374" y="1290317"/>
          <a:ext cx="2819704" cy="1030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075" tIns="109075" rIns="109075" bIns="1090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ABC – mental sundhedsstrategi </a:t>
          </a:r>
          <a:endParaRPr lang="en-US" sz="2200" kern="1200"/>
        </a:p>
      </dsp:txBody>
      <dsp:txXfrm>
        <a:off x="1190374" y="1290317"/>
        <a:ext cx="2819704" cy="1030627"/>
      </dsp:txXfrm>
    </dsp:sp>
    <dsp:sp modelId="{8D02A34E-C174-4A20-B0E4-46277F4F0392}">
      <dsp:nvSpPr>
        <dsp:cNvPr id="0" name=""/>
        <dsp:cNvSpPr/>
      </dsp:nvSpPr>
      <dsp:spPr>
        <a:xfrm>
          <a:off x="4010079" y="1290317"/>
          <a:ext cx="2255931" cy="1030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075" tIns="109075" rIns="109075" bIns="109075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/>
            <a:t>Act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/>
            <a:t>Belong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/>
            <a:t>Commit</a:t>
          </a:r>
          <a:endParaRPr lang="en-US" sz="1100" kern="1200"/>
        </a:p>
      </dsp:txBody>
      <dsp:txXfrm>
        <a:off x="4010079" y="1290317"/>
        <a:ext cx="2255931" cy="1030627"/>
      </dsp:txXfrm>
    </dsp:sp>
    <dsp:sp modelId="{01542398-E2C7-4222-B3E7-03A9064B2F7F}">
      <dsp:nvSpPr>
        <dsp:cNvPr id="0" name=""/>
        <dsp:cNvSpPr/>
      </dsp:nvSpPr>
      <dsp:spPr>
        <a:xfrm>
          <a:off x="0" y="2578601"/>
          <a:ext cx="6266011" cy="10306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600EA1-80CE-4AF4-B6E3-21777490C3B9}">
      <dsp:nvSpPr>
        <dsp:cNvPr id="0" name=""/>
        <dsp:cNvSpPr/>
      </dsp:nvSpPr>
      <dsp:spPr>
        <a:xfrm>
          <a:off x="311764" y="2810493"/>
          <a:ext cx="566845" cy="56684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D4EE5D-7BB2-4A21-9A77-3628F23FDFB6}">
      <dsp:nvSpPr>
        <dsp:cNvPr id="0" name=""/>
        <dsp:cNvSpPr/>
      </dsp:nvSpPr>
      <dsp:spPr>
        <a:xfrm>
          <a:off x="1190374" y="2578601"/>
          <a:ext cx="2819704" cy="1030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075" tIns="109075" rIns="109075" bIns="1090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Workshop </a:t>
          </a:r>
          <a:endParaRPr lang="en-US" sz="2200" kern="1200"/>
        </a:p>
      </dsp:txBody>
      <dsp:txXfrm>
        <a:off x="1190374" y="2578601"/>
        <a:ext cx="2819704" cy="1030627"/>
      </dsp:txXfrm>
    </dsp:sp>
    <dsp:sp modelId="{6112D226-25C7-434F-99B1-713BCCAA0E57}">
      <dsp:nvSpPr>
        <dsp:cNvPr id="0" name=""/>
        <dsp:cNvSpPr/>
      </dsp:nvSpPr>
      <dsp:spPr>
        <a:xfrm>
          <a:off x="4010079" y="2578601"/>
          <a:ext cx="2255931" cy="1030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075" tIns="109075" rIns="109075" bIns="109075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Mindfulness </a:t>
          </a: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Gruppesamtaler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Individuelt coach-forløb </a:t>
          </a: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 err="1"/>
            <a:t>Walk’n’talk</a:t>
          </a:r>
          <a:endParaRPr lang="da-DK" sz="1100" kern="1200" dirty="0"/>
        </a:p>
      </dsp:txBody>
      <dsp:txXfrm>
        <a:off x="4010079" y="2578601"/>
        <a:ext cx="2255931" cy="1030627"/>
      </dsp:txXfrm>
    </dsp:sp>
    <dsp:sp modelId="{05F8BA3F-0D5B-4965-B219-01B038B02BAD}">
      <dsp:nvSpPr>
        <dsp:cNvPr id="0" name=""/>
        <dsp:cNvSpPr/>
      </dsp:nvSpPr>
      <dsp:spPr>
        <a:xfrm>
          <a:off x="0" y="3866886"/>
          <a:ext cx="6266011" cy="10306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8E0659-D430-4AA7-BEB9-69E85B949109}">
      <dsp:nvSpPr>
        <dsp:cNvPr id="0" name=""/>
        <dsp:cNvSpPr/>
      </dsp:nvSpPr>
      <dsp:spPr>
        <a:xfrm>
          <a:off x="311764" y="4098777"/>
          <a:ext cx="566845" cy="56684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CE9E7A-BD4D-48DA-9EDC-D41EF3F5BAC4}">
      <dsp:nvSpPr>
        <dsp:cNvPr id="0" name=""/>
        <dsp:cNvSpPr/>
      </dsp:nvSpPr>
      <dsp:spPr>
        <a:xfrm>
          <a:off x="1190374" y="3866886"/>
          <a:ext cx="2819704" cy="1030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075" tIns="109075" rIns="109075" bIns="10907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App</a:t>
          </a:r>
          <a:endParaRPr lang="en-US" sz="2200" kern="1200"/>
        </a:p>
      </dsp:txBody>
      <dsp:txXfrm>
        <a:off x="1190374" y="3866886"/>
        <a:ext cx="2819704" cy="1030627"/>
      </dsp:txXfrm>
    </dsp:sp>
    <dsp:sp modelId="{71B68C8B-03CB-4DC8-ACD7-5DEF1A5A1DE7}">
      <dsp:nvSpPr>
        <dsp:cNvPr id="0" name=""/>
        <dsp:cNvSpPr/>
      </dsp:nvSpPr>
      <dsp:spPr>
        <a:xfrm>
          <a:off x="4010079" y="3866886"/>
          <a:ext cx="2255931" cy="1030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9075" tIns="109075" rIns="109075" bIns="109075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Mindfulness øvelser </a:t>
          </a: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Kontakt til ligesindede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Dagbogsfunktion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100" kern="1200" dirty="0"/>
            <a:t>Søvnlog </a:t>
          </a:r>
          <a:endParaRPr lang="en-US" sz="1100" kern="1200" dirty="0"/>
        </a:p>
      </dsp:txBody>
      <dsp:txXfrm>
        <a:off x="4010079" y="3866886"/>
        <a:ext cx="2255931" cy="1030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24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647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183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580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43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268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782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18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385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335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494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1882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699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502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140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708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96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12/12/22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0844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69" r:id="rId9"/>
    <p:sldLayoutId id="2147483668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hf sldNum="0"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00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2CA733A-8D25-4E63-8273-CC14052E0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C36C001-BC9F-5342-0073-A28B5E72E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1273" y="4863211"/>
            <a:ext cx="9440034" cy="1088336"/>
          </a:xfrm>
        </p:spPr>
        <p:txBody>
          <a:bodyPr>
            <a:normAutofit/>
          </a:bodyPr>
          <a:lstStyle/>
          <a:p>
            <a:r>
              <a:rPr lang="da-DK" sz="4800" dirty="0"/>
              <a:t>Mental sundhed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FB581C-2142-4222-9A3B-905AD6C09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" t="2669" r="616"/>
          <a:stretch/>
        </p:blipFill>
        <p:spPr>
          <a:xfrm>
            <a:off x="-1" y="0"/>
            <a:ext cx="12192001" cy="4322278"/>
          </a:xfrm>
          <a:prstGeom prst="rect">
            <a:avLst/>
          </a:prstGeom>
        </p:spPr>
      </p:pic>
      <p:pic>
        <p:nvPicPr>
          <p:cNvPr id="4" name="Picture 3" descr="Computer genererede lys">
            <a:extLst>
              <a:ext uri="{FF2B5EF4-FFF2-40B4-BE49-F238E27FC236}">
                <a16:creationId xmlns:a16="http://schemas.microsoft.com/office/drawing/2014/main" id="{2AFE3558-A26B-A123-D771-CF5C2CAA17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" t="9223" r="-5" b="23837"/>
          <a:stretch/>
        </p:blipFill>
        <p:spPr>
          <a:xfrm>
            <a:off x="-1" y="-1179443"/>
            <a:ext cx="12198915" cy="604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9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2A87B6-8688-1E02-936F-0102036DA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>
            <a:normAutofit/>
          </a:bodyPr>
          <a:lstStyle/>
          <a:p>
            <a:r>
              <a:rPr lang="da-DK"/>
              <a:t>Agenda</a:t>
            </a:r>
          </a:p>
        </p:txBody>
      </p:sp>
      <p:graphicFrame>
        <p:nvGraphicFramePr>
          <p:cNvPr id="14" name="Pladsholder til indhold 2">
            <a:extLst>
              <a:ext uri="{FF2B5EF4-FFF2-40B4-BE49-F238E27FC236}">
                <a16:creationId xmlns:a16="http://schemas.microsoft.com/office/drawing/2014/main" id="{081A34E9-F8DC-678C-A1E6-D927E9F75B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7943088"/>
              </p:ext>
            </p:extLst>
          </p:nvPr>
        </p:nvGraphicFramePr>
        <p:xfrm>
          <a:off x="914400" y="2076450"/>
          <a:ext cx="10353675" cy="3714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22644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A2456A0-13DF-4BA8-9BDD-168E874C4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63C4ABE-19AA-0677-2F1B-DF68D319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5978072" cy="1556702"/>
          </a:xfrm>
        </p:spPr>
        <p:txBody>
          <a:bodyPr>
            <a:normAutofit/>
          </a:bodyPr>
          <a:lstStyle/>
          <a:p>
            <a:r>
              <a:rPr lang="da-DK"/>
              <a:t>Hvad er mental sundhed?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C9B9984-133D-1DBD-54B4-7FC955465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01079"/>
            <a:ext cx="5978072" cy="3693770"/>
          </a:xfrm>
        </p:spPr>
        <p:txBody>
          <a:bodyPr anchor="t">
            <a:normAutofit/>
          </a:bodyPr>
          <a:lstStyle/>
          <a:p>
            <a:pPr marL="36900" indent="0">
              <a:lnSpc>
                <a:spcPct val="90000"/>
              </a:lnSpc>
              <a:buNone/>
            </a:pPr>
            <a:r>
              <a:rPr lang="da-DK" sz="1700" b="0" i="0" u="none" strike="noStrike" dirty="0">
                <a:effectLst/>
                <a:latin typeface="Raleway" panose="020F0502020204030204" pitchFamily="34" charset="0"/>
              </a:rPr>
              <a:t>WHO’s definition</a:t>
            </a:r>
          </a:p>
          <a:p>
            <a:pPr marL="36900" indent="0">
              <a:lnSpc>
                <a:spcPct val="90000"/>
              </a:lnSpc>
              <a:buNone/>
            </a:pPr>
            <a:r>
              <a:rPr lang="da-DK" sz="1700" b="0" i="0" u="none" strike="noStrike" dirty="0">
                <a:effectLst/>
                <a:latin typeface="Raleway" panose="020F0502020204030204" pitchFamily="34" charset="0"/>
              </a:rPr>
              <a:t>En tilstand af velbefindende, hvor individet kan udfolde sine evner, håndtere dagligdags udfordringer og stress samt indgå i fællesskaber med andre mennesker. Mental sundhed rummer to dimensioner:</a:t>
            </a:r>
            <a:endParaRPr lang="da-DK" sz="1700" dirty="0">
              <a:effectLst/>
              <a:latin typeface="Raleway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da-DK" sz="1700" b="0" i="0" u="none" strike="noStrike" dirty="0">
                <a:effectLst/>
                <a:latin typeface="Raleway" panose="020F0502020204030204" pitchFamily="34" charset="0"/>
              </a:rPr>
              <a:t>Oplevelsesdimensionen</a:t>
            </a:r>
            <a:endParaRPr lang="da-DK" sz="1700" dirty="0">
              <a:effectLst/>
              <a:latin typeface="Raleway" panose="020F0502020204030204" pitchFamily="34" charset="0"/>
            </a:endParaRPr>
          </a:p>
          <a:p>
            <a:pPr>
              <a:lnSpc>
                <a:spcPct val="90000"/>
              </a:lnSpc>
            </a:pPr>
            <a:r>
              <a:rPr lang="da-DK" sz="1700" b="0" i="0" u="none" strike="noStrike" dirty="0">
                <a:effectLst/>
                <a:latin typeface="Raleway" panose="020F0502020204030204" pitchFamily="34" charset="0"/>
              </a:rPr>
              <a:t>Funktionsdimensionen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EE9CAC-347C-43C2-AE87-6BC5566E6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7232905" y="1"/>
            <a:ext cx="4959095" cy="6858000"/>
          </a:xfrm>
          <a:prstGeom prst="rect">
            <a:avLst/>
          </a:prstGeom>
        </p:spPr>
      </p:pic>
      <p:pic>
        <p:nvPicPr>
          <p:cNvPr id="4" name="Picture 2" descr="IRONMiND_medtekst_WEB">
            <a:extLst>
              <a:ext uri="{FF2B5EF4-FFF2-40B4-BE49-F238E27FC236}">
                <a16:creationId xmlns:a16="http://schemas.microsoft.com/office/drawing/2014/main" id="{CF310BF7-0C92-CA59-BBCC-86DA0F6BC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2945" y="987642"/>
            <a:ext cx="3995592" cy="441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779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9634A1-88F5-A1A9-3940-54E28DF2D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chemeClr val="accent2"/>
                </a:solidFill>
              </a:rPr>
              <a:t>Hvorfor relevant?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10053544-D03C-4F9A-D340-9CDCEB0193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0156857"/>
              </p:ext>
            </p:extLst>
          </p:nvPr>
        </p:nvGraphicFramePr>
        <p:xfrm>
          <a:off x="913795" y="2076450"/>
          <a:ext cx="10353762" cy="3714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B05048CE-E029-8CFC-3629-A7E05464C9C4}"/>
              </a:ext>
            </a:extLst>
          </p:cNvPr>
          <p:cNvSpPr txBox="1"/>
          <p:nvPr/>
        </p:nvSpPr>
        <p:spPr>
          <a:xfrm>
            <a:off x="6390751" y="6534835"/>
            <a:ext cx="601478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500" dirty="0">
                <a:latin typeface="Raleway" pitchFamily="2" charset="77"/>
              </a:rPr>
              <a:t>*Kilde: sundhedsstyrelsen, tal og fakta om mental sundhed, 2022  </a:t>
            </a:r>
          </a:p>
        </p:txBody>
      </p:sp>
    </p:spTree>
    <p:extLst>
      <p:ext uri="{BB962C8B-B14F-4D97-AF65-F5344CB8AC3E}">
        <p14:creationId xmlns:p14="http://schemas.microsoft.com/office/powerpoint/2010/main" val="3680881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E8689A-967B-83D7-7063-D32B6322B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>
            <a:normAutofit/>
          </a:bodyPr>
          <a:lstStyle/>
          <a:p>
            <a:r>
              <a:rPr lang="da-DK" dirty="0"/>
              <a:t>Lovgivning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E8FEB44A-5665-2675-9545-22DB14FA7F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3021221"/>
              </p:ext>
            </p:extLst>
          </p:nvPr>
        </p:nvGraphicFramePr>
        <p:xfrm>
          <a:off x="914400" y="2076450"/>
          <a:ext cx="10353675" cy="3714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95496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C6C30-97A7-5CC7-BCB7-B048AF3CF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43" y="609599"/>
            <a:ext cx="3413156" cy="5273675"/>
          </a:xfrm>
        </p:spPr>
        <p:txBody>
          <a:bodyPr>
            <a:normAutofit/>
          </a:bodyPr>
          <a:lstStyle/>
          <a:p>
            <a:r>
              <a:rPr lang="da-DK" sz="3100"/>
              <a:t>Sundhedsstyrelsens anbefalinger til kommunerne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AABC82-C2D1-4340-A6DF-6E73DF06F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4639056" y="2"/>
            <a:ext cx="7552944" cy="6857998"/>
          </a:xfrm>
          <a:prstGeom prst="rect">
            <a:avLst/>
          </a:prstGeom>
        </p:spPr>
      </p:pic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C2842373-7201-2875-B320-F73E8DA2DA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4697398"/>
              </p:ext>
            </p:extLst>
          </p:nvPr>
        </p:nvGraphicFramePr>
        <p:xfrm>
          <a:off x="5282521" y="709683"/>
          <a:ext cx="6266011" cy="4899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90574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39B809-D978-9683-8623-51027E722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accent5"/>
                </a:solidFill>
              </a:rPr>
              <a:t>Målgruppe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A88FA4-D58E-03A6-EB21-43893E9C2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Unge kvinder mellem 16 og 24 år </a:t>
            </a:r>
          </a:p>
          <a:p>
            <a:r>
              <a:rPr lang="da-DK" dirty="0"/>
              <a:t>Folkeskole som højeste gennemførte uddannelsesniveau </a:t>
            </a:r>
          </a:p>
          <a:p>
            <a:r>
              <a:rPr lang="da-DK" dirty="0"/>
              <a:t>Arbejdsløse</a:t>
            </a:r>
          </a:p>
          <a:p>
            <a:r>
              <a:rPr lang="da-DK" dirty="0"/>
              <a:t>29% med højt stressniveau </a:t>
            </a:r>
          </a:p>
          <a:p>
            <a:r>
              <a:rPr lang="da-DK" dirty="0"/>
              <a:t>34% med dårligt mentalt helbred  </a:t>
            </a:r>
          </a:p>
          <a:p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D0218B88-65CB-EB66-FADA-0213148A94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73" t="8052" r="5453" b="5722"/>
          <a:stretch/>
        </p:blipFill>
        <p:spPr>
          <a:xfrm>
            <a:off x="7730753" y="1843504"/>
            <a:ext cx="4030580" cy="356987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0E6DED14-D139-4C2C-2A41-5679EE488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945" y="5518149"/>
            <a:ext cx="34925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17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A0E88F-1D86-461B-6919-73B168962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743" y="609600"/>
            <a:ext cx="3413156" cy="166132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accent1"/>
                </a:solidFill>
              </a:rPr>
              <a:t>Vores tiltag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AABC82-C2D1-4340-A6DF-6E73DF06F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4639056" y="2"/>
            <a:ext cx="7552944" cy="6857998"/>
          </a:xfrm>
          <a:prstGeom prst="rect">
            <a:avLst/>
          </a:prstGeom>
        </p:spPr>
      </p:pic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E7305960-5EE4-6616-315D-1F12B16FF5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3344296"/>
              </p:ext>
            </p:extLst>
          </p:nvPr>
        </p:nvGraphicFramePr>
        <p:xfrm>
          <a:off x="5282521" y="709683"/>
          <a:ext cx="6266011" cy="4899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Afrundet rektangel 5">
            <a:extLst>
              <a:ext uri="{FF2B5EF4-FFF2-40B4-BE49-F238E27FC236}">
                <a16:creationId xmlns:a16="http://schemas.microsoft.com/office/drawing/2014/main" id="{8C8A675A-84DD-D839-57AF-BBC48B8013AA}"/>
              </a:ext>
            </a:extLst>
          </p:cNvPr>
          <p:cNvSpPr/>
          <p:nvPr/>
        </p:nvSpPr>
        <p:spPr>
          <a:xfrm>
            <a:off x="351693" y="2291024"/>
            <a:ext cx="3959051" cy="3103493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dirty="0"/>
              <a:t>Mål</a:t>
            </a:r>
          </a:p>
          <a:p>
            <a:pPr marL="285750" indent="-285750">
              <a:buFontTx/>
              <a:buChar char="-"/>
            </a:pPr>
            <a:r>
              <a:rPr lang="da-DK" dirty="0"/>
              <a:t>Skabe fællesskabsfølelse</a:t>
            </a:r>
          </a:p>
          <a:p>
            <a:pPr marL="285750" indent="-285750">
              <a:buFontTx/>
              <a:buChar char="-"/>
            </a:pPr>
            <a:r>
              <a:rPr lang="da-DK" dirty="0"/>
              <a:t>Gøre noget aktivt – øger mental sundhed</a:t>
            </a:r>
          </a:p>
          <a:p>
            <a:pPr marL="285750" indent="-285750">
              <a:buFontTx/>
              <a:buChar char="-"/>
            </a:pPr>
            <a:r>
              <a:rPr lang="da-DK" dirty="0"/>
              <a:t>Give livslange ressourcer</a:t>
            </a:r>
          </a:p>
          <a:p>
            <a:pPr marL="285750" indent="-285750">
              <a:buFontTx/>
              <a:buChar char="-"/>
            </a:pPr>
            <a:r>
              <a:rPr lang="da-DK" dirty="0"/>
              <a:t>Blive mere selvbevidst  </a:t>
            </a:r>
          </a:p>
          <a:p>
            <a:endParaRPr lang="da-DK" dirty="0"/>
          </a:p>
          <a:p>
            <a:r>
              <a:rPr lang="da-DK" dirty="0"/>
              <a:t>Vi vil opnå</a:t>
            </a:r>
          </a:p>
          <a:p>
            <a:r>
              <a:rPr lang="da-DK" dirty="0"/>
              <a:t>- At fremme den mentale sundhed for kvinder mellem 16 og 24, og derved forebygge psykisk sygdom</a:t>
            </a:r>
          </a:p>
        </p:txBody>
      </p:sp>
    </p:spTree>
    <p:extLst>
      <p:ext uri="{BB962C8B-B14F-4D97-AF65-F5344CB8AC3E}">
        <p14:creationId xmlns:p14="http://schemas.microsoft.com/office/powerpoint/2010/main" val="30211650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DarkSeedLeftStep">
      <a:dk1>
        <a:srgbClr val="000000"/>
      </a:dk1>
      <a:lt1>
        <a:srgbClr val="FFFFFF"/>
      </a:lt1>
      <a:dk2>
        <a:srgbClr val="1A212E"/>
      </a:dk2>
      <a:lt2>
        <a:srgbClr val="F1F3F0"/>
      </a:lt2>
      <a:accent1>
        <a:srgbClr val="AE29E7"/>
      </a:accent1>
      <a:accent2>
        <a:srgbClr val="5825D7"/>
      </a:accent2>
      <a:accent3>
        <a:srgbClr val="2942E7"/>
      </a:accent3>
      <a:accent4>
        <a:srgbClr val="177FD5"/>
      </a:accent4>
      <a:accent5>
        <a:srgbClr val="23BEC4"/>
      </a:accent5>
      <a:accent6>
        <a:srgbClr val="15C582"/>
      </a:accent6>
      <a:hlink>
        <a:srgbClr val="3996AD"/>
      </a:hlink>
      <a:folHlink>
        <a:srgbClr val="7F7F7F"/>
      </a:folHlink>
    </a:clrScheme>
    <a:fontScheme name="Slate">
      <a:majorFont>
        <a:latin typeface="Gill Sans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245</Words>
  <Application>Microsoft Macintosh PowerPoint</Application>
  <PresentationFormat>Widescreen</PresentationFormat>
  <Paragraphs>62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Gill Sans MT</vt:lpstr>
      <vt:lpstr>Raleway</vt:lpstr>
      <vt:lpstr>Wingdings 2</vt:lpstr>
      <vt:lpstr>SlateVTI</vt:lpstr>
      <vt:lpstr>Mental sundhed</vt:lpstr>
      <vt:lpstr>Agenda</vt:lpstr>
      <vt:lpstr>Hvad er mental sundhed? </vt:lpstr>
      <vt:lpstr>Hvorfor relevant?</vt:lpstr>
      <vt:lpstr>Lovgivning</vt:lpstr>
      <vt:lpstr>Sundhedsstyrelsens anbefalinger til kommunerne</vt:lpstr>
      <vt:lpstr>Målgruppe</vt:lpstr>
      <vt:lpstr>Vores tiltag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sundhed</dc:title>
  <dc:creator>Trine Bruun Jensby</dc:creator>
  <cp:lastModifiedBy>Trine Bruun Jensby</cp:lastModifiedBy>
  <cp:revision>1</cp:revision>
  <dcterms:created xsi:type="dcterms:W3CDTF">2022-12-12T10:15:25Z</dcterms:created>
  <dcterms:modified xsi:type="dcterms:W3CDTF">2022-12-12T12:49:18Z</dcterms:modified>
</cp:coreProperties>
</file>