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256" r:id="rId5"/>
    <p:sldId id="287" r:id="rId6"/>
    <p:sldId id="330" r:id="rId7"/>
    <p:sldId id="264" r:id="rId8"/>
    <p:sldId id="320" r:id="rId9"/>
    <p:sldId id="309" r:id="rId10"/>
    <p:sldId id="310" r:id="rId11"/>
    <p:sldId id="323" r:id="rId12"/>
    <p:sldId id="324" r:id="rId13"/>
    <p:sldId id="331" r:id="rId14"/>
    <p:sldId id="326" r:id="rId15"/>
    <p:sldId id="332" r:id="rId16"/>
    <p:sldId id="333" r:id="rId17"/>
    <p:sldId id="327" r:id="rId18"/>
    <p:sldId id="328" r:id="rId19"/>
    <p:sldId id="329" r:id="rId20"/>
  </p:sldIdLst>
  <p:sldSz cx="12192000" cy="6858000"/>
  <p:notesSz cx="6797675" cy="9928225"/>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B9FA1BD-9DC1-6344-B792-B63A82FE837E}">
          <p14:sldIdLst>
            <p14:sldId id="256"/>
            <p14:sldId id="287"/>
            <p14:sldId id="330"/>
            <p14:sldId id="264"/>
            <p14:sldId id="320"/>
            <p14:sldId id="309"/>
            <p14:sldId id="310"/>
            <p14:sldId id="323"/>
            <p14:sldId id="324"/>
            <p14:sldId id="331"/>
            <p14:sldId id="326"/>
            <p14:sldId id="332"/>
            <p14:sldId id="333"/>
            <p14:sldId id="327"/>
            <p14:sldId id="328"/>
            <p14:sldId id="32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guide id="3" orient="horz" pos="2190">
          <p15:clr>
            <a:srgbClr val="A4A3A4"/>
          </p15:clr>
        </p15:guide>
        <p15:guide id="4" pos="3868">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579DCD"/>
    <a:srgbClr val="668ABE"/>
    <a:srgbClr val="74DCAA"/>
    <a:srgbClr val="2B7776"/>
    <a:srgbClr val="36121B"/>
    <a:srgbClr val="DBAB95"/>
    <a:srgbClr val="E9D5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43" autoAdjust="0"/>
    <p:restoredTop sz="69608" autoAdjust="0"/>
  </p:normalViewPr>
  <p:slideViewPr>
    <p:cSldViewPr snapToGrid="0">
      <p:cViewPr varScale="1">
        <p:scale>
          <a:sx n="63" d="100"/>
          <a:sy n="63" d="100"/>
        </p:scale>
        <p:origin x="1350" y="78"/>
      </p:cViewPr>
      <p:guideLst>
        <p:guide orient="horz" pos="2160"/>
        <p:guide pos="3840"/>
        <p:guide orient="horz" pos="2190"/>
        <p:guide pos="38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3161"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CFEA76F-8EBE-4940-AE83-3B1B2A360A5C}" type="doc">
      <dgm:prSet loTypeId="urn:microsoft.com/office/officeart/2005/8/layout/StepDownProcess" loCatId="process" qsTypeId="urn:microsoft.com/office/officeart/2005/8/quickstyle/simple2" qsCatId="simple" csTypeId="urn:microsoft.com/office/officeart/2005/8/colors/accent5_2" csCatId="accent5" phldr="1"/>
      <dgm:spPr/>
      <dgm:t>
        <a:bodyPr/>
        <a:lstStyle/>
        <a:p>
          <a:endParaRPr lang="da-DK"/>
        </a:p>
      </dgm:t>
    </dgm:pt>
    <dgm:pt modelId="{F7E7D3AC-1D52-4700-A087-2445591F63DB}">
      <dgm:prSet phldrT="[Tekst]" custT="1"/>
      <dgm:spPr>
        <a:solidFill>
          <a:srgbClr val="579DCD"/>
        </a:solidFill>
        <a:ln>
          <a:solidFill>
            <a:srgbClr val="579DCD"/>
          </a:solidFill>
        </a:ln>
      </dgm:spPr>
      <dgm:t>
        <a:bodyPr/>
        <a:lstStyle/>
        <a:p>
          <a:r>
            <a:rPr lang="da-DK" sz="1200" dirty="0">
              <a:solidFill>
                <a:sysClr val="windowText" lastClr="000000"/>
              </a:solidFill>
            </a:rPr>
            <a:t>Møde med leder </a:t>
          </a:r>
        </a:p>
      </dgm:t>
    </dgm:pt>
    <dgm:pt modelId="{E771D7BF-68BB-4619-AC6F-12F914835307}" type="parTrans" cxnId="{3A17C56A-77D2-43FE-83E0-A72799608D47}">
      <dgm:prSet/>
      <dgm:spPr/>
      <dgm:t>
        <a:bodyPr/>
        <a:lstStyle/>
        <a:p>
          <a:endParaRPr lang="da-DK"/>
        </a:p>
      </dgm:t>
    </dgm:pt>
    <dgm:pt modelId="{38E44512-08C7-4DDF-94DF-608FD6516971}" type="sibTrans" cxnId="{3A17C56A-77D2-43FE-83E0-A72799608D47}">
      <dgm:prSet/>
      <dgm:spPr>
        <a:solidFill>
          <a:schemeClr val="accent6">
            <a:lumMod val="40000"/>
            <a:lumOff val="60000"/>
            <a:alpha val="90000"/>
          </a:schemeClr>
        </a:solidFill>
      </dgm:spPr>
      <dgm:t>
        <a:bodyPr/>
        <a:lstStyle/>
        <a:p>
          <a:endParaRPr lang="da-DK"/>
        </a:p>
      </dgm:t>
    </dgm:pt>
    <dgm:pt modelId="{86A8C6C4-C5B0-4707-B3E9-A86B65664760}">
      <dgm:prSet phldrT="[Tekst]" custT="1"/>
      <dgm:spPr>
        <a:solidFill>
          <a:srgbClr val="579DCD"/>
        </a:solidFill>
        <a:ln>
          <a:solidFill>
            <a:srgbClr val="579DCD"/>
          </a:solidFill>
        </a:ln>
      </dgm:spPr>
      <dgm:t>
        <a:bodyPr/>
        <a:lstStyle/>
        <a:p>
          <a:pPr algn="ctr"/>
          <a:r>
            <a:rPr lang="da-DK" sz="1200" dirty="0">
              <a:solidFill>
                <a:sysClr val="windowText" lastClr="000000"/>
              </a:solidFill>
            </a:rPr>
            <a:t>Møde med leder</a:t>
          </a:r>
        </a:p>
      </dgm:t>
    </dgm:pt>
    <dgm:pt modelId="{7EC1EAE8-47EB-4A79-8011-A4044E7B2228}" type="parTrans" cxnId="{8D3172C9-E00B-4352-9606-F6359218FBF3}">
      <dgm:prSet/>
      <dgm:spPr/>
      <dgm:t>
        <a:bodyPr/>
        <a:lstStyle/>
        <a:p>
          <a:endParaRPr lang="da-DK"/>
        </a:p>
      </dgm:t>
    </dgm:pt>
    <dgm:pt modelId="{A25CEC78-1E6F-4BD8-ABEE-3343F7D285D6}" type="sibTrans" cxnId="{8D3172C9-E00B-4352-9606-F6359218FBF3}">
      <dgm:prSet/>
      <dgm:spPr>
        <a:solidFill>
          <a:schemeClr val="accent6">
            <a:lumMod val="40000"/>
            <a:lumOff val="60000"/>
            <a:alpha val="90000"/>
          </a:schemeClr>
        </a:solidFill>
      </dgm:spPr>
      <dgm:t>
        <a:bodyPr/>
        <a:lstStyle/>
        <a:p>
          <a:endParaRPr lang="da-DK"/>
        </a:p>
      </dgm:t>
    </dgm:pt>
    <dgm:pt modelId="{1D4F7EFF-ADC9-49D9-A69A-6F69B2DFF016}">
      <dgm:prSet phldrT="[Tekst]" custT="1"/>
      <dgm:spPr>
        <a:solidFill>
          <a:srgbClr val="74DCAA"/>
        </a:solidFill>
        <a:ln>
          <a:solidFill>
            <a:srgbClr val="74DCAA"/>
          </a:solidFill>
        </a:ln>
      </dgm:spPr>
      <dgm:t>
        <a:bodyPr/>
        <a:lstStyle/>
        <a:p>
          <a:r>
            <a:rPr lang="da-DK" sz="1200" dirty="0">
              <a:solidFill>
                <a:sysClr val="windowText" lastClr="000000"/>
              </a:solidFill>
            </a:rPr>
            <a:t>Undervisningsbesøg (kollega)</a:t>
          </a:r>
        </a:p>
      </dgm:t>
    </dgm:pt>
    <dgm:pt modelId="{45A459FC-8D54-4CC7-8561-5B55ED271262}" type="parTrans" cxnId="{C49413B7-E602-48B5-94DF-3132EF6FCDE5}">
      <dgm:prSet/>
      <dgm:spPr/>
      <dgm:t>
        <a:bodyPr/>
        <a:lstStyle/>
        <a:p>
          <a:endParaRPr lang="da-DK"/>
        </a:p>
      </dgm:t>
    </dgm:pt>
    <dgm:pt modelId="{97283B4C-A465-49B3-B049-CD6F4C2AE093}" type="sibTrans" cxnId="{C49413B7-E602-48B5-94DF-3132EF6FCDE5}">
      <dgm:prSet/>
      <dgm:spPr>
        <a:solidFill>
          <a:schemeClr val="accent6">
            <a:lumMod val="40000"/>
            <a:lumOff val="60000"/>
            <a:alpha val="90000"/>
          </a:schemeClr>
        </a:solidFill>
      </dgm:spPr>
      <dgm:t>
        <a:bodyPr/>
        <a:lstStyle/>
        <a:p>
          <a:endParaRPr lang="da-DK"/>
        </a:p>
      </dgm:t>
    </dgm:pt>
    <dgm:pt modelId="{211664E2-496C-4CDC-9B48-FFF202036123}">
      <dgm:prSet phldrT="[Tekst]" custT="1"/>
      <dgm:spPr>
        <a:solidFill>
          <a:srgbClr val="579DCD"/>
        </a:solidFill>
      </dgm:spPr>
      <dgm:t>
        <a:bodyPr/>
        <a:lstStyle/>
        <a:p>
          <a:r>
            <a:rPr lang="da-DK" sz="1200" dirty="0">
              <a:solidFill>
                <a:sysClr val="windowText" lastClr="000000"/>
              </a:solidFill>
            </a:rPr>
            <a:t>Møde med leder</a:t>
          </a:r>
        </a:p>
      </dgm:t>
    </dgm:pt>
    <dgm:pt modelId="{D413E90F-A5B1-4601-90AD-849F019E2582}" type="parTrans" cxnId="{99002804-7917-41F8-A697-1A07317B9D49}">
      <dgm:prSet/>
      <dgm:spPr/>
      <dgm:t>
        <a:bodyPr/>
        <a:lstStyle/>
        <a:p>
          <a:endParaRPr lang="da-DK"/>
        </a:p>
      </dgm:t>
    </dgm:pt>
    <dgm:pt modelId="{55816FB4-4199-41FC-8E45-EF8512B330B6}" type="sibTrans" cxnId="{99002804-7917-41F8-A697-1A07317B9D49}">
      <dgm:prSet/>
      <dgm:spPr/>
      <dgm:t>
        <a:bodyPr/>
        <a:lstStyle/>
        <a:p>
          <a:endParaRPr lang="da-DK"/>
        </a:p>
      </dgm:t>
    </dgm:pt>
    <dgm:pt modelId="{D325AD4C-5FBA-4449-9FD4-EF70A2ED7D2E}">
      <dgm:prSet phldrT="[Tekst]" custT="1"/>
      <dgm:spPr>
        <a:solidFill>
          <a:srgbClr val="74DCAA"/>
        </a:solidFill>
        <a:ln>
          <a:solidFill>
            <a:srgbClr val="74DCAA"/>
          </a:solidFill>
        </a:ln>
      </dgm:spPr>
      <dgm:t>
        <a:bodyPr/>
        <a:lstStyle/>
        <a:p>
          <a:r>
            <a:rPr lang="da-DK" sz="1200" dirty="0">
              <a:solidFill>
                <a:sysClr val="windowText" lastClr="000000"/>
              </a:solidFill>
            </a:rPr>
            <a:t>Undervisningsbesøg (egen undervisning)</a:t>
          </a:r>
        </a:p>
      </dgm:t>
    </dgm:pt>
    <dgm:pt modelId="{8A5ABBFB-A536-4A1F-8BDA-5BD5BEE3C9EC}" type="parTrans" cxnId="{5FED7100-9B26-4285-850B-85BABFB373A3}">
      <dgm:prSet/>
      <dgm:spPr/>
      <dgm:t>
        <a:bodyPr/>
        <a:lstStyle/>
        <a:p>
          <a:endParaRPr lang="da-DK"/>
        </a:p>
      </dgm:t>
    </dgm:pt>
    <dgm:pt modelId="{DC034DC9-2355-4AAC-99C6-632644ED88F4}" type="sibTrans" cxnId="{5FED7100-9B26-4285-850B-85BABFB373A3}">
      <dgm:prSet/>
      <dgm:spPr>
        <a:solidFill>
          <a:schemeClr val="accent6">
            <a:lumMod val="40000"/>
            <a:lumOff val="60000"/>
            <a:alpha val="90000"/>
          </a:schemeClr>
        </a:solidFill>
      </dgm:spPr>
      <dgm:t>
        <a:bodyPr/>
        <a:lstStyle/>
        <a:p>
          <a:endParaRPr lang="da-DK"/>
        </a:p>
      </dgm:t>
    </dgm:pt>
    <dgm:pt modelId="{E123B480-83DA-4B6C-A2AC-F21818BD5244}">
      <dgm:prSet phldrT="[Tekst]" custT="1"/>
      <dgm:spPr>
        <a:solidFill>
          <a:schemeClr val="accent5">
            <a:lumMod val="40000"/>
            <a:lumOff val="60000"/>
          </a:schemeClr>
        </a:solidFill>
        <a:ln>
          <a:solidFill>
            <a:schemeClr val="accent5">
              <a:lumMod val="40000"/>
              <a:lumOff val="60000"/>
            </a:schemeClr>
          </a:solidFill>
        </a:ln>
      </dgm:spPr>
      <dgm:t>
        <a:bodyPr/>
        <a:lstStyle/>
        <a:p>
          <a:r>
            <a:rPr lang="da-DK" sz="1200" dirty="0">
              <a:solidFill>
                <a:sysClr val="windowText" lastClr="000000"/>
              </a:solidFill>
            </a:rPr>
            <a:t>Selvstudier</a:t>
          </a:r>
        </a:p>
      </dgm:t>
    </dgm:pt>
    <dgm:pt modelId="{D4A8692D-4281-412C-B5C9-0F3B44C754FD}" type="parTrans" cxnId="{543D95BC-E7E4-4D0E-B280-B5F7EB5E91FF}">
      <dgm:prSet/>
      <dgm:spPr/>
      <dgm:t>
        <a:bodyPr/>
        <a:lstStyle/>
        <a:p>
          <a:endParaRPr lang="da-DK"/>
        </a:p>
      </dgm:t>
    </dgm:pt>
    <dgm:pt modelId="{4F6FD436-0FC9-4037-AC17-BB248A92CA60}" type="sibTrans" cxnId="{543D95BC-E7E4-4D0E-B280-B5F7EB5E91FF}">
      <dgm:prSet/>
      <dgm:spPr/>
      <dgm:t>
        <a:bodyPr/>
        <a:lstStyle/>
        <a:p>
          <a:endParaRPr lang="da-DK"/>
        </a:p>
      </dgm:t>
    </dgm:pt>
    <dgm:pt modelId="{86DE9D44-6744-4E97-895B-32C9FFB185EC}">
      <dgm:prSet phldrT="[Tekst]" custT="1"/>
      <dgm:spPr>
        <a:solidFill>
          <a:schemeClr val="accent5">
            <a:lumMod val="40000"/>
            <a:lumOff val="60000"/>
          </a:schemeClr>
        </a:solidFill>
        <a:ln>
          <a:solidFill>
            <a:schemeClr val="accent5">
              <a:lumMod val="40000"/>
              <a:lumOff val="60000"/>
            </a:schemeClr>
          </a:solidFill>
        </a:ln>
      </dgm:spPr>
      <dgm:t>
        <a:bodyPr/>
        <a:lstStyle/>
        <a:p>
          <a:r>
            <a:rPr lang="da-DK" sz="1200" dirty="0">
              <a:solidFill>
                <a:sysClr val="windowText" lastClr="000000"/>
              </a:solidFill>
            </a:rPr>
            <a:t>Selvstudier</a:t>
          </a:r>
        </a:p>
      </dgm:t>
    </dgm:pt>
    <dgm:pt modelId="{8D8112D1-7950-4A0F-9F14-701779ED6B4C}" type="parTrans" cxnId="{673C4A01-8FD6-4849-A4D3-5557C55D676B}">
      <dgm:prSet/>
      <dgm:spPr/>
      <dgm:t>
        <a:bodyPr/>
        <a:lstStyle/>
        <a:p>
          <a:endParaRPr lang="da-DK"/>
        </a:p>
      </dgm:t>
    </dgm:pt>
    <dgm:pt modelId="{26305FD7-0BF1-41DE-A7CF-E4D2ED0CAC89}" type="sibTrans" cxnId="{673C4A01-8FD6-4849-A4D3-5557C55D676B}">
      <dgm:prSet/>
      <dgm:spPr/>
      <dgm:t>
        <a:bodyPr/>
        <a:lstStyle/>
        <a:p>
          <a:endParaRPr lang="da-DK"/>
        </a:p>
      </dgm:t>
    </dgm:pt>
    <dgm:pt modelId="{8E77230C-34EE-4986-A28F-A47910FE34EB}">
      <dgm:prSet phldrT="[Tekst]" custT="1"/>
      <dgm:spPr>
        <a:solidFill>
          <a:srgbClr val="74DCAA"/>
        </a:solidFill>
        <a:ln>
          <a:solidFill>
            <a:srgbClr val="74DCAA"/>
          </a:solidFill>
        </a:ln>
      </dgm:spPr>
      <dgm:t>
        <a:bodyPr/>
        <a:lstStyle/>
        <a:p>
          <a:r>
            <a:rPr lang="da-DK" sz="1200" dirty="0">
              <a:solidFill>
                <a:sysClr val="windowText" lastClr="000000"/>
              </a:solidFill>
            </a:rPr>
            <a:t>Undervisningsbesøg (kollega)  </a:t>
          </a:r>
        </a:p>
      </dgm:t>
    </dgm:pt>
    <dgm:pt modelId="{9E6BCC01-CD01-46E3-B383-B4AE239F9BE5}" type="parTrans" cxnId="{70ECD311-1E84-400D-A15F-A401E034D7FA}">
      <dgm:prSet/>
      <dgm:spPr/>
      <dgm:t>
        <a:bodyPr/>
        <a:lstStyle/>
        <a:p>
          <a:endParaRPr lang="da-DK"/>
        </a:p>
      </dgm:t>
    </dgm:pt>
    <dgm:pt modelId="{1105B521-CF39-493F-BB6E-8B5440C069B8}" type="sibTrans" cxnId="{70ECD311-1E84-400D-A15F-A401E034D7FA}">
      <dgm:prSet/>
      <dgm:spPr/>
      <dgm:t>
        <a:bodyPr/>
        <a:lstStyle/>
        <a:p>
          <a:endParaRPr lang="da-DK"/>
        </a:p>
      </dgm:t>
    </dgm:pt>
    <dgm:pt modelId="{8CEACEA1-AD83-4E89-BB1A-4235C116B5C1}">
      <dgm:prSet phldrT="[Tekst]" custT="1"/>
      <dgm:spPr>
        <a:solidFill>
          <a:srgbClr val="579DCD"/>
        </a:solidFill>
        <a:ln>
          <a:solidFill>
            <a:srgbClr val="579DCD"/>
          </a:solidFill>
        </a:ln>
      </dgm:spPr>
      <dgm:t>
        <a:bodyPr/>
        <a:lstStyle/>
        <a:p>
          <a:pPr algn="ctr"/>
          <a:r>
            <a:rPr lang="da-DK" sz="1200" dirty="0">
              <a:solidFill>
                <a:sysClr val="windowText" lastClr="000000"/>
              </a:solidFill>
            </a:rPr>
            <a:t>Introduktion til læringsmakker</a:t>
          </a:r>
        </a:p>
      </dgm:t>
    </dgm:pt>
    <dgm:pt modelId="{7CB5CBAE-09D1-4CE9-B86E-BAE13AD9D2C5}" type="parTrans" cxnId="{06BCA683-36FD-4EDC-BE3C-914A9327576E}">
      <dgm:prSet/>
      <dgm:spPr/>
      <dgm:t>
        <a:bodyPr/>
        <a:lstStyle/>
        <a:p>
          <a:endParaRPr lang="da-DK"/>
        </a:p>
      </dgm:t>
    </dgm:pt>
    <dgm:pt modelId="{AD80AB67-96F8-455E-99FE-26B1C2ECEEF3}" type="sibTrans" cxnId="{06BCA683-36FD-4EDC-BE3C-914A9327576E}">
      <dgm:prSet/>
      <dgm:spPr/>
      <dgm:t>
        <a:bodyPr/>
        <a:lstStyle/>
        <a:p>
          <a:endParaRPr lang="da-DK"/>
        </a:p>
      </dgm:t>
    </dgm:pt>
    <dgm:pt modelId="{405153B5-B008-4090-B868-C12B5A5C1F1F}" type="pres">
      <dgm:prSet presAssocID="{9CFEA76F-8EBE-4940-AE83-3B1B2A360A5C}" presName="rootnode" presStyleCnt="0">
        <dgm:presLayoutVars>
          <dgm:chMax/>
          <dgm:chPref/>
          <dgm:dir/>
          <dgm:animLvl val="lvl"/>
        </dgm:presLayoutVars>
      </dgm:prSet>
      <dgm:spPr/>
    </dgm:pt>
    <dgm:pt modelId="{32C645F0-4FF9-49AC-A578-9AD537462DC3}" type="pres">
      <dgm:prSet presAssocID="{86A8C6C4-C5B0-4707-B3E9-A86B65664760}" presName="composite" presStyleCnt="0"/>
      <dgm:spPr/>
    </dgm:pt>
    <dgm:pt modelId="{A6693E20-2405-4A07-90E5-EEEA5EB1D86D}" type="pres">
      <dgm:prSet presAssocID="{86A8C6C4-C5B0-4707-B3E9-A86B65664760}" presName="bentUpArrow1" presStyleLbl="alignImgPlace1" presStyleIdx="0" presStyleCnt="8" custLinFactX="-99947" custLinFactNeighborX="-100000" custLinFactNeighborY="-7689"/>
      <dgm:spPr/>
    </dgm:pt>
    <dgm:pt modelId="{671E5181-555F-44E9-A400-B3F9391BECCA}" type="pres">
      <dgm:prSet presAssocID="{86A8C6C4-C5B0-4707-B3E9-A86B65664760}" presName="ParentText" presStyleLbl="node1" presStyleIdx="0" presStyleCnt="9" custScaleX="245792" custScaleY="72512" custLinFactNeighborX="-81880" custLinFactNeighborY="69">
        <dgm:presLayoutVars>
          <dgm:chMax val="1"/>
          <dgm:chPref val="1"/>
          <dgm:bulletEnabled val="1"/>
        </dgm:presLayoutVars>
      </dgm:prSet>
      <dgm:spPr>
        <a:prstGeom prst="rect">
          <a:avLst/>
        </a:prstGeom>
      </dgm:spPr>
    </dgm:pt>
    <dgm:pt modelId="{07FE532A-A30A-462F-838A-BE04B631A043}" type="pres">
      <dgm:prSet presAssocID="{86A8C6C4-C5B0-4707-B3E9-A86B65664760}" presName="ChildText" presStyleLbl="revTx" presStyleIdx="0" presStyleCnt="8">
        <dgm:presLayoutVars>
          <dgm:chMax val="0"/>
          <dgm:chPref val="0"/>
          <dgm:bulletEnabled val="1"/>
        </dgm:presLayoutVars>
      </dgm:prSet>
      <dgm:spPr/>
    </dgm:pt>
    <dgm:pt modelId="{43DA3F6A-F3FA-41A6-8981-9ECA0E91266B}" type="pres">
      <dgm:prSet presAssocID="{A25CEC78-1E6F-4BD8-ABEE-3343F7D285D6}" presName="sibTrans" presStyleCnt="0"/>
      <dgm:spPr/>
    </dgm:pt>
    <dgm:pt modelId="{43F609E6-22FF-46F2-80C9-23DE248B7CD7}" type="pres">
      <dgm:prSet presAssocID="{8CEACEA1-AD83-4E89-BB1A-4235C116B5C1}" presName="composite" presStyleCnt="0"/>
      <dgm:spPr/>
    </dgm:pt>
    <dgm:pt modelId="{1F89A592-F4CE-46EB-B2DF-96FD80737896}" type="pres">
      <dgm:prSet presAssocID="{8CEACEA1-AD83-4E89-BB1A-4235C116B5C1}" presName="bentUpArrow1" presStyleLbl="alignImgPlace1" presStyleIdx="1" presStyleCnt="8" custLinFactNeighborX="-95072" custLinFactNeighborY="-8550"/>
      <dgm:spPr/>
    </dgm:pt>
    <dgm:pt modelId="{41DDE911-B136-41A7-94F6-CE590E6500C8}" type="pres">
      <dgm:prSet presAssocID="{8CEACEA1-AD83-4E89-BB1A-4235C116B5C1}" presName="ParentText" presStyleLbl="node1" presStyleIdx="1" presStyleCnt="9" custScaleX="378343" custScaleY="72027" custLinFactNeighborX="-95345" custLinFactNeighborY="-3397">
        <dgm:presLayoutVars>
          <dgm:chMax val="1"/>
          <dgm:chPref val="1"/>
          <dgm:bulletEnabled val="1"/>
        </dgm:presLayoutVars>
      </dgm:prSet>
      <dgm:spPr>
        <a:prstGeom prst="rect">
          <a:avLst/>
        </a:prstGeom>
      </dgm:spPr>
    </dgm:pt>
    <dgm:pt modelId="{4073DE98-70A2-488A-8B34-3F767C3B41F2}" type="pres">
      <dgm:prSet presAssocID="{8CEACEA1-AD83-4E89-BB1A-4235C116B5C1}" presName="ChildText" presStyleLbl="revTx" presStyleIdx="1" presStyleCnt="8">
        <dgm:presLayoutVars>
          <dgm:chMax val="0"/>
          <dgm:chPref val="0"/>
          <dgm:bulletEnabled val="1"/>
        </dgm:presLayoutVars>
      </dgm:prSet>
      <dgm:spPr/>
    </dgm:pt>
    <dgm:pt modelId="{1B26D2CE-9C5E-4CFE-A8CD-5FC6CB28528A}" type="pres">
      <dgm:prSet presAssocID="{AD80AB67-96F8-455E-99FE-26B1C2ECEEF3}" presName="sibTrans" presStyleCnt="0"/>
      <dgm:spPr/>
    </dgm:pt>
    <dgm:pt modelId="{2F3B992F-F2EC-44A8-AE9D-F4706367E67C}" type="pres">
      <dgm:prSet presAssocID="{E123B480-83DA-4B6C-A2AC-F21818BD5244}" presName="composite" presStyleCnt="0"/>
      <dgm:spPr/>
    </dgm:pt>
    <dgm:pt modelId="{F9689878-8404-4D06-9FEF-046E202A5C49}" type="pres">
      <dgm:prSet presAssocID="{E123B480-83DA-4B6C-A2AC-F21818BD5244}" presName="bentUpArrow1" presStyleLbl="alignImgPlace1" presStyleIdx="2" presStyleCnt="8" custLinFactNeighborX="45014" custLinFactNeighborY="-13268"/>
      <dgm:spPr/>
    </dgm:pt>
    <dgm:pt modelId="{CDA8B985-F417-45B9-9E45-2D620F34A188}" type="pres">
      <dgm:prSet presAssocID="{E123B480-83DA-4B6C-A2AC-F21818BD5244}" presName="ParentText" presStyleLbl="node1" presStyleIdx="2" presStyleCnt="9" custScaleX="163502" custScaleY="72027" custLinFactNeighborX="38613" custLinFactNeighborY="-4644">
        <dgm:presLayoutVars>
          <dgm:chMax val="1"/>
          <dgm:chPref val="1"/>
          <dgm:bulletEnabled val="1"/>
        </dgm:presLayoutVars>
      </dgm:prSet>
      <dgm:spPr>
        <a:prstGeom prst="rect">
          <a:avLst/>
        </a:prstGeom>
      </dgm:spPr>
    </dgm:pt>
    <dgm:pt modelId="{1681320B-4BAF-47E1-A397-1B34DA068F3F}" type="pres">
      <dgm:prSet presAssocID="{E123B480-83DA-4B6C-A2AC-F21818BD5244}" presName="ChildText" presStyleLbl="revTx" presStyleIdx="2" presStyleCnt="8">
        <dgm:presLayoutVars>
          <dgm:chMax val="0"/>
          <dgm:chPref val="0"/>
          <dgm:bulletEnabled val="1"/>
        </dgm:presLayoutVars>
      </dgm:prSet>
      <dgm:spPr/>
    </dgm:pt>
    <dgm:pt modelId="{DDEDA6D9-220F-436C-81AE-0803357BD21B}" type="pres">
      <dgm:prSet presAssocID="{4F6FD436-0FC9-4037-AC17-BB248A92CA60}" presName="sibTrans" presStyleCnt="0"/>
      <dgm:spPr/>
    </dgm:pt>
    <dgm:pt modelId="{3D134732-E6C4-4D70-9614-FA3E9DFF54D8}" type="pres">
      <dgm:prSet presAssocID="{1D4F7EFF-ADC9-49D9-A69A-6F69B2DFF016}" presName="composite" presStyleCnt="0"/>
      <dgm:spPr/>
    </dgm:pt>
    <dgm:pt modelId="{ABCD18B2-D8F2-4008-ACFC-9B3F56169E95}" type="pres">
      <dgm:prSet presAssocID="{1D4F7EFF-ADC9-49D9-A69A-6F69B2DFF016}" presName="bentUpArrow1" presStyleLbl="alignImgPlace1" presStyleIdx="3" presStyleCnt="8" custLinFactX="-32819" custLinFactNeighborX="-100000" custLinFactNeighborY="-5225"/>
      <dgm:spPr/>
    </dgm:pt>
    <dgm:pt modelId="{99766C04-6A2A-470F-8579-B8B0EC927C2F}" type="pres">
      <dgm:prSet presAssocID="{1D4F7EFF-ADC9-49D9-A69A-6F69B2DFF016}" presName="ParentText" presStyleLbl="node1" presStyleIdx="3" presStyleCnt="9" custScaleX="359486" custScaleY="72027" custLinFactNeighborX="27209" custLinFactNeighborY="-3231">
        <dgm:presLayoutVars>
          <dgm:chMax val="1"/>
          <dgm:chPref val="1"/>
          <dgm:bulletEnabled val="1"/>
        </dgm:presLayoutVars>
      </dgm:prSet>
      <dgm:spPr>
        <a:prstGeom prst="rect">
          <a:avLst/>
        </a:prstGeom>
      </dgm:spPr>
    </dgm:pt>
    <dgm:pt modelId="{6DAADC8D-BB59-44A6-92E7-FE0FD0AB97E0}" type="pres">
      <dgm:prSet presAssocID="{1D4F7EFF-ADC9-49D9-A69A-6F69B2DFF016}" presName="ChildText" presStyleLbl="revTx" presStyleIdx="3" presStyleCnt="8">
        <dgm:presLayoutVars>
          <dgm:chMax val="0"/>
          <dgm:chPref val="0"/>
          <dgm:bulletEnabled val="1"/>
        </dgm:presLayoutVars>
      </dgm:prSet>
      <dgm:spPr/>
    </dgm:pt>
    <dgm:pt modelId="{976F084E-36F1-4D9F-8DC0-44E80A798030}" type="pres">
      <dgm:prSet presAssocID="{97283B4C-A465-49B3-B049-CD6F4C2AE093}" presName="sibTrans" presStyleCnt="0"/>
      <dgm:spPr/>
    </dgm:pt>
    <dgm:pt modelId="{4A2676DE-287F-4C98-BD57-97410E275310}" type="pres">
      <dgm:prSet presAssocID="{8E77230C-34EE-4986-A28F-A47910FE34EB}" presName="composite" presStyleCnt="0"/>
      <dgm:spPr/>
    </dgm:pt>
    <dgm:pt modelId="{5DFF744C-8F56-45ED-A071-B9C26918EB4A}" type="pres">
      <dgm:prSet presAssocID="{8E77230C-34EE-4986-A28F-A47910FE34EB}" presName="bentUpArrow1" presStyleLbl="alignImgPlace1" presStyleIdx="4" presStyleCnt="8" custLinFactX="-1919" custLinFactNeighborX="-100000"/>
      <dgm:spPr/>
    </dgm:pt>
    <dgm:pt modelId="{B60D6967-B1F1-4027-AECC-17A870582859}" type="pres">
      <dgm:prSet presAssocID="{8E77230C-34EE-4986-A28F-A47910FE34EB}" presName="ParentText" presStyleLbl="node1" presStyleIdx="4" presStyleCnt="9" custScaleX="354544" custScaleY="72027" custLinFactNeighborX="10438" custLinFactNeighborY="-1027">
        <dgm:presLayoutVars>
          <dgm:chMax val="1"/>
          <dgm:chPref val="1"/>
          <dgm:bulletEnabled val="1"/>
        </dgm:presLayoutVars>
      </dgm:prSet>
      <dgm:spPr>
        <a:prstGeom prst="rect">
          <a:avLst/>
        </a:prstGeom>
      </dgm:spPr>
    </dgm:pt>
    <dgm:pt modelId="{CD5F66E3-A6AB-4EE2-8739-D32F88146A48}" type="pres">
      <dgm:prSet presAssocID="{8E77230C-34EE-4986-A28F-A47910FE34EB}" presName="ChildText" presStyleLbl="revTx" presStyleIdx="4" presStyleCnt="8">
        <dgm:presLayoutVars>
          <dgm:chMax val="0"/>
          <dgm:chPref val="0"/>
          <dgm:bulletEnabled val="1"/>
        </dgm:presLayoutVars>
      </dgm:prSet>
      <dgm:spPr/>
    </dgm:pt>
    <dgm:pt modelId="{F7108C36-08BF-4543-90BC-52E8351CC237}" type="pres">
      <dgm:prSet presAssocID="{1105B521-CF39-493F-BB6E-8B5440C069B8}" presName="sibTrans" presStyleCnt="0"/>
      <dgm:spPr/>
    </dgm:pt>
    <dgm:pt modelId="{909DEE2F-3520-481A-8F24-979047B775D6}" type="pres">
      <dgm:prSet presAssocID="{F7E7D3AC-1D52-4700-A087-2445591F63DB}" presName="composite" presStyleCnt="0"/>
      <dgm:spPr/>
    </dgm:pt>
    <dgm:pt modelId="{DC8A3FAC-C77F-456D-9DE6-FEEB2E620BC9}" type="pres">
      <dgm:prSet presAssocID="{F7E7D3AC-1D52-4700-A087-2445591F63DB}" presName="bentUpArrow1" presStyleLbl="alignImgPlace1" presStyleIdx="5" presStyleCnt="8" custLinFactNeighborX="-5826" custLinFactNeighborY="3614"/>
      <dgm:spPr/>
    </dgm:pt>
    <dgm:pt modelId="{E7A7F9E1-3FEA-4B94-9DFB-BFE759A698B3}" type="pres">
      <dgm:prSet presAssocID="{F7E7D3AC-1D52-4700-A087-2445591F63DB}" presName="ParentText" presStyleLbl="node1" presStyleIdx="5" presStyleCnt="9" custScaleX="237300" custScaleY="71946" custLinFactNeighborX="31257" custLinFactNeighborY="2899">
        <dgm:presLayoutVars>
          <dgm:chMax val="1"/>
          <dgm:chPref val="1"/>
          <dgm:bulletEnabled val="1"/>
        </dgm:presLayoutVars>
      </dgm:prSet>
      <dgm:spPr>
        <a:prstGeom prst="rect">
          <a:avLst/>
        </a:prstGeom>
      </dgm:spPr>
    </dgm:pt>
    <dgm:pt modelId="{F0926CFC-D86D-4AFC-8D5E-AF340F501934}" type="pres">
      <dgm:prSet presAssocID="{F7E7D3AC-1D52-4700-A087-2445591F63DB}" presName="ChildText" presStyleLbl="revTx" presStyleIdx="5" presStyleCnt="8">
        <dgm:presLayoutVars>
          <dgm:chMax val="0"/>
          <dgm:chPref val="0"/>
          <dgm:bulletEnabled val="1"/>
        </dgm:presLayoutVars>
      </dgm:prSet>
      <dgm:spPr/>
    </dgm:pt>
    <dgm:pt modelId="{A8EC5C5E-2AD4-4DCA-AEF0-6AA19DBE3517}" type="pres">
      <dgm:prSet presAssocID="{38E44512-08C7-4DDF-94DF-608FD6516971}" presName="sibTrans" presStyleCnt="0"/>
      <dgm:spPr/>
    </dgm:pt>
    <dgm:pt modelId="{6354AECE-61A7-4F86-8946-7BEB11986477}" type="pres">
      <dgm:prSet presAssocID="{86DE9D44-6744-4E97-895B-32C9FFB185EC}" presName="composite" presStyleCnt="0"/>
      <dgm:spPr/>
    </dgm:pt>
    <dgm:pt modelId="{84798DC5-B9E9-45C7-AA68-2103192C6350}" type="pres">
      <dgm:prSet presAssocID="{86DE9D44-6744-4E97-895B-32C9FFB185EC}" presName="bentUpArrow1" presStyleLbl="alignImgPlace1" presStyleIdx="6" presStyleCnt="8" custLinFactNeighborX="23219" custLinFactNeighborY="12754"/>
      <dgm:spPr/>
    </dgm:pt>
    <dgm:pt modelId="{60093EAA-045E-4592-918B-466809298BF2}" type="pres">
      <dgm:prSet presAssocID="{86DE9D44-6744-4E97-895B-32C9FFB185EC}" presName="ParentText" presStyleLbl="node1" presStyleIdx="6" presStyleCnt="9" custScaleX="163144" custScaleY="71866" custLinFactNeighborX="32564" custLinFactNeighborY="8697">
        <dgm:presLayoutVars>
          <dgm:chMax val="1"/>
          <dgm:chPref val="1"/>
          <dgm:bulletEnabled val="1"/>
        </dgm:presLayoutVars>
      </dgm:prSet>
      <dgm:spPr>
        <a:prstGeom prst="rect">
          <a:avLst/>
        </a:prstGeom>
      </dgm:spPr>
    </dgm:pt>
    <dgm:pt modelId="{216A30B3-59DA-4B38-9573-896A1E102311}" type="pres">
      <dgm:prSet presAssocID="{86DE9D44-6744-4E97-895B-32C9FFB185EC}" presName="ChildText" presStyleLbl="revTx" presStyleIdx="6" presStyleCnt="8">
        <dgm:presLayoutVars>
          <dgm:chMax val="0"/>
          <dgm:chPref val="0"/>
          <dgm:bulletEnabled val="1"/>
        </dgm:presLayoutVars>
      </dgm:prSet>
      <dgm:spPr/>
    </dgm:pt>
    <dgm:pt modelId="{376D1322-CB00-453B-8878-3E4D3F70AA6E}" type="pres">
      <dgm:prSet presAssocID="{26305FD7-0BF1-41DE-A7CF-E4D2ED0CAC89}" presName="sibTrans" presStyleCnt="0"/>
      <dgm:spPr/>
    </dgm:pt>
    <dgm:pt modelId="{15BC8EB4-2A11-4CBB-818B-D31EEF1CF5F8}" type="pres">
      <dgm:prSet presAssocID="{D325AD4C-5FBA-4449-9FD4-EF70A2ED7D2E}" presName="composite" presStyleCnt="0"/>
      <dgm:spPr/>
    </dgm:pt>
    <dgm:pt modelId="{67E50C58-645D-4506-A855-FCA10781F6CF}" type="pres">
      <dgm:prSet presAssocID="{D325AD4C-5FBA-4449-9FD4-EF70A2ED7D2E}" presName="bentUpArrow1" presStyleLbl="alignImgPlace1" presStyleIdx="7" presStyleCnt="8" custLinFactNeighborX="6276" custLinFactNeighborY="1408"/>
      <dgm:spPr/>
    </dgm:pt>
    <dgm:pt modelId="{0FEBE979-245E-4B00-97D3-FB614E3B3538}" type="pres">
      <dgm:prSet presAssocID="{D325AD4C-5FBA-4449-9FD4-EF70A2ED7D2E}" presName="ParentText" presStyleLbl="node1" presStyleIdx="7" presStyleCnt="9" custScaleX="481273" custScaleY="71390" custLinFactNeighborX="7139" custLinFactNeighborY="5798">
        <dgm:presLayoutVars>
          <dgm:chMax val="1"/>
          <dgm:chPref val="1"/>
          <dgm:bulletEnabled val="1"/>
        </dgm:presLayoutVars>
      </dgm:prSet>
      <dgm:spPr>
        <a:prstGeom prst="rect">
          <a:avLst/>
        </a:prstGeom>
      </dgm:spPr>
    </dgm:pt>
    <dgm:pt modelId="{43AAD040-61DE-4038-BD53-1D5A2775F9C2}" type="pres">
      <dgm:prSet presAssocID="{D325AD4C-5FBA-4449-9FD4-EF70A2ED7D2E}" presName="ChildText" presStyleLbl="revTx" presStyleIdx="7" presStyleCnt="8">
        <dgm:presLayoutVars>
          <dgm:chMax val="0"/>
          <dgm:chPref val="0"/>
          <dgm:bulletEnabled val="1"/>
        </dgm:presLayoutVars>
      </dgm:prSet>
      <dgm:spPr/>
    </dgm:pt>
    <dgm:pt modelId="{9B3176FF-AE48-429E-B019-C2FD19A5F791}" type="pres">
      <dgm:prSet presAssocID="{DC034DC9-2355-4AAC-99C6-632644ED88F4}" presName="sibTrans" presStyleCnt="0"/>
      <dgm:spPr/>
    </dgm:pt>
    <dgm:pt modelId="{F323042E-F010-418C-BB72-7952FA7A2BD4}" type="pres">
      <dgm:prSet presAssocID="{211664E2-496C-4CDC-9B48-FFF202036123}" presName="composite" presStyleCnt="0"/>
      <dgm:spPr/>
    </dgm:pt>
    <dgm:pt modelId="{49D8C556-508F-4DB2-8F54-F00F7A08130E}" type="pres">
      <dgm:prSet presAssocID="{211664E2-496C-4CDC-9B48-FFF202036123}" presName="ParentText" presStyleLbl="node1" presStyleIdx="8" presStyleCnt="9" custScaleX="237300" custScaleY="70998" custLinFactX="55609" custLinFactNeighborX="100000" custLinFactNeighborY="5938">
        <dgm:presLayoutVars>
          <dgm:chMax val="1"/>
          <dgm:chPref val="1"/>
          <dgm:bulletEnabled val="1"/>
        </dgm:presLayoutVars>
      </dgm:prSet>
      <dgm:spPr>
        <a:prstGeom prst="rect">
          <a:avLst/>
        </a:prstGeom>
      </dgm:spPr>
    </dgm:pt>
  </dgm:ptLst>
  <dgm:cxnLst>
    <dgm:cxn modelId="{5FED7100-9B26-4285-850B-85BABFB373A3}" srcId="{9CFEA76F-8EBE-4940-AE83-3B1B2A360A5C}" destId="{D325AD4C-5FBA-4449-9FD4-EF70A2ED7D2E}" srcOrd="7" destOrd="0" parTransId="{8A5ABBFB-A536-4A1F-8BDA-5BD5BEE3C9EC}" sibTransId="{DC034DC9-2355-4AAC-99C6-632644ED88F4}"/>
    <dgm:cxn modelId="{673C4A01-8FD6-4849-A4D3-5557C55D676B}" srcId="{9CFEA76F-8EBE-4940-AE83-3B1B2A360A5C}" destId="{86DE9D44-6744-4E97-895B-32C9FFB185EC}" srcOrd="6" destOrd="0" parTransId="{8D8112D1-7950-4A0F-9F14-701779ED6B4C}" sibTransId="{26305FD7-0BF1-41DE-A7CF-E4D2ED0CAC89}"/>
    <dgm:cxn modelId="{99002804-7917-41F8-A697-1A07317B9D49}" srcId="{9CFEA76F-8EBE-4940-AE83-3B1B2A360A5C}" destId="{211664E2-496C-4CDC-9B48-FFF202036123}" srcOrd="8" destOrd="0" parTransId="{D413E90F-A5B1-4601-90AD-849F019E2582}" sibTransId="{55816FB4-4199-41FC-8E45-EF8512B330B6}"/>
    <dgm:cxn modelId="{70ECD311-1E84-400D-A15F-A401E034D7FA}" srcId="{9CFEA76F-8EBE-4940-AE83-3B1B2A360A5C}" destId="{8E77230C-34EE-4986-A28F-A47910FE34EB}" srcOrd="4" destOrd="0" parTransId="{9E6BCC01-CD01-46E3-B383-B4AE239F9BE5}" sibTransId="{1105B521-CF39-493F-BB6E-8B5440C069B8}"/>
    <dgm:cxn modelId="{A1211440-397C-48BB-82F0-C1F335719F1F}" type="presOf" srcId="{8E77230C-34EE-4986-A28F-A47910FE34EB}" destId="{B60D6967-B1F1-4027-AECC-17A870582859}" srcOrd="0" destOrd="0" presId="urn:microsoft.com/office/officeart/2005/8/layout/StepDownProcess"/>
    <dgm:cxn modelId="{C5598B5B-0514-487E-B63A-0E38C9C8086C}" type="presOf" srcId="{1D4F7EFF-ADC9-49D9-A69A-6F69B2DFF016}" destId="{99766C04-6A2A-470F-8579-B8B0EC927C2F}" srcOrd="0" destOrd="0" presId="urn:microsoft.com/office/officeart/2005/8/layout/StepDownProcess"/>
    <dgm:cxn modelId="{43931F5D-E736-425F-AA78-9020254EE516}" type="presOf" srcId="{9CFEA76F-8EBE-4940-AE83-3B1B2A360A5C}" destId="{405153B5-B008-4090-B868-C12B5A5C1F1F}" srcOrd="0" destOrd="0" presId="urn:microsoft.com/office/officeart/2005/8/layout/StepDownProcess"/>
    <dgm:cxn modelId="{7C0D9D60-F512-4008-B93D-B950DFAEE240}" type="presOf" srcId="{86DE9D44-6744-4E97-895B-32C9FFB185EC}" destId="{60093EAA-045E-4592-918B-466809298BF2}" srcOrd="0" destOrd="0" presId="urn:microsoft.com/office/officeart/2005/8/layout/StepDownProcess"/>
    <dgm:cxn modelId="{3A17C56A-77D2-43FE-83E0-A72799608D47}" srcId="{9CFEA76F-8EBE-4940-AE83-3B1B2A360A5C}" destId="{F7E7D3AC-1D52-4700-A087-2445591F63DB}" srcOrd="5" destOrd="0" parTransId="{E771D7BF-68BB-4619-AC6F-12F914835307}" sibTransId="{38E44512-08C7-4DDF-94DF-608FD6516971}"/>
    <dgm:cxn modelId="{8064AE75-7F23-465A-AC23-737C7341DA4B}" type="presOf" srcId="{8CEACEA1-AD83-4E89-BB1A-4235C116B5C1}" destId="{41DDE911-B136-41A7-94F6-CE590E6500C8}" srcOrd="0" destOrd="0" presId="urn:microsoft.com/office/officeart/2005/8/layout/StepDownProcess"/>
    <dgm:cxn modelId="{EDDB097A-0C69-4E36-92F7-32744524052D}" type="presOf" srcId="{F7E7D3AC-1D52-4700-A087-2445591F63DB}" destId="{E7A7F9E1-3FEA-4B94-9DFB-BFE759A698B3}" srcOrd="0" destOrd="0" presId="urn:microsoft.com/office/officeart/2005/8/layout/StepDownProcess"/>
    <dgm:cxn modelId="{06BCA683-36FD-4EDC-BE3C-914A9327576E}" srcId="{9CFEA76F-8EBE-4940-AE83-3B1B2A360A5C}" destId="{8CEACEA1-AD83-4E89-BB1A-4235C116B5C1}" srcOrd="1" destOrd="0" parTransId="{7CB5CBAE-09D1-4CE9-B86E-BAE13AD9D2C5}" sibTransId="{AD80AB67-96F8-455E-99FE-26B1C2ECEEF3}"/>
    <dgm:cxn modelId="{4F123685-9014-4A75-8A0E-A0FC6B69CBB9}" type="presOf" srcId="{E123B480-83DA-4B6C-A2AC-F21818BD5244}" destId="{CDA8B985-F417-45B9-9E45-2D620F34A188}" srcOrd="0" destOrd="0" presId="urn:microsoft.com/office/officeart/2005/8/layout/StepDownProcess"/>
    <dgm:cxn modelId="{C49413B7-E602-48B5-94DF-3132EF6FCDE5}" srcId="{9CFEA76F-8EBE-4940-AE83-3B1B2A360A5C}" destId="{1D4F7EFF-ADC9-49D9-A69A-6F69B2DFF016}" srcOrd="3" destOrd="0" parTransId="{45A459FC-8D54-4CC7-8561-5B55ED271262}" sibTransId="{97283B4C-A465-49B3-B049-CD6F4C2AE093}"/>
    <dgm:cxn modelId="{B098A6BA-009A-489E-8B21-E573B436ED3F}" type="presOf" srcId="{D325AD4C-5FBA-4449-9FD4-EF70A2ED7D2E}" destId="{0FEBE979-245E-4B00-97D3-FB614E3B3538}" srcOrd="0" destOrd="0" presId="urn:microsoft.com/office/officeart/2005/8/layout/StepDownProcess"/>
    <dgm:cxn modelId="{543D95BC-E7E4-4D0E-B280-B5F7EB5E91FF}" srcId="{9CFEA76F-8EBE-4940-AE83-3B1B2A360A5C}" destId="{E123B480-83DA-4B6C-A2AC-F21818BD5244}" srcOrd="2" destOrd="0" parTransId="{D4A8692D-4281-412C-B5C9-0F3B44C754FD}" sibTransId="{4F6FD436-0FC9-4037-AC17-BB248A92CA60}"/>
    <dgm:cxn modelId="{8D3172C9-E00B-4352-9606-F6359218FBF3}" srcId="{9CFEA76F-8EBE-4940-AE83-3B1B2A360A5C}" destId="{86A8C6C4-C5B0-4707-B3E9-A86B65664760}" srcOrd="0" destOrd="0" parTransId="{7EC1EAE8-47EB-4A79-8011-A4044E7B2228}" sibTransId="{A25CEC78-1E6F-4BD8-ABEE-3343F7D285D6}"/>
    <dgm:cxn modelId="{1F31F8EC-109B-4121-91C6-A8749929DDEE}" type="presOf" srcId="{86A8C6C4-C5B0-4707-B3E9-A86B65664760}" destId="{671E5181-555F-44E9-A400-B3F9391BECCA}" srcOrd="0" destOrd="0" presId="urn:microsoft.com/office/officeart/2005/8/layout/StepDownProcess"/>
    <dgm:cxn modelId="{7C0144F7-8416-4DA1-8B99-7122F61D21FC}" type="presOf" srcId="{211664E2-496C-4CDC-9B48-FFF202036123}" destId="{49D8C556-508F-4DB2-8F54-F00F7A08130E}" srcOrd="0" destOrd="0" presId="urn:microsoft.com/office/officeart/2005/8/layout/StepDownProcess"/>
    <dgm:cxn modelId="{28588574-F326-43B0-968A-3559561852F0}" type="presParOf" srcId="{405153B5-B008-4090-B868-C12B5A5C1F1F}" destId="{32C645F0-4FF9-49AC-A578-9AD537462DC3}" srcOrd="0" destOrd="0" presId="urn:microsoft.com/office/officeart/2005/8/layout/StepDownProcess"/>
    <dgm:cxn modelId="{D0123F2A-9CB4-457F-B2BC-285BEC7995C7}" type="presParOf" srcId="{32C645F0-4FF9-49AC-A578-9AD537462DC3}" destId="{A6693E20-2405-4A07-90E5-EEEA5EB1D86D}" srcOrd="0" destOrd="0" presId="urn:microsoft.com/office/officeart/2005/8/layout/StepDownProcess"/>
    <dgm:cxn modelId="{4C832C9E-1124-4477-BB66-C90C9269773C}" type="presParOf" srcId="{32C645F0-4FF9-49AC-A578-9AD537462DC3}" destId="{671E5181-555F-44E9-A400-B3F9391BECCA}" srcOrd="1" destOrd="0" presId="urn:microsoft.com/office/officeart/2005/8/layout/StepDownProcess"/>
    <dgm:cxn modelId="{5927E1F1-E511-457F-A7C4-211D68E9957E}" type="presParOf" srcId="{32C645F0-4FF9-49AC-A578-9AD537462DC3}" destId="{07FE532A-A30A-462F-838A-BE04B631A043}" srcOrd="2" destOrd="0" presId="urn:microsoft.com/office/officeart/2005/8/layout/StepDownProcess"/>
    <dgm:cxn modelId="{B3C602E9-881C-494E-8AA9-22E1BA00E999}" type="presParOf" srcId="{405153B5-B008-4090-B868-C12B5A5C1F1F}" destId="{43DA3F6A-F3FA-41A6-8981-9ECA0E91266B}" srcOrd="1" destOrd="0" presId="urn:microsoft.com/office/officeart/2005/8/layout/StepDownProcess"/>
    <dgm:cxn modelId="{777CD113-7CCC-4590-9910-225600EBCA18}" type="presParOf" srcId="{405153B5-B008-4090-B868-C12B5A5C1F1F}" destId="{43F609E6-22FF-46F2-80C9-23DE248B7CD7}" srcOrd="2" destOrd="0" presId="urn:microsoft.com/office/officeart/2005/8/layout/StepDownProcess"/>
    <dgm:cxn modelId="{DF17A401-336B-4161-A3DF-E526778810D7}" type="presParOf" srcId="{43F609E6-22FF-46F2-80C9-23DE248B7CD7}" destId="{1F89A592-F4CE-46EB-B2DF-96FD80737896}" srcOrd="0" destOrd="0" presId="urn:microsoft.com/office/officeart/2005/8/layout/StepDownProcess"/>
    <dgm:cxn modelId="{DBA597BC-25FC-4850-A559-E1A84776522A}" type="presParOf" srcId="{43F609E6-22FF-46F2-80C9-23DE248B7CD7}" destId="{41DDE911-B136-41A7-94F6-CE590E6500C8}" srcOrd="1" destOrd="0" presId="urn:microsoft.com/office/officeart/2005/8/layout/StepDownProcess"/>
    <dgm:cxn modelId="{A8FD461C-C469-4A0A-A3D4-1E7131C48505}" type="presParOf" srcId="{43F609E6-22FF-46F2-80C9-23DE248B7CD7}" destId="{4073DE98-70A2-488A-8B34-3F767C3B41F2}" srcOrd="2" destOrd="0" presId="urn:microsoft.com/office/officeart/2005/8/layout/StepDownProcess"/>
    <dgm:cxn modelId="{38DFA809-17C8-42E6-ABEF-E62E3C191801}" type="presParOf" srcId="{405153B5-B008-4090-B868-C12B5A5C1F1F}" destId="{1B26D2CE-9C5E-4CFE-A8CD-5FC6CB28528A}" srcOrd="3" destOrd="0" presId="urn:microsoft.com/office/officeart/2005/8/layout/StepDownProcess"/>
    <dgm:cxn modelId="{96EB1281-FF4F-41DF-9261-492007474365}" type="presParOf" srcId="{405153B5-B008-4090-B868-C12B5A5C1F1F}" destId="{2F3B992F-F2EC-44A8-AE9D-F4706367E67C}" srcOrd="4" destOrd="0" presId="urn:microsoft.com/office/officeart/2005/8/layout/StepDownProcess"/>
    <dgm:cxn modelId="{2600DB7C-EE84-4A69-9622-0E4B5BE8404F}" type="presParOf" srcId="{2F3B992F-F2EC-44A8-AE9D-F4706367E67C}" destId="{F9689878-8404-4D06-9FEF-046E202A5C49}" srcOrd="0" destOrd="0" presId="urn:microsoft.com/office/officeart/2005/8/layout/StepDownProcess"/>
    <dgm:cxn modelId="{A736719D-8B40-40E6-8461-F3FD12BB39B1}" type="presParOf" srcId="{2F3B992F-F2EC-44A8-AE9D-F4706367E67C}" destId="{CDA8B985-F417-45B9-9E45-2D620F34A188}" srcOrd="1" destOrd="0" presId="urn:microsoft.com/office/officeart/2005/8/layout/StepDownProcess"/>
    <dgm:cxn modelId="{51F160EA-04C6-403A-BF82-07429720FB21}" type="presParOf" srcId="{2F3B992F-F2EC-44A8-AE9D-F4706367E67C}" destId="{1681320B-4BAF-47E1-A397-1B34DA068F3F}" srcOrd="2" destOrd="0" presId="urn:microsoft.com/office/officeart/2005/8/layout/StepDownProcess"/>
    <dgm:cxn modelId="{474ADBEE-E6CD-4D18-8526-2F531C92DAC6}" type="presParOf" srcId="{405153B5-B008-4090-B868-C12B5A5C1F1F}" destId="{DDEDA6D9-220F-436C-81AE-0803357BD21B}" srcOrd="5" destOrd="0" presId="urn:microsoft.com/office/officeart/2005/8/layout/StepDownProcess"/>
    <dgm:cxn modelId="{59797F7A-E076-4C3B-B917-5F0FF73BBFB3}" type="presParOf" srcId="{405153B5-B008-4090-B868-C12B5A5C1F1F}" destId="{3D134732-E6C4-4D70-9614-FA3E9DFF54D8}" srcOrd="6" destOrd="0" presId="urn:microsoft.com/office/officeart/2005/8/layout/StepDownProcess"/>
    <dgm:cxn modelId="{60974565-9824-4B9D-9FEA-5B00E9368600}" type="presParOf" srcId="{3D134732-E6C4-4D70-9614-FA3E9DFF54D8}" destId="{ABCD18B2-D8F2-4008-ACFC-9B3F56169E95}" srcOrd="0" destOrd="0" presId="urn:microsoft.com/office/officeart/2005/8/layout/StepDownProcess"/>
    <dgm:cxn modelId="{66E878EC-3FAB-412F-A3F9-6F86BC1B72D6}" type="presParOf" srcId="{3D134732-E6C4-4D70-9614-FA3E9DFF54D8}" destId="{99766C04-6A2A-470F-8579-B8B0EC927C2F}" srcOrd="1" destOrd="0" presId="urn:microsoft.com/office/officeart/2005/8/layout/StepDownProcess"/>
    <dgm:cxn modelId="{CA8B94CD-354F-4771-A64E-FCEB940598A6}" type="presParOf" srcId="{3D134732-E6C4-4D70-9614-FA3E9DFF54D8}" destId="{6DAADC8D-BB59-44A6-92E7-FE0FD0AB97E0}" srcOrd="2" destOrd="0" presId="urn:microsoft.com/office/officeart/2005/8/layout/StepDownProcess"/>
    <dgm:cxn modelId="{C3729BFD-457E-43B9-A52F-17B04E04859E}" type="presParOf" srcId="{405153B5-B008-4090-B868-C12B5A5C1F1F}" destId="{976F084E-36F1-4D9F-8DC0-44E80A798030}" srcOrd="7" destOrd="0" presId="urn:microsoft.com/office/officeart/2005/8/layout/StepDownProcess"/>
    <dgm:cxn modelId="{5EAFB7B7-6509-450E-AFB4-4B4D3371E6E5}" type="presParOf" srcId="{405153B5-B008-4090-B868-C12B5A5C1F1F}" destId="{4A2676DE-287F-4C98-BD57-97410E275310}" srcOrd="8" destOrd="0" presId="urn:microsoft.com/office/officeart/2005/8/layout/StepDownProcess"/>
    <dgm:cxn modelId="{F9AF40F8-C196-4618-9B95-71E6F07D2444}" type="presParOf" srcId="{4A2676DE-287F-4C98-BD57-97410E275310}" destId="{5DFF744C-8F56-45ED-A071-B9C26918EB4A}" srcOrd="0" destOrd="0" presId="urn:microsoft.com/office/officeart/2005/8/layout/StepDownProcess"/>
    <dgm:cxn modelId="{C36D8308-F191-497A-BB32-EB61219A0463}" type="presParOf" srcId="{4A2676DE-287F-4C98-BD57-97410E275310}" destId="{B60D6967-B1F1-4027-AECC-17A870582859}" srcOrd="1" destOrd="0" presId="urn:microsoft.com/office/officeart/2005/8/layout/StepDownProcess"/>
    <dgm:cxn modelId="{685F03A4-A738-4B4B-A230-9901B6FDDB7B}" type="presParOf" srcId="{4A2676DE-287F-4C98-BD57-97410E275310}" destId="{CD5F66E3-A6AB-4EE2-8739-D32F88146A48}" srcOrd="2" destOrd="0" presId="urn:microsoft.com/office/officeart/2005/8/layout/StepDownProcess"/>
    <dgm:cxn modelId="{72255168-DB77-4F47-8D38-84D5E1D329BA}" type="presParOf" srcId="{405153B5-B008-4090-B868-C12B5A5C1F1F}" destId="{F7108C36-08BF-4543-90BC-52E8351CC237}" srcOrd="9" destOrd="0" presId="urn:microsoft.com/office/officeart/2005/8/layout/StepDownProcess"/>
    <dgm:cxn modelId="{4628ABDA-4100-4161-BED7-6FF1C9347CC3}" type="presParOf" srcId="{405153B5-B008-4090-B868-C12B5A5C1F1F}" destId="{909DEE2F-3520-481A-8F24-979047B775D6}" srcOrd="10" destOrd="0" presId="urn:microsoft.com/office/officeart/2005/8/layout/StepDownProcess"/>
    <dgm:cxn modelId="{014CF097-93CA-4F34-8308-4D95A899F0AE}" type="presParOf" srcId="{909DEE2F-3520-481A-8F24-979047B775D6}" destId="{DC8A3FAC-C77F-456D-9DE6-FEEB2E620BC9}" srcOrd="0" destOrd="0" presId="urn:microsoft.com/office/officeart/2005/8/layout/StepDownProcess"/>
    <dgm:cxn modelId="{89001872-F9B4-4FA5-A081-966C736A3FBE}" type="presParOf" srcId="{909DEE2F-3520-481A-8F24-979047B775D6}" destId="{E7A7F9E1-3FEA-4B94-9DFB-BFE759A698B3}" srcOrd="1" destOrd="0" presId="urn:microsoft.com/office/officeart/2005/8/layout/StepDownProcess"/>
    <dgm:cxn modelId="{9F9163DA-834A-4A5C-87C3-B3E1FD59F68A}" type="presParOf" srcId="{909DEE2F-3520-481A-8F24-979047B775D6}" destId="{F0926CFC-D86D-4AFC-8D5E-AF340F501934}" srcOrd="2" destOrd="0" presId="urn:microsoft.com/office/officeart/2005/8/layout/StepDownProcess"/>
    <dgm:cxn modelId="{63AD6994-598C-47F6-A59B-BB52989D5A45}" type="presParOf" srcId="{405153B5-B008-4090-B868-C12B5A5C1F1F}" destId="{A8EC5C5E-2AD4-4DCA-AEF0-6AA19DBE3517}" srcOrd="11" destOrd="0" presId="urn:microsoft.com/office/officeart/2005/8/layout/StepDownProcess"/>
    <dgm:cxn modelId="{DE2F3610-631C-44C1-B1BD-3DC09B4B5500}" type="presParOf" srcId="{405153B5-B008-4090-B868-C12B5A5C1F1F}" destId="{6354AECE-61A7-4F86-8946-7BEB11986477}" srcOrd="12" destOrd="0" presId="urn:microsoft.com/office/officeart/2005/8/layout/StepDownProcess"/>
    <dgm:cxn modelId="{687F77A7-9494-4FD0-B3F6-E143EAF34B95}" type="presParOf" srcId="{6354AECE-61A7-4F86-8946-7BEB11986477}" destId="{84798DC5-B9E9-45C7-AA68-2103192C6350}" srcOrd="0" destOrd="0" presId="urn:microsoft.com/office/officeart/2005/8/layout/StepDownProcess"/>
    <dgm:cxn modelId="{0B966C29-AE2A-4CCA-AD95-3D407FE71D30}" type="presParOf" srcId="{6354AECE-61A7-4F86-8946-7BEB11986477}" destId="{60093EAA-045E-4592-918B-466809298BF2}" srcOrd="1" destOrd="0" presId="urn:microsoft.com/office/officeart/2005/8/layout/StepDownProcess"/>
    <dgm:cxn modelId="{739BCD37-0F0B-45EB-992C-947B395E92CF}" type="presParOf" srcId="{6354AECE-61A7-4F86-8946-7BEB11986477}" destId="{216A30B3-59DA-4B38-9573-896A1E102311}" srcOrd="2" destOrd="0" presId="urn:microsoft.com/office/officeart/2005/8/layout/StepDownProcess"/>
    <dgm:cxn modelId="{D441B580-9193-4470-83EB-9E984837E078}" type="presParOf" srcId="{405153B5-B008-4090-B868-C12B5A5C1F1F}" destId="{376D1322-CB00-453B-8878-3E4D3F70AA6E}" srcOrd="13" destOrd="0" presId="urn:microsoft.com/office/officeart/2005/8/layout/StepDownProcess"/>
    <dgm:cxn modelId="{4370FB18-AB78-4D6F-9024-A0D96D317777}" type="presParOf" srcId="{405153B5-B008-4090-B868-C12B5A5C1F1F}" destId="{15BC8EB4-2A11-4CBB-818B-D31EEF1CF5F8}" srcOrd="14" destOrd="0" presId="urn:microsoft.com/office/officeart/2005/8/layout/StepDownProcess"/>
    <dgm:cxn modelId="{7BC4A0AA-EC13-4C08-A9C8-2E16D21B2B53}" type="presParOf" srcId="{15BC8EB4-2A11-4CBB-818B-D31EEF1CF5F8}" destId="{67E50C58-645D-4506-A855-FCA10781F6CF}" srcOrd="0" destOrd="0" presId="urn:microsoft.com/office/officeart/2005/8/layout/StepDownProcess"/>
    <dgm:cxn modelId="{7730E333-3135-48F2-86A9-4B2EB084711C}" type="presParOf" srcId="{15BC8EB4-2A11-4CBB-818B-D31EEF1CF5F8}" destId="{0FEBE979-245E-4B00-97D3-FB614E3B3538}" srcOrd="1" destOrd="0" presId="urn:microsoft.com/office/officeart/2005/8/layout/StepDownProcess"/>
    <dgm:cxn modelId="{A47BD195-2CC4-46EA-B5D3-AF16CE1CD455}" type="presParOf" srcId="{15BC8EB4-2A11-4CBB-818B-D31EEF1CF5F8}" destId="{43AAD040-61DE-4038-BD53-1D5A2775F9C2}" srcOrd="2" destOrd="0" presId="urn:microsoft.com/office/officeart/2005/8/layout/StepDownProcess"/>
    <dgm:cxn modelId="{935CC0B0-68CB-4C82-90BB-04BB8B82FB6B}" type="presParOf" srcId="{405153B5-B008-4090-B868-C12B5A5C1F1F}" destId="{9B3176FF-AE48-429E-B019-C2FD19A5F791}" srcOrd="15" destOrd="0" presId="urn:microsoft.com/office/officeart/2005/8/layout/StepDownProcess"/>
    <dgm:cxn modelId="{2D92A1CB-0F59-42E8-9D9E-CD849EFDEA97}" type="presParOf" srcId="{405153B5-B008-4090-B868-C12B5A5C1F1F}" destId="{F323042E-F010-418C-BB72-7952FA7A2BD4}" srcOrd="16" destOrd="0" presId="urn:microsoft.com/office/officeart/2005/8/layout/StepDownProcess"/>
    <dgm:cxn modelId="{73EC7716-74A6-4FE6-954E-CC5ED379F6E6}" type="presParOf" srcId="{F323042E-F010-418C-BB72-7952FA7A2BD4}" destId="{49D8C556-508F-4DB2-8F54-F00F7A08130E}" srcOrd="0"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693E20-2405-4A07-90E5-EEEA5EB1D86D}">
      <dsp:nvSpPr>
        <dsp:cNvPr id="0" name=""/>
        <dsp:cNvSpPr/>
      </dsp:nvSpPr>
      <dsp:spPr>
        <a:xfrm rot="5400000">
          <a:off x="206525" y="435221"/>
          <a:ext cx="435367" cy="495650"/>
        </a:xfrm>
        <a:prstGeom prst="bentUpArrow">
          <a:avLst>
            <a:gd name="adj1" fmla="val 32840"/>
            <a:gd name="adj2" fmla="val 25000"/>
            <a:gd name="adj3" fmla="val 35780"/>
          </a:avLst>
        </a:prstGeom>
        <a:solidFill>
          <a:schemeClr val="accent5">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671E5181-555F-44E9-A400-B3F9391BECCA}">
      <dsp:nvSpPr>
        <dsp:cNvPr id="0" name=""/>
        <dsp:cNvSpPr/>
      </dsp:nvSpPr>
      <dsp:spPr>
        <a:xfrm>
          <a:off x="0" y="56945"/>
          <a:ext cx="1801415" cy="371992"/>
        </a:xfrm>
        <a:prstGeom prst="rect">
          <a:avLst/>
        </a:prstGeom>
        <a:solidFill>
          <a:srgbClr val="579DCD"/>
        </a:solidFill>
        <a:ln w="19050" cap="flat" cmpd="sng" algn="ctr">
          <a:solidFill>
            <a:srgbClr val="579DCD"/>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Møde med leder</a:t>
          </a:r>
        </a:p>
      </dsp:txBody>
      <dsp:txXfrm>
        <a:off x="0" y="56945"/>
        <a:ext cx="1801415" cy="371992"/>
      </dsp:txXfrm>
    </dsp:sp>
    <dsp:sp modelId="{07FE532A-A30A-462F-838A-BE04B631A043}">
      <dsp:nvSpPr>
        <dsp:cNvPr id="0" name=""/>
        <dsp:cNvSpPr/>
      </dsp:nvSpPr>
      <dsp:spPr>
        <a:xfrm>
          <a:off x="1815120" y="35010"/>
          <a:ext cx="533043" cy="414635"/>
        </a:xfrm>
        <a:prstGeom prst="rect">
          <a:avLst/>
        </a:prstGeom>
        <a:noFill/>
        <a:ln>
          <a:noFill/>
        </a:ln>
        <a:effectLst/>
      </dsp:spPr>
      <dsp:style>
        <a:lnRef idx="0">
          <a:scrgbClr r="0" g="0" b="0"/>
        </a:lnRef>
        <a:fillRef idx="0">
          <a:scrgbClr r="0" g="0" b="0"/>
        </a:fillRef>
        <a:effectRef idx="0">
          <a:scrgbClr r="0" g="0" b="0"/>
        </a:effectRef>
        <a:fontRef idx="minor"/>
      </dsp:style>
    </dsp:sp>
    <dsp:sp modelId="{1F89A592-F4CE-46EB-B2DF-96FD80737896}">
      <dsp:nvSpPr>
        <dsp:cNvPr id="0" name=""/>
        <dsp:cNvSpPr/>
      </dsp:nvSpPr>
      <dsp:spPr>
        <a:xfrm rot="5400000">
          <a:off x="2076752" y="958823"/>
          <a:ext cx="435367" cy="495650"/>
        </a:xfrm>
        <a:prstGeom prst="bentUpArrow">
          <a:avLst>
            <a:gd name="adj1" fmla="val 32840"/>
            <a:gd name="adj2" fmla="val 25000"/>
            <a:gd name="adj3" fmla="val 35780"/>
          </a:avLst>
        </a:prstGeom>
        <a:solidFill>
          <a:schemeClr val="accent5">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41DDE911-B136-41A7-94F6-CE590E6500C8}">
      <dsp:nvSpPr>
        <dsp:cNvPr id="0" name=""/>
        <dsp:cNvSpPr/>
      </dsp:nvSpPr>
      <dsp:spPr>
        <a:xfrm>
          <a:off x="713855" y="567758"/>
          <a:ext cx="2772884" cy="369504"/>
        </a:xfrm>
        <a:prstGeom prst="rect">
          <a:avLst/>
        </a:prstGeom>
        <a:solidFill>
          <a:srgbClr val="579DCD"/>
        </a:solidFill>
        <a:ln w="19050" cap="flat" cmpd="sng" algn="ctr">
          <a:solidFill>
            <a:srgbClr val="579DCD"/>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Introduktion til læringsmakker</a:t>
          </a:r>
        </a:p>
      </dsp:txBody>
      <dsp:txXfrm>
        <a:off x="713855" y="567758"/>
        <a:ext cx="2772884" cy="369504"/>
      </dsp:txXfrm>
    </dsp:sp>
    <dsp:sp modelId="{4073DE98-70A2-488A-8B34-3F767C3B41F2}">
      <dsp:nvSpPr>
        <dsp:cNvPr id="0" name=""/>
        <dsp:cNvSpPr/>
      </dsp:nvSpPr>
      <dsp:spPr>
        <a:xfrm>
          <a:off x="3165533" y="562360"/>
          <a:ext cx="533043" cy="414635"/>
        </a:xfrm>
        <a:prstGeom prst="rect">
          <a:avLst/>
        </a:prstGeom>
        <a:noFill/>
        <a:ln>
          <a:noFill/>
        </a:ln>
        <a:effectLst/>
      </dsp:spPr>
      <dsp:style>
        <a:lnRef idx="0">
          <a:scrgbClr r="0" g="0" b="0"/>
        </a:lnRef>
        <a:fillRef idx="0">
          <a:scrgbClr r="0" g="0" b="0"/>
        </a:fillRef>
        <a:effectRef idx="0">
          <a:scrgbClr r="0" g="0" b="0"/>
        </a:effectRef>
        <a:fontRef idx="minor"/>
      </dsp:style>
    </dsp:sp>
    <dsp:sp modelId="{F9689878-8404-4D06-9FEF-046E202A5C49}">
      <dsp:nvSpPr>
        <dsp:cNvPr id="0" name=""/>
        <dsp:cNvSpPr/>
      </dsp:nvSpPr>
      <dsp:spPr>
        <a:xfrm rot="5400000">
          <a:off x="2848481" y="1465632"/>
          <a:ext cx="435367" cy="495650"/>
        </a:xfrm>
        <a:prstGeom prst="bentUpArrow">
          <a:avLst>
            <a:gd name="adj1" fmla="val 32840"/>
            <a:gd name="adj2" fmla="val 25000"/>
            <a:gd name="adj3" fmla="val 35780"/>
          </a:avLst>
        </a:prstGeom>
        <a:solidFill>
          <a:schemeClr val="accent5">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CDA8B985-F417-45B9-9E45-2D620F34A188}">
      <dsp:nvSpPr>
        <dsp:cNvPr id="0" name=""/>
        <dsp:cNvSpPr/>
      </dsp:nvSpPr>
      <dsp:spPr>
        <a:xfrm>
          <a:off x="2560315" y="1088711"/>
          <a:ext cx="1198309" cy="369504"/>
        </a:xfrm>
        <a:prstGeom prst="rect">
          <a:avLst/>
        </a:prstGeom>
        <a:solidFill>
          <a:schemeClr val="accent5">
            <a:lumMod val="40000"/>
            <a:lumOff val="60000"/>
          </a:schemeClr>
        </a:solidFill>
        <a:ln w="19050" cap="flat" cmpd="sng" algn="ctr">
          <a:solidFill>
            <a:schemeClr val="accent5">
              <a:lumMod val="40000"/>
              <a:lumOff val="6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Selvstudier</a:t>
          </a:r>
        </a:p>
      </dsp:txBody>
      <dsp:txXfrm>
        <a:off x="2560315" y="1088711"/>
        <a:ext cx="1198309" cy="369504"/>
      </dsp:txXfrm>
    </dsp:sp>
    <dsp:sp modelId="{1681320B-4BAF-47E1-A397-1B34DA068F3F}">
      <dsp:nvSpPr>
        <dsp:cNvPr id="0" name=""/>
        <dsp:cNvSpPr/>
      </dsp:nvSpPr>
      <dsp:spPr>
        <a:xfrm>
          <a:off x="3242925" y="1089710"/>
          <a:ext cx="533043" cy="414635"/>
        </a:xfrm>
        <a:prstGeom prst="rect">
          <a:avLst/>
        </a:prstGeom>
        <a:noFill/>
        <a:ln>
          <a:noFill/>
        </a:ln>
        <a:effectLst/>
      </dsp:spPr>
      <dsp:style>
        <a:lnRef idx="0">
          <a:scrgbClr r="0" g="0" b="0"/>
        </a:lnRef>
        <a:fillRef idx="0">
          <a:scrgbClr r="0" g="0" b="0"/>
        </a:fillRef>
        <a:effectRef idx="0">
          <a:scrgbClr r="0" g="0" b="0"/>
        </a:effectRef>
        <a:fontRef idx="minor"/>
      </dsp:style>
    </dsp:sp>
    <dsp:sp modelId="{ABCD18B2-D8F2-4008-ACFC-9B3F56169E95}">
      <dsp:nvSpPr>
        <dsp:cNvPr id="0" name=""/>
        <dsp:cNvSpPr/>
      </dsp:nvSpPr>
      <dsp:spPr>
        <a:xfrm rot="5400000">
          <a:off x="3549916" y="2027999"/>
          <a:ext cx="435367" cy="495650"/>
        </a:xfrm>
        <a:prstGeom prst="bentUpArrow">
          <a:avLst>
            <a:gd name="adj1" fmla="val 32840"/>
            <a:gd name="adj2" fmla="val 25000"/>
            <a:gd name="adj3" fmla="val 35780"/>
          </a:avLst>
        </a:prstGeom>
        <a:solidFill>
          <a:schemeClr val="accent5">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99766C04-6A2A-470F-8579-B8B0EC927C2F}">
      <dsp:nvSpPr>
        <dsp:cNvPr id="0" name=""/>
        <dsp:cNvSpPr/>
      </dsp:nvSpPr>
      <dsp:spPr>
        <a:xfrm>
          <a:off x="3341414" y="1623310"/>
          <a:ext cx="2634680" cy="369504"/>
        </a:xfrm>
        <a:prstGeom prst="rect">
          <a:avLst/>
        </a:prstGeom>
        <a:solidFill>
          <a:srgbClr val="74DCAA"/>
        </a:solidFill>
        <a:ln w="19050" cap="flat" cmpd="sng" algn="ctr">
          <a:solidFill>
            <a:srgbClr val="74DCAA"/>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Undervisningsbesøg (kollega)</a:t>
          </a:r>
        </a:p>
      </dsp:txBody>
      <dsp:txXfrm>
        <a:off x="3341414" y="1623310"/>
        <a:ext cx="2634680" cy="369504"/>
      </dsp:txXfrm>
    </dsp:sp>
    <dsp:sp modelId="{6DAADC8D-BB59-44A6-92E7-FE0FD0AB97E0}">
      <dsp:nvSpPr>
        <dsp:cNvPr id="0" name=""/>
        <dsp:cNvSpPr/>
      </dsp:nvSpPr>
      <dsp:spPr>
        <a:xfrm>
          <a:off x="4825790" y="1617060"/>
          <a:ext cx="533043" cy="414635"/>
        </a:xfrm>
        <a:prstGeom prst="rect">
          <a:avLst/>
        </a:prstGeom>
        <a:noFill/>
        <a:ln>
          <a:noFill/>
        </a:ln>
        <a:effectLst/>
      </dsp:spPr>
      <dsp:style>
        <a:lnRef idx="0">
          <a:scrgbClr r="0" g="0" b="0"/>
        </a:lnRef>
        <a:fillRef idx="0">
          <a:scrgbClr r="0" g="0" b="0"/>
        </a:fillRef>
        <a:effectRef idx="0">
          <a:scrgbClr r="0" g="0" b="0"/>
        </a:effectRef>
        <a:fontRef idx="minor"/>
      </dsp:style>
    </dsp:sp>
    <dsp:sp modelId="{5DFF744C-8F56-45ED-A071-B9C26918EB4A}">
      <dsp:nvSpPr>
        <dsp:cNvPr id="0" name=""/>
        <dsp:cNvSpPr/>
      </dsp:nvSpPr>
      <dsp:spPr>
        <a:xfrm rot="5400000">
          <a:off x="4549641" y="2578097"/>
          <a:ext cx="435367" cy="495650"/>
        </a:xfrm>
        <a:prstGeom prst="bentUpArrow">
          <a:avLst>
            <a:gd name="adj1" fmla="val 32840"/>
            <a:gd name="adj2" fmla="val 25000"/>
            <a:gd name="adj3" fmla="val 35780"/>
          </a:avLst>
        </a:prstGeom>
        <a:solidFill>
          <a:schemeClr val="accent5">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B60D6967-B1F1-4027-AECC-17A870582859}">
      <dsp:nvSpPr>
        <dsp:cNvPr id="0" name=""/>
        <dsp:cNvSpPr/>
      </dsp:nvSpPr>
      <dsp:spPr>
        <a:xfrm>
          <a:off x="4083178" y="2161967"/>
          <a:ext cx="2598460" cy="369504"/>
        </a:xfrm>
        <a:prstGeom prst="rect">
          <a:avLst/>
        </a:prstGeom>
        <a:solidFill>
          <a:srgbClr val="74DCAA"/>
        </a:solidFill>
        <a:ln w="19050" cap="flat" cmpd="sng" algn="ctr">
          <a:solidFill>
            <a:srgbClr val="74DCAA"/>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Undervisningsbesøg (kollega)  </a:t>
          </a:r>
        </a:p>
      </dsp:txBody>
      <dsp:txXfrm>
        <a:off x="4083178" y="2161967"/>
        <a:ext cx="2598460" cy="369504"/>
      </dsp:txXfrm>
    </dsp:sp>
    <dsp:sp modelId="{CD5F66E3-A6AB-4EE2-8739-D32F88146A48}">
      <dsp:nvSpPr>
        <dsp:cNvPr id="0" name=""/>
        <dsp:cNvSpPr/>
      </dsp:nvSpPr>
      <dsp:spPr>
        <a:xfrm>
          <a:off x="5672359" y="2144410"/>
          <a:ext cx="533043" cy="414635"/>
        </a:xfrm>
        <a:prstGeom prst="rect">
          <a:avLst/>
        </a:prstGeom>
        <a:noFill/>
        <a:ln>
          <a:noFill/>
        </a:ln>
        <a:effectLst/>
      </dsp:spPr>
      <dsp:style>
        <a:lnRef idx="0">
          <a:scrgbClr r="0" g="0" b="0"/>
        </a:lnRef>
        <a:fillRef idx="0">
          <a:scrgbClr r="0" g="0" b="0"/>
        </a:fillRef>
        <a:effectRef idx="0">
          <a:scrgbClr r="0" g="0" b="0"/>
        </a:effectRef>
        <a:fontRef idx="minor"/>
      </dsp:style>
    </dsp:sp>
    <dsp:sp modelId="{DC8A3FAC-C77F-456D-9DE6-FEEB2E620BC9}">
      <dsp:nvSpPr>
        <dsp:cNvPr id="0" name=""/>
        <dsp:cNvSpPr/>
      </dsp:nvSpPr>
      <dsp:spPr>
        <a:xfrm rot="5400000">
          <a:off x="5460964" y="3121181"/>
          <a:ext cx="435367" cy="495650"/>
        </a:xfrm>
        <a:prstGeom prst="bentUpArrow">
          <a:avLst>
            <a:gd name="adj1" fmla="val 32840"/>
            <a:gd name="adj2" fmla="val 25000"/>
            <a:gd name="adj3" fmla="val 35780"/>
          </a:avLst>
        </a:prstGeom>
        <a:solidFill>
          <a:schemeClr val="accent5">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E7A7F9E1-3FEA-4B94-9DFB-BFE759A698B3}">
      <dsp:nvSpPr>
        <dsp:cNvPr id="0" name=""/>
        <dsp:cNvSpPr/>
      </dsp:nvSpPr>
      <dsp:spPr>
        <a:xfrm>
          <a:off x="5100440" y="2709665"/>
          <a:ext cx="1739176" cy="369088"/>
        </a:xfrm>
        <a:prstGeom prst="rect">
          <a:avLst/>
        </a:prstGeom>
        <a:solidFill>
          <a:srgbClr val="579DCD"/>
        </a:solidFill>
        <a:ln w="19050" cap="flat" cmpd="sng" algn="ctr">
          <a:solidFill>
            <a:srgbClr val="579DCD"/>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Møde med leder </a:t>
          </a:r>
        </a:p>
      </dsp:txBody>
      <dsp:txXfrm>
        <a:off x="5100440" y="2709665"/>
        <a:ext cx="1739176" cy="369088"/>
      </dsp:txXfrm>
    </dsp:sp>
    <dsp:sp modelId="{F0926CFC-D86D-4AFC-8D5E-AF340F501934}">
      <dsp:nvSpPr>
        <dsp:cNvPr id="0" name=""/>
        <dsp:cNvSpPr/>
      </dsp:nvSpPr>
      <dsp:spPr>
        <a:xfrm>
          <a:off x="6107397" y="2671760"/>
          <a:ext cx="533043" cy="414635"/>
        </a:xfrm>
        <a:prstGeom prst="rect">
          <a:avLst/>
        </a:prstGeom>
        <a:noFill/>
        <a:ln>
          <a:noFill/>
        </a:ln>
        <a:effectLst/>
      </dsp:spPr>
      <dsp:style>
        <a:lnRef idx="0">
          <a:scrgbClr r="0" g="0" b="0"/>
        </a:lnRef>
        <a:fillRef idx="0">
          <a:scrgbClr r="0" g="0" b="0"/>
        </a:fillRef>
        <a:effectRef idx="0">
          <a:scrgbClr r="0" g="0" b="0"/>
        </a:effectRef>
        <a:fontRef idx="minor"/>
      </dsp:style>
    </dsp:sp>
    <dsp:sp modelId="{84798DC5-B9E9-45C7-AA68-2103192C6350}">
      <dsp:nvSpPr>
        <dsp:cNvPr id="0" name=""/>
        <dsp:cNvSpPr/>
      </dsp:nvSpPr>
      <dsp:spPr>
        <a:xfrm rot="5400000">
          <a:off x="6197859" y="3688324"/>
          <a:ext cx="435367" cy="495650"/>
        </a:xfrm>
        <a:prstGeom prst="bentUpArrow">
          <a:avLst>
            <a:gd name="adj1" fmla="val 32840"/>
            <a:gd name="adj2" fmla="val 25000"/>
            <a:gd name="adj3" fmla="val 35780"/>
          </a:avLst>
        </a:prstGeom>
        <a:solidFill>
          <a:schemeClr val="accent5">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60093EAA-045E-4592-918B-466809298BF2}">
      <dsp:nvSpPr>
        <dsp:cNvPr id="0" name=""/>
        <dsp:cNvSpPr/>
      </dsp:nvSpPr>
      <dsp:spPr>
        <a:xfrm>
          <a:off x="5974699" y="3266965"/>
          <a:ext cx="1195686" cy="368678"/>
        </a:xfrm>
        <a:prstGeom prst="rect">
          <a:avLst/>
        </a:prstGeom>
        <a:solidFill>
          <a:schemeClr val="accent5">
            <a:lumMod val="40000"/>
            <a:lumOff val="60000"/>
          </a:schemeClr>
        </a:solidFill>
        <a:ln w="19050" cap="flat" cmpd="sng" algn="ctr">
          <a:solidFill>
            <a:schemeClr val="accent5">
              <a:lumMod val="40000"/>
              <a:lumOff val="6000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Selvstudier</a:t>
          </a:r>
        </a:p>
      </dsp:txBody>
      <dsp:txXfrm>
        <a:off x="5974699" y="3266965"/>
        <a:ext cx="1195686" cy="368678"/>
      </dsp:txXfrm>
    </dsp:sp>
    <dsp:sp modelId="{216A30B3-59DA-4B38-9573-896A1E102311}">
      <dsp:nvSpPr>
        <dsp:cNvPr id="0" name=""/>
        <dsp:cNvSpPr/>
      </dsp:nvSpPr>
      <dsp:spPr>
        <a:xfrm>
          <a:off x="6700330" y="3199110"/>
          <a:ext cx="533043" cy="414635"/>
        </a:xfrm>
        <a:prstGeom prst="rect">
          <a:avLst/>
        </a:prstGeom>
        <a:noFill/>
        <a:ln>
          <a:noFill/>
        </a:ln>
        <a:effectLst/>
      </dsp:spPr>
      <dsp:style>
        <a:lnRef idx="0">
          <a:scrgbClr r="0" g="0" b="0"/>
        </a:lnRef>
        <a:fillRef idx="0">
          <a:scrgbClr r="0" g="0" b="0"/>
        </a:fillRef>
        <a:effectRef idx="0">
          <a:scrgbClr r="0" g="0" b="0"/>
        </a:effectRef>
        <a:fontRef idx="minor"/>
      </dsp:style>
    </dsp:sp>
    <dsp:sp modelId="{67E50C58-645D-4506-A855-FCA10781F6CF}">
      <dsp:nvSpPr>
        <dsp:cNvPr id="0" name=""/>
        <dsp:cNvSpPr/>
      </dsp:nvSpPr>
      <dsp:spPr>
        <a:xfrm rot="5400000">
          <a:off x="8144348" y="4166277"/>
          <a:ext cx="435367" cy="495650"/>
        </a:xfrm>
        <a:prstGeom prst="bentUpArrow">
          <a:avLst>
            <a:gd name="adj1" fmla="val 32840"/>
            <a:gd name="adj2" fmla="val 25000"/>
            <a:gd name="adj3" fmla="val 35780"/>
          </a:avLst>
        </a:prstGeom>
        <a:solidFill>
          <a:schemeClr val="accent5">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dsp:style>
    </dsp:sp>
    <dsp:sp modelId="{0FEBE979-245E-4B00-97D3-FB614E3B3538}">
      <dsp:nvSpPr>
        <dsp:cNvPr id="0" name=""/>
        <dsp:cNvSpPr/>
      </dsp:nvSpPr>
      <dsp:spPr>
        <a:xfrm>
          <a:off x="6653037" y="3780663"/>
          <a:ext cx="3527260" cy="366236"/>
        </a:xfrm>
        <a:prstGeom prst="rect">
          <a:avLst/>
        </a:prstGeom>
        <a:solidFill>
          <a:srgbClr val="74DCAA"/>
        </a:solidFill>
        <a:ln w="19050" cap="flat" cmpd="sng" algn="ctr">
          <a:solidFill>
            <a:srgbClr val="74DCAA"/>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Undervisningsbesøg (egen undervisning)</a:t>
          </a:r>
        </a:p>
      </dsp:txBody>
      <dsp:txXfrm>
        <a:off x="6653037" y="3780663"/>
        <a:ext cx="3527260" cy="366236"/>
      </dsp:txXfrm>
    </dsp:sp>
    <dsp:sp modelId="{43AAD040-61DE-4038-BD53-1D5A2775F9C2}">
      <dsp:nvSpPr>
        <dsp:cNvPr id="0" name=""/>
        <dsp:cNvSpPr/>
      </dsp:nvSpPr>
      <dsp:spPr>
        <a:xfrm>
          <a:off x="8730797" y="3726461"/>
          <a:ext cx="533043" cy="414635"/>
        </a:xfrm>
        <a:prstGeom prst="rect">
          <a:avLst/>
        </a:prstGeom>
        <a:noFill/>
        <a:ln>
          <a:noFill/>
        </a:ln>
        <a:effectLst/>
      </dsp:spPr>
      <dsp:style>
        <a:lnRef idx="0">
          <a:scrgbClr r="0" g="0" b="0"/>
        </a:lnRef>
        <a:fillRef idx="0">
          <a:scrgbClr r="0" g="0" b="0"/>
        </a:fillRef>
        <a:effectRef idx="0">
          <a:scrgbClr r="0" g="0" b="0"/>
        </a:effectRef>
        <a:fontRef idx="minor"/>
      </dsp:style>
    </dsp:sp>
    <dsp:sp modelId="{49D8C556-508F-4DB2-8F54-F00F7A08130E}">
      <dsp:nvSpPr>
        <dsp:cNvPr id="0" name=""/>
        <dsp:cNvSpPr/>
      </dsp:nvSpPr>
      <dsp:spPr>
        <a:xfrm>
          <a:off x="8605857" y="4284273"/>
          <a:ext cx="1739176" cy="364225"/>
        </a:xfrm>
        <a:prstGeom prst="rect">
          <a:avLst/>
        </a:prstGeom>
        <a:solidFill>
          <a:srgbClr val="579DCD"/>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Møde med leder</a:t>
          </a:r>
        </a:p>
      </dsp:txBody>
      <dsp:txXfrm>
        <a:off x="8605857" y="4284273"/>
        <a:ext cx="1739176" cy="364225"/>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911860F8-2AA1-D34D-9E7C-7A5F96D0F9F4}" type="datetimeFigureOut">
              <a:rPr lang="en-US" smtClean="0"/>
              <a:t>8/2/2023</a:t>
            </a:fld>
            <a:endParaRPr lang="en-US"/>
          </a:p>
        </p:txBody>
      </p:sp>
      <p:sp>
        <p:nvSpPr>
          <p:cNvPr id="4" name="Footer Placeholder 3"/>
          <p:cNvSpPr>
            <a:spLocks noGrp="1"/>
          </p:cNvSpPr>
          <p:nvPr>
            <p:ph type="ftr" sz="quarter" idx="2"/>
          </p:nvPr>
        </p:nvSpPr>
        <p:spPr>
          <a:xfrm>
            <a:off x="0" y="9429671"/>
            <a:ext cx="2946400" cy="496966"/>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9688" y="9429671"/>
            <a:ext cx="2946400" cy="496966"/>
          </a:xfrm>
          <a:prstGeom prst="rect">
            <a:avLst/>
          </a:prstGeom>
        </p:spPr>
        <p:txBody>
          <a:bodyPr vert="horz" lIns="91440" tIns="45720" rIns="91440" bIns="45720" rtlCol="0" anchor="b"/>
          <a:lstStyle>
            <a:lvl1pPr algn="r">
              <a:defRPr sz="1200"/>
            </a:lvl1pPr>
          </a:lstStyle>
          <a:p>
            <a:fld id="{0D215083-99B2-7C44-83B5-698FF37084AE}" type="slidenum">
              <a:rPr lang="en-US" smtClean="0"/>
              <a:t>‹nr.›</a:t>
            </a:fld>
            <a:endParaRPr lang="en-US"/>
          </a:p>
        </p:txBody>
      </p:sp>
    </p:spTree>
    <p:extLst>
      <p:ext uri="{BB962C8B-B14F-4D97-AF65-F5344CB8AC3E}">
        <p14:creationId xmlns:p14="http://schemas.microsoft.com/office/powerpoint/2010/main" val="3161012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49688" y="0"/>
            <a:ext cx="2946400" cy="496967"/>
          </a:xfrm>
          <a:prstGeom prst="rect">
            <a:avLst/>
          </a:prstGeom>
        </p:spPr>
        <p:txBody>
          <a:bodyPr vert="horz" lIns="91440" tIns="45720" rIns="91440" bIns="45720" rtlCol="0"/>
          <a:lstStyle>
            <a:lvl1pPr algn="r">
              <a:defRPr sz="1200"/>
            </a:lvl1pPr>
          </a:lstStyle>
          <a:p>
            <a:fld id="{DFCA1055-E3DF-46A4-841F-DB9CA14CF536}" type="datetimeFigureOut">
              <a:rPr lang="da-DK" smtClean="0"/>
              <a:t>02-08-2023</a:t>
            </a:fld>
            <a:endParaRPr lang="da-DK"/>
          </a:p>
        </p:txBody>
      </p:sp>
      <p:sp>
        <p:nvSpPr>
          <p:cNvPr id="4" name="Pladsholder til slidebille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79450" y="4777552"/>
            <a:ext cx="5438775" cy="3909050"/>
          </a:xfrm>
          <a:prstGeom prst="rect">
            <a:avLst/>
          </a:prstGeom>
        </p:spPr>
        <p:txBody>
          <a:bodyPr vert="horz" lIns="91440" tIns="45720" rIns="91440" bIns="45720" rtlCol="0"/>
          <a:lstStyle/>
          <a:p>
            <a:pPr lvl="0"/>
            <a:r>
              <a:rPr lang="da-DK"/>
              <a:t>Rediger teksttypografien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9431258"/>
            <a:ext cx="2946400" cy="49696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49688" y="9431258"/>
            <a:ext cx="2946400" cy="496967"/>
          </a:xfrm>
          <a:prstGeom prst="rect">
            <a:avLst/>
          </a:prstGeom>
        </p:spPr>
        <p:txBody>
          <a:bodyPr vert="horz" lIns="91440" tIns="45720" rIns="91440" bIns="45720" rtlCol="0" anchor="b"/>
          <a:lstStyle>
            <a:lvl1pPr algn="r">
              <a:defRPr sz="1200"/>
            </a:lvl1pPr>
          </a:lstStyle>
          <a:p>
            <a:fld id="{A4615AFF-1099-4E43-BA81-6D13BB501BF6}" type="slidenum">
              <a:rPr lang="da-DK" smtClean="0"/>
              <a:t>‹nr.›</a:t>
            </a:fld>
            <a:endParaRPr lang="da-DK"/>
          </a:p>
        </p:txBody>
      </p:sp>
    </p:spTree>
    <p:extLst>
      <p:ext uri="{BB962C8B-B14F-4D97-AF65-F5344CB8AC3E}">
        <p14:creationId xmlns:p14="http://schemas.microsoft.com/office/powerpoint/2010/main" val="20349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Sig velkommen til den nye underviser og fortæl om din egen baggrund</a:t>
            </a:r>
          </a:p>
        </p:txBody>
      </p:sp>
      <p:sp>
        <p:nvSpPr>
          <p:cNvPr id="4" name="Pladsholder til slidenummer 3"/>
          <p:cNvSpPr>
            <a:spLocks noGrp="1"/>
          </p:cNvSpPr>
          <p:nvPr>
            <p:ph type="sldNum" sz="quarter" idx="5"/>
          </p:nvPr>
        </p:nvSpPr>
        <p:spPr/>
        <p:txBody>
          <a:bodyPr/>
          <a:lstStyle/>
          <a:p>
            <a:fld id="{A4615AFF-1099-4E43-BA81-6D13BB501BF6}" type="slidenum">
              <a:rPr lang="da-DK" smtClean="0"/>
              <a:t>1</a:t>
            </a:fld>
            <a:endParaRPr lang="da-DK"/>
          </a:p>
        </p:txBody>
      </p:sp>
    </p:spTree>
    <p:extLst>
      <p:ext uri="{BB962C8B-B14F-4D97-AF65-F5344CB8AC3E}">
        <p14:creationId xmlns:p14="http://schemas.microsoft.com/office/powerpoint/2010/main" val="1942859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Som en del af din introduktionen som ny underviser på Mercantec, skal du til </a:t>
            </a:r>
            <a:r>
              <a:rPr lang="da-DK" sz="1800" dirty="0">
                <a:effectLst/>
                <a:latin typeface="Calibri" panose="020F0502020204030204" pitchFamily="34" charset="0"/>
                <a:ea typeface="Calibri" panose="020F0502020204030204" pitchFamily="34" charset="0"/>
                <a:cs typeface="Times New Roman" panose="02020603050405020304" pitchFamily="18" charset="0"/>
              </a:rPr>
              <a:t>3 møder med mig (din nærmeste leder). Her skal vi skal tale om god undervisning og pædagogik. Som ledere og undervisere på Mercantec går vi op i at hjælpe hinanden ved at tale om planlægning, gennemførsel og evaluering af vores undervisning. </a:t>
            </a:r>
          </a:p>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2</a:t>
            </a:fld>
            <a:endParaRPr lang="da-DK"/>
          </a:p>
        </p:txBody>
      </p:sp>
    </p:spTree>
    <p:extLst>
      <p:ext uri="{BB962C8B-B14F-4D97-AF65-F5344CB8AC3E}">
        <p14:creationId xmlns:p14="http://schemas.microsoft.com/office/powerpoint/2010/main" val="21020721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800" dirty="0">
                <a:effectLst/>
                <a:latin typeface="Calibri" panose="020F0502020204030204" pitchFamily="34" charset="0"/>
                <a:ea typeface="Calibri" panose="020F0502020204030204" pitchFamily="34" charset="0"/>
                <a:cs typeface="Times New Roman" panose="02020603050405020304" pitchFamily="18" charset="0"/>
              </a:rPr>
              <a:t>Din pædagogiske introduktion er en mini-uddannelse, som kommer til at foregå i fire forskellige forløb. Forløbene handler meget lidt om dit fagfaglige område men om pædagogik, forbi vi ved, at undervisning kan være svært. Vi hjælper løbende hinanden ved at tale om, hvordan vi gør det bedre som undervisere.</a:t>
            </a:r>
          </a:p>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3</a:t>
            </a:fld>
            <a:endParaRPr lang="da-DK"/>
          </a:p>
        </p:txBody>
      </p:sp>
    </p:spTree>
    <p:extLst>
      <p:ext uri="{BB962C8B-B14F-4D97-AF65-F5344CB8AC3E}">
        <p14:creationId xmlns:p14="http://schemas.microsoft.com/office/powerpoint/2010/main" val="37992815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I din pædagogiske introduktion med mig skal vi holde tre møder, hvor vi taler om vores pædagogiske fundament på Mercantec. </a:t>
            </a:r>
          </a:p>
          <a:p>
            <a:r>
              <a:rPr lang="da-DK" dirty="0"/>
              <a:t>Du skal introduceres til din læringsmakker, hvor jeg deltager i et opstartsmøde med en fælles forventningsafstemning. </a:t>
            </a:r>
          </a:p>
          <a:p>
            <a:r>
              <a:rPr lang="da-DK" dirty="0"/>
              <a:t>Vi har samlet nogle ting i vores online læringsplatform </a:t>
            </a:r>
            <a:r>
              <a:rPr lang="da-DK" dirty="0" err="1"/>
              <a:t>LearnSpace</a:t>
            </a:r>
            <a:r>
              <a:rPr lang="da-DK" dirty="0"/>
              <a:t>, som du skal sætte dig ind i som selvstudier. </a:t>
            </a:r>
          </a:p>
          <a:p>
            <a:r>
              <a:rPr lang="da-DK" dirty="0"/>
              <a:t>Sidst men ikke mindst skal du besøge undervisningen hos et par af dine kollegaer, og jeg kommer på besøg i din undervisning.   </a:t>
            </a:r>
          </a:p>
        </p:txBody>
      </p:sp>
      <p:sp>
        <p:nvSpPr>
          <p:cNvPr id="4" name="Pladsholder til slidenummer 3"/>
          <p:cNvSpPr>
            <a:spLocks noGrp="1"/>
          </p:cNvSpPr>
          <p:nvPr>
            <p:ph type="sldNum" sz="quarter" idx="5"/>
          </p:nvPr>
        </p:nvSpPr>
        <p:spPr/>
        <p:txBody>
          <a:bodyPr/>
          <a:lstStyle/>
          <a:p>
            <a:fld id="{A4615AFF-1099-4E43-BA81-6D13BB501BF6}" type="slidenum">
              <a:rPr lang="da-DK" smtClean="0"/>
              <a:t>4</a:t>
            </a:fld>
            <a:endParaRPr lang="da-DK"/>
          </a:p>
        </p:txBody>
      </p:sp>
    </p:spTree>
    <p:extLst>
      <p:ext uri="{BB962C8B-B14F-4D97-AF65-F5344CB8AC3E}">
        <p14:creationId xmlns:p14="http://schemas.microsoft.com/office/powerpoint/2010/main" val="4284850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Kort gennemgang af erhvervsuddannelse med udgangspunkt i figuren</a:t>
            </a:r>
          </a:p>
        </p:txBody>
      </p:sp>
      <p:sp>
        <p:nvSpPr>
          <p:cNvPr id="4" name="Pladsholder til slidenummer 3"/>
          <p:cNvSpPr>
            <a:spLocks noGrp="1"/>
          </p:cNvSpPr>
          <p:nvPr>
            <p:ph type="sldNum" sz="quarter" idx="5"/>
          </p:nvPr>
        </p:nvSpPr>
        <p:spPr/>
        <p:txBody>
          <a:bodyPr/>
          <a:lstStyle/>
          <a:p>
            <a:fld id="{A4615AFF-1099-4E43-BA81-6D13BB501BF6}" type="slidenum">
              <a:rPr lang="da-DK" smtClean="0"/>
              <a:t>5</a:t>
            </a:fld>
            <a:endParaRPr lang="da-DK"/>
          </a:p>
        </p:txBody>
      </p:sp>
    </p:spTree>
    <p:extLst>
      <p:ext uri="{BB962C8B-B14F-4D97-AF65-F5344CB8AC3E}">
        <p14:creationId xmlns:p14="http://schemas.microsoft.com/office/powerpoint/2010/main" val="611135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benytter os af to digitale platforme – </a:t>
            </a:r>
            <a:r>
              <a:rPr lang="da-DK" dirty="0" err="1"/>
              <a:t>LearnSpace</a:t>
            </a:r>
            <a:r>
              <a:rPr lang="da-DK" dirty="0"/>
              <a:t> og Lectio. </a:t>
            </a:r>
          </a:p>
          <a:p>
            <a:r>
              <a:rPr lang="da-DK" dirty="0"/>
              <a:t>Tjek at den nye underviser har adgang til begge platforme. </a:t>
            </a:r>
          </a:p>
        </p:txBody>
      </p:sp>
      <p:sp>
        <p:nvSpPr>
          <p:cNvPr id="4" name="Pladsholder til slidenummer 3"/>
          <p:cNvSpPr>
            <a:spLocks noGrp="1"/>
          </p:cNvSpPr>
          <p:nvPr>
            <p:ph type="sldNum" sz="quarter" idx="5"/>
          </p:nvPr>
        </p:nvSpPr>
        <p:spPr/>
        <p:txBody>
          <a:bodyPr/>
          <a:lstStyle/>
          <a:p>
            <a:fld id="{A4615AFF-1099-4E43-BA81-6D13BB501BF6}" type="slidenum">
              <a:rPr lang="da-DK" smtClean="0"/>
              <a:t>6</a:t>
            </a:fld>
            <a:endParaRPr lang="da-DK"/>
          </a:p>
        </p:txBody>
      </p:sp>
    </p:spTree>
    <p:extLst>
      <p:ext uri="{BB962C8B-B14F-4D97-AF65-F5344CB8AC3E}">
        <p14:creationId xmlns:p14="http://schemas.microsoft.com/office/powerpoint/2010/main" val="1137061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7</a:t>
            </a:fld>
            <a:endParaRPr lang="da-DK"/>
          </a:p>
        </p:txBody>
      </p:sp>
    </p:spTree>
    <p:extLst>
      <p:ext uri="{BB962C8B-B14F-4D97-AF65-F5344CB8AC3E}">
        <p14:creationId xmlns:p14="http://schemas.microsoft.com/office/powerpoint/2010/main" val="36239686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8</a:t>
            </a:fld>
            <a:endParaRPr lang="da-DK"/>
          </a:p>
        </p:txBody>
      </p:sp>
    </p:spTree>
    <p:extLst>
      <p:ext uri="{BB962C8B-B14F-4D97-AF65-F5344CB8AC3E}">
        <p14:creationId xmlns:p14="http://schemas.microsoft.com/office/powerpoint/2010/main" val="295495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LUP er en beskrivelse af hvordan vi bedriver undervisning. </a:t>
            </a:r>
          </a:p>
          <a:p>
            <a:r>
              <a:rPr lang="da-DK" dirty="0"/>
              <a:t>Se på den lokale undervisningsplan for den nye underviser sammen. </a:t>
            </a:r>
          </a:p>
        </p:txBody>
      </p:sp>
      <p:sp>
        <p:nvSpPr>
          <p:cNvPr id="4" name="Pladsholder til slidenummer 3"/>
          <p:cNvSpPr>
            <a:spLocks noGrp="1"/>
          </p:cNvSpPr>
          <p:nvPr>
            <p:ph type="sldNum" sz="quarter" idx="5"/>
          </p:nvPr>
        </p:nvSpPr>
        <p:spPr/>
        <p:txBody>
          <a:bodyPr/>
          <a:lstStyle/>
          <a:p>
            <a:fld id="{A4615AFF-1099-4E43-BA81-6D13BB501BF6}" type="slidenum">
              <a:rPr lang="da-DK" smtClean="0"/>
              <a:t>9</a:t>
            </a:fld>
            <a:endParaRPr lang="da-DK"/>
          </a:p>
        </p:txBody>
      </p:sp>
    </p:spTree>
    <p:extLst>
      <p:ext uri="{BB962C8B-B14F-4D97-AF65-F5344CB8AC3E}">
        <p14:creationId xmlns:p14="http://schemas.microsoft.com/office/powerpoint/2010/main" val="32875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Gå kort igennem de seks elementer i relationsmodellen (se også næste slides). I behøver ikke gå igennem alle punkterne i hvert element. </a:t>
            </a:r>
          </a:p>
        </p:txBody>
      </p:sp>
      <p:sp>
        <p:nvSpPr>
          <p:cNvPr id="4" name="Pladsholder til slidenummer 3"/>
          <p:cNvSpPr>
            <a:spLocks noGrp="1"/>
          </p:cNvSpPr>
          <p:nvPr>
            <p:ph type="sldNum" sz="quarter" idx="5"/>
          </p:nvPr>
        </p:nvSpPr>
        <p:spPr/>
        <p:txBody>
          <a:bodyPr/>
          <a:lstStyle/>
          <a:p>
            <a:fld id="{A4615AFF-1099-4E43-BA81-6D13BB501BF6}" type="slidenum">
              <a:rPr lang="da-DK" smtClean="0"/>
              <a:t>11</a:t>
            </a:fld>
            <a:endParaRPr lang="da-DK"/>
          </a:p>
        </p:txBody>
      </p:sp>
    </p:spTree>
    <p:extLst>
      <p:ext uri="{BB962C8B-B14F-4D97-AF65-F5344CB8AC3E}">
        <p14:creationId xmlns:p14="http://schemas.microsoft.com/office/powerpoint/2010/main" val="542123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Gå kort igennem de seks elementer i relationsmodellen (se også næste slides). I behøver ikke gå igennem alle punkterne i hvert element. </a:t>
            </a:r>
          </a:p>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12</a:t>
            </a:fld>
            <a:endParaRPr lang="da-DK"/>
          </a:p>
        </p:txBody>
      </p:sp>
    </p:spTree>
    <p:extLst>
      <p:ext uri="{BB962C8B-B14F-4D97-AF65-F5344CB8AC3E}">
        <p14:creationId xmlns:p14="http://schemas.microsoft.com/office/powerpoint/2010/main" val="2679953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Gå kort igennem de seks elementer i relationsmodellen. I behøver ikke gå igennem alle punkterne i hvert element. </a:t>
            </a:r>
          </a:p>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13</a:t>
            </a:fld>
            <a:endParaRPr lang="da-DK"/>
          </a:p>
        </p:txBody>
      </p:sp>
    </p:spTree>
    <p:extLst>
      <p:ext uri="{BB962C8B-B14F-4D97-AF65-F5344CB8AC3E}">
        <p14:creationId xmlns:p14="http://schemas.microsoft.com/office/powerpoint/2010/main" val="32585903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A4615AFF-1099-4E43-BA81-6D13BB501BF6}" type="slidenum">
              <a:rPr lang="da-DK" smtClean="0"/>
              <a:t>14</a:t>
            </a:fld>
            <a:endParaRPr lang="da-DK"/>
          </a:p>
        </p:txBody>
      </p:sp>
    </p:spTree>
    <p:extLst>
      <p:ext uri="{BB962C8B-B14F-4D97-AF65-F5344CB8AC3E}">
        <p14:creationId xmlns:p14="http://schemas.microsoft.com/office/powerpoint/2010/main" val="38562758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A4615AFF-1099-4E43-BA81-6D13BB501BF6}" type="slidenum">
              <a:rPr lang="da-DK" smtClean="0"/>
              <a:t>15</a:t>
            </a:fld>
            <a:endParaRPr lang="da-DK"/>
          </a:p>
        </p:txBody>
      </p:sp>
    </p:spTree>
    <p:extLst>
      <p:ext uri="{BB962C8B-B14F-4D97-AF65-F5344CB8AC3E}">
        <p14:creationId xmlns:p14="http://schemas.microsoft.com/office/powerpoint/2010/main" val="3381624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Næste gang vi mødes skal du introduceres til din læringsmakker. Jeg deltager på det første møde for, at vi kan lave en forventningsafstemning sammen og sikre, at I kommer godt i gang med forløbet. </a:t>
            </a:r>
          </a:p>
        </p:txBody>
      </p:sp>
      <p:sp>
        <p:nvSpPr>
          <p:cNvPr id="4" name="Pladsholder til slidenummer 3"/>
          <p:cNvSpPr>
            <a:spLocks noGrp="1"/>
          </p:cNvSpPr>
          <p:nvPr>
            <p:ph type="sldNum" sz="quarter" idx="5"/>
          </p:nvPr>
        </p:nvSpPr>
        <p:spPr/>
        <p:txBody>
          <a:bodyPr/>
          <a:lstStyle/>
          <a:p>
            <a:fld id="{A4615AFF-1099-4E43-BA81-6D13BB501BF6}" type="slidenum">
              <a:rPr lang="da-DK" smtClean="0"/>
              <a:t>16</a:t>
            </a:fld>
            <a:endParaRPr lang="da-DK"/>
          </a:p>
        </p:txBody>
      </p:sp>
    </p:spTree>
    <p:extLst>
      <p:ext uri="{BB962C8B-B14F-4D97-AF65-F5344CB8AC3E}">
        <p14:creationId xmlns:p14="http://schemas.microsoft.com/office/powerpoint/2010/main" val="17481446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16149" b="-8397"/>
          <a:stretch/>
        </p:blipFill>
        <p:spPr bwMode="auto">
          <a:xfrm>
            <a:off x="1" y="0"/>
            <a:ext cx="12249070" cy="7544741"/>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5194506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a:t>Click to edit Master title style</a:t>
            </a:r>
            <a:endParaRPr lang="da-DK" dirty="0"/>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748212" y="4404401"/>
            <a:ext cx="2695575" cy="1619250"/>
          </a:xfrm>
          <a:prstGeom prst="rect">
            <a:avLst/>
          </a:prstGeom>
        </p:spPr>
      </p:pic>
    </p:spTree>
    <p:extLst>
      <p:ext uri="{BB962C8B-B14F-4D97-AF65-F5344CB8AC3E}">
        <p14:creationId xmlns:p14="http://schemas.microsoft.com/office/powerpoint/2010/main" val="1791634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pic>
        <p:nvPicPr>
          <p:cNvPr id="9"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spTree>
    <p:extLst>
      <p:ext uri="{BB962C8B-B14F-4D97-AF65-F5344CB8AC3E}">
        <p14:creationId xmlns:p14="http://schemas.microsoft.com/office/powerpoint/2010/main" val="1753711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wrap="none" numCol="2" spcCol="720000">
            <a:noAutofit/>
          </a:bodyPr>
          <a:lstStyle>
            <a:lvl1pPr marL="0" indent="0">
              <a:lnSpc>
                <a:spcPct val="100000"/>
              </a:lnSpc>
              <a:buNone/>
              <a:defRPr sz="1800"/>
            </a:lvl1pPr>
          </a:lstStyle>
          <a:p>
            <a:pPr lvl="0"/>
            <a:r>
              <a:rPr lang="da-DK" dirty="0" err="1"/>
              <a:t>Click</a:t>
            </a:r>
            <a:r>
              <a:rPr lang="da-DK" dirty="0"/>
              <a:t> to </a:t>
            </a:r>
            <a:r>
              <a:rPr lang="da-DK" dirty="0" err="1"/>
              <a:t>edit</a:t>
            </a:r>
            <a:r>
              <a:rPr lang="da-DK" dirty="0"/>
              <a:t> Master </a:t>
            </a:r>
            <a:r>
              <a:rPr lang="da-DK" dirty="0" err="1"/>
              <a:t>text</a:t>
            </a:r>
            <a:r>
              <a:rPr lang="da-DK" dirty="0"/>
              <a:t> </a:t>
            </a:r>
            <a:r>
              <a:rPr lang="da-DK" dirty="0" err="1"/>
              <a:t>styles</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6"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2426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5595582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9" name="Straight Connector 6">
            <a:extLst>
              <a:ext uri="{FF2B5EF4-FFF2-40B4-BE49-F238E27FC236}">
                <a16:creationId xmlns:a16="http://schemas.microsoft.com/office/drawing/2014/main" id="{AF789955-58EE-46EB-9485-9FB7AEF77CFA}"/>
              </a:ext>
            </a:extLst>
          </p:cNvPr>
          <p:cNvCxnSpPr/>
          <p:nvPr userDrawn="1"/>
        </p:nvCxnSpPr>
        <p:spPr>
          <a:xfrm>
            <a:off x="856074" y="827851"/>
            <a:ext cx="10675526" cy="1882"/>
          </a:xfrm>
          <a:prstGeom prst="line">
            <a:avLst/>
          </a:prstGeom>
          <a:ln>
            <a:gradFill flip="none" rotWithShape="1">
              <a:gsLst>
                <a:gs pos="0">
                  <a:srgbClr val="2B7776"/>
                </a:gs>
                <a:gs pos="100000">
                  <a:srgbClr val="FFFFFF"/>
                </a:gs>
              </a:gsLst>
              <a:lin ang="0" scaled="1"/>
              <a:tileRect/>
            </a:gradFill>
          </a:ln>
        </p:spPr>
        <p:style>
          <a:lnRef idx="2">
            <a:schemeClr val="accent1"/>
          </a:lnRef>
          <a:fillRef idx="0">
            <a:schemeClr val="accent1"/>
          </a:fillRef>
          <a:effectRef idx="1">
            <a:schemeClr val="accent1"/>
          </a:effectRef>
          <a:fontRef idx="minor">
            <a:schemeClr val="tx1"/>
          </a:fontRef>
        </p:style>
      </p:cxnSp>
      <p:sp>
        <p:nvSpPr>
          <p:cNvPr id="11" name="Titel 1">
            <a:extLst>
              <a:ext uri="{FF2B5EF4-FFF2-40B4-BE49-F238E27FC236}">
                <a16:creationId xmlns:a16="http://schemas.microsoft.com/office/drawing/2014/main" id="{2F0707C5-FCA1-4422-A296-038FD8AE66A9}"/>
              </a:ext>
            </a:extLst>
          </p:cNvPr>
          <p:cNvSpPr>
            <a:spLocks noGrp="1"/>
          </p:cNvSpPr>
          <p:nvPr>
            <p:ph type="title" hasCustomPrompt="1"/>
          </p:nvPr>
        </p:nvSpPr>
        <p:spPr>
          <a:xfrm>
            <a:off x="847607" y="482139"/>
            <a:ext cx="6885288" cy="914400"/>
          </a:xfrm>
          <a:prstGeom prst="rect">
            <a:avLst/>
          </a:prstGeom>
        </p:spPr>
        <p:txBody>
          <a:bodyPr anchor="t">
            <a:noAutofit/>
          </a:bodyPr>
          <a:lstStyle>
            <a:lvl1pPr>
              <a:lnSpc>
                <a:spcPct val="70000"/>
              </a:lnSpc>
              <a:defRPr>
                <a:solidFill>
                  <a:srgbClr val="2B7776"/>
                </a:solidFill>
              </a:defRPr>
            </a:lvl1pPr>
          </a:lstStyle>
          <a:p>
            <a:r>
              <a:rPr lang="da-DK" dirty="0"/>
              <a:t>Overskrift</a:t>
            </a:r>
            <a:br>
              <a:rPr lang="da-DK" dirty="0"/>
            </a:br>
            <a:br>
              <a:rPr lang="da-DK" dirty="0"/>
            </a:br>
            <a:r>
              <a:rPr lang="da-DK" dirty="0"/>
              <a:t>Underoverskrift</a:t>
            </a:r>
          </a:p>
        </p:txBody>
      </p:sp>
      <p:pic>
        <p:nvPicPr>
          <p:cNvPr id="12" name="Billede 8">
            <a:extLst>
              <a:ext uri="{FF2B5EF4-FFF2-40B4-BE49-F238E27FC236}">
                <a16:creationId xmlns:a16="http://schemas.microsoft.com/office/drawing/2014/main" id="{12765329-9FA4-43CD-AAB5-BA92CD533D9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8588" y="383033"/>
            <a:ext cx="1600657" cy="366217"/>
          </a:xfrm>
          <a:prstGeom prst="rect">
            <a:avLst/>
          </a:prstGeom>
        </p:spPr>
      </p:pic>
    </p:spTree>
    <p:extLst>
      <p:ext uri="{BB962C8B-B14F-4D97-AF65-F5344CB8AC3E}">
        <p14:creationId xmlns:p14="http://schemas.microsoft.com/office/powerpoint/2010/main" val="30843776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reaker1">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32" b="7846"/>
          <a:stretch/>
        </p:blipFill>
        <p:spPr>
          <a:xfrm>
            <a:off x="0" y="0"/>
            <a:ext cx="12209693" cy="6858000"/>
          </a:xfrm>
          <a:prstGeom prst="rect">
            <a:avLst/>
          </a:prstGeom>
        </p:spPr>
      </p:pic>
      <p:sp>
        <p:nvSpPr>
          <p:cNvPr id="8"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11343449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reaker2">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00" b="7793"/>
          <a:stretch/>
        </p:blipFill>
        <p:spPr>
          <a:xfrm>
            <a:off x="-19684" y="0"/>
            <a:ext cx="12211683"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30691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Breaker3">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30" b="7922"/>
          <a:stretch/>
        </p:blipFill>
        <p:spPr>
          <a:xfrm>
            <a:off x="-57392" y="0"/>
            <a:ext cx="1224939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30647771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reaker5">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629" b="8167"/>
          <a:stretch/>
        </p:blipFill>
        <p:spPr>
          <a:xfrm>
            <a:off x="-47551" y="0"/>
            <a:ext cx="1234416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624882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Breaker6">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475" b="8320"/>
          <a:stretch/>
        </p:blipFill>
        <p:spPr>
          <a:xfrm>
            <a:off x="-57061" y="0"/>
            <a:ext cx="1234416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1999126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reaker7">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346" b="8192"/>
          <a:stretch/>
        </p:blipFill>
        <p:spPr>
          <a:xfrm>
            <a:off x="-47551" y="0"/>
            <a:ext cx="12306121"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4102670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reaker8">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243" b="7776"/>
          <a:stretch/>
        </p:blipFill>
        <p:spPr>
          <a:xfrm>
            <a:off x="-38040" y="0"/>
            <a:ext cx="12230040"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17753967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reaker9">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024" b="8642"/>
          <a:stretch/>
        </p:blipFill>
        <p:spPr>
          <a:xfrm>
            <a:off x="-47550" y="0"/>
            <a:ext cx="12325142" cy="6858000"/>
          </a:xfrm>
          <a:prstGeom prst="rect">
            <a:avLst/>
          </a:prstGeom>
        </p:spPr>
      </p:pic>
      <p:pic>
        <p:nvPicPr>
          <p:cNvPr id="4" name="Billede 3">
            <a:extLst>
              <a:ext uri="{FF2B5EF4-FFF2-40B4-BE49-F238E27FC236}">
                <a16:creationId xmlns:a16="http://schemas.microsoft.com/office/drawing/2014/main" id="{93C040B4-AF66-43AD-AB98-48B8B5F95FB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spTree>
    <p:extLst>
      <p:ext uri="{BB962C8B-B14F-4D97-AF65-F5344CB8AC3E}">
        <p14:creationId xmlns:p14="http://schemas.microsoft.com/office/powerpoint/2010/main" val="20176641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reaker10">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8166" b="8628"/>
          <a:stretch/>
        </p:blipFill>
        <p:spPr>
          <a:xfrm>
            <a:off x="-28529" y="0"/>
            <a:ext cx="12344162" cy="6858000"/>
          </a:xfrm>
          <a:prstGeom prst="rect">
            <a:avLst/>
          </a:prstGeom>
        </p:spPr>
      </p:pic>
      <p:sp>
        <p:nvSpPr>
          <p:cNvPr id="6" name="Titel 7">
            <a:extLst>
              <a:ext uri="{FF2B5EF4-FFF2-40B4-BE49-F238E27FC236}">
                <a16:creationId xmlns:a16="http://schemas.microsoft.com/office/drawing/2014/main" id="{B5F2E2BE-E383-41EC-AD68-5A6AFA8B4DA7}"/>
              </a:ext>
            </a:extLst>
          </p:cNvPr>
          <p:cNvSpPr>
            <a:spLocks noGrp="1"/>
          </p:cNvSpPr>
          <p:nvPr>
            <p:ph type="title" hasCustomPrompt="1"/>
          </p:nvPr>
        </p:nvSpPr>
        <p:spPr>
          <a:xfrm>
            <a:off x="838200" y="1371600"/>
            <a:ext cx="10515600" cy="4251607"/>
          </a:xfrm>
        </p:spPr>
        <p:txBody>
          <a:bodyPr>
            <a:noAutofit/>
          </a:bodyPr>
          <a:lstStyle>
            <a:lvl1pPr algn="ctr">
              <a:defRPr sz="4800">
                <a:solidFill>
                  <a:schemeClr val="bg1"/>
                </a:solidFill>
              </a:defRPr>
            </a:lvl1pPr>
          </a:lstStyle>
          <a:p>
            <a:r>
              <a:rPr lang="da-DK" dirty="0"/>
              <a:t>Tekst</a:t>
            </a:r>
          </a:p>
        </p:txBody>
      </p:sp>
      <p:pic>
        <p:nvPicPr>
          <p:cNvPr id="7" name="Billede 6">
            <a:extLst>
              <a:ext uri="{FF2B5EF4-FFF2-40B4-BE49-F238E27FC236}">
                <a16:creationId xmlns:a16="http://schemas.microsoft.com/office/drawing/2014/main" id="{9CF920FD-EBF5-9541-9B49-F37D6B662F5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05152" y="5659956"/>
            <a:ext cx="1419795" cy="852880"/>
          </a:xfrm>
          <a:prstGeom prst="rect">
            <a:avLst/>
          </a:prstGeom>
        </p:spPr>
      </p:pic>
    </p:spTree>
    <p:extLst>
      <p:ext uri="{BB962C8B-B14F-4D97-AF65-F5344CB8AC3E}">
        <p14:creationId xmlns:p14="http://schemas.microsoft.com/office/powerpoint/2010/main" val="30457469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Mercantec - Forside">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C608553D-BAE0-459C-92F6-C9A5E74857C1}"/>
              </a:ext>
            </a:extLst>
          </p:cNvPr>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8232" b="7724"/>
          <a:stretch/>
        </p:blipFill>
        <p:spPr bwMode="auto">
          <a:xfrm>
            <a:off x="0" y="1"/>
            <a:ext cx="1222095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3" name="Undertitel 2"/>
          <p:cNvSpPr>
            <a:spLocks noGrp="1"/>
          </p:cNvSpPr>
          <p:nvPr>
            <p:ph type="subTitle" idx="1"/>
          </p:nvPr>
        </p:nvSpPr>
        <p:spPr>
          <a:xfrm>
            <a:off x="1524000" y="3369968"/>
            <a:ext cx="9144000" cy="554326"/>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Click to edit Master subtitle style</a:t>
            </a:r>
            <a:endParaRPr lang="da-DK" dirty="0"/>
          </a:p>
        </p:txBody>
      </p:sp>
      <p:sp>
        <p:nvSpPr>
          <p:cNvPr id="8" name="Titel 7">
            <a:extLst>
              <a:ext uri="{FF2B5EF4-FFF2-40B4-BE49-F238E27FC236}">
                <a16:creationId xmlns:a16="http://schemas.microsoft.com/office/drawing/2014/main" id="{B5F2E2BE-E383-41EC-AD68-5A6AFA8B4DA7}"/>
              </a:ext>
            </a:extLst>
          </p:cNvPr>
          <p:cNvSpPr>
            <a:spLocks noGrp="1"/>
          </p:cNvSpPr>
          <p:nvPr>
            <p:ph type="title"/>
          </p:nvPr>
        </p:nvSpPr>
        <p:spPr>
          <a:xfrm>
            <a:off x="838200" y="1447792"/>
            <a:ext cx="10515600" cy="1849223"/>
          </a:xfrm>
        </p:spPr>
        <p:txBody>
          <a:bodyPr>
            <a:noAutofit/>
          </a:bodyPr>
          <a:lstStyle>
            <a:lvl1pPr algn="ctr">
              <a:defRPr sz="4800">
                <a:solidFill>
                  <a:schemeClr val="bg1"/>
                </a:solidFill>
              </a:defRPr>
            </a:lvl1pPr>
          </a:lstStyle>
          <a:p>
            <a:r>
              <a:rPr lang="da-DK" dirty="0" err="1"/>
              <a:t>Click</a:t>
            </a:r>
            <a:r>
              <a:rPr lang="da-DK" dirty="0"/>
              <a:t> to </a:t>
            </a:r>
            <a:r>
              <a:rPr lang="da-DK" dirty="0" err="1"/>
              <a:t>edit</a:t>
            </a:r>
            <a:r>
              <a:rPr lang="da-DK" dirty="0"/>
              <a:t> Master </a:t>
            </a:r>
            <a:r>
              <a:rPr lang="da-DK" dirty="0" err="1"/>
              <a:t>title</a:t>
            </a:r>
            <a:r>
              <a:rPr lang="da-DK" dirty="0"/>
              <a:t> </a:t>
            </a:r>
            <a:r>
              <a:rPr lang="da-DK" dirty="0" err="1"/>
              <a:t>style</a:t>
            </a:r>
            <a:endParaRPr lang="da-DK" dirty="0"/>
          </a:p>
        </p:txBody>
      </p:sp>
    </p:spTree>
    <p:extLst>
      <p:ext uri="{BB962C8B-B14F-4D97-AF65-F5344CB8AC3E}">
        <p14:creationId xmlns:p14="http://schemas.microsoft.com/office/powerpoint/2010/main" val="15837376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Mercantec - Standardslide">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a:normAutofit/>
          </a:bodyPr>
          <a:lstStyle>
            <a:lvl1pPr marL="0" indent="0">
              <a:buNone/>
              <a:defRPr sz="1800"/>
            </a:lvl1pPr>
          </a:lstStyle>
          <a:p>
            <a:pPr lvl="0"/>
            <a:r>
              <a:rPr lang="da-DK"/>
              <a:t>Click to edit Master text styles</a:t>
            </a:r>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2" name="Billede 1"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3488041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Mercantec - To spalter">
    <p:spTree>
      <p:nvGrpSpPr>
        <p:cNvPr id="1" name=""/>
        <p:cNvGrpSpPr/>
        <p:nvPr/>
      </p:nvGrpSpPr>
      <p:grpSpPr>
        <a:xfrm>
          <a:off x="0" y="0"/>
          <a:ext cx="0" cy="0"/>
          <a:chOff x="0" y="0"/>
          <a:chExt cx="0" cy="0"/>
        </a:xfrm>
      </p:grpSpPr>
      <p:sp>
        <p:nvSpPr>
          <p:cNvPr id="3" name="Pladsholder til indhold 2"/>
          <p:cNvSpPr>
            <a:spLocks noGrp="1" noChangeAspect="1"/>
          </p:cNvSpPr>
          <p:nvPr>
            <p:ph sz="half" idx="1"/>
          </p:nvPr>
        </p:nvSpPr>
        <p:spPr>
          <a:xfrm>
            <a:off x="847530" y="1564358"/>
            <a:ext cx="10675525" cy="4611600"/>
          </a:xfrm>
        </p:spPr>
        <p:txBody>
          <a:bodyPr numCol="2" spcCol="360000">
            <a:normAutofit/>
          </a:bodyPr>
          <a:lstStyle>
            <a:lvl1pPr marL="0" indent="0">
              <a:buNone/>
              <a:defRPr sz="1800"/>
            </a:lvl1pPr>
          </a:lstStyle>
          <a:p>
            <a:pPr lvl="0"/>
            <a:r>
              <a:rPr lang="da-DK"/>
              <a:t>Click to edit Master text styles</a:t>
            </a:r>
          </a:p>
        </p:txBody>
      </p:sp>
      <p:cxnSp>
        <p:nvCxnSpPr>
          <p:cNvPr id="7"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9" name="Billede 8"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33660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Mercantec - Billede m. tekst">
    <p:spTree>
      <p:nvGrpSpPr>
        <p:cNvPr id="1" name=""/>
        <p:cNvGrpSpPr/>
        <p:nvPr/>
      </p:nvGrpSpPr>
      <p:grpSpPr>
        <a:xfrm>
          <a:off x="0" y="0"/>
          <a:ext cx="0" cy="0"/>
          <a:chOff x="0" y="0"/>
          <a:chExt cx="0" cy="0"/>
        </a:xfrm>
      </p:grpSpPr>
      <p:sp>
        <p:nvSpPr>
          <p:cNvPr id="13" name="Pladsholder til indhold 2">
            <a:extLst>
              <a:ext uri="{FF2B5EF4-FFF2-40B4-BE49-F238E27FC236}">
                <a16:creationId xmlns:a16="http://schemas.microsoft.com/office/drawing/2014/main" id="{870EE7FD-C073-418F-BF51-A9BCEB9C65B7}"/>
              </a:ext>
            </a:extLst>
          </p:cNvPr>
          <p:cNvSpPr>
            <a:spLocks noGrp="1" noChangeAspect="1"/>
          </p:cNvSpPr>
          <p:nvPr>
            <p:ph sz="half" idx="1"/>
          </p:nvPr>
        </p:nvSpPr>
        <p:spPr>
          <a:xfrm>
            <a:off x="7819052" y="1555024"/>
            <a:ext cx="3705805" cy="4611600"/>
          </a:xfrm>
        </p:spPr>
        <p:txBody>
          <a:bodyPr>
            <a:normAutofit/>
          </a:bodyPr>
          <a:lstStyle>
            <a:lvl1pPr marL="0" indent="0">
              <a:buNone/>
              <a:defRPr sz="1800"/>
            </a:lvl1pPr>
          </a:lstStyle>
          <a:p>
            <a:pPr lvl="0"/>
            <a:r>
              <a:rPr lang="da-DK"/>
              <a:t>Click to edit Master text styles</a:t>
            </a:r>
          </a:p>
        </p:txBody>
      </p:sp>
      <p:sp>
        <p:nvSpPr>
          <p:cNvPr id="15" name="Pladsholder til billede 14">
            <a:extLst>
              <a:ext uri="{FF2B5EF4-FFF2-40B4-BE49-F238E27FC236}">
                <a16:creationId xmlns:a16="http://schemas.microsoft.com/office/drawing/2014/main" id="{A23CF815-12DA-4B9C-9B04-1013B6FFB478}"/>
              </a:ext>
            </a:extLst>
          </p:cNvPr>
          <p:cNvSpPr>
            <a:spLocks noGrp="1" noChangeAspect="1"/>
          </p:cNvSpPr>
          <p:nvPr>
            <p:ph type="pic" sz="quarter" idx="10"/>
          </p:nvPr>
        </p:nvSpPr>
        <p:spPr>
          <a:xfrm>
            <a:off x="844553" y="1555750"/>
            <a:ext cx="6610606"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8"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10" name="Billede 9"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124623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Mercantec - Billedeslide">
    <p:spTree>
      <p:nvGrpSpPr>
        <p:cNvPr id="1" name=""/>
        <p:cNvGrpSpPr/>
        <p:nvPr/>
      </p:nvGrpSpPr>
      <p:grpSpPr>
        <a:xfrm>
          <a:off x="0" y="0"/>
          <a:ext cx="0" cy="0"/>
          <a:chOff x="0" y="0"/>
          <a:chExt cx="0" cy="0"/>
        </a:xfrm>
      </p:grpSpPr>
      <p:sp>
        <p:nvSpPr>
          <p:cNvPr id="10" name="Pladsholder til billede 14">
            <a:extLst>
              <a:ext uri="{FF2B5EF4-FFF2-40B4-BE49-F238E27FC236}">
                <a16:creationId xmlns:a16="http://schemas.microsoft.com/office/drawing/2014/main" id="{7E709C77-FD16-45F0-A573-7DB7C1BBF42E}"/>
              </a:ext>
            </a:extLst>
          </p:cNvPr>
          <p:cNvSpPr>
            <a:spLocks noGrp="1" noChangeAspect="1"/>
          </p:cNvSpPr>
          <p:nvPr>
            <p:ph type="pic" sz="quarter" idx="10"/>
          </p:nvPr>
        </p:nvSpPr>
        <p:spPr>
          <a:xfrm>
            <a:off x="844553" y="1555750"/>
            <a:ext cx="10683284" cy="4618038"/>
          </a:xfrm>
        </p:spPr>
        <p:txBody>
          <a:bodyPr>
            <a:normAutofit/>
          </a:bodyPr>
          <a:lstStyle>
            <a:lvl1pPr marL="0" indent="0">
              <a:buNone/>
              <a:defRPr lang="da-DK" sz="1800" dirty="0"/>
            </a:lvl1pPr>
          </a:lstStyle>
          <a:p>
            <a:r>
              <a:rPr lang="da-DK"/>
              <a:t>Drag picture to placeholder or click icon to add</a:t>
            </a:r>
            <a:endParaRPr lang="da-DK" dirty="0"/>
          </a:p>
        </p:txBody>
      </p:sp>
      <p:cxnSp>
        <p:nvCxnSpPr>
          <p:cNvPr id="6" name="Straight Connector 6">
            <a:extLst>
              <a:ext uri="{FF2B5EF4-FFF2-40B4-BE49-F238E27FC236}">
                <a16:creationId xmlns:a16="http://schemas.microsoft.com/office/drawing/2014/main" id="{AF789955-58EE-46EB-9485-9FB7AEF77CFA}"/>
              </a:ext>
            </a:extLst>
          </p:cNvPr>
          <p:cNvCxnSpPr/>
          <p:nvPr userDrawn="1"/>
        </p:nvCxnSpPr>
        <p:spPr>
          <a:xfrm>
            <a:off x="864713" y="827851"/>
            <a:ext cx="10675526" cy="1882"/>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7" name="Titel 1">
            <a:extLst>
              <a:ext uri="{FF2B5EF4-FFF2-40B4-BE49-F238E27FC236}">
                <a16:creationId xmlns:a16="http://schemas.microsoft.com/office/drawing/2014/main" id="{C90DAE86-4459-44EC-B18F-0F9ACA36FF40}"/>
              </a:ext>
            </a:extLst>
          </p:cNvPr>
          <p:cNvSpPr>
            <a:spLocks noGrp="1"/>
          </p:cNvSpPr>
          <p:nvPr>
            <p:ph type="title" hasCustomPrompt="1"/>
          </p:nvPr>
        </p:nvSpPr>
        <p:spPr>
          <a:xfrm>
            <a:off x="856246" y="482139"/>
            <a:ext cx="6885288" cy="914400"/>
          </a:xfrm>
          <a:prstGeom prst="rect">
            <a:avLst/>
          </a:prstGeom>
        </p:spPr>
        <p:txBody>
          <a:bodyPr anchor="t">
            <a:noAutofit/>
          </a:bodyPr>
          <a:lstStyle>
            <a:lvl1pPr>
              <a:lnSpc>
                <a:spcPct val="70000"/>
              </a:lnSpc>
              <a:defRPr>
                <a:solidFill>
                  <a:schemeClr val="tx1"/>
                </a:solidFill>
              </a:defRPr>
            </a:lvl1pPr>
          </a:lstStyle>
          <a:p>
            <a:r>
              <a:rPr lang="da-DK" dirty="0"/>
              <a:t>Overskrift</a:t>
            </a:r>
            <a:br>
              <a:rPr lang="da-DK" dirty="0"/>
            </a:br>
            <a:br>
              <a:rPr lang="da-DK" dirty="0"/>
            </a:br>
            <a:r>
              <a:rPr lang="da-DK" dirty="0"/>
              <a:t>Underoverskrift</a:t>
            </a:r>
          </a:p>
        </p:txBody>
      </p:sp>
      <p:pic>
        <p:nvPicPr>
          <p:cNvPr id="8" name="Billede 7" descr="Byggetek-LOGO-bred-sort.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6814" y="284687"/>
            <a:ext cx="1461482" cy="535142"/>
          </a:xfrm>
          <a:prstGeom prst="rect">
            <a:avLst/>
          </a:prstGeom>
        </p:spPr>
      </p:pic>
    </p:spTree>
    <p:extLst>
      <p:ext uri="{BB962C8B-B14F-4D97-AF65-F5344CB8AC3E}">
        <p14:creationId xmlns:p14="http://schemas.microsoft.com/office/powerpoint/2010/main" val="2644457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838200" y="299275"/>
            <a:ext cx="10515600" cy="519170"/>
          </a:xfrm>
          <a:prstGeom prst="rect">
            <a:avLst/>
          </a:prstGeom>
        </p:spPr>
        <p:txBody>
          <a:bodyPr vert="horz" lIns="91440" tIns="45720" rIns="91440" bIns="45720" rtlCol="0" anchor="ctr">
            <a:normAutofit/>
          </a:bodyPr>
          <a:lstStyle/>
          <a:p>
            <a:r>
              <a:rPr lang="da-DK" dirty="0"/>
              <a:t>Klik for at redigere i master</a:t>
            </a:r>
          </a:p>
        </p:txBody>
      </p:sp>
      <p:sp>
        <p:nvSpPr>
          <p:cNvPr id="3" name="Pladsholder til tekst 2"/>
          <p:cNvSpPr>
            <a:spLocks noGrp="1"/>
          </p:cNvSpPr>
          <p:nvPr>
            <p:ph type="body" idx="1"/>
          </p:nvPr>
        </p:nvSpPr>
        <p:spPr>
          <a:xfrm>
            <a:off x="838200" y="1481667"/>
            <a:ext cx="10515600" cy="4695296"/>
          </a:xfrm>
          <a:prstGeom prst="rect">
            <a:avLst/>
          </a:prstGeom>
        </p:spPr>
        <p:txBody>
          <a:bodyPr vert="horz" lIns="91440" tIns="45720" rIns="91440" bIns="45720" rtlCol="0">
            <a:normAutofit/>
          </a:bodyPr>
          <a:lstStyle/>
          <a:p>
            <a:pPr lvl="0"/>
            <a:r>
              <a:rPr lang="da-DK" dirty="0"/>
              <a:t>Rediger typografien i masterens</a:t>
            </a:r>
          </a:p>
          <a:p>
            <a:pPr lvl="1"/>
            <a:r>
              <a:rPr lang="da-DK" dirty="0"/>
              <a:t>Andet niveau</a:t>
            </a:r>
          </a:p>
          <a:p>
            <a:pPr lvl="2"/>
            <a:r>
              <a:rPr lang="da-DK" dirty="0"/>
              <a:t>Tredje niveau</a:t>
            </a:r>
          </a:p>
          <a:p>
            <a:pPr lvl="3"/>
            <a:r>
              <a:rPr lang="da-DK" dirty="0"/>
              <a:t>Fjerde niveau</a:t>
            </a:r>
          </a:p>
          <a:p>
            <a:pPr lvl="4"/>
            <a:r>
              <a:rPr lang="da-DK" dirty="0"/>
              <a:t>Femte niveau</a:t>
            </a:r>
          </a:p>
        </p:txBody>
      </p:sp>
    </p:spTree>
    <p:extLst>
      <p:ext uri="{BB962C8B-B14F-4D97-AF65-F5344CB8AC3E}">
        <p14:creationId xmlns:p14="http://schemas.microsoft.com/office/powerpoint/2010/main" val="449780581"/>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2" r:id="rId3"/>
    <p:sldLayoutId id="2147483659" r:id="rId4"/>
    <p:sldLayoutId id="2147483657" r:id="rId5"/>
    <p:sldLayoutId id="2147483654" r:id="rId6"/>
    <p:sldLayoutId id="2147483662" r:id="rId7"/>
    <p:sldLayoutId id="2147483681" r:id="rId8"/>
    <p:sldLayoutId id="2147483682" r:id="rId9"/>
    <p:sldLayoutId id="2147483684" r:id="rId10"/>
    <p:sldLayoutId id="2147483685" r:id="rId11"/>
    <p:sldLayoutId id="2147483686" r:id="rId12"/>
    <p:sldLayoutId id="2147483687" r:id="rId13"/>
    <p:sldLayoutId id="2147483688" r:id="rId14"/>
    <p:sldLayoutId id="2147483689" r:id="rId15"/>
    <p:sldLayoutId id="2147483680" r:id="rId16"/>
    <p:sldLayoutId id="2147483674" r:id="rId17"/>
    <p:sldLayoutId id="2147483675" r:id="rId18"/>
    <p:sldLayoutId id="2147483676" r:id="rId19"/>
    <p:sldLayoutId id="2147483677" r:id="rId20"/>
  </p:sldLayoutIdLst>
  <p:txStyles>
    <p:titleStyle>
      <a:lvl1pPr algn="l" defTabSz="914400" rtl="0" eaLnBrk="1" latinLnBrk="0" hangingPunct="1">
        <a:lnSpc>
          <a:spcPct val="90000"/>
        </a:lnSpc>
        <a:spcBef>
          <a:spcPct val="0"/>
        </a:spcBef>
        <a:buNone/>
        <a:defRPr sz="2200" b="1" i="0" kern="1200">
          <a:solidFill>
            <a:schemeClr val="tx1"/>
          </a:solidFill>
          <a:latin typeface="Verdana"/>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Verdana"/>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Verdana"/>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000" kern="1200">
          <a:solidFill>
            <a:schemeClr val="tx1"/>
          </a:solidFill>
          <a:latin typeface="Verdana"/>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www.learnspace.dk/course/view.php?id=4683"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www.learnspace.dk/course/view.php?id=4683"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dertitel 1">
            <a:extLst>
              <a:ext uri="{FF2B5EF4-FFF2-40B4-BE49-F238E27FC236}">
                <a16:creationId xmlns:a16="http://schemas.microsoft.com/office/drawing/2014/main" id="{9AEE4F15-20FA-4FCA-BB23-7680D0870E4D}"/>
              </a:ext>
            </a:extLst>
          </p:cNvPr>
          <p:cNvSpPr>
            <a:spLocks noGrp="1"/>
          </p:cNvSpPr>
          <p:nvPr>
            <p:ph type="subTitle" idx="1"/>
          </p:nvPr>
        </p:nvSpPr>
        <p:spPr/>
        <p:txBody>
          <a:bodyPr/>
          <a:lstStyle/>
          <a:p>
            <a:r>
              <a:rPr lang="da-DK" dirty="0"/>
              <a:t>Pædagogisk introduktion med nærmeste leder</a:t>
            </a:r>
          </a:p>
        </p:txBody>
      </p:sp>
      <p:sp>
        <p:nvSpPr>
          <p:cNvPr id="3" name="Titel 2">
            <a:extLst>
              <a:ext uri="{FF2B5EF4-FFF2-40B4-BE49-F238E27FC236}">
                <a16:creationId xmlns:a16="http://schemas.microsoft.com/office/drawing/2014/main" id="{E47063A8-84F5-48B7-B497-C381632B7069}"/>
              </a:ext>
            </a:extLst>
          </p:cNvPr>
          <p:cNvSpPr>
            <a:spLocks noGrp="1"/>
          </p:cNvSpPr>
          <p:nvPr>
            <p:ph type="title"/>
          </p:nvPr>
        </p:nvSpPr>
        <p:spPr/>
        <p:txBody>
          <a:bodyPr/>
          <a:lstStyle/>
          <a:p>
            <a:r>
              <a:rPr lang="da-DK" dirty="0"/>
              <a:t>Mit første år som ny underviser</a:t>
            </a:r>
          </a:p>
        </p:txBody>
      </p:sp>
    </p:spTree>
    <p:extLst>
      <p:ext uri="{BB962C8B-B14F-4D97-AF65-F5344CB8AC3E}">
        <p14:creationId xmlns:p14="http://schemas.microsoft.com/office/powerpoint/2010/main" val="1315816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a:t>Formål</a:t>
            </a:r>
            <a:r>
              <a:rPr lang="en-US" dirty="0"/>
              <a:t>:</a:t>
            </a:r>
            <a:br>
              <a:rPr lang="en-US" dirty="0"/>
            </a:br>
            <a:br>
              <a:rPr lang="en-US" dirty="0"/>
            </a:br>
            <a:r>
              <a:rPr lang="en-US" sz="2400" dirty="0" err="1"/>
              <a:t>Skabe</a:t>
            </a:r>
            <a:r>
              <a:rPr lang="en-US" sz="2400" dirty="0"/>
              <a:t> fundament for </a:t>
            </a:r>
            <a:r>
              <a:rPr lang="en-US" sz="2400" dirty="0" err="1"/>
              <a:t>didaktisk</a:t>
            </a:r>
            <a:r>
              <a:rPr lang="en-US" sz="2400" dirty="0"/>
              <a:t> </a:t>
            </a:r>
            <a:r>
              <a:rPr lang="en-US" sz="2400" dirty="0" err="1"/>
              <a:t>indsigt</a:t>
            </a:r>
            <a:r>
              <a:rPr lang="en-US" sz="2400" dirty="0"/>
              <a:t> </a:t>
            </a:r>
            <a:r>
              <a:rPr lang="en-US" sz="2400" dirty="0" err="1"/>
              <a:t>og</a:t>
            </a:r>
            <a:r>
              <a:rPr lang="en-US" sz="2400" dirty="0"/>
              <a:t> </a:t>
            </a:r>
            <a:r>
              <a:rPr lang="en-US" sz="2400" dirty="0" err="1"/>
              <a:t>reflektion</a:t>
            </a:r>
            <a:r>
              <a:rPr lang="en-US" sz="2400" dirty="0"/>
              <a:t> </a:t>
            </a:r>
            <a:br>
              <a:rPr lang="en-US" dirty="0"/>
            </a:br>
            <a:endParaRPr lang="en-US" dirty="0"/>
          </a:p>
        </p:txBody>
      </p:sp>
    </p:spTree>
    <p:extLst>
      <p:ext uri="{BB962C8B-B14F-4D97-AF65-F5344CB8AC3E}">
        <p14:creationId xmlns:p14="http://schemas.microsoft.com/office/powerpoint/2010/main" val="38867779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75EEDCA0-2460-4B3E-AFBD-360C56C9B11F}"/>
              </a:ext>
            </a:extLst>
          </p:cNvPr>
          <p:cNvSpPr>
            <a:spLocks noGrp="1"/>
          </p:cNvSpPr>
          <p:nvPr>
            <p:ph sz="half" idx="1"/>
          </p:nvPr>
        </p:nvSpPr>
        <p:spPr>
          <a:xfrm>
            <a:off x="847530" y="1564357"/>
            <a:ext cx="10675525" cy="4369717"/>
          </a:xfrm>
        </p:spPr>
        <p:txBody>
          <a:bodyPr>
            <a:normAutofit/>
          </a:bodyPr>
          <a:lstStyle/>
          <a:p>
            <a:endParaRPr lang="da-DK" sz="1800" dirty="0">
              <a:effectLst/>
              <a:latin typeface="+mj-lt"/>
              <a:ea typeface="Calibri" panose="020F0502020204030204" pitchFamily="34" charset="0"/>
              <a:cs typeface="Times New Roman" panose="02020603050405020304" pitchFamily="18" charset="0"/>
            </a:endParaRPr>
          </a:p>
          <a:p>
            <a:endParaRPr lang="da-DK" dirty="0"/>
          </a:p>
        </p:txBody>
      </p:sp>
      <p:sp>
        <p:nvSpPr>
          <p:cNvPr id="3" name="Titel 2">
            <a:extLst>
              <a:ext uri="{FF2B5EF4-FFF2-40B4-BE49-F238E27FC236}">
                <a16:creationId xmlns:a16="http://schemas.microsoft.com/office/drawing/2014/main" id="{B7A539AC-BFB2-4B55-9E17-7178002E7D33}"/>
              </a:ext>
            </a:extLst>
          </p:cNvPr>
          <p:cNvSpPr>
            <a:spLocks noGrp="1"/>
          </p:cNvSpPr>
          <p:nvPr>
            <p:ph type="title"/>
          </p:nvPr>
        </p:nvSpPr>
        <p:spPr/>
        <p:txBody>
          <a:bodyPr/>
          <a:lstStyle/>
          <a:p>
            <a:r>
              <a:rPr lang="da-DK" sz="2400" dirty="0">
                <a:latin typeface="Calibri" panose="020F0502020204030204" pitchFamily="34" charset="0"/>
                <a:cs typeface="Times New Roman" panose="02020603050405020304" pitchFamily="18" charset="0"/>
              </a:rPr>
              <a:t>En mini-uddannelse</a:t>
            </a:r>
            <a:endParaRPr lang="da-DK" sz="2400" dirty="0"/>
          </a:p>
        </p:txBody>
      </p:sp>
      <p:sp>
        <p:nvSpPr>
          <p:cNvPr id="7" name="Tekstfelt 6">
            <a:extLst>
              <a:ext uri="{FF2B5EF4-FFF2-40B4-BE49-F238E27FC236}">
                <a16:creationId xmlns:a16="http://schemas.microsoft.com/office/drawing/2014/main" id="{B0582817-2638-47B3-8D1B-D2806FA3FA37}"/>
              </a:ext>
            </a:extLst>
          </p:cNvPr>
          <p:cNvSpPr txBox="1"/>
          <p:nvPr/>
        </p:nvSpPr>
        <p:spPr>
          <a:xfrm>
            <a:off x="7328916" y="2667655"/>
            <a:ext cx="4194139" cy="2185214"/>
          </a:xfrm>
          <a:prstGeom prst="rect">
            <a:avLst/>
          </a:prstGeom>
          <a:noFill/>
        </p:spPr>
        <p:txBody>
          <a:bodyPr wrap="square">
            <a:spAutoFit/>
          </a:bodyPr>
          <a:lstStyle/>
          <a:p>
            <a:r>
              <a:rPr lang="da-DK" sz="4000" b="1" dirty="0">
                <a:solidFill>
                  <a:srgbClr val="2B7776"/>
                </a:solidFill>
                <a:latin typeface="Calibri" panose="020F0502020204030204" pitchFamily="34" charset="0"/>
                <a:ea typeface="+mj-ea"/>
                <a:cs typeface="Times New Roman" panose="02020603050405020304" pitchFamily="18" charset="0"/>
              </a:rPr>
              <a:t>Fire forløb:</a:t>
            </a:r>
          </a:p>
          <a:p>
            <a:r>
              <a:rPr lang="da-DK" sz="2400" dirty="0">
                <a:effectLst/>
                <a:latin typeface="Calibri" panose="020F0502020204030204" pitchFamily="34" charset="0"/>
                <a:ea typeface="Calibri" panose="020F0502020204030204" pitchFamily="34" charset="0"/>
                <a:cs typeface="Times New Roman" panose="02020603050405020304" pitchFamily="18" charset="0"/>
              </a:rPr>
              <a:t>1. Introduktion med leder </a:t>
            </a:r>
          </a:p>
          <a:p>
            <a:r>
              <a:rPr lang="da-DK" sz="2400" dirty="0">
                <a:effectLst/>
                <a:latin typeface="Calibri" panose="020F0502020204030204" pitchFamily="34" charset="0"/>
                <a:ea typeface="Calibri" panose="020F0502020204030204" pitchFamily="34" charset="0"/>
                <a:cs typeface="Times New Roman" panose="02020603050405020304" pitchFamily="18" charset="0"/>
              </a:rPr>
              <a:t>2. Læringsmakker </a:t>
            </a:r>
          </a:p>
          <a:p>
            <a:r>
              <a:rPr lang="da-DK" sz="2400" dirty="0">
                <a:effectLst/>
                <a:latin typeface="Calibri" panose="020F0502020204030204" pitchFamily="34" charset="0"/>
                <a:ea typeface="Calibri" panose="020F0502020204030204" pitchFamily="34" charset="0"/>
                <a:cs typeface="Times New Roman" panose="02020603050405020304" pitchFamily="18" charset="0"/>
              </a:rPr>
              <a:t>3. </a:t>
            </a:r>
            <a:r>
              <a:rPr lang="da-DK" sz="2400" dirty="0" err="1">
                <a:effectLst/>
                <a:latin typeface="Calibri" panose="020F0502020204030204" pitchFamily="34" charset="0"/>
                <a:ea typeface="Calibri" panose="020F0502020204030204" pitchFamily="34" charset="0"/>
                <a:cs typeface="Times New Roman" panose="02020603050405020304" pitchFamily="18" charset="0"/>
              </a:rPr>
              <a:t>Erfa-grupper</a:t>
            </a:r>
            <a:r>
              <a:rPr lang="da-DK" sz="2400" dirty="0">
                <a:effectLst/>
                <a:latin typeface="Calibri" panose="020F0502020204030204" pitchFamily="34" charset="0"/>
                <a:ea typeface="Calibri" panose="020F0502020204030204" pitchFamily="34" charset="0"/>
                <a:cs typeface="Times New Roman" panose="02020603050405020304" pitchFamily="18" charset="0"/>
              </a:rPr>
              <a:t> </a:t>
            </a:r>
          </a:p>
          <a:p>
            <a:r>
              <a:rPr lang="da-DK" sz="2400" dirty="0">
                <a:effectLst/>
                <a:latin typeface="Calibri" panose="020F0502020204030204" pitchFamily="34" charset="0"/>
                <a:ea typeface="Calibri" panose="020F0502020204030204" pitchFamily="34" charset="0"/>
                <a:cs typeface="Times New Roman" panose="02020603050405020304" pitchFamily="18" charset="0"/>
              </a:rPr>
              <a:t>4. Læring i teams</a:t>
            </a:r>
            <a:endParaRPr lang="da-DK" sz="2400" dirty="0"/>
          </a:p>
        </p:txBody>
      </p:sp>
      <p:pic>
        <p:nvPicPr>
          <p:cNvPr id="6" name="Billede 5" descr="Et billede, der indeholder cirkel, tekst, Cd&#10;&#10;Automatisk genereret beskrivelse">
            <a:extLst>
              <a:ext uri="{FF2B5EF4-FFF2-40B4-BE49-F238E27FC236}">
                <a16:creationId xmlns:a16="http://schemas.microsoft.com/office/drawing/2014/main" id="{B7729C31-607E-4D02-8863-35F3F51150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8028" y="1263190"/>
            <a:ext cx="4997972" cy="4972050"/>
          </a:xfrm>
          <a:prstGeom prst="rect">
            <a:avLst/>
          </a:prstGeom>
        </p:spPr>
      </p:pic>
      <p:pic>
        <p:nvPicPr>
          <p:cNvPr id="9" name="Billede 8" descr="Et billede, der indeholder sort, mørke&#10;&#10;Automatisk genereret beskrivelse">
            <a:extLst>
              <a:ext uri="{FF2B5EF4-FFF2-40B4-BE49-F238E27FC236}">
                <a16:creationId xmlns:a16="http://schemas.microsoft.com/office/drawing/2014/main" id="{F281ACD9-665F-4D4B-AE16-A16BD644AC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46163" y="3318564"/>
            <a:ext cx="1368662" cy="870617"/>
          </a:xfrm>
          <a:prstGeom prst="rect">
            <a:avLst/>
          </a:prstGeom>
        </p:spPr>
      </p:pic>
    </p:spTree>
    <p:extLst>
      <p:ext uri="{BB962C8B-B14F-4D97-AF65-F5344CB8AC3E}">
        <p14:creationId xmlns:p14="http://schemas.microsoft.com/office/powerpoint/2010/main" val="3976016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9E650C9-0250-480C-81DE-BC278B2DC4EC}"/>
              </a:ext>
            </a:extLst>
          </p:cNvPr>
          <p:cNvSpPr>
            <a:spLocks noGrp="1"/>
          </p:cNvSpPr>
          <p:nvPr>
            <p:ph type="title"/>
          </p:nvPr>
        </p:nvSpPr>
        <p:spPr>
          <a:xfrm>
            <a:off x="847606" y="482139"/>
            <a:ext cx="7784329" cy="914400"/>
          </a:xfrm>
        </p:spPr>
        <p:txBody>
          <a:bodyPr/>
          <a:lstStyle/>
          <a:p>
            <a:r>
              <a:rPr lang="da-DK" dirty="0"/>
              <a:t>Pædagogisk intro med leder: Forløbsoversigt</a:t>
            </a:r>
          </a:p>
        </p:txBody>
      </p:sp>
      <p:graphicFrame>
        <p:nvGraphicFramePr>
          <p:cNvPr id="4" name="Pladsholder til indhold 3">
            <a:extLst>
              <a:ext uri="{FF2B5EF4-FFF2-40B4-BE49-F238E27FC236}">
                <a16:creationId xmlns:a16="http://schemas.microsoft.com/office/drawing/2014/main" id="{965EA240-928C-4D23-9022-D86693F92531}"/>
              </a:ext>
            </a:extLst>
          </p:cNvPr>
          <p:cNvGraphicFramePr>
            <a:graphicFrameLocks noGrp="1"/>
          </p:cNvGraphicFramePr>
          <p:nvPr>
            <p:ph sz="half" idx="1"/>
            <p:extLst>
              <p:ext uri="{D42A27DB-BD31-4B8C-83A1-F6EECF244321}">
                <p14:modId xmlns:p14="http://schemas.microsoft.com/office/powerpoint/2010/main" val="3463261003"/>
              </p:ext>
            </p:extLst>
          </p:nvPr>
        </p:nvGraphicFramePr>
        <p:xfrm>
          <a:off x="504854" y="1420880"/>
          <a:ext cx="10675938" cy="4660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kstfelt 4">
            <a:extLst>
              <a:ext uri="{FF2B5EF4-FFF2-40B4-BE49-F238E27FC236}">
                <a16:creationId xmlns:a16="http://schemas.microsoft.com/office/drawing/2014/main" id="{55C86D44-54CA-453C-B8C8-6A33C436A0D1}"/>
              </a:ext>
            </a:extLst>
          </p:cNvPr>
          <p:cNvSpPr txBox="1"/>
          <p:nvPr/>
        </p:nvSpPr>
        <p:spPr>
          <a:xfrm>
            <a:off x="2657113" y="941467"/>
            <a:ext cx="3132526" cy="938719"/>
          </a:xfrm>
          <a:prstGeom prst="rect">
            <a:avLst/>
          </a:prstGeom>
          <a:noFill/>
          <a:ln>
            <a:solidFill>
              <a:schemeClr val="tx1">
                <a:lumMod val="50000"/>
                <a:lumOff val="50000"/>
              </a:schemeClr>
            </a:solidFill>
          </a:ln>
        </p:spPr>
        <p:txBody>
          <a:bodyPr wrap="square" rtlCol="0">
            <a:spAutoFit/>
          </a:bodyPr>
          <a:lstStyle/>
          <a:p>
            <a:r>
              <a:rPr lang="da-DK" sz="1100" dirty="0">
                <a:effectLst/>
                <a:latin typeface="Calibri" panose="020F0502020204030204" pitchFamily="34" charset="0"/>
                <a:ea typeface="Calibri" panose="020F0502020204030204" pitchFamily="34" charset="0"/>
                <a:cs typeface="Times New Roman" panose="02020603050405020304" pitchFamily="18" charset="0"/>
              </a:rPr>
              <a:t>Opbygning af erhvervsuddannelserne</a:t>
            </a:r>
          </a:p>
          <a:p>
            <a:r>
              <a:rPr lang="da-DK" sz="1100" dirty="0" err="1">
                <a:effectLst/>
                <a:latin typeface="Calibri" panose="020F0502020204030204" pitchFamily="34" charset="0"/>
                <a:ea typeface="Calibri" panose="020F0502020204030204" pitchFamily="34" charset="0"/>
                <a:cs typeface="Times New Roman" panose="02020603050405020304" pitchFamily="18" charset="0"/>
              </a:rPr>
              <a:t>LearnSpace</a:t>
            </a:r>
            <a:r>
              <a:rPr lang="da-DK" sz="1100" dirty="0">
                <a:effectLst/>
                <a:latin typeface="Calibri" panose="020F0502020204030204" pitchFamily="34" charset="0"/>
                <a:ea typeface="Calibri" panose="020F0502020204030204" pitchFamily="34" charset="0"/>
                <a:cs typeface="Times New Roman" panose="02020603050405020304" pitchFamily="18" charset="0"/>
              </a:rPr>
              <a:t> og Lectio</a:t>
            </a:r>
          </a:p>
          <a:p>
            <a:r>
              <a:rPr lang="da-DK" sz="1100" dirty="0">
                <a:effectLst/>
                <a:latin typeface="Calibri" panose="020F0502020204030204" pitchFamily="34" charset="0"/>
                <a:ea typeface="Calibri" panose="020F0502020204030204" pitchFamily="34" charset="0"/>
                <a:cs typeface="Times New Roman" panose="02020603050405020304" pitchFamily="18" charset="0"/>
              </a:rPr>
              <a:t>Den lokale undervisningsplan, LUP</a:t>
            </a:r>
          </a:p>
          <a:p>
            <a:r>
              <a:rPr lang="da-DK" sz="1100" dirty="0">
                <a:latin typeface="Calibri" panose="020F0502020204030204" pitchFamily="34" charset="0"/>
                <a:ea typeface="Calibri" panose="020F0502020204030204" pitchFamily="34" charset="0"/>
                <a:cs typeface="Times New Roman" panose="02020603050405020304" pitchFamily="18" charset="0"/>
              </a:rPr>
              <a:t>U</a:t>
            </a:r>
            <a:r>
              <a:rPr lang="da-DK" sz="1100" dirty="0">
                <a:effectLst/>
                <a:latin typeface="Calibri" panose="020F0502020204030204" pitchFamily="34" charset="0"/>
                <a:ea typeface="Calibri" panose="020F0502020204030204" pitchFamily="34" charset="0"/>
                <a:cs typeface="Times New Roman" panose="02020603050405020304" pitchFamily="18" charset="0"/>
              </a:rPr>
              <a:t>ndervisningsplanlægning (</a:t>
            </a:r>
            <a:r>
              <a:rPr lang="da-DK" sz="1100" dirty="0">
                <a:latin typeface="Calibri" panose="020F0502020204030204" pitchFamily="34" charset="0"/>
                <a:ea typeface="Calibri" panose="020F0502020204030204" pitchFamily="34" charset="0"/>
                <a:cs typeface="Times New Roman" panose="02020603050405020304" pitchFamily="18" charset="0"/>
              </a:rPr>
              <a:t>Re</a:t>
            </a:r>
            <a:r>
              <a:rPr lang="da-DK" sz="1100" dirty="0">
                <a:effectLst/>
                <a:latin typeface="Calibri" panose="020F0502020204030204" pitchFamily="34" charset="0"/>
                <a:ea typeface="Calibri" panose="020F0502020204030204" pitchFamily="34" charset="0"/>
                <a:cs typeface="Times New Roman" panose="02020603050405020304" pitchFamily="18" charset="0"/>
              </a:rPr>
              <a:t>lationsmodellen)</a:t>
            </a:r>
          </a:p>
          <a:p>
            <a:r>
              <a:rPr lang="da-DK" sz="1100" dirty="0">
                <a:effectLst/>
                <a:latin typeface="Calibri" panose="020F0502020204030204" pitchFamily="34" charset="0"/>
                <a:ea typeface="Calibri" panose="020F0502020204030204" pitchFamily="34" charset="0"/>
                <a:cs typeface="Times New Roman" panose="02020603050405020304" pitchFamily="18" charset="0"/>
              </a:rPr>
              <a:t>Forberede </a:t>
            </a:r>
            <a:r>
              <a:rPr lang="da-DK" sz="1100" dirty="0">
                <a:latin typeface="Calibri" panose="020F0502020204030204" pitchFamily="34" charset="0"/>
                <a:ea typeface="Calibri" panose="020F0502020204030204" pitchFamily="34" charset="0"/>
                <a:cs typeface="Times New Roman" panose="02020603050405020304" pitchFamily="18" charset="0"/>
              </a:rPr>
              <a:t>undervisningsbesøg</a:t>
            </a:r>
            <a:r>
              <a:rPr lang="da-DK" sz="1100" dirty="0">
                <a:effectLst/>
                <a:latin typeface="Calibri" panose="020F0502020204030204" pitchFamily="34" charset="0"/>
                <a:ea typeface="Calibri" panose="020F0502020204030204" pitchFamily="34" charset="0"/>
                <a:cs typeface="Times New Roman" panose="02020603050405020304" pitchFamily="18" charset="0"/>
              </a:rPr>
              <a:t> hos kollegaer</a:t>
            </a:r>
            <a:endParaRPr lang="da-DK" sz="1100" dirty="0"/>
          </a:p>
        </p:txBody>
      </p:sp>
      <p:sp>
        <p:nvSpPr>
          <p:cNvPr id="7" name="Pil: højre 6">
            <a:extLst>
              <a:ext uri="{FF2B5EF4-FFF2-40B4-BE49-F238E27FC236}">
                <a16:creationId xmlns:a16="http://schemas.microsoft.com/office/drawing/2014/main" id="{015A6BEF-6B86-4E36-B576-246C2C44E830}"/>
              </a:ext>
            </a:extLst>
          </p:cNvPr>
          <p:cNvSpPr/>
          <p:nvPr/>
        </p:nvSpPr>
        <p:spPr>
          <a:xfrm rot="20710112">
            <a:off x="2334602" y="1576957"/>
            <a:ext cx="358589" cy="211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ekstfelt 8">
            <a:extLst>
              <a:ext uri="{FF2B5EF4-FFF2-40B4-BE49-F238E27FC236}">
                <a16:creationId xmlns:a16="http://schemas.microsoft.com/office/drawing/2014/main" id="{D2100C74-90ED-42D3-81EA-E51D18914069}"/>
              </a:ext>
            </a:extLst>
          </p:cNvPr>
          <p:cNvSpPr txBox="1"/>
          <p:nvPr/>
        </p:nvSpPr>
        <p:spPr>
          <a:xfrm>
            <a:off x="236425" y="3108038"/>
            <a:ext cx="2825965" cy="1107996"/>
          </a:xfrm>
          <a:prstGeom prst="rect">
            <a:avLst/>
          </a:prstGeom>
          <a:noFill/>
          <a:ln>
            <a:solidFill>
              <a:schemeClr val="tx1">
                <a:lumMod val="50000"/>
                <a:lumOff val="50000"/>
              </a:schemeClr>
            </a:solidFill>
          </a:ln>
        </p:spPr>
        <p:txBody>
          <a:bodyPr wrap="square">
            <a:spAutoFit/>
          </a:bodyPr>
          <a:lstStyle/>
          <a:p>
            <a:pPr algn="r"/>
            <a:r>
              <a:rPr lang="da-DK" sz="1100" dirty="0">
                <a:effectLst/>
                <a:latin typeface="Calibri" panose="020F0502020204030204" pitchFamily="34" charset="0"/>
                <a:ea typeface="Calibri" panose="020F0502020204030204" pitchFamily="34" charset="0"/>
                <a:cs typeface="Times New Roman" panose="02020603050405020304" pitchFamily="18" charset="0"/>
              </a:rPr>
              <a:t>Learnspace og Lectio </a:t>
            </a:r>
          </a:p>
          <a:p>
            <a:pPr algn="r"/>
            <a:r>
              <a:rPr lang="da-DK" sz="1100" dirty="0">
                <a:latin typeface="Calibri" panose="020F0502020204030204" pitchFamily="34" charset="0"/>
                <a:ea typeface="Calibri" panose="020F0502020204030204" pitchFamily="34" charset="0"/>
                <a:cs typeface="Times New Roman" panose="02020603050405020304" pitchFamily="18" charset="0"/>
              </a:rPr>
              <a:t>Lokale undervisningsplaner, LUP</a:t>
            </a:r>
          </a:p>
          <a:p>
            <a:pPr algn="r"/>
            <a:r>
              <a:rPr lang="da-DK" sz="1100" dirty="0">
                <a:effectLst/>
                <a:latin typeface="Calibri" panose="020F0502020204030204" pitchFamily="34" charset="0"/>
                <a:ea typeface="Calibri" panose="020F0502020204030204" pitchFamily="34" charset="0"/>
                <a:cs typeface="Times New Roman" panose="02020603050405020304" pitchFamily="18" charset="0"/>
              </a:rPr>
              <a:t>Didaktisk planlægning og lektionsplanlægning</a:t>
            </a:r>
          </a:p>
          <a:p>
            <a:pPr algn="r"/>
            <a:r>
              <a:rPr lang="da-DK" sz="1100" dirty="0">
                <a:latin typeface="Calibri" panose="020F0502020204030204" pitchFamily="34" charset="0"/>
                <a:ea typeface="Calibri" panose="020F0502020204030204" pitchFamily="34" charset="0"/>
                <a:cs typeface="Times New Roman" panose="02020603050405020304" pitchFamily="18" charset="0"/>
              </a:rPr>
              <a:t>Eksempel på en lektionsplan</a:t>
            </a:r>
          </a:p>
          <a:p>
            <a:pPr algn="r"/>
            <a:r>
              <a:rPr lang="da-DK" sz="1100" dirty="0">
                <a:effectLst/>
                <a:latin typeface="Calibri" panose="020F0502020204030204" pitchFamily="34" charset="0"/>
                <a:ea typeface="Calibri" panose="020F0502020204030204" pitchFamily="34" charset="0"/>
                <a:cs typeface="Times New Roman" panose="02020603050405020304" pitchFamily="18" charset="0"/>
              </a:rPr>
              <a:t>Model for erhvervspædagogik</a:t>
            </a:r>
          </a:p>
          <a:p>
            <a:pPr algn="r"/>
            <a:r>
              <a:rPr lang="da-DK" sz="1100" dirty="0">
                <a:effectLst/>
                <a:latin typeface="Calibri" panose="020F0502020204030204" pitchFamily="34" charset="0"/>
                <a:ea typeface="Calibri" panose="020F0502020204030204" pitchFamily="34" charset="0"/>
                <a:cs typeface="Times New Roman" panose="02020603050405020304" pitchFamily="18" charset="0"/>
              </a:rPr>
              <a:t>Observationsskema</a:t>
            </a:r>
            <a:endParaRPr lang="da-DK" sz="1100" dirty="0"/>
          </a:p>
        </p:txBody>
      </p:sp>
      <p:sp>
        <p:nvSpPr>
          <p:cNvPr id="10" name="Pil: højre 9">
            <a:extLst>
              <a:ext uri="{FF2B5EF4-FFF2-40B4-BE49-F238E27FC236}">
                <a16:creationId xmlns:a16="http://schemas.microsoft.com/office/drawing/2014/main" id="{CFADD9B2-5C7F-430E-BDE0-DE53B01C31B9}"/>
              </a:ext>
            </a:extLst>
          </p:cNvPr>
          <p:cNvSpPr/>
          <p:nvPr/>
        </p:nvSpPr>
        <p:spPr>
          <a:xfrm rot="7463757">
            <a:off x="2953804" y="3037616"/>
            <a:ext cx="358589" cy="211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5EF3E004-B448-46A6-B9AF-F97C25AEB0A0}"/>
              </a:ext>
            </a:extLst>
          </p:cNvPr>
          <p:cNvSpPr txBox="1"/>
          <p:nvPr/>
        </p:nvSpPr>
        <p:spPr>
          <a:xfrm>
            <a:off x="7649504" y="3370293"/>
            <a:ext cx="3412297" cy="769441"/>
          </a:xfrm>
          <a:prstGeom prst="rect">
            <a:avLst/>
          </a:prstGeom>
          <a:noFill/>
          <a:ln>
            <a:solidFill>
              <a:schemeClr val="tx1">
                <a:lumMod val="50000"/>
                <a:lumOff val="50000"/>
              </a:schemeClr>
            </a:solidFill>
          </a:ln>
        </p:spPr>
        <p:txBody>
          <a:bodyPr wrap="square" rtlCol="0">
            <a:spAutoFit/>
          </a:bodyPr>
          <a:lstStyle/>
          <a:p>
            <a:r>
              <a:rPr lang="da-DK" sz="1100" dirty="0">
                <a:latin typeface="Calibri" panose="020F0502020204030204" pitchFamily="34" charset="0"/>
                <a:cs typeface="Calibri" panose="020F0502020204030204" pitchFamily="34" charset="0"/>
              </a:rPr>
              <a:t>Opsamling på undervisningsbesøg</a:t>
            </a:r>
          </a:p>
          <a:p>
            <a:r>
              <a:rPr lang="da-DK" sz="1100" dirty="0">
                <a:latin typeface="Calibri" panose="020F0502020204030204" pitchFamily="34" charset="0"/>
                <a:cs typeface="Calibri" panose="020F0502020204030204" pitchFamily="34" charset="0"/>
              </a:rPr>
              <a:t>Opsamling på selvstudier</a:t>
            </a:r>
          </a:p>
          <a:p>
            <a:r>
              <a:rPr lang="da-DK" sz="1100" dirty="0">
                <a:latin typeface="Calibri" panose="020F0502020204030204" pitchFamily="34" charset="0"/>
                <a:ea typeface="Calibri" panose="020F0502020204030204" pitchFamily="34" charset="0"/>
                <a:cs typeface="Times New Roman" panose="02020603050405020304" pitchFamily="18" charset="0"/>
              </a:rPr>
              <a:t>Teori om læring (didaktisk trekant og læringstrekanten) </a:t>
            </a:r>
          </a:p>
          <a:p>
            <a:r>
              <a:rPr lang="da-DK" sz="1100" dirty="0">
                <a:latin typeface="Calibri" panose="020F0502020204030204" pitchFamily="34" charset="0"/>
                <a:ea typeface="Calibri" panose="020F0502020204030204" pitchFamily="34" charset="0"/>
                <a:cs typeface="Times New Roman" panose="02020603050405020304" pitchFamily="18" charset="0"/>
              </a:rPr>
              <a:t>Forberede undervisningsbesøg i egen undervisning</a:t>
            </a:r>
          </a:p>
        </p:txBody>
      </p:sp>
      <p:sp>
        <p:nvSpPr>
          <p:cNvPr id="12" name="Pil: højre 11">
            <a:extLst>
              <a:ext uri="{FF2B5EF4-FFF2-40B4-BE49-F238E27FC236}">
                <a16:creationId xmlns:a16="http://schemas.microsoft.com/office/drawing/2014/main" id="{035AB99B-6C0F-4086-AE16-CBB1EFDA2501}"/>
              </a:ext>
            </a:extLst>
          </p:cNvPr>
          <p:cNvSpPr/>
          <p:nvPr/>
        </p:nvSpPr>
        <p:spPr>
          <a:xfrm rot="19501557">
            <a:off x="7334167" y="4128300"/>
            <a:ext cx="358589" cy="211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3" name="Tekstfelt 12">
            <a:extLst>
              <a:ext uri="{FF2B5EF4-FFF2-40B4-BE49-F238E27FC236}">
                <a16:creationId xmlns:a16="http://schemas.microsoft.com/office/drawing/2014/main" id="{C6FD6152-74B5-43C9-B338-A4674586C5CD}"/>
              </a:ext>
            </a:extLst>
          </p:cNvPr>
          <p:cNvSpPr txBox="1"/>
          <p:nvPr/>
        </p:nvSpPr>
        <p:spPr>
          <a:xfrm>
            <a:off x="2534193" y="5198922"/>
            <a:ext cx="3873550" cy="600164"/>
          </a:xfrm>
          <a:prstGeom prst="rect">
            <a:avLst/>
          </a:prstGeom>
          <a:noFill/>
          <a:ln>
            <a:solidFill>
              <a:schemeClr val="tx1">
                <a:lumMod val="50000"/>
                <a:lumOff val="50000"/>
              </a:schemeClr>
            </a:solidFill>
          </a:ln>
        </p:spPr>
        <p:txBody>
          <a:bodyPr wrap="square" rtlCol="0">
            <a:spAutoFit/>
          </a:bodyPr>
          <a:lstStyle/>
          <a:p>
            <a:pPr algn="r"/>
            <a:r>
              <a:rPr lang="da-DK" sz="1100" dirty="0">
                <a:latin typeface="Calibri" panose="020F0502020204030204" pitchFamily="34" charset="0"/>
                <a:cs typeface="Calibri" panose="020F0502020204030204" pitchFamily="34" charset="0"/>
              </a:rPr>
              <a:t>Ti kendetegn ved god undervisning</a:t>
            </a:r>
          </a:p>
          <a:p>
            <a:pPr algn="r"/>
            <a:r>
              <a:rPr lang="da-DK" sz="1100" dirty="0">
                <a:latin typeface="Calibri" panose="020F0502020204030204" pitchFamily="34" charset="0"/>
                <a:cs typeface="Calibri" panose="020F0502020204030204" pitchFamily="34" charset="0"/>
              </a:rPr>
              <a:t>Teori om læring</a:t>
            </a:r>
          </a:p>
          <a:p>
            <a:pPr algn="r"/>
            <a:r>
              <a:rPr lang="da-DK" sz="1100" dirty="0">
                <a:latin typeface="Calibri" panose="020F0502020204030204" pitchFamily="34" charset="0"/>
                <a:cs typeface="Calibri" panose="020F0502020204030204" pitchFamily="34" charset="0"/>
              </a:rPr>
              <a:t>Relationsmodellen og planlægningsmodel til undervisningsforløb</a:t>
            </a:r>
          </a:p>
        </p:txBody>
      </p:sp>
      <p:sp>
        <p:nvSpPr>
          <p:cNvPr id="14" name="Pil: højre 13">
            <a:extLst>
              <a:ext uri="{FF2B5EF4-FFF2-40B4-BE49-F238E27FC236}">
                <a16:creationId xmlns:a16="http://schemas.microsoft.com/office/drawing/2014/main" id="{A0A0A131-B927-4178-9F3B-18DFF025B6EB}"/>
              </a:ext>
            </a:extLst>
          </p:cNvPr>
          <p:cNvSpPr/>
          <p:nvPr/>
        </p:nvSpPr>
        <p:spPr>
          <a:xfrm rot="7972771">
            <a:off x="6334603" y="5128174"/>
            <a:ext cx="358589" cy="21132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Tekstfelt 15">
            <a:extLst>
              <a:ext uri="{FF2B5EF4-FFF2-40B4-BE49-F238E27FC236}">
                <a16:creationId xmlns:a16="http://schemas.microsoft.com/office/drawing/2014/main" id="{BFB561F8-8760-44E4-8F78-D2DED7D4A25F}"/>
              </a:ext>
            </a:extLst>
          </p:cNvPr>
          <p:cNvSpPr txBox="1"/>
          <p:nvPr/>
        </p:nvSpPr>
        <p:spPr>
          <a:xfrm>
            <a:off x="9910569" y="4545080"/>
            <a:ext cx="2178195" cy="600164"/>
          </a:xfrm>
          <a:prstGeom prst="rect">
            <a:avLst/>
          </a:prstGeom>
          <a:noFill/>
          <a:ln>
            <a:solidFill>
              <a:schemeClr val="tx1">
                <a:lumMod val="50000"/>
                <a:lumOff val="50000"/>
              </a:schemeClr>
            </a:solidFill>
          </a:ln>
        </p:spPr>
        <p:txBody>
          <a:bodyPr wrap="square" rtlCol="0">
            <a:spAutoFit/>
          </a:bodyPr>
          <a:lstStyle/>
          <a:p>
            <a:r>
              <a:rPr lang="da-DK" sz="1100" dirty="0">
                <a:latin typeface="Calibri" panose="020F0502020204030204" pitchFamily="34" charset="0"/>
                <a:cs typeface="Calibri" panose="020F0502020204030204" pitchFamily="34" charset="0"/>
              </a:rPr>
              <a:t>Opsamling på undervisningsbesøg</a:t>
            </a:r>
          </a:p>
          <a:p>
            <a:r>
              <a:rPr lang="da-DK" sz="1100" dirty="0">
                <a:latin typeface="Calibri" panose="020F0502020204030204" pitchFamily="34" charset="0"/>
                <a:cs typeface="Calibri" panose="020F0502020204030204" pitchFamily="34" charset="0"/>
              </a:rPr>
              <a:t>Opsamling på selvstudier</a:t>
            </a:r>
          </a:p>
          <a:p>
            <a:r>
              <a:rPr lang="da-DK" sz="1100" dirty="0">
                <a:latin typeface="Calibri" panose="020F0502020204030204" pitchFamily="34" charset="0"/>
                <a:cs typeface="Calibri" panose="020F0502020204030204" pitchFamily="34" charset="0"/>
              </a:rPr>
              <a:t>Kvalitet og trivselsmålinger</a:t>
            </a:r>
          </a:p>
        </p:txBody>
      </p:sp>
      <p:sp>
        <p:nvSpPr>
          <p:cNvPr id="15" name="Pil: højre 14">
            <a:extLst>
              <a:ext uri="{FF2B5EF4-FFF2-40B4-BE49-F238E27FC236}">
                <a16:creationId xmlns:a16="http://schemas.microsoft.com/office/drawing/2014/main" id="{44342986-B304-4F12-A0AA-50CD417BF168}"/>
              </a:ext>
            </a:extLst>
          </p:cNvPr>
          <p:cNvSpPr/>
          <p:nvPr/>
        </p:nvSpPr>
        <p:spPr>
          <a:xfrm rot="17975257">
            <a:off x="10587399" y="5421733"/>
            <a:ext cx="795449" cy="1885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nvGrpSpPr>
          <p:cNvPr id="18" name="Gruppe 17">
            <a:extLst>
              <a:ext uri="{FF2B5EF4-FFF2-40B4-BE49-F238E27FC236}">
                <a16:creationId xmlns:a16="http://schemas.microsoft.com/office/drawing/2014/main" id="{614E9A59-9E61-44FB-A997-D9837971F624}"/>
              </a:ext>
            </a:extLst>
          </p:cNvPr>
          <p:cNvGrpSpPr/>
          <p:nvPr/>
        </p:nvGrpSpPr>
        <p:grpSpPr>
          <a:xfrm>
            <a:off x="10115210" y="6202808"/>
            <a:ext cx="1183120" cy="364803"/>
            <a:chOff x="5968007" y="3232631"/>
            <a:chExt cx="1183120" cy="364803"/>
          </a:xfrm>
        </p:grpSpPr>
        <p:sp>
          <p:nvSpPr>
            <p:cNvPr id="19" name="Rektangel 18">
              <a:extLst>
                <a:ext uri="{FF2B5EF4-FFF2-40B4-BE49-F238E27FC236}">
                  <a16:creationId xmlns:a16="http://schemas.microsoft.com/office/drawing/2014/main" id="{EE47899E-7679-4AD6-9514-4FFC5DD26876}"/>
                </a:ext>
              </a:extLst>
            </p:cNvPr>
            <p:cNvSpPr/>
            <p:nvPr/>
          </p:nvSpPr>
          <p:spPr>
            <a:xfrm>
              <a:off x="5968007" y="3232631"/>
              <a:ext cx="1183120" cy="364803"/>
            </a:xfrm>
            <a:prstGeom prst="rect">
              <a:avLst/>
            </a:prstGeom>
            <a:solidFill>
              <a:schemeClr val="accent5">
                <a:lumMod val="40000"/>
                <a:lumOff val="60000"/>
              </a:schemeClr>
            </a:solidFill>
            <a:ln>
              <a:solidFill>
                <a:schemeClr val="accent5">
                  <a:lumMod val="40000"/>
                  <a:lumOff val="60000"/>
                </a:schemeClr>
              </a:solidFill>
            </a:ln>
          </p:spPr>
          <p:style>
            <a:lnRef idx="3">
              <a:scrgbClr r="0" g="0" b="0"/>
            </a:lnRef>
            <a:fillRef idx="1">
              <a:scrgbClr r="0" g="0" b="0"/>
            </a:fillRef>
            <a:effectRef idx="1">
              <a:schemeClr val="accent5">
                <a:hueOff val="0"/>
                <a:satOff val="0"/>
                <a:lumOff val="0"/>
                <a:alphaOff val="0"/>
              </a:schemeClr>
            </a:effectRef>
            <a:fontRef idx="minor">
              <a:schemeClr val="lt1"/>
            </a:fontRef>
          </p:style>
        </p:sp>
        <p:sp>
          <p:nvSpPr>
            <p:cNvPr id="20" name="Tekstfelt 19">
              <a:extLst>
                <a:ext uri="{FF2B5EF4-FFF2-40B4-BE49-F238E27FC236}">
                  <a16:creationId xmlns:a16="http://schemas.microsoft.com/office/drawing/2014/main" id="{95731576-B5B8-43E5-AD14-5D9BA35D4337}"/>
                </a:ext>
              </a:extLst>
            </p:cNvPr>
            <p:cNvSpPr txBox="1"/>
            <p:nvPr/>
          </p:nvSpPr>
          <p:spPr>
            <a:xfrm>
              <a:off x="5968007" y="3232631"/>
              <a:ext cx="1183120" cy="36480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da-DK" sz="1200" kern="1200" dirty="0">
                  <a:solidFill>
                    <a:sysClr val="windowText" lastClr="000000"/>
                  </a:solidFill>
                </a:rPr>
                <a:t>Selvstudier</a:t>
              </a:r>
            </a:p>
          </p:txBody>
        </p:sp>
      </p:grpSp>
      <p:sp>
        <p:nvSpPr>
          <p:cNvPr id="21" name="Pil: bøjet opad 20">
            <a:extLst>
              <a:ext uri="{FF2B5EF4-FFF2-40B4-BE49-F238E27FC236}">
                <a16:creationId xmlns:a16="http://schemas.microsoft.com/office/drawing/2014/main" id="{2D30DADC-D5F8-4450-9DE6-C27AE50E6FEA}"/>
              </a:ext>
            </a:extLst>
          </p:cNvPr>
          <p:cNvSpPr/>
          <p:nvPr/>
        </p:nvSpPr>
        <p:spPr>
          <a:xfrm rot="5400000">
            <a:off x="9654594" y="6078419"/>
            <a:ext cx="430791" cy="490441"/>
          </a:xfrm>
          <a:prstGeom prst="bentUpArrow">
            <a:avLst>
              <a:gd name="adj1" fmla="val 32840"/>
              <a:gd name="adj2" fmla="val 25000"/>
              <a:gd name="adj3" fmla="val 35780"/>
            </a:avLst>
          </a:prstGeom>
        </p:spPr>
        <p:style>
          <a:lnRef idx="3">
            <a:schemeClr val="lt1">
              <a:hueOff val="0"/>
              <a:satOff val="0"/>
              <a:lumOff val="0"/>
              <a:alphaOff val="0"/>
            </a:schemeClr>
          </a:lnRef>
          <a:fillRef idx="1">
            <a:schemeClr val="accent5">
              <a:tint val="50000"/>
              <a:hueOff val="0"/>
              <a:satOff val="0"/>
              <a:lumOff val="0"/>
              <a:alphaOff val="0"/>
            </a:schemeClr>
          </a:fillRef>
          <a:effectRef idx="1">
            <a:schemeClr val="accent5">
              <a:tint val="50000"/>
              <a:hueOff val="0"/>
              <a:satOff val="0"/>
              <a:lumOff val="0"/>
              <a:alphaOff val="0"/>
            </a:schemeClr>
          </a:effectRef>
          <a:fontRef idx="minor">
            <a:schemeClr val="lt1">
              <a:hueOff val="0"/>
              <a:satOff val="0"/>
              <a:lumOff val="0"/>
              <a:alphaOff val="0"/>
            </a:schemeClr>
          </a:fontRef>
        </p:style>
      </p:sp>
      <p:sp>
        <p:nvSpPr>
          <p:cNvPr id="23" name="Tekstfelt 22">
            <a:extLst>
              <a:ext uri="{FF2B5EF4-FFF2-40B4-BE49-F238E27FC236}">
                <a16:creationId xmlns:a16="http://schemas.microsoft.com/office/drawing/2014/main" id="{5B12E82B-6C17-425A-88F0-325748D3CC64}"/>
              </a:ext>
            </a:extLst>
          </p:cNvPr>
          <p:cNvSpPr txBox="1"/>
          <p:nvPr/>
        </p:nvSpPr>
        <p:spPr>
          <a:xfrm>
            <a:off x="7692116" y="6567611"/>
            <a:ext cx="1634708" cy="261610"/>
          </a:xfrm>
          <a:prstGeom prst="rect">
            <a:avLst/>
          </a:prstGeom>
          <a:noFill/>
          <a:ln>
            <a:solidFill>
              <a:schemeClr val="tx1">
                <a:lumMod val="50000"/>
                <a:lumOff val="50000"/>
              </a:schemeClr>
            </a:solidFill>
          </a:ln>
        </p:spPr>
        <p:txBody>
          <a:bodyPr wrap="square" rtlCol="0">
            <a:spAutoFit/>
          </a:bodyPr>
          <a:lstStyle/>
          <a:p>
            <a:pPr algn="r"/>
            <a:r>
              <a:rPr lang="da-DK" sz="1100" dirty="0">
                <a:latin typeface="Calibri" panose="020F0502020204030204" pitchFamily="34" charset="0"/>
                <a:cs typeface="Calibri" panose="020F0502020204030204" pitchFamily="34" charset="0"/>
              </a:rPr>
              <a:t>Undervisningsprincipper</a:t>
            </a:r>
          </a:p>
        </p:txBody>
      </p:sp>
      <p:sp>
        <p:nvSpPr>
          <p:cNvPr id="24" name="Pil: højre 23">
            <a:extLst>
              <a:ext uri="{FF2B5EF4-FFF2-40B4-BE49-F238E27FC236}">
                <a16:creationId xmlns:a16="http://schemas.microsoft.com/office/drawing/2014/main" id="{5E41C69C-1B40-482C-8A8D-17BD05C0D310}"/>
              </a:ext>
            </a:extLst>
          </p:cNvPr>
          <p:cNvSpPr/>
          <p:nvPr/>
        </p:nvSpPr>
        <p:spPr>
          <a:xfrm rot="10453305">
            <a:off x="9333513" y="6565732"/>
            <a:ext cx="879649" cy="17725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28006646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P spid="10" grpId="0" animBg="1"/>
      <p:bldP spid="11" grpId="0" animBg="1"/>
      <p:bldP spid="12" grpId="0" animBg="1"/>
      <p:bldP spid="13" grpId="0" animBg="1"/>
      <p:bldP spid="14" grpId="0" animBg="1"/>
      <p:bldP spid="16" grpId="0" animBg="1"/>
      <p:bldP spid="15" grpId="0" animBg="1"/>
      <p:bldP spid="23" grpId="0" animBg="1"/>
      <p:bldP spid="2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94CE1A4-86BF-4B0F-9F50-8E494360611C}"/>
              </a:ext>
            </a:extLst>
          </p:cNvPr>
          <p:cNvSpPr>
            <a:spLocks noGrp="1"/>
          </p:cNvSpPr>
          <p:nvPr>
            <p:ph type="title"/>
          </p:nvPr>
        </p:nvSpPr>
        <p:spPr/>
        <p:txBody>
          <a:bodyPr/>
          <a:lstStyle/>
          <a:p>
            <a:r>
              <a:rPr lang="da-DK" sz="2400" dirty="0"/>
              <a:t>Opbygning af erhvervsuddannelserne</a:t>
            </a:r>
          </a:p>
        </p:txBody>
      </p:sp>
      <p:pic>
        <p:nvPicPr>
          <p:cNvPr id="4" name="Pladsholder til indhold 3">
            <a:extLst>
              <a:ext uri="{FF2B5EF4-FFF2-40B4-BE49-F238E27FC236}">
                <a16:creationId xmlns:a16="http://schemas.microsoft.com/office/drawing/2014/main" id="{B7197E9F-3B71-4D38-AED4-0AF87F4790CC}"/>
              </a:ext>
            </a:extLst>
          </p:cNvPr>
          <p:cNvPicPr>
            <a:picLocks noGrp="1" noChangeAspect="1"/>
          </p:cNvPicPr>
          <p:nvPr>
            <p:ph sz="half" idx="1"/>
          </p:nvPr>
        </p:nvPicPr>
        <p:blipFill>
          <a:blip r:embed="rId3" cstate="print">
            <a:extLst>
              <a:ext uri="{28A0092B-C50C-407E-A947-70E740481C1C}">
                <a14:useLocalDpi xmlns:a14="http://schemas.microsoft.com/office/drawing/2010/main" val="0"/>
              </a:ext>
            </a:extLst>
          </a:blip>
          <a:srcRect/>
          <a:stretch>
            <a:fillRect/>
          </a:stretch>
        </p:blipFill>
        <p:spPr bwMode="auto">
          <a:xfrm>
            <a:off x="847607" y="1155885"/>
            <a:ext cx="9997716" cy="5219976"/>
          </a:xfrm>
          <a:prstGeom prst="rect">
            <a:avLst/>
          </a:prstGeom>
          <a:noFill/>
          <a:ln>
            <a:noFill/>
          </a:ln>
        </p:spPr>
      </p:pic>
    </p:spTree>
    <p:extLst>
      <p:ext uri="{BB962C8B-B14F-4D97-AF65-F5344CB8AC3E}">
        <p14:creationId xmlns:p14="http://schemas.microsoft.com/office/powerpoint/2010/main" val="695591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r>
              <a:rPr lang="da-DK" dirty="0"/>
              <a:t>Learnspace og Lectio</a:t>
            </a:r>
          </a:p>
        </p:txBody>
      </p:sp>
    </p:spTree>
    <p:extLst>
      <p:ext uri="{BB962C8B-B14F-4D97-AF65-F5344CB8AC3E}">
        <p14:creationId xmlns:p14="http://schemas.microsoft.com/office/powerpoint/2010/main" val="4620865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252CD01D-507E-4257-9D42-318F892D7AE0}"/>
              </a:ext>
            </a:extLst>
          </p:cNvPr>
          <p:cNvPicPr>
            <a:picLocks noChangeAspect="1"/>
          </p:cNvPicPr>
          <p:nvPr/>
        </p:nvPicPr>
        <p:blipFill rotWithShape="1">
          <a:blip r:embed="rId3"/>
          <a:srcRect r="47985"/>
          <a:stretch/>
        </p:blipFill>
        <p:spPr>
          <a:xfrm>
            <a:off x="847607" y="1396539"/>
            <a:ext cx="4905440" cy="4291029"/>
          </a:xfrm>
          <a:prstGeom prst="rect">
            <a:avLst/>
          </a:prstGeom>
          <a:noFill/>
        </p:spPr>
      </p:pic>
      <p:sp>
        <p:nvSpPr>
          <p:cNvPr id="8" name="Title 2">
            <a:extLst>
              <a:ext uri="{FF2B5EF4-FFF2-40B4-BE49-F238E27FC236}">
                <a16:creationId xmlns:a16="http://schemas.microsoft.com/office/drawing/2014/main" id="{CCC397A5-0FDC-CF48-82C1-BED54AC36A4A}"/>
              </a:ext>
            </a:extLst>
          </p:cNvPr>
          <p:cNvSpPr>
            <a:spLocks noGrp="1"/>
          </p:cNvSpPr>
          <p:nvPr>
            <p:ph type="title"/>
          </p:nvPr>
        </p:nvSpPr>
        <p:spPr>
          <a:xfrm>
            <a:off x="847607" y="482139"/>
            <a:ext cx="6885288" cy="914400"/>
          </a:xfrm>
        </p:spPr>
        <p:txBody>
          <a:bodyPr/>
          <a:lstStyle/>
          <a:p>
            <a:r>
              <a:rPr lang="en-US" sz="2400"/>
              <a:t>Learnspace</a:t>
            </a:r>
            <a:br>
              <a:rPr lang="en-US"/>
            </a:br>
            <a:br>
              <a:rPr lang="en-US"/>
            </a:br>
            <a:endParaRPr lang="en-US" sz="1600" dirty="0"/>
          </a:p>
        </p:txBody>
      </p:sp>
      <p:sp>
        <p:nvSpPr>
          <p:cNvPr id="7" name="Tekstfelt 6">
            <a:extLst>
              <a:ext uri="{FF2B5EF4-FFF2-40B4-BE49-F238E27FC236}">
                <a16:creationId xmlns:a16="http://schemas.microsoft.com/office/drawing/2014/main" id="{C052675F-C5B8-4ACF-AE08-9267A3ADC98A}"/>
              </a:ext>
            </a:extLst>
          </p:cNvPr>
          <p:cNvSpPr txBox="1"/>
          <p:nvPr/>
        </p:nvSpPr>
        <p:spPr>
          <a:xfrm>
            <a:off x="5960146" y="1720840"/>
            <a:ext cx="5725885" cy="2585323"/>
          </a:xfrm>
          <a:prstGeom prst="rect">
            <a:avLst/>
          </a:prstGeom>
          <a:noFill/>
        </p:spPr>
        <p:txBody>
          <a:bodyPr wrap="square">
            <a:spAutoFit/>
          </a:bodyPr>
          <a:lstStyle/>
          <a:p>
            <a:r>
              <a:rPr lang="da-DK" dirty="0" err="1">
                <a:latin typeface="Verdana"/>
              </a:rPr>
              <a:t>LearnSpace</a:t>
            </a:r>
            <a:r>
              <a:rPr lang="da-DK" dirty="0">
                <a:latin typeface="Verdana"/>
              </a:rPr>
              <a:t> er vores online læringsportal. Her kan du som underviser give dine elever og kursister adgang til dine </a:t>
            </a:r>
            <a:r>
              <a:rPr lang="da-DK" dirty="0" err="1">
                <a:latin typeface="Verdana"/>
              </a:rPr>
              <a:t>undervisnings-materialer</a:t>
            </a:r>
            <a:r>
              <a:rPr lang="da-DK" dirty="0">
                <a:latin typeface="Verdana"/>
              </a:rPr>
              <a:t>.</a:t>
            </a:r>
          </a:p>
          <a:p>
            <a:endParaRPr lang="da-DK" dirty="0">
              <a:latin typeface="Verdana"/>
            </a:endParaRPr>
          </a:p>
          <a:p>
            <a:r>
              <a:rPr lang="da-DK" dirty="0">
                <a:latin typeface="Verdana"/>
              </a:rPr>
              <a:t>Du bruge </a:t>
            </a:r>
            <a:r>
              <a:rPr lang="da-DK" dirty="0" err="1">
                <a:latin typeface="Verdana"/>
              </a:rPr>
              <a:t>LearnSpace</a:t>
            </a:r>
            <a:r>
              <a:rPr lang="da-DK" dirty="0">
                <a:latin typeface="Verdana"/>
              </a:rPr>
              <a:t> til at dele læringsmål, oplæg, præsentationer, tekster, links til materialer og beskrivelser af undervisningsformer med dine elever.</a:t>
            </a:r>
          </a:p>
        </p:txBody>
      </p:sp>
      <p:sp>
        <p:nvSpPr>
          <p:cNvPr id="2" name="Rektangel 1">
            <a:extLst>
              <a:ext uri="{FF2B5EF4-FFF2-40B4-BE49-F238E27FC236}">
                <a16:creationId xmlns:a16="http://schemas.microsoft.com/office/drawing/2014/main" id="{1D27386E-24C8-4A64-AD34-3F94E7E83139}"/>
              </a:ext>
            </a:extLst>
          </p:cNvPr>
          <p:cNvSpPr/>
          <p:nvPr/>
        </p:nvSpPr>
        <p:spPr>
          <a:xfrm>
            <a:off x="5431536" y="3072384"/>
            <a:ext cx="476967" cy="14447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4" name="Rektangel 3">
            <a:extLst>
              <a:ext uri="{FF2B5EF4-FFF2-40B4-BE49-F238E27FC236}">
                <a16:creationId xmlns:a16="http://schemas.microsoft.com/office/drawing/2014/main" id="{962607EB-ADAC-4CE1-B7A6-8E49C1C884D1}"/>
              </a:ext>
            </a:extLst>
          </p:cNvPr>
          <p:cNvSpPr/>
          <p:nvPr/>
        </p:nvSpPr>
        <p:spPr>
          <a:xfrm>
            <a:off x="5614416" y="4517136"/>
            <a:ext cx="294087" cy="2011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Tree>
    <p:extLst>
      <p:ext uri="{BB962C8B-B14F-4D97-AF65-F5344CB8AC3E}">
        <p14:creationId xmlns:p14="http://schemas.microsoft.com/office/powerpoint/2010/main" val="4243554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1">
            <a:extLst>
              <a:ext uri="{FF2B5EF4-FFF2-40B4-BE49-F238E27FC236}">
                <a16:creationId xmlns:a16="http://schemas.microsoft.com/office/drawing/2014/main" id="{0B691E44-CE01-E946-0B72-61F120F55F41}"/>
              </a:ext>
            </a:extLst>
          </p:cNvPr>
          <p:cNvSpPr>
            <a:spLocks noGrp="1"/>
          </p:cNvSpPr>
          <p:nvPr>
            <p:ph sz="half" idx="1"/>
          </p:nvPr>
        </p:nvSpPr>
        <p:spPr>
          <a:xfrm>
            <a:off x="7819052" y="1555024"/>
            <a:ext cx="3705805" cy="1747574"/>
          </a:xfrm>
        </p:spPr>
        <p:txBody>
          <a:bodyPr/>
          <a:lstStyle/>
          <a:p>
            <a:r>
              <a:rPr lang="en-US" dirty="0"/>
              <a:t>I Lectio finder du </a:t>
            </a:r>
            <a:r>
              <a:rPr lang="en-US" dirty="0" err="1"/>
              <a:t>dit</a:t>
            </a:r>
            <a:r>
              <a:rPr lang="en-US" dirty="0"/>
              <a:t> </a:t>
            </a:r>
            <a:r>
              <a:rPr lang="en-US" dirty="0" err="1"/>
              <a:t>skema</a:t>
            </a:r>
            <a:r>
              <a:rPr lang="en-US" dirty="0"/>
              <a:t>, </a:t>
            </a:r>
            <a:r>
              <a:rPr lang="en-US" dirty="0" err="1"/>
              <a:t>og</a:t>
            </a:r>
            <a:r>
              <a:rPr lang="en-US" dirty="0"/>
              <a:t> du </a:t>
            </a:r>
            <a:r>
              <a:rPr lang="en-US" dirty="0" err="1"/>
              <a:t>kan</a:t>
            </a:r>
            <a:r>
              <a:rPr lang="en-US" dirty="0"/>
              <a:t> </a:t>
            </a:r>
            <a:r>
              <a:rPr lang="en-US" dirty="0" err="1"/>
              <a:t>kommunikere</a:t>
            </a:r>
            <a:r>
              <a:rPr lang="en-US" dirty="0"/>
              <a:t> med dine </a:t>
            </a:r>
            <a:r>
              <a:rPr lang="en-US" dirty="0" err="1"/>
              <a:t>elever</a:t>
            </a:r>
            <a:r>
              <a:rPr lang="en-US" dirty="0"/>
              <a:t> om for </a:t>
            </a:r>
            <a:r>
              <a:rPr lang="en-US" dirty="0" err="1"/>
              <a:t>eksempel</a:t>
            </a:r>
            <a:r>
              <a:rPr lang="en-US" dirty="0"/>
              <a:t> </a:t>
            </a:r>
            <a:r>
              <a:rPr lang="en-US" dirty="0" err="1"/>
              <a:t>lektier</a:t>
            </a:r>
            <a:r>
              <a:rPr lang="en-US" dirty="0"/>
              <a:t> </a:t>
            </a:r>
            <a:r>
              <a:rPr lang="en-US" dirty="0" err="1"/>
              <a:t>og</a:t>
            </a:r>
            <a:r>
              <a:rPr lang="en-US" dirty="0"/>
              <a:t> </a:t>
            </a:r>
            <a:r>
              <a:rPr lang="en-US" dirty="0" err="1"/>
              <a:t>opgaver</a:t>
            </a:r>
            <a:r>
              <a:rPr lang="en-US" dirty="0"/>
              <a:t>. Det er </a:t>
            </a:r>
            <a:r>
              <a:rPr lang="en-US" dirty="0" err="1"/>
              <a:t>også</a:t>
            </a:r>
            <a:r>
              <a:rPr lang="en-US" dirty="0"/>
              <a:t> her, du </a:t>
            </a:r>
            <a:r>
              <a:rPr lang="en-US" dirty="0" err="1"/>
              <a:t>skal</a:t>
            </a:r>
            <a:r>
              <a:rPr lang="en-US" dirty="0"/>
              <a:t> </a:t>
            </a:r>
            <a:r>
              <a:rPr lang="en-US" dirty="0" err="1"/>
              <a:t>registrere</a:t>
            </a:r>
            <a:r>
              <a:rPr lang="en-US" dirty="0"/>
              <a:t> </a:t>
            </a:r>
            <a:r>
              <a:rPr lang="en-US" dirty="0" err="1"/>
              <a:t>fravær</a:t>
            </a:r>
            <a:r>
              <a:rPr lang="en-US" dirty="0"/>
              <a:t> </a:t>
            </a:r>
            <a:r>
              <a:rPr lang="en-US" dirty="0" err="1"/>
              <a:t>og</a:t>
            </a:r>
            <a:r>
              <a:rPr lang="en-US" dirty="0"/>
              <a:t> give </a:t>
            </a:r>
            <a:r>
              <a:rPr lang="en-US" dirty="0" err="1"/>
              <a:t>karakter</a:t>
            </a:r>
            <a:r>
              <a:rPr lang="en-US" dirty="0"/>
              <a:t>. </a:t>
            </a:r>
          </a:p>
        </p:txBody>
      </p:sp>
      <p:sp>
        <p:nvSpPr>
          <p:cNvPr id="4" name="Titel 3">
            <a:extLst>
              <a:ext uri="{FF2B5EF4-FFF2-40B4-BE49-F238E27FC236}">
                <a16:creationId xmlns:a16="http://schemas.microsoft.com/office/drawing/2014/main" id="{B7DEC0E0-A77D-449F-A34C-94CBC8BC9B62}"/>
              </a:ext>
            </a:extLst>
          </p:cNvPr>
          <p:cNvSpPr>
            <a:spLocks noGrp="1"/>
          </p:cNvSpPr>
          <p:nvPr>
            <p:ph type="title"/>
          </p:nvPr>
        </p:nvSpPr>
        <p:spPr>
          <a:xfrm>
            <a:off x="847607" y="482139"/>
            <a:ext cx="6885288" cy="914400"/>
          </a:xfrm>
        </p:spPr>
        <p:txBody>
          <a:bodyPr anchor="t">
            <a:normAutofit/>
          </a:bodyPr>
          <a:lstStyle/>
          <a:p>
            <a:r>
              <a:rPr lang="da-DK" sz="2400" dirty="0"/>
              <a:t>Lectio</a:t>
            </a:r>
          </a:p>
        </p:txBody>
      </p:sp>
      <p:sp>
        <p:nvSpPr>
          <p:cNvPr id="28" name="Tekstfelt 27">
            <a:extLst>
              <a:ext uri="{FF2B5EF4-FFF2-40B4-BE49-F238E27FC236}">
                <a16:creationId xmlns:a16="http://schemas.microsoft.com/office/drawing/2014/main" id="{AA9F54C7-DA95-4D71-B587-86B9EE96446B}"/>
              </a:ext>
            </a:extLst>
          </p:cNvPr>
          <p:cNvSpPr txBox="1"/>
          <p:nvPr/>
        </p:nvSpPr>
        <p:spPr>
          <a:xfrm>
            <a:off x="7908530" y="3555403"/>
            <a:ext cx="3616327" cy="1200329"/>
          </a:xfrm>
          <a:prstGeom prst="rect">
            <a:avLst/>
          </a:prstGeom>
          <a:noFill/>
        </p:spPr>
        <p:txBody>
          <a:bodyPr wrap="square">
            <a:spAutoFit/>
          </a:bodyPr>
          <a:lstStyle/>
          <a:p>
            <a:pPr lvl="0"/>
            <a:r>
              <a:rPr lang="da-DK" dirty="0">
                <a:latin typeface="Verdana"/>
              </a:rPr>
              <a:t>De første selvstudier indeholder video-gennemgange af Lectio og Learnspace for begyndere.</a:t>
            </a:r>
          </a:p>
        </p:txBody>
      </p:sp>
      <p:pic>
        <p:nvPicPr>
          <p:cNvPr id="6" name="Pladsholder til billede 5">
            <a:extLst>
              <a:ext uri="{FF2B5EF4-FFF2-40B4-BE49-F238E27FC236}">
                <a16:creationId xmlns:a16="http://schemas.microsoft.com/office/drawing/2014/main" id="{C658AA5A-02A0-4997-A83E-55AD00F29DCA}"/>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2669" r="12669"/>
          <a:stretch>
            <a:fillRect/>
          </a:stretch>
        </p:blipFill>
        <p:spPr/>
      </p:pic>
      <p:sp>
        <p:nvSpPr>
          <p:cNvPr id="7" name="Tekstfelt 6">
            <a:extLst>
              <a:ext uri="{FF2B5EF4-FFF2-40B4-BE49-F238E27FC236}">
                <a16:creationId xmlns:a16="http://schemas.microsoft.com/office/drawing/2014/main" id="{DC53AEAB-903C-4938-96EC-7406B194E1BD}"/>
              </a:ext>
            </a:extLst>
          </p:cNvPr>
          <p:cNvSpPr txBox="1"/>
          <p:nvPr/>
        </p:nvSpPr>
        <p:spPr>
          <a:xfrm>
            <a:off x="7908530" y="5118309"/>
            <a:ext cx="3438917" cy="369332"/>
          </a:xfrm>
          <a:prstGeom prst="rect">
            <a:avLst/>
          </a:prstGeom>
          <a:noFill/>
        </p:spPr>
        <p:txBody>
          <a:bodyPr wrap="square">
            <a:spAutoFit/>
          </a:bodyPr>
          <a:lstStyle/>
          <a:p>
            <a:endParaRPr lang="da-DK" dirty="0">
              <a:highlight>
                <a:srgbClr val="FFFF00"/>
              </a:highlight>
              <a:latin typeface="Verdana"/>
            </a:endParaRPr>
          </a:p>
        </p:txBody>
      </p:sp>
    </p:spTree>
    <p:extLst>
      <p:ext uri="{BB962C8B-B14F-4D97-AF65-F5344CB8AC3E}">
        <p14:creationId xmlns:p14="http://schemas.microsoft.com/office/powerpoint/2010/main" val="2190696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3AEB6A8B-7295-40B3-9FE6-F3E4D901071A}"/>
              </a:ext>
            </a:extLst>
          </p:cNvPr>
          <p:cNvSpPr>
            <a:spLocks noGrp="1"/>
          </p:cNvSpPr>
          <p:nvPr>
            <p:ph type="title"/>
          </p:nvPr>
        </p:nvSpPr>
        <p:spPr/>
        <p:txBody>
          <a:bodyPr/>
          <a:lstStyle/>
          <a:p>
            <a:r>
              <a:rPr lang="da-DK" sz="2400" b="1" dirty="0">
                <a:effectLst/>
                <a:latin typeface="+mj-lt"/>
                <a:ea typeface="Calibri" panose="020F0502020204030204" pitchFamily="34" charset="0"/>
                <a:cs typeface="Times New Roman" panose="02020603050405020304" pitchFamily="18" charset="0"/>
              </a:rPr>
              <a:t>Den lokale undervisningsplan, LUP</a:t>
            </a:r>
            <a:endParaRPr lang="da-DK" dirty="0">
              <a:latin typeface="+mj-lt"/>
            </a:endParaRPr>
          </a:p>
        </p:txBody>
      </p:sp>
      <p:sp>
        <p:nvSpPr>
          <p:cNvPr id="4" name="Pladsholder til indhold 3">
            <a:extLst>
              <a:ext uri="{FF2B5EF4-FFF2-40B4-BE49-F238E27FC236}">
                <a16:creationId xmlns:a16="http://schemas.microsoft.com/office/drawing/2014/main" id="{A8274DB4-9644-4099-84BB-B10EA3250288}"/>
              </a:ext>
            </a:extLst>
          </p:cNvPr>
          <p:cNvSpPr txBox="1">
            <a:spLocks noGrp="1"/>
          </p:cNvSpPr>
          <p:nvPr>
            <p:ph sz="half" idx="1"/>
          </p:nvPr>
        </p:nvSpPr>
        <p:spPr>
          <a:xfrm>
            <a:off x="1373873" y="3757489"/>
            <a:ext cx="8089798" cy="584775"/>
          </a:xfrm>
          <a:prstGeom prst="rect">
            <a:avLst/>
          </a:prstGeom>
          <a:noFill/>
        </p:spPr>
        <p:txBody>
          <a:bodyPr wrap="square">
            <a:spAutoFit/>
          </a:bodyPr>
          <a:lstStyle/>
          <a:p>
            <a:r>
              <a:rPr lang="da-DK" sz="3200" dirty="0">
                <a:hlinkClick r:id="rId3"/>
              </a:rPr>
              <a:t>Her er din lokale </a:t>
            </a:r>
            <a:r>
              <a:rPr lang="da-DK" sz="3200" dirty="0" err="1">
                <a:hlinkClick r:id="rId3"/>
              </a:rPr>
              <a:t>undervisningerplan</a:t>
            </a:r>
            <a:endParaRPr lang="da-DK" sz="3200" dirty="0"/>
          </a:p>
        </p:txBody>
      </p:sp>
      <p:sp>
        <p:nvSpPr>
          <p:cNvPr id="7" name="Tekstfelt 6">
            <a:extLst>
              <a:ext uri="{FF2B5EF4-FFF2-40B4-BE49-F238E27FC236}">
                <a16:creationId xmlns:a16="http://schemas.microsoft.com/office/drawing/2014/main" id="{25B02423-5E83-4AF7-9E3B-91965A6725A7}"/>
              </a:ext>
            </a:extLst>
          </p:cNvPr>
          <p:cNvSpPr txBox="1"/>
          <p:nvPr/>
        </p:nvSpPr>
        <p:spPr>
          <a:xfrm>
            <a:off x="676715" y="1396539"/>
            <a:ext cx="10838569" cy="2031325"/>
          </a:xfrm>
          <a:prstGeom prst="rect">
            <a:avLst/>
          </a:prstGeom>
          <a:noFill/>
        </p:spPr>
        <p:txBody>
          <a:bodyPr wrap="square">
            <a:spAutoFit/>
          </a:bodyPr>
          <a:lstStyle/>
          <a:p>
            <a:r>
              <a:rPr lang="da-DK" dirty="0">
                <a:latin typeface="Verdana"/>
              </a:rPr>
              <a:t>En LUP indeholder blandt andet beskrivelser af strukturer i undervisningen i de forskellige fagretninger og uddannelser samt pædagogiske og didaktiske principper for undervisningen. </a:t>
            </a:r>
          </a:p>
          <a:p>
            <a:endParaRPr lang="da-DK" dirty="0">
              <a:latin typeface="Verdana"/>
            </a:endParaRPr>
          </a:p>
          <a:p>
            <a:r>
              <a:rPr lang="da-DK" dirty="0">
                <a:latin typeface="Verdana"/>
              </a:rPr>
              <a:t>En LUP er et redskab for ledere og undervisere til at beskrive kvalitetssikring og udvikling af undervisningen</a:t>
            </a:r>
            <a:r>
              <a:rPr lang="da-DK" dirty="0"/>
              <a:t>. Samtidig er den vores dokumentation overfor skolens elever og ministerium.</a:t>
            </a:r>
          </a:p>
        </p:txBody>
      </p:sp>
    </p:spTree>
    <p:extLst>
      <p:ext uri="{BB962C8B-B14F-4D97-AF65-F5344CB8AC3E}">
        <p14:creationId xmlns:p14="http://schemas.microsoft.com/office/powerpoint/2010/main" val="4116406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75EEDCA0-2460-4B3E-AFBD-360C56C9B11F}"/>
              </a:ext>
            </a:extLst>
          </p:cNvPr>
          <p:cNvSpPr>
            <a:spLocks noGrp="1"/>
          </p:cNvSpPr>
          <p:nvPr>
            <p:ph sz="half" idx="1"/>
          </p:nvPr>
        </p:nvSpPr>
        <p:spPr>
          <a:xfrm>
            <a:off x="962219" y="2032334"/>
            <a:ext cx="5009956" cy="2793332"/>
          </a:xfrm>
        </p:spPr>
        <p:txBody>
          <a:bodyPr>
            <a:normAutofit lnSpcReduction="10000"/>
          </a:bodyPr>
          <a:lstStyle/>
          <a:p>
            <a:r>
              <a:rPr lang="da-DK" dirty="0">
                <a:latin typeface="+mn-lt"/>
              </a:rPr>
              <a:t>Didaktisk planlægning handler om de overvejelser, vi som undervisere gør os om vores indsats i forhold til en konkret elevgruppe. </a:t>
            </a:r>
          </a:p>
          <a:p>
            <a:r>
              <a:rPr lang="da-DK" dirty="0">
                <a:latin typeface="+mn-lt"/>
              </a:rPr>
              <a:t>Ikke to elevgrupper er ens, og der findes ikke to pædagogiske institutioner eller sammenhænge, der er ens. Derfor er det en undervisers opgave at designe tiltag, der passer til målgruppen, rammerne og formålet.</a:t>
            </a:r>
          </a:p>
          <a:p>
            <a:endParaRPr lang="da-DK" dirty="0">
              <a:solidFill>
                <a:srgbClr val="333333"/>
              </a:solidFill>
              <a:latin typeface="Noto Sans" panose="020B0502040504020204" pitchFamily="34"/>
            </a:endParaRPr>
          </a:p>
        </p:txBody>
      </p:sp>
      <p:sp>
        <p:nvSpPr>
          <p:cNvPr id="3" name="Titel 2">
            <a:extLst>
              <a:ext uri="{FF2B5EF4-FFF2-40B4-BE49-F238E27FC236}">
                <a16:creationId xmlns:a16="http://schemas.microsoft.com/office/drawing/2014/main" id="{B7A539AC-BFB2-4B55-9E17-7178002E7D33}"/>
              </a:ext>
            </a:extLst>
          </p:cNvPr>
          <p:cNvSpPr>
            <a:spLocks noGrp="1"/>
          </p:cNvSpPr>
          <p:nvPr>
            <p:ph type="title"/>
          </p:nvPr>
        </p:nvSpPr>
        <p:spPr/>
        <p:txBody>
          <a:bodyPr/>
          <a:lstStyle/>
          <a:p>
            <a:r>
              <a:rPr lang="da-DK" sz="2400" b="1" dirty="0">
                <a:effectLst/>
                <a:latin typeface="Calibri" panose="020F0502020204030204" pitchFamily="34" charset="0"/>
                <a:ea typeface="Calibri" panose="020F0502020204030204" pitchFamily="34" charset="0"/>
                <a:cs typeface="Times New Roman" panose="02020603050405020304" pitchFamily="18" charset="0"/>
              </a:rPr>
              <a:t>Didaktisk planlægning og relationsmodellen</a:t>
            </a:r>
            <a:endParaRPr lang="da-DK" sz="2400" dirty="0"/>
          </a:p>
        </p:txBody>
      </p:sp>
      <p:pic>
        <p:nvPicPr>
          <p:cNvPr id="7" name="Billede 6">
            <a:extLst>
              <a:ext uri="{FF2B5EF4-FFF2-40B4-BE49-F238E27FC236}">
                <a16:creationId xmlns:a16="http://schemas.microsoft.com/office/drawing/2014/main" id="{D8C0DA61-6DA9-4D1D-9BBF-CD018E3997DE}"/>
              </a:ext>
            </a:extLst>
          </p:cNvPr>
          <p:cNvPicPr>
            <a:picLocks noChangeAspect="1"/>
          </p:cNvPicPr>
          <p:nvPr/>
        </p:nvPicPr>
        <p:blipFill>
          <a:blip r:embed="rId2"/>
          <a:stretch>
            <a:fillRect/>
          </a:stretch>
        </p:blipFill>
        <p:spPr>
          <a:xfrm>
            <a:off x="6424415" y="1645295"/>
            <a:ext cx="5372100" cy="3567410"/>
          </a:xfrm>
          <a:prstGeom prst="rect">
            <a:avLst/>
          </a:prstGeom>
        </p:spPr>
      </p:pic>
    </p:spTree>
    <p:extLst>
      <p:ext uri="{BB962C8B-B14F-4D97-AF65-F5344CB8AC3E}">
        <p14:creationId xmlns:p14="http://schemas.microsoft.com/office/powerpoint/2010/main" val="19514440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7A539AC-BFB2-4B55-9E17-7178002E7D33}"/>
              </a:ext>
            </a:extLst>
          </p:cNvPr>
          <p:cNvSpPr>
            <a:spLocks noGrp="1"/>
          </p:cNvSpPr>
          <p:nvPr>
            <p:ph type="title"/>
          </p:nvPr>
        </p:nvSpPr>
        <p:spPr/>
        <p:txBody>
          <a:bodyPr/>
          <a:lstStyle/>
          <a:p>
            <a:r>
              <a:rPr lang="da-DK" sz="2400" b="1" dirty="0">
                <a:effectLst/>
                <a:latin typeface="Calibri" panose="020F0502020204030204" pitchFamily="34" charset="0"/>
                <a:ea typeface="Calibri" panose="020F0502020204030204" pitchFamily="34" charset="0"/>
                <a:cs typeface="Times New Roman" panose="02020603050405020304" pitchFamily="18" charset="0"/>
              </a:rPr>
              <a:t>Didaktisk planlægning og relationsmodellen</a:t>
            </a:r>
            <a:endParaRPr lang="da-DK" sz="2400" dirty="0"/>
          </a:p>
        </p:txBody>
      </p:sp>
      <p:pic>
        <p:nvPicPr>
          <p:cNvPr id="4" name="Billede 3" descr="Et billede, der indeholder tekst, bygning, kuppel&#10;&#10;Automatisk genereret beskrivelse">
            <a:extLst>
              <a:ext uri="{FF2B5EF4-FFF2-40B4-BE49-F238E27FC236}">
                <a16:creationId xmlns:a16="http://schemas.microsoft.com/office/drawing/2014/main" id="{1B2A4A27-DDDE-4242-A793-5A53DEB81341}"/>
              </a:ext>
            </a:extLst>
          </p:cNvPr>
          <p:cNvPicPr>
            <a:picLocks noChangeAspect="1"/>
          </p:cNvPicPr>
          <p:nvPr/>
        </p:nvPicPr>
        <p:blipFill>
          <a:blip r:embed="rId3"/>
          <a:stretch>
            <a:fillRect/>
          </a:stretch>
        </p:blipFill>
        <p:spPr>
          <a:xfrm>
            <a:off x="402010" y="1746118"/>
            <a:ext cx="5002358" cy="4029872"/>
          </a:xfrm>
          <a:prstGeom prst="rect">
            <a:avLst/>
          </a:prstGeom>
        </p:spPr>
      </p:pic>
      <p:sp>
        <p:nvSpPr>
          <p:cNvPr id="8" name="Pladsholder til indhold 1">
            <a:extLst>
              <a:ext uri="{FF2B5EF4-FFF2-40B4-BE49-F238E27FC236}">
                <a16:creationId xmlns:a16="http://schemas.microsoft.com/office/drawing/2014/main" id="{B2B0AA1C-DE1C-4ACC-9DB1-505E940C8243}"/>
              </a:ext>
            </a:extLst>
          </p:cNvPr>
          <p:cNvSpPr>
            <a:spLocks noGrp="1"/>
          </p:cNvSpPr>
          <p:nvPr>
            <p:ph sz="half" idx="1"/>
          </p:nvPr>
        </p:nvSpPr>
        <p:spPr>
          <a:xfrm>
            <a:off x="847607" y="1128879"/>
            <a:ext cx="7224831" cy="333057"/>
          </a:xfrm>
        </p:spPr>
        <p:txBody>
          <a:bodyPr>
            <a:noAutofit/>
          </a:bodyPr>
          <a:lstStyle/>
          <a:p>
            <a:r>
              <a:rPr lang="da-DK" b="1" dirty="0">
                <a:solidFill>
                  <a:srgbClr val="333333"/>
                </a:solidFill>
                <a:latin typeface="+mn-lt"/>
              </a:rPr>
              <a:t>Når du planlægger din undervisning bør du overveje: </a:t>
            </a:r>
          </a:p>
        </p:txBody>
      </p:sp>
      <p:sp>
        <p:nvSpPr>
          <p:cNvPr id="10" name="Tekstfelt 9">
            <a:extLst>
              <a:ext uri="{FF2B5EF4-FFF2-40B4-BE49-F238E27FC236}">
                <a16:creationId xmlns:a16="http://schemas.microsoft.com/office/drawing/2014/main" id="{27C2B3D7-5DE3-48A7-AA03-2CBBAE3DFFA2}"/>
              </a:ext>
            </a:extLst>
          </p:cNvPr>
          <p:cNvSpPr txBox="1"/>
          <p:nvPr/>
        </p:nvSpPr>
        <p:spPr>
          <a:xfrm>
            <a:off x="5569741" y="2008216"/>
            <a:ext cx="6534151" cy="1384995"/>
          </a:xfrm>
          <a:prstGeom prst="rect">
            <a:avLst/>
          </a:prstGeom>
          <a:noFill/>
        </p:spPr>
        <p:txBody>
          <a:bodyPr wrap="square">
            <a:spAutoFit/>
          </a:bodyPr>
          <a:lstStyle/>
          <a:p>
            <a:r>
              <a:rPr lang="da-DK" sz="1400" b="1" dirty="0"/>
              <a:t>Eleverne – og deres forudsætninger for at blive undervist:</a:t>
            </a:r>
          </a:p>
          <a:p>
            <a:pPr marL="28575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Hvem er eleverne? Hvilke klassetrin/forløb/fag</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Hvad kan og ved de i forvejen om emnet?</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Hvilke individuelle forskelle er der på elevernes niveau?</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Hvordan kan du danne relationer til eleverne?</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Hvordan kan du få eleverne til at danne relationerne til hinanden?</a:t>
            </a:r>
            <a:endParaRPr lang="da-DK" sz="1400" dirty="0"/>
          </a:p>
        </p:txBody>
      </p:sp>
      <p:sp>
        <p:nvSpPr>
          <p:cNvPr id="12" name="Tekstfelt 11">
            <a:extLst>
              <a:ext uri="{FF2B5EF4-FFF2-40B4-BE49-F238E27FC236}">
                <a16:creationId xmlns:a16="http://schemas.microsoft.com/office/drawing/2014/main" id="{46073983-CD92-4951-A17B-8C94854A57C9}"/>
              </a:ext>
            </a:extLst>
          </p:cNvPr>
          <p:cNvSpPr txBox="1"/>
          <p:nvPr/>
        </p:nvSpPr>
        <p:spPr>
          <a:xfrm>
            <a:off x="5569741" y="3746710"/>
            <a:ext cx="6357938" cy="1815882"/>
          </a:xfrm>
          <a:prstGeom prst="rect">
            <a:avLst/>
          </a:prstGeom>
          <a:noFill/>
        </p:spPr>
        <p:txBody>
          <a:bodyPr wrap="square">
            <a:spAutoFit/>
          </a:bodyPr>
          <a:lstStyle/>
          <a:p>
            <a:r>
              <a:rPr lang="da-DK" sz="1400" b="1" dirty="0"/>
              <a:t>Rammerne – der kan påvirke undervisningen</a:t>
            </a:r>
          </a:p>
          <a:p>
            <a:pPr marL="285750" lvl="0" indent="-285750">
              <a:buFont typeface="Arial" panose="020B0604020202020204" pitchFamily="34" charset="0"/>
              <a:buChar char="•"/>
            </a:pPr>
            <a:r>
              <a:rPr lang="da-DK" sz="1400" dirty="0">
                <a:cs typeface="Times New Roman" panose="02020603050405020304" pitchFamily="18" charset="0"/>
              </a:rPr>
              <a:t>Hvor mange elever er der i klassen?</a:t>
            </a:r>
          </a:p>
          <a:p>
            <a:pPr marL="285750" lvl="0" indent="-285750">
              <a:buFont typeface="Arial" panose="020B0604020202020204" pitchFamily="34" charset="0"/>
              <a:buChar char="•"/>
            </a:pPr>
            <a:r>
              <a:rPr lang="da-DK" sz="1400" dirty="0">
                <a:cs typeface="Times New Roman" panose="02020603050405020304" pitchFamily="18" charset="0"/>
              </a:rPr>
              <a:t>Hvor lang tid er der til rådighed?</a:t>
            </a:r>
          </a:p>
          <a:p>
            <a:pPr marL="285750" lvl="0" indent="-285750">
              <a:buFont typeface="Arial" panose="020B0604020202020204" pitchFamily="34" charset="0"/>
              <a:buChar char="•"/>
            </a:pPr>
            <a:r>
              <a:rPr lang="da-DK" sz="1400" dirty="0">
                <a:cs typeface="Times New Roman" panose="02020603050405020304" pitchFamily="18" charset="0"/>
              </a:rPr>
              <a:t>Hvilke formelle krav er der til indhold/test?</a:t>
            </a:r>
          </a:p>
          <a:p>
            <a:pPr marL="285750" lvl="0" indent="-285750">
              <a:buFont typeface="Arial" panose="020B0604020202020204" pitchFamily="34" charset="0"/>
              <a:buChar char="•"/>
            </a:pPr>
            <a:r>
              <a:rPr lang="da-DK" sz="1400" dirty="0">
                <a:cs typeface="Times New Roman" panose="02020603050405020304" pitchFamily="18" charset="0"/>
              </a:rPr>
              <a:t>Hvilke hjælpemidler/materialer er der – manuelle eller digitale?</a:t>
            </a:r>
          </a:p>
          <a:p>
            <a:pPr marL="285750" lvl="0" indent="-285750">
              <a:buFont typeface="Arial" panose="020B0604020202020204" pitchFamily="34" charset="0"/>
              <a:buChar char="•"/>
            </a:pPr>
            <a:r>
              <a:rPr lang="da-DK" sz="1400" dirty="0">
                <a:cs typeface="Times New Roman" panose="02020603050405020304" pitchFamily="18" charset="0"/>
              </a:rPr>
              <a:t>Hvilke muligheder har du og eleverne for forberedelse?</a:t>
            </a:r>
          </a:p>
          <a:p>
            <a:pPr marL="285750" lvl="0" indent="-285750">
              <a:buFont typeface="Arial" panose="020B0604020202020204" pitchFamily="34" charset="0"/>
              <a:buChar char="•"/>
            </a:pPr>
            <a:r>
              <a:rPr lang="da-DK" sz="1400" dirty="0">
                <a:cs typeface="Times New Roman" panose="02020603050405020304" pitchFamily="18" charset="0"/>
              </a:rPr>
              <a:t>Hvordan kan du organisere klasserummet bedst muligt med hensyn til bordopstilling m.v.</a:t>
            </a:r>
          </a:p>
        </p:txBody>
      </p:sp>
    </p:spTree>
    <p:extLst>
      <p:ext uri="{BB962C8B-B14F-4D97-AF65-F5344CB8AC3E}">
        <p14:creationId xmlns:p14="http://schemas.microsoft.com/office/powerpoint/2010/main" val="2321298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7A539AC-BFB2-4B55-9E17-7178002E7D33}"/>
              </a:ext>
            </a:extLst>
          </p:cNvPr>
          <p:cNvSpPr>
            <a:spLocks noGrp="1"/>
          </p:cNvSpPr>
          <p:nvPr>
            <p:ph type="title"/>
          </p:nvPr>
        </p:nvSpPr>
        <p:spPr/>
        <p:txBody>
          <a:bodyPr/>
          <a:lstStyle/>
          <a:p>
            <a:r>
              <a:rPr lang="da-DK" sz="2400" b="1" dirty="0">
                <a:effectLst/>
                <a:latin typeface="Calibri" panose="020F0502020204030204" pitchFamily="34" charset="0"/>
                <a:ea typeface="Calibri" panose="020F0502020204030204" pitchFamily="34" charset="0"/>
                <a:cs typeface="Times New Roman" panose="02020603050405020304" pitchFamily="18" charset="0"/>
              </a:rPr>
              <a:t>Didaktisk planlægning og relationsmodellen</a:t>
            </a:r>
            <a:endParaRPr lang="da-DK" sz="2400" dirty="0"/>
          </a:p>
        </p:txBody>
      </p:sp>
      <p:pic>
        <p:nvPicPr>
          <p:cNvPr id="4" name="Billede 3" descr="Et billede, der indeholder tekst, bygning, kuppel&#10;&#10;Automatisk genereret beskrivelse">
            <a:extLst>
              <a:ext uri="{FF2B5EF4-FFF2-40B4-BE49-F238E27FC236}">
                <a16:creationId xmlns:a16="http://schemas.microsoft.com/office/drawing/2014/main" id="{1B2A4A27-DDDE-4242-A793-5A53DEB81341}"/>
              </a:ext>
            </a:extLst>
          </p:cNvPr>
          <p:cNvPicPr>
            <a:picLocks noChangeAspect="1"/>
          </p:cNvPicPr>
          <p:nvPr/>
        </p:nvPicPr>
        <p:blipFill>
          <a:blip r:embed="rId3"/>
          <a:stretch>
            <a:fillRect/>
          </a:stretch>
        </p:blipFill>
        <p:spPr>
          <a:xfrm>
            <a:off x="402010" y="1746118"/>
            <a:ext cx="5002358" cy="4029872"/>
          </a:xfrm>
          <a:prstGeom prst="rect">
            <a:avLst/>
          </a:prstGeom>
        </p:spPr>
      </p:pic>
      <p:sp>
        <p:nvSpPr>
          <p:cNvPr id="8" name="Pladsholder til indhold 1">
            <a:extLst>
              <a:ext uri="{FF2B5EF4-FFF2-40B4-BE49-F238E27FC236}">
                <a16:creationId xmlns:a16="http://schemas.microsoft.com/office/drawing/2014/main" id="{B2B0AA1C-DE1C-4ACC-9DB1-505E940C8243}"/>
              </a:ext>
            </a:extLst>
          </p:cNvPr>
          <p:cNvSpPr>
            <a:spLocks noGrp="1"/>
          </p:cNvSpPr>
          <p:nvPr>
            <p:ph sz="half" idx="1"/>
          </p:nvPr>
        </p:nvSpPr>
        <p:spPr>
          <a:xfrm>
            <a:off x="847607" y="1155686"/>
            <a:ext cx="7224831" cy="333057"/>
          </a:xfrm>
        </p:spPr>
        <p:txBody>
          <a:bodyPr>
            <a:noAutofit/>
          </a:bodyPr>
          <a:lstStyle/>
          <a:p>
            <a:r>
              <a:rPr lang="da-DK" b="1" dirty="0">
                <a:solidFill>
                  <a:srgbClr val="333333"/>
                </a:solidFill>
                <a:latin typeface="+mn-lt"/>
              </a:rPr>
              <a:t>Når du planlægger din undervisning bør du overveje: </a:t>
            </a:r>
          </a:p>
        </p:txBody>
      </p:sp>
      <p:sp>
        <p:nvSpPr>
          <p:cNvPr id="10" name="Tekstfelt 9">
            <a:extLst>
              <a:ext uri="{FF2B5EF4-FFF2-40B4-BE49-F238E27FC236}">
                <a16:creationId xmlns:a16="http://schemas.microsoft.com/office/drawing/2014/main" id="{27C2B3D7-5DE3-48A7-AA03-2CBBAE3DFFA2}"/>
              </a:ext>
            </a:extLst>
          </p:cNvPr>
          <p:cNvSpPr txBox="1"/>
          <p:nvPr/>
        </p:nvSpPr>
        <p:spPr>
          <a:xfrm>
            <a:off x="5657849" y="3007642"/>
            <a:ext cx="6534151" cy="3170099"/>
          </a:xfrm>
          <a:prstGeom prst="rect">
            <a:avLst/>
          </a:prstGeom>
          <a:noFill/>
        </p:spPr>
        <p:txBody>
          <a:bodyPr wrap="square">
            <a:spAutoFit/>
          </a:bodyPr>
          <a:lstStyle/>
          <a:p>
            <a:r>
              <a:rPr lang="da-DK" sz="1800" b="1" dirty="0">
                <a:effectLst/>
                <a:latin typeface="Calibri" panose="020F0502020204030204" pitchFamily="34" charset="0"/>
                <a:ea typeface="Calibri" panose="020F0502020204030204" pitchFamily="34" charset="0"/>
                <a:cs typeface="Times New Roman" panose="02020603050405020304" pitchFamily="18" charset="0"/>
              </a:rPr>
              <a:t>Indhold – udvælgelse af det faglige stof</a:t>
            </a:r>
          </a:p>
          <a:p>
            <a:pPr marL="285750" lvl="0" indent="-285750">
              <a:buFont typeface="Arial" panose="020B0604020202020204" pitchFamily="34" charset="0"/>
              <a:buChar char="•"/>
            </a:pPr>
            <a:r>
              <a:rPr lang="da-DK" sz="1400" dirty="0">
                <a:cs typeface="Times New Roman" panose="02020603050405020304" pitchFamily="18" charset="0"/>
              </a:rPr>
              <a:t>Hvilket indhold er allerede fastlagt som pensum?</a:t>
            </a:r>
          </a:p>
          <a:p>
            <a:pPr marL="285750" lvl="0" indent="-285750">
              <a:buFont typeface="Arial" panose="020B0604020202020204" pitchFamily="34" charset="0"/>
              <a:buChar char="•"/>
            </a:pPr>
            <a:r>
              <a:rPr lang="da-DK" sz="1400" dirty="0">
                <a:cs typeface="Times New Roman" panose="02020603050405020304" pitchFamily="18" charset="0"/>
              </a:rPr>
              <a:t>Hvilke undervisningsmaterialer er allerede tilgængeligt?</a:t>
            </a:r>
          </a:p>
          <a:p>
            <a:pPr marL="285750" lvl="0" indent="-285750">
              <a:buFont typeface="Arial" panose="020B0604020202020204" pitchFamily="34" charset="0"/>
              <a:buChar char="•"/>
            </a:pPr>
            <a:r>
              <a:rPr lang="da-DK" sz="1400" dirty="0">
                <a:cs typeface="Times New Roman" panose="02020603050405020304" pitchFamily="18" charset="0"/>
              </a:rPr>
              <a:t>Hvad skal indgå i undervisningen, for at det hænger sammen med undervisningens formål og mål?</a:t>
            </a:r>
          </a:p>
          <a:p>
            <a:pPr marL="285750" lvl="0" indent="-285750">
              <a:buFont typeface="Arial" panose="020B0604020202020204" pitchFamily="34" charset="0"/>
              <a:buChar char="•"/>
            </a:pPr>
            <a:r>
              <a:rPr lang="da-DK" sz="1400" dirty="0">
                <a:cs typeface="Times New Roman" panose="02020603050405020304" pitchFamily="18" charset="0"/>
              </a:rPr>
              <a:t>Hvordan er indholdet vægtet, så eleverne bruger tid på det vigtigste?</a:t>
            </a:r>
          </a:p>
          <a:p>
            <a:pPr marL="285750" lvl="0" indent="-285750">
              <a:buFont typeface="Arial" panose="020B0604020202020204" pitchFamily="34" charset="0"/>
              <a:buChar char="•"/>
            </a:pPr>
            <a:r>
              <a:rPr lang="da-DK" sz="1400" dirty="0">
                <a:cs typeface="Times New Roman" panose="02020603050405020304" pitchFamily="18" charset="0"/>
              </a:rPr>
              <a:t>Hvad er de vigtigste argumenter for, at eleverne skal arbejde med et givent indhold?</a:t>
            </a:r>
          </a:p>
          <a:p>
            <a:pPr marL="285750" lvl="0" indent="-285750">
              <a:buFont typeface="Arial" panose="020B0604020202020204" pitchFamily="34" charset="0"/>
              <a:buChar char="•"/>
            </a:pPr>
            <a:r>
              <a:rPr lang="da-DK" sz="1400" dirty="0">
                <a:cs typeface="Times New Roman" panose="02020603050405020304" pitchFamily="18" charset="0"/>
              </a:rPr>
              <a:t>Hvordan motiverer indholdet eleverne?</a:t>
            </a:r>
          </a:p>
          <a:p>
            <a:pPr marL="285750" lvl="0" indent="-285750">
              <a:buFont typeface="Arial" panose="020B0604020202020204" pitchFamily="34" charset="0"/>
              <a:buChar char="•"/>
            </a:pPr>
            <a:r>
              <a:rPr lang="da-DK" sz="1400" dirty="0">
                <a:cs typeface="Times New Roman" panose="02020603050405020304" pitchFamily="18" charset="0"/>
              </a:rPr>
              <a:t>Hvad får eleverne ud af at lære det? Hvorfor er det vigtigt set fra henholdsvis et lærer- og elevperspektiv?</a:t>
            </a:r>
          </a:p>
          <a:p>
            <a:pPr marL="285750" indent="-285750">
              <a:buFont typeface="Arial" panose="020B0604020202020204" pitchFamily="34" charset="0"/>
              <a:buChar char="•"/>
            </a:pPr>
            <a:r>
              <a:rPr lang="da-DK" sz="1400" dirty="0">
                <a:cs typeface="Times New Roman" panose="02020603050405020304" pitchFamily="18" charset="0"/>
              </a:rPr>
              <a:t>Hvordan kan undervisningens indhold være meningsdannende for eleverne? </a:t>
            </a:r>
          </a:p>
        </p:txBody>
      </p:sp>
      <p:sp>
        <p:nvSpPr>
          <p:cNvPr id="9" name="Tekstfelt 8">
            <a:extLst>
              <a:ext uri="{FF2B5EF4-FFF2-40B4-BE49-F238E27FC236}">
                <a16:creationId xmlns:a16="http://schemas.microsoft.com/office/drawing/2014/main" id="{D4069D8B-1598-437D-8AFC-0FDAC19FCDC6}"/>
              </a:ext>
            </a:extLst>
          </p:cNvPr>
          <p:cNvSpPr txBox="1"/>
          <p:nvPr/>
        </p:nvSpPr>
        <p:spPr>
          <a:xfrm>
            <a:off x="5657848" y="1608653"/>
            <a:ext cx="6534151" cy="1169551"/>
          </a:xfrm>
          <a:prstGeom prst="rect">
            <a:avLst/>
          </a:prstGeom>
          <a:noFill/>
        </p:spPr>
        <p:txBody>
          <a:bodyPr wrap="square">
            <a:spAutoFit/>
          </a:bodyPr>
          <a:lstStyle/>
          <a:p>
            <a:r>
              <a:rPr lang="da-DK" sz="1400" b="1" dirty="0">
                <a:effectLst/>
                <a:ea typeface="Calibri" panose="020F0502020204030204" pitchFamily="34" charset="0"/>
                <a:cs typeface="Times New Roman" panose="02020603050405020304" pitchFamily="18" charset="0"/>
              </a:rPr>
              <a:t>Formål og mål – hvad er hensigten med undervisningen?</a:t>
            </a:r>
          </a:p>
          <a:p>
            <a:pPr marL="285750" lvl="0" indent="-285750">
              <a:buFont typeface="Arial" panose="020B0604020202020204" pitchFamily="34" charset="0"/>
              <a:buChar char="•"/>
            </a:pPr>
            <a:r>
              <a:rPr lang="da-DK" sz="1400" dirty="0">
                <a:cs typeface="Times New Roman" panose="02020603050405020304" pitchFamily="18" charset="0"/>
              </a:rPr>
              <a:t>Hvad er det/de overordnede formål og mål med undervisningen?</a:t>
            </a:r>
          </a:p>
          <a:p>
            <a:pPr marL="285750" lvl="0" indent="-285750">
              <a:buFont typeface="Arial" panose="020B0604020202020204" pitchFamily="34" charset="0"/>
              <a:buChar char="•"/>
            </a:pPr>
            <a:r>
              <a:rPr lang="da-DK" sz="1400" dirty="0">
                <a:cs typeface="Times New Roman" panose="02020603050405020304" pitchFamily="18" charset="0"/>
              </a:rPr>
              <a:t>Hvad skal eleverne (lære)kunne når de er færdige</a:t>
            </a:r>
          </a:p>
          <a:p>
            <a:pPr marL="285750" lvl="0" indent="-285750">
              <a:buFont typeface="Arial" panose="020B0604020202020204" pitchFamily="34" charset="0"/>
              <a:buChar char="•"/>
            </a:pPr>
            <a:r>
              <a:rPr lang="da-DK" sz="1400" dirty="0">
                <a:cs typeface="Times New Roman" panose="02020603050405020304" pitchFamily="18" charset="0"/>
              </a:rPr>
              <a:t>Hvad skal eleverne vide og kunne efter endt undervisning?</a:t>
            </a:r>
          </a:p>
          <a:p>
            <a:pPr marL="285750" lvl="0" indent="-285750">
              <a:buFont typeface="Arial" panose="020B0604020202020204" pitchFamily="34" charset="0"/>
              <a:buChar char="•"/>
            </a:pPr>
            <a:r>
              <a:rPr lang="da-DK" sz="1400" dirty="0">
                <a:cs typeface="Times New Roman" panose="02020603050405020304" pitchFamily="18" charset="0"/>
              </a:rPr>
              <a:t>Hvordan synliggør og afstemmer du formål og mål med eleverne?</a:t>
            </a:r>
          </a:p>
        </p:txBody>
      </p:sp>
    </p:spTree>
    <p:extLst>
      <p:ext uri="{BB962C8B-B14F-4D97-AF65-F5344CB8AC3E}">
        <p14:creationId xmlns:p14="http://schemas.microsoft.com/office/powerpoint/2010/main" val="35990326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7A539AC-BFB2-4B55-9E17-7178002E7D33}"/>
              </a:ext>
            </a:extLst>
          </p:cNvPr>
          <p:cNvSpPr>
            <a:spLocks noGrp="1"/>
          </p:cNvSpPr>
          <p:nvPr>
            <p:ph type="title"/>
          </p:nvPr>
        </p:nvSpPr>
        <p:spPr/>
        <p:txBody>
          <a:bodyPr/>
          <a:lstStyle/>
          <a:p>
            <a:r>
              <a:rPr lang="da-DK" sz="2400" b="1" dirty="0">
                <a:effectLst/>
                <a:latin typeface="Calibri" panose="020F0502020204030204" pitchFamily="34" charset="0"/>
                <a:ea typeface="Calibri" panose="020F0502020204030204" pitchFamily="34" charset="0"/>
                <a:cs typeface="Times New Roman" panose="02020603050405020304" pitchFamily="18" charset="0"/>
              </a:rPr>
              <a:t>Didaktisk planlægning og relationsmodellen</a:t>
            </a:r>
            <a:endParaRPr lang="da-DK" sz="2400" dirty="0"/>
          </a:p>
        </p:txBody>
      </p:sp>
      <p:pic>
        <p:nvPicPr>
          <p:cNvPr id="4" name="Billede 3" descr="Et billede, der indeholder tekst, bygning, kuppel&#10;&#10;Automatisk genereret beskrivelse">
            <a:extLst>
              <a:ext uri="{FF2B5EF4-FFF2-40B4-BE49-F238E27FC236}">
                <a16:creationId xmlns:a16="http://schemas.microsoft.com/office/drawing/2014/main" id="{1B2A4A27-DDDE-4242-A793-5A53DEB81341}"/>
              </a:ext>
            </a:extLst>
          </p:cNvPr>
          <p:cNvPicPr>
            <a:picLocks noChangeAspect="1"/>
          </p:cNvPicPr>
          <p:nvPr/>
        </p:nvPicPr>
        <p:blipFill>
          <a:blip r:embed="rId3"/>
          <a:stretch>
            <a:fillRect/>
          </a:stretch>
        </p:blipFill>
        <p:spPr>
          <a:xfrm>
            <a:off x="402010" y="1746118"/>
            <a:ext cx="5002358" cy="4029872"/>
          </a:xfrm>
          <a:prstGeom prst="rect">
            <a:avLst/>
          </a:prstGeom>
        </p:spPr>
      </p:pic>
      <p:sp>
        <p:nvSpPr>
          <p:cNvPr id="8" name="Pladsholder til indhold 1">
            <a:extLst>
              <a:ext uri="{FF2B5EF4-FFF2-40B4-BE49-F238E27FC236}">
                <a16:creationId xmlns:a16="http://schemas.microsoft.com/office/drawing/2014/main" id="{B2B0AA1C-DE1C-4ACC-9DB1-505E940C8243}"/>
              </a:ext>
            </a:extLst>
          </p:cNvPr>
          <p:cNvSpPr>
            <a:spLocks noGrp="1"/>
          </p:cNvSpPr>
          <p:nvPr>
            <p:ph sz="half" idx="1"/>
          </p:nvPr>
        </p:nvSpPr>
        <p:spPr>
          <a:xfrm>
            <a:off x="847607" y="1093978"/>
            <a:ext cx="7224831" cy="333057"/>
          </a:xfrm>
        </p:spPr>
        <p:txBody>
          <a:bodyPr>
            <a:noAutofit/>
          </a:bodyPr>
          <a:lstStyle/>
          <a:p>
            <a:r>
              <a:rPr lang="da-DK" b="1" dirty="0">
                <a:solidFill>
                  <a:srgbClr val="333333"/>
                </a:solidFill>
                <a:latin typeface="+mn-lt"/>
              </a:rPr>
              <a:t>Når du planlægger din undervisning bør du overveje: </a:t>
            </a:r>
          </a:p>
        </p:txBody>
      </p:sp>
      <p:sp>
        <p:nvSpPr>
          <p:cNvPr id="10" name="Tekstfelt 9">
            <a:extLst>
              <a:ext uri="{FF2B5EF4-FFF2-40B4-BE49-F238E27FC236}">
                <a16:creationId xmlns:a16="http://schemas.microsoft.com/office/drawing/2014/main" id="{27C2B3D7-5DE3-48A7-AA03-2CBBAE3DFFA2}"/>
              </a:ext>
            </a:extLst>
          </p:cNvPr>
          <p:cNvSpPr txBox="1"/>
          <p:nvPr/>
        </p:nvSpPr>
        <p:spPr>
          <a:xfrm>
            <a:off x="5657849" y="4175845"/>
            <a:ext cx="6534151" cy="2246769"/>
          </a:xfrm>
          <a:prstGeom prst="rect">
            <a:avLst/>
          </a:prstGeom>
          <a:noFill/>
        </p:spPr>
        <p:txBody>
          <a:bodyPr wrap="square">
            <a:spAutoFit/>
          </a:bodyPr>
          <a:lstStyle/>
          <a:p>
            <a:r>
              <a:rPr lang="da-DK" sz="1400" b="1" dirty="0">
                <a:effectLst/>
                <a:ea typeface="Times New Roman" panose="02020603050405020304" pitchFamily="18" charset="0"/>
                <a:cs typeface="Times New Roman" panose="02020603050405020304" pitchFamily="18" charset="0"/>
              </a:rPr>
              <a:t>Evaluering og feedback – hvordan er det gået, og hvad har eleverne lært</a:t>
            </a:r>
            <a:r>
              <a:rPr lang="da-DK" sz="1400" b="1" dirty="0">
                <a:cs typeface="Times New Roman" panose="02020603050405020304" pitchFamily="18" charset="0"/>
              </a:rPr>
              <a:t>? </a:t>
            </a:r>
          </a:p>
          <a:p>
            <a:pPr marL="342900" lvl="0" indent="-342900">
              <a:buFont typeface="Symbol" panose="05050102010706020507" pitchFamily="18" charset="2"/>
              <a:buChar char=""/>
            </a:pPr>
            <a:r>
              <a:rPr lang="da-DK" sz="1400" dirty="0">
                <a:effectLst/>
                <a:ea typeface="Calibri" panose="020F0502020204030204" pitchFamily="34" charset="0"/>
                <a:cs typeface="Times New Roman" panose="02020603050405020304" pitchFamily="18" charset="0"/>
              </a:rPr>
              <a:t>Hvordan samler du op på undervisningen og elevernes læring undervejs?</a:t>
            </a:r>
          </a:p>
          <a:p>
            <a:pPr marL="342900" lvl="0" indent="-342900">
              <a:buFont typeface="Symbol" panose="05050102010706020507" pitchFamily="18" charset="2"/>
              <a:buChar char=""/>
            </a:pPr>
            <a:r>
              <a:rPr lang="da-DK" sz="1400" dirty="0">
                <a:effectLst/>
                <a:ea typeface="Calibri" panose="020F0502020204030204" pitchFamily="34" charset="0"/>
                <a:cs typeface="Times New Roman" panose="02020603050405020304" pitchFamily="18" charset="0"/>
              </a:rPr>
              <a:t>Hvordan vurderer du sammen med eleverne, hvad de har fået ud af undervisningen?</a:t>
            </a:r>
          </a:p>
          <a:p>
            <a:pPr marL="342900" lvl="0" indent="-342900">
              <a:buFont typeface="Symbol" panose="05050102010706020507" pitchFamily="18" charset="2"/>
              <a:buChar char=""/>
            </a:pPr>
            <a:r>
              <a:rPr lang="da-DK" sz="1400" dirty="0">
                <a:effectLst/>
                <a:ea typeface="Calibri" panose="020F0502020204030204" pitchFamily="34" charset="0"/>
                <a:cs typeface="Times New Roman" panose="02020603050405020304" pitchFamily="18" charset="0"/>
              </a:rPr>
              <a:t>Hvilke formelle krav er der til evaluering eller test?</a:t>
            </a:r>
          </a:p>
          <a:p>
            <a:pPr marL="342900" lvl="0" indent="-342900">
              <a:buFont typeface="Symbol" panose="05050102010706020507" pitchFamily="18" charset="2"/>
              <a:buChar char=""/>
            </a:pPr>
            <a:r>
              <a:rPr lang="da-DK" sz="1400" dirty="0">
                <a:effectLst/>
                <a:ea typeface="Calibri" panose="020F0502020204030204" pitchFamily="34" charset="0"/>
                <a:cs typeface="Times New Roman" panose="02020603050405020304" pitchFamily="18" charset="0"/>
              </a:rPr>
              <a:t>Hvilke metoder kan du anvende til evaluering af form og resultat?</a:t>
            </a:r>
          </a:p>
          <a:p>
            <a:pPr marL="342900" lvl="0" indent="-342900">
              <a:buFont typeface="Symbol" panose="05050102010706020507" pitchFamily="18" charset="2"/>
              <a:buChar char=""/>
            </a:pPr>
            <a:r>
              <a:rPr lang="da-DK" sz="1400" dirty="0">
                <a:effectLst/>
                <a:ea typeface="Calibri" panose="020F0502020204030204" pitchFamily="34" charset="0"/>
                <a:cs typeface="Times New Roman" panose="02020603050405020304" pitchFamily="18" charset="0"/>
              </a:rPr>
              <a:t>Hvordan tydeliggør du al den læring, som er svær at måle eller sætte ord på?</a:t>
            </a:r>
            <a:endParaRPr lang="da-DK" sz="1400" b="1" dirty="0">
              <a:cs typeface="Times New Roman" panose="02020603050405020304" pitchFamily="18" charset="0"/>
            </a:endParaRPr>
          </a:p>
        </p:txBody>
      </p:sp>
      <p:sp>
        <p:nvSpPr>
          <p:cNvPr id="9" name="Tekstfelt 8">
            <a:extLst>
              <a:ext uri="{FF2B5EF4-FFF2-40B4-BE49-F238E27FC236}">
                <a16:creationId xmlns:a16="http://schemas.microsoft.com/office/drawing/2014/main" id="{D4069D8B-1598-437D-8AFC-0FDAC19FCDC6}"/>
              </a:ext>
            </a:extLst>
          </p:cNvPr>
          <p:cNvSpPr txBox="1"/>
          <p:nvPr/>
        </p:nvSpPr>
        <p:spPr>
          <a:xfrm>
            <a:off x="5657849" y="1437197"/>
            <a:ext cx="6357938" cy="2677656"/>
          </a:xfrm>
          <a:prstGeom prst="rect">
            <a:avLst/>
          </a:prstGeom>
          <a:noFill/>
        </p:spPr>
        <p:txBody>
          <a:bodyPr wrap="square">
            <a:spAutoFit/>
          </a:bodyPr>
          <a:lstStyle/>
          <a:p>
            <a:r>
              <a:rPr lang="da-DK" sz="1400" b="1" dirty="0">
                <a:effectLst/>
                <a:ea typeface="Times New Roman" panose="02020603050405020304" pitchFamily="18" charset="0"/>
                <a:cs typeface="Times New Roman" panose="02020603050405020304" pitchFamily="18" charset="0"/>
              </a:rPr>
              <a:t> Læreprocessen – metoder og arbejdsformer</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Hvordan sikrer du variation i undervisningen? Hvilke metoder vælger du?</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Hvordan vægtes lærercentrerede og elevcentrerede aktiviteter?</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Hvad gør du helt konkret for at skabe en stærk start i den første del af undervisningen?</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Hvordan samler du op på forløbet, dagen eller timens undervisning og læring til slut?</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Hvilke lærerroller planlægger du at anvende undervejs i undervisningen?</a:t>
            </a:r>
          </a:p>
          <a:p>
            <a:pPr marL="285750" lvl="0" indent="-285750">
              <a:buFont typeface="Arial" panose="020B0604020202020204" pitchFamily="34" charset="0"/>
              <a:buChar char="•"/>
            </a:pPr>
            <a:r>
              <a:rPr lang="da-DK" sz="1400" dirty="0">
                <a:effectLst/>
                <a:ea typeface="Calibri" panose="020F0502020204030204" pitchFamily="34" charset="0"/>
                <a:cs typeface="Times New Roman" panose="02020603050405020304" pitchFamily="18" charset="0"/>
              </a:rPr>
              <a:t>Hvordan kan du skifte mellem at være henholdsvis spørgende, instruerende, rådgivende og foredragende?</a:t>
            </a:r>
            <a:endParaRPr lang="da-DK" sz="1400" dirty="0">
              <a:cs typeface="Times New Roman" panose="02020603050405020304" pitchFamily="18" charset="0"/>
            </a:endParaRPr>
          </a:p>
        </p:txBody>
      </p:sp>
    </p:spTree>
    <p:extLst>
      <p:ext uri="{BB962C8B-B14F-4D97-AF65-F5344CB8AC3E}">
        <p14:creationId xmlns:p14="http://schemas.microsoft.com/office/powerpoint/2010/main" val="4071952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75EEDCA0-2460-4B3E-AFBD-360C56C9B11F}"/>
              </a:ext>
            </a:extLst>
          </p:cNvPr>
          <p:cNvSpPr>
            <a:spLocks noGrp="1"/>
          </p:cNvSpPr>
          <p:nvPr>
            <p:ph sz="half" idx="1"/>
          </p:nvPr>
        </p:nvSpPr>
        <p:spPr>
          <a:xfrm>
            <a:off x="847530" y="1453725"/>
            <a:ext cx="5388677" cy="3950550"/>
          </a:xfrm>
        </p:spPr>
        <p:txBody>
          <a:bodyPr>
            <a:normAutofit fontScale="92500" lnSpcReduction="20000"/>
          </a:bodyPr>
          <a:lstStyle/>
          <a:p>
            <a:r>
              <a:rPr lang="da-DK" sz="1800" dirty="0">
                <a:effectLst/>
                <a:latin typeface="Calibri" panose="020F0502020204030204" pitchFamily="34" charset="0"/>
                <a:ea typeface="Calibri" panose="020F0502020204030204" pitchFamily="34" charset="0"/>
                <a:cs typeface="Times New Roman" panose="02020603050405020304" pitchFamily="18" charset="0"/>
              </a:rPr>
              <a:t>Tag udgangspunkt i planlægningsmodellen når du skal observere dine kollegaers undervisning. Er der noget du er særligt interesseret i? </a:t>
            </a:r>
          </a:p>
          <a:p>
            <a:endParaRPr lang="da-DK" dirty="0">
              <a:latin typeface="Calibri" panose="020F0502020204030204" pitchFamily="34" charset="0"/>
              <a:ea typeface="Calibri" panose="020F0502020204030204" pitchFamily="34" charset="0"/>
              <a:cs typeface="Times New Roman" panose="02020603050405020304" pitchFamily="18" charset="0"/>
            </a:endParaRPr>
          </a:p>
          <a:p>
            <a:r>
              <a:rPr lang="da-DK" dirty="0">
                <a:latin typeface="Calibri" panose="020F0502020204030204" pitchFamily="34" charset="0"/>
                <a:ea typeface="Calibri" panose="020F0502020204030204" pitchFamily="34" charset="0"/>
                <a:cs typeface="Times New Roman" panose="02020603050405020304" pitchFamily="18" charset="0"/>
              </a:rPr>
              <a:t>Se for eksempel på: </a:t>
            </a:r>
          </a:p>
          <a:p>
            <a:pPr marL="285750" indent="-285750">
              <a:buFontTx/>
              <a:buChar char="-"/>
            </a:pPr>
            <a:r>
              <a:rPr lang="da-DK" dirty="0">
                <a:latin typeface="Calibri" panose="020F0502020204030204" pitchFamily="34" charset="0"/>
                <a:ea typeface="Calibri" panose="020F0502020204030204" pitchFamily="34" charset="0"/>
                <a:cs typeface="Times New Roman" panose="02020603050405020304" pitchFamily="18" charset="0"/>
              </a:rPr>
              <a:t>Hvordan starter og slutter undervisningen? </a:t>
            </a:r>
          </a:p>
          <a:p>
            <a:pPr marL="285750" indent="-285750">
              <a:buFontTx/>
              <a:buChar char="-"/>
            </a:pPr>
            <a:r>
              <a:rPr lang="da-DK" dirty="0">
                <a:latin typeface="Calibri" panose="020F0502020204030204" pitchFamily="34" charset="0"/>
                <a:ea typeface="Calibri" panose="020F0502020204030204" pitchFamily="34" charset="0"/>
                <a:cs typeface="Times New Roman" panose="02020603050405020304" pitchFamily="18" charset="0"/>
              </a:rPr>
              <a:t>Hvordan styres klassen?</a:t>
            </a:r>
          </a:p>
          <a:p>
            <a:endParaRPr lang="da-DK" dirty="0">
              <a:latin typeface="Calibri" panose="020F0502020204030204" pitchFamily="34" charset="0"/>
              <a:ea typeface="Calibri" panose="020F0502020204030204" pitchFamily="34" charset="0"/>
              <a:cs typeface="Times New Roman" panose="02020603050405020304" pitchFamily="18" charset="0"/>
            </a:endParaRPr>
          </a:p>
          <a:p>
            <a:r>
              <a:rPr lang="da-DK" sz="1800" dirty="0">
                <a:effectLst/>
                <a:latin typeface="Calibri" panose="020F0502020204030204" pitchFamily="34" charset="0"/>
                <a:ea typeface="Calibri" panose="020F0502020204030204" pitchFamily="34" charset="0"/>
                <a:cs typeface="Times New Roman" panose="02020603050405020304" pitchFamily="18" charset="0"/>
              </a:rPr>
              <a:t>Du har en observationsguide i selvstudier, som du kan tage udgangspunkt i. </a:t>
            </a:r>
          </a:p>
          <a:p>
            <a:endParaRPr lang="da-DK" dirty="0">
              <a:latin typeface="Calibri" panose="020F0502020204030204" pitchFamily="34" charset="0"/>
              <a:ea typeface="Calibri" panose="020F0502020204030204" pitchFamily="34" charset="0"/>
              <a:cs typeface="Times New Roman" panose="02020603050405020304" pitchFamily="18" charset="0"/>
            </a:endParaRPr>
          </a:p>
          <a:p>
            <a:r>
              <a:rPr lang="da-DK" sz="1800" dirty="0">
                <a:effectLst/>
                <a:latin typeface="Calibri" panose="020F0502020204030204" pitchFamily="34" charset="0"/>
                <a:ea typeface="Calibri" panose="020F0502020204030204" pitchFamily="34" charset="0"/>
                <a:cs typeface="Times New Roman" panose="02020603050405020304" pitchFamily="18" charset="0"/>
              </a:rPr>
              <a:t>På næste møde taler vi om, hvad du </a:t>
            </a:r>
            <a:r>
              <a:rPr lang="da-DK" dirty="0">
                <a:latin typeface="Calibri" panose="020F0502020204030204" pitchFamily="34" charset="0"/>
                <a:ea typeface="Calibri" panose="020F0502020204030204" pitchFamily="34" charset="0"/>
                <a:cs typeface="Times New Roman" panose="02020603050405020304" pitchFamily="18" charset="0"/>
              </a:rPr>
              <a:t>oplevede</a:t>
            </a:r>
            <a:r>
              <a:rPr lang="da-DK" sz="1800" dirty="0">
                <a:effectLst/>
                <a:latin typeface="Calibri" panose="020F0502020204030204" pitchFamily="34" charset="0"/>
                <a:ea typeface="Calibri" panose="020F0502020204030204" pitchFamily="34" charset="0"/>
                <a:cs typeface="Times New Roman" panose="02020603050405020304" pitchFamily="18" charset="0"/>
              </a:rPr>
              <a:t>, da du </a:t>
            </a:r>
            <a:r>
              <a:rPr lang="da-DK" dirty="0">
                <a:latin typeface="Calibri" panose="020F0502020204030204" pitchFamily="34" charset="0"/>
                <a:ea typeface="Calibri" panose="020F0502020204030204" pitchFamily="34" charset="0"/>
                <a:cs typeface="Times New Roman" panose="02020603050405020304" pitchFamily="18" charset="0"/>
              </a:rPr>
              <a:t>var på besøg i </a:t>
            </a:r>
            <a:r>
              <a:rPr lang="da-DK" sz="1800" dirty="0">
                <a:effectLst/>
                <a:latin typeface="Calibri" panose="020F0502020204030204" pitchFamily="34" charset="0"/>
                <a:ea typeface="Calibri" panose="020F0502020204030204" pitchFamily="34" charset="0"/>
                <a:cs typeface="Times New Roman" panose="02020603050405020304" pitchFamily="18" charset="0"/>
              </a:rPr>
              <a:t>dine kollegaers undervisning. </a:t>
            </a:r>
          </a:p>
        </p:txBody>
      </p:sp>
      <p:sp>
        <p:nvSpPr>
          <p:cNvPr id="3" name="Titel 2">
            <a:extLst>
              <a:ext uri="{FF2B5EF4-FFF2-40B4-BE49-F238E27FC236}">
                <a16:creationId xmlns:a16="http://schemas.microsoft.com/office/drawing/2014/main" id="{B7A539AC-BFB2-4B55-9E17-7178002E7D33}"/>
              </a:ext>
            </a:extLst>
          </p:cNvPr>
          <p:cNvSpPr>
            <a:spLocks noGrp="1"/>
          </p:cNvSpPr>
          <p:nvPr>
            <p:ph type="title"/>
          </p:nvPr>
        </p:nvSpPr>
        <p:spPr/>
        <p:txBody>
          <a:bodyPr/>
          <a:lstStyle/>
          <a:p>
            <a:r>
              <a:rPr lang="da-DK" sz="2400" dirty="0">
                <a:latin typeface="Calibri" panose="020F0502020204030204" pitchFamily="34" charset="0"/>
                <a:ea typeface="Calibri" panose="020F0502020204030204" pitchFamily="34" charset="0"/>
                <a:cs typeface="Times New Roman" panose="02020603050405020304" pitchFamily="18" charset="0"/>
              </a:rPr>
              <a:t>Undervisningsbesøg hos dine</a:t>
            </a:r>
            <a:r>
              <a:rPr lang="da-DK" sz="2400" b="1" dirty="0">
                <a:effectLst/>
                <a:latin typeface="Calibri" panose="020F0502020204030204" pitchFamily="34" charset="0"/>
                <a:ea typeface="Calibri" panose="020F0502020204030204" pitchFamily="34" charset="0"/>
                <a:cs typeface="Times New Roman" panose="02020603050405020304" pitchFamily="18" charset="0"/>
              </a:rPr>
              <a:t> kollegaer</a:t>
            </a:r>
            <a:endParaRPr lang="da-DK" sz="2400" dirty="0"/>
          </a:p>
        </p:txBody>
      </p:sp>
      <p:pic>
        <p:nvPicPr>
          <p:cNvPr id="4" name="Billede 3">
            <a:extLst>
              <a:ext uri="{FF2B5EF4-FFF2-40B4-BE49-F238E27FC236}">
                <a16:creationId xmlns:a16="http://schemas.microsoft.com/office/drawing/2014/main" id="{043E0C92-25CA-4DFB-8BCE-4C485F0F660D}"/>
              </a:ext>
            </a:extLst>
          </p:cNvPr>
          <p:cNvPicPr>
            <a:picLocks noChangeAspect="1"/>
          </p:cNvPicPr>
          <p:nvPr/>
        </p:nvPicPr>
        <p:blipFill>
          <a:blip r:embed="rId3"/>
          <a:stretch>
            <a:fillRect/>
          </a:stretch>
        </p:blipFill>
        <p:spPr>
          <a:xfrm>
            <a:off x="6763952" y="1453725"/>
            <a:ext cx="4901609" cy="3950550"/>
          </a:xfrm>
          <a:prstGeom prst="rect">
            <a:avLst/>
          </a:prstGeom>
        </p:spPr>
      </p:pic>
    </p:spTree>
    <p:extLst>
      <p:ext uri="{BB962C8B-B14F-4D97-AF65-F5344CB8AC3E}">
        <p14:creationId xmlns:p14="http://schemas.microsoft.com/office/powerpoint/2010/main" val="45102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7A539AC-BFB2-4B55-9E17-7178002E7D33}"/>
              </a:ext>
            </a:extLst>
          </p:cNvPr>
          <p:cNvSpPr>
            <a:spLocks noGrp="1"/>
          </p:cNvSpPr>
          <p:nvPr>
            <p:ph type="title"/>
          </p:nvPr>
        </p:nvSpPr>
        <p:spPr/>
        <p:txBody>
          <a:bodyPr/>
          <a:lstStyle/>
          <a:p>
            <a:r>
              <a:rPr lang="da-DK" sz="2400" b="1" dirty="0">
                <a:effectLst/>
                <a:latin typeface="Calibri" panose="020F0502020204030204" pitchFamily="34" charset="0"/>
                <a:ea typeface="Calibri" panose="020F0502020204030204" pitchFamily="34" charset="0"/>
                <a:cs typeface="Times New Roman" panose="02020603050405020304" pitchFamily="18" charset="0"/>
              </a:rPr>
              <a:t>Selvstudier</a:t>
            </a:r>
            <a:endParaRPr lang="da-DK" sz="2400" dirty="0"/>
          </a:p>
        </p:txBody>
      </p:sp>
      <p:sp>
        <p:nvSpPr>
          <p:cNvPr id="6" name="Tekstfelt 5">
            <a:extLst>
              <a:ext uri="{FF2B5EF4-FFF2-40B4-BE49-F238E27FC236}">
                <a16:creationId xmlns:a16="http://schemas.microsoft.com/office/drawing/2014/main" id="{4F54A94E-9F4F-4338-A8A1-0D5242288983}"/>
              </a:ext>
            </a:extLst>
          </p:cNvPr>
          <p:cNvSpPr txBox="1"/>
          <p:nvPr/>
        </p:nvSpPr>
        <p:spPr>
          <a:xfrm>
            <a:off x="847606" y="1265329"/>
            <a:ext cx="10639543" cy="4256293"/>
          </a:xfrm>
          <a:prstGeom prst="rect">
            <a:avLst/>
          </a:prstGeom>
          <a:noFill/>
        </p:spPr>
        <p:txBody>
          <a:bodyPr wrap="square">
            <a:spAutoFit/>
          </a:bodyPr>
          <a:lstStyle/>
          <a:p>
            <a:pPr>
              <a:lnSpc>
                <a:spcPct val="107000"/>
              </a:lnSpc>
              <a:spcAft>
                <a:spcPts val="800"/>
              </a:spcAft>
            </a:pPr>
            <a:r>
              <a:rPr lang="da-DK" sz="1800" dirty="0">
                <a:latin typeface="+mn-lt"/>
                <a:ea typeface="Calibri" panose="020F0502020204030204" pitchFamily="34" charset="0"/>
                <a:cs typeface="Times New Roman" panose="02020603050405020304" pitchFamily="18" charset="0"/>
              </a:rPr>
              <a:t>Inden vi mødes igen skal du </a:t>
            </a:r>
            <a:r>
              <a:rPr lang="da-DK" dirty="0">
                <a:ea typeface="Calibri" panose="020F0502020204030204" pitchFamily="34" charset="0"/>
                <a:cs typeface="Times New Roman" panose="02020603050405020304" pitchFamily="18" charset="0"/>
              </a:rPr>
              <a:t>arbejde med</a:t>
            </a:r>
            <a:r>
              <a:rPr lang="da-DK" sz="1800" dirty="0">
                <a:latin typeface="+mn-lt"/>
                <a:ea typeface="Calibri" panose="020F0502020204030204" pitchFamily="34" charset="0"/>
                <a:cs typeface="Times New Roman" panose="02020603050405020304" pitchFamily="18" charset="0"/>
              </a:rPr>
              <a:t> selvstudier 1 i </a:t>
            </a:r>
            <a:r>
              <a:rPr lang="da-DK" sz="1800" dirty="0" err="1">
                <a:latin typeface="+mn-lt"/>
                <a:ea typeface="Calibri" panose="020F0502020204030204" pitchFamily="34" charset="0"/>
                <a:cs typeface="Times New Roman" panose="02020603050405020304" pitchFamily="18" charset="0"/>
              </a:rPr>
              <a:t>LearnSpace</a:t>
            </a:r>
            <a:r>
              <a:rPr lang="da-DK" sz="1800" dirty="0">
                <a:latin typeface="+mn-lt"/>
                <a:ea typeface="Calibri" panose="020F0502020204030204" pitchFamily="34" charset="0"/>
                <a:cs typeface="Times New Roman" panose="02020603050405020304" pitchFamily="18" charset="0"/>
              </a:rPr>
              <a:t>.</a:t>
            </a:r>
          </a:p>
          <a:p>
            <a:pPr>
              <a:lnSpc>
                <a:spcPct val="107000"/>
              </a:lnSpc>
              <a:spcAft>
                <a:spcPts val="800"/>
              </a:spcAft>
            </a:pPr>
            <a:endParaRPr lang="da-DK" sz="1800" dirty="0">
              <a:latin typeface="+mn-lt"/>
              <a:ea typeface="Calibri" panose="020F0502020204030204" pitchFamily="34" charset="0"/>
              <a:cs typeface="Times New Roman" panose="02020603050405020304" pitchFamily="18" charset="0"/>
            </a:endParaRPr>
          </a:p>
          <a:p>
            <a:pPr>
              <a:lnSpc>
                <a:spcPct val="107000"/>
              </a:lnSpc>
              <a:spcAft>
                <a:spcPts val="800"/>
              </a:spcAft>
            </a:pPr>
            <a:r>
              <a:rPr lang="da-DK" dirty="0">
                <a:ea typeface="Calibri" panose="020F0502020204030204" pitchFamily="34" charset="0"/>
                <a:cs typeface="Times New Roman" panose="02020603050405020304" pitchFamily="18" charset="0"/>
              </a:rPr>
              <a:t>Selvstudierne</a:t>
            </a:r>
            <a:r>
              <a:rPr lang="da-DK" sz="1800" dirty="0">
                <a:latin typeface="+mn-lt"/>
                <a:ea typeface="Calibri" panose="020F0502020204030204" pitchFamily="34" charset="0"/>
                <a:cs typeface="Times New Roman" panose="02020603050405020304" pitchFamily="18" charset="0"/>
              </a:rPr>
              <a:t> tager ca. 3 timer. Du skal se på: </a:t>
            </a:r>
          </a:p>
          <a:p>
            <a:pPr marL="285750" indent="-285750">
              <a:lnSpc>
                <a:spcPct val="107000"/>
              </a:lnSpc>
              <a:spcAft>
                <a:spcPts val="800"/>
              </a:spcAft>
              <a:buFont typeface="Arial" panose="020B0604020202020204" pitchFamily="34" charset="0"/>
              <a:buChar char="•"/>
            </a:pPr>
            <a:r>
              <a:rPr lang="da-DK" dirty="0">
                <a:effectLst/>
                <a:ea typeface="Calibri" panose="020F0502020204030204" pitchFamily="34" charset="0"/>
                <a:cs typeface="Times New Roman" panose="02020603050405020304" pitchFamily="18" charset="0"/>
              </a:rPr>
              <a:t>Videoer om Learnspace og Lectio (begynder)</a:t>
            </a:r>
          </a:p>
          <a:p>
            <a:pPr marL="285750" indent="-285750">
              <a:lnSpc>
                <a:spcPct val="107000"/>
              </a:lnSpc>
              <a:spcAft>
                <a:spcPts val="800"/>
              </a:spcAft>
              <a:buFont typeface="Arial" panose="020B0604020202020204" pitchFamily="34" charset="0"/>
              <a:buChar char="•"/>
            </a:pPr>
            <a:r>
              <a:rPr lang="da-DK" dirty="0">
                <a:effectLst/>
                <a:ea typeface="Calibri" panose="020F0502020204030204" pitchFamily="34" charset="0"/>
                <a:cs typeface="Times New Roman" panose="02020603050405020304" pitchFamily="18" charset="0"/>
              </a:rPr>
              <a:t>LUP (Erhvervspædagogisk grundbog, kap 4, s.61-73)</a:t>
            </a:r>
          </a:p>
          <a:p>
            <a:pPr marL="285750" indent="-285750">
              <a:lnSpc>
                <a:spcPct val="107000"/>
              </a:lnSpc>
              <a:spcAft>
                <a:spcPts val="800"/>
              </a:spcAft>
              <a:buFont typeface="Arial" panose="020B0604020202020204" pitchFamily="34" charset="0"/>
              <a:buChar char="•"/>
            </a:pPr>
            <a:r>
              <a:rPr lang="da-DK" u="sng" dirty="0">
                <a:solidFill>
                  <a:srgbClr val="0563C1"/>
                </a:solidFill>
                <a:effectLst/>
                <a:ea typeface="Calibri" panose="020F0502020204030204" pitchFamily="34" charset="0"/>
                <a:cs typeface="Times New Roman" panose="02020603050405020304" pitchFamily="18" charset="0"/>
                <a:hlinkClick r:id="rId3"/>
              </a:rPr>
              <a:t>Lokale undervisningsplaner på Mercantec</a:t>
            </a:r>
            <a:endParaRPr lang="da-DK" dirty="0">
              <a:effectLst/>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da-DK" dirty="0">
                <a:effectLst/>
                <a:ea typeface="Calibri" panose="020F0502020204030204" pitchFamily="34" charset="0"/>
                <a:cs typeface="Times New Roman" panose="02020603050405020304" pitchFamily="18" charset="0"/>
              </a:rPr>
              <a:t>Didaktisk planlægning (Erhvervspædagogisk grundbog, kap 1, s.15-22)</a:t>
            </a:r>
          </a:p>
          <a:p>
            <a:pPr marL="285750" indent="-285750">
              <a:lnSpc>
                <a:spcPct val="107000"/>
              </a:lnSpc>
              <a:spcAft>
                <a:spcPts val="800"/>
              </a:spcAft>
              <a:buFont typeface="Arial" panose="020B0604020202020204" pitchFamily="34" charset="0"/>
              <a:buChar char="•"/>
            </a:pPr>
            <a:r>
              <a:rPr lang="da-DK" dirty="0" err="1">
                <a:effectLst/>
                <a:ea typeface="Calibri" panose="020F0502020204030204" pitchFamily="34" charset="0"/>
                <a:cs typeface="Times New Roman" panose="02020603050405020304" pitchFamily="18" charset="0"/>
              </a:rPr>
              <a:t>Hiim</a:t>
            </a:r>
            <a:r>
              <a:rPr lang="da-DK" dirty="0">
                <a:effectLst/>
                <a:ea typeface="Calibri" panose="020F0502020204030204" pitchFamily="34" charset="0"/>
                <a:cs typeface="Times New Roman" panose="02020603050405020304" pitchFamily="18" charset="0"/>
              </a:rPr>
              <a:t> og Hippes didaktiske relationsmodel Erhvervspædagogisk grundbog, kap 11, s.185-187)</a:t>
            </a:r>
          </a:p>
          <a:p>
            <a:pPr marL="285750" indent="-285750">
              <a:lnSpc>
                <a:spcPct val="107000"/>
              </a:lnSpc>
              <a:spcAft>
                <a:spcPts val="800"/>
              </a:spcAft>
              <a:buFont typeface="Arial" panose="020B0604020202020204" pitchFamily="34" charset="0"/>
              <a:buChar char="•"/>
            </a:pPr>
            <a:r>
              <a:rPr lang="da-DK" dirty="0">
                <a:effectLst/>
                <a:ea typeface="Calibri" panose="020F0502020204030204" pitchFamily="34" charset="0"/>
                <a:cs typeface="Times New Roman" panose="02020603050405020304" pitchFamily="18" charset="0"/>
              </a:rPr>
              <a:t>Planlægningsmodel til undervisningsforløb</a:t>
            </a:r>
          </a:p>
          <a:p>
            <a:pPr marL="285750" indent="-285750">
              <a:buFont typeface="Arial" panose="020B0604020202020204" pitchFamily="34" charset="0"/>
              <a:buChar char="•"/>
            </a:pPr>
            <a:r>
              <a:rPr lang="da-DK" dirty="0">
                <a:effectLst/>
                <a:ea typeface="Calibri" panose="020F0502020204030204" pitchFamily="34" charset="0"/>
                <a:cs typeface="Times New Roman" panose="02020603050405020304" pitchFamily="18" charset="0"/>
              </a:rPr>
              <a:t>Observationsskema</a:t>
            </a:r>
            <a:endParaRPr lang="da-DK" dirty="0"/>
          </a:p>
        </p:txBody>
      </p:sp>
    </p:spTree>
    <p:extLst>
      <p:ext uri="{BB962C8B-B14F-4D97-AF65-F5344CB8AC3E}">
        <p14:creationId xmlns:p14="http://schemas.microsoft.com/office/powerpoint/2010/main" val="9607365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7A539AC-BFB2-4B55-9E17-7178002E7D33}"/>
              </a:ext>
            </a:extLst>
          </p:cNvPr>
          <p:cNvSpPr>
            <a:spLocks noGrp="1"/>
          </p:cNvSpPr>
          <p:nvPr>
            <p:ph type="title"/>
          </p:nvPr>
        </p:nvSpPr>
        <p:spPr/>
        <p:txBody>
          <a:bodyPr/>
          <a:lstStyle/>
          <a:p>
            <a:r>
              <a:rPr lang="da-DK" sz="2400" dirty="0">
                <a:latin typeface="Calibri" panose="020F0502020204030204" pitchFamily="34" charset="0"/>
                <a:cs typeface="Times New Roman" panose="02020603050405020304" pitchFamily="18" charset="0"/>
              </a:rPr>
              <a:t>Opstart med læringsmakker</a:t>
            </a:r>
            <a:endParaRPr lang="da-DK" sz="2400" dirty="0"/>
          </a:p>
        </p:txBody>
      </p:sp>
      <p:pic>
        <p:nvPicPr>
          <p:cNvPr id="5" name="Billede 4" descr="Et billede, der indeholder tekst, skærmbillede, Font/skrifttype&#10;&#10;Automatisk genereret beskrivelse">
            <a:extLst>
              <a:ext uri="{FF2B5EF4-FFF2-40B4-BE49-F238E27FC236}">
                <a16:creationId xmlns:a16="http://schemas.microsoft.com/office/drawing/2014/main" id="{95E2A407-9F1E-4128-A3B0-D7BE98EFBDFC}"/>
              </a:ext>
            </a:extLst>
          </p:cNvPr>
          <p:cNvPicPr>
            <a:picLocks noChangeAspect="1"/>
          </p:cNvPicPr>
          <p:nvPr/>
        </p:nvPicPr>
        <p:blipFill rotWithShape="1">
          <a:blip r:embed="rId3">
            <a:extLst>
              <a:ext uri="{28A0092B-C50C-407E-A947-70E740481C1C}">
                <a14:useLocalDpi xmlns:a14="http://schemas.microsoft.com/office/drawing/2010/main" val="0"/>
              </a:ext>
            </a:extLst>
          </a:blip>
          <a:srcRect t="17316"/>
          <a:stretch/>
        </p:blipFill>
        <p:spPr>
          <a:xfrm>
            <a:off x="847607" y="2500313"/>
            <a:ext cx="9327150" cy="2405108"/>
          </a:xfrm>
          <a:prstGeom prst="rect">
            <a:avLst/>
          </a:prstGeom>
        </p:spPr>
      </p:pic>
      <p:sp>
        <p:nvSpPr>
          <p:cNvPr id="8" name="Tekstfelt 7">
            <a:extLst>
              <a:ext uri="{FF2B5EF4-FFF2-40B4-BE49-F238E27FC236}">
                <a16:creationId xmlns:a16="http://schemas.microsoft.com/office/drawing/2014/main" id="{0FB42729-688D-4DE0-96DE-70875BE95140}"/>
              </a:ext>
            </a:extLst>
          </p:cNvPr>
          <p:cNvSpPr txBox="1"/>
          <p:nvPr/>
        </p:nvSpPr>
        <p:spPr>
          <a:xfrm>
            <a:off x="774332" y="1396538"/>
            <a:ext cx="10059923" cy="923330"/>
          </a:xfrm>
          <a:prstGeom prst="rect">
            <a:avLst/>
          </a:prstGeom>
          <a:noFill/>
        </p:spPr>
        <p:txBody>
          <a:bodyPr wrap="square" rtlCol="0">
            <a:spAutoFit/>
          </a:bodyPr>
          <a:lstStyle/>
          <a:p>
            <a:r>
              <a:rPr lang="da-DK" dirty="0"/>
              <a:t>Inden næste møde holder vi en fælles opstart sammen med din læringsmakker. </a:t>
            </a:r>
          </a:p>
          <a:p>
            <a:endParaRPr lang="da-DK" dirty="0"/>
          </a:p>
          <a:p>
            <a:r>
              <a:rPr lang="da-DK"/>
              <a:t>Læringsmakker-forløbet </a:t>
            </a:r>
            <a:r>
              <a:rPr lang="da-DK" dirty="0"/>
              <a:t>indeholder: </a:t>
            </a:r>
          </a:p>
        </p:txBody>
      </p:sp>
    </p:spTree>
    <p:extLst>
      <p:ext uri="{BB962C8B-B14F-4D97-AF65-F5344CB8AC3E}">
        <p14:creationId xmlns:p14="http://schemas.microsoft.com/office/powerpoint/2010/main" val="118549331"/>
      </p:ext>
    </p:extLst>
  </p:cSld>
  <p:clrMapOvr>
    <a:masterClrMapping/>
  </p:clrMapOvr>
</p:sld>
</file>

<file path=ppt/theme/theme1.xml><?xml version="1.0" encoding="utf-8"?>
<a:theme xmlns:a="http://schemas.openxmlformats.org/drawingml/2006/main" name="Mercantec_PowerPointSkabelon">
  <a:themeElements>
    <a:clrScheme name="Mercantec Farvepalette">
      <a:dk1>
        <a:sysClr val="windowText" lastClr="000000"/>
      </a:dk1>
      <a:lt1>
        <a:sysClr val="window" lastClr="FFFFFF"/>
      </a:lt1>
      <a:dk2>
        <a:srgbClr val="000000"/>
      </a:dk2>
      <a:lt2>
        <a:srgbClr val="FFFFFF"/>
      </a:lt2>
      <a:accent1>
        <a:srgbClr val="006192"/>
      </a:accent1>
      <a:accent2>
        <a:srgbClr val="00866A"/>
      </a:accent2>
      <a:accent3>
        <a:srgbClr val="77497F"/>
      </a:accent3>
      <a:accent4>
        <a:srgbClr val="A4130E"/>
      </a:accent4>
      <a:accent5>
        <a:srgbClr val="EF7D04"/>
      </a:accent5>
      <a:accent6>
        <a:srgbClr val="906D4B"/>
      </a:accent6>
      <a:hlink>
        <a:srgbClr val="006192"/>
      </a:hlink>
      <a:folHlink>
        <a:srgbClr val="954F72"/>
      </a:folHlink>
    </a:clrScheme>
    <a:fontScheme name="Mercantec skrifttyper">
      <a:majorFont>
        <a:latin typeface="Verdana"/>
        <a:ea typeface=""/>
        <a:cs typeface=""/>
      </a:majorFont>
      <a:minorFont>
        <a:latin typeface="Verdana"/>
        <a:ea typeface=""/>
        <a:cs typeface=""/>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 id="{103F55F9-2C07-464D-8226-D04B230BEE6D}" vid="{F64C7569-4FC1-4459-905F-C29C6B830E88}"/>
    </a:ext>
  </a:extLst>
</a:theme>
</file>

<file path=ppt/theme/theme2.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ontor">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A7562B0663F20429EC643AE9AF09B52" ma:contentTypeVersion="0" ma:contentTypeDescription="Opret et nyt dokument." ma:contentTypeScope="" ma:versionID="efd8a2d17b240aa7f0b10c4dfd6f5996">
  <xsd:schema xmlns:xsd="http://www.w3.org/2001/XMLSchema" xmlns:xs="http://www.w3.org/2001/XMLSchema" xmlns:p="http://schemas.microsoft.com/office/2006/metadata/properties" targetNamespace="http://schemas.microsoft.com/office/2006/metadata/properties" ma:root="true" ma:fieldsID="ac504b555cbc0eb2a32092f08c35baa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AF737FF-D077-4148-9EF1-743FD612CC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C8F2F92C-F30E-4985-BE4D-FA6047B840DC}">
  <ds:schemaRefs>
    <ds:schemaRef ds:uri="http://schemas.microsoft.com/sharepoint/v3/contenttype/forms"/>
  </ds:schemaRefs>
</ds:datastoreItem>
</file>

<file path=customXml/itemProps3.xml><?xml version="1.0" encoding="utf-8"?>
<ds:datastoreItem xmlns:ds="http://schemas.openxmlformats.org/officeDocument/2006/customXml" ds:itemID="{71E4C9BF-C8FD-4288-9414-728AEA4E8FFB}">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12894</TotalTime>
  <Words>1440</Words>
  <Application>Microsoft Office PowerPoint</Application>
  <PresentationFormat>Widescreen</PresentationFormat>
  <Paragraphs>161</Paragraphs>
  <Slides>16</Slides>
  <Notes>15</Notes>
  <HiddenSlides>0</HiddenSlides>
  <MMClips>0</MMClips>
  <ScaleCrop>false</ScaleCrop>
  <HeadingPairs>
    <vt:vector size="6" baseType="variant">
      <vt:variant>
        <vt:lpstr>Benyttede skrifttyper</vt:lpstr>
      </vt:variant>
      <vt:variant>
        <vt:i4>5</vt:i4>
      </vt:variant>
      <vt:variant>
        <vt:lpstr>Tema</vt:lpstr>
      </vt:variant>
      <vt:variant>
        <vt:i4>1</vt:i4>
      </vt:variant>
      <vt:variant>
        <vt:lpstr>Slidetitler</vt:lpstr>
      </vt:variant>
      <vt:variant>
        <vt:i4>16</vt:i4>
      </vt:variant>
    </vt:vector>
  </HeadingPairs>
  <TitlesOfParts>
    <vt:vector size="22" baseType="lpstr">
      <vt:lpstr>Arial</vt:lpstr>
      <vt:lpstr>Calibri</vt:lpstr>
      <vt:lpstr>Noto Sans</vt:lpstr>
      <vt:lpstr>Symbol</vt:lpstr>
      <vt:lpstr>Verdana</vt:lpstr>
      <vt:lpstr>Mercantec_PowerPointSkabelon</vt:lpstr>
      <vt:lpstr>Mit første år som ny underviser</vt:lpstr>
      <vt:lpstr>Formål:  Skabe fundament for didaktisk indsigt og reflektion  </vt:lpstr>
      <vt:lpstr>En mini-uddannelse</vt:lpstr>
      <vt:lpstr>Pædagogisk intro med leder: Forløbsoversigt</vt:lpstr>
      <vt:lpstr>Opbygning af erhvervsuddannelserne</vt:lpstr>
      <vt:lpstr>Learnspace og Lectio</vt:lpstr>
      <vt:lpstr>Learnspace  </vt:lpstr>
      <vt:lpstr>Lectio</vt:lpstr>
      <vt:lpstr>Den lokale undervisningsplan, LUP</vt:lpstr>
      <vt:lpstr>Didaktisk planlægning og relationsmodellen</vt:lpstr>
      <vt:lpstr>Didaktisk planlægning og relationsmodellen</vt:lpstr>
      <vt:lpstr>Didaktisk planlægning og relationsmodellen</vt:lpstr>
      <vt:lpstr>Didaktisk planlægning og relationsmodellen</vt:lpstr>
      <vt:lpstr>Undervisningsbesøg hos dine kollegaer</vt:lpstr>
      <vt:lpstr>Selvstudier</vt:lpstr>
      <vt:lpstr>Opstart med læringsmakker</vt:lpstr>
    </vt:vector>
  </TitlesOfParts>
  <Company>Windows 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Gitte Brinck</dc:creator>
  <cp:lastModifiedBy>Marie Sandvad Pedersen</cp:lastModifiedBy>
  <cp:revision>62</cp:revision>
  <cp:lastPrinted>2020-01-20T12:45:01Z</cp:lastPrinted>
  <dcterms:created xsi:type="dcterms:W3CDTF">2018-08-26T19:00:14Z</dcterms:created>
  <dcterms:modified xsi:type="dcterms:W3CDTF">2023-08-02T08:02:07Z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0x0101007A7562B0663F20429EC643AE9AF09B52</vt:lpwstr>
  </property>
</Properties>
</file>