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91" r:id="rId3"/>
    <p:sldId id="293" r:id="rId4"/>
    <p:sldId id="257" r:id="rId5"/>
    <p:sldId id="258" r:id="rId6"/>
    <p:sldId id="309" r:id="rId7"/>
    <p:sldId id="310" r:id="rId8"/>
    <p:sldId id="262" r:id="rId9"/>
    <p:sldId id="296" r:id="rId10"/>
    <p:sldId id="261" r:id="rId11"/>
    <p:sldId id="259" r:id="rId12"/>
    <p:sldId id="307" r:id="rId13"/>
    <p:sldId id="260" r:id="rId14"/>
    <p:sldId id="308" r:id="rId15"/>
    <p:sldId id="263" r:id="rId16"/>
    <p:sldId id="295" r:id="rId17"/>
    <p:sldId id="292" r:id="rId18"/>
    <p:sldId id="297" r:id="rId19"/>
    <p:sldId id="289" r:id="rId20"/>
    <p:sldId id="290" r:id="rId2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40875" autoAdjust="0"/>
  </p:normalViewPr>
  <p:slideViewPr>
    <p:cSldViewPr snapToGrid="0">
      <p:cViewPr varScale="1">
        <p:scale>
          <a:sx n="66" d="100"/>
          <a:sy n="66" d="100"/>
        </p:scale>
        <p:origin x="3870" y="6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6097F7-FF4A-4B51-B1EE-84E6B01EB9AB}"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da-DK"/>
        </a:p>
      </dgm:t>
    </dgm:pt>
    <dgm:pt modelId="{9E75924D-1C80-46F3-A690-786D475D2304}">
      <dgm:prSet phldrT="[Tekst]"/>
      <dgm:spPr/>
      <dgm:t>
        <a:bodyPr/>
        <a:lstStyle/>
        <a:p>
          <a:r>
            <a:rPr lang="da-DK" dirty="0"/>
            <a:t>Økonomi</a:t>
          </a:r>
        </a:p>
      </dgm:t>
    </dgm:pt>
    <dgm:pt modelId="{800AC512-7820-45D0-8F90-C9E645DD821F}" type="parTrans" cxnId="{AE7BE548-B0F7-44F0-8B45-F1A1B48DE962}">
      <dgm:prSet/>
      <dgm:spPr/>
      <dgm:t>
        <a:bodyPr/>
        <a:lstStyle/>
        <a:p>
          <a:endParaRPr lang="da-DK"/>
        </a:p>
      </dgm:t>
    </dgm:pt>
    <dgm:pt modelId="{46C3DB20-D221-464C-96A0-06FA11405318}" type="sibTrans" cxnId="{AE7BE548-B0F7-44F0-8B45-F1A1B48DE962}">
      <dgm:prSet/>
      <dgm:spPr/>
      <dgm:t>
        <a:bodyPr/>
        <a:lstStyle/>
        <a:p>
          <a:endParaRPr lang="da-DK"/>
        </a:p>
      </dgm:t>
    </dgm:pt>
    <dgm:pt modelId="{847244B6-A7C0-4E01-9FE9-232554E82B4F}">
      <dgm:prSet phldrT="[Tekst]" custT="1"/>
      <dgm:spPr/>
      <dgm:t>
        <a:bodyPr/>
        <a:lstStyle/>
        <a:p>
          <a:r>
            <a:rPr lang="da-DK" sz="1600" dirty="0"/>
            <a:t>Omkostnings-besparelser</a:t>
          </a:r>
        </a:p>
      </dgm:t>
    </dgm:pt>
    <dgm:pt modelId="{C9A5FC38-CAAF-4538-931C-F07151816F98}" type="parTrans" cxnId="{61E2A7F6-A3F5-451D-A031-5D86C0AA7693}">
      <dgm:prSet/>
      <dgm:spPr/>
      <dgm:t>
        <a:bodyPr/>
        <a:lstStyle/>
        <a:p>
          <a:endParaRPr lang="da-DK"/>
        </a:p>
      </dgm:t>
    </dgm:pt>
    <dgm:pt modelId="{49EA50E4-7BD1-41FC-B8AC-24570B4630AF}" type="sibTrans" cxnId="{61E2A7F6-A3F5-451D-A031-5D86C0AA7693}">
      <dgm:prSet/>
      <dgm:spPr/>
      <dgm:t>
        <a:bodyPr/>
        <a:lstStyle/>
        <a:p>
          <a:endParaRPr lang="da-DK"/>
        </a:p>
      </dgm:t>
    </dgm:pt>
    <dgm:pt modelId="{ED127A4F-7118-458A-985B-401ABDD62045}">
      <dgm:prSet phldrT="[Tekst]" custT="1"/>
      <dgm:spPr/>
      <dgm:t>
        <a:bodyPr/>
        <a:lstStyle/>
        <a:p>
          <a:r>
            <a:rPr lang="da-DK" sz="1600" dirty="0"/>
            <a:t>Omkostninger til deponi</a:t>
          </a:r>
        </a:p>
      </dgm:t>
    </dgm:pt>
    <dgm:pt modelId="{FAF6F291-CC40-4330-8292-612415CE4E59}" type="parTrans" cxnId="{F1E8E616-E395-4198-AABA-CB2B2A5CC6E6}">
      <dgm:prSet/>
      <dgm:spPr/>
      <dgm:t>
        <a:bodyPr/>
        <a:lstStyle/>
        <a:p>
          <a:endParaRPr lang="da-DK"/>
        </a:p>
      </dgm:t>
    </dgm:pt>
    <dgm:pt modelId="{89970B67-0CB0-47E6-AD65-FFC733C55843}" type="sibTrans" cxnId="{F1E8E616-E395-4198-AABA-CB2B2A5CC6E6}">
      <dgm:prSet/>
      <dgm:spPr/>
      <dgm:t>
        <a:bodyPr/>
        <a:lstStyle/>
        <a:p>
          <a:endParaRPr lang="da-DK"/>
        </a:p>
      </dgm:t>
    </dgm:pt>
    <dgm:pt modelId="{034E9CDB-17BA-46C1-B999-53275701E112}">
      <dgm:prSet phldrT="[Tekst]" custT="1"/>
      <dgm:spPr/>
      <dgm:t>
        <a:bodyPr/>
        <a:lstStyle/>
        <a:p>
          <a:r>
            <a:rPr lang="da-DK" sz="1600" dirty="0" err="1"/>
            <a:t>Markeds-føring</a:t>
          </a:r>
          <a:endParaRPr lang="da-DK" sz="1600" dirty="0"/>
        </a:p>
      </dgm:t>
    </dgm:pt>
    <dgm:pt modelId="{EC3AD3DE-E171-4787-AA3B-A96060BAB36F}" type="parTrans" cxnId="{88FA0511-7ED5-4D86-9026-D71EC64C6E94}">
      <dgm:prSet/>
      <dgm:spPr/>
      <dgm:t>
        <a:bodyPr/>
        <a:lstStyle/>
        <a:p>
          <a:endParaRPr lang="da-DK"/>
        </a:p>
      </dgm:t>
    </dgm:pt>
    <dgm:pt modelId="{2790E1E6-CDCE-4DC3-AAA9-08CFBB692221}" type="sibTrans" cxnId="{88FA0511-7ED5-4D86-9026-D71EC64C6E94}">
      <dgm:prSet/>
      <dgm:spPr/>
      <dgm:t>
        <a:bodyPr/>
        <a:lstStyle/>
        <a:p>
          <a:endParaRPr lang="da-DK"/>
        </a:p>
      </dgm:t>
    </dgm:pt>
    <dgm:pt modelId="{61A2F41A-B301-4155-9A8A-11FA2D73A5F9}">
      <dgm:prSet phldrT="[Tekst]" custT="1"/>
      <dgm:spPr/>
      <dgm:t>
        <a:bodyPr/>
        <a:lstStyle/>
        <a:p>
          <a:r>
            <a:rPr lang="da-DK" sz="1600" dirty="0"/>
            <a:t>Regler – bøder</a:t>
          </a:r>
        </a:p>
      </dgm:t>
    </dgm:pt>
    <dgm:pt modelId="{0EB2C0BE-1928-438B-AC09-687332CDD2DB}" type="parTrans" cxnId="{83498674-B701-4CAF-A672-C4C9F6B95D97}">
      <dgm:prSet/>
      <dgm:spPr/>
      <dgm:t>
        <a:bodyPr/>
        <a:lstStyle/>
        <a:p>
          <a:endParaRPr lang="da-DK"/>
        </a:p>
      </dgm:t>
    </dgm:pt>
    <dgm:pt modelId="{7A2A0B97-4551-4530-9100-8E7C7064E762}" type="sibTrans" cxnId="{83498674-B701-4CAF-A672-C4C9F6B95D97}">
      <dgm:prSet/>
      <dgm:spPr/>
      <dgm:t>
        <a:bodyPr/>
        <a:lstStyle/>
        <a:p>
          <a:endParaRPr lang="da-DK"/>
        </a:p>
      </dgm:t>
    </dgm:pt>
    <dgm:pt modelId="{265C01C6-6BA4-4AFD-B886-A40C5A23896F}">
      <dgm:prSet phldrT="[Tekst]" custT="1"/>
      <dgm:spPr/>
      <dgm:t>
        <a:bodyPr/>
        <a:lstStyle/>
        <a:p>
          <a:r>
            <a:rPr lang="da-DK" sz="1600" dirty="0"/>
            <a:t>Eftertragtet byggeri</a:t>
          </a:r>
        </a:p>
      </dgm:t>
    </dgm:pt>
    <dgm:pt modelId="{DAB23E72-6630-458F-AC3C-EC4E3074BD85}" type="parTrans" cxnId="{6374E835-718A-48B6-ABC7-A5C7B9BAAA21}">
      <dgm:prSet/>
      <dgm:spPr/>
      <dgm:t>
        <a:bodyPr/>
        <a:lstStyle/>
        <a:p>
          <a:endParaRPr lang="da-DK"/>
        </a:p>
      </dgm:t>
    </dgm:pt>
    <dgm:pt modelId="{175AD1CB-4C77-462F-9D48-8E1A09447933}" type="sibTrans" cxnId="{6374E835-718A-48B6-ABC7-A5C7B9BAAA21}">
      <dgm:prSet/>
      <dgm:spPr/>
      <dgm:t>
        <a:bodyPr/>
        <a:lstStyle/>
        <a:p>
          <a:endParaRPr lang="da-DK"/>
        </a:p>
      </dgm:t>
    </dgm:pt>
    <dgm:pt modelId="{A6097E39-12D5-41C1-A768-DCB3D7AF89B4}" type="pres">
      <dgm:prSet presAssocID="{AA6097F7-FF4A-4B51-B1EE-84E6B01EB9AB}" presName="cycle" presStyleCnt="0">
        <dgm:presLayoutVars>
          <dgm:chMax val="1"/>
          <dgm:dir/>
          <dgm:animLvl val="ctr"/>
          <dgm:resizeHandles val="exact"/>
        </dgm:presLayoutVars>
      </dgm:prSet>
      <dgm:spPr/>
    </dgm:pt>
    <dgm:pt modelId="{AF4EF81D-9025-40CF-9A05-043A2293865D}" type="pres">
      <dgm:prSet presAssocID="{9E75924D-1C80-46F3-A690-786D475D2304}" presName="centerShape" presStyleLbl="node0" presStyleIdx="0" presStyleCnt="1"/>
      <dgm:spPr/>
    </dgm:pt>
    <dgm:pt modelId="{4A9B7C16-8A81-4274-B547-D7277467E8EE}" type="pres">
      <dgm:prSet presAssocID="{C9A5FC38-CAAF-4538-931C-F07151816F98}" presName="Name9" presStyleLbl="parChTrans1D2" presStyleIdx="0" presStyleCnt="5"/>
      <dgm:spPr/>
    </dgm:pt>
    <dgm:pt modelId="{A2363BC4-DAB7-4C67-BF3F-DDE3EF36A96E}" type="pres">
      <dgm:prSet presAssocID="{C9A5FC38-CAAF-4538-931C-F07151816F98}" presName="connTx" presStyleLbl="parChTrans1D2" presStyleIdx="0" presStyleCnt="5"/>
      <dgm:spPr/>
    </dgm:pt>
    <dgm:pt modelId="{9B0C9D49-4169-414E-A439-05D66B1904DE}" type="pres">
      <dgm:prSet presAssocID="{847244B6-A7C0-4E01-9FE9-232554E82B4F}" presName="node" presStyleLbl="node1" presStyleIdx="0" presStyleCnt="5">
        <dgm:presLayoutVars>
          <dgm:bulletEnabled val="1"/>
        </dgm:presLayoutVars>
      </dgm:prSet>
      <dgm:spPr/>
    </dgm:pt>
    <dgm:pt modelId="{6F7852FC-5BB6-4272-A15E-6553B6EFAD87}" type="pres">
      <dgm:prSet presAssocID="{FAF6F291-CC40-4330-8292-612415CE4E59}" presName="Name9" presStyleLbl="parChTrans1D2" presStyleIdx="1" presStyleCnt="5"/>
      <dgm:spPr/>
    </dgm:pt>
    <dgm:pt modelId="{F4A8A74C-75BE-4038-A5D0-F1CA82C1403C}" type="pres">
      <dgm:prSet presAssocID="{FAF6F291-CC40-4330-8292-612415CE4E59}" presName="connTx" presStyleLbl="parChTrans1D2" presStyleIdx="1" presStyleCnt="5"/>
      <dgm:spPr/>
    </dgm:pt>
    <dgm:pt modelId="{D9B982B2-31D1-4E38-9BE3-3198E97A3D04}" type="pres">
      <dgm:prSet presAssocID="{ED127A4F-7118-458A-985B-401ABDD62045}" presName="node" presStyleLbl="node1" presStyleIdx="1" presStyleCnt="5">
        <dgm:presLayoutVars>
          <dgm:bulletEnabled val="1"/>
        </dgm:presLayoutVars>
      </dgm:prSet>
      <dgm:spPr/>
    </dgm:pt>
    <dgm:pt modelId="{A4FEB0BE-D107-4C07-B7B2-7295205D89C2}" type="pres">
      <dgm:prSet presAssocID="{EC3AD3DE-E171-4787-AA3B-A96060BAB36F}" presName="Name9" presStyleLbl="parChTrans1D2" presStyleIdx="2" presStyleCnt="5"/>
      <dgm:spPr/>
    </dgm:pt>
    <dgm:pt modelId="{BE513B8E-3EFE-43AF-8F4F-1B2995BF4DD6}" type="pres">
      <dgm:prSet presAssocID="{EC3AD3DE-E171-4787-AA3B-A96060BAB36F}" presName="connTx" presStyleLbl="parChTrans1D2" presStyleIdx="2" presStyleCnt="5"/>
      <dgm:spPr/>
    </dgm:pt>
    <dgm:pt modelId="{EF6B9926-CEB9-41A3-9A42-2B136488D51D}" type="pres">
      <dgm:prSet presAssocID="{034E9CDB-17BA-46C1-B999-53275701E112}" presName="node" presStyleLbl="node1" presStyleIdx="2" presStyleCnt="5">
        <dgm:presLayoutVars>
          <dgm:bulletEnabled val="1"/>
        </dgm:presLayoutVars>
      </dgm:prSet>
      <dgm:spPr/>
    </dgm:pt>
    <dgm:pt modelId="{461DAF43-BD37-478C-BB06-65E73E8A2422}" type="pres">
      <dgm:prSet presAssocID="{0EB2C0BE-1928-438B-AC09-687332CDD2DB}" presName="Name9" presStyleLbl="parChTrans1D2" presStyleIdx="3" presStyleCnt="5"/>
      <dgm:spPr/>
    </dgm:pt>
    <dgm:pt modelId="{1FF5A183-2E4E-4F94-A4A8-32A4CBE6A1A3}" type="pres">
      <dgm:prSet presAssocID="{0EB2C0BE-1928-438B-AC09-687332CDD2DB}" presName="connTx" presStyleLbl="parChTrans1D2" presStyleIdx="3" presStyleCnt="5"/>
      <dgm:spPr/>
    </dgm:pt>
    <dgm:pt modelId="{C2F6753D-C3D1-497C-B965-F50574E0AA95}" type="pres">
      <dgm:prSet presAssocID="{61A2F41A-B301-4155-9A8A-11FA2D73A5F9}" presName="node" presStyleLbl="node1" presStyleIdx="3" presStyleCnt="5">
        <dgm:presLayoutVars>
          <dgm:bulletEnabled val="1"/>
        </dgm:presLayoutVars>
      </dgm:prSet>
      <dgm:spPr/>
    </dgm:pt>
    <dgm:pt modelId="{91B07145-B6A3-4BE5-800D-7F070EE67923}" type="pres">
      <dgm:prSet presAssocID="{DAB23E72-6630-458F-AC3C-EC4E3074BD85}" presName="Name9" presStyleLbl="parChTrans1D2" presStyleIdx="4" presStyleCnt="5"/>
      <dgm:spPr/>
    </dgm:pt>
    <dgm:pt modelId="{183DC90F-3EB5-4E14-A9A5-F2B6AD78BAC8}" type="pres">
      <dgm:prSet presAssocID="{DAB23E72-6630-458F-AC3C-EC4E3074BD85}" presName="connTx" presStyleLbl="parChTrans1D2" presStyleIdx="4" presStyleCnt="5"/>
      <dgm:spPr/>
    </dgm:pt>
    <dgm:pt modelId="{D1D632A6-E207-4249-A2AA-28BA67B62EF1}" type="pres">
      <dgm:prSet presAssocID="{265C01C6-6BA4-4AFD-B886-A40C5A23896F}" presName="node" presStyleLbl="node1" presStyleIdx="4" presStyleCnt="5">
        <dgm:presLayoutVars>
          <dgm:bulletEnabled val="1"/>
        </dgm:presLayoutVars>
      </dgm:prSet>
      <dgm:spPr/>
    </dgm:pt>
  </dgm:ptLst>
  <dgm:cxnLst>
    <dgm:cxn modelId="{88FA0511-7ED5-4D86-9026-D71EC64C6E94}" srcId="{9E75924D-1C80-46F3-A690-786D475D2304}" destId="{034E9CDB-17BA-46C1-B999-53275701E112}" srcOrd="2" destOrd="0" parTransId="{EC3AD3DE-E171-4787-AA3B-A96060BAB36F}" sibTransId="{2790E1E6-CDCE-4DC3-AAA9-08CFBB692221}"/>
    <dgm:cxn modelId="{89551A12-9837-4FDB-A08D-174CCA511C2E}" type="presOf" srcId="{FAF6F291-CC40-4330-8292-612415CE4E59}" destId="{F4A8A74C-75BE-4038-A5D0-F1CA82C1403C}" srcOrd="1" destOrd="0" presId="urn:microsoft.com/office/officeart/2005/8/layout/radial1"/>
    <dgm:cxn modelId="{F1E8E616-E395-4198-AABA-CB2B2A5CC6E6}" srcId="{9E75924D-1C80-46F3-A690-786D475D2304}" destId="{ED127A4F-7118-458A-985B-401ABDD62045}" srcOrd="1" destOrd="0" parTransId="{FAF6F291-CC40-4330-8292-612415CE4E59}" sibTransId="{89970B67-0CB0-47E6-AD65-FFC733C55843}"/>
    <dgm:cxn modelId="{45F02518-9739-4A7A-9E85-98091FCF8A9B}" type="presOf" srcId="{DAB23E72-6630-458F-AC3C-EC4E3074BD85}" destId="{183DC90F-3EB5-4E14-A9A5-F2B6AD78BAC8}" srcOrd="1" destOrd="0" presId="urn:microsoft.com/office/officeart/2005/8/layout/radial1"/>
    <dgm:cxn modelId="{B60B3519-0620-4D47-9F70-ED5EA688F7CF}" type="presOf" srcId="{FAF6F291-CC40-4330-8292-612415CE4E59}" destId="{6F7852FC-5BB6-4272-A15E-6553B6EFAD87}" srcOrd="0" destOrd="0" presId="urn:microsoft.com/office/officeart/2005/8/layout/radial1"/>
    <dgm:cxn modelId="{E6A71522-A4DF-4720-BEE4-B4877B1E3440}" type="presOf" srcId="{265C01C6-6BA4-4AFD-B886-A40C5A23896F}" destId="{D1D632A6-E207-4249-A2AA-28BA67B62EF1}" srcOrd="0" destOrd="0" presId="urn:microsoft.com/office/officeart/2005/8/layout/radial1"/>
    <dgm:cxn modelId="{2CCD3B28-350E-4EF2-A11F-3623B2EFD392}" type="presOf" srcId="{AA6097F7-FF4A-4B51-B1EE-84E6B01EB9AB}" destId="{A6097E39-12D5-41C1-A768-DCB3D7AF89B4}" srcOrd="0" destOrd="0" presId="urn:microsoft.com/office/officeart/2005/8/layout/radial1"/>
    <dgm:cxn modelId="{6374E835-718A-48B6-ABC7-A5C7B9BAAA21}" srcId="{9E75924D-1C80-46F3-A690-786D475D2304}" destId="{265C01C6-6BA4-4AFD-B886-A40C5A23896F}" srcOrd="4" destOrd="0" parTransId="{DAB23E72-6630-458F-AC3C-EC4E3074BD85}" sibTransId="{175AD1CB-4C77-462F-9D48-8E1A09447933}"/>
    <dgm:cxn modelId="{56210B39-2817-4529-B540-0048DC785438}" type="presOf" srcId="{034E9CDB-17BA-46C1-B999-53275701E112}" destId="{EF6B9926-CEB9-41A3-9A42-2B136488D51D}" srcOrd="0" destOrd="0" presId="urn:microsoft.com/office/officeart/2005/8/layout/radial1"/>
    <dgm:cxn modelId="{75B1AF5D-4A35-4834-ACD2-E51ED839BB0D}" type="presOf" srcId="{C9A5FC38-CAAF-4538-931C-F07151816F98}" destId="{4A9B7C16-8A81-4274-B547-D7277467E8EE}" srcOrd="0" destOrd="0" presId="urn:microsoft.com/office/officeart/2005/8/layout/radial1"/>
    <dgm:cxn modelId="{56D33863-2CB2-4591-BDE9-9BBA78641F8F}" type="presOf" srcId="{DAB23E72-6630-458F-AC3C-EC4E3074BD85}" destId="{91B07145-B6A3-4BE5-800D-7F070EE67923}" srcOrd="0" destOrd="0" presId="urn:microsoft.com/office/officeart/2005/8/layout/radial1"/>
    <dgm:cxn modelId="{AE7BE548-B0F7-44F0-8B45-F1A1B48DE962}" srcId="{AA6097F7-FF4A-4B51-B1EE-84E6B01EB9AB}" destId="{9E75924D-1C80-46F3-A690-786D475D2304}" srcOrd="0" destOrd="0" parTransId="{800AC512-7820-45D0-8F90-C9E645DD821F}" sibTransId="{46C3DB20-D221-464C-96A0-06FA11405318}"/>
    <dgm:cxn modelId="{83498674-B701-4CAF-A672-C4C9F6B95D97}" srcId="{9E75924D-1C80-46F3-A690-786D475D2304}" destId="{61A2F41A-B301-4155-9A8A-11FA2D73A5F9}" srcOrd="3" destOrd="0" parTransId="{0EB2C0BE-1928-438B-AC09-687332CDD2DB}" sibTransId="{7A2A0B97-4551-4530-9100-8E7C7064E762}"/>
    <dgm:cxn modelId="{57742783-EF82-49E7-B351-E47292C5F752}" type="presOf" srcId="{0EB2C0BE-1928-438B-AC09-687332CDD2DB}" destId="{1FF5A183-2E4E-4F94-A4A8-32A4CBE6A1A3}" srcOrd="1" destOrd="0" presId="urn:microsoft.com/office/officeart/2005/8/layout/radial1"/>
    <dgm:cxn modelId="{8C940EA9-35CB-43DF-99B9-9D3FC640B049}" type="presOf" srcId="{EC3AD3DE-E171-4787-AA3B-A96060BAB36F}" destId="{A4FEB0BE-D107-4C07-B7B2-7295205D89C2}" srcOrd="0" destOrd="0" presId="urn:microsoft.com/office/officeart/2005/8/layout/radial1"/>
    <dgm:cxn modelId="{BECE37A9-A961-473F-9F79-801F78939FBB}" type="presOf" srcId="{847244B6-A7C0-4E01-9FE9-232554E82B4F}" destId="{9B0C9D49-4169-414E-A439-05D66B1904DE}" srcOrd="0" destOrd="0" presId="urn:microsoft.com/office/officeart/2005/8/layout/radial1"/>
    <dgm:cxn modelId="{F75120B0-9578-49C1-9AC7-E921A43CE307}" type="presOf" srcId="{9E75924D-1C80-46F3-A690-786D475D2304}" destId="{AF4EF81D-9025-40CF-9A05-043A2293865D}" srcOrd="0" destOrd="0" presId="urn:microsoft.com/office/officeart/2005/8/layout/radial1"/>
    <dgm:cxn modelId="{8520A6B6-B9A4-401F-838C-2AADFA515880}" type="presOf" srcId="{C9A5FC38-CAAF-4538-931C-F07151816F98}" destId="{A2363BC4-DAB7-4C67-BF3F-DDE3EF36A96E}" srcOrd="1" destOrd="0" presId="urn:microsoft.com/office/officeart/2005/8/layout/radial1"/>
    <dgm:cxn modelId="{F28344D5-AB98-41A1-B9C4-108E9AB662C4}" type="presOf" srcId="{0EB2C0BE-1928-438B-AC09-687332CDD2DB}" destId="{461DAF43-BD37-478C-BB06-65E73E8A2422}" srcOrd="0" destOrd="0" presId="urn:microsoft.com/office/officeart/2005/8/layout/radial1"/>
    <dgm:cxn modelId="{7665B9E6-DE8C-49ED-A694-4A0AC38B66D4}" type="presOf" srcId="{ED127A4F-7118-458A-985B-401ABDD62045}" destId="{D9B982B2-31D1-4E38-9BE3-3198E97A3D04}" srcOrd="0" destOrd="0" presId="urn:microsoft.com/office/officeart/2005/8/layout/radial1"/>
    <dgm:cxn modelId="{814DEFE9-F6BD-402A-ABA8-5A779DDDADCB}" type="presOf" srcId="{61A2F41A-B301-4155-9A8A-11FA2D73A5F9}" destId="{C2F6753D-C3D1-497C-B965-F50574E0AA95}" srcOrd="0" destOrd="0" presId="urn:microsoft.com/office/officeart/2005/8/layout/radial1"/>
    <dgm:cxn modelId="{61E2A7F6-A3F5-451D-A031-5D86C0AA7693}" srcId="{9E75924D-1C80-46F3-A690-786D475D2304}" destId="{847244B6-A7C0-4E01-9FE9-232554E82B4F}" srcOrd="0" destOrd="0" parTransId="{C9A5FC38-CAAF-4538-931C-F07151816F98}" sibTransId="{49EA50E4-7BD1-41FC-B8AC-24570B4630AF}"/>
    <dgm:cxn modelId="{48AE9DFE-1D54-4C36-8E02-F84ED8AA50C4}" type="presOf" srcId="{EC3AD3DE-E171-4787-AA3B-A96060BAB36F}" destId="{BE513B8E-3EFE-43AF-8F4F-1B2995BF4DD6}" srcOrd="1" destOrd="0" presId="urn:microsoft.com/office/officeart/2005/8/layout/radial1"/>
    <dgm:cxn modelId="{E666C9B4-B245-4A50-8AD6-D7913E7D8497}" type="presParOf" srcId="{A6097E39-12D5-41C1-A768-DCB3D7AF89B4}" destId="{AF4EF81D-9025-40CF-9A05-043A2293865D}" srcOrd="0" destOrd="0" presId="urn:microsoft.com/office/officeart/2005/8/layout/radial1"/>
    <dgm:cxn modelId="{1EDFF703-8697-4FE0-B37C-E86BB7989B3B}" type="presParOf" srcId="{A6097E39-12D5-41C1-A768-DCB3D7AF89B4}" destId="{4A9B7C16-8A81-4274-B547-D7277467E8EE}" srcOrd="1" destOrd="0" presId="urn:microsoft.com/office/officeart/2005/8/layout/radial1"/>
    <dgm:cxn modelId="{87C6AE55-0170-4F4A-981C-0FABE2590FBF}" type="presParOf" srcId="{4A9B7C16-8A81-4274-B547-D7277467E8EE}" destId="{A2363BC4-DAB7-4C67-BF3F-DDE3EF36A96E}" srcOrd="0" destOrd="0" presId="urn:microsoft.com/office/officeart/2005/8/layout/radial1"/>
    <dgm:cxn modelId="{5917C8A1-DD1E-45AD-A430-E7C3B6A88EAB}" type="presParOf" srcId="{A6097E39-12D5-41C1-A768-DCB3D7AF89B4}" destId="{9B0C9D49-4169-414E-A439-05D66B1904DE}" srcOrd="2" destOrd="0" presId="urn:microsoft.com/office/officeart/2005/8/layout/radial1"/>
    <dgm:cxn modelId="{C78267CC-F3CF-4B10-BE09-7753EB7D291A}" type="presParOf" srcId="{A6097E39-12D5-41C1-A768-DCB3D7AF89B4}" destId="{6F7852FC-5BB6-4272-A15E-6553B6EFAD87}" srcOrd="3" destOrd="0" presId="urn:microsoft.com/office/officeart/2005/8/layout/radial1"/>
    <dgm:cxn modelId="{D9CC2AB9-E574-4F2F-84A4-FA0834D3503E}" type="presParOf" srcId="{6F7852FC-5BB6-4272-A15E-6553B6EFAD87}" destId="{F4A8A74C-75BE-4038-A5D0-F1CA82C1403C}" srcOrd="0" destOrd="0" presId="urn:microsoft.com/office/officeart/2005/8/layout/radial1"/>
    <dgm:cxn modelId="{F2AD2CA7-4470-4674-BDE4-5EA62900416B}" type="presParOf" srcId="{A6097E39-12D5-41C1-A768-DCB3D7AF89B4}" destId="{D9B982B2-31D1-4E38-9BE3-3198E97A3D04}" srcOrd="4" destOrd="0" presId="urn:microsoft.com/office/officeart/2005/8/layout/radial1"/>
    <dgm:cxn modelId="{21B95CA1-20C0-4E7B-90C1-13C339D6A36A}" type="presParOf" srcId="{A6097E39-12D5-41C1-A768-DCB3D7AF89B4}" destId="{A4FEB0BE-D107-4C07-B7B2-7295205D89C2}" srcOrd="5" destOrd="0" presId="urn:microsoft.com/office/officeart/2005/8/layout/radial1"/>
    <dgm:cxn modelId="{08F47618-0592-42A2-9DB4-6E89E87060BC}" type="presParOf" srcId="{A4FEB0BE-D107-4C07-B7B2-7295205D89C2}" destId="{BE513B8E-3EFE-43AF-8F4F-1B2995BF4DD6}" srcOrd="0" destOrd="0" presId="urn:microsoft.com/office/officeart/2005/8/layout/radial1"/>
    <dgm:cxn modelId="{43A7E5C3-F27E-4A29-AD5B-9132F6C0AD42}" type="presParOf" srcId="{A6097E39-12D5-41C1-A768-DCB3D7AF89B4}" destId="{EF6B9926-CEB9-41A3-9A42-2B136488D51D}" srcOrd="6" destOrd="0" presId="urn:microsoft.com/office/officeart/2005/8/layout/radial1"/>
    <dgm:cxn modelId="{A2951685-C925-44CD-8AA4-42D0E9E6B15E}" type="presParOf" srcId="{A6097E39-12D5-41C1-A768-DCB3D7AF89B4}" destId="{461DAF43-BD37-478C-BB06-65E73E8A2422}" srcOrd="7" destOrd="0" presId="urn:microsoft.com/office/officeart/2005/8/layout/radial1"/>
    <dgm:cxn modelId="{0BB80F9B-27E2-472A-AE9C-7251A5B57642}" type="presParOf" srcId="{461DAF43-BD37-478C-BB06-65E73E8A2422}" destId="{1FF5A183-2E4E-4F94-A4A8-32A4CBE6A1A3}" srcOrd="0" destOrd="0" presId="urn:microsoft.com/office/officeart/2005/8/layout/radial1"/>
    <dgm:cxn modelId="{23ECED37-14CD-44FC-9863-AA0EEAB358B9}" type="presParOf" srcId="{A6097E39-12D5-41C1-A768-DCB3D7AF89B4}" destId="{C2F6753D-C3D1-497C-B965-F50574E0AA95}" srcOrd="8" destOrd="0" presId="urn:microsoft.com/office/officeart/2005/8/layout/radial1"/>
    <dgm:cxn modelId="{F3A42099-8112-4D84-9C53-AD16E9A2F680}" type="presParOf" srcId="{A6097E39-12D5-41C1-A768-DCB3D7AF89B4}" destId="{91B07145-B6A3-4BE5-800D-7F070EE67923}" srcOrd="9" destOrd="0" presId="urn:microsoft.com/office/officeart/2005/8/layout/radial1"/>
    <dgm:cxn modelId="{ED2B803F-482B-4ECE-AE0F-5E57F48BEE17}" type="presParOf" srcId="{91B07145-B6A3-4BE5-800D-7F070EE67923}" destId="{183DC90F-3EB5-4E14-A9A5-F2B6AD78BAC8}" srcOrd="0" destOrd="0" presId="urn:microsoft.com/office/officeart/2005/8/layout/radial1"/>
    <dgm:cxn modelId="{D9523BFB-38B1-4363-9B0C-409907DA9C96}" type="presParOf" srcId="{A6097E39-12D5-41C1-A768-DCB3D7AF89B4}" destId="{D1D632A6-E207-4249-A2AA-28BA67B62EF1}"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9087A0-07B7-4F87-A857-52F156B1798F}" type="doc">
      <dgm:prSet loTypeId="urn:microsoft.com/office/officeart/2005/8/layout/process3" loCatId="process" qsTypeId="urn:microsoft.com/office/officeart/2005/8/quickstyle/simple1" qsCatId="simple" csTypeId="urn:microsoft.com/office/officeart/2005/8/colors/accent1_2" csCatId="accent1" phldr="1"/>
      <dgm:spPr/>
    </dgm:pt>
    <dgm:pt modelId="{9F788EBE-FEC6-470D-BCC2-F63CDD92C345}">
      <dgm:prSet phldrT="[Tekst]"/>
      <dgm:spPr/>
      <dgm:t>
        <a:bodyPr/>
        <a:lstStyle/>
        <a:p>
          <a:r>
            <a:rPr lang="da-DK" dirty="0"/>
            <a:t>Indsigt</a:t>
          </a:r>
        </a:p>
      </dgm:t>
    </dgm:pt>
    <dgm:pt modelId="{6285CA33-1966-4292-92F3-3BC6176D83E8}" type="parTrans" cxnId="{3A384EA9-A050-4F84-9A11-05CD91FF50D0}">
      <dgm:prSet/>
      <dgm:spPr/>
      <dgm:t>
        <a:bodyPr/>
        <a:lstStyle/>
        <a:p>
          <a:endParaRPr lang="da-DK"/>
        </a:p>
      </dgm:t>
    </dgm:pt>
    <dgm:pt modelId="{493F8431-9E40-4B12-BDFB-3415862264EF}" type="sibTrans" cxnId="{3A384EA9-A050-4F84-9A11-05CD91FF50D0}">
      <dgm:prSet/>
      <dgm:spPr/>
      <dgm:t>
        <a:bodyPr/>
        <a:lstStyle/>
        <a:p>
          <a:endParaRPr lang="da-DK"/>
        </a:p>
      </dgm:t>
    </dgm:pt>
    <dgm:pt modelId="{65C39C71-EDE1-47D1-AE3D-8522561B9569}">
      <dgm:prSet phldrT="[Tekst]"/>
      <dgm:spPr/>
      <dgm:t>
        <a:bodyPr/>
        <a:lstStyle/>
        <a:p>
          <a:r>
            <a:rPr lang="da-DK" dirty="0"/>
            <a:t>Økonomi</a:t>
          </a:r>
        </a:p>
      </dgm:t>
    </dgm:pt>
    <dgm:pt modelId="{618CAA1A-01A4-402E-B7CA-B415A3997F98}" type="parTrans" cxnId="{09BE8FAE-ADC8-4F2C-8D3D-3051B9A0100E}">
      <dgm:prSet/>
      <dgm:spPr/>
      <dgm:t>
        <a:bodyPr/>
        <a:lstStyle/>
        <a:p>
          <a:endParaRPr lang="da-DK"/>
        </a:p>
      </dgm:t>
    </dgm:pt>
    <dgm:pt modelId="{FD00E62A-74CC-4A48-8B00-2AC937ACC723}" type="sibTrans" cxnId="{09BE8FAE-ADC8-4F2C-8D3D-3051B9A0100E}">
      <dgm:prSet/>
      <dgm:spPr/>
      <dgm:t>
        <a:bodyPr/>
        <a:lstStyle/>
        <a:p>
          <a:endParaRPr lang="da-DK"/>
        </a:p>
      </dgm:t>
    </dgm:pt>
    <dgm:pt modelId="{5079E73A-06C2-4C4B-AC57-D2289E0F1020}">
      <dgm:prSet phldrT="[Tekst]"/>
      <dgm:spPr/>
      <dgm:t>
        <a:bodyPr/>
        <a:lstStyle/>
        <a:p>
          <a:r>
            <a:rPr lang="da-DK" dirty="0"/>
            <a:t>Effektivitet</a:t>
          </a:r>
        </a:p>
      </dgm:t>
    </dgm:pt>
    <dgm:pt modelId="{D0A47E70-2F17-495C-A2C6-E2C1079EB032}" type="parTrans" cxnId="{EF969DCF-D7D1-4D60-A9E8-F6975158B20B}">
      <dgm:prSet/>
      <dgm:spPr/>
      <dgm:t>
        <a:bodyPr/>
        <a:lstStyle/>
        <a:p>
          <a:endParaRPr lang="da-DK"/>
        </a:p>
      </dgm:t>
    </dgm:pt>
    <dgm:pt modelId="{5597B8D1-6181-4398-8911-E6DDD3692F4A}" type="sibTrans" cxnId="{EF969DCF-D7D1-4D60-A9E8-F6975158B20B}">
      <dgm:prSet/>
      <dgm:spPr/>
      <dgm:t>
        <a:bodyPr/>
        <a:lstStyle/>
        <a:p>
          <a:endParaRPr lang="da-DK"/>
        </a:p>
      </dgm:t>
    </dgm:pt>
    <dgm:pt modelId="{20B04BF5-B177-4EB5-BF7A-50E4F8C405D1}">
      <dgm:prSet phldrT="[Tekst]"/>
      <dgm:spPr/>
      <dgm:t>
        <a:bodyPr/>
        <a:lstStyle/>
        <a:p>
          <a:r>
            <a:rPr lang="da-DK" dirty="0"/>
            <a:t>Tid</a:t>
          </a:r>
        </a:p>
      </dgm:t>
    </dgm:pt>
    <dgm:pt modelId="{E172B65D-2ECF-4A76-9A40-1BF81FA532B3}" type="parTrans" cxnId="{32E4D788-DCB8-4109-83A0-0DF08C0DB926}">
      <dgm:prSet/>
      <dgm:spPr/>
      <dgm:t>
        <a:bodyPr/>
        <a:lstStyle/>
        <a:p>
          <a:endParaRPr lang="da-DK"/>
        </a:p>
      </dgm:t>
    </dgm:pt>
    <dgm:pt modelId="{11F2C590-AB18-4077-9F00-3B65F038309E}" type="sibTrans" cxnId="{32E4D788-DCB8-4109-83A0-0DF08C0DB926}">
      <dgm:prSet/>
      <dgm:spPr/>
      <dgm:t>
        <a:bodyPr/>
        <a:lstStyle/>
        <a:p>
          <a:endParaRPr lang="da-DK"/>
        </a:p>
      </dgm:t>
    </dgm:pt>
    <dgm:pt modelId="{0DACD899-579B-49FA-89CD-E06026283A9E}">
      <dgm:prSet phldrT="[Tekst]"/>
      <dgm:spPr/>
      <dgm:t>
        <a:bodyPr/>
        <a:lstStyle/>
        <a:p>
          <a:r>
            <a:rPr lang="da-DK" dirty="0"/>
            <a:t>Metode</a:t>
          </a:r>
        </a:p>
      </dgm:t>
    </dgm:pt>
    <dgm:pt modelId="{336D8514-1EFB-4941-A911-EAF62B21D66F}" type="parTrans" cxnId="{14C1E38E-F2BC-4448-8D23-9AEB5E8E4919}">
      <dgm:prSet/>
      <dgm:spPr/>
      <dgm:t>
        <a:bodyPr/>
        <a:lstStyle/>
        <a:p>
          <a:endParaRPr lang="da-DK"/>
        </a:p>
      </dgm:t>
    </dgm:pt>
    <dgm:pt modelId="{9F3F4893-39ED-4BF3-83A0-C135C5A6E12F}" type="sibTrans" cxnId="{14C1E38E-F2BC-4448-8D23-9AEB5E8E4919}">
      <dgm:prSet/>
      <dgm:spPr/>
      <dgm:t>
        <a:bodyPr/>
        <a:lstStyle/>
        <a:p>
          <a:endParaRPr lang="da-DK"/>
        </a:p>
      </dgm:t>
    </dgm:pt>
    <dgm:pt modelId="{AEBEEA09-B8E8-4544-B035-4B36F8F63853}">
      <dgm:prSet phldrT="[Tekst]"/>
      <dgm:spPr/>
      <dgm:t>
        <a:bodyPr/>
        <a:lstStyle/>
        <a:p>
          <a:r>
            <a:rPr lang="da-DK" dirty="0"/>
            <a:t>Identifikation</a:t>
          </a:r>
        </a:p>
      </dgm:t>
    </dgm:pt>
    <dgm:pt modelId="{F40CA370-CFAA-4A23-BE95-DC39F94E4FF8}" type="parTrans" cxnId="{9348439E-125B-4763-9DA5-914A8DB7DA1F}">
      <dgm:prSet/>
      <dgm:spPr/>
      <dgm:t>
        <a:bodyPr/>
        <a:lstStyle/>
        <a:p>
          <a:endParaRPr lang="da-DK"/>
        </a:p>
      </dgm:t>
    </dgm:pt>
    <dgm:pt modelId="{1A930D0A-AB33-4A4E-844B-C4DDA0DD6516}" type="sibTrans" cxnId="{9348439E-125B-4763-9DA5-914A8DB7DA1F}">
      <dgm:prSet/>
      <dgm:spPr/>
      <dgm:t>
        <a:bodyPr/>
        <a:lstStyle/>
        <a:p>
          <a:endParaRPr lang="da-DK"/>
        </a:p>
      </dgm:t>
    </dgm:pt>
    <dgm:pt modelId="{DC087034-244C-494B-9D7A-2610B2AB86A8}">
      <dgm:prSet phldrT="[Tekst]"/>
      <dgm:spPr/>
      <dgm:t>
        <a:bodyPr/>
        <a:lstStyle/>
        <a:p>
          <a:r>
            <a:rPr lang="da-DK" dirty="0"/>
            <a:t>Mængde</a:t>
          </a:r>
        </a:p>
      </dgm:t>
    </dgm:pt>
    <dgm:pt modelId="{57A53A00-6D73-4C7A-A75A-E2E673013710}" type="parTrans" cxnId="{E1383E7B-0DC4-4476-9588-DF66AA83E899}">
      <dgm:prSet/>
      <dgm:spPr/>
      <dgm:t>
        <a:bodyPr/>
        <a:lstStyle/>
        <a:p>
          <a:endParaRPr lang="da-DK"/>
        </a:p>
      </dgm:t>
    </dgm:pt>
    <dgm:pt modelId="{22E23B65-C76B-4C09-8649-16147EF99642}" type="sibTrans" cxnId="{E1383E7B-0DC4-4476-9588-DF66AA83E899}">
      <dgm:prSet/>
      <dgm:spPr/>
      <dgm:t>
        <a:bodyPr/>
        <a:lstStyle/>
        <a:p>
          <a:endParaRPr lang="da-DK"/>
        </a:p>
      </dgm:t>
    </dgm:pt>
    <dgm:pt modelId="{21FB7351-BB34-4A05-8830-920EB7E80F66}">
      <dgm:prSet phldrT="[Tekst]"/>
      <dgm:spPr/>
      <dgm:t>
        <a:bodyPr/>
        <a:lstStyle/>
        <a:p>
          <a:r>
            <a:rPr lang="da-DK" dirty="0"/>
            <a:t>Opbevaring</a:t>
          </a:r>
        </a:p>
      </dgm:t>
    </dgm:pt>
    <dgm:pt modelId="{945C6103-09D9-4325-9BD2-5D1A0CD71A4C}" type="parTrans" cxnId="{9F134649-EA65-4AFA-BB6E-487D42200180}">
      <dgm:prSet/>
      <dgm:spPr/>
      <dgm:t>
        <a:bodyPr/>
        <a:lstStyle/>
        <a:p>
          <a:endParaRPr lang="da-DK"/>
        </a:p>
      </dgm:t>
    </dgm:pt>
    <dgm:pt modelId="{96245558-A9BB-41A7-9500-562905079A6F}" type="sibTrans" cxnId="{9F134649-EA65-4AFA-BB6E-487D42200180}">
      <dgm:prSet/>
      <dgm:spPr/>
      <dgm:t>
        <a:bodyPr/>
        <a:lstStyle/>
        <a:p>
          <a:endParaRPr lang="da-DK"/>
        </a:p>
      </dgm:t>
    </dgm:pt>
    <dgm:pt modelId="{0FC4CFF9-2F9E-4FB0-880F-66B07BBEE61B}">
      <dgm:prSet phldrT="[Tekst]"/>
      <dgm:spPr/>
      <dgm:t>
        <a:bodyPr/>
        <a:lstStyle/>
        <a:p>
          <a:r>
            <a:rPr lang="da-DK" dirty="0"/>
            <a:t>Bortkørselsform</a:t>
          </a:r>
        </a:p>
      </dgm:t>
    </dgm:pt>
    <dgm:pt modelId="{776416D7-CD87-4078-83BC-ED9F4837320F}" type="parTrans" cxnId="{8220BA95-7E4D-4CBC-ABD6-0F442A6B3E8D}">
      <dgm:prSet/>
      <dgm:spPr/>
      <dgm:t>
        <a:bodyPr/>
        <a:lstStyle/>
        <a:p>
          <a:endParaRPr lang="da-DK"/>
        </a:p>
      </dgm:t>
    </dgm:pt>
    <dgm:pt modelId="{2FC44351-B057-481E-955C-9D82103064F0}" type="sibTrans" cxnId="{8220BA95-7E4D-4CBC-ABD6-0F442A6B3E8D}">
      <dgm:prSet/>
      <dgm:spPr/>
      <dgm:t>
        <a:bodyPr/>
        <a:lstStyle/>
        <a:p>
          <a:endParaRPr lang="da-DK"/>
        </a:p>
      </dgm:t>
    </dgm:pt>
    <dgm:pt modelId="{88199F00-30B0-4EEA-A3E6-767F674416BD}">
      <dgm:prSet phldrT="[Tekst]"/>
      <dgm:spPr/>
      <dgm:t>
        <a:bodyPr/>
        <a:lstStyle/>
        <a:p>
          <a:r>
            <a:rPr lang="da-DK" dirty="0"/>
            <a:t>Sortering på pladsen</a:t>
          </a:r>
        </a:p>
      </dgm:t>
    </dgm:pt>
    <dgm:pt modelId="{5841737B-2613-4073-A368-8E5A315ADF9C}" type="parTrans" cxnId="{4AFD1D2C-B986-400A-B547-86E6916EC1FE}">
      <dgm:prSet/>
      <dgm:spPr/>
      <dgm:t>
        <a:bodyPr/>
        <a:lstStyle/>
        <a:p>
          <a:endParaRPr lang="da-DK"/>
        </a:p>
      </dgm:t>
    </dgm:pt>
    <dgm:pt modelId="{CC350733-AF97-4D88-BD42-A7BAF72D07D9}" type="sibTrans" cxnId="{4AFD1D2C-B986-400A-B547-86E6916EC1FE}">
      <dgm:prSet/>
      <dgm:spPr/>
      <dgm:t>
        <a:bodyPr/>
        <a:lstStyle/>
        <a:p>
          <a:endParaRPr lang="da-DK"/>
        </a:p>
      </dgm:t>
    </dgm:pt>
    <dgm:pt modelId="{2A02C064-1659-48CA-93E5-EC8A00A7E169}">
      <dgm:prSet phldrT="[Tekst]"/>
      <dgm:spPr/>
      <dgm:t>
        <a:bodyPr/>
        <a:lstStyle/>
        <a:p>
          <a:r>
            <a:rPr lang="da-DK" dirty="0"/>
            <a:t>Sortering ved affaldsmodtager</a:t>
          </a:r>
        </a:p>
      </dgm:t>
    </dgm:pt>
    <dgm:pt modelId="{1A0F90EB-712E-41E6-B8CB-780C0F1009D3}" type="parTrans" cxnId="{101281C7-20DA-4D32-97AD-0D235AB71033}">
      <dgm:prSet/>
      <dgm:spPr/>
      <dgm:t>
        <a:bodyPr/>
        <a:lstStyle/>
        <a:p>
          <a:endParaRPr lang="da-DK"/>
        </a:p>
      </dgm:t>
    </dgm:pt>
    <dgm:pt modelId="{7BFB9EEE-0AF2-465E-B65A-D57DE5ABAE1C}" type="sibTrans" cxnId="{101281C7-20DA-4D32-97AD-0D235AB71033}">
      <dgm:prSet/>
      <dgm:spPr/>
      <dgm:t>
        <a:bodyPr/>
        <a:lstStyle/>
        <a:p>
          <a:endParaRPr lang="da-DK"/>
        </a:p>
      </dgm:t>
    </dgm:pt>
    <dgm:pt modelId="{8E643970-3DF0-493A-A3EC-8B20860E66E6}">
      <dgm:prSet phldrT="[Tekst]"/>
      <dgm:spPr/>
      <dgm:t>
        <a:bodyPr/>
        <a:lstStyle/>
        <a:p>
          <a:r>
            <a:rPr lang="da-DK" dirty="0"/>
            <a:t>Ingen sortering</a:t>
          </a:r>
        </a:p>
      </dgm:t>
    </dgm:pt>
    <dgm:pt modelId="{BC5ED1F4-8E50-4DFC-AB53-52D3483D4369}" type="parTrans" cxnId="{90BF8A39-01DE-4F81-BBF5-9B947704E5FA}">
      <dgm:prSet/>
      <dgm:spPr/>
      <dgm:t>
        <a:bodyPr/>
        <a:lstStyle/>
        <a:p>
          <a:endParaRPr lang="da-DK"/>
        </a:p>
      </dgm:t>
    </dgm:pt>
    <dgm:pt modelId="{10B8D497-E2E7-4138-838D-FCC9CECEF469}" type="sibTrans" cxnId="{90BF8A39-01DE-4F81-BBF5-9B947704E5FA}">
      <dgm:prSet/>
      <dgm:spPr/>
      <dgm:t>
        <a:bodyPr/>
        <a:lstStyle/>
        <a:p>
          <a:endParaRPr lang="da-DK"/>
        </a:p>
      </dgm:t>
    </dgm:pt>
    <dgm:pt modelId="{58CD7D85-12AC-4D3F-98D6-06C38A2CF14E}">
      <dgm:prSet phldrT="[Tekst]"/>
      <dgm:spPr/>
      <dgm:t>
        <a:bodyPr/>
        <a:lstStyle/>
        <a:p>
          <a:r>
            <a:rPr lang="da-DK" dirty="0"/>
            <a:t>Bemanding</a:t>
          </a:r>
        </a:p>
      </dgm:t>
    </dgm:pt>
    <dgm:pt modelId="{09FE96EF-E740-430A-9762-A17B298DB5E8}" type="parTrans" cxnId="{60F8560A-607C-441C-9B5D-86D696755D37}">
      <dgm:prSet/>
      <dgm:spPr/>
      <dgm:t>
        <a:bodyPr/>
        <a:lstStyle/>
        <a:p>
          <a:endParaRPr lang="da-DK"/>
        </a:p>
      </dgm:t>
    </dgm:pt>
    <dgm:pt modelId="{DDA1CBEC-42AA-4F86-9E65-C6CF2604CAFE}" type="sibTrans" cxnId="{60F8560A-607C-441C-9B5D-86D696755D37}">
      <dgm:prSet/>
      <dgm:spPr/>
      <dgm:t>
        <a:bodyPr/>
        <a:lstStyle/>
        <a:p>
          <a:endParaRPr lang="da-DK"/>
        </a:p>
      </dgm:t>
    </dgm:pt>
    <dgm:pt modelId="{82013A61-F0AB-45AC-A496-16D9BD5B8FA9}">
      <dgm:prSet phldrT="[Tekst]"/>
      <dgm:spPr/>
      <dgm:t>
        <a:bodyPr/>
        <a:lstStyle/>
        <a:p>
          <a:r>
            <a:rPr lang="da-DK" dirty="0"/>
            <a:t>gentagelse</a:t>
          </a:r>
        </a:p>
      </dgm:t>
    </dgm:pt>
    <dgm:pt modelId="{04DC0594-AB3F-45F4-950F-42F44D155947}" type="parTrans" cxnId="{9D414BBB-368A-42AE-B966-2739EA40A688}">
      <dgm:prSet/>
      <dgm:spPr/>
      <dgm:t>
        <a:bodyPr/>
        <a:lstStyle/>
        <a:p>
          <a:endParaRPr lang="da-DK"/>
        </a:p>
      </dgm:t>
    </dgm:pt>
    <dgm:pt modelId="{E73A64FE-FF45-492C-A8B5-FB9F7B46869C}" type="sibTrans" cxnId="{9D414BBB-368A-42AE-B966-2739EA40A688}">
      <dgm:prSet/>
      <dgm:spPr/>
      <dgm:t>
        <a:bodyPr/>
        <a:lstStyle/>
        <a:p>
          <a:endParaRPr lang="da-DK"/>
        </a:p>
      </dgm:t>
    </dgm:pt>
    <dgm:pt modelId="{4F95ADE1-39F2-40EE-BEE5-D385CCC646BA}">
      <dgm:prSet phldrT="[Tekst]"/>
      <dgm:spPr/>
      <dgm:t>
        <a:bodyPr/>
        <a:lstStyle/>
        <a:p>
          <a:r>
            <a:rPr lang="da-DK" dirty="0"/>
            <a:t>Tidsforbrug på pladsen</a:t>
          </a:r>
        </a:p>
      </dgm:t>
    </dgm:pt>
    <dgm:pt modelId="{F3C7DDC1-A5E2-46B2-B610-D2B3268F8C5F}" type="parTrans" cxnId="{6BFF3CCC-B9DE-4A61-9F0E-39BBE98095DE}">
      <dgm:prSet/>
      <dgm:spPr/>
      <dgm:t>
        <a:bodyPr/>
        <a:lstStyle/>
        <a:p>
          <a:endParaRPr lang="da-DK"/>
        </a:p>
      </dgm:t>
    </dgm:pt>
    <dgm:pt modelId="{3FC3D5D4-40D7-41C4-95EF-F096DB6A54BA}" type="sibTrans" cxnId="{6BFF3CCC-B9DE-4A61-9F0E-39BBE98095DE}">
      <dgm:prSet/>
      <dgm:spPr/>
      <dgm:t>
        <a:bodyPr/>
        <a:lstStyle/>
        <a:p>
          <a:endParaRPr lang="da-DK"/>
        </a:p>
      </dgm:t>
    </dgm:pt>
    <dgm:pt modelId="{22FEB2A5-8268-4B81-8C5A-E658DF7C445E}">
      <dgm:prSet phldrT="[Tekst]"/>
      <dgm:spPr/>
      <dgm:t>
        <a:bodyPr/>
        <a:lstStyle/>
        <a:p>
          <a:r>
            <a:rPr lang="da-DK" dirty="0"/>
            <a:t>Tidsforbrug andre steder</a:t>
          </a:r>
        </a:p>
      </dgm:t>
    </dgm:pt>
    <dgm:pt modelId="{ADC71BAB-02E5-4FA7-8638-571B3C0E407F}" type="parTrans" cxnId="{F07557E2-A4D5-45FD-93D3-A23077CC626A}">
      <dgm:prSet/>
      <dgm:spPr/>
      <dgm:t>
        <a:bodyPr/>
        <a:lstStyle/>
        <a:p>
          <a:endParaRPr lang="da-DK"/>
        </a:p>
      </dgm:t>
    </dgm:pt>
    <dgm:pt modelId="{A3282E3C-82A8-4C14-9AF1-865324760D0A}" type="sibTrans" cxnId="{F07557E2-A4D5-45FD-93D3-A23077CC626A}">
      <dgm:prSet/>
      <dgm:spPr/>
      <dgm:t>
        <a:bodyPr/>
        <a:lstStyle/>
        <a:p>
          <a:endParaRPr lang="da-DK"/>
        </a:p>
      </dgm:t>
    </dgm:pt>
    <dgm:pt modelId="{BDC3E1A7-DDFD-4DC4-B11B-890B8E6D46DE}">
      <dgm:prSet phldrT="[Tekst]"/>
      <dgm:spPr/>
      <dgm:t>
        <a:bodyPr/>
        <a:lstStyle/>
        <a:p>
          <a:r>
            <a:rPr lang="da-DK" dirty="0"/>
            <a:t>Pris for eget arbejde</a:t>
          </a:r>
        </a:p>
      </dgm:t>
    </dgm:pt>
    <dgm:pt modelId="{99EBCDA4-43DE-40EE-AD47-0D3ACCC34215}" type="parTrans" cxnId="{E657D12E-0950-4D48-A035-DF8EF3DC30E6}">
      <dgm:prSet/>
      <dgm:spPr/>
      <dgm:t>
        <a:bodyPr/>
        <a:lstStyle/>
        <a:p>
          <a:endParaRPr lang="da-DK"/>
        </a:p>
      </dgm:t>
    </dgm:pt>
    <dgm:pt modelId="{D13C0B04-29BD-40C0-BE9C-C7200B47318B}" type="sibTrans" cxnId="{E657D12E-0950-4D48-A035-DF8EF3DC30E6}">
      <dgm:prSet/>
      <dgm:spPr/>
      <dgm:t>
        <a:bodyPr/>
        <a:lstStyle/>
        <a:p>
          <a:endParaRPr lang="da-DK"/>
        </a:p>
      </dgm:t>
    </dgm:pt>
    <dgm:pt modelId="{BB57324C-783B-437B-A145-5AF0D81BDCEB}">
      <dgm:prSet phldrT="[Tekst]"/>
      <dgm:spPr/>
      <dgm:t>
        <a:bodyPr/>
        <a:lstStyle/>
        <a:p>
          <a:r>
            <a:rPr lang="da-DK" dirty="0"/>
            <a:t>Pris for ydelser</a:t>
          </a:r>
        </a:p>
      </dgm:t>
    </dgm:pt>
    <dgm:pt modelId="{C932DD2C-7C63-4843-BBA0-836CBE95C6BD}" type="parTrans" cxnId="{C520CDF9-2201-4BBF-B4B9-76D692C2660F}">
      <dgm:prSet/>
      <dgm:spPr/>
      <dgm:t>
        <a:bodyPr/>
        <a:lstStyle/>
        <a:p>
          <a:endParaRPr lang="da-DK"/>
        </a:p>
      </dgm:t>
    </dgm:pt>
    <dgm:pt modelId="{6CF1C39C-6F02-428B-B83A-C9B49CBB378B}" type="sibTrans" cxnId="{C520CDF9-2201-4BBF-B4B9-76D692C2660F}">
      <dgm:prSet/>
      <dgm:spPr/>
      <dgm:t>
        <a:bodyPr/>
        <a:lstStyle/>
        <a:p>
          <a:endParaRPr lang="da-DK"/>
        </a:p>
      </dgm:t>
    </dgm:pt>
    <dgm:pt modelId="{66D5E260-9C2E-4760-A04C-0109250D020B}">
      <dgm:prSet phldrT="[Tekst]"/>
      <dgm:spPr/>
      <dgm:t>
        <a:bodyPr/>
        <a:lstStyle/>
        <a:p>
          <a:r>
            <a:rPr lang="da-DK" dirty="0"/>
            <a:t>Pris for bortskaffelse</a:t>
          </a:r>
        </a:p>
      </dgm:t>
    </dgm:pt>
    <dgm:pt modelId="{288CD204-97CE-48DA-A969-6350FBA96384}" type="parTrans" cxnId="{CA717D41-7BB4-438C-A314-B15149DCDE38}">
      <dgm:prSet/>
      <dgm:spPr/>
      <dgm:t>
        <a:bodyPr/>
        <a:lstStyle/>
        <a:p>
          <a:endParaRPr lang="da-DK"/>
        </a:p>
      </dgm:t>
    </dgm:pt>
    <dgm:pt modelId="{7B9B652C-4A30-434C-9095-3FBF97500EED}" type="sibTrans" cxnId="{CA717D41-7BB4-438C-A314-B15149DCDE38}">
      <dgm:prSet/>
      <dgm:spPr/>
      <dgm:t>
        <a:bodyPr/>
        <a:lstStyle/>
        <a:p>
          <a:endParaRPr lang="da-DK"/>
        </a:p>
      </dgm:t>
    </dgm:pt>
    <dgm:pt modelId="{C7EFF709-62DF-4B77-9F0B-7E69340DFCB0}">
      <dgm:prSet phldrT="[Tekst]"/>
      <dgm:spPr/>
      <dgm:t>
        <a:bodyPr/>
        <a:lstStyle/>
        <a:p>
          <a:r>
            <a:rPr lang="da-DK" dirty="0"/>
            <a:t>Salg</a:t>
          </a:r>
        </a:p>
      </dgm:t>
    </dgm:pt>
    <dgm:pt modelId="{CABCE1A8-9EA4-4D2F-9119-6A9602D74328}" type="parTrans" cxnId="{314CC284-3437-4619-BE25-AD0F73DB9979}">
      <dgm:prSet/>
      <dgm:spPr/>
      <dgm:t>
        <a:bodyPr/>
        <a:lstStyle/>
        <a:p>
          <a:endParaRPr lang="da-DK"/>
        </a:p>
      </dgm:t>
    </dgm:pt>
    <dgm:pt modelId="{CCEF92A2-E25C-48D0-91AD-0FB86E4DA449}" type="sibTrans" cxnId="{314CC284-3437-4619-BE25-AD0F73DB9979}">
      <dgm:prSet/>
      <dgm:spPr/>
      <dgm:t>
        <a:bodyPr/>
        <a:lstStyle/>
        <a:p>
          <a:endParaRPr lang="da-DK"/>
        </a:p>
      </dgm:t>
    </dgm:pt>
    <dgm:pt modelId="{E438256C-1A46-4586-91B2-F7BACD1FCB74}">
      <dgm:prSet phldrT="[Tekst]"/>
      <dgm:spPr/>
      <dgm:t>
        <a:bodyPr/>
        <a:lstStyle/>
        <a:p>
          <a:r>
            <a:rPr lang="da-DK" dirty="0"/>
            <a:t>Take-back</a:t>
          </a:r>
        </a:p>
      </dgm:t>
    </dgm:pt>
    <dgm:pt modelId="{A240BE0C-B792-419F-8E1C-21C77FAEB5A9}" type="parTrans" cxnId="{40793A7B-AA11-48BA-BD91-DF6F4DB6EC35}">
      <dgm:prSet/>
      <dgm:spPr/>
      <dgm:t>
        <a:bodyPr/>
        <a:lstStyle/>
        <a:p>
          <a:endParaRPr lang="da-DK"/>
        </a:p>
      </dgm:t>
    </dgm:pt>
    <dgm:pt modelId="{AD550592-1031-44E1-9C22-3E44FA693762}" type="sibTrans" cxnId="{40793A7B-AA11-48BA-BD91-DF6F4DB6EC35}">
      <dgm:prSet/>
      <dgm:spPr/>
      <dgm:t>
        <a:bodyPr/>
        <a:lstStyle/>
        <a:p>
          <a:endParaRPr lang="da-DK"/>
        </a:p>
      </dgm:t>
    </dgm:pt>
    <dgm:pt modelId="{E391B40A-FA73-4D1A-800F-34A16D7520E9}">
      <dgm:prSet phldrT="[Tekst]"/>
      <dgm:spPr/>
      <dgm:t>
        <a:bodyPr/>
        <a:lstStyle/>
        <a:p>
          <a:r>
            <a:rPr lang="da-DK" dirty="0"/>
            <a:t>Viden</a:t>
          </a:r>
        </a:p>
      </dgm:t>
    </dgm:pt>
    <dgm:pt modelId="{C911A7B4-C146-4E85-A393-FBBE53C94FB0}" type="parTrans" cxnId="{D3583F5D-362A-45FF-B502-7016FBC33BB2}">
      <dgm:prSet/>
      <dgm:spPr/>
      <dgm:t>
        <a:bodyPr/>
        <a:lstStyle/>
        <a:p>
          <a:endParaRPr lang="da-DK"/>
        </a:p>
      </dgm:t>
    </dgm:pt>
    <dgm:pt modelId="{F6924AFC-17F8-4D31-82FD-9C62E7DE37CC}" type="sibTrans" cxnId="{D3583F5D-362A-45FF-B502-7016FBC33BB2}">
      <dgm:prSet/>
      <dgm:spPr/>
      <dgm:t>
        <a:bodyPr/>
        <a:lstStyle/>
        <a:p>
          <a:endParaRPr lang="da-DK"/>
        </a:p>
      </dgm:t>
    </dgm:pt>
    <dgm:pt modelId="{76C0A049-A9AB-47A9-8F8C-17FE0CB8750F}">
      <dgm:prSet phldrT="[Tekst]"/>
      <dgm:spPr/>
      <dgm:t>
        <a:bodyPr/>
        <a:lstStyle/>
        <a:p>
          <a:r>
            <a:rPr lang="da-DK" dirty="0"/>
            <a:t>Erfaring</a:t>
          </a:r>
        </a:p>
      </dgm:t>
    </dgm:pt>
    <dgm:pt modelId="{B40ABE72-C64E-4BA3-9752-D6F181B15786}" type="parTrans" cxnId="{5B38AE03-9CC6-4D46-ABF1-66286A08BC07}">
      <dgm:prSet/>
      <dgm:spPr/>
      <dgm:t>
        <a:bodyPr/>
        <a:lstStyle/>
        <a:p>
          <a:endParaRPr lang="da-DK"/>
        </a:p>
      </dgm:t>
    </dgm:pt>
    <dgm:pt modelId="{04D8B5FE-0211-45E7-ABA8-E7244C353920}" type="sibTrans" cxnId="{5B38AE03-9CC6-4D46-ABF1-66286A08BC07}">
      <dgm:prSet/>
      <dgm:spPr/>
      <dgm:t>
        <a:bodyPr/>
        <a:lstStyle/>
        <a:p>
          <a:endParaRPr lang="da-DK"/>
        </a:p>
      </dgm:t>
    </dgm:pt>
    <dgm:pt modelId="{7407012F-C3B2-4C27-A948-ABC5E4771485}">
      <dgm:prSet phldrT="[Tekst]"/>
      <dgm:spPr/>
      <dgm:t>
        <a:bodyPr/>
        <a:lstStyle/>
        <a:p>
          <a:r>
            <a:rPr lang="da-DK" dirty="0"/>
            <a:t>Ressource-kortlægning</a:t>
          </a:r>
        </a:p>
      </dgm:t>
    </dgm:pt>
    <dgm:pt modelId="{0E3F48FF-BFC3-4752-B7EF-77DAF03BC64B}" type="parTrans" cxnId="{FBA3B4A3-6926-4181-B569-E5A385B85A3A}">
      <dgm:prSet/>
      <dgm:spPr/>
      <dgm:t>
        <a:bodyPr/>
        <a:lstStyle/>
        <a:p>
          <a:endParaRPr lang="da-DK"/>
        </a:p>
      </dgm:t>
    </dgm:pt>
    <dgm:pt modelId="{BB949B0A-BCB1-48E5-BE80-712CCF7B7C23}" type="sibTrans" cxnId="{FBA3B4A3-6926-4181-B569-E5A385B85A3A}">
      <dgm:prSet/>
      <dgm:spPr/>
      <dgm:t>
        <a:bodyPr/>
        <a:lstStyle/>
        <a:p>
          <a:endParaRPr lang="da-DK"/>
        </a:p>
      </dgm:t>
    </dgm:pt>
    <dgm:pt modelId="{37CC28BC-3B8D-4C8E-BC49-243FB55B456E}">
      <dgm:prSet phldrT="[Tekst]"/>
      <dgm:spPr/>
      <dgm:t>
        <a:bodyPr/>
        <a:lstStyle/>
        <a:p>
          <a:r>
            <a:rPr lang="da-DK" dirty="0"/>
            <a:t>Maskiner</a:t>
          </a:r>
        </a:p>
      </dgm:t>
    </dgm:pt>
    <dgm:pt modelId="{5D20A239-19F4-4083-9186-4DE95BCB04E8}" type="parTrans" cxnId="{43620081-BBC2-4716-A8E4-0A7B4D45D5BB}">
      <dgm:prSet/>
      <dgm:spPr/>
      <dgm:t>
        <a:bodyPr/>
        <a:lstStyle/>
        <a:p>
          <a:endParaRPr lang="da-DK"/>
        </a:p>
      </dgm:t>
    </dgm:pt>
    <dgm:pt modelId="{7349388A-9A51-40EF-B59D-1B5F2079DFE1}" type="sibTrans" cxnId="{43620081-BBC2-4716-A8E4-0A7B4D45D5BB}">
      <dgm:prSet/>
      <dgm:spPr/>
      <dgm:t>
        <a:bodyPr/>
        <a:lstStyle/>
        <a:p>
          <a:endParaRPr lang="da-DK"/>
        </a:p>
      </dgm:t>
    </dgm:pt>
    <dgm:pt modelId="{39082A16-7EB7-49EA-BC26-9E1FE0526559}">
      <dgm:prSet phldrT="[Tekst]"/>
      <dgm:spPr/>
      <dgm:t>
        <a:bodyPr/>
        <a:lstStyle/>
        <a:p>
          <a:r>
            <a:rPr lang="da-DK" dirty="0"/>
            <a:t>Arbejdsmiljø</a:t>
          </a:r>
        </a:p>
      </dgm:t>
    </dgm:pt>
    <dgm:pt modelId="{8AFBAB43-8654-4F19-AE49-D2142D1E6E0B}" type="parTrans" cxnId="{1B0370BA-CAB7-4589-ADC2-2E489553A198}">
      <dgm:prSet/>
      <dgm:spPr/>
      <dgm:t>
        <a:bodyPr/>
        <a:lstStyle/>
        <a:p>
          <a:endParaRPr lang="da-DK"/>
        </a:p>
      </dgm:t>
    </dgm:pt>
    <dgm:pt modelId="{0031A6A4-9FF0-4D36-ACFC-C7687B9A952B}" type="sibTrans" cxnId="{1B0370BA-CAB7-4589-ADC2-2E489553A198}">
      <dgm:prSet/>
      <dgm:spPr/>
      <dgm:t>
        <a:bodyPr/>
        <a:lstStyle/>
        <a:p>
          <a:endParaRPr lang="da-DK"/>
        </a:p>
      </dgm:t>
    </dgm:pt>
    <dgm:pt modelId="{F5A2EC54-2089-4095-95D5-5ABCBBAE4F65}" type="pres">
      <dgm:prSet presAssocID="{119087A0-07B7-4F87-A857-52F156B1798F}" presName="linearFlow" presStyleCnt="0">
        <dgm:presLayoutVars>
          <dgm:dir/>
          <dgm:animLvl val="lvl"/>
          <dgm:resizeHandles val="exact"/>
        </dgm:presLayoutVars>
      </dgm:prSet>
      <dgm:spPr/>
    </dgm:pt>
    <dgm:pt modelId="{C47A55F1-3106-49C3-AB0E-03026A6FA481}" type="pres">
      <dgm:prSet presAssocID="{AEBEEA09-B8E8-4544-B035-4B36F8F63853}" presName="composite" presStyleCnt="0"/>
      <dgm:spPr/>
    </dgm:pt>
    <dgm:pt modelId="{E9BF502F-2E0B-4F9F-80B8-5A14B904760B}" type="pres">
      <dgm:prSet presAssocID="{AEBEEA09-B8E8-4544-B035-4B36F8F63853}" presName="parTx" presStyleLbl="node1" presStyleIdx="0" presStyleCnt="6">
        <dgm:presLayoutVars>
          <dgm:chMax val="0"/>
          <dgm:chPref val="0"/>
          <dgm:bulletEnabled val="1"/>
        </dgm:presLayoutVars>
      </dgm:prSet>
      <dgm:spPr/>
    </dgm:pt>
    <dgm:pt modelId="{86B41337-CB3D-48E3-B1C2-A7EC68A8BF6B}" type="pres">
      <dgm:prSet presAssocID="{AEBEEA09-B8E8-4544-B035-4B36F8F63853}" presName="parSh" presStyleLbl="node1" presStyleIdx="0" presStyleCnt="6"/>
      <dgm:spPr/>
    </dgm:pt>
    <dgm:pt modelId="{5ECF8959-A2D4-4815-9DCC-38ACA0E93C76}" type="pres">
      <dgm:prSet presAssocID="{AEBEEA09-B8E8-4544-B035-4B36F8F63853}" presName="desTx" presStyleLbl="fgAcc1" presStyleIdx="0" presStyleCnt="6">
        <dgm:presLayoutVars>
          <dgm:bulletEnabled val="1"/>
        </dgm:presLayoutVars>
      </dgm:prSet>
      <dgm:spPr/>
    </dgm:pt>
    <dgm:pt modelId="{254C4E0E-1F2D-40A1-9C5D-095B8D67A7D9}" type="pres">
      <dgm:prSet presAssocID="{1A930D0A-AB33-4A4E-844B-C4DDA0DD6516}" presName="sibTrans" presStyleLbl="sibTrans2D1" presStyleIdx="0" presStyleCnt="5"/>
      <dgm:spPr/>
    </dgm:pt>
    <dgm:pt modelId="{D780D6C4-AEB9-4784-B03F-B798973D9392}" type="pres">
      <dgm:prSet presAssocID="{1A930D0A-AB33-4A4E-844B-C4DDA0DD6516}" presName="connTx" presStyleLbl="sibTrans2D1" presStyleIdx="0" presStyleCnt="5"/>
      <dgm:spPr/>
    </dgm:pt>
    <dgm:pt modelId="{EFCC072F-C1B2-4DCD-AC17-76B33DEB6937}" type="pres">
      <dgm:prSet presAssocID="{DC087034-244C-494B-9D7A-2610B2AB86A8}" presName="composite" presStyleCnt="0"/>
      <dgm:spPr/>
    </dgm:pt>
    <dgm:pt modelId="{EE683FA3-91D4-46CA-8F6B-934443A696C0}" type="pres">
      <dgm:prSet presAssocID="{DC087034-244C-494B-9D7A-2610B2AB86A8}" presName="parTx" presStyleLbl="node1" presStyleIdx="0" presStyleCnt="6">
        <dgm:presLayoutVars>
          <dgm:chMax val="0"/>
          <dgm:chPref val="0"/>
          <dgm:bulletEnabled val="1"/>
        </dgm:presLayoutVars>
      </dgm:prSet>
      <dgm:spPr/>
    </dgm:pt>
    <dgm:pt modelId="{A816DCEC-1B2B-44C3-82AE-69D8E74CB07A}" type="pres">
      <dgm:prSet presAssocID="{DC087034-244C-494B-9D7A-2610B2AB86A8}" presName="parSh" presStyleLbl="node1" presStyleIdx="1" presStyleCnt="6"/>
      <dgm:spPr/>
    </dgm:pt>
    <dgm:pt modelId="{3B6772B8-952A-4B37-A74D-5831A3449590}" type="pres">
      <dgm:prSet presAssocID="{DC087034-244C-494B-9D7A-2610B2AB86A8}" presName="desTx" presStyleLbl="fgAcc1" presStyleIdx="1" presStyleCnt="6">
        <dgm:presLayoutVars>
          <dgm:bulletEnabled val="1"/>
        </dgm:presLayoutVars>
      </dgm:prSet>
      <dgm:spPr/>
    </dgm:pt>
    <dgm:pt modelId="{E79BBBF7-2FFE-44AA-81D4-FC6B3FDD8C84}" type="pres">
      <dgm:prSet presAssocID="{22E23B65-C76B-4C09-8649-16147EF99642}" presName="sibTrans" presStyleLbl="sibTrans2D1" presStyleIdx="1" presStyleCnt="5"/>
      <dgm:spPr/>
    </dgm:pt>
    <dgm:pt modelId="{B1C79652-6368-4DB9-A370-80141E733EB9}" type="pres">
      <dgm:prSet presAssocID="{22E23B65-C76B-4C09-8649-16147EF99642}" presName="connTx" presStyleLbl="sibTrans2D1" presStyleIdx="1" presStyleCnt="5"/>
      <dgm:spPr/>
    </dgm:pt>
    <dgm:pt modelId="{4C7AA5B6-4993-4C7D-A751-25FEDF20DF7D}" type="pres">
      <dgm:prSet presAssocID="{0DACD899-579B-49FA-89CD-E06026283A9E}" presName="composite" presStyleCnt="0"/>
      <dgm:spPr/>
    </dgm:pt>
    <dgm:pt modelId="{5BAFFDE2-B11C-4AE2-8FC8-6AB3EFE2C4C0}" type="pres">
      <dgm:prSet presAssocID="{0DACD899-579B-49FA-89CD-E06026283A9E}" presName="parTx" presStyleLbl="node1" presStyleIdx="1" presStyleCnt="6">
        <dgm:presLayoutVars>
          <dgm:chMax val="0"/>
          <dgm:chPref val="0"/>
          <dgm:bulletEnabled val="1"/>
        </dgm:presLayoutVars>
      </dgm:prSet>
      <dgm:spPr/>
    </dgm:pt>
    <dgm:pt modelId="{78360F98-0AC7-41A7-A523-8CDF167A2F44}" type="pres">
      <dgm:prSet presAssocID="{0DACD899-579B-49FA-89CD-E06026283A9E}" presName="parSh" presStyleLbl="node1" presStyleIdx="2" presStyleCnt="6"/>
      <dgm:spPr/>
    </dgm:pt>
    <dgm:pt modelId="{E65F76D9-9DB5-4ED2-BC27-9427B8DCAED2}" type="pres">
      <dgm:prSet presAssocID="{0DACD899-579B-49FA-89CD-E06026283A9E}" presName="desTx" presStyleLbl="fgAcc1" presStyleIdx="2" presStyleCnt="6">
        <dgm:presLayoutVars>
          <dgm:bulletEnabled val="1"/>
        </dgm:presLayoutVars>
      </dgm:prSet>
      <dgm:spPr/>
    </dgm:pt>
    <dgm:pt modelId="{E6D1AE8C-347F-482B-9CBE-9602578F601F}" type="pres">
      <dgm:prSet presAssocID="{9F3F4893-39ED-4BF3-83A0-C135C5A6E12F}" presName="sibTrans" presStyleLbl="sibTrans2D1" presStyleIdx="2" presStyleCnt="5"/>
      <dgm:spPr/>
    </dgm:pt>
    <dgm:pt modelId="{A590026D-3B0B-46EB-952E-204535D54FB7}" type="pres">
      <dgm:prSet presAssocID="{9F3F4893-39ED-4BF3-83A0-C135C5A6E12F}" presName="connTx" presStyleLbl="sibTrans2D1" presStyleIdx="2" presStyleCnt="5"/>
      <dgm:spPr/>
    </dgm:pt>
    <dgm:pt modelId="{EC7B3D49-1A21-42A7-A843-5FE21D8E663D}" type="pres">
      <dgm:prSet presAssocID="{5079E73A-06C2-4C4B-AC57-D2289E0F1020}" presName="composite" presStyleCnt="0"/>
      <dgm:spPr/>
    </dgm:pt>
    <dgm:pt modelId="{C3A7C89E-B0A3-4B49-B795-D2AE70EA5114}" type="pres">
      <dgm:prSet presAssocID="{5079E73A-06C2-4C4B-AC57-D2289E0F1020}" presName="parTx" presStyleLbl="node1" presStyleIdx="2" presStyleCnt="6">
        <dgm:presLayoutVars>
          <dgm:chMax val="0"/>
          <dgm:chPref val="0"/>
          <dgm:bulletEnabled val="1"/>
        </dgm:presLayoutVars>
      </dgm:prSet>
      <dgm:spPr/>
    </dgm:pt>
    <dgm:pt modelId="{7B6A3DE2-DDA8-49ED-B379-F6E4150713D6}" type="pres">
      <dgm:prSet presAssocID="{5079E73A-06C2-4C4B-AC57-D2289E0F1020}" presName="parSh" presStyleLbl="node1" presStyleIdx="3" presStyleCnt="6"/>
      <dgm:spPr/>
    </dgm:pt>
    <dgm:pt modelId="{37712C05-9F68-4416-80F2-64AD780E529B}" type="pres">
      <dgm:prSet presAssocID="{5079E73A-06C2-4C4B-AC57-D2289E0F1020}" presName="desTx" presStyleLbl="fgAcc1" presStyleIdx="3" presStyleCnt="6">
        <dgm:presLayoutVars>
          <dgm:bulletEnabled val="1"/>
        </dgm:presLayoutVars>
      </dgm:prSet>
      <dgm:spPr/>
    </dgm:pt>
    <dgm:pt modelId="{B5347B0C-9411-4A80-B30E-5FB55CEA5AAD}" type="pres">
      <dgm:prSet presAssocID="{5597B8D1-6181-4398-8911-E6DDD3692F4A}" presName="sibTrans" presStyleLbl="sibTrans2D1" presStyleIdx="3" presStyleCnt="5"/>
      <dgm:spPr/>
    </dgm:pt>
    <dgm:pt modelId="{6A02B22B-34CD-4400-AEAF-296B809BAFD0}" type="pres">
      <dgm:prSet presAssocID="{5597B8D1-6181-4398-8911-E6DDD3692F4A}" presName="connTx" presStyleLbl="sibTrans2D1" presStyleIdx="3" presStyleCnt="5"/>
      <dgm:spPr/>
    </dgm:pt>
    <dgm:pt modelId="{4FA84865-2022-41C4-A968-91723F66097F}" type="pres">
      <dgm:prSet presAssocID="{20B04BF5-B177-4EB5-BF7A-50E4F8C405D1}" presName="composite" presStyleCnt="0"/>
      <dgm:spPr/>
    </dgm:pt>
    <dgm:pt modelId="{AF0BEDC5-F725-43DD-9B3A-1DF9DF066268}" type="pres">
      <dgm:prSet presAssocID="{20B04BF5-B177-4EB5-BF7A-50E4F8C405D1}" presName="parTx" presStyleLbl="node1" presStyleIdx="3" presStyleCnt="6">
        <dgm:presLayoutVars>
          <dgm:chMax val="0"/>
          <dgm:chPref val="0"/>
          <dgm:bulletEnabled val="1"/>
        </dgm:presLayoutVars>
      </dgm:prSet>
      <dgm:spPr/>
    </dgm:pt>
    <dgm:pt modelId="{CAC197EA-E308-49E5-9CD3-B715B7CF9163}" type="pres">
      <dgm:prSet presAssocID="{20B04BF5-B177-4EB5-BF7A-50E4F8C405D1}" presName="parSh" presStyleLbl="node1" presStyleIdx="4" presStyleCnt="6"/>
      <dgm:spPr/>
    </dgm:pt>
    <dgm:pt modelId="{A98F2A09-8741-47CC-90CF-E247388D8A4E}" type="pres">
      <dgm:prSet presAssocID="{20B04BF5-B177-4EB5-BF7A-50E4F8C405D1}" presName="desTx" presStyleLbl="fgAcc1" presStyleIdx="4" presStyleCnt="6">
        <dgm:presLayoutVars>
          <dgm:bulletEnabled val="1"/>
        </dgm:presLayoutVars>
      </dgm:prSet>
      <dgm:spPr/>
    </dgm:pt>
    <dgm:pt modelId="{6B069E05-E9D6-4B28-9EAF-2470D8C1F55B}" type="pres">
      <dgm:prSet presAssocID="{11F2C590-AB18-4077-9F00-3B65F038309E}" presName="sibTrans" presStyleLbl="sibTrans2D1" presStyleIdx="4" presStyleCnt="5"/>
      <dgm:spPr/>
    </dgm:pt>
    <dgm:pt modelId="{C42B2807-13E6-4138-8D92-478E13F682D9}" type="pres">
      <dgm:prSet presAssocID="{11F2C590-AB18-4077-9F00-3B65F038309E}" presName="connTx" presStyleLbl="sibTrans2D1" presStyleIdx="4" presStyleCnt="5"/>
      <dgm:spPr/>
    </dgm:pt>
    <dgm:pt modelId="{86E47F0B-362E-4E66-B25A-C8FBEB6878E9}" type="pres">
      <dgm:prSet presAssocID="{65C39C71-EDE1-47D1-AE3D-8522561B9569}" presName="composite" presStyleCnt="0"/>
      <dgm:spPr/>
    </dgm:pt>
    <dgm:pt modelId="{545EA9AD-B600-4579-82AA-83C2CD9265EA}" type="pres">
      <dgm:prSet presAssocID="{65C39C71-EDE1-47D1-AE3D-8522561B9569}" presName="parTx" presStyleLbl="node1" presStyleIdx="4" presStyleCnt="6">
        <dgm:presLayoutVars>
          <dgm:chMax val="0"/>
          <dgm:chPref val="0"/>
          <dgm:bulletEnabled val="1"/>
        </dgm:presLayoutVars>
      </dgm:prSet>
      <dgm:spPr/>
    </dgm:pt>
    <dgm:pt modelId="{F394A3A9-CB63-4149-80E9-26459F7014D4}" type="pres">
      <dgm:prSet presAssocID="{65C39C71-EDE1-47D1-AE3D-8522561B9569}" presName="parSh" presStyleLbl="node1" presStyleIdx="5" presStyleCnt="6"/>
      <dgm:spPr/>
    </dgm:pt>
    <dgm:pt modelId="{93ED68BA-24F5-465B-A372-E7D2F5D9CC45}" type="pres">
      <dgm:prSet presAssocID="{65C39C71-EDE1-47D1-AE3D-8522561B9569}" presName="desTx" presStyleLbl="fgAcc1" presStyleIdx="5" presStyleCnt="6">
        <dgm:presLayoutVars>
          <dgm:bulletEnabled val="1"/>
        </dgm:presLayoutVars>
      </dgm:prSet>
      <dgm:spPr/>
    </dgm:pt>
  </dgm:ptLst>
  <dgm:cxnLst>
    <dgm:cxn modelId="{8D13E401-E76C-433B-A7B2-8A2691CBE4D3}" type="presOf" srcId="{0DACD899-579B-49FA-89CD-E06026283A9E}" destId="{78360F98-0AC7-41A7-A523-8CDF167A2F44}" srcOrd="1" destOrd="0" presId="urn:microsoft.com/office/officeart/2005/8/layout/process3"/>
    <dgm:cxn modelId="{273B6202-1C12-4046-BEC5-A179901C803B}" type="presOf" srcId="{39082A16-7EB7-49EA-BC26-9E1FE0526559}" destId="{E65F76D9-9DB5-4ED2-BC27-9427B8DCAED2}" srcOrd="0" destOrd="3" presId="urn:microsoft.com/office/officeart/2005/8/layout/process3"/>
    <dgm:cxn modelId="{5B38AE03-9CC6-4D46-ABF1-66286A08BC07}" srcId="{AEBEEA09-B8E8-4544-B035-4B36F8F63853}" destId="{76C0A049-A9AB-47A9-8F8C-17FE0CB8750F}" srcOrd="2" destOrd="0" parTransId="{B40ABE72-C64E-4BA3-9752-D6F181B15786}" sibTransId="{04D8B5FE-0211-45E7-ABA8-E7244C353920}"/>
    <dgm:cxn modelId="{0C25A904-744F-4E6E-86B8-2899BEBE8A11}" type="presOf" srcId="{66D5E260-9C2E-4760-A04C-0109250D020B}" destId="{93ED68BA-24F5-465B-A372-E7D2F5D9CC45}" srcOrd="0" destOrd="2" presId="urn:microsoft.com/office/officeart/2005/8/layout/process3"/>
    <dgm:cxn modelId="{60F8560A-607C-441C-9B5D-86D696755D37}" srcId="{5079E73A-06C2-4C4B-AC57-D2289E0F1020}" destId="{58CD7D85-12AC-4D3F-98D6-06C38A2CF14E}" srcOrd="0" destOrd="0" parTransId="{09FE96EF-E740-430A-9762-A17B298DB5E8}" sibTransId="{DDA1CBEC-42AA-4F86-9E65-C6CF2604CAFE}"/>
    <dgm:cxn modelId="{F6600A1C-63CD-4EBA-B889-3999EABF9EFD}" type="presOf" srcId="{4F95ADE1-39F2-40EE-BEE5-D385CCC646BA}" destId="{A98F2A09-8741-47CC-90CF-E247388D8A4E}" srcOrd="0" destOrd="0" presId="urn:microsoft.com/office/officeart/2005/8/layout/process3"/>
    <dgm:cxn modelId="{D5EAA91F-599E-4BE4-9E02-224E922307B6}" type="presOf" srcId="{5079E73A-06C2-4C4B-AC57-D2289E0F1020}" destId="{C3A7C89E-B0A3-4B49-B795-D2AE70EA5114}" srcOrd="0" destOrd="0" presId="urn:microsoft.com/office/officeart/2005/8/layout/process3"/>
    <dgm:cxn modelId="{68EAED20-AB09-463C-A9F7-F8AB94EFF69E}" type="presOf" srcId="{22FEB2A5-8268-4B81-8C5A-E658DF7C445E}" destId="{A98F2A09-8741-47CC-90CF-E247388D8A4E}" srcOrd="0" destOrd="1" presId="urn:microsoft.com/office/officeart/2005/8/layout/process3"/>
    <dgm:cxn modelId="{F50E5922-5787-4870-A139-B992982F5595}" type="presOf" srcId="{AEBEEA09-B8E8-4544-B035-4B36F8F63853}" destId="{E9BF502F-2E0B-4F9F-80B8-5A14B904760B}" srcOrd="0" destOrd="0" presId="urn:microsoft.com/office/officeart/2005/8/layout/process3"/>
    <dgm:cxn modelId="{4AFD1D2C-B986-400A-B547-86E6916EC1FE}" srcId="{0DACD899-579B-49FA-89CD-E06026283A9E}" destId="{88199F00-30B0-4EEA-A3E6-767F674416BD}" srcOrd="0" destOrd="0" parTransId="{5841737B-2613-4073-A368-8E5A315ADF9C}" sibTransId="{CC350733-AF97-4D88-BD42-A7BAF72D07D9}"/>
    <dgm:cxn modelId="{4DEDCF2C-84F6-4C11-A709-52BB099B995B}" type="presOf" srcId="{20B04BF5-B177-4EB5-BF7A-50E4F8C405D1}" destId="{AF0BEDC5-F725-43DD-9B3A-1DF9DF066268}" srcOrd="0" destOrd="0" presId="urn:microsoft.com/office/officeart/2005/8/layout/process3"/>
    <dgm:cxn modelId="{CB2D092E-FB5F-4D4C-81C8-8391BE795582}" type="presOf" srcId="{DC087034-244C-494B-9D7A-2610B2AB86A8}" destId="{A816DCEC-1B2B-44C3-82AE-69D8E74CB07A}" srcOrd="1" destOrd="0" presId="urn:microsoft.com/office/officeart/2005/8/layout/process3"/>
    <dgm:cxn modelId="{E657D12E-0950-4D48-A035-DF8EF3DC30E6}" srcId="{65C39C71-EDE1-47D1-AE3D-8522561B9569}" destId="{BDC3E1A7-DDFD-4DC4-B11B-890B8E6D46DE}" srcOrd="0" destOrd="0" parTransId="{99EBCDA4-43DE-40EE-AD47-0D3ACCC34215}" sibTransId="{D13C0B04-29BD-40C0-BE9C-C7200B47318B}"/>
    <dgm:cxn modelId="{8B628A32-27DF-46BB-B32A-0FC10E18F382}" type="presOf" srcId="{20B04BF5-B177-4EB5-BF7A-50E4F8C405D1}" destId="{CAC197EA-E308-49E5-9CD3-B715B7CF9163}" srcOrd="1" destOrd="0" presId="urn:microsoft.com/office/officeart/2005/8/layout/process3"/>
    <dgm:cxn modelId="{BB7D9F34-38A0-415B-836E-01AB53FF0ABE}" type="presOf" srcId="{0FC4CFF9-2F9E-4FB0-880F-66B07BBEE61B}" destId="{3B6772B8-952A-4B37-A74D-5831A3449590}" srcOrd="0" destOrd="1" presId="urn:microsoft.com/office/officeart/2005/8/layout/process3"/>
    <dgm:cxn modelId="{98199137-ACF5-4F24-91C3-52AE6615FF8E}" type="presOf" srcId="{82013A61-F0AB-45AC-A496-16D9BD5B8FA9}" destId="{37712C05-9F68-4416-80F2-64AD780E529B}" srcOrd="0" destOrd="2" presId="urn:microsoft.com/office/officeart/2005/8/layout/process3"/>
    <dgm:cxn modelId="{4FAEBA38-0B49-42D4-8E78-32FFDFE2BD66}" type="presOf" srcId="{22E23B65-C76B-4C09-8649-16147EF99642}" destId="{E79BBBF7-2FFE-44AA-81D4-FC6B3FDD8C84}" srcOrd="0" destOrd="0" presId="urn:microsoft.com/office/officeart/2005/8/layout/process3"/>
    <dgm:cxn modelId="{90BF8A39-01DE-4F81-BBF5-9B947704E5FA}" srcId="{0DACD899-579B-49FA-89CD-E06026283A9E}" destId="{8E643970-3DF0-493A-A3EC-8B20860E66E6}" srcOrd="2" destOrd="0" parTransId="{BC5ED1F4-8E50-4DFC-AB53-52D3483D4369}" sibTransId="{10B8D497-E2E7-4138-838D-FCC9CECEF469}"/>
    <dgm:cxn modelId="{CBC5643B-7402-40B9-8DB0-CB168EB0BDE2}" type="presOf" srcId="{58CD7D85-12AC-4D3F-98D6-06C38A2CF14E}" destId="{37712C05-9F68-4416-80F2-64AD780E529B}" srcOrd="0" destOrd="0" presId="urn:microsoft.com/office/officeart/2005/8/layout/process3"/>
    <dgm:cxn modelId="{9D8FF83D-1535-4671-8A62-982B28B6C5D5}" type="presOf" srcId="{DC087034-244C-494B-9D7A-2610B2AB86A8}" destId="{EE683FA3-91D4-46CA-8F6B-934443A696C0}" srcOrd="0" destOrd="0" presId="urn:microsoft.com/office/officeart/2005/8/layout/process3"/>
    <dgm:cxn modelId="{D3583F5D-362A-45FF-B502-7016FBC33BB2}" srcId="{AEBEEA09-B8E8-4544-B035-4B36F8F63853}" destId="{E391B40A-FA73-4D1A-800F-34A16D7520E9}" srcOrd="1" destOrd="0" parTransId="{C911A7B4-C146-4E85-A393-FBBE53C94FB0}" sibTransId="{F6924AFC-17F8-4D31-82FD-9C62E7DE37CC}"/>
    <dgm:cxn modelId="{CA717D41-7BB4-438C-A314-B15149DCDE38}" srcId="{65C39C71-EDE1-47D1-AE3D-8522561B9569}" destId="{66D5E260-9C2E-4760-A04C-0109250D020B}" srcOrd="2" destOrd="0" parTransId="{288CD204-97CE-48DA-A969-6350FBA96384}" sibTransId="{7B9B652C-4A30-434C-9095-3FBF97500EED}"/>
    <dgm:cxn modelId="{F5EA3963-335C-425E-9A5C-B888B5F7FA0C}" type="presOf" srcId="{1A930D0A-AB33-4A4E-844B-C4DDA0DD6516}" destId="{D780D6C4-AEB9-4784-B03F-B798973D9392}" srcOrd="1" destOrd="0" presId="urn:microsoft.com/office/officeart/2005/8/layout/process3"/>
    <dgm:cxn modelId="{84310E64-9E7C-46B5-8D6C-59A0DF03B4CD}" type="presOf" srcId="{76C0A049-A9AB-47A9-8F8C-17FE0CB8750F}" destId="{5ECF8959-A2D4-4815-9DCC-38ACA0E93C76}" srcOrd="0" destOrd="2" presId="urn:microsoft.com/office/officeart/2005/8/layout/process3"/>
    <dgm:cxn modelId="{9F134649-EA65-4AFA-BB6E-487D42200180}" srcId="{DC087034-244C-494B-9D7A-2610B2AB86A8}" destId="{21FB7351-BB34-4A05-8830-920EB7E80F66}" srcOrd="0" destOrd="0" parTransId="{945C6103-09D9-4325-9BD2-5D1A0CD71A4C}" sibTransId="{96245558-A9BB-41A7-9500-562905079A6F}"/>
    <dgm:cxn modelId="{F920774B-580C-45CA-A0C6-A1E2ED2110A7}" type="presOf" srcId="{5597B8D1-6181-4398-8911-E6DDD3692F4A}" destId="{6A02B22B-34CD-4400-AEAF-296B809BAFD0}" srcOrd="1" destOrd="0" presId="urn:microsoft.com/office/officeart/2005/8/layout/process3"/>
    <dgm:cxn modelId="{B256C64C-7277-4D98-9E11-B8DE979F1041}" type="presOf" srcId="{5597B8D1-6181-4398-8911-E6DDD3692F4A}" destId="{B5347B0C-9411-4A80-B30E-5FB55CEA5AAD}" srcOrd="0" destOrd="0" presId="urn:microsoft.com/office/officeart/2005/8/layout/process3"/>
    <dgm:cxn modelId="{D77D036D-452B-498B-8B78-A6CC13A4E184}" type="presOf" srcId="{119087A0-07B7-4F87-A857-52F156B1798F}" destId="{F5A2EC54-2089-4095-95D5-5ABCBBAE4F65}" srcOrd="0" destOrd="0" presId="urn:microsoft.com/office/officeart/2005/8/layout/process3"/>
    <dgm:cxn modelId="{736CEC4E-CB4F-4591-8115-0FDCA6EAF157}" type="presOf" srcId="{8E643970-3DF0-493A-A3EC-8B20860E66E6}" destId="{E65F76D9-9DB5-4ED2-BC27-9427B8DCAED2}" srcOrd="0" destOrd="2" presId="urn:microsoft.com/office/officeart/2005/8/layout/process3"/>
    <dgm:cxn modelId="{36A3B64F-28E4-4728-87CB-9A4800F9A8D9}" type="presOf" srcId="{C7EFF709-62DF-4B77-9F0B-7E69340DFCB0}" destId="{E65F76D9-9DB5-4ED2-BC27-9427B8DCAED2}" srcOrd="0" destOrd="4" presId="urn:microsoft.com/office/officeart/2005/8/layout/process3"/>
    <dgm:cxn modelId="{5C553971-2DB8-4A0A-B779-914AB6934AD0}" type="presOf" srcId="{9F3F4893-39ED-4BF3-83A0-C135C5A6E12F}" destId="{A590026D-3B0B-46EB-952E-204535D54FB7}" srcOrd="1" destOrd="0" presId="urn:microsoft.com/office/officeart/2005/8/layout/process3"/>
    <dgm:cxn modelId="{532DB771-D37E-4E97-8215-5CBD5FEDA72A}" type="presOf" srcId="{E438256C-1A46-4586-91B2-F7BACD1FCB74}" destId="{E65F76D9-9DB5-4ED2-BC27-9427B8DCAED2}" srcOrd="0" destOrd="5" presId="urn:microsoft.com/office/officeart/2005/8/layout/process3"/>
    <dgm:cxn modelId="{2D1E275A-6B78-40C7-8F9A-F672469FBFE8}" type="presOf" srcId="{BDC3E1A7-DDFD-4DC4-B11B-890B8E6D46DE}" destId="{93ED68BA-24F5-465B-A372-E7D2F5D9CC45}" srcOrd="0" destOrd="0" presId="urn:microsoft.com/office/officeart/2005/8/layout/process3"/>
    <dgm:cxn modelId="{40793A7B-AA11-48BA-BD91-DF6F4DB6EC35}" srcId="{0DACD899-579B-49FA-89CD-E06026283A9E}" destId="{E438256C-1A46-4586-91B2-F7BACD1FCB74}" srcOrd="5" destOrd="0" parTransId="{A240BE0C-B792-419F-8E1C-21C77FAEB5A9}" sibTransId="{AD550592-1031-44E1-9C22-3E44FA693762}"/>
    <dgm:cxn modelId="{E1383E7B-0DC4-4476-9588-DF66AA83E899}" srcId="{119087A0-07B7-4F87-A857-52F156B1798F}" destId="{DC087034-244C-494B-9D7A-2610B2AB86A8}" srcOrd="1" destOrd="0" parTransId="{57A53A00-6D73-4C7A-A75A-E2E673013710}" sibTransId="{22E23B65-C76B-4C09-8649-16147EF99642}"/>
    <dgm:cxn modelId="{CCB87E7B-E0AE-4EBE-86B0-3AEA21C0116B}" type="presOf" srcId="{E391B40A-FA73-4D1A-800F-34A16D7520E9}" destId="{5ECF8959-A2D4-4815-9DCC-38ACA0E93C76}" srcOrd="0" destOrd="1" presId="urn:microsoft.com/office/officeart/2005/8/layout/process3"/>
    <dgm:cxn modelId="{083DA47B-5A45-4A9C-B18E-97FF704C868D}" type="presOf" srcId="{5079E73A-06C2-4C4B-AC57-D2289E0F1020}" destId="{7B6A3DE2-DDA8-49ED-B379-F6E4150713D6}" srcOrd="1" destOrd="0" presId="urn:microsoft.com/office/officeart/2005/8/layout/process3"/>
    <dgm:cxn modelId="{43620081-BBC2-4716-A8E4-0A7B4D45D5BB}" srcId="{5079E73A-06C2-4C4B-AC57-D2289E0F1020}" destId="{37CC28BC-3B8D-4C8E-BC49-243FB55B456E}" srcOrd="1" destOrd="0" parTransId="{5D20A239-19F4-4083-9186-4DE95BCB04E8}" sibTransId="{7349388A-9A51-40EF-B59D-1B5F2079DFE1}"/>
    <dgm:cxn modelId="{314CC284-3437-4619-BE25-AD0F73DB9979}" srcId="{0DACD899-579B-49FA-89CD-E06026283A9E}" destId="{C7EFF709-62DF-4B77-9F0B-7E69340DFCB0}" srcOrd="4" destOrd="0" parTransId="{CABCE1A8-9EA4-4D2F-9119-6A9602D74328}" sibTransId="{CCEF92A2-E25C-48D0-91AD-0FB86E4DA449}"/>
    <dgm:cxn modelId="{32E4D788-DCB8-4109-83A0-0DF08C0DB926}" srcId="{119087A0-07B7-4F87-A857-52F156B1798F}" destId="{20B04BF5-B177-4EB5-BF7A-50E4F8C405D1}" srcOrd="4" destOrd="0" parTransId="{E172B65D-2ECF-4A76-9A40-1BF81FA532B3}" sibTransId="{11F2C590-AB18-4077-9F00-3B65F038309E}"/>
    <dgm:cxn modelId="{66F3938C-170E-4F4D-A333-46D3C25A362A}" type="presOf" srcId="{37CC28BC-3B8D-4C8E-BC49-243FB55B456E}" destId="{37712C05-9F68-4416-80F2-64AD780E529B}" srcOrd="0" destOrd="1" presId="urn:microsoft.com/office/officeart/2005/8/layout/process3"/>
    <dgm:cxn modelId="{14C1E38E-F2BC-4448-8D23-9AEB5E8E4919}" srcId="{119087A0-07B7-4F87-A857-52F156B1798F}" destId="{0DACD899-579B-49FA-89CD-E06026283A9E}" srcOrd="2" destOrd="0" parTransId="{336D8514-1EFB-4941-A911-EAF62B21D66F}" sibTransId="{9F3F4893-39ED-4BF3-83A0-C135C5A6E12F}"/>
    <dgm:cxn modelId="{BABEF98F-7C64-470C-93E3-8A9D7AAB9860}" type="presOf" srcId="{1A930D0A-AB33-4A4E-844B-C4DDA0DD6516}" destId="{254C4E0E-1F2D-40A1-9C5D-095B8D67A7D9}" srcOrd="0" destOrd="0" presId="urn:microsoft.com/office/officeart/2005/8/layout/process3"/>
    <dgm:cxn modelId="{D5BB9A93-E647-4779-AE05-93D0EB7CF960}" type="presOf" srcId="{AEBEEA09-B8E8-4544-B035-4B36F8F63853}" destId="{86B41337-CB3D-48E3-B1C2-A7EC68A8BF6B}" srcOrd="1" destOrd="0" presId="urn:microsoft.com/office/officeart/2005/8/layout/process3"/>
    <dgm:cxn modelId="{8220BA95-7E4D-4CBC-ABD6-0F442A6B3E8D}" srcId="{DC087034-244C-494B-9D7A-2610B2AB86A8}" destId="{0FC4CFF9-2F9E-4FB0-880F-66B07BBEE61B}" srcOrd="1" destOrd="0" parTransId="{776416D7-CD87-4078-83BC-ED9F4837320F}" sibTransId="{2FC44351-B057-481E-955C-9D82103064F0}"/>
    <dgm:cxn modelId="{D0702996-A848-42AE-9230-5339B3BD1797}" type="presOf" srcId="{65C39C71-EDE1-47D1-AE3D-8522561B9569}" destId="{F394A3A9-CB63-4149-80E9-26459F7014D4}" srcOrd="1" destOrd="0" presId="urn:microsoft.com/office/officeart/2005/8/layout/process3"/>
    <dgm:cxn modelId="{2D086E99-95BD-4AF1-BF3D-44556B18B6A1}" type="presOf" srcId="{9F3F4893-39ED-4BF3-83A0-C135C5A6E12F}" destId="{E6D1AE8C-347F-482B-9CBE-9602578F601F}" srcOrd="0" destOrd="0" presId="urn:microsoft.com/office/officeart/2005/8/layout/process3"/>
    <dgm:cxn modelId="{9348439E-125B-4763-9DA5-914A8DB7DA1F}" srcId="{119087A0-07B7-4F87-A857-52F156B1798F}" destId="{AEBEEA09-B8E8-4544-B035-4B36F8F63853}" srcOrd="0" destOrd="0" parTransId="{F40CA370-CFAA-4A23-BE95-DC39F94E4FF8}" sibTransId="{1A930D0A-AB33-4A4E-844B-C4DDA0DD6516}"/>
    <dgm:cxn modelId="{FBA3B4A3-6926-4181-B569-E5A385B85A3A}" srcId="{AEBEEA09-B8E8-4544-B035-4B36F8F63853}" destId="{7407012F-C3B2-4C27-A948-ABC5E4771485}" srcOrd="3" destOrd="0" parTransId="{0E3F48FF-BFC3-4752-B7EF-77DAF03BC64B}" sibTransId="{BB949B0A-BCB1-48E5-BE80-712CCF7B7C23}"/>
    <dgm:cxn modelId="{3A384EA9-A050-4F84-9A11-05CD91FF50D0}" srcId="{AEBEEA09-B8E8-4544-B035-4B36F8F63853}" destId="{9F788EBE-FEC6-470D-BCC2-F63CDD92C345}" srcOrd="0" destOrd="0" parTransId="{6285CA33-1966-4292-92F3-3BC6176D83E8}" sibTransId="{493F8431-9E40-4B12-BDFB-3415862264EF}"/>
    <dgm:cxn modelId="{09BE8FAE-ADC8-4F2C-8D3D-3051B9A0100E}" srcId="{119087A0-07B7-4F87-A857-52F156B1798F}" destId="{65C39C71-EDE1-47D1-AE3D-8522561B9569}" srcOrd="5" destOrd="0" parTransId="{618CAA1A-01A4-402E-B7CA-B415A3997F98}" sibTransId="{FD00E62A-74CC-4A48-8B00-2AC937ACC723}"/>
    <dgm:cxn modelId="{97D30EB1-81A9-4ACB-8403-FDF6E1951FE2}" type="presOf" srcId="{11F2C590-AB18-4077-9F00-3B65F038309E}" destId="{6B069E05-E9D6-4B28-9EAF-2470D8C1F55B}" srcOrd="0" destOrd="0" presId="urn:microsoft.com/office/officeart/2005/8/layout/process3"/>
    <dgm:cxn modelId="{1B0370BA-CAB7-4589-ADC2-2E489553A198}" srcId="{0DACD899-579B-49FA-89CD-E06026283A9E}" destId="{39082A16-7EB7-49EA-BC26-9E1FE0526559}" srcOrd="3" destOrd="0" parTransId="{8AFBAB43-8654-4F19-AE49-D2142D1E6E0B}" sibTransId="{0031A6A4-9FF0-4D36-ACFC-C7687B9A952B}"/>
    <dgm:cxn modelId="{9D414BBB-368A-42AE-B966-2739EA40A688}" srcId="{5079E73A-06C2-4C4B-AC57-D2289E0F1020}" destId="{82013A61-F0AB-45AC-A496-16D9BD5B8FA9}" srcOrd="2" destOrd="0" parTransId="{04DC0594-AB3F-45F4-950F-42F44D155947}" sibTransId="{E73A64FE-FF45-492C-A8B5-FB9F7B46869C}"/>
    <dgm:cxn modelId="{8FFC6FBD-1B68-43FE-A4CC-26A521E1F496}" type="presOf" srcId="{9F788EBE-FEC6-470D-BCC2-F63CDD92C345}" destId="{5ECF8959-A2D4-4815-9DCC-38ACA0E93C76}" srcOrd="0" destOrd="0" presId="urn:microsoft.com/office/officeart/2005/8/layout/process3"/>
    <dgm:cxn modelId="{42833FC4-C3A9-4056-8F1F-2045C01545F6}" type="presOf" srcId="{BB57324C-783B-437B-A145-5AF0D81BDCEB}" destId="{93ED68BA-24F5-465B-A372-E7D2F5D9CC45}" srcOrd="0" destOrd="1" presId="urn:microsoft.com/office/officeart/2005/8/layout/process3"/>
    <dgm:cxn modelId="{101281C7-20DA-4D32-97AD-0D235AB71033}" srcId="{0DACD899-579B-49FA-89CD-E06026283A9E}" destId="{2A02C064-1659-48CA-93E5-EC8A00A7E169}" srcOrd="1" destOrd="0" parTransId="{1A0F90EB-712E-41E6-B8CB-780C0F1009D3}" sibTransId="{7BFB9EEE-0AF2-465E-B65A-D57DE5ABAE1C}"/>
    <dgm:cxn modelId="{DFB961C8-A83F-431D-8EDA-1DC58E2174AA}" type="presOf" srcId="{0DACD899-579B-49FA-89CD-E06026283A9E}" destId="{5BAFFDE2-B11C-4AE2-8FC8-6AB3EFE2C4C0}" srcOrd="0" destOrd="0" presId="urn:microsoft.com/office/officeart/2005/8/layout/process3"/>
    <dgm:cxn modelId="{6BFF3CCC-B9DE-4A61-9F0E-39BBE98095DE}" srcId="{20B04BF5-B177-4EB5-BF7A-50E4F8C405D1}" destId="{4F95ADE1-39F2-40EE-BEE5-D385CCC646BA}" srcOrd="0" destOrd="0" parTransId="{F3C7DDC1-A5E2-46B2-B610-D2B3268F8C5F}" sibTransId="{3FC3D5D4-40D7-41C4-95EF-F096DB6A54BA}"/>
    <dgm:cxn modelId="{C55632CE-0206-435D-839D-EBFDA5B377AA}" type="presOf" srcId="{11F2C590-AB18-4077-9F00-3B65F038309E}" destId="{C42B2807-13E6-4138-8D92-478E13F682D9}" srcOrd="1" destOrd="0" presId="urn:microsoft.com/office/officeart/2005/8/layout/process3"/>
    <dgm:cxn modelId="{EF969DCF-D7D1-4D60-A9E8-F6975158B20B}" srcId="{119087A0-07B7-4F87-A857-52F156B1798F}" destId="{5079E73A-06C2-4C4B-AC57-D2289E0F1020}" srcOrd="3" destOrd="0" parTransId="{D0A47E70-2F17-495C-A2C6-E2C1079EB032}" sibTransId="{5597B8D1-6181-4398-8911-E6DDD3692F4A}"/>
    <dgm:cxn modelId="{833D2BD3-C126-4BC5-8061-4CDFCB3F5D6B}" type="presOf" srcId="{7407012F-C3B2-4C27-A948-ABC5E4771485}" destId="{5ECF8959-A2D4-4815-9DCC-38ACA0E93C76}" srcOrd="0" destOrd="3" presId="urn:microsoft.com/office/officeart/2005/8/layout/process3"/>
    <dgm:cxn modelId="{CE3EADD5-F847-455D-BB0E-499692C623D1}" type="presOf" srcId="{88199F00-30B0-4EEA-A3E6-767F674416BD}" destId="{E65F76D9-9DB5-4ED2-BC27-9427B8DCAED2}" srcOrd="0" destOrd="0" presId="urn:microsoft.com/office/officeart/2005/8/layout/process3"/>
    <dgm:cxn modelId="{F40C41DE-4568-4699-9C10-E28CC232E35B}" type="presOf" srcId="{2A02C064-1659-48CA-93E5-EC8A00A7E169}" destId="{E65F76D9-9DB5-4ED2-BC27-9427B8DCAED2}" srcOrd="0" destOrd="1" presId="urn:microsoft.com/office/officeart/2005/8/layout/process3"/>
    <dgm:cxn modelId="{F07557E2-A4D5-45FD-93D3-A23077CC626A}" srcId="{20B04BF5-B177-4EB5-BF7A-50E4F8C405D1}" destId="{22FEB2A5-8268-4B81-8C5A-E658DF7C445E}" srcOrd="1" destOrd="0" parTransId="{ADC71BAB-02E5-4FA7-8638-571B3C0E407F}" sibTransId="{A3282E3C-82A8-4C14-9AF1-865324760D0A}"/>
    <dgm:cxn modelId="{55C851E5-CF34-49B8-9E30-DA6C65EB6FD0}" type="presOf" srcId="{22E23B65-C76B-4C09-8649-16147EF99642}" destId="{B1C79652-6368-4DB9-A370-80141E733EB9}" srcOrd="1" destOrd="0" presId="urn:microsoft.com/office/officeart/2005/8/layout/process3"/>
    <dgm:cxn modelId="{2C7D62F5-9175-42B1-B5F7-5BE86A7BC81F}" type="presOf" srcId="{65C39C71-EDE1-47D1-AE3D-8522561B9569}" destId="{545EA9AD-B600-4579-82AA-83C2CD9265EA}" srcOrd="0" destOrd="0" presId="urn:microsoft.com/office/officeart/2005/8/layout/process3"/>
    <dgm:cxn modelId="{D016E8F6-5DEA-48CF-AD97-DED0782AD01B}" type="presOf" srcId="{21FB7351-BB34-4A05-8830-920EB7E80F66}" destId="{3B6772B8-952A-4B37-A74D-5831A3449590}" srcOrd="0" destOrd="0" presId="urn:microsoft.com/office/officeart/2005/8/layout/process3"/>
    <dgm:cxn modelId="{C520CDF9-2201-4BBF-B4B9-76D692C2660F}" srcId="{65C39C71-EDE1-47D1-AE3D-8522561B9569}" destId="{BB57324C-783B-437B-A145-5AF0D81BDCEB}" srcOrd="1" destOrd="0" parTransId="{C932DD2C-7C63-4843-BBA0-836CBE95C6BD}" sibTransId="{6CF1C39C-6F02-428B-B83A-C9B49CBB378B}"/>
    <dgm:cxn modelId="{56B6FDBE-CCFB-4ECC-86EC-97521AB4683D}" type="presParOf" srcId="{F5A2EC54-2089-4095-95D5-5ABCBBAE4F65}" destId="{C47A55F1-3106-49C3-AB0E-03026A6FA481}" srcOrd="0" destOrd="0" presId="urn:microsoft.com/office/officeart/2005/8/layout/process3"/>
    <dgm:cxn modelId="{CCCE95AC-891F-4FAB-84F0-AE137CCF887A}" type="presParOf" srcId="{C47A55F1-3106-49C3-AB0E-03026A6FA481}" destId="{E9BF502F-2E0B-4F9F-80B8-5A14B904760B}" srcOrd="0" destOrd="0" presId="urn:microsoft.com/office/officeart/2005/8/layout/process3"/>
    <dgm:cxn modelId="{9A7FD92C-CC34-4FC9-B6AD-1CA79EA626FE}" type="presParOf" srcId="{C47A55F1-3106-49C3-AB0E-03026A6FA481}" destId="{86B41337-CB3D-48E3-B1C2-A7EC68A8BF6B}" srcOrd="1" destOrd="0" presId="urn:microsoft.com/office/officeart/2005/8/layout/process3"/>
    <dgm:cxn modelId="{4344EDCC-8153-42CC-B422-11E7619C4192}" type="presParOf" srcId="{C47A55F1-3106-49C3-AB0E-03026A6FA481}" destId="{5ECF8959-A2D4-4815-9DCC-38ACA0E93C76}" srcOrd="2" destOrd="0" presId="urn:microsoft.com/office/officeart/2005/8/layout/process3"/>
    <dgm:cxn modelId="{AFC32F31-18DE-4E69-A67D-9130537F3289}" type="presParOf" srcId="{F5A2EC54-2089-4095-95D5-5ABCBBAE4F65}" destId="{254C4E0E-1F2D-40A1-9C5D-095B8D67A7D9}" srcOrd="1" destOrd="0" presId="urn:microsoft.com/office/officeart/2005/8/layout/process3"/>
    <dgm:cxn modelId="{BADB54A3-9C01-4B64-9B8B-79B8C5DC3ACB}" type="presParOf" srcId="{254C4E0E-1F2D-40A1-9C5D-095B8D67A7D9}" destId="{D780D6C4-AEB9-4784-B03F-B798973D9392}" srcOrd="0" destOrd="0" presId="urn:microsoft.com/office/officeart/2005/8/layout/process3"/>
    <dgm:cxn modelId="{A40D0DCF-66F2-4AE3-B3B8-FC1D48F5411F}" type="presParOf" srcId="{F5A2EC54-2089-4095-95D5-5ABCBBAE4F65}" destId="{EFCC072F-C1B2-4DCD-AC17-76B33DEB6937}" srcOrd="2" destOrd="0" presId="urn:microsoft.com/office/officeart/2005/8/layout/process3"/>
    <dgm:cxn modelId="{FDD6A2A0-F976-4AF3-8376-2BA873D7F302}" type="presParOf" srcId="{EFCC072F-C1B2-4DCD-AC17-76B33DEB6937}" destId="{EE683FA3-91D4-46CA-8F6B-934443A696C0}" srcOrd="0" destOrd="0" presId="urn:microsoft.com/office/officeart/2005/8/layout/process3"/>
    <dgm:cxn modelId="{F0DCDA12-F155-4FB1-B448-A5F2217E5809}" type="presParOf" srcId="{EFCC072F-C1B2-4DCD-AC17-76B33DEB6937}" destId="{A816DCEC-1B2B-44C3-82AE-69D8E74CB07A}" srcOrd="1" destOrd="0" presId="urn:microsoft.com/office/officeart/2005/8/layout/process3"/>
    <dgm:cxn modelId="{1F27D7E2-5843-40C1-A4D7-D8DB7E9EC64A}" type="presParOf" srcId="{EFCC072F-C1B2-4DCD-AC17-76B33DEB6937}" destId="{3B6772B8-952A-4B37-A74D-5831A3449590}" srcOrd="2" destOrd="0" presId="urn:microsoft.com/office/officeart/2005/8/layout/process3"/>
    <dgm:cxn modelId="{5BADA7DB-228B-4676-A367-19EA3D41A177}" type="presParOf" srcId="{F5A2EC54-2089-4095-95D5-5ABCBBAE4F65}" destId="{E79BBBF7-2FFE-44AA-81D4-FC6B3FDD8C84}" srcOrd="3" destOrd="0" presId="urn:microsoft.com/office/officeart/2005/8/layout/process3"/>
    <dgm:cxn modelId="{D4753C90-3542-42D1-9B27-D7750E27A860}" type="presParOf" srcId="{E79BBBF7-2FFE-44AA-81D4-FC6B3FDD8C84}" destId="{B1C79652-6368-4DB9-A370-80141E733EB9}" srcOrd="0" destOrd="0" presId="urn:microsoft.com/office/officeart/2005/8/layout/process3"/>
    <dgm:cxn modelId="{549265E5-C9DF-4B72-AF52-258746E6DD86}" type="presParOf" srcId="{F5A2EC54-2089-4095-95D5-5ABCBBAE4F65}" destId="{4C7AA5B6-4993-4C7D-A751-25FEDF20DF7D}" srcOrd="4" destOrd="0" presId="urn:microsoft.com/office/officeart/2005/8/layout/process3"/>
    <dgm:cxn modelId="{5D24EB36-EACE-4266-B76B-A0BB207FB311}" type="presParOf" srcId="{4C7AA5B6-4993-4C7D-A751-25FEDF20DF7D}" destId="{5BAFFDE2-B11C-4AE2-8FC8-6AB3EFE2C4C0}" srcOrd="0" destOrd="0" presId="urn:microsoft.com/office/officeart/2005/8/layout/process3"/>
    <dgm:cxn modelId="{81847889-AF2C-43FF-A6A8-C635099403BB}" type="presParOf" srcId="{4C7AA5B6-4993-4C7D-A751-25FEDF20DF7D}" destId="{78360F98-0AC7-41A7-A523-8CDF167A2F44}" srcOrd="1" destOrd="0" presId="urn:microsoft.com/office/officeart/2005/8/layout/process3"/>
    <dgm:cxn modelId="{3E48CA14-29DB-4708-84CC-6A7793ADB89F}" type="presParOf" srcId="{4C7AA5B6-4993-4C7D-A751-25FEDF20DF7D}" destId="{E65F76D9-9DB5-4ED2-BC27-9427B8DCAED2}" srcOrd="2" destOrd="0" presId="urn:microsoft.com/office/officeart/2005/8/layout/process3"/>
    <dgm:cxn modelId="{FAE6F4FB-B4CE-4B97-A3F0-C3781EAD36FE}" type="presParOf" srcId="{F5A2EC54-2089-4095-95D5-5ABCBBAE4F65}" destId="{E6D1AE8C-347F-482B-9CBE-9602578F601F}" srcOrd="5" destOrd="0" presId="urn:microsoft.com/office/officeart/2005/8/layout/process3"/>
    <dgm:cxn modelId="{0BC0ADC8-B076-4812-8A44-D9B3DAF5119F}" type="presParOf" srcId="{E6D1AE8C-347F-482B-9CBE-9602578F601F}" destId="{A590026D-3B0B-46EB-952E-204535D54FB7}" srcOrd="0" destOrd="0" presId="urn:microsoft.com/office/officeart/2005/8/layout/process3"/>
    <dgm:cxn modelId="{4490CF4E-1247-40D1-9B26-6BD2258C056A}" type="presParOf" srcId="{F5A2EC54-2089-4095-95D5-5ABCBBAE4F65}" destId="{EC7B3D49-1A21-42A7-A843-5FE21D8E663D}" srcOrd="6" destOrd="0" presId="urn:microsoft.com/office/officeart/2005/8/layout/process3"/>
    <dgm:cxn modelId="{08D93FFA-83CA-4964-8B97-695B3AC033AC}" type="presParOf" srcId="{EC7B3D49-1A21-42A7-A843-5FE21D8E663D}" destId="{C3A7C89E-B0A3-4B49-B795-D2AE70EA5114}" srcOrd="0" destOrd="0" presId="urn:microsoft.com/office/officeart/2005/8/layout/process3"/>
    <dgm:cxn modelId="{A6284FF4-DF48-4FA9-9F16-5BA0076FBCA1}" type="presParOf" srcId="{EC7B3D49-1A21-42A7-A843-5FE21D8E663D}" destId="{7B6A3DE2-DDA8-49ED-B379-F6E4150713D6}" srcOrd="1" destOrd="0" presId="urn:microsoft.com/office/officeart/2005/8/layout/process3"/>
    <dgm:cxn modelId="{2368AEB0-1AE7-4923-8840-FE2ED957BAF4}" type="presParOf" srcId="{EC7B3D49-1A21-42A7-A843-5FE21D8E663D}" destId="{37712C05-9F68-4416-80F2-64AD780E529B}" srcOrd="2" destOrd="0" presId="urn:microsoft.com/office/officeart/2005/8/layout/process3"/>
    <dgm:cxn modelId="{8531BB86-6366-4204-A067-E6860EF060C5}" type="presParOf" srcId="{F5A2EC54-2089-4095-95D5-5ABCBBAE4F65}" destId="{B5347B0C-9411-4A80-B30E-5FB55CEA5AAD}" srcOrd="7" destOrd="0" presId="urn:microsoft.com/office/officeart/2005/8/layout/process3"/>
    <dgm:cxn modelId="{8E6CA860-50E4-4926-9588-107531E6DBAE}" type="presParOf" srcId="{B5347B0C-9411-4A80-B30E-5FB55CEA5AAD}" destId="{6A02B22B-34CD-4400-AEAF-296B809BAFD0}" srcOrd="0" destOrd="0" presId="urn:microsoft.com/office/officeart/2005/8/layout/process3"/>
    <dgm:cxn modelId="{237C3BA7-F285-4051-9EEC-A866FF2B977A}" type="presParOf" srcId="{F5A2EC54-2089-4095-95D5-5ABCBBAE4F65}" destId="{4FA84865-2022-41C4-A968-91723F66097F}" srcOrd="8" destOrd="0" presId="urn:microsoft.com/office/officeart/2005/8/layout/process3"/>
    <dgm:cxn modelId="{111398D5-B2DF-4C19-A2C6-73DBFD2627E6}" type="presParOf" srcId="{4FA84865-2022-41C4-A968-91723F66097F}" destId="{AF0BEDC5-F725-43DD-9B3A-1DF9DF066268}" srcOrd="0" destOrd="0" presId="urn:microsoft.com/office/officeart/2005/8/layout/process3"/>
    <dgm:cxn modelId="{BD12EEA4-0CA0-43CC-ACF5-1FB16A91B1B7}" type="presParOf" srcId="{4FA84865-2022-41C4-A968-91723F66097F}" destId="{CAC197EA-E308-49E5-9CD3-B715B7CF9163}" srcOrd="1" destOrd="0" presId="urn:microsoft.com/office/officeart/2005/8/layout/process3"/>
    <dgm:cxn modelId="{5ACC3B18-D633-418B-96E5-B66494BB8160}" type="presParOf" srcId="{4FA84865-2022-41C4-A968-91723F66097F}" destId="{A98F2A09-8741-47CC-90CF-E247388D8A4E}" srcOrd="2" destOrd="0" presId="urn:microsoft.com/office/officeart/2005/8/layout/process3"/>
    <dgm:cxn modelId="{88FA7BCE-80FA-4AFC-B3BB-92A1C0A744AE}" type="presParOf" srcId="{F5A2EC54-2089-4095-95D5-5ABCBBAE4F65}" destId="{6B069E05-E9D6-4B28-9EAF-2470D8C1F55B}" srcOrd="9" destOrd="0" presId="urn:microsoft.com/office/officeart/2005/8/layout/process3"/>
    <dgm:cxn modelId="{0D87D06B-1A7A-4C73-887F-A15E5617A77C}" type="presParOf" srcId="{6B069E05-E9D6-4B28-9EAF-2470D8C1F55B}" destId="{C42B2807-13E6-4138-8D92-478E13F682D9}" srcOrd="0" destOrd="0" presId="urn:microsoft.com/office/officeart/2005/8/layout/process3"/>
    <dgm:cxn modelId="{CC9DA982-1BF2-403D-9933-8FA494F1CC82}" type="presParOf" srcId="{F5A2EC54-2089-4095-95D5-5ABCBBAE4F65}" destId="{86E47F0B-362E-4E66-B25A-C8FBEB6878E9}" srcOrd="10" destOrd="0" presId="urn:microsoft.com/office/officeart/2005/8/layout/process3"/>
    <dgm:cxn modelId="{8EA32E9D-A611-4694-87E9-6489FEA58739}" type="presParOf" srcId="{86E47F0B-362E-4E66-B25A-C8FBEB6878E9}" destId="{545EA9AD-B600-4579-82AA-83C2CD9265EA}" srcOrd="0" destOrd="0" presId="urn:microsoft.com/office/officeart/2005/8/layout/process3"/>
    <dgm:cxn modelId="{0C58C24A-F353-4FD9-8E0A-A3DE6C41E816}" type="presParOf" srcId="{86E47F0B-362E-4E66-B25A-C8FBEB6878E9}" destId="{F394A3A9-CB63-4149-80E9-26459F7014D4}" srcOrd="1" destOrd="0" presId="urn:microsoft.com/office/officeart/2005/8/layout/process3"/>
    <dgm:cxn modelId="{D7F3FF25-A114-49FC-B78E-389F2D683237}" type="presParOf" srcId="{86E47F0B-362E-4E66-B25A-C8FBEB6878E9}" destId="{93ED68BA-24F5-465B-A372-E7D2F5D9CC4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D8C46D-B4D0-4EA3-99AF-5E05D8C44DE5}" type="doc">
      <dgm:prSet loTypeId="urn:microsoft.com/office/officeart/2005/8/layout/pyramid3" loCatId="pyramid" qsTypeId="urn:microsoft.com/office/officeart/2005/8/quickstyle/simple1" qsCatId="simple" csTypeId="urn:microsoft.com/office/officeart/2005/8/colors/colorful1" csCatId="colorful" phldr="1"/>
      <dgm:spPr/>
    </dgm:pt>
    <dgm:pt modelId="{E5C3744B-6689-4B6F-8084-D26B6F7033FB}">
      <dgm:prSet phldrT="[Tekst]" custT="1"/>
      <dgm:spPr>
        <a:solidFill>
          <a:srgbClr val="92D050"/>
        </a:solidFill>
      </dgm:spPr>
      <dgm:t>
        <a:bodyPr/>
        <a:lstStyle/>
        <a:p>
          <a:r>
            <a:rPr lang="da-DK" sz="2400" dirty="0">
              <a:solidFill>
                <a:schemeClr val="bg1"/>
              </a:solidFill>
            </a:rPr>
            <a:t>Forberedelse til genbrug</a:t>
          </a:r>
        </a:p>
      </dgm:t>
    </dgm:pt>
    <dgm:pt modelId="{601B1E74-CCAC-4FC3-BA28-588D35798304}" type="parTrans" cxnId="{E72572DD-DD1E-43B0-A78A-621177BE9A86}">
      <dgm:prSet/>
      <dgm:spPr/>
      <dgm:t>
        <a:bodyPr/>
        <a:lstStyle/>
        <a:p>
          <a:endParaRPr lang="da-DK"/>
        </a:p>
      </dgm:t>
    </dgm:pt>
    <dgm:pt modelId="{3DCF7B22-E78D-4E52-9B75-3639012730D9}" type="sibTrans" cxnId="{E72572DD-DD1E-43B0-A78A-621177BE9A86}">
      <dgm:prSet/>
      <dgm:spPr/>
      <dgm:t>
        <a:bodyPr/>
        <a:lstStyle/>
        <a:p>
          <a:endParaRPr lang="da-DK"/>
        </a:p>
      </dgm:t>
    </dgm:pt>
    <dgm:pt modelId="{E294597E-13EC-47DB-8B7B-7F817FB2329B}">
      <dgm:prSet phldrT="[Tekst]" custT="1"/>
      <dgm:spPr/>
      <dgm:t>
        <a:bodyPr/>
        <a:lstStyle/>
        <a:p>
          <a:r>
            <a:rPr lang="da-DK" sz="2400" dirty="0">
              <a:solidFill>
                <a:schemeClr val="bg1"/>
              </a:solidFill>
            </a:rPr>
            <a:t>Genanvendelse</a:t>
          </a:r>
        </a:p>
      </dgm:t>
    </dgm:pt>
    <dgm:pt modelId="{55C0BE0D-2545-443B-8034-0C5A04BEE649}" type="parTrans" cxnId="{D41DBE76-6109-4285-8EF3-29C2F9865106}">
      <dgm:prSet/>
      <dgm:spPr/>
      <dgm:t>
        <a:bodyPr/>
        <a:lstStyle/>
        <a:p>
          <a:endParaRPr lang="da-DK"/>
        </a:p>
      </dgm:t>
    </dgm:pt>
    <dgm:pt modelId="{E01F56EB-947F-4728-AC41-FAC7674DBDE6}" type="sibTrans" cxnId="{D41DBE76-6109-4285-8EF3-29C2F9865106}">
      <dgm:prSet/>
      <dgm:spPr/>
      <dgm:t>
        <a:bodyPr/>
        <a:lstStyle/>
        <a:p>
          <a:endParaRPr lang="da-DK"/>
        </a:p>
      </dgm:t>
    </dgm:pt>
    <dgm:pt modelId="{9783BC72-ED93-45B0-8C23-5CBAB45EDF40}">
      <dgm:prSet phldrT="[Tekst]" custT="1"/>
      <dgm:spPr>
        <a:solidFill>
          <a:schemeClr val="accent3">
            <a:lumMod val="60000"/>
            <a:lumOff val="40000"/>
          </a:schemeClr>
        </a:solidFill>
      </dgm:spPr>
      <dgm:t>
        <a:bodyPr/>
        <a:lstStyle/>
        <a:p>
          <a:r>
            <a:rPr lang="da-DK" sz="2000" dirty="0">
              <a:solidFill>
                <a:schemeClr val="bg1"/>
              </a:solidFill>
            </a:rPr>
            <a:t>Anden nyttiggørelse</a:t>
          </a:r>
        </a:p>
      </dgm:t>
    </dgm:pt>
    <dgm:pt modelId="{BEEBBDA1-1680-4FD1-B8B6-1C59F013D329}" type="parTrans" cxnId="{9692DB2A-8BCD-4CE4-99DC-6F79D7E6C1F2}">
      <dgm:prSet/>
      <dgm:spPr/>
      <dgm:t>
        <a:bodyPr/>
        <a:lstStyle/>
        <a:p>
          <a:endParaRPr lang="da-DK"/>
        </a:p>
      </dgm:t>
    </dgm:pt>
    <dgm:pt modelId="{8386FBAC-C712-49AE-B2B9-59A06A49C0CB}" type="sibTrans" cxnId="{9692DB2A-8BCD-4CE4-99DC-6F79D7E6C1F2}">
      <dgm:prSet/>
      <dgm:spPr/>
      <dgm:t>
        <a:bodyPr/>
        <a:lstStyle/>
        <a:p>
          <a:endParaRPr lang="da-DK"/>
        </a:p>
      </dgm:t>
    </dgm:pt>
    <dgm:pt modelId="{532F54F0-0210-470A-87C2-5F32730465EC}">
      <dgm:prSet phldrT="[Tekst]" custT="1"/>
      <dgm:spPr>
        <a:solidFill>
          <a:srgbClr val="00B050"/>
        </a:solidFill>
      </dgm:spPr>
      <dgm:t>
        <a:bodyPr/>
        <a:lstStyle/>
        <a:p>
          <a:r>
            <a:rPr lang="da-DK" sz="2400" dirty="0">
              <a:solidFill>
                <a:schemeClr val="bg1"/>
              </a:solidFill>
            </a:rPr>
            <a:t>Affaldsforebyggelse</a:t>
          </a:r>
        </a:p>
      </dgm:t>
    </dgm:pt>
    <dgm:pt modelId="{5B3B6228-9AD4-4BCE-ADCD-29C2C56BE310}" type="parTrans" cxnId="{EE81B7B3-FB1A-4037-80F2-F4EE7083037C}">
      <dgm:prSet/>
      <dgm:spPr/>
      <dgm:t>
        <a:bodyPr/>
        <a:lstStyle/>
        <a:p>
          <a:endParaRPr lang="da-DK"/>
        </a:p>
      </dgm:t>
    </dgm:pt>
    <dgm:pt modelId="{7294BE10-BA18-4F09-BF2F-5BE72CD4C727}" type="sibTrans" cxnId="{EE81B7B3-FB1A-4037-80F2-F4EE7083037C}">
      <dgm:prSet/>
      <dgm:spPr/>
      <dgm:t>
        <a:bodyPr/>
        <a:lstStyle/>
        <a:p>
          <a:endParaRPr lang="da-DK"/>
        </a:p>
      </dgm:t>
    </dgm:pt>
    <dgm:pt modelId="{B4BFA5FB-B901-472D-AAE4-DA7A8C4D4EED}">
      <dgm:prSet phldrT="[Tekst]" custT="1"/>
      <dgm:spPr>
        <a:solidFill>
          <a:schemeClr val="accent2"/>
        </a:solidFill>
      </dgm:spPr>
      <dgm:t>
        <a:bodyPr/>
        <a:lstStyle/>
        <a:p>
          <a:r>
            <a:rPr lang="da-DK" sz="2000" dirty="0" err="1">
              <a:solidFill>
                <a:schemeClr val="bg1"/>
              </a:solidFill>
            </a:rPr>
            <a:t>Bortskaf-felse</a:t>
          </a:r>
          <a:endParaRPr lang="da-DK" sz="2000" dirty="0">
            <a:solidFill>
              <a:schemeClr val="bg1"/>
            </a:solidFill>
          </a:endParaRPr>
        </a:p>
      </dgm:t>
    </dgm:pt>
    <dgm:pt modelId="{DA1CB8C1-9EC1-438F-A7E0-109FEBDFB5FC}" type="parTrans" cxnId="{A0CED22B-DCD9-4149-A1E6-47CFDB567355}">
      <dgm:prSet/>
      <dgm:spPr/>
      <dgm:t>
        <a:bodyPr/>
        <a:lstStyle/>
        <a:p>
          <a:endParaRPr lang="da-DK"/>
        </a:p>
      </dgm:t>
    </dgm:pt>
    <dgm:pt modelId="{57C2F8BD-D54C-43B7-AA0E-718698F9A947}" type="sibTrans" cxnId="{A0CED22B-DCD9-4149-A1E6-47CFDB567355}">
      <dgm:prSet/>
      <dgm:spPr/>
      <dgm:t>
        <a:bodyPr/>
        <a:lstStyle/>
        <a:p>
          <a:endParaRPr lang="da-DK"/>
        </a:p>
      </dgm:t>
    </dgm:pt>
    <dgm:pt modelId="{884FB375-E699-4295-9D85-771C7D8722B1}">
      <dgm:prSet phldrT="[Tekst]" custT="1"/>
      <dgm:spPr>
        <a:solidFill>
          <a:srgbClr val="00B050"/>
        </a:solidFill>
        <a:ln>
          <a:solidFill>
            <a:schemeClr val="tx1"/>
          </a:solidFill>
        </a:ln>
      </dgm:spPr>
      <dgm:t>
        <a:bodyPr/>
        <a:lstStyle/>
        <a:p>
          <a:r>
            <a:rPr lang="da-DK" sz="1200" dirty="0"/>
            <a:t>Planlægning</a:t>
          </a:r>
        </a:p>
      </dgm:t>
    </dgm:pt>
    <dgm:pt modelId="{CC1F38CD-F4D8-4FE6-916E-AD6BFAFAE1E6}" type="parTrans" cxnId="{F8C20660-8B85-4A33-90D0-4BEE62A7A053}">
      <dgm:prSet/>
      <dgm:spPr/>
      <dgm:t>
        <a:bodyPr/>
        <a:lstStyle/>
        <a:p>
          <a:endParaRPr lang="da-DK"/>
        </a:p>
      </dgm:t>
    </dgm:pt>
    <dgm:pt modelId="{A4964F7D-6053-4D7D-BA83-D0949887809D}" type="sibTrans" cxnId="{F8C20660-8B85-4A33-90D0-4BEE62A7A053}">
      <dgm:prSet/>
      <dgm:spPr/>
      <dgm:t>
        <a:bodyPr/>
        <a:lstStyle/>
        <a:p>
          <a:endParaRPr lang="da-DK"/>
        </a:p>
      </dgm:t>
    </dgm:pt>
    <dgm:pt modelId="{A5D7A5F3-89CF-4D48-9D6F-82F596614235}">
      <dgm:prSet phldrT="[Tekst]" custT="1"/>
      <dgm:spPr>
        <a:solidFill>
          <a:srgbClr val="00B050"/>
        </a:solidFill>
        <a:ln>
          <a:solidFill>
            <a:schemeClr val="tx1"/>
          </a:solidFill>
        </a:ln>
      </dgm:spPr>
      <dgm:t>
        <a:bodyPr/>
        <a:lstStyle/>
        <a:p>
          <a:r>
            <a:rPr lang="da-DK" sz="1200" dirty="0"/>
            <a:t>Undgå farlige stoffer indbygges</a:t>
          </a:r>
        </a:p>
      </dgm:t>
    </dgm:pt>
    <dgm:pt modelId="{FB614F1B-4F2D-4077-A2AE-968121D0B979}" type="parTrans" cxnId="{CFCD6065-FF92-4C07-9E5C-844DA1087E40}">
      <dgm:prSet/>
      <dgm:spPr/>
      <dgm:t>
        <a:bodyPr/>
        <a:lstStyle/>
        <a:p>
          <a:endParaRPr lang="da-DK"/>
        </a:p>
      </dgm:t>
    </dgm:pt>
    <dgm:pt modelId="{4F22DC6F-50BD-41FC-B20D-3259516E94BC}" type="sibTrans" cxnId="{CFCD6065-FF92-4C07-9E5C-844DA1087E40}">
      <dgm:prSet/>
      <dgm:spPr/>
      <dgm:t>
        <a:bodyPr/>
        <a:lstStyle/>
        <a:p>
          <a:endParaRPr lang="da-DK"/>
        </a:p>
      </dgm:t>
    </dgm:pt>
    <dgm:pt modelId="{910A40BE-6BDD-4A29-AE80-BD07B3DD1231}">
      <dgm:prSet phldrT="[Tekst]" custT="1"/>
      <dgm:spPr>
        <a:solidFill>
          <a:srgbClr val="92D050"/>
        </a:solidFill>
        <a:ln>
          <a:solidFill>
            <a:schemeClr val="tx1"/>
          </a:solidFill>
        </a:ln>
      </dgm:spPr>
      <dgm:t>
        <a:bodyPr/>
        <a:lstStyle/>
        <a:p>
          <a:r>
            <a:rPr lang="da-DK" sz="1800" dirty="0"/>
            <a:t>Sanering for farlige stoffer</a:t>
          </a:r>
        </a:p>
      </dgm:t>
    </dgm:pt>
    <dgm:pt modelId="{710E2CB0-B643-45B8-B498-6FE74A84989E}" type="parTrans" cxnId="{26BADCE7-6161-47AF-81CA-E75EABE03851}">
      <dgm:prSet/>
      <dgm:spPr/>
      <dgm:t>
        <a:bodyPr/>
        <a:lstStyle/>
        <a:p>
          <a:endParaRPr lang="da-DK"/>
        </a:p>
      </dgm:t>
    </dgm:pt>
    <dgm:pt modelId="{EC2F89C4-CF22-43B8-A1F7-FCAB6EC40686}" type="sibTrans" cxnId="{26BADCE7-6161-47AF-81CA-E75EABE03851}">
      <dgm:prSet/>
      <dgm:spPr/>
      <dgm:t>
        <a:bodyPr/>
        <a:lstStyle/>
        <a:p>
          <a:endParaRPr lang="da-DK"/>
        </a:p>
      </dgm:t>
    </dgm:pt>
    <dgm:pt modelId="{1608E82C-3A6E-4580-A0A8-284968430BF5}">
      <dgm:prSet phldrT="[Tekst]" custT="1"/>
      <dgm:spPr>
        <a:solidFill>
          <a:srgbClr val="00B050"/>
        </a:solidFill>
        <a:ln>
          <a:solidFill>
            <a:schemeClr val="tx1"/>
          </a:solidFill>
        </a:ln>
      </dgm:spPr>
      <dgm:t>
        <a:bodyPr/>
        <a:lstStyle/>
        <a:p>
          <a:r>
            <a:rPr lang="da-DK" sz="1200" dirty="0"/>
            <a:t>Undgå fraktioner blandes</a:t>
          </a:r>
        </a:p>
      </dgm:t>
    </dgm:pt>
    <dgm:pt modelId="{6A14B3D7-C586-461B-AC5A-3A9533743E04}" type="parTrans" cxnId="{11181819-7230-4D1B-8603-C035B645FFF9}">
      <dgm:prSet/>
      <dgm:spPr/>
      <dgm:t>
        <a:bodyPr/>
        <a:lstStyle/>
        <a:p>
          <a:endParaRPr lang="da-DK"/>
        </a:p>
      </dgm:t>
    </dgm:pt>
    <dgm:pt modelId="{01519979-1270-41D6-8AB3-C712081F9F5D}" type="sibTrans" cxnId="{11181819-7230-4D1B-8603-C035B645FFF9}">
      <dgm:prSet/>
      <dgm:spPr/>
      <dgm:t>
        <a:bodyPr/>
        <a:lstStyle/>
        <a:p>
          <a:endParaRPr lang="da-DK"/>
        </a:p>
      </dgm:t>
    </dgm:pt>
    <dgm:pt modelId="{6B006EF4-CF89-452F-BD3D-3B46C192BE3B}">
      <dgm:prSet phldrT="[Tekst]" custT="1"/>
      <dgm:spPr>
        <a:solidFill>
          <a:schemeClr val="accent4">
            <a:alpha val="90000"/>
          </a:schemeClr>
        </a:solidFill>
        <a:ln>
          <a:solidFill>
            <a:schemeClr val="tx1"/>
          </a:solidFill>
        </a:ln>
      </dgm:spPr>
      <dgm:t>
        <a:bodyPr/>
        <a:lstStyle/>
        <a:p>
          <a:r>
            <a:rPr lang="da-DK" sz="1800" dirty="0"/>
            <a:t>Benyttelse af materialer til andet formål ind det oprindelige</a:t>
          </a:r>
        </a:p>
      </dgm:t>
    </dgm:pt>
    <dgm:pt modelId="{3070EE1B-A803-447B-A5CC-6AD9760C15DD}" type="parTrans" cxnId="{E45CF137-ACB9-4AB1-8A9C-1E4686C0F10D}">
      <dgm:prSet/>
      <dgm:spPr/>
      <dgm:t>
        <a:bodyPr/>
        <a:lstStyle/>
        <a:p>
          <a:endParaRPr lang="da-DK"/>
        </a:p>
      </dgm:t>
    </dgm:pt>
    <dgm:pt modelId="{E2BB00B2-A89D-4EEA-8635-E1AABD793E5A}" type="sibTrans" cxnId="{E45CF137-ACB9-4AB1-8A9C-1E4686C0F10D}">
      <dgm:prSet/>
      <dgm:spPr/>
      <dgm:t>
        <a:bodyPr/>
        <a:lstStyle/>
        <a:p>
          <a:endParaRPr lang="da-DK"/>
        </a:p>
      </dgm:t>
    </dgm:pt>
    <dgm:pt modelId="{2C85EB18-2B01-4699-8D71-63958F71FDDE}">
      <dgm:prSet phldrT="[Tekst]" custT="1"/>
      <dgm:spPr>
        <a:solidFill>
          <a:schemeClr val="accent3">
            <a:lumMod val="60000"/>
            <a:lumOff val="40000"/>
          </a:schemeClr>
        </a:solidFill>
        <a:ln>
          <a:solidFill>
            <a:schemeClr val="tx1"/>
          </a:solidFill>
        </a:ln>
      </dgm:spPr>
      <dgm:t>
        <a:bodyPr/>
        <a:lstStyle/>
        <a:p>
          <a:r>
            <a:rPr lang="da-DK" sz="1800" dirty="0"/>
            <a:t>Vejfyld</a:t>
          </a:r>
        </a:p>
      </dgm:t>
    </dgm:pt>
    <dgm:pt modelId="{137E5F02-A5F2-4D53-BAD6-BA1B65A3762B}" type="parTrans" cxnId="{A6E3D9AB-18BC-4155-AADD-53661789DCDA}">
      <dgm:prSet/>
      <dgm:spPr/>
      <dgm:t>
        <a:bodyPr/>
        <a:lstStyle/>
        <a:p>
          <a:endParaRPr lang="da-DK"/>
        </a:p>
      </dgm:t>
    </dgm:pt>
    <dgm:pt modelId="{6B93C501-6964-4CD6-9055-0ED962870E47}" type="sibTrans" cxnId="{A6E3D9AB-18BC-4155-AADD-53661789DCDA}">
      <dgm:prSet/>
      <dgm:spPr/>
      <dgm:t>
        <a:bodyPr/>
        <a:lstStyle/>
        <a:p>
          <a:endParaRPr lang="da-DK"/>
        </a:p>
      </dgm:t>
    </dgm:pt>
    <dgm:pt modelId="{BA4BE186-D781-4DCB-81D0-387BED8D8E42}">
      <dgm:prSet phldrT="[Tekst]" custT="1"/>
      <dgm:spPr>
        <a:solidFill>
          <a:schemeClr val="accent3">
            <a:lumMod val="60000"/>
            <a:lumOff val="40000"/>
          </a:schemeClr>
        </a:solidFill>
        <a:ln>
          <a:solidFill>
            <a:schemeClr val="tx1"/>
          </a:solidFill>
        </a:ln>
      </dgm:spPr>
      <dgm:t>
        <a:bodyPr/>
        <a:lstStyle/>
        <a:p>
          <a:r>
            <a:rPr lang="da-DK" sz="1800" dirty="0"/>
            <a:t>Energiudnyttelse (forbrænding)</a:t>
          </a:r>
        </a:p>
      </dgm:t>
    </dgm:pt>
    <dgm:pt modelId="{DE0E0723-CB55-4BCD-893A-534F9EAFF06D}" type="parTrans" cxnId="{AB2EFBAD-F5F8-44A5-931B-8A61CFFBBF9C}">
      <dgm:prSet/>
      <dgm:spPr/>
      <dgm:t>
        <a:bodyPr/>
        <a:lstStyle/>
        <a:p>
          <a:endParaRPr lang="da-DK"/>
        </a:p>
      </dgm:t>
    </dgm:pt>
    <dgm:pt modelId="{D429108A-7B95-4EB0-8E31-D270C3A8AC6C}" type="sibTrans" cxnId="{AB2EFBAD-F5F8-44A5-931B-8A61CFFBBF9C}">
      <dgm:prSet/>
      <dgm:spPr/>
      <dgm:t>
        <a:bodyPr/>
        <a:lstStyle/>
        <a:p>
          <a:endParaRPr lang="da-DK"/>
        </a:p>
      </dgm:t>
    </dgm:pt>
    <dgm:pt modelId="{28B1C9C2-9301-4F32-8CBE-D30CB705D3C9}">
      <dgm:prSet phldrT="[Tekst]" custT="1"/>
      <dgm:spPr>
        <a:solidFill>
          <a:schemeClr val="accent2"/>
        </a:solidFill>
        <a:ln>
          <a:solidFill>
            <a:schemeClr val="tx1"/>
          </a:solidFill>
        </a:ln>
      </dgm:spPr>
      <dgm:t>
        <a:bodyPr/>
        <a:lstStyle/>
        <a:p>
          <a:r>
            <a:rPr lang="da-DK" sz="1800" dirty="0"/>
            <a:t>Deponi</a:t>
          </a:r>
        </a:p>
      </dgm:t>
    </dgm:pt>
    <dgm:pt modelId="{EDDFB36E-8E7E-4490-BF51-FF9581631147}" type="parTrans" cxnId="{20982C14-C320-41C7-9C26-B3FC3FC67F8C}">
      <dgm:prSet/>
      <dgm:spPr/>
      <dgm:t>
        <a:bodyPr/>
        <a:lstStyle/>
        <a:p>
          <a:endParaRPr lang="da-DK"/>
        </a:p>
      </dgm:t>
    </dgm:pt>
    <dgm:pt modelId="{8F92A046-6FD1-4BE2-A6D9-833FFEB3AA29}" type="sibTrans" cxnId="{20982C14-C320-41C7-9C26-B3FC3FC67F8C}">
      <dgm:prSet/>
      <dgm:spPr/>
      <dgm:t>
        <a:bodyPr/>
        <a:lstStyle/>
        <a:p>
          <a:endParaRPr lang="da-DK"/>
        </a:p>
      </dgm:t>
    </dgm:pt>
    <dgm:pt modelId="{9AE96F33-0761-46D0-A332-F9908106844B}">
      <dgm:prSet phldrT="[Tekst]" custT="1"/>
      <dgm:spPr>
        <a:solidFill>
          <a:srgbClr val="92D050"/>
        </a:solidFill>
        <a:ln>
          <a:solidFill>
            <a:schemeClr val="tx1"/>
          </a:solidFill>
        </a:ln>
      </dgm:spPr>
      <dgm:t>
        <a:bodyPr/>
        <a:lstStyle/>
        <a:p>
          <a:r>
            <a:rPr lang="da-DK" sz="1800" dirty="0"/>
            <a:t>Adskillelse af fraktioner</a:t>
          </a:r>
        </a:p>
      </dgm:t>
    </dgm:pt>
    <dgm:pt modelId="{D1F2E119-6BD1-4DD8-B334-119FA86C9B31}" type="parTrans" cxnId="{B9F2CAEF-3E68-461F-A783-94C9A368417C}">
      <dgm:prSet/>
      <dgm:spPr/>
      <dgm:t>
        <a:bodyPr/>
        <a:lstStyle/>
        <a:p>
          <a:endParaRPr lang="da-DK"/>
        </a:p>
      </dgm:t>
    </dgm:pt>
    <dgm:pt modelId="{41B16599-A3E8-4ADA-A6E7-2304FB871910}" type="sibTrans" cxnId="{B9F2CAEF-3E68-461F-A783-94C9A368417C}">
      <dgm:prSet/>
      <dgm:spPr/>
      <dgm:t>
        <a:bodyPr/>
        <a:lstStyle/>
        <a:p>
          <a:endParaRPr lang="da-DK"/>
        </a:p>
      </dgm:t>
    </dgm:pt>
    <dgm:pt modelId="{4EF9D9A9-5074-4C28-9035-C0102BD4CF92}" type="pres">
      <dgm:prSet presAssocID="{2BD8C46D-B4D0-4EA3-99AF-5E05D8C44DE5}" presName="Name0" presStyleCnt="0">
        <dgm:presLayoutVars>
          <dgm:dir/>
          <dgm:animLvl val="lvl"/>
          <dgm:resizeHandles val="exact"/>
        </dgm:presLayoutVars>
      </dgm:prSet>
      <dgm:spPr/>
    </dgm:pt>
    <dgm:pt modelId="{A7C0197C-ADE4-4D62-AED8-5F4DDAAB60A4}" type="pres">
      <dgm:prSet presAssocID="{532F54F0-0210-470A-87C2-5F32730465EC}" presName="Name8" presStyleCnt="0"/>
      <dgm:spPr/>
    </dgm:pt>
    <dgm:pt modelId="{3EDF1652-F34E-4E3D-A7E6-F6DF526B8054}" type="pres">
      <dgm:prSet presAssocID="{532F54F0-0210-470A-87C2-5F32730465EC}" presName="acctBkgd" presStyleLbl="alignAcc1" presStyleIdx="0" presStyleCnt="5" custScaleX="99787"/>
      <dgm:spPr/>
    </dgm:pt>
    <dgm:pt modelId="{702282D8-D5B2-42A7-937B-7421657DFADE}" type="pres">
      <dgm:prSet presAssocID="{532F54F0-0210-470A-87C2-5F32730465EC}" presName="acctTx" presStyleLbl="alignAcc1" presStyleIdx="0" presStyleCnt="5">
        <dgm:presLayoutVars>
          <dgm:bulletEnabled val="1"/>
        </dgm:presLayoutVars>
      </dgm:prSet>
      <dgm:spPr/>
    </dgm:pt>
    <dgm:pt modelId="{56CBA6D2-AABA-4437-BB52-9A8E974CDCE2}" type="pres">
      <dgm:prSet presAssocID="{532F54F0-0210-470A-87C2-5F32730465EC}" presName="level" presStyleLbl="node1" presStyleIdx="0" presStyleCnt="5" custLinFactNeighborX="4" custLinFactNeighborY="-3892">
        <dgm:presLayoutVars>
          <dgm:chMax val="1"/>
          <dgm:bulletEnabled val="1"/>
        </dgm:presLayoutVars>
      </dgm:prSet>
      <dgm:spPr/>
    </dgm:pt>
    <dgm:pt modelId="{83CFE2E4-58AA-442E-8347-D75A0FB2F234}" type="pres">
      <dgm:prSet presAssocID="{532F54F0-0210-470A-87C2-5F32730465EC}" presName="levelTx" presStyleLbl="revTx" presStyleIdx="0" presStyleCnt="0">
        <dgm:presLayoutVars>
          <dgm:chMax val="1"/>
          <dgm:bulletEnabled val="1"/>
        </dgm:presLayoutVars>
      </dgm:prSet>
      <dgm:spPr/>
    </dgm:pt>
    <dgm:pt modelId="{82F1E535-B5F2-4AE8-A5BC-92DF737DBD84}" type="pres">
      <dgm:prSet presAssocID="{E5C3744B-6689-4B6F-8084-D26B6F7033FB}" presName="Name8" presStyleCnt="0"/>
      <dgm:spPr/>
    </dgm:pt>
    <dgm:pt modelId="{58479332-8676-4478-A419-FEB234FFED8D}" type="pres">
      <dgm:prSet presAssocID="{E5C3744B-6689-4B6F-8084-D26B6F7033FB}" presName="acctBkgd" presStyleLbl="alignAcc1" presStyleIdx="1" presStyleCnt="5"/>
      <dgm:spPr/>
    </dgm:pt>
    <dgm:pt modelId="{64C53679-B387-44FA-B4A1-C1CD2304D076}" type="pres">
      <dgm:prSet presAssocID="{E5C3744B-6689-4B6F-8084-D26B6F7033FB}" presName="acctTx" presStyleLbl="alignAcc1" presStyleIdx="1" presStyleCnt="5">
        <dgm:presLayoutVars>
          <dgm:bulletEnabled val="1"/>
        </dgm:presLayoutVars>
      </dgm:prSet>
      <dgm:spPr/>
    </dgm:pt>
    <dgm:pt modelId="{2E3AEF23-D608-4F58-B646-7891BC2B63C2}" type="pres">
      <dgm:prSet presAssocID="{E5C3744B-6689-4B6F-8084-D26B6F7033FB}" presName="level" presStyleLbl="node1" presStyleIdx="1" presStyleCnt="5">
        <dgm:presLayoutVars>
          <dgm:chMax val="1"/>
          <dgm:bulletEnabled val="1"/>
        </dgm:presLayoutVars>
      </dgm:prSet>
      <dgm:spPr/>
    </dgm:pt>
    <dgm:pt modelId="{6B826BDB-0595-4A2B-8DBC-1F6A322C078D}" type="pres">
      <dgm:prSet presAssocID="{E5C3744B-6689-4B6F-8084-D26B6F7033FB}" presName="levelTx" presStyleLbl="revTx" presStyleIdx="0" presStyleCnt="0">
        <dgm:presLayoutVars>
          <dgm:chMax val="1"/>
          <dgm:bulletEnabled val="1"/>
        </dgm:presLayoutVars>
      </dgm:prSet>
      <dgm:spPr/>
    </dgm:pt>
    <dgm:pt modelId="{CF62BDD4-6E4E-4330-9518-4F44A9EDCF9B}" type="pres">
      <dgm:prSet presAssocID="{E294597E-13EC-47DB-8B7B-7F817FB2329B}" presName="Name8" presStyleCnt="0"/>
      <dgm:spPr/>
    </dgm:pt>
    <dgm:pt modelId="{D03A17DF-9BC5-4661-8D2C-4FDD894E4378}" type="pres">
      <dgm:prSet presAssocID="{E294597E-13EC-47DB-8B7B-7F817FB2329B}" presName="acctBkgd" presStyleLbl="alignAcc1" presStyleIdx="2" presStyleCnt="5"/>
      <dgm:spPr/>
    </dgm:pt>
    <dgm:pt modelId="{F1A641D4-F1C1-46EC-9C38-94CEF685EC4B}" type="pres">
      <dgm:prSet presAssocID="{E294597E-13EC-47DB-8B7B-7F817FB2329B}" presName="acctTx" presStyleLbl="alignAcc1" presStyleIdx="2" presStyleCnt="5">
        <dgm:presLayoutVars>
          <dgm:bulletEnabled val="1"/>
        </dgm:presLayoutVars>
      </dgm:prSet>
      <dgm:spPr/>
    </dgm:pt>
    <dgm:pt modelId="{DAB35C0E-EC9F-4D0C-BA1F-8388138AE662}" type="pres">
      <dgm:prSet presAssocID="{E294597E-13EC-47DB-8B7B-7F817FB2329B}" presName="level" presStyleLbl="node1" presStyleIdx="2" presStyleCnt="5">
        <dgm:presLayoutVars>
          <dgm:chMax val="1"/>
          <dgm:bulletEnabled val="1"/>
        </dgm:presLayoutVars>
      </dgm:prSet>
      <dgm:spPr/>
    </dgm:pt>
    <dgm:pt modelId="{75FB1F08-0584-48E9-885A-62CAEA317147}" type="pres">
      <dgm:prSet presAssocID="{E294597E-13EC-47DB-8B7B-7F817FB2329B}" presName="levelTx" presStyleLbl="revTx" presStyleIdx="0" presStyleCnt="0">
        <dgm:presLayoutVars>
          <dgm:chMax val="1"/>
          <dgm:bulletEnabled val="1"/>
        </dgm:presLayoutVars>
      </dgm:prSet>
      <dgm:spPr/>
    </dgm:pt>
    <dgm:pt modelId="{B2C7A6ED-F17A-4A97-AFC7-FA8CB53920DF}" type="pres">
      <dgm:prSet presAssocID="{9783BC72-ED93-45B0-8C23-5CBAB45EDF40}" presName="Name8" presStyleCnt="0"/>
      <dgm:spPr/>
    </dgm:pt>
    <dgm:pt modelId="{DD8D728E-7C0F-4447-A535-3A7CA5E73F76}" type="pres">
      <dgm:prSet presAssocID="{9783BC72-ED93-45B0-8C23-5CBAB45EDF40}" presName="acctBkgd" presStyleLbl="alignAcc1" presStyleIdx="3" presStyleCnt="5"/>
      <dgm:spPr/>
    </dgm:pt>
    <dgm:pt modelId="{6BD2F152-6CD5-4356-82A9-FE2BDABCE6AC}" type="pres">
      <dgm:prSet presAssocID="{9783BC72-ED93-45B0-8C23-5CBAB45EDF40}" presName="acctTx" presStyleLbl="alignAcc1" presStyleIdx="3" presStyleCnt="5">
        <dgm:presLayoutVars>
          <dgm:bulletEnabled val="1"/>
        </dgm:presLayoutVars>
      </dgm:prSet>
      <dgm:spPr/>
    </dgm:pt>
    <dgm:pt modelId="{4BB5CE61-EE46-4813-AE6E-8D3166789102}" type="pres">
      <dgm:prSet presAssocID="{9783BC72-ED93-45B0-8C23-5CBAB45EDF40}" presName="level" presStyleLbl="node1" presStyleIdx="3" presStyleCnt="5">
        <dgm:presLayoutVars>
          <dgm:chMax val="1"/>
          <dgm:bulletEnabled val="1"/>
        </dgm:presLayoutVars>
      </dgm:prSet>
      <dgm:spPr/>
    </dgm:pt>
    <dgm:pt modelId="{52AE9973-D7A6-4F84-B118-9951AEC952F7}" type="pres">
      <dgm:prSet presAssocID="{9783BC72-ED93-45B0-8C23-5CBAB45EDF40}" presName="levelTx" presStyleLbl="revTx" presStyleIdx="0" presStyleCnt="0">
        <dgm:presLayoutVars>
          <dgm:chMax val="1"/>
          <dgm:bulletEnabled val="1"/>
        </dgm:presLayoutVars>
      </dgm:prSet>
      <dgm:spPr/>
    </dgm:pt>
    <dgm:pt modelId="{4FC28AF0-EC02-41B4-9355-EF2A8A7B0BD3}" type="pres">
      <dgm:prSet presAssocID="{B4BFA5FB-B901-472D-AAE4-DA7A8C4D4EED}" presName="Name8" presStyleCnt="0"/>
      <dgm:spPr/>
    </dgm:pt>
    <dgm:pt modelId="{F7695782-3D0A-4325-91D4-86A3D2B7DA53}" type="pres">
      <dgm:prSet presAssocID="{B4BFA5FB-B901-472D-AAE4-DA7A8C4D4EED}" presName="acctBkgd" presStyleLbl="alignAcc1" presStyleIdx="4" presStyleCnt="5"/>
      <dgm:spPr/>
    </dgm:pt>
    <dgm:pt modelId="{5430F6CD-1AC3-4524-B52A-F7CC9250CBEB}" type="pres">
      <dgm:prSet presAssocID="{B4BFA5FB-B901-472D-AAE4-DA7A8C4D4EED}" presName="acctTx" presStyleLbl="alignAcc1" presStyleIdx="4" presStyleCnt="5">
        <dgm:presLayoutVars>
          <dgm:bulletEnabled val="1"/>
        </dgm:presLayoutVars>
      </dgm:prSet>
      <dgm:spPr/>
    </dgm:pt>
    <dgm:pt modelId="{BF33716A-0459-44A0-B1D4-76EA211B47FA}" type="pres">
      <dgm:prSet presAssocID="{B4BFA5FB-B901-472D-AAE4-DA7A8C4D4EED}" presName="level" presStyleLbl="node1" presStyleIdx="4" presStyleCnt="5">
        <dgm:presLayoutVars>
          <dgm:chMax val="1"/>
          <dgm:bulletEnabled val="1"/>
        </dgm:presLayoutVars>
      </dgm:prSet>
      <dgm:spPr/>
    </dgm:pt>
    <dgm:pt modelId="{64638235-3ACC-4E8B-BE99-58992CBAE37C}" type="pres">
      <dgm:prSet presAssocID="{B4BFA5FB-B901-472D-AAE4-DA7A8C4D4EED}" presName="levelTx" presStyleLbl="revTx" presStyleIdx="0" presStyleCnt="0">
        <dgm:presLayoutVars>
          <dgm:chMax val="1"/>
          <dgm:bulletEnabled val="1"/>
        </dgm:presLayoutVars>
      </dgm:prSet>
      <dgm:spPr/>
    </dgm:pt>
  </dgm:ptLst>
  <dgm:cxnLst>
    <dgm:cxn modelId="{20982C14-C320-41C7-9C26-B3FC3FC67F8C}" srcId="{B4BFA5FB-B901-472D-AAE4-DA7A8C4D4EED}" destId="{28B1C9C2-9301-4F32-8CBE-D30CB705D3C9}" srcOrd="0" destOrd="0" parTransId="{EDDFB36E-8E7E-4490-BF51-FF9581631147}" sibTransId="{8F92A046-6FD1-4BE2-A6D9-833FFEB3AA29}"/>
    <dgm:cxn modelId="{11181819-7230-4D1B-8603-C035B645FFF9}" srcId="{532F54F0-0210-470A-87C2-5F32730465EC}" destId="{1608E82C-3A6E-4580-A0A8-284968430BF5}" srcOrd="2" destOrd="0" parTransId="{6A14B3D7-C586-461B-AC5A-3A9533743E04}" sibTransId="{01519979-1270-41D6-8AB3-C712081F9F5D}"/>
    <dgm:cxn modelId="{9692DB2A-8BCD-4CE4-99DC-6F79D7E6C1F2}" srcId="{2BD8C46D-B4D0-4EA3-99AF-5E05D8C44DE5}" destId="{9783BC72-ED93-45B0-8C23-5CBAB45EDF40}" srcOrd="3" destOrd="0" parTransId="{BEEBBDA1-1680-4FD1-B8B6-1C59F013D329}" sibTransId="{8386FBAC-C712-49AE-B2B9-59A06A49C0CB}"/>
    <dgm:cxn modelId="{A0CED22B-DCD9-4149-A1E6-47CFDB567355}" srcId="{2BD8C46D-B4D0-4EA3-99AF-5E05D8C44DE5}" destId="{B4BFA5FB-B901-472D-AAE4-DA7A8C4D4EED}" srcOrd="4" destOrd="0" parTransId="{DA1CB8C1-9EC1-438F-A7E0-109FEBDFB5FC}" sibTransId="{57C2F8BD-D54C-43B7-AA0E-718698F9A947}"/>
    <dgm:cxn modelId="{B8587A33-6D36-421C-9377-126FB952FC65}" type="presOf" srcId="{9AE96F33-0761-46D0-A332-F9908106844B}" destId="{64C53679-B387-44FA-B4A1-C1CD2304D076}" srcOrd="1" destOrd="1" presId="urn:microsoft.com/office/officeart/2005/8/layout/pyramid3"/>
    <dgm:cxn modelId="{E45CF137-ACB9-4AB1-8A9C-1E4686C0F10D}" srcId="{E294597E-13EC-47DB-8B7B-7F817FB2329B}" destId="{6B006EF4-CF89-452F-BD3D-3B46C192BE3B}" srcOrd="0" destOrd="0" parTransId="{3070EE1B-A803-447B-A5CC-6AD9760C15DD}" sibTransId="{E2BB00B2-A89D-4EEA-8635-E1AABD793E5A}"/>
    <dgm:cxn modelId="{3CD8433C-B6CF-4639-9B1E-3DA0D2EC5806}" type="presOf" srcId="{9783BC72-ED93-45B0-8C23-5CBAB45EDF40}" destId="{4BB5CE61-EE46-4813-AE6E-8D3166789102}" srcOrd="0" destOrd="0" presId="urn:microsoft.com/office/officeart/2005/8/layout/pyramid3"/>
    <dgm:cxn modelId="{F8C20660-8B85-4A33-90D0-4BEE62A7A053}" srcId="{532F54F0-0210-470A-87C2-5F32730465EC}" destId="{884FB375-E699-4295-9D85-771C7D8722B1}" srcOrd="0" destOrd="0" parTransId="{CC1F38CD-F4D8-4FE6-916E-AD6BFAFAE1E6}" sibTransId="{A4964F7D-6053-4D7D-BA83-D0949887809D}"/>
    <dgm:cxn modelId="{9A567262-CE65-463A-8DAE-B9B1268FBDC6}" type="presOf" srcId="{884FB375-E699-4295-9D85-771C7D8722B1}" destId="{3EDF1652-F34E-4E3D-A7E6-F6DF526B8054}" srcOrd="0" destOrd="0" presId="urn:microsoft.com/office/officeart/2005/8/layout/pyramid3"/>
    <dgm:cxn modelId="{D3A3F242-4F6E-4D71-978F-0B5B3D6BEE83}" type="presOf" srcId="{28B1C9C2-9301-4F32-8CBE-D30CB705D3C9}" destId="{F7695782-3D0A-4325-91D4-86A3D2B7DA53}" srcOrd="0" destOrd="0" presId="urn:microsoft.com/office/officeart/2005/8/layout/pyramid3"/>
    <dgm:cxn modelId="{CFCD6065-FF92-4C07-9E5C-844DA1087E40}" srcId="{532F54F0-0210-470A-87C2-5F32730465EC}" destId="{A5D7A5F3-89CF-4D48-9D6F-82F596614235}" srcOrd="1" destOrd="0" parTransId="{FB614F1B-4F2D-4077-A2AE-968121D0B979}" sibTransId="{4F22DC6F-50BD-41FC-B20D-3259516E94BC}"/>
    <dgm:cxn modelId="{06F32C46-19AF-42FF-BC70-BC0B310440EF}" type="presOf" srcId="{B4BFA5FB-B901-472D-AAE4-DA7A8C4D4EED}" destId="{BF33716A-0459-44A0-B1D4-76EA211B47FA}" srcOrd="0" destOrd="0" presId="urn:microsoft.com/office/officeart/2005/8/layout/pyramid3"/>
    <dgm:cxn modelId="{B5906267-4D36-4CE9-82D0-4575E648DBAE}" type="presOf" srcId="{532F54F0-0210-470A-87C2-5F32730465EC}" destId="{83CFE2E4-58AA-442E-8347-D75A0FB2F234}" srcOrd="1" destOrd="0" presId="urn:microsoft.com/office/officeart/2005/8/layout/pyramid3"/>
    <dgm:cxn modelId="{F6018367-AB82-414B-8019-8C4F508E39DA}" type="presOf" srcId="{2C85EB18-2B01-4699-8D71-63958F71FDDE}" destId="{DD8D728E-7C0F-4447-A535-3A7CA5E73F76}" srcOrd="0" destOrd="0" presId="urn:microsoft.com/office/officeart/2005/8/layout/pyramid3"/>
    <dgm:cxn modelId="{7074FF69-37A7-46F1-8C80-712585BF68F6}" type="presOf" srcId="{E294597E-13EC-47DB-8B7B-7F817FB2329B}" destId="{75FB1F08-0584-48E9-885A-62CAEA317147}" srcOrd="1" destOrd="0" presId="urn:microsoft.com/office/officeart/2005/8/layout/pyramid3"/>
    <dgm:cxn modelId="{02C37D4D-3864-4A9A-9943-196C58F9B867}" type="presOf" srcId="{910A40BE-6BDD-4A29-AE80-BD07B3DD1231}" destId="{64C53679-B387-44FA-B4A1-C1CD2304D076}" srcOrd="1" destOrd="0" presId="urn:microsoft.com/office/officeart/2005/8/layout/pyramid3"/>
    <dgm:cxn modelId="{86228C4F-CEF7-436C-A2E5-A642634DC22B}" type="presOf" srcId="{9AE96F33-0761-46D0-A332-F9908106844B}" destId="{58479332-8676-4478-A419-FEB234FFED8D}" srcOrd="0" destOrd="1" presId="urn:microsoft.com/office/officeart/2005/8/layout/pyramid3"/>
    <dgm:cxn modelId="{0C0E5B52-9A0E-424C-AA7B-E76A0600ABFB}" type="presOf" srcId="{2BD8C46D-B4D0-4EA3-99AF-5E05D8C44DE5}" destId="{4EF9D9A9-5074-4C28-9035-C0102BD4CF92}" srcOrd="0" destOrd="0" presId="urn:microsoft.com/office/officeart/2005/8/layout/pyramid3"/>
    <dgm:cxn modelId="{BAEE7872-6785-4F67-889E-95DF80DF286C}" type="presOf" srcId="{1608E82C-3A6E-4580-A0A8-284968430BF5}" destId="{702282D8-D5B2-42A7-937B-7421657DFADE}" srcOrd="1" destOrd="2" presId="urn:microsoft.com/office/officeart/2005/8/layout/pyramid3"/>
    <dgm:cxn modelId="{D41DBE76-6109-4285-8EF3-29C2F9865106}" srcId="{2BD8C46D-B4D0-4EA3-99AF-5E05D8C44DE5}" destId="{E294597E-13EC-47DB-8B7B-7F817FB2329B}" srcOrd="2" destOrd="0" parTransId="{55C0BE0D-2545-443B-8034-0C5A04BEE649}" sibTransId="{E01F56EB-947F-4728-AC41-FAC7674DBDE6}"/>
    <dgm:cxn modelId="{4743327E-A1C6-4910-A18A-A20C8C76801A}" type="presOf" srcId="{532F54F0-0210-470A-87C2-5F32730465EC}" destId="{56CBA6D2-AABA-4437-BB52-9A8E974CDCE2}" srcOrd="0" destOrd="0" presId="urn:microsoft.com/office/officeart/2005/8/layout/pyramid3"/>
    <dgm:cxn modelId="{5663FF84-A452-4B41-8B97-FF2D62CF9428}" type="presOf" srcId="{BA4BE186-D781-4DCB-81D0-387BED8D8E42}" destId="{DD8D728E-7C0F-4447-A535-3A7CA5E73F76}" srcOrd="0" destOrd="1" presId="urn:microsoft.com/office/officeart/2005/8/layout/pyramid3"/>
    <dgm:cxn modelId="{368D7D85-B43D-4A56-B983-839FBB266F07}" type="presOf" srcId="{B4BFA5FB-B901-472D-AAE4-DA7A8C4D4EED}" destId="{64638235-3ACC-4E8B-BE99-58992CBAE37C}" srcOrd="1" destOrd="0" presId="urn:microsoft.com/office/officeart/2005/8/layout/pyramid3"/>
    <dgm:cxn modelId="{83E5AE95-17E5-4C7F-A659-85B9F087FE8C}" type="presOf" srcId="{910A40BE-6BDD-4A29-AE80-BD07B3DD1231}" destId="{58479332-8676-4478-A419-FEB234FFED8D}" srcOrd="0" destOrd="0" presId="urn:microsoft.com/office/officeart/2005/8/layout/pyramid3"/>
    <dgm:cxn modelId="{CB4BB2A5-0FF2-415C-8E91-632C474F4D7E}" type="presOf" srcId="{1608E82C-3A6E-4580-A0A8-284968430BF5}" destId="{3EDF1652-F34E-4E3D-A7E6-F6DF526B8054}" srcOrd="0" destOrd="2" presId="urn:microsoft.com/office/officeart/2005/8/layout/pyramid3"/>
    <dgm:cxn modelId="{A6E3D9AB-18BC-4155-AADD-53661789DCDA}" srcId="{9783BC72-ED93-45B0-8C23-5CBAB45EDF40}" destId="{2C85EB18-2B01-4699-8D71-63958F71FDDE}" srcOrd="0" destOrd="0" parTransId="{137E5F02-A5F2-4D53-BAD6-BA1B65A3762B}" sibTransId="{6B93C501-6964-4CD6-9055-0ED962870E47}"/>
    <dgm:cxn modelId="{AB2EFBAD-F5F8-44A5-931B-8A61CFFBBF9C}" srcId="{9783BC72-ED93-45B0-8C23-5CBAB45EDF40}" destId="{BA4BE186-D781-4DCB-81D0-387BED8D8E42}" srcOrd="1" destOrd="0" parTransId="{DE0E0723-CB55-4BCD-893A-534F9EAFF06D}" sibTransId="{D429108A-7B95-4EB0-8E31-D270C3A8AC6C}"/>
    <dgm:cxn modelId="{EE81B7B3-FB1A-4037-80F2-F4EE7083037C}" srcId="{2BD8C46D-B4D0-4EA3-99AF-5E05D8C44DE5}" destId="{532F54F0-0210-470A-87C2-5F32730465EC}" srcOrd="0" destOrd="0" parTransId="{5B3B6228-9AD4-4BCE-ADCD-29C2C56BE310}" sibTransId="{7294BE10-BA18-4F09-BF2F-5BE72CD4C727}"/>
    <dgm:cxn modelId="{EB9F71B8-DC7A-4C7E-804B-49FFA3AD4121}" type="presOf" srcId="{6B006EF4-CF89-452F-BD3D-3B46C192BE3B}" destId="{F1A641D4-F1C1-46EC-9C38-94CEF685EC4B}" srcOrd="1" destOrd="0" presId="urn:microsoft.com/office/officeart/2005/8/layout/pyramid3"/>
    <dgm:cxn modelId="{4F6861BA-4434-4BEA-B504-4F311FFD9AC8}" type="presOf" srcId="{A5D7A5F3-89CF-4D48-9D6F-82F596614235}" destId="{702282D8-D5B2-42A7-937B-7421657DFADE}" srcOrd="1" destOrd="1" presId="urn:microsoft.com/office/officeart/2005/8/layout/pyramid3"/>
    <dgm:cxn modelId="{04D424C0-32DB-4EC5-8E36-AF937D86EBB5}" type="presOf" srcId="{2C85EB18-2B01-4699-8D71-63958F71FDDE}" destId="{6BD2F152-6CD5-4356-82A9-FE2BDABCE6AC}" srcOrd="1" destOrd="0" presId="urn:microsoft.com/office/officeart/2005/8/layout/pyramid3"/>
    <dgm:cxn modelId="{6D87A6C1-16DC-4F42-90AB-DFF290E49FEF}" type="presOf" srcId="{E5C3744B-6689-4B6F-8084-D26B6F7033FB}" destId="{6B826BDB-0595-4A2B-8DBC-1F6A322C078D}" srcOrd="1" destOrd="0" presId="urn:microsoft.com/office/officeart/2005/8/layout/pyramid3"/>
    <dgm:cxn modelId="{E9E893C6-4A34-4A4C-B792-46A5917CC8BA}" type="presOf" srcId="{6B006EF4-CF89-452F-BD3D-3B46C192BE3B}" destId="{D03A17DF-9BC5-4661-8D2C-4FDD894E4378}" srcOrd="0" destOrd="0" presId="urn:microsoft.com/office/officeart/2005/8/layout/pyramid3"/>
    <dgm:cxn modelId="{AEFD23C9-52F1-4B02-B246-0898AE366E34}" type="presOf" srcId="{28B1C9C2-9301-4F32-8CBE-D30CB705D3C9}" destId="{5430F6CD-1AC3-4524-B52A-F7CC9250CBEB}" srcOrd="1" destOrd="0" presId="urn:microsoft.com/office/officeart/2005/8/layout/pyramid3"/>
    <dgm:cxn modelId="{FC16CCDA-2875-48BC-8FCF-D831D0F2D5D5}" type="presOf" srcId="{E294597E-13EC-47DB-8B7B-7F817FB2329B}" destId="{DAB35C0E-EC9F-4D0C-BA1F-8388138AE662}" srcOrd="0" destOrd="0" presId="urn:microsoft.com/office/officeart/2005/8/layout/pyramid3"/>
    <dgm:cxn modelId="{E72572DD-DD1E-43B0-A78A-621177BE9A86}" srcId="{2BD8C46D-B4D0-4EA3-99AF-5E05D8C44DE5}" destId="{E5C3744B-6689-4B6F-8084-D26B6F7033FB}" srcOrd="1" destOrd="0" parTransId="{601B1E74-CCAC-4FC3-BA28-588D35798304}" sibTransId="{3DCF7B22-E78D-4E52-9B75-3639012730D9}"/>
    <dgm:cxn modelId="{79A9D4DE-CCA6-4DA5-9CC3-D2310BB873EC}" type="presOf" srcId="{A5D7A5F3-89CF-4D48-9D6F-82F596614235}" destId="{3EDF1652-F34E-4E3D-A7E6-F6DF526B8054}" srcOrd="0" destOrd="1" presId="urn:microsoft.com/office/officeart/2005/8/layout/pyramid3"/>
    <dgm:cxn modelId="{26BADCE7-6161-47AF-81CA-E75EABE03851}" srcId="{E5C3744B-6689-4B6F-8084-D26B6F7033FB}" destId="{910A40BE-6BDD-4A29-AE80-BD07B3DD1231}" srcOrd="0" destOrd="0" parTransId="{710E2CB0-B643-45B8-B498-6FE74A84989E}" sibTransId="{EC2F89C4-CF22-43B8-A1F7-FCAB6EC40686}"/>
    <dgm:cxn modelId="{B9F2CAEF-3E68-461F-A783-94C9A368417C}" srcId="{E5C3744B-6689-4B6F-8084-D26B6F7033FB}" destId="{9AE96F33-0761-46D0-A332-F9908106844B}" srcOrd="1" destOrd="0" parTransId="{D1F2E119-6BD1-4DD8-B334-119FA86C9B31}" sibTransId="{41B16599-A3E8-4ADA-A6E7-2304FB871910}"/>
    <dgm:cxn modelId="{880A03F6-E216-48EE-BECB-2C990D06736C}" type="presOf" srcId="{884FB375-E699-4295-9D85-771C7D8722B1}" destId="{702282D8-D5B2-42A7-937B-7421657DFADE}" srcOrd="1" destOrd="0" presId="urn:microsoft.com/office/officeart/2005/8/layout/pyramid3"/>
    <dgm:cxn modelId="{63E879F7-094F-4D5F-9F2D-6293F49DD4A8}" type="presOf" srcId="{9783BC72-ED93-45B0-8C23-5CBAB45EDF40}" destId="{52AE9973-D7A6-4F84-B118-9951AEC952F7}" srcOrd="1" destOrd="0" presId="urn:microsoft.com/office/officeart/2005/8/layout/pyramid3"/>
    <dgm:cxn modelId="{BCA608FC-5C11-43C0-AC55-823DE2D18E47}" type="presOf" srcId="{E5C3744B-6689-4B6F-8084-D26B6F7033FB}" destId="{2E3AEF23-D608-4F58-B646-7891BC2B63C2}" srcOrd="0" destOrd="0" presId="urn:microsoft.com/office/officeart/2005/8/layout/pyramid3"/>
    <dgm:cxn modelId="{A66625FD-D22E-472D-8496-F28D23EBA4B9}" type="presOf" srcId="{BA4BE186-D781-4DCB-81D0-387BED8D8E42}" destId="{6BD2F152-6CD5-4356-82A9-FE2BDABCE6AC}" srcOrd="1" destOrd="1" presId="urn:microsoft.com/office/officeart/2005/8/layout/pyramid3"/>
    <dgm:cxn modelId="{008EA01C-9618-4171-BC1F-7DF7A7172112}" type="presParOf" srcId="{4EF9D9A9-5074-4C28-9035-C0102BD4CF92}" destId="{A7C0197C-ADE4-4D62-AED8-5F4DDAAB60A4}" srcOrd="0" destOrd="0" presId="urn:microsoft.com/office/officeart/2005/8/layout/pyramid3"/>
    <dgm:cxn modelId="{3B6D5072-DF40-4869-BD49-C02EAEEAD2A4}" type="presParOf" srcId="{A7C0197C-ADE4-4D62-AED8-5F4DDAAB60A4}" destId="{3EDF1652-F34E-4E3D-A7E6-F6DF526B8054}" srcOrd="0" destOrd="0" presId="urn:microsoft.com/office/officeart/2005/8/layout/pyramid3"/>
    <dgm:cxn modelId="{42380F2F-B227-493E-8CC4-C49DDBFF4C54}" type="presParOf" srcId="{A7C0197C-ADE4-4D62-AED8-5F4DDAAB60A4}" destId="{702282D8-D5B2-42A7-937B-7421657DFADE}" srcOrd="1" destOrd="0" presId="urn:microsoft.com/office/officeart/2005/8/layout/pyramid3"/>
    <dgm:cxn modelId="{9DBC1995-E3F9-40EB-9D90-2B53C219EA16}" type="presParOf" srcId="{A7C0197C-ADE4-4D62-AED8-5F4DDAAB60A4}" destId="{56CBA6D2-AABA-4437-BB52-9A8E974CDCE2}" srcOrd="2" destOrd="0" presId="urn:microsoft.com/office/officeart/2005/8/layout/pyramid3"/>
    <dgm:cxn modelId="{BB7D1904-7922-4EE9-955E-346D5929A903}" type="presParOf" srcId="{A7C0197C-ADE4-4D62-AED8-5F4DDAAB60A4}" destId="{83CFE2E4-58AA-442E-8347-D75A0FB2F234}" srcOrd="3" destOrd="0" presId="urn:microsoft.com/office/officeart/2005/8/layout/pyramid3"/>
    <dgm:cxn modelId="{2E91F914-C6F5-4441-9F3D-F487DD94C63D}" type="presParOf" srcId="{4EF9D9A9-5074-4C28-9035-C0102BD4CF92}" destId="{82F1E535-B5F2-4AE8-A5BC-92DF737DBD84}" srcOrd="1" destOrd="0" presId="urn:microsoft.com/office/officeart/2005/8/layout/pyramid3"/>
    <dgm:cxn modelId="{2DAE3793-32C2-4AE3-BDDE-4202707BD3F3}" type="presParOf" srcId="{82F1E535-B5F2-4AE8-A5BC-92DF737DBD84}" destId="{58479332-8676-4478-A419-FEB234FFED8D}" srcOrd="0" destOrd="0" presId="urn:microsoft.com/office/officeart/2005/8/layout/pyramid3"/>
    <dgm:cxn modelId="{3191BC7C-6B4B-4D04-904F-AF3F05ED32AE}" type="presParOf" srcId="{82F1E535-B5F2-4AE8-A5BC-92DF737DBD84}" destId="{64C53679-B387-44FA-B4A1-C1CD2304D076}" srcOrd="1" destOrd="0" presId="urn:microsoft.com/office/officeart/2005/8/layout/pyramid3"/>
    <dgm:cxn modelId="{27D8C116-626B-432A-B45C-B85948E6FDE8}" type="presParOf" srcId="{82F1E535-B5F2-4AE8-A5BC-92DF737DBD84}" destId="{2E3AEF23-D608-4F58-B646-7891BC2B63C2}" srcOrd="2" destOrd="0" presId="urn:microsoft.com/office/officeart/2005/8/layout/pyramid3"/>
    <dgm:cxn modelId="{6CE549EE-A810-48A0-AECC-5DC5E07C7B0D}" type="presParOf" srcId="{82F1E535-B5F2-4AE8-A5BC-92DF737DBD84}" destId="{6B826BDB-0595-4A2B-8DBC-1F6A322C078D}" srcOrd="3" destOrd="0" presId="urn:microsoft.com/office/officeart/2005/8/layout/pyramid3"/>
    <dgm:cxn modelId="{0F0728AF-64B0-4E16-AA5E-6901AE4D261C}" type="presParOf" srcId="{4EF9D9A9-5074-4C28-9035-C0102BD4CF92}" destId="{CF62BDD4-6E4E-4330-9518-4F44A9EDCF9B}" srcOrd="2" destOrd="0" presId="urn:microsoft.com/office/officeart/2005/8/layout/pyramid3"/>
    <dgm:cxn modelId="{1CDAC3BA-EC19-49B8-B07F-5ED0CEC97EE2}" type="presParOf" srcId="{CF62BDD4-6E4E-4330-9518-4F44A9EDCF9B}" destId="{D03A17DF-9BC5-4661-8D2C-4FDD894E4378}" srcOrd="0" destOrd="0" presId="urn:microsoft.com/office/officeart/2005/8/layout/pyramid3"/>
    <dgm:cxn modelId="{3A78F255-829F-4A3B-BBE0-79F83EF48D7A}" type="presParOf" srcId="{CF62BDD4-6E4E-4330-9518-4F44A9EDCF9B}" destId="{F1A641D4-F1C1-46EC-9C38-94CEF685EC4B}" srcOrd="1" destOrd="0" presId="urn:microsoft.com/office/officeart/2005/8/layout/pyramid3"/>
    <dgm:cxn modelId="{729CCF32-FB77-4A4D-9933-1886840D2AE2}" type="presParOf" srcId="{CF62BDD4-6E4E-4330-9518-4F44A9EDCF9B}" destId="{DAB35C0E-EC9F-4D0C-BA1F-8388138AE662}" srcOrd="2" destOrd="0" presId="urn:microsoft.com/office/officeart/2005/8/layout/pyramid3"/>
    <dgm:cxn modelId="{8489AAA2-92BA-45DE-AB0B-EAD0ED59B12C}" type="presParOf" srcId="{CF62BDD4-6E4E-4330-9518-4F44A9EDCF9B}" destId="{75FB1F08-0584-48E9-885A-62CAEA317147}" srcOrd="3" destOrd="0" presId="urn:microsoft.com/office/officeart/2005/8/layout/pyramid3"/>
    <dgm:cxn modelId="{75E3EED8-7D5D-4013-98B0-11AD6D7B8633}" type="presParOf" srcId="{4EF9D9A9-5074-4C28-9035-C0102BD4CF92}" destId="{B2C7A6ED-F17A-4A97-AFC7-FA8CB53920DF}" srcOrd="3" destOrd="0" presId="urn:microsoft.com/office/officeart/2005/8/layout/pyramid3"/>
    <dgm:cxn modelId="{BDC86B81-DB79-4B85-BA1B-C6C107197E45}" type="presParOf" srcId="{B2C7A6ED-F17A-4A97-AFC7-FA8CB53920DF}" destId="{DD8D728E-7C0F-4447-A535-3A7CA5E73F76}" srcOrd="0" destOrd="0" presId="urn:microsoft.com/office/officeart/2005/8/layout/pyramid3"/>
    <dgm:cxn modelId="{6A5F0DFE-6DAE-40DD-8A13-B842508D78A3}" type="presParOf" srcId="{B2C7A6ED-F17A-4A97-AFC7-FA8CB53920DF}" destId="{6BD2F152-6CD5-4356-82A9-FE2BDABCE6AC}" srcOrd="1" destOrd="0" presId="urn:microsoft.com/office/officeart/2005/8/layout/pyramid3"/>
    <dgm:cxn modelId="{50C644C8-DF85-48A4-8A68-94B7D2C721FC}" type="presParOf" srcId="{B2C7A6ED-F17A-4A97-AFC7-FA8CB53920DF}" destId="{4BB5CE61-EE46-4813-AE6E-8D3166789102}" srcOrd="2" destOrd="0" presId="urn:microsoft.com/office/officeart/2005/8/layout/pyramid3"/>
    <dgm:cxn modelId="{8BFD9856-8726-4EC4-9484-E6A38F02DD72}" type="presParOf" srcId="{B2C7A6ED-F17A-4A97-AFC7-FA8CB53920DF}" destId="{52AE9973-D7A6-4F84-B118-9951AEC952F7}" srcOrd="3" destOrd="0" presId="urn:microsoft.com/office/officeart/2005/8/layout/pyramid3"/>
    <dgm:cxn modelId="{7E3B997E-1C29-4A56-AB65-23415DA8FC81}" type="presParOf" srcId="{4EF9D9A9-5074-4C28-9035-C0102BD4CF92}" destId="{4FC28AF0-EC02-41B4-9355-EF2A8A7B0BD3}" srcOrd="4" destOrd="0" presId="urn:microsoft.com/office/officeart/2005/8/layout/pyramid3"/>
    <dgm:cxn modelId="{52B2DA7F-7DD4-4537-833F-13F3E015E47B}" type="presParOf" srcId="{4FC28AF0-EC02-41B4-9355-EF2A8A7B0BD3}" destId="{F7695782-3D0A-4325-91D4-86A3D2B7DA53}" srcOrd="0" destOrd="0" presId="urn:microsoft.com/office/officeart/2005/8/layout/pyramid3"/>
    <dgm:cxn modelId="{B956A96D-7967-4A09-99E8-642E3957CFFD}" type="presParOf" srcId="{4FC28AF0-EC02-41B4-9355-EF2A8A7B0BD3}" destId="{5430F6CD-1AC3-4524-B52A-F7CC9250CBEB}" srcOrd="1" destOrd="0" presId="urn:microsoft.com/office/officeart/2005/8/layout/pyramid3"/>
    <dgm:cxn modelId="{39FB8933-4F8A-45AF-9BA8-5B5786328849}" type="presParOf" srcId="{4FC28AF0-EC02-41B4-9355-EF2A8A7B0BD3}" destId="{BF33716A-0459-44A0-B1D4-76EA211B47FA}" srcOrd="2" destOrd="0" presId="urn:microsoft.com/office/officeart/2005/8/layout/pyramid3"/>
    <dgm:cxn modelId="{C94AF287-1C2C-4E4F-B6FB-6703CBECC489}" type="presParOf" srcId="{4FC28AF0-EC02-41B4-9355-EF2A8A7B0BD3}" destId="{64638235-3ACC-4E8B-BE99-58992CBAE37C}" srcOrd="3"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EF81D-9025-40CF-9A05-043A2293865D}">
      <dsp:nvSpPr>
        <dsp:cNvPr id="0" name=""/>
        <dsp:cNvSpPr/>
      </dsp:nvSpPr>
      <dsp:spPr>
        <a:xfrm>
          <a:off x="3660247" y="2345813"/>
          <a:ext cx="1784221" cy="178422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da-DK" sz="2100" kern="1200" dirty="0"/>
            <a:t>Økonomi</a:t>
          </a:r>
        </a:p>
      </dsp:txBody>
      <dsp:txXfrm>
        <a:off x="3921540" y="2607106"/>
        <a:ext cx="1261635" cy="1261635"/>
      </dsp:txXfrm>
    </dsp:sp>
    <dsp:sp modelId="{4A9B7C16-8A81-4274-B547-D7277467E8EE}">
      <dsp:nvSpPr>
        <dsp:cNvPr id="0" name=""/>
        <dsp:cNvSpPr/>
      </dsp:nvSpPr>
      <dsp:spPr>
        <a:xfrm rot="16200000">
          <a:off x="4283161" y="2058980"/>
          <a:ext cx="538393" cy="35274"/>
        </a:xfrm>
        <a:custGeom>
          <a:avLst/>
          <a:gdLst/>
          <a:ahLst/>
          <a:cxnLst/>
          <a:rect l="0" t="0" r="0" b="0"/>
          <a:pathLst>
            <a:path>
              <a:moveTo>
                <a:pt x="0" y="17637"/>
              </a:moveTo>
              <a:lnTo>
                <a:pt x="538393" y="1763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538898" y="2063157"/>
        <a:ext cx="26919" cy="26919"/>
      </dsp:txXfrm>
    </dsp:sp>
    <dsp:sp modelId="{9B0C9D49-4169-414E-A439-05D66B1904DE}">
      <dsp:nvSpPr>
        <dsp:cNvPr id="0" name=""/>
        <dsp:cNvSpPr/>
      </dsp:nvSpPr>
      <dsp:spPr>
        <a:xfrm>
          <a:off x="3660247" y="23198"/>
          <a:ext cx="1784221" cy="1784221"/>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t>Omkostnings-besparelser</a:t>
          </a:r>
        </a:p>
      </dsp:txBody>
      <dsp:txXfrm>
        <a:off x="3921540" y="284491"/>
        <a:ext cx="1261635" cy="1261635"/>
      </dsp:txXfrm>
    </dsp:sp>
    <dsp:sp modelId="{6F7852FC-5BB6-4272-A15E-6553B6EFAD87}">
      <dsp:nvSpPr>
        <dsp:cNvPr id="0" name=""/>
        <dsp:cNvSpPr/>
      </dsp:nvSpPr>
      <dsp:spPr>
        <a:xfrm rot="20520000">
          <a:off x="5387630" y="2861423"/>
          <a:ext cx="538393" cy="35274"/>
        </a:xfrm>
        <a:custGeom>
          <a:avLst/>
          <a:gdLst/>
          <a:ahLst/>
          <a:cxnLst/>
          <a:rect l="0" t="0" r="0" b="0"/>
          <a:pathLst>
            <a:path>
              <a:moveTo>
                <a:pt x="0" y="17637"/>
              </a:moveTo>
              <a:lnTo>
                <a:pt x="538393" y="1763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5643367" y="2865600"/>
        <a:ext cx="26919" cy="26919"/>
      </dsp:txXfrm>
    </dsp:sp>
    <dsp:sp modelId="{D9B982B2-31D1-4E38-9BE3-3198E97A3D04}">
      <dsp:nvSpPr>
        <dsp:cNvPr id="0" name=""/>
        <dsp:cNvSpPr/>
      </dsp:nvSpPr>
      <dsp:spPr>
        <a:xfrm>
          <a:off x="5869185" y="1628086"/>
          <a:ext cx="1784221" cy="178422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t>Omkostninger til deponi</a:t>
          </a:r>
        </a:p>
      </dsp:txBody>
      <dsp:txXfrm>
        <a:off x="6130478" y="1889379"/>
        <a:ext cx="1261635" cy="1261635"/>
      </dsp:txXfrm>
    </dsp:sp>
    <dsp:sp modelId="{A4FEB0BE-D107-4C07-B7B2-7295205D89C2}">
      <dsp:nvSpPr>
        <dsp:cNvPr id="0" name=""/>
        <dsp:cNvSpPr/>
      </dsp:nvSpPr>
      <dsp:spPr>
        <a:xfrm rot="3240000">
          <a:off x="4965761" y="4159804"/>
          <a:ext cx="538393" cy="35274"/>
        </a:xfrm>
        <a:custGeom>
          <a:avLst/>
          <a:gdLst/>
          <a:ahLst/>
          <a:cxnLst/>
          <a:rect l="0" t="0" r="0" b="0"/>
          <a:pathLst>
            <a:path>
              <a:moveTo>
                <a:pt x="0" y="17637"/>
              </a:moveTo>
              <a:lnTo>
                <a:pt x="538393" y="1763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5221498" y="4163982"/>
        <a:ext cx="26919" cy="26919"/>
      </dsp:txXfrm>
    </dsp:sp>
    <dsp:sp modelId="{EF6B9926-CEB9-41A3-9A42-2B136488D51D}">
      <dsp:nvSpPr>
        <dsp:cNvPr id="0" name=""/>
        <dsp:cNvSpPr/>
      </dsp:nvSpPr>
      <dsp:spPr>
        <a:xfrm>
          <a:off x="5025446" y="4224848"/>
          <a:ext cx="1784221" cy="1784221"/>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err="1"/>
            <a:t>Markeds-føring</a:t>
          </a:r>
          <a:endParaRPr lang="da-DK" sz="1600" kern="1200" dirty="0"/>
        </a:p>
      </dsp:txBody>
      <dsp:txXfrm>
        <a:off x="5286739" y="4486141"/>
        <a:ext cx="1261635" cy="1261635"/>
      </dsp:txXfrm>
    </dsp:sp>
    <dsp:sp modelId="{461DAF43-BD37-478C-BB06-65E73E8A2422}">
      <dsp:nvSpPr>
        <dsp:cNvPr id="0" name=""/>
        <dsp:cNvSpPr/>
      </dsp:nvSpPr>
      <dsp:spPr>
        <a:xfrm rot="7560000">
          <a:off x="3600562" y="4159804"/>
          <a:ext cx="538393" cy="35274"/>
        </a:xfrm>
        <a:custGeom>
          <a:avLst/>
          <a:gdLst/>
          <a:ahLst/>
          <a:cxnLst/>
          <a:rect l="0" t="0" r="0" b="0"/>
          <a:pathLst>
            <a:path>
              <a:moveTo>
                <a:pt x="0" y="17637"/>
              </a:moveTo>
              <a:lnTo>
                <a:pt x="538393" y="1763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3856299" y="4163982"/>
        <a:ext cx="26919" cy="26919"/>
      </dsp:txXfrm>
    </dsp:sp>
    <dsp:sp modelId="{C2F6753D-C3D1-497C-B965-F50574E0AA95}">
      <dsp:nvSpPr>
        <dsp:cNvPr id="0" name=""/>
        <dsp:cNvSpPr/>
      </dsp:nvSpPr>
      <dsp:spPr>
        <a:xfrm>
          <a:off x="2295048" y="4224848"/>
          <a:ext cx="1784221" cy="1784221"/>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t>Regler – bøder</a:t>
          </a:r>
        </a:p>
      </dsp:txBody>
      <dsp:txXfrm>
        <a:off x="2556341" y="4486141"/>
        <a:ext cx="1261635" cy="1261635"/>
      </dsp:txXfrm>
    </dsp:sp>
    <dsp:sp modelId="{91B07145-B6A3-4BE5-800D-7F070EE67923}">
      <dsp:nvSpPr>
        <dsp:cNvPr id="0" name=""/>
        <dsp:cNvSpPr/>
      </dsp:nvSpPr>
      <dsp:spPr>
        <a:xfrm rot="11880000">
          <a:off x="3178692" y="2861423"/>
          <a:ext cx="538393" cy="35274"/>
        </a:xfrm>
        <a:custGeom>
          <a:avLst/>
          <a:gdLst/>
          <a:ahLst/>
          <a:cxnLst/>
          <a:rect l="0" t="0" r="0" b="0"/>
          <a:pathLst>
            <a:path>
              <a:moveTo>
                <a:pt x="0" y="17637"/>
              </a:moveTo>
              <a:lnTo>
                <a:pt x="538393" y="1763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3434429" y="2865600"/>
        <a:ext cx="26919" cy="26919"/>
      </dsp:txXfrm>
    </dsp:sp>
    <dsp:sp modelId="{D1D632A6-E207-4249-A2AA-28BA67B62EF1}">
      <dsp:nvSpPr>
        <dsp:cNvPr id="0" name=""/>
        <dsp:cNvSpPr/>
      </dsp:nvSpPr>
      <dsp:spPr>
        <a:xfrm>
          <a:off x="1451309" y="1628086"/>
          <a:ext cx="1784221" cy="1784221"/>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da-DK" sz="1600" kern="1200" dirty="0"/>
            <a:t>Eftertragtet byggeri</a:t>
          </a:r>
        </a:p>
      </dsp:txBody>
      <dsp:txXfrm>
        <a:off x="1712602" y="1889379"/>
        <a:ext cx="1261635" cy="12616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41337-CB3D-48E3-B1C2-A7EC68A8BF6B}">
      <dsp:nvSpPr>
        <dsp:cNvPr id="0" name=""/>
        <dsp:cNvSpPr/>
      </dsp:nvSpPr>
      <dsp:spPr>
        <a:xfrm>
          <a:off x="2618"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Identifikation</a:t>
          </a:r>
        </a:p>
      </dsp:txBody>
      <dsp:txXfrm>
        <a:off x="2618" y="1987307"/>
        <a:ext cx="1111295" cy="230400"/>
      </dsp:txXfrm>
    </dsp:sp>
    <dsp:sp modelId="{5ECF8959-A2D4-4815-9DCC-38ACA0E93C76}">
      <dsp:nvSpPr>
        <dsp:cNvPr id="0" name=""/>
        <dsp:cNvSpPr/>
      </dsp:nvSpPr>
      <dsp:spPr>
        <a:xfrm>
          <a:off x="230233"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Indsigt</a:t>
          </a:r>
        </a:p>
        <a:p>
          <a:pPr marL="57150" lvl="1" indent="-57150" algn="l" defTabSz="355600">
            <a:lnSpc>
              <a:spcPct val="90000"/>
            </a:lnSpc>
            <a:spcBef>
              <a:spcPct val="0"/>
            </a:spcBef>
            <a:spcAft>
              <a:spcPct val="15000"/>
            </a:spcAft>
            <a:buChar char="•"/>
          </a:pPr>
          <a:r>
            <a:rPr lang="da-DK" sz="800" kern="1200" dirty="0"/>
            <a:t>Viden</a:t>
          </a:r>
        </a:p>
        <a:p>
          <a:pPr marL="57150" lvl="1" indent="-57150" algn="l" defTabSz="355600">
            <a:lnSpc>
              <a:spcPct val="90000"/>
            </a:lnSpc>
            <a:spcBef>
              <a:spcPct val="0"/>
            </a:spcBef>
            <a:spcAft>
              <a:spcPct val="15000"/>
            </a:spcAft>
            <a:buChar char="•"/>
          </a:pPr>
          <a:r>
            <a:rPr lang="da-DK" sz="800" kern="1200" dirty="0"/>
            <a:t>Erfaring</a:t>
          </a:r>
        </a:p>
        <a:p>
          <a:pPr marL="57150" lvl="1" indent="-57150" algn="l" defTabSz="355600">
            <a:lnSpc>
              <a:spcPct val="90000"/>
            </a:lnSpc>
            <a:spcBef>
              <a:spcPct val="0"/>
            </a:spcBef>
            <a:spcAft>
              <a:spcPct val="15000"/>
            </a:spcAft>
            <a:buChar char="•"/>
          </a:pPr>
          <a:r>
            <a:rPr lang="da-DK" sz="800" kern="1200" dirty="0"/>
            <a:t>Ressource-kortlægning</a:t>
          </a:r>
        </a:p>
      </dsp:txBody>
      <dsp:txXfrm>
        <a:off x="262782" y="2250256"/>
        <a:ext cx="1046197" cy="1125602"/>
      </dsp:txXfrm>
    </dsp:sp>
    <dsp:sp modelId="{254C4E0E-1F2D-40A1-9C5D-095B8D67A7D9}">
      <dsp:nvSpPr>
        <dsp:cNvPr id="0" name=""/>
        <dsp:cNvSpPr/>
      </dsp:nvSpPr>
      <dsp:spPr>
        <a:xfrm>
          <a:off x="1282383" y="1964167"/>
          <a:ext cx="357153" cy="276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da-DK" sz="600" kern="1200"/>
        </a:p>
      </dsp:txBody>
      <dsp:txXfrm>
        <a:off x="1282383" y="2019503"/>
        <a:ext cx="274149" cy="166008"/>
      </dsp:txXfrm>
    </dsp:sp>
    <dsp:sp modelId="{A816DCEC-1B2B-44C3-82AE-69D8E74CB07A}">
      <dsp:nvSpPr>
        <dsp:cNvPr id="0" name=""/>
        <dsp:cNvSpPr/>
      </dsp:nvSpPr>
      <dsp:spPr>
        <a:xfrm>
          <a:off x="1787788"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Mængde</a:t>
          </a:r>
        </a:p>
      </dsp:txBody>
      <dsp:txXfrm>
        <a:off x="1787788" y="1987307"/>
        <a:ext cx="1111295" cy="230400"/>
      </dsp:txXfrm>
    </dsp:sp>
    <dsp:sp modelId="{3B6772B8-952A-4B37-A74D-5831A3449590}">
      <dsp:nvSpPr>
        <dsp:cNvPr id="0" name=""/>
        <dsp:cNvSpPr/>
      </dsp:nvSpPr>
      <dsp:spPr>
        <a:xfrm>
          <a:off x="2015403"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Opbevaring</a:t>
          </a:r>
        </a:p>
        <a:p>
          <a:pPr marL="57150" lvl="1" indent="-57150" algn="l" defTabSz="355600">
            <a:lnSpc>
              <a:spcPct val="90000"/>
            </a:lnSpc>
            <a:spcBef>
              <a:spcPct val="0"/>
            </a:spcBef>
            <a:spcAft>
              <a:spcPct val="15000"/>
            </a:spcAft>
            <a:buChar char="•"/>
          </a:pPr>
          <a:r>
            <a:rPr lang="da-DK" sz="800" kern="1200" dirty="0"/>
            <a:t>Bortkørselsform</a:t>
          </a:r>
        </a:p>
      </dsp:txBody>
      <dsp:txXfrm>
        <a:off x="2047952" y="2250256"/>
        <a:ext cx="1046197" cy="1125602"/>
      </dsp:txXfrm>
    </dsp:sp>
    <dsp:sp modelId="{E79BBBF7-2FFE-44AA-81D4-FC6B3FDD8C84}">
      <dsp:nvSpPr>
        <dsp:cNvPr id="0" name=""/>
        <dsp:cNvSpPr/>
      </dsp:nvSpPr>
      <dsp:spPr>
        <a:xfrm>
          <a:off x="3067552" y="1964167"/>
          <a:ext cx="357153" cy="276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da-DK" sz="600" kern="1200"/>
        </a:p>
      </dsp:txBody>
      <dsp:txXfrm>
        <a:off x="3067552" y="2019503"/>
        <a:ext cx="274149" cy="166008"/>
      </dsp:txXfrm>
    </dsp:sp>
    <dsp:sp modelId="{78360F98-0AC7-41A7-A523-8CDF167A2F44}">
      <dsp:nvSpPr>
        <dsp:cNvPr id="0" name=""/>
        <dsp:cNvSpPr/>
      </dsp:nvSpPr>
      <dsp:spPr>
        <a:xfrm>
          <a:off x="3572957"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Metode</a:t>
          </a:r>
        </a:p>
      </dsp:txBody>
      <dsp:txXfrm>
        <a:off x="3572957" y="1987307"/>
        <a:ext cx="1111295" cy="230400"/>
      </dsp:txXfrm>
    </dsp:sp>
    <dsp:sp modelId="{E65F76D9-9DB5-4ED2-BC27-9427B8DCAED2}">
      <dsp:nvSpPr>
        <dsp:cNvPr id="0" name=""/>
        <dsp:cNvSpPr/>
      </dsp:nvSpPr>
      <dsp:spPr>
        <a:xfrm>
          <a:off x="3800572"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Sortering på pladsen</a:t>
          </a:r>
        </a:p>
        <a:p>
          <a:pPr marL="57150" lvl="1" indent="-57150" algn="l" defTabSz="355600">
            <a:lnSpc>
              <a:spcPct val="90000"/>
            </a:lnSpc>
            <a:spcBef>
              <a:spcPct val="0"/>
            </a:spcBef>
            <a:spcAft>
              <a:spcPct val="15000"/>
            </a:spcAft>
            <a:buChar char="•"/>
          </a:pPr>
          <a:r>
            <a:rPr lang="da-DK" sz="800" kern="1200" dirty="0"/>
            <a:t>Sortering ved affaldsmodtager</a:t>
          </a:r>
        </a:p>
        <a:p>
          <a:pPr marL="57150" lvl="1" indent="-57150" algn="l" defTabSz="355600">
            <a:lnSpc>
              <a:spcPct val="90000"/>
            </a:lnSpc>
            <a:spcBef>
              <a:spcPct val="0"/>
            </a:spcBef>
            <a:spcAft>
              <a:spcPct val="15000"/>
            </a:spcAft>
            <a:buChar char="•"/>
          </a:pPr>
          <a:r>
            <a:rPr lang="da-DK" sz="800" kern="1200" dirty="0"/>
            <a:t>Ingen sortering</a:t>
          </a:r>
        </a:p>
        <a:p>
          <a:pPr marL="57150" lvl="1" indent="-57150" algn="l" defTabSz="355600">
            <a:lnSpc>
              <a:spcPct val="90000"/>
            </a:lnSpc>
            <a:spcBef>
              <a:spcPct val="0"/>
            </a:spcBef>
            <a:spcAft>
              <a:spcPct val="15000"/>
            </a:spcAft>
            <a:buChar char="•"/>
          </a:pPr>
          <a:r>
            <a:rPr lang="da-DK" sz="800" kern="1200" dirty="0"/>
            <a:t>Arbejdsmiljø</a:t>
          </a:r>
        </a:p>
        <a:p>
          <a:pPr marL="57150" lvl="1" indent="-57150" algn="l" defTabSz="355600">
            <a:lnSpc>
              <a:spcPct val="90000"/>
            </a:lnSpc>
            <a:spcBef>
              <a:spcPct val="0"/>
            </a:spcBef>
            <a:spcAft>
              <a:spcPct val="15000"/>
            </a:spcAft>
            <a:buChar char="•"/>
          </a:pPr>
          <a:r>
            <a:rPr lang="da-DK" sz="800" kern="1200" dirty="0"/>
            <a:t>Salg</a:t>
          </a:r>
        </a:p>
        <a:p>
          <a:pPr marL="57150" lvl="1" indent="-57150" algn="l" defTabSz="355600">
            <a:lnSpc>
              <a:spcPct val="90000"/>
            </a:lnSpc>
            <a:spcBef>
              <a:spcPct val="0"/>
            </a:spcBef>
            <a:spcAft>
              <a:spcPct val="15000"/>
            </a:spcAft>
            <a:buChar char="•"/>
          </a:pPr>
          <a:r>
            <a:rPr lang="da-DK" sz="800" kern="1200" dirty="0"/>
            <a:t>Take-back</a:t>
          </a:r>
        </a:p>
      </dsp:txBody>
      <dsp:txXfrm>
        <a:off x="3833121" y="2250256"/>
        <a:ext cx="1046197" cy="1125602"/>
      </dsp:txXfrm>
    </dsp:sp>
    <dsp:sp modelId="{E6D1AE8C-347F-482B-9CBE-9602578F601F}">
      <dsp:nvSpPr>
        <dsp:cNvPr id="0" name=""/>
        <dsp:cNvSpPr/>
      </dsp:nvSpPr>
      <dsp:spPr>
        <a:xfrm>
          <a:off x="4852721" y="1964167"/>
          <a:ext cx="357153" cy="276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da-DK" sz="600" kern="1200"/>
        </a:p>
      </dsp:txBody>
      <dsp:txXfrm>
        <a:off x="4852721" y="2019503"/>
        <a:ext cx="274149" cy="166008"/>
      </dsp:txXfrm>
    </dsp:sp>
    <dsp:sp modelId="{7B6A3DE2-DDA8-49ED-B379-F6E4150713D6}">
      <dsp:nvSpPr>
        <dsp:cNvPr id="0" name=""/>
        <dsp:cNvSpPr/>
      </dsp:nvSpPr>
      <dsp:spPr>
        <a:xfrm>
          <a:off x="5358126"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Effektivitet</a:t>
          </a:r>
        </a:p>
      </dsp:txBody>
      <dsp:txXfrm>
        <a:off x="5358126" y="1987307"/>
        <a:ext cx="1111295" cy="230400"/>
      </dsp:txXfrm>
    </dsp:sp>
    <dsp:sp modelId="{37712C05-9F68-4416-80F2-64AD780E529B}">
      <dsp:nvSpPr>
        <dsp:cNvPr id="0" name=""/>
        <dsp:cNvSpPr/>
      </dsp:nvSpPr>
      <dsp:spPr>
        <a:xfrm>
          <a:off x="5585741"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Bemanding</a:t>
          </a:r>
        </a:p>
        <a:p>
          <a:pPr marL="57150" lvl="1" indent="-57150" algn="l" defTabSz="355600">
            <a:lnSpc>
              <a:spcPct val="90000"/>
            </a:lnSpc>
            <a:spcBef>
              <a:spcPct val="0"/>
            </a:spcBef>
            <a:spcAft>
              <a:spcPct val="15000"/>
            </a:spcAft>
            <a:buChar char="•"/>
          </a:pPr>
          <a:r>
            <a:rPr lang="da-DK" sz="800" kern="1200" dirty="0"/>
            <a:t>Maskiner</a:t>
          </a:r>
        </a:p>
        <a:p>
          <a:pPr marL="57150" lvl="1" indent="-57150" algn="l" defTabSz="355600">
            <a:lnSpc>
              <a:spcPct val="90000"/>
            </a:lnSpc>
            <a:spcBef>
              <a:spcPct val="0"/>
            </a:spcBef>
            <a:spcAft>
              <a:spcPct val="15000"/>
            </a:spcAft>
            <a:buChar char="•"/>
          </a:pPr>
          <a:r>
            <a:rPr lang="da-DK" sz="800" kern="1200" dirty="0"/>
            <a:t>gentagelse</a:t>
          </a:r>
        </a:p>
      </dsp:txBody>
      <dsp:txXfrm>
        <a:off x="5618290" y="2250256"/>
        <a:ext cx="1046197" cy="1125602"/>
      </dsp:txXfrm>
    </dsp:sp>
    <dsp:sp modelId="{B5347B0C-9411-4A80-B30E-5FB55CEA5AAD}">
      <dsp:nvSpPr>
        <dsp:cNvPr id="0" name=""/>
        <dsp:cNvSpPr/>
      </dsp:nvSpPr>
      <dsp:spPr>
        <a:xfrm>
          <a:off x="6637891" y="1964167"/>
          <a:ext cx="357153" cy="276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da-DK" sz="600" kern="1200"/>
        </a:p>
      </dsp:txBody>
      <dsp:txXfrm>
        <a:off x="6637891" y="2019503"/>
        <a:ext cx="274149" cy="166008"/>
      </dsp:txXfrm>
    </dsp:sp>
    <dsp:sp modelId="{CAC197EA-E308-49E5-9CD3-B715B7CF9163}">
      <dsp:nvSpPr>
        <dsp:cNvPr id="0" name=""/>
        <dsp:cNvSpPr/>
      </dsp:nvSpPr>
      <dsp:spPr>
        <a:xfrm>
          <a:off x="7143296"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Tid</a:t>
          </a:r>
        </a:p>
      </dsp:txBody>
      <dsp:txXfrm>
        <a:off x="7143296" y="1987307"/>
        <a:ext cx="1111295" cy="230400"/>
      </dsp:txXfrm>
    </dsp:sp>
    <dsp:sp modelId="{A98F2A09-8741-47CC-90CF-E247388D8A4E}">
      <dsp:nvSpPr>
        <dsp:cNvPr id="0" name=""/>
        <dsp:cNvSpPr/>
      </dsp:nvSpPr>
      <dsp:spPr>
        <a:xfrm>
          <a:off x="7370911"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Tidsforbrug på pladsen</a:t>
          </a:r>
        </a:p>
        <a:p>
          <a:pPr marL="57150" lvl="1" indent="-57150" algn="l" defTabSz="355600">
            <a:lnSpc>
              <a:spcPct val="90000"/>
            </a:lnSpc>
            <a:spcBef>
              <a:spcPct val="0"/>
            </a:spcBef>
            <a:spcAft>
              <a:spcPct val="15000"/>
            </a:spcAft>
            <a:buChar char="•"/>
          </a:pPr>
          <a:r>
            <a:rPr lang="da-DK" sz="800" kern="1200" dirty="0"/>
            <a:t>Tidsforbrug andre steder</a:t>
          </a:r>
        </a:p>
      </dsp:txBody>
      <dsp:txXfrm>
        <a:off x="7403460" y="2250256"/>
        <a:ext cx="1046197" cy="1125602"/>
      </dsp:txXfrm>
    </dsp:sp>
    <dsp:sp modelId="{6B069E05-E9D6-4B28-9EAF-2470D8C1F55B}">
      <dsp:nvSpPr>
        <dsp:cNvPr id="0" name=""/>
        <dsp:cNvSpPr/>
      </dsp:nvSpPr>
      <dsp:spPr>
        <a:xfrm>
          <a:off x="8423060" y="1964167"/>
          <a:ext cx="357153" cy="27668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da-DK" sz="600" kern="1200"/>
        </a:p>
      </dsp:txBody>
      <dsp:txXfrm>
        <a:off x="8423060" y="2019503"/>
        <a:ext cx="274149" cy="166008"/>
      </dsp:txXfrm>
    </dsp:sp>
    <dsp:sp modelId="{F394A3A9-CB63-4149-80E9-26459F7014D4}">
      <dsp:nvSpPr>
        <dsp:cNvPr id="0" name=""/>
        <dsp:cNvSpPr/>
      </dsp:nvSpPr>
      <dsp:spPr>
        <a:xfrm>
          <a:off x="8928465" y="1987307"/>
          <a:ext cx="1111295" cy="34560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30480" numCol="1" spcCol="1270" anchor="t" anchorCtr="0">
          <a:noAutofit/>
        </a:bodyPr>
        <a:lstStyle/>
        <a:p>
          <a:pPr marL="0" lvl="0" indent="0" algn="l" defTabSz="355600">
            <a:lnSpc>
              <a:spcPct val="90000"/>
            </a:lnSpc>
            <a:spcBef>
              <a:spcPct val="0"/>
            </a:spcBef>
            <a:spcAft>
              <a:spcPct val="35000"/>
            </a:spcAft>
            <a:buNone/>
          </a:pPr>
          <a:r>
            <a:rPr lang="da-DK" sz="800" kern="1200" dirty="0"/>
            <a:t>Økonomi</a:t>
          </a:r>
        </a:p>
      </dsp:txBody>
      <dsp:txXfrm>
        <a:off x="8928465" y="1987307"/>
        <a:ext cx="1111295" cy="230400"/>
      </dsp:txXfrm>
    </dsp:sp>
    <dsp:sp modelId="{93ED68BA-24F5-465B-A372-E7D2F5D9CC45}">
      <dsp:nvSpPr>
        <dsp:cNvPr id="0" name=""/>
        <dsp:cNvSpPr/>
      </dsp:nvSpPr>
      <dsp:spPr>
        <a:xfrm>
          <a:off x="9156080" y="2217707"/>
          <a:ext cx="1111295" cy="1190700"/>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56896" rIns="56896" bIns="56896" numCol="1" spcCol="1270" anchor="t" anchorCtr="0">
          <a:noAutofit/>
        </a:bodyPr>
        <a:lstStyle/>
        <a:p>
          <a:pPr marL="57150" lvl="1" indent="-57150" algn="l" defTabSz="355600">
            <a:lnSpc>
              <a:spcPct val="90000"/>
            </a:lnSpc>
            <a:spcBef>
              <a:spcPct val="0"/>
            </a:spcBef>
            <a:spcAft>
              <a:spcPct val="15000"/>
            </a:spcAft>
            <a:buChar char="•"/>
          </a:pPr>
          <a:r>
            <a:rPr lang="da-DK" sz="800" kern="1200" dirty="0"/>
            <a:t>Pris for eget arbejde</a:t>
          </a:r>
        </a:p>
        <a:p>
          <a:pPr marL="57150" lvl="1" indent="-57150" algn="l" defTabSz="355600">
            <a:lnSpc>
              <a:spcPct val="90000"/>
            </a:lnSpc>
            <a:spcBef>
              <a:spcPct val="0"/>
            </a:spcBef>
            <a:spcAft>
              <a:spcPct val="15000"/>
            </a:spcAft>
            <a:buChar char="•"/>
          </a:pPr>
          <a:r>
            <a:rPr lang="da-DK" sz="800" kern="1200" dirty="0"/>
            <a:t>Pris for ydelser</a:t>
          </a:r>
        </a:p>
        <a:p>
          <a:pPr marL="57150" lvl="1" indent="-57150" algn="l" defTabSz="355600">
            <a:lnSpc>
              <a:spcPct val="90000"/>
            </a:lnSpc>
            <a:spcBef>
              <a:spcPct val="0"/>
            </a:spcBef>
            <a:spcAft>
              <a:spcPct val="15000"/>
            </a:spcAft>
            <a:buChar char="•"/>
          </a:pPr>
          <a:r>
            <a:rPr lang="da-DK" sz="800" kern="1200" dirty="0"/>
            <a:t>Pris for bortskaffelse</a:t>
          </a:r>
        </a:p>
      </dsp:txBody>
      <dsp:txXfrm>
        <a:off x="9188629" y="2250256"/>
        <a:ext cx="1046197" cy="11256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F1652-F34E-4E3D-A7E6-F6DF526B8054}">
      <dsp:nvSpPr>
        <dsp:cNvPr id="0" name=""/>
        <dsp:cNvSpPr/>
      </dsp:nvSpPr>
      <dsp:spPr>
        <a:xfrm>
          <a:off x="6935099" y="0"/>
          <a:ext cx="4384437" cy="968293"/>
        </a:xfrm>
        <a:prstGeom prst="nonIsoscelesTrapezoid">
          <a:avLst>
            <a:gd name="adj1" fmla="val 79526"/>
            <a:gd name="adj2" fmla="val 0"/>
          </a:avLst>
        </a:prstGeom>
        <a:solidFill>
          <a:srgbClr val="00B050"/>
        </a:solidFill>
        <a:ln w="19050"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14300" lvl="1" indent="-114300" algn="l" defTabSz="533400">
            <a:lnSpc>
              <a:spcPct val="90000"/>
            </a:lnSpc>
            <a:spcBef>
              <a:spcPct val="0"/>
            </a:spcBef>
            <a:spcAft>
              <a:spcPct val="15000"/>
            </a:spcAft>
            <a:buChar char="•"/>
          </a:pPr>
          <a:r>
            <a:rPr lang="da-DK" sz="1200" kern="1200" dirty="0"/>
            <a:t>Planlægning</a:t>
          </a:r>
        </a:p>
        <a:p>
          <a:pPr marL="114300" lvl="1" indent="-114300" algn="l" defTabSz="533400">
            <a:lnSpc>
              <a:spcPct val="90000"/>
            </a:lnSpc>
            <a:spcBef>
              <a:spcPct val="0"/>
            </a:spcBef>
            <a:spcAft>
              <a:spcPct val="15000"/>
            </a:spcAft>
            <a:buChar char="•"/>
          </a:pPr>
          <a:r>
            <a:rPr lang="da-DK" sz="1200" kern="1200" dirty="0"/>
            <a:t>Undgå farlige stoffer indbygges</a:t>
          </a:r>
        </a:p>
        <a:p>
          <a:pPr marL="114300" lvl="1" indent="-114300" algn="l" defTabSz="533400">
            <a:lnSpc>
              <a:spcPct val="90000"/>
            </a:lnSpc>
            <a:spcBef>
              <a:spcPct val="0"/>
            </a:spcBef>
            <a:spcAft>
              <a:spcPct val="15000"/>
            </a:spcAft>
            <a:buChar char="•"/>
          </a:pPr>
          <a:r>
            <a:rPr lang="da-DK" sz="1200" kern="1200" dirty="0"/>
            <a:t>Undgå fraktioner blandes</a:t>
          </a:r>
        </a:p>
      </dsp:txBody>
      <dsp:txXfrm>
        <a:off x="7702687" y="0"/>
        <a:ext cx="3616030" cy="968293"/>
      </dsp:txXfrm>
    </dsp:sp>
    <dsp:sp modelId="{56CBA6D2-AABA-4437-BB52-9A8E974CDCE2}">
      <dsp:nvSpPr>
        <dsp:cNvPr id="0" name=""/>
        <dsp:cNvSpPr/>
      </dsp:nvSpPr>
      <dsp:spPr>
        <a:xfrm rot="10800000">
          <a:off x="308" y="0"/>
          <a:ext cx="7700466" cy="968293"/>
        </a:xfrm>
        <a:prstGeom prst="trapezoid">
          <a:avLst>
            <a:gd name="adj" fmla="val 79526"/>
          </a:avLst>
        </a:prstGeom>
        <a:solidFill>
          <a:srgbClr val="00B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a-DK" sz="2400" kern="1200" dirty="0">
              <a:solidFill>
                <a:schemeClr val="bg1"/>
              </a:solidFill>
            </a:rPr>
            <a:t>Affaldsforebyggelse</a:t>
          </a:r>
        </a:p>
      </dsp:txBody>
      <dsp:txXfrm rot="-10800000">
        <a:off x="1347889" y="0"/>
        <a:ext cx="5005303" cy="968293"/>
      </dsp:txXfrm>
    </dsp:sp>
    <dsp:sp modelId="{58479332-8676-4478-A419-FEB234FFED8D}">
      <dsp:nvSpPr>
        <dsp:cNvPr id="0" name=""/>
        <dsp:cNvSpPr/>
      </dsp:nvSpPr>
      <dsp:spPr>
        <a:xfrm>
          <a:off x="6160373" y="968293"/>
          <a:ext cx="5163842" cy="968293"/>
        </a:xfrm>
        <a:prstGeom prst="nonIsoscelesTrapezoid">
          <a:avLst>
            <a:gd name="adj1" fmla="val 79526"/>
            <a:gd name="adj2" fmla="val 0"/>
          </a:avLst>
        </a:prstGeom>
        <a:solidFill>
          <a:srgbClr val="92D050"/>
        </a:solidFill>
        <a:ln w="19050"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da-DK" sz="1800" kern="1200" dirty="0"/>
            <a:t>Sanering for farlige stoffer</a:t>
          </a:r>
        </a:p>
        <a:p>
          <a:pPr marL="171450" lvl="1" indent="-171450" algn="l" defTabSz="800100">
            <a:lnSpc>
              <a:spcPct val="90000"/>
            </a:lnSpc>
            <a:spcBef>
              <a:spcPct val="0"/>
            </a:spcBef>
            <a:spcAft>
              <a:spcPct val="15000"/>
            </a:spcAft>
            <a:buChar char="•"/>
          </a:pPr>
          <a:r>
            <a:rPr lang="da-DK" sz="1800" kern="1200" dirty="0"/>
            <a:t>Adskillelse af fraktioner</a:t>
          </a:r>
        </a:p>
      </dsp:txBody>
      <dsp:txXfrm>
        <a:off x="6930420" y="968293"/>
        <a:ext cx="4393795" cy="968293"/>
      </dsp:txXfrm>
    </dsp:sp>
    <dsp:sp modelId="{2E3AEF23-D608-4F58-B646-7891BC2B63C2}">
      <dsp:nvSpPr>
        <dsp:cNvPr id="0" name=""/>
        <dsp:cNvSpPr/>
      </dsp:nvSpPr>
      <dsp:spPr>
        <a:xfrm rot="10800000">
          <a:off x="770046" y="968293"/>
          <a:ext cx="6160373" cy="968293"/>
        </a:xfrm>
        <a:prstGeom prst="trapezoid">
          <a:avLst>
            <a:gd name="adj" fmla="val 79526"/>
          </a:avLst>
        </a:prstGeom>
        <a:solidFill>
          <a:srgbClr val="92D05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a-DK" sz="2400" kern="1200" dirty="0">
              <a:solidFill>
                <a:schemeClr val="bg1"/>
              </a:solidFill>
            </a:rPr>
            <a:t>Forberedelse til genbrug</a:t>
          </a:r>
        </a:p>
      </dsp:txBody>
      <dsp:txXfrm rot="-10800000">
        <a:off x="1848112" y="968293"/>
        <a:ext cx="4004242" cy="968293"/>
      </dsp:txXfrm>
    </dsp:sp>
    <dsp:sp modelId="{D03A17DF-9BC5-4661-8D2C-4FDD894E4378}">
      <dsp:nvSpPr>
        <dsp:cNvPr id="0" name=""/>
        <dsp:cNvSpPr/>
      </dsp:nvSpPr>
      <dsp:spPr>
        <a:xfrm>
          <a:off x="5390326" y="1936586"/>
          <a:ext cx="5933889" cy="968293"/>
        </a:xfrm>
        <a:prstGeom prst="nonIsoscelesTrapezoid">
          <a:avLst>
            <a:gd name="adj1" fmla="val 79526"/>
            <a:gd name="adj2" fmla="val 0"/>
          </a:avLst>
        </a:prstGeom>
        <a:solidFill>
          <a:schemeClr val="accent4">
            <a:alpha val="90000"/>
          </a:schemeClr>
        </a:solidFill>
        <a:ln w="19050"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da-DK" sz="1800" kern="1200" dirty="0"/>
            <a:t>Benyttelse af materialer til andet formål ind det oprindelige</a:t>
          </a:r>
        </a:p>
      </dsp:txBody>
      <dsp:txXfrm>
        <a:off x="6160373" y="1936586"/>
        <a:ext cx="5163842" cy="968293"/>
      </dsp:txXfrm>
    </dsp:sp>
    <dsp:sp modelId="{DAB35C0E-EC9F-4D0C-BA1F-8388138AE662}">
      <dsp:nvSpPr>
        <dsp:cNvPr id="0" name=""/>
        <dsp:cNvSpPr/>
      </dsp:nvSpPr>
      <dsp:spPr>
        <a:xfrm rot="10800000">
          <a:off x="1540093" y="1936586"/>
          <a:ext cx="4620280" cy="968293"/>
        </a:xfrm>
        <a:prstGeom prst="trapezoid">
          <a:avLst>
            <a:gd name="adj" fmla="val 79526"/>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da-DK" sz="2400" kern="1200" dirty="0">
              <a:solidFill>
                <a:schemeClr val="bg1"/>
              </a:solidFill>
            </a:rPr>
            <a:t>Genanvendelse</a:t>
          </a:r>
        </a:p>
      </dsp:txBody>
      <dsp:txXfrm rot="-10800000">
        <a:off x="2348642" y="1936586"/>
        <a:ext cx="3003182" cy="968293"/>
      </dsp:txXfrm>
    </dsp:sp>
    <dsp:sp modelId="{DD8D728E-7C0F-4447-A535-3A7CA5E73F76}">
      <dsp:nvSpPr>
        <dsp:cNvPr id="0" name=""/>
        <dsp:cNvSpPr/>
      </dsp:nvSpPr>
      <dsp:spPr>
        <a:xfrm>
          <a:off x="4620280" y="2904879"/>
          <a:ext cx="6703935" cy="968293"/>
        </a:xfrm>
        <a:prstGeom prst="nonIsoscelesTrapezoid">
          <a:avLst>
            <a:gd name="adj1" fmla="val 79526"/>
            <a:gd name="adj2" fmla="val 0"/>
          </a:avLst>
        </a:prstGeom>
        <a:solidFill>
          <a:schemeClr val="accent3">
            <a:lumMod val="60000"/>
            <a:lumOff val="40000"/>
          </a:schemeClr>
        </a:solidFill>
        <a:ln w="19050"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da-DK" sz="1800" kern="1200" dirty="0"/>
            <a:t>Vejfyld</a:t>
          </a:r>
        </a:p>
        <a:p>
          <a:pPr marL="171450" lvl="1" indent="-171450" algn="l" defTabSz="800100">
            <a:lnSpc>
              <a:spcPct val="90000"/>
            </a:lnSpc>
            <a:spcBef>
              <a:spcPct val="0"/>
            </a:spcBef>
            <a:spcAft>
              <a:spcPct val="15000"/>
            </a:spcAft>
            <a:buChar char="•"/>
          </a:pPr>
          <a:r>
            <a:rPr lang="da-DK" sz="1800" kern="1200" dirty="0"/>
            <a:t>Energiudnyttelse (forbrænding)</a:t>
          </a:r>
        </a:p>
      </dsp:txBody>
      <dsp:txXfrm>
        <a:off x="5390326" y="2904879"/>
        <a:ext cx="5933889" cy="968293"/>
      </dsp:txXfrm>
    </dsp:sp>
    <dsp:sp modelId="{4BB5CE61-EE46-4813-AE6E-8D3166789102}">
      <dsp:nvSpPr>
        <dsp:cNvPr id="0" name=""/>
        <dsp:cNvSpPr/>
      </dsp:nvSpPr>
      <dsp:spPr>
        <a:xfrm rot="10800000">
          <a:off x="2310140" y="2904879"/>
          <a:ext cx="3080186" cy="968293"/>
        </a:xfrm>
        <a:prstGeom prst="trapezoid">
          <a:avLst>
            <a:gd name="adj" fmla="val 79526"/>
          </a:avLst>
        </a:prstGeom>
        <a:solidFill>
          <a:schemeClr val="accent3">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a-DK" sz="2000" kern="1200" dirty="0">
              <a:solidFill>
                <a:schemeClr val="bg1"/>
              </a:solidFill>
            </a:rPr>
            <a:t>Anden nyttiggørelse</a:t>
          </a:r>
        </a:p>
      </dsp:txBody>
      <dsp:txXfrm rot="-10800000">
        <a:off x="2849172" y="2904879"/>
        <a:ext cx="2002121" cy="968293"/>
      </dsp:txXfrm>
    </dsp:sp>
    <dsp:sp modelId="{F7695782-3D0A-4325-91D4-86A3D2B7DA53}">
      <dsp:nvSpPr>
        <dsp:cNvPr id="0" name=""/>
        <dsp:cNvSpPr/>
      </dsp:nvSpPr>
      <dsp:spPr>
        <a:xfrm>
          <a:off x="3850233" y="3873172"/>
          <a:ext cx="7473982" cy="968293"/>
        </a:xfrm>
        <a:prstGeom prst="nonIsoscelesTrapezoid">
          <a:avLst>
            <a:gd name="adj1" fmla="val 79526"/>
            <a:gd name="adj2" fmla="val 0"/>
          </a:avLst>
        </a:prstGeom>
        <a:solidFill>
          <a:schemeClr val="accent2"/>
        </a:solidFill>
        <a:ln w="19050"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da-DK" sz="1800" kern="1200" dirty="0"/>
            <a:t>Deponi</a:t>
          </a:r>
        </a:p>
      </dsp:txBody>
      <dsp:txXfrm>
        <a:off x="4620280" y="3873172"/>
        <a:ext cx="6703935" cy="968293"/>
      </dsp:txXfrm>
    </dsp:sp>
    <dsp:sp modelId="{BF33716A-0459-44A0-B1D4-76EA211B47FA}">
      <dsp:nvSpPr>
        <dsp:cNvPr id="0" name=""/>
        <dsp:cNvSpPr/>
      </dsp:nvSpPr>
      <dsp:spPr>
        <a:xfrm rot="10800000">
          <a:off x="3080186" y="3873172"/>
          <a:ext cx="1540093" cy="968293"/>
        </a:xfrm>
        <a:prstGeom prst="trapezoid">
          <a:avLst>
            <a:gd name="adj" fmla="val 79526"/>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da-DK" sz="2000" kern="1200" dirty="0" err="1">
              <a:solidFill>
                <a:schemeClr val="bg1"/>
              </a:solidFill>
            </a:rPr>
            <a:t>Bortskaf-felse</a:t>
          </a:r>
          <a:endParaRPr lang="da-DK" sz="2000" kern="1200" dirty="0">
            <a:solidFill>
              <a:schemeClr val="bg1"/>
            </a:solidFill>
          </a:endParaRPr>
        </a:p>
      </dsp:txBody>
      <dsp:txXfrm rot="-10800000">
        <a:off x="3080186" y="3873172"/>
        <a:ext cx="1540093" cy="96829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0184020-C258-49ED-A43F-FFC02F93A672}" type="datetimeFigureOut">
              <a:rPr lang="da-DK" smtClean="0"/>
              <a:t>17-07-2023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D72C80E-2A51-491A-9FE2-537D3191EF03}" type="slidenum">
              <a:rPr lang="da-DK" smtClean="0"/>
              <a:t>‹nr.›</a:t>
            </a:fld>
            <a:endParaRPr lang="da-DK"/>
          </a:p>
        </p:txBody>
      </p:sp>
    </p:spTree>
    <p:extLst>
      <p:ext uri="{BB962C8B-B14F-4D97-AF65-F5344CB8AC3E}">
        <p14:creationId xmlns:p14="http://schemas.microsoft.com/office/powerpoint/2010/main" val="3644173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Store dele af oplægget er bundet op på miljøstyrelsens vejledning: </a:t>
            </a:r>
            <a:r>
              <a:rPr lang="da-DK" b="0" i="0" dirty="0">
                <a:solidFill>
                  <a:srgbClr val="212529"/>
                </a:solidFill>
                <a:effectLst/>
                <a:latin typeface="Questa-Regular"/>
              </a:rPr>
              <a:t>Vejledning om håndtering af bygge- og anlægsaffald fra 2019 og Videnscenter for cirkulær økonomi i byggeriets hjemmeside VCOB.dk</a:t>
            </a:r>
          </a:p>
        </p:txBody>
      </p:sp>
      <p:sp>
        <p:nvSpPr>
          <p:cNvPr id="4" name="Pladsholder til slidenummer 3"/>
          <p:cNvSpPr>
            <a:spLocks noGrp="1"/>
          </p:cNvSpPr>
          <p:nvPr>
            <p:ph type="sldNum" sz="quarter" idx="5"/>
          </p:nvPr>
        </p:nvSpPr>
        <p:spPr/>
        <p:txBody>
          <a:bodyPr/>
          <a:lstStyle/>
          <a:p>
            <a:fld id="{FD72C80E-2A51-491A-9FE2-537D3191EF03}" type="slidenum">
              <a:rPr lang="da-DK" smtClean="0"/>
              <a:t>1</a:t>
            </a:fld>
            <a:endParaRPr lang="da-DK"/>
          </a:p>
        </p:txBody>
      </p:sp>
    </p:spTree>
    <p:extLst>
      <p:ext uri="{BB962C8B-B14F-4D97-AF65-F5344CB8AC3E}">
        <p14:creationId xmlns:p14="http://schemas.microsoft.com/office/powerpoint/2010/main" val="74793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Der er en tæt sammenhæng mellem økonomisk bæredygtighed og sortering af restprodukter i byggeriet: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Omkostningsbesparelser: sortering af restprodukter i byggeriet kan medføre omkostningsbesparelser på lang sigt. Ved at sortere og genbruge restprodukter reduceres behovet for at købe nye materialer. Genbrug af materialer kan sparer på transportomkostninger, da de kan hentes fra eksisterende byggepladser eller genbrugsanlæg i nærheden.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Mindskning af affaldsdeponeringsomkostninger: Når restprodukter fra byggeriet sorteres korrekt og genbruges, mindskes mængden af deponiaffald. Dette kan reducere omkostningerne forbundet med bortskaffelse af restprodukter på deponeringsanlæg eller forbrændingsanlæg. Byggevirksomheder kan undgå gebyrer eller afgifter forbundet med affaldsdeponering og i stedet fokusere på genanvendelse og genbrug, der kan være mere omkostningseffektive.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Eftertragtede bæredygtige byggeprojekter: Der er en stigende efterspørgsel efter bæredygtige byggeprojekter fra både offentlige og private kunder. Ved at implementere sortering af restprodukter og fokusere på genbrug og genanvendelse kan byggevirksomheder differentiere sig og tiltrække kunder, der prioriterer bæredygtighed. Dette kan åbne døren for nye forretningsmuligheder og øge konkurrenceevnen.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Overholdelse af regler og regulativer: sortering af restprodukter i byggeriet er et krav i henhold til lovgivning og regulativer inden for affaldshåndtering og miljøbeskyttelse. Ved at overholde disse krav undgår byggevirksomheder bøder, sanktioner og retssager, der kan have negative økonomiske konsekvenser. Bevægelserne i samfundsdebatten kunne tyde på at der for fremtiden bliver strengere krav til og hårdere straffe på området.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Langsigtet værdiskabelse: Implementeringen af sortering af restprodukter i byggeriet kan bidrage til byggeriets bæredygtighed og derved skabe værdi på lang sigt, for lejere, bygningsejere og investorer, som ønsker at bo eller investere i bæredygtigt byggeri (f.eks. DGNB eller Svanemærket). Ved at genbruge materialer og reducere affaldsmængden kan man øge bygningens bæredygtighed, levetid og værdi over tid. Dette kan resultere i bedre langsigtet økonomisk ydeevne og afkast på investeringen.</a:t>
            </a:r>
          </a:p>
          <a:p>
            <a:pPr algn="l"/>
            <a:endParaRPr lang="da-DK" b="0" i="0" dirty="0">
              <a:solidFill>
                <a:srgbClr val="374151"/>
              </a:solidFill>
              <a:effectLst/>
              <a:latin typeface="Söhne"/>
            </a:endParaRPr>
          </a:p>
          <a:p>
            <a:pPr algn="l"/>
            <a:r>
              <a:rPr lang="da-DK" b="0" i="0" dirty="0">
                <a:solidFill>
                  <a:srgbClr val="374151"/>
                </a:solidFill>
                <a:effectLst/>
                <a:latin typeface="Söhne"/>
              </a:rPr>
              <a:t>Samlet set kan sortering af restprodukter i byggeriet bidrage til økonomisk bæredygtighed ved at reducere omkostningerne.</a:t>
            </a:r>
          </a:p>
        </p:txBody>
      </p:sp>
      <p:sp>
        <p:nvSpPr>
          <p:cNvPr id="4" name="Pladsholder til slidenummer 3"/>
          <p:cNvSpPr>
            <a:spLocks noGrp="1"/>
          </p:cNvSpPr>
          <p:nvPr>
            <p:ph type="sldNum" sz="quarter" idx="5"/>
          </p:nvPr>
        </p:nvSpPr>
        <p:spPr/>
        <p:txBody>
          <a:bodyPr/>
          <a:lstStyle/>
          <a:p>
            <a:fld id="{FD72C80E-2A51-491A-9FE2-537D3191EF03}" type="slidenum">
              <a:rPr lang="da-DK" smtClean="0"/>
              <a:t>2</a:t>
            </a:fld>
            <a:endParaRPr lang="da-DK"/>
          </a:p>
        </p:txBody>
      </p:sp>
    </p:spTree>
    <p:extLst>
      <p:ext uri="{BB962C8B-B14F-4D97-AF65-F5344CB8AC3E}">
        <p14:creationId xmlns:p14="http://schemas.microsoft.com/office/powerpoint/2010/main" val="369149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 finde prisen på håndteringen og bortskaffelse af restprodukterne er det nødvendigt at prissætte elementer i processen. Afhængigt af byggeriets udformning, rammerne om byggepladsen, ressourcer i form af bemanding og maskiner og tid til rådighed varigere prisen for bortskaffelse af restprodukter fra byggeri til byggeri. Som udførende håndværker på byggepladsen er det brugbart at have kendskab til, hvilken proces der er bedst økonomisk, når restprodukterne skal bortskaffes.</a:t>
            </a:r>
          </a:p>
        </p:txBody>
      </p:sp>
      <p:sp>
        <p:nvSpPr>
          <p:cNvPr id="4" name="Pladsholder til slidenummer 3"/>
          <p:cNvSpPr>
            <a:spLocks noGrp="1"/>
          </p:cNvSpPr>
          <p:nvPr>
            <p:ph type="sldNum" sz="quarter" idx="5"/>
          </p:nvPr>
        </p:nvSpPr>
        <p:spPr/>
        <p:txBody>
          <a:bodyPr/>
          <a:lstStyle/>
          <a:p>
            <a:fld id="{FD72C80E-2A51-491A-9FE2-537D3191EF03}" type="slidenum">
              <a:rPr lang="da-DK" smtClean="0"/>
              <a:t>3</a:t>
            </a:fld>
            <a:endParaRPr lang="da-DK"/>
          </a:p>
        </p:txBody>
      </p:sp>
    </p:spTree>
    <p:extLst>
      <p:ext uri="{BB962C8B-B14F-4D97-AF65-F5344CB8AC3E}">
        <p14:creationId xmlns:p14="http://schemas.microsoft.com/office/powerpoint/2010/main" val="116902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Vigtige pointer fra filmklippet:</a:t>
            </a:r>
          </a:p>
          <a:p>
            <a:pPr marL="171450" indent="-171450">
              <a:buFontTx/>
              <a:buChar char="-"/>
            </a:pPr>
            <a:r>
              <a:rPr lang="da-DK" dirty="0"/>
              <a:t>Hvem har ansvaret for restprodukterne? </a:t>
            </a:r>
          </a:p>
          <a:p>
            <a:pPr marL="628650" lvl="1" indent="-171450">
              <a:buFontTx/>
              <a:buChar char="-"/>
            </a:pPr>
            <a:r>
              <a:rPr lang="da-DK" dirty="0"/>
              <a:t>Som udgangspunkt er det bygherren, men der er ofte ønske om at entreprenøren betales for at tage ansvaret for at håndtere restprodukterne</a:t>
            </a:r>
          </a:p>
          <a:p>
            <a:pPr marL="457200" lvl="1" indent="0">
              <a:buFontTx/>
              <a:buNone/>
            </a:pPr>
            <a:endParaRPr lang="da-DK" dirty="0"/>
          </a:p>
          <a:p>
            <a:pPr marL="171450" indent="-171450">
              <a:buFontTx/>
              <a:buChar char="-"/>
            </a:pPr>
            <a:r>
              <a:rPr lang="da-DK" dirty="0"/>
              <a:t>Er der lavet screening for farlige stoffer? </a:t>
            </a:r>
          </a:p>
          <a:p>
            <a:pPr marL="628650" lvl="1" indent="-171450">
              <a:buFontTx/>
              <a:buChar char="-"/>
            </a:pPr>
            <a:r>
              <a:rPr lang="da-DK" dirty="0"/>
              <a:t>Hvis ja, hvilke stoffer og hvordan skal håndtering af disse tænkes ind i planlægningen af arbejdet?</a:t>
            </a:r>
          </a:p>
          <a:p>
            <a:pPr marL="628650" lvl="1" indent="-171450">
              <a:buFontTx/>
              <a:buChar char="-"/>
            </a:pPr>
            <a:r>
              <a:rPr lang="da-DK" dirty="0"/>
              <a:t>Hvis nej, burde der være lavet en efter reglerne?</a:t>
            </a:r>
          </a:p>
          <a:p>
            <a:pPr marL="628650" lvl="1" indent="-171450">
              <a:buFontTx/>
              <a:buChar char="-"/>
            </a:pPr>
            <a:endParaRPr lang="da-DK" dirty="0"/>
          </a:p>
          <a:p>
            <a:pPr marL="171450" indent="-171450">
              <a:buFontTx/>
              <a:buChar char="-"/>
            </a:pPr>
            <a:r>
              <a:rPr lang="da-DK" dirty="0"/>
              <a:t>Hvordan takles farlige stoffer, som først findes under renovering/nedrivning? </a:t>
            </a:r>
          </a:p>
          <a:p>
            <a:pPr marL="628650" lvl="1" indent="-171450">
              <a:buFontTx/>
              <a:buChar char="-"/>
            </a:pPr>
            <a:r>
              <a:rPr lang="da-DK" dirty="0"/>
              <a:t>Udbudsbeskrivelser/projektbeskrivelser bør indeholdende screeningsrapporter, hvis der er mistanke om farlige stoffer i byggeriet. Det er </a:t>
            </a:r>
            <a:r>
              <a:rPr lang="da-DK" dirty="0" err="1"/>
              <a:t>kunn</a:t>
            </a:r>
            <a:r>
              <a:rPr lang="da-DK" dirty="0"/>
              <a:t> farlige stoffer, som er dokumenteret i udbudsmaterialet er indeholdt i et tilbud om udførelse af arbejde. Farlige stoffer som først dokumenteres under arbejdsprocessen er derfor ikke indeholdt i arbejdet, og kan derfor betragtes som ekstra arbejde, der berettiger til ekstra betaling. Som udførende håndværker er det derfor både i din egen og mesters interesse at få blotlagt farlige stoffer undervejs i processen, da dette beskytter den udførende håndværkers helbred og giver mulighed for mersalg til virksomheden.</a:t>
            </a:r>
          </a:p>
          <a:p>
            <a:pPr marL="457200" lvl="1" indent="0">
              <a:buFontTx/>
              <a:buNone/>
            </a:pPr>
            <a:endParaRPr lang="da-DK" dirty="0"/>
          </a:p>
          <a:p>
            <a:pPr marL="457200" lvl="1" indent="0">
              <a:buFontTx/>
              <a:buNone/>
            </a:pPr>
            <a:endParaRPr lang="da-DK" dirty="0"/>
          </a:p>
          <a:p>
            <a:pPr marL="457200" lvl="1" indent="0">
              <a:buFontTx/>
              <a:buNone/>
            </a:pPr>
            <a:r>
              <a:rPr lang="da-DK" dirty="0"/>
              <a:t>Kilde:  https://www.youtube.com/watch?v=mIGNK62WEl8</a:t>
            </a:r>
          </a:p>
        </p:txBody>
      </p:sp>
      <p:sp>
        <p:nvSpPr>
          <p:cNvPr id="4" name="Pladsholder til slidenummer 3"/>
          <p:cNvSpPr>
            <a:spLocks noGrp="1"/>
          </p:cNvSpPr>
          <p:nvPr>
            <p:ph type="sldNum" sz="quarter" idx="5"/>
          </p:nvPr>
        </p:nvSpPr>
        <p:spPr/>
        <p:txBody>
          <a:bodyPr/>
          <a:lstStyle/>
          <a:p>
            <a:fld id="{FD72C80E-2A51-491A-9FE2-537D3191EF03}" type="slidenum">
              <a:rPr lang="da-DK" smtClean="0"/>
              <a:t>4</a:t>
            </a:fld>
            <a:endParaRPr lang="da-DK"/>
          </a:p>
        </p:txBody>
      </p:sp>
    </p:spTree>
    <p:extLst>
      <p:ext uri="{BB962C8B-B14F-4D97-AF65-F5344CB8AC3E}">
        <p14:creationId xmlns:p14="http://schemas.microsoft.com/office/powerpoint/2010/main" val="3545049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Vejledningen for bygherre er også relevant for den udførende, da den præcisere hvad bygherrens ansvar er. Ved at have styr på bygherrens ansvar, får du en bedre forståelse af, hvordan du kan bidrage til et bedre samarbejde.</a:t>
            </a:r>
          </a:p>
          <a:p>
            <a:endParaRPr lang="da-DK" dirty="0"/>
          </a:p>
          <a:p>
            <a:endParaRPr lang="da-DK" dirty="0"/>
          </a:p>
          <a:p>
            <a:endParaRPr lang="da-DK" dirty="0"/>
          </a:p>
          <a:p>
            <a:r>
              <a:rPr lang="da-DK" dirty="0"/>
              <a:t>Kilde: https://www.youtube.com/watch?v=cQiQz46VC2U</a:t>
            </a:r>
          </a:p>
        </p:txBody>
      </p:sp>
      <p:sp>
        <p:nvSpPr>
          <p:cNvPr id="4" name="Pladsholder til slidenummer 3"/>
          <p:cNvSpPr>
            <a:spLocks noGrp="1"/>
          </p:cNvSpPr>
          <p:nvPr>
            <p:ph type="sldNum" sz="quarter" idx="5"/>
          </p:nvPr>
        </p:nvSpPr>
        <p:spPr/>
        <p:txBody>
          <a:bodyPr/>
          <a:lstStyle/>
          <a:p>
            <a:fld id="{FD72C80E-2A51-491A-9FE2-537D3191EF03}" type="slidenum">
              <a:rPr lang="da-DK" smtClean="0"/>
              <a:t>5</a:t>
            </a:fld>
            <a:endParaRPr lang="da-DK"/>
          </a:p>
        </p:txBody>
      </p:sp>
    </p:spTree>
    <p:extLst>
      <p:ext uri="{BB962C8B-B14F-4D97-AF65-F5344CB8AC3E}">
        <p14:creationId xmlns:p14="http://schemas.microsoft.com/office/powerpoint/2010/main" val="2515018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latin typeface="+mj-lt"/>
              </a:rPr>
              <a:t>Grundlæggende skal den kemiske risikovurdering sikrer at den udførende medarbejder ikke udsættes for miljøfarlige stoffer under arbejdet. </a:t>
            </a:r>
          </a:p>
          <a:p>
            <a:endParaRPr lang="da-DK" sz="1200" dirty="0">
              <a:latin typeface="+mj-lt"/>
            </a:endParaRPr>
          </a:p>
          <a:p>
            <a:r>
              <a:rPr lang="da-DK" sz="1200" dirty="0">
                <a:latin typeface="+mj-lt"/>
              </a:rPr>
              <a:t>Kort beskrivelse af de 7 punkter som den kemiske risikovurdering skal indeholde: (teksten er skrevet til den ansvarshavende arbejdsgiver)</a:t>
            </a:r>
          </a:p>
          <a:p>
            <a:pPr algn="l"/>
            <a:r>
              <a:rPr lang="da-DK" sz="1200" b="1" i="0" dirty="0">
                <a:solidFill>
                  <a:srgbClr val="003087"/>
                </a:solidFill>
                <a:effectLst/>
                <a:latin typeface="+mj-lt"/>
              </a:rPr>
              <a:t>1. Stoffernes og materialernes farlige egenskaber</a:t>
            </a:r>
          </a:p>
          <a:p>
            <a:pPr algn="l"/>
            <a:r>
              <a:rPr lang="da-DK" sz="1200" b="0" i="0" dirty="0">
                <a:solidFill>
                  <a:srgbClr val="1E1E1E"/>
                </a:solidFill>
                <a:effectLst/>
                <a:latin typeface="+mj-lt"/>
              </a:rPr>
              <a:t>Mange af de farlige stoffer og materialer, som der bruges på arbejdspladsen, har en faremærkning på etiketten og et sikkerhedsdatablad. Arbejdsgiveren kan bruge sikkerhedsdatabladet til at finde ud af, hvilke sundheds- og sikkerhedsrisici der er forbundet med at arbejde med produkterne.</a:t>
            </a:r>
          </a:p>
          <a:p>
            <a:pPr algn="l"/>
            <a:r>
              <a:rPr lang="da-DK" sz="1200" b="0" i="0" dirty="0">
                <a:solidFill>
                  <a:srgbClr val="1E1E1E"/>
                </a:solidFill>
                <a:effectLst/>
                <a:latin typeface="+mj-lt"/>
              </a:rPr>
              <a:t>Vær også opmærksom på arbejdsprocesser, hvor der ikke umiddelbart anvendes kemi, men hvor der kan udvikles farlig kemi. I begge tilfælde skal arbejdsgiveren afgøre, hvordan der kan forebygges, at nogen bliver udsat for den farlige kemi.</a:t>
            </a:r>
          </a:p>
          <a:p>
            <a:pPr algn="l"/>
            <a:r>
              <a:rPr lang="da-DK" sz="1200" b="1" i="0" dirty="0">
                <a:solidFill>
                  <a:srgbClr val="003087"/>
                </a:solidFill>
                <a:effectLst/>
                <a:latin typeface="+mj-lt"/>
              </a:rPr>
              <a:t>2. Eksponeringsgrad, -type og -varighed</a:t>
            </a:r>
          </a:p>
          <a:p>
            <a:pPr algn="l"/>
            <a:r>
              <a:rPr lang="da-DK" sz="1200" b="0" i="0" dirty="0">
                <a:solidFill>
                  <a:srgbClr val="1E1E1E"/>
                </a:solidFill>
                <a:effectLst/>
                <a:latin typeface="+mj-lt"/>
              </a:rPr>
              <a:t>Arbejdsgiveren i virksomheden skal vurdere varigheden og intensiteten af udsættelsen for farlig kemi. arbejdsgiveren skal også se på, hvordan medarbejderne kan blive udsat for farlig kemi.</a:t>
            </a:r>
          </a:p>
          <a:p>
            <a:pPr algn="l"/>
            <a:r>
              <a:rPr lang="da-DK" sz="1200" b="0" i="0" dirty="0">
                <a:solidFill>
                  <a:srgbClr val="1E1E1E"/>
                </a:solidFill>
                <a:effectLst/>
                <a:latin typeface="+mj-lt"/>
              </a:rPr>
              <a:t>Medarbejderne kan fx blive udsat ved at:</a:t>
            </a:r>
          </a:p>
          <a:p>
            <a:pPr algn="l">
              <a:buFont typeface="Arial" panose="020B0604020202020204" pitchFamily="34" charset="0"/>
              <a:buChar char="•"/>
            </a:pPr>
            <a:r>
              <a:rPr lang="da-DK" sz="1200" b="0" i="0" dirty="0">
                <a:solidFill>
                  <a:srgbClr val="1E1E1E"/>
                </a:solidFill>
                <a:effectLst/>
                <a:latin typeface="+mj-lt"/>
              </a:rPr>
              <a:t>indånde gasser, dampe, vanddråber (aerosoler) eller støv</a:t>
            </a:r>
          </a:p>
          <a:p>
            <a:pPr algn="l">
              <a:buFont typeface="Arial" panose="020B0604020202020204" pitchFamily="34" charset="0"/>
              <a:buChar char="•"/>
            </a:pPr>
            <a:r>
              <a:rPr lang="da-DK" sz="1200" b="0" i="0" dirty="0">
                <a:solidFill>
                  <a:srgbClr val="1E1E1E"/>
                </a:solidFill>
                <a:effectLst/>
                <a:latin typeface="+mj-lt"/>
              </a:rPr>
              <a:t>få stoffer og materialer på huden, fx ved direkte kontakt med hænderne eller ved stænk</a:t>
            </a:r>
          </a:p>
          <a:p>
            <a:pPr algn="l">
              <a:buFont typeface="Arial" panose="020B0604020202020204" pitchFamily="34" charset="0"/>
              <a:buChar char="•"/>
            </a:pPr>
            <a:r>
              <a:rPr lang="da-DK" sz="1200" b="0" i="0" dirty="0">
                <a:solidFill>
                  <a:srgbClr val="1E1E1E"/>
                </a:solidFill>
                <a:effectLst/>
                <a:latin typeface="+mj-lt"/>
              </a:rPr>
              <a:t>få stoffer og materialer i øjnene, fx ved stænk</a:t>
            </a:r>
          </a:p>
          <a:p>
            <a:pPr algn="l">
              <a:buFont typeface="Arial" panose="020B0604020202020204" pitchFamily="34" charset="0"/>
              <a:buChar char="•"/>
            </a:pPr>
            <a:r>
              <a:rPr lang="da-DK" sz="1200" b="0" i="0" dirty="0">
                <a:solidFill>
                  <a:srgbClr val="1E1E1E"/>
                </a:solidFill>
                <a:effectLst/>
                <a:latin typeface="+mj-lt"/>
              </a:rPr>
              <a:t>komme til at indtage stoffet, fx på grund af utilstrækkelig håndvask inden spisning.</a:t>
            </a:r>
          </a:p>
          <a:p>
            <a:pPr algn="l"/>
            <a:r>
              <a:rPr lang="da-DK" sz="1200" b="1" i="0" dirty="0">
                <a:solidFill>
                  <a:srgbClr val="003087"/>
                </a:solidFill>
                <a:effectLst/>
                <a:latin typeface="+mj-lt"/>
              </a:rPr>
              <a:t>3. Omstændighederne ved arbejdet med den farlige kemi</a:t>
            </a:r>
          </a:p>
          <a:p>
            <a:pPr algn="l"/>
            <a:r>
              <a:rPr lang="da-DK" sz="1200" b="0" i="0" dirty="0">
                <a:solidFill>
                  <a:srgbClr val="1E1E1E"/>
                </a:solidFill>
                <a:effectLst/>
                <a:latin typeface="+mj-lt"/>
              </a:rPr>
              <a:t>Arbejdsstedets indretning og måden, der arbejdes på, har stor betydning for, hvilken form for udsættelse der er risiko for. Der er fx forskel på, om en væske bruges koncentreret eller fortyndet, ligesom tryk, temperatur og mængderne, der frigøres, kan påvirke den samlede udsættelse.</a:t>
            </a:r>
          </a:p>
          <a:p>
            <a:pPr algn="l"/>
            <a:r>
              <a:rPr lang="da-DK" sz="1200" b="0" i="0" dirty="0">
                <a:solidFill>
                  <a:srgbClr val="1E1E1E"/>
                </a:solidFill>
                <a:effectLst/>
                <a:latin typeface="+mj-lt"/>
              </a:rPr>
              <a:t>Der kan også være risiko for udsættelse under forberedelsen til arbejdet, fx ved blanding af maling og lignende, og efter arbejdets afslutning, hvis der sker afdampning af farlige gasser ved hærdning.</a:t>
            </a:r>
          </a:p>
          <a:p>
            <a:pPr algn="l"/>
            <a:r>
              <a:rPr lang="da-DK" sz="1200" b="0" i="0" dirty="0">
                <a:solidFill>
                  <a:srgbClr val="1E1E1E"/>
                </a:solidFill>
                <a:effectLst/>
                <a:latin typeface="+mj-lt"/>
              </a:rPr>
              <a:t>Endelig skal arbejdsgiveren se på, hvordan de farlige stoffer og materialer opbevares, og om der er risiko for udsættelse for fx slibestøv eller svejserøg fra andres arbejde mv.</a:t>
            </a:r>
          </a:p>
          <a:p>
            <a:pPr algn="l"/>
            <a:r>
              <a:rPr lang="da-DK" sz="1200" b="1" i="0" dirty="0">
                <a:solidFill>
                  <a:srgbClr val="003087"/>
                </a:solidFill>
                <a:effectLst/>
                <a:latin typeface="+mj-lt"/>
              </a:rPr>
              <a:t>4. Effektiviteten af de forebyggende foranstaltninger</a:t>
            </a:r>
          </a:p>
          <a:p>
            <a:pPr algn="l"/>
            <a:r>
              <a:rPr lang="da-DK" sz="1200" b="0" i="0" dirty="0">
                <a:solidFill>
                  <a:srgbClr val="1E1E1E"/>
                </a:solidFill>
                <a:effectLst/>
                <a:latin typeface="+mj-lt"/>
              </a:rPr>
              <a:t>Arbejdsgiveren skal vurdere, hvordan udsættelsen for farlig kemi er forebygget, og hvor effektiv beskyttelsen er. Det er vigtigt at vurdere, hvordan kontakt med de farlige stoffer kan undgås eller minimeres.</a:t>
            </a:r>
          </a:p>
          <a:p>
            <a:pPr algn="l"/>
            <a:r>
              <a:rPr lang="da-DK" sz="1200" b="0" i="0" dirty="0">
                <a:solidFill>
                  <a:srgbClr val="1E1E1E"/>
                </a:solidFill>
                <a:effectLst/>
                <a:latin typeface="+mj-lt"/>
              </a:rPr>
              <a:t>Foranstaltningerne til beskyttelsen af medarbejderne skal være i overensstemmelse med STOP-princippet. Det vil sige, at de tiltag, der fjerner eller minimerer udsættelsen generelt, skal iværksættes, før personlige værnemidler, som fx handsker og åndedrætsværn, tages i brug.</a:t>
            </a:r>
          </a:p>
          <a:p>
            <a:pPr algn="l"/>
            <a:r>
              <a:rPr lang="da-DK" sz="1200" b="1" i="0" dirty="0">
                <a:solidFill>
                  <a:srgbClr val="003087"/>
                </a:solidFill>
                <a:effectLst/>
                <a:latin typeface="+mj-lt"/>
              </a:rPr>
              <a:t>5. Erfaringer fra arbejdsmedicinske undersøgelser</a:t>
            </a:r>
          </a:p>
          <a:p>
            <a:pPr algn="l"/>
            <a:r>
              <a:rPr lang="da-DK" sz="1200" b="0" i="0" dirty="0">
                <a:solidFill>
                  <a:srgbClr val="1E1E1E"/>
                </a:solidFill>
                <a:effectLst/>
                <a:latin typeface="+mj-lt"/>
              </a:rPr>
              <a:t>Arbejdsgiveren skal inddrage arbejdsmedicinske undersøgelser, hvis der er gennemført undersøgelser af virksomhedens egne ansatte, eller der findes alment kendte arbejdsmiljøundersøgelser på området.</a:t>
            </a:r>
          </a:p>
          <a:p>
            <a:pPr algn="l"/>
            <a:r>
              <a:rPr lang="da-DK" sz="1200" b="1" i="0" dirty="0">
                <a:solidFill>
                  <a:srgbClr val="003087"/>
                </a:solidFill>
                <a:effectLst/>
                <a:latin typeface="+mj-lt"/>
              </a:rPr>
              <a:t>6. Arbejdstilsynets grænseværdier</a:t>
            </a:r>
          </a:p>
          <a:p>
            <a:pPr algn="l"/>
            <a:r>
              <a:rPr lang="da-DK" sz="1200" b="0" i="0" dirty="0">
                <a:solidFill>
                  <a:srgbClr val="1E1E1E"/>
                </a:solidFill>
                <a:effectLst/>
                <a:latin typeface="+mj-lt"/>
              </a:rPr>
              <a:t>Hvis der er en grænseværdi for et eller flere stoffer, skal den indgå i den kemiske risikovurdering.</a:t>
            </a:r>
          </a:p>
          <a:p>
            <a:pPr algn="l"/>
            <a:r>
              <a:rPr lang="da-DK" sz="1200" b="0" i="0" dirty="0">
                <a:solidFill>
                  <a:srgbClr val="1E1E1E"/>
                </a:solidFill>
                <a:effectLst/>
                <a:latin typeface="+mj-lt"/>
              </a:rPr>
              <a:t>Når man sammenholder grænseværdien med stoffets virkemåde, flygtighed og andre egenskaber, kan man få et vist indtryk af, hvor stor en risiko der er forbundet med at bruge stoffet.</a:t>
            </a:r>
          </a:p>
          <a:p>
            <a:pPr algn="l"/>
            <a:r>
              <a:rPr lang="da-DK" sz="1200" b="1" i="0" dirty="0">
                <a:solidFill>
                  <a:srgbClr val="003087"/>
                </a:solidFill>
                <a:effectLst/>
                <a:latin typeface="+mj-lt"/>
              </a:rPr>
              <a:t>7. Leverandørens oplysninger om sikkerhed og sundhed</a:t>
            </a:r>
          </a:p>
          <a:p>
            <a:pPr algn="l"/>
            <a:r>
              <a:rPr lang="da-DK" sz="1200" b="0" i="0" dirty="0">
                <a:solidFill>
                  <a:srgbClr val="1E1E1E"/>
                </a:solidFill>
                <a:effectLst/>
                <a:latin typeface="+mj-lt"/>
              </a:rPr>
              <a:t>Arbejdsgiveren skal indhente sikkerhedsdatablade fra leverandøren af alle farlige stoffer og materialer – også for stoffer og materialer, som er forsynet med sætningen: ”Sikkerhedsdatablad kan på anmodning rekvireres” på etiketten.</a:t>
            </a:r>
          </a:p>
          <a:p>
            <a:pPr algn="l"/>
            <a:r>
              <a:rPr lang="da-DK" sz="1200" b="0" i="0" dirty="0">
                <a:solidFill>
                  <a:srgbClr val="1E1E1E"/>
                </a:solidFill>
                <a:effectLst/>
                <a:latin typeface="+mj-lt"/>
              </a:rPr>
              <a:t>Arbejdsgiveren skal desuden indhente yderligere oplysninger om stoffer og materialer fra leverandøren eller andre let tilgængelige kilder. Det kan fx være, hvis produkterne bruges på en særlig måde, som leverandøren ikke har taget højde for i sit sikkerhedsdatablad.</a:t>
            </a:r>
          </a:p>
          <a:p>
            <a:r>
              <a:rPr lang="da-DK" sz="1200" b="0" i="0" u="none" strike="noStrike" baseline="0" dirty="0">
                <a:solidFill>
                  <a:srgbClr val="1E1E1E"/>
                </a:solidFill>
                <a:latin typeface="+mj-lt"/>
              </a:rPr>
              <a:t>	</a:t>
            </a:r>
          </a:p>
          <a:p>
            <a:r>
              <a:rPr lang="da-DK" sz="1200" b="0" i="0" u="none" strike="noStrike" baseline="0" dirty="0">
                <a:solidFill>
                  <a:srgbClr val="1E1E1E"/>
                </a:solidFill>
                <a:latin typeface="+mj-lt"/>
              </a:rPr>
              <a:t>	</a:t>
            </a:r>
          </a:p>
          <a:p>
            <a:endParaRPr lang="da-DK" sz="1200" dirty="0">
              <a:latin typeface="+mj-lt"/>
            </a:endParaRPr>
          </a:p>
          <a:p>
            <a:endParaRPr lang="da-DK" sz="1200" dirty="0">
              <a:latin typeface="+mj-lt"/>
            </a:endParaRPr>
          </a:p>
          <a:p>
            <a:r>
              <a:rPr lang="da-DK" sz="1200" dirty="0">
                <a:latin typeface="+mj-lt"/>
              </a:rPr>
              <a:t>Læs mere på https://at.dk/arbejdsmiljoeproblemer/kemi/krav-til-kemisk-risikovurdering/ </a:t>
            </a:r>
          </a:p>
        </p:txBody>
      </p:sp>
      <p:sp>
        <p:nvSpPr>
          <p:cNvPr id="4" name="Pladsholder til slidenummer 3"/>
          <p:cNvSpPr>
            <a:spLocks noGrp="1"/>
          </p:cNvSpPr>
          <p:nvPr>
            <p:ph type="sldNum" sz="quarter" idx="5"/>
          </p:nvPr>
        </p:nvSpPr>
        <p:spPr/>
        <p:txBody>
          <a:bodyPr/>
          <a:lstStyle/>
          <a:p>
            <a:fld id="{FD72C80E-2A51-491A-9FE2-537D3191EF03}" type="slidenum">
              <a:rPr lang="da-DK" smtClean="0"/>
              <a:t>6</a:t>
            </a:fld>
            <a:endParaRPr lang="da-DK"/>
          </a:p>
        </p:txBody>
      </p:sp>
    </p:spTree>
    <p:extLst>
      <p:ext uri="{BB962C8B-B14F-4D97-AF65-F5344CB8AC3E}">
        <p14:creationId xmlns:p14="http://schemas.microsoft.com/office/powerpoint/2010/main" val="1949711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003087"/>
                </a:solidFill>
                <a:effectLst/>
                <a:latin typeface="Muli"/>
              </a:rPr>
              <a:t>Brug STOP-princippet, når I forebygger</a:t>
            </a:r>
          </a:p>
          <a:p>
            <a:pPr algn="l"/>
            <a:r>
              <a:rPr lang="da-DK" b="0" i="0" dirty="0">
                <a:solidFill>
                  <a:srgbClr val="1E1E1E"/>
                </a:solidFill>
                <a:effectLst/>
                <a:latin typeface="Muli"/>
              </a:rPr>
              <a:t>Hvis den kemiske risikovurdering viser, at medarbejderne kan blive udsat for farlige stoffer og materialer på arbejdet, skal I forebygge udsættelsen ved hjælp af STOP-princippet.</a:t>
            </a:r>
          </a:p>
          <a:p>
            <a:pPr algn="l"/>
            <a:r>
              <a:rPr lang="da-DK" b="0" i="0" dirty="0">
                <a:solidFill>
                  <a:srgbClr val="1E1E1E"/>
                </a:solidFill>
                <a:effectLst/>
                <a:latin typeface="Muli"/>
              </a:rPr>
              <a:t>STOP-princippet handler om at vælge foranstaltninger i den rigtige rækkefølge, så forebyggelsen bliver så effektiv som mulig. STOP står for: Substitution, Tekniske foranstaltninger, Organisatoriske foranstaltninger og Personlige værnemidler.</a:t>
            </a:r>
          </a:p>
          <a:p>
            <a:pPr algn="l"/>
            <a:r>
              <a:rPr lang="da-DK" b="1" i="0" dirty="0">
                <a:solidFill>
                  <a:srgbClr val="003087"/>
                </a:solidFill>
                <a:effectLst/>
                <a:latin typeface="Muli"/>
              </a:rPr>
              <a:t>Substitution</a:t>
            </a:r>
          </a:p>
          <a:p>
            <a:pPr algn="l"/>
            <a:r>
              <a:rPr lang="da-DK" b="0" i="0" dirty="0">
                <a:solidFill>
                  <a:srgbClr val="1E1E1E"/>
                </a:solidFill>
                <a:effectLst/>
                <a:latin typeface="Muli"/>
              </a:rPr>
              <a:t>Udskift farlige stoffer og materialer med nogen, der er ufarlige, mindre farlige eller mindre generende. Brug altid det mindst farlige produkt og den mindst farlige arbejdsmetode.</a:t>
            </a:r>
          </a:p>
          <a:p>
            <a:pPr algn="l"/>
            <a:r>
              <a:rPr lang="da-DK" b="1" i="0" dirty="0">
                <a:solidFill>
                  <a:srgbClr val="003087"/>
                </a:solidFill>
                <a:effectLst/>
                <a:latin typeface="Muli"/>
              </a:rPr>
              <a:t>Tekniske foranstaltninger</a:t>
            </a:r>
          </a:p>
          <a:p>
            <a:pPr algn="l"/>
            <a:r>
              <a:rPr lang="da-DK" b="0" i="0" dirty="0">
                <a:solidFill>
                  <a:srgbClr val="1E1E1E"/>
                </a:solidFill>
                <a:effectLst/>
                <a:latin typeface="Muli"/>
              </a:rPr>
              <a:t>Sørg for at indkapsle arbejdsprocessen, hvis det er muligt, fx ved at bruge et lukket anlæg. Hvis det ikke er muligt, og det ikke kan undgås, at der frigives støv, aerosoler eller dampe til luften, skal der sørges for, at luftforureningen fjernes effektivt med procesudsug.</a:t>
            </a:r>
          </a:p>
          <a:p>
            <a:pPr algn="l"/>
            <a:r>
              <a:rPr lang="da-DK" b="1" i="0" dirty="0">
                <a:solidFill>
                  <a:srgbClr val="003087"/>
                </a:solidFill>
                <a:effectLst/>
                <a:latin typeface="Muli"/>
              </a:rPr>
              <a:t>Organisatoriske foranstaltninger</a:t>
            </a:r>
          </a:p>
          <a:p>
            <a:pPr algn="l"/>
            <a:r>
              <a:rPr lang="da-DK" b="0" i="0" dirty="0">
                <a:solidFill>
                  <a:srgbClr val="1E1E1E"/>
                </a:solidFill>
                <a:effectLst/>
                <a:latin typeface="Muli"/>
              </a:rPr>
              <a:t>Begræns udsættelsen for farlige stoffer og materialer ved fx at adskille arbejdspladser eller afgrænse arbejdsområder.</a:t>
            </a:r>
          </a:p>
          <a:p>
            <a:pPr algn="l"/>
            <a:r>
              <a:rPr lang="da-DK" b="0" i="0" dirty="0">
                <a:solidFill>
                  <a:srgbClr val="1E1E1E"/>
                </a:solidFill>
                <a:effectLst/>
                <a:latin typeface="Muli"/>
              </a:rPr>
              <a:t>Arbejdsgiveren skal også sørge for grundig rengøring og god arbejdshygiejne ved håndtering af fx affald, klude, håndværktøj og personlige værnemidler.</a:t>
            </a:r>
          </a:p>
          <a:p>
            <a:pPr algn="l"/>
            <a:r>
              <a:rPr lang="da-DK" b="1" i="0" dirty="0">
                <a:solidFill>
                  <a:srgbClr val="003087"/>
                </a:solidFill>
                <a:effectLst/>
                <a:latin typeface="Muli"/>
              </a:rPr>
              <a:t>Personlige værnemidler</a:t>
            </a:r>
          </a:p>
          <a:p>
            <a:pPr algn="l"/>
            <a:r>
              <a:rPr lang="da-DK" b="0" i="0" dirty="0">
                <a:solidFill>
                  <a:srgbClr val="1E1E1E"/>
                </a:solidFill>
                <a:effectLst/>
                <a:latin typeface="Muli"/>
              </a:rPr>
              <a:t>Hvis arbejdsgiveren ikke kan fjerne udsættelsen på anden måde, skal den udførende bruge egnede personlige værnemidler, der beskytter mod de farlige stoffer og materialer, vedkommende kan blive udsat for. </a:t>
            </a:r>
            <a:r>
              <a:rPr lang="da-DK" b="0" i="0">
                <a:solidFill>
                  <a:srgbClr val="1E1E1E"/>
                </a:solidFill>
                <a:effectLst/>
                <a:latin typeface="Muli"/>
              </a:rPr>
              <a:t>Hvis der fx arbejdes </a:t>
            </a:r>
            <a:r>
              <a:rPr lang="da-DK" b="0" i="0" dirty="0">
                <a:solidFill>
                  <a:srgbClr val="1E1E1E"/>
                </a:solidFill>
                <a:effectLst/>
                <a:latin typeface="Muli"/>
              </a:rPr>
              <a:t>med handsker, er det vigtigt, at det er den rigtige type handsker, og </a:t>
            </a:r>
            <a:r>
              <a:rPr lang="da-DK" b="0" i="0">
                <a:solidFill>
                  <a:srgbClr val="1E1E1E"/>
                </a:solidFill>
                <a:effectLst/>
                <a:latin typeface="Muli"/>
              </a:rPr>
              <a:t>at de bruges rigtigt</a:t>
            </a:r>
            <a:r>
              <a:rPr lang="da-DK" b="0" i="0" dirty="0">
                <a:solidFill>
                  <a:srgbClr val="1E1E1E"/>
                </a:solidFill>
                <a:effectLst/>
                <a:latin typeface="Muli"/>
              </a:rPr>
              <a:t>.</a:t>
            </a:r>
          </a:p>
          <a:p>
            <a:endParaRPr lang="da-DK" dirty="0"/>
          </a:p>
          <a:p>
            <a:r>
              <a:rPr lang="da-DK" dirty="0"/>
              <a:t>Kilde: https://at.dk/arbejdsmiljoeproblemer/kemi/krav-til-kemisk-risikovurdering/</a:t>
            </a:r>
          </a:p>
        </p:txBody>
      </p:sp>
      <p:sp>
        <p:nvSpPr>
          <p:cNvPr id="4" name="Pladsholder til slidenummer 3"/>
          <p:cNvSpPr>
            <a:spLocks noGrp="1"/>
          </p:cNvSpPr>
          <p:nvPr>
            <p:ph type="sldNum" sz="quarter" idx="5"/>
          </p:nvPr>
        </p:nvSpPr>
        <p:spPr/>
        <p:txBody>
          <a:bodyPr/>
          <a:lstStyle/>
          <a:p>
            <a:fld id="{FD72C80E-2A51-491A-9FE2-537D3191EF03}" type="slidenum">
              <a:rPr lang="da-DK" smtClean="0"/>
              <a:t>7</a:t>
            </a:fld>
            <a:endParaRPr lang="da-DK"/>
          </a:p>
        </p:txBody>
      </p:sp>
    </p:spTree>
    <p:extLst>
      <p:ext uri="{BB962C8B-B14F-4D97-AF65-F5344CB8AC3E}">
        <p14:creationId xmlns:p14="http://schemas.microsoft.com/office/powerpoint/2010/main" val="3220966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Fra: </a:t>
            </a:r>
            <a:r>
              <a:rPr lang="da-DK" b="0" i="0" dirty="0">
                <a:solidFill>
                  <a:srgbClr val="212529"/>
                </a:solidFill>
                <a:effectLst/>
                <a:latin typeface="Questa-Regular"/>
              </a:rPr>
              <a:t>Vejledning om håndtering af bygge- og anlægsaffald på https://www.retsinformation.dk/eli/retsinfo/2019/9139</a:t>
            </a:r>
          </a:p>
          <a:p>
            <a:endParaRPr lang="da-DK" b="0" i="0" dirty="0">
              <a:solidFill>
                <a:srgbClr val="212529"/>
              </a:solidFill>
              <a:effectLst/>
              <a:latin typeface="Questa-Regular"/>
            </a:endParaRPr>
          </a:p>
          <a:p>
            <a:r>
              <a:rPr lang="da-DK" b="0" i="0" dirty="0">
                <a:solidFill>
                  <a:srgbClr val="212529"/>
                </a:solidFill>
                <a:effectLst/>
                <a:latin typeface="Questa-Regular"/>
              </a:rPr>
              <a:t>Byggeaffald (</a:t>
            </a:r>
            <a:r>
              <a:rPr lang="da-DK" b="0" i="0" dirty="0" err="1">
                <a:solidFill>
                  <a:srgbClr val="212529"/>
                </a:solidFill>
                <a:effectLst/>
                <a:latin typeface="Questa-Regular"/>
              </a:rPr>
              <a:t>resprodukter</a:t>
            </a:r>
            <a:r>
              <a:rPr lang="da-DK" b="0" i="0" dirty="0">
                <a:solidFill>
                  <a:srgbClr val="212529"/>
                </a:solidFill>
                <a:effectLst/>
                <a:latin typeface="Questa-Regular"/>
              </a:rPr>
              <a:t>) skal anmeldes til kommunen. I anmeldelsen skal det udspecificeres, hvilke fraktioner der findes i byggeriet, der skal renoveres eller nedbrydes. For at kunne konkludere hvilke fraktioner der er findes i byggeriet, og i hvilket omfang fraktionerne indeholder farlige stoffer som PCB eller asbest, skal der laves en screening af byggeriet før påbegyndelse af nedbrydningen.</a:t>
            </a:r>
          </a:p>
          <a:p>
            <a:endParaRPr lang="da-DK" b="0" i="0" dirty="0">
              <a:solidFill>
                <a:srgbClr val="212529"/>
              </a:solidFill>
              <a:effectLst/>
              <a:latin typeface="Questa-Regular"/>
            </a:endParaRPr>
          </a:p>
          <a:p>
            <a:r>
              <a:rPr lang="da-DK" b="0" i="0" dirty="0">
                <a:solidFill>
                  <a:srgbClr val="212529"/>
                </a:solidFill>
                <a:effectLst/>
                <a:latin typeface="Questa-Regular"/>
              </a:rPr>
              <a:t>Dette gælder hvis omfanget af nedbrydningen genere mere en 1 ton affald, arealet er over 10 m2 eller nedbrydningen indeholder termoruder fra perioden 1950-1977.</a:t>
            </a:r>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8</a:t>
            </a:fld>
            <a:endParaRPr lang="da-DK"/>
          </a:p>
        </p:txBody>
      </p:sp>
    </p:spTree>
    <p:extLst>
      <p:ext uri="{BB962C8B-B14F-4D97-AF65-F5344CB8AC3E}">
        <p14:creationId xmlns:p14="http://schemas.microsoft.com/office/powerpoint/2010/main" val="42527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‘bilag til session’ findes en oversigt [Miljøfarlige stoffer – opslagsværk] over de mange forskellige fraktioner, som findes fra byggeriet. I arket er det forsøgt at synliggøre, sammenhængen mellem fraktioner, tidsalder og indhold af farlige stoffer.</a:t>
            </a:r>
          </a:p>
          <a:p>
            <a:endParaRPr lang="da-DK" dirty="0"/>
          </a:p>
          <a:p>
            <a:r>
              <a:rPr lang="da-DK" dirty="0"/>
              <a:t>Arket er relevant at bruge til at undersøge om der er nogle risikofraktioner i det byggeri, som skal nedbrydes eller renoveres. </a:t>
            </a:r>
          </a:p>
          <a:p>
            <a:endParaRPr lang="da-DK" dirty="0"/>
          </a:p>
          <a:p>
            <a:r>
              <a:rPr lang="da-DK" dirty="0"/>
              <a:t>Det anbefales at bruge arket til at vurdere, i hvilket omfang der skal laves prøver til miljøscreening inden arbejdet påbegyndes.</a:t>
            </a:r>
          </a:p>
          <a:p>
            <a:endParaRPr lang="da-DK" dirty="0"/>
          </a:p>
          <a:p>
            <a:r>
              <a:rPr lang="da-DK" dirty="0"/>
              <a:t>Hvis der er tvivl om indholdet af farlige stoffer i et restprodukt fra nedbrydning eller renovering, skal der laves en screening for miljøfarlige stoffer inden </a:t>
            </a:r>
            <a:r>
              <a:rPr lang="da-DK"/>
              <a:t>arbejdet påbegyndes.</a:t>
            </a:r>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9</a:t>
            </a:fld>
            <a:endParaRPr lang="da-DK"/>
          </a:p>
        </p:txBody>
      </p:sp>
    </p:spTree>
    <p:extLst>
      <p:ext uri="{BB962C8B-B14F-4D97-AF65-F5344CB8AC3E}">
        <p14:creationId xmlns:p14="http://schemas.microsoft.com/office/powerpoint/2010/main" val="98966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10</a:t>
            </a:fld>
            <a:endParaRPr lang="da-DK"/>
          </a:p>
        </p:txBody>
      </p:sp>
    </p:spTree>
    <p:extLst>
      <p:ext uri="{BB962C8B-B14F-4D97-AF65-F5344CB8AC3E}">
        <p14:creationId xmlns:p14="http://schemas.microsoft.com/office/powerpoint/2010/main" val="1487920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”Mest fra toppen – mindst fra bunden”</a:t>
            </a:r>
          </a:p>
          <a:p>
            <a:endParaRPr lang="da-DK" dirty="0"/>
          </a:p>
          <a:p>
            <a:pPr algn="l"/>
            <a:r>
              <a:rPr lang="da-DK" b="0" i="0" dirty="0">
                <a:solidFill>
                  <a:srgbClr val="374151"/>
                </a:solidFill>
                <a:effectLst/>
                <a:latin typeface="Söhne"/>
              </a:rPr>
              <a:t>Affaldshierarkiet er en principbaseret tilgang til affaldshåndtering, der sigter mod at minimere miljømæssige og ressourcemæssige konsekvenser af affaldsgenerering. Hierarkiet præsenterer en række handlingstrin i en prioritetsorden, der skal følges for at opnå en mere bæredygtige udnyttelse af restprodukter. Her er en beskrivelse af de forskellige trin i affaldshierarkiet: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Forebyggelse: Det første og vigtigste trin i affaldshierarkiet er forebyggelse. Det indebærer at reducere mængden af affald, der genereres i første omgang. Dette kan opnås ved at anvende mere effektive produktionsmetoder, designe produkter med fokus på holdbarhed og genanvendelse samt fremme forbrugerbevidsthed om minimering af restprodukter. Herunder kan affaldsforebyggelse også være at undgå farlige stoffer indbygges og sørge for at restprodukter sorteres i rette fraktioner.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Forberedelse til genbrug: Genbrug involverer at anvende materialer eller produkter igen uden at ændre deres grundlæggende egenskaber. Dette kan omfatte genbrug af mursten, tømmer og andre byggematerialer ved at reparere, renovere eller ombygge dem. Genbrug bidrager til at mindske behovet for at fremstille nye produkter og reducerer dermed mængden af restprodukter.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Genanvendelse: Genanvendelse indebærer processen med at omdanne restprodukter til nye produkter eller råmaterialer. Dette kan omfatte indsamling, sortering og behandling af restprodukter for at udvinde værdifulde ressourcer. Genanvendelse spiller en afgørende rolle i at mindske behovet for at udvinde og producere nye materialer, hvilket sparer energi og reducerer miljøbelastningen.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Anden nyttiggørelse: Hvis genbrug og recirkulering ikke er mulige eller hensigtsmæssige, kan affaldsressourcer udnyttes til energiproduktion. Affald kan forbrændes til produktion af varme eller elektricitet gennem avancerede forbrændingsprocesser som f.eks. affaldsforbrænding eller biogasanlæg. Energigenvinding bidrager til at reducere behovet for fossile brændstoffer og mindsker restprodukternes miljømæssige indvirkning.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Bortskaffelse: Deponering er det sidste trin i affaldshierarkiet og indebærer bortskaffelse af affald, der ikke kan forebygges, genbruges, recirkuleres eller udnyttes til energiproduktion. Affaldet bortskaffes på en kontrolleret måde på deponi (lossepladser), hvor det overvåges for at minimere potentiel miljøforurening. Moderne deponeringsmetoder sigter mod at reducere påvirkningen af deponering gennem anvendelse af avancerede forseglingsteknikker og metoder til </a:t>
            </a:r>
            <a:r>
              <a:rPr lang="da-DK" b="0" i="0" dirty="0" err="1">
                <a:solidFill>
                  <a:srgbClr val="374151"/>
                </a:solidFill>
                <a:effectLst/>
                <a:latin typeface="Söhne"/>
              </a:rPr>
              <a:t>metanopsamling</a:t>
            </a:r>
            <a:r>
              <a:rPr lang="da-DK" b="0" i="0" dirty="0">
                <a:solidFill>
                  <a:srgbClr val="374151"/>
                </a:solidFill>
                <a:effectLst/>
                <a:latin typeface="Söhne"/>
              </a:rPr>
              <a:t>. (dette kan f.eks. opleves på Glatved deponi)</a:t>
            </a:r>
          </a:p>
          <a:p>
            <a:pPr algn="l">
              <a:buFont typeface="+mj-lt"/>
              <a:buAutoNum type="arabicPeriod"/>
            </a:pPr>
            <a:endParaRPr lang="da-DK" b="0" i="0" dirty="0">
              <a:solidFill>
                <a:srgbClr val="374151"/>
              </a:solidFill>
              <a:effectLst/>
              <a:latin typeface="Söhne"/>
            </a:endParaRPr>
          </a:p>
          <a:p>
            <a:endParaRPr lang="da-DK" dirty="0"/>
          </a:p>
          <a:p>
            <a:r>
              <a:rPr lang="da-DK" dirty="0"/>
              <a:t>Affaldshierarkiet kan tolkes på forskellige afhængigt af hvilken opgavetype der udføres.</a:t>
            </a:r>
          </a:p>
          <a:p>
            <a:endParaRPr lang="da-DK" dirty="0"/>
          </a:p>
          <a:p>
            <a:r>
              <a:rPr lang="da-DK" b="1" dirty="0"/>
              <a:t>Nedrivning:</a:t>
            </a:r>
          </a:p>
          <a:p>
            <a:pPr algn="l"/>
            <a:r>
              <a:rPr lang="da-DK" b="0" i="0" dirty="0">
                <a:solidFill>
                  <a:srgbClr val="374151"/>
                </a:solidFill>
                <a:effectLst/>
                <a:latin typeface="Söhne"/>
              </a:rPr>
              <a:t>Planlægning af en nedbrydningsopgave indebærer flere trin og kræver en omhyggelig tilgang for at sikre sikkerhed, effektivitet og overholdelse af relevante regler og forskrifter.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Indledende undersøgelser: Før der påbegyndes nedbrydningen, er det vigtigt at der udføres indledende undersøgelser af bygningen eller strukturen, der skal nedbrydes. Dette kan omfatte inspektion af bygningens tilstand, identifikation af eventuelle farlige materialer (som asbest eller bly), dokumentation af strukturens størrelse og placering af eventuelle forsyningslinjer (som el, vand eller gas).</a:t>
            </a:r>
          </a:p>
          <a:p>
            <a:pPr algn="l">
              <a:buFont typeface="+mj-lt"/>
              <a:buAutoNum type="arabicPeriod"/>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Ressourcekortlægning: Identificer hvilke ressource/byggematerialer der kan udvindes af nedbrydning, og lav en plan for hvordan materialerne kommer videre fra byggepladsen.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Ressourceplanlægning: Identificer de nødvendige ressourcer til nedbrydningsopgaven. Dette kan omfatte at sikre tilstrækkelig arbejdskraft, maskiner, værktøjer, værnemidler og materialer til at udføre opgaven sikkert og effektivt.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Udarbejdelse af en nedbrydningsplan: Lav en nedbrydningsplan, der omfatter en tidsplan for opgavens gennemførelse og identificerer specifikke nedbrydningsmetoder, der skal anvendes. Overvej sikkerhedsmæssige hensyn, håndtering af restprodukter, støj- og vibrationskontrol samt eventuelle lovgivningsmæssige krav.</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Sikkerhedsforanstaltninger: Identificer og implementer de nødvendige sikkerhedsforanstaltninger for at beskytte arbejdere, offentligheden og miljøet under nedbrydningsprocessen. Dette kan omfatte personligt beskyttelsesudstyr, afskærmning af arbejdsområdet, sikkerhedsskilte og evakueringsskemaer i tilfælde af nødsituationer.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Tilladelser: Sørg for at indhente eventuelle tilladelser, der kræves af lokale myndigheder eller myndighedsorganer, før nedbrydningsarbejdet påbegyndes. Dette kan omfatte tilladelser til regulering af trafik (</a:t>
            </a:r>
            <a:r>
              <a:rPr lang="da-DK" b="0" i="0" dirty="0" err="1">
                <a:solidFill>
                  <a:srgbClr val="374151"/>
                </a:solidFill>
                <a:effectLst/>
                <a:latin typeface="Söhne"/>
              </a:rPr>
              <a:t>råden</a:t>
            </a:r>
            <a:r>
              <a:rPr lang="da-DK" b="0" i="0" dirty="0">
                <a:solidFill>
                  <a:srgbClr val="374151"/>
                </a:solidFill>
                <a:effectLst/>
                <a:latin typeface="Söhne"/>
              </a:rPr>
              <a:t> over vejareal), asbestfjernelse, støvkontrol, affaldshåndtering osv.</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Håndtering af restprodukter: Planlæg og organiser håndtering af restprodukter i overensstemmelse med gældende regler og forskrifter. Identificer og adskil farligt affald og planlæg derefter korrekt bortskaffelse, genbrug eller genanvendelse. Overvej om nogle restprodukter kan adskilles i flere fraktioner, som gør dem mere egnet til genbrug. Det kan være på pladsen eller </a:t>
            </a:r>
            <a:r>
              <a:rPr lang="da-DK" b="0" i="0" dirty="0" err="1">
                <a:solidFill>
                  <a:srgbClr val="374151"/>
                </a:solidFill>
                <a:effectLst/>
                <a:latin typeface="Söhne"/>
              </a:rPr>
              <a:t>off</a:t>
            </a:r>
            <a:r>
              <a:rPr lang="da-DK" b="0" i="0" dirty="0">
                <a:solidFill>
                  <a:srgbClr val="374151"/>
                </a:solidFill>
                <a:effectLst/>
                <a:latin typeface="Söhne"/>
              </a:rPr>
              <a:t>-site.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Overvågning og opfølgning: Overvåg arbejdet nøje for at sikre, at det udføres i overensstemmelse med planen og alle sikkerheds- og miljømæssige retningslinjer. Foretag løbende opfølgning</a:t>
            </a:r>
          </a:p>
          <a:p>
            <a:pPr algn="l">
              <a:buFont typeface="+mj-lt"/>
              <a:buAutoNum type="arabicPeriod"/>
            </a:pPr>
            <a:endParaRPr lang="da-DK" b="0" i="0" dirty="0">
              <a:solidFill>
                <a:srgbClr val="374151"/>
              </a:solidFill>
              <a:effectLst/>
              <a:latin typeface="Söhne"/>
            </a:endParaRPr>
          </a:p>
          <a:p>
            <a:pPr algn="l">
              <a:buFont typeface="+mj-lt"/>
              <a:buNone/>
            </a:pPr>
            <a:r>
              <a:rPr lang="da-DK" b="1" i="0" dirty="0">
                <a:solidFill>
                  <a:srgbClr val="374151"/>
                </a:solidFill>
                <a:effectLst/>
                <a:latin typeface="Söhne"/>
              </a:rPr>
              <a:t>Nybyg</a:t>
            </a:r>
          </a:p>
          <a:p>
            <a:pPr algn="l"/>
            <a:r>
              <a:rPr lang="da-DK" b="0" i="0" dirty="0">
                <a:solidFill>
                  <a:srgbClr val="000000"/>
                </a:solidFill>
                <a:effectLst/>
                <a:latin typeface="Söhne"/>
              </a:rPr>
              <a:t>Minimering af byggeaffald er en vigtig faktor inden for bæredygtigt byggeri. Her er nogle måder, hvorpå restprodukter kan håndteres og minimeres bedst muligt:</a:t>
            </a:r>
          </a:p>
          <a:p>
            <a:pPr algn="l"/>
            <a:endParaRPr lang="da-DK" b="0" i="0" dirty="0">
              <a:solidFill>
                <a:srgbClr val="000000"/>
              </a:solidFill>
              <a:effectLst/>
              <a:latin typeface="Söhne"/>
            </a:endParaRPr>
          </a:p>
          <a:p>
            <a:pPr algn="l">
              <a:buFont typeface="+mj-lt"/>
              <a:buAutoNum type="arabicPeriod"/>
            </a:pPr>
            <a:r>
              <a:rPr lang="da-DK" b="0" i="0" dirty="0">
                <a:solidFill>
                  <a:srgbClr val="000000"/>
                </a:solidFill>
                <a:effectLst/>
                <a:latin typeface="Söhne"/>
              </a:rPr>
              <a:t>Planlægning og design: En strategi er at fokusere på en nøjagtig planlægning og design af bygningen. Ved at optimere designet kan man reducere spild og overskudsmaterialer. Brug af præfabrikerede eller modulære byggemetoder kan også bidrage til at minimere restprodukter.</a:t>
            </a:r>
          </a:p>
          <a:p>
            <a:pPr algn="l">
              <a:buFont typeface="+mj-lt"/>
              <a:buAutoNum type="arabicPeriod"/>
            </a:pPr>
            <a:endParaRPr lang="da-DK" b="0" i="0" dirty="0">
              <a:solidFill>
                <a:srgbClr val="000000"/>
              </a:solidFill>
              <a:effectLst/>
              <a:latin typeface="Söhne"/>
            </a:endParaRPr>
          </a:p>
          <a:p>
            <a:pPr algn="l">
              <a:buFont typeface="+mj-lt"/>
              <a:buAutoNum type="arabicPeriod"/>
            </a:pPr>
            <a:r>
              <a:rPr lang="da-DK" b="0" i="0" dirty="0">
                <a:solidFill>
                  <a:srgbClr val="000000"/>
                </a:solidFill>
                <a:effectLst/>
                <a:latin typeface="Söhne"/>
              </a:rPr>
              <a:t>Materialevalg: Vælg materialer med omhu. Prioriter genanvendelige, genbrugbare eller bæredygtige materialer. Ved at vælge materialer af høj kvalitet, der har en længere levetid, kan man reducere behovet for udskiftning og produktion af restprodukter. Undgå at bruge materialer, som indeholder farlige stoffer, da disse besværliggør genbrug og genanvendelse. </a:t>
            </a:r>
          </a:p>
          <a:p>
            <a:pPr algn="l">
              <a:buFont typeface="+mj-lt"/>
              <a:buAutoNum type="arabicPeriod"/>
            </a:pPr>
            <a:endParaRPr lang="da-DK" b="0" i="0" dirty="0">
              <a:solidFill>
                <a:srgbClr val="000000"/>
              </a:solidFill>
              <a:effectLst/>
              <a:latin typeface="Söhne"/>
            </a:endParaRPr>
          </a:p>
          <a:p>
            <a:pPr algn="l">
              <a:buFont typeface="+mj-lt"/>
              <a:buAutoNum type="arabicPeriod"/>
            </a:pPr>
            <a:r>
              <a:rPr lang="da-DK" b="0" i="0" dirty="0">
                <a:solidFill>
                  <a:srgbClr val="000000"/>
                </a:solidFill>
                <a:effectLst/>
                <a:latin typeface="Söhne"/>
              </a:rPr>
              <a:t>Præcise målinger og bestillinger: Foretag præcise målinger og bestillinger af materialer for at undgå </a:t>
            </a:r>
            <a:r>
              <a:rPr lang="da-DK" b="0" i="0" dirty="0" err="1">
                <a:solidFill>
                  <a:srgbClr val="000000"/>
                </a:solidFill>
                <a:effectLst/>
                <a:latin typeface="Söhne"/>
              </a:rPr>
              <a:t>overkøb</a:t>
            </a:r>
            <a:r>
              <a:rPr lang="da-DK" b="0" i="0" dirty="0">
                <a:solidFill>
                  <a:srgbClr val="000000"/>
                </a:solidFill>
                <a:effectLst/>
                <a:latin typeface="Söhne"/>
              </a:rPr>
              <a:t> og spild. Nøjagtige opmålinger og planlægning i designfasen kan minimere mængden af restprodukter i byggeprocessen.</a:t>
            </a:r>
          </a:p>
          <a:p>
            <a:pPr algn="l">
              <a:buFont typeface="+mj-lt"/>
              <a:buAutoNum type="arabicPeriod"/>
            </a:pPr>
            <a:endParaRPr lang="da-DK" b="0" i="0" dirty="0">
              <a:solidFill>
                <a:srgbClr val="000000"/>
              </a:solidFill>
              <a:effectLst/>
              <a:latin typeface="Söhne"/>
            </a:endParaRPr>
          </a:p>
          <a:p>
            <a:pPr algn="l">
              <a:buFont typeface="+mj-lt"/>
              <a:buAutoNum type="arabicPeriod"/>
            </a:pPr>
            <a:r>
              <a:rPr lang="da-DK" b="0" i="0" dirty="0" err="1">
                <a:solidFill>
                  <a:srgbClr val="000000"/>
                </a:solidFill>
                <a:effectLst/>
                <a:latin typeface="Söhne"/>
              </a:rPr>
              <a:t>Materialstyring</a:t>
            </a:r>
            <a:r>
              <a:rPr lang="da-DK" b="0" i="0" dirty="0">
                <a:solidFill>
                  <a:srgbClr val="000000"/>
                </a:solidFill>
                <a:effectLst/>
                <a:latin typeface="Söhne"/>
              </a:rPr>
              <a:t> og lagerstyring: Implementer en effektiv </a:t>
            </a:r>
            <a:r>
              <a:rPr lang="da-DK" b="0" i="0" dirty="0" err="1">
                <a:solidFill>
                  <a:srgbClr val="000000"/>
                </a:solidFill>
                <a:effectLst/>
                <a:latin typeface="Söhne"/>
              </a:rPr>
              <a:t>materialstyringsproces</a:t>
            </a:r>
            <a:r>
              <a:rPr lang="da-DK" b="0" i="0" dirty="0">
                <a:solidFill>
                  <a:srgbClr val="000000"/>
                </a:solidFill>
                <a:effectLst/>
                <a:latin typeface="Söhne"/>
              </a:rPr>
              <a:t> for at sikre korrekt opbevaring og beskyttelse af materialer mod skader. Organiser og mærk materialer for at undgå forvekslinger og spild.</a:t>
            </a:r>
          </a:p>
          <a:p>
            <a:pPr algn="l">
              <a:buFont typeface="+mj-lt"/>
              <a:buAutoNum type="arabicPeriod"/>
            </a:pPr>
            <a:endParaRPr lang="da-DK" b="0" i="0" dirty="0">
              <a:solidFill>
                <a:srgbClr val="000000"/>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000000"/>
                </a:solidFill>
                <a:effectLst/>
                <a:latin typeface="Söhne"/>
              </a:rPr>
              <a:t>Sortering og genanvendelse: Opdel restprodukter i forskellige fraktioner, såsom træ, metal, gipsplader osv. Faciliter adskillelse og sortering af restprodukterne tidligst muligt i processen. Samarbejd med virksomheder, der har faciliteter til genbrug og/eller genanvendelse af byggematerialer. Bland ikke restprodukter fra forskellige fraktioner, men hold dem adskilt, da dette øger muligheden for genbrug og genanvendelse.</a:t>
            </a:r>
          </a:p>
        </p:txBody>
      </p:sp>
      <p:sp>
        <p:nvSpPr>
          <p:cNvPr id="4" name="Pladsholder til slidenummer 3"/>
          <p:cNvSpPr>
            <a:spLocks noGrp="1"/>
          </p:cNvSpPr>
          <p:nvPr>
            <p:ph type="sldNum" sz="quarter" idx="5"/>
          </p:nvPr>
        </p:nvSpPr>
        <p:spPr/>
        <p:txBody>
          <a:bodyPr/>
          <a:lstStyle/>
          <a:p>
            <a:fld id="{FD72C80E-2A51-491A-9FE2-537D3191EF03}" type="slidenum">
              <a:rPr lang="da-DK" smtClean="0"/>
              <a:t>11</a:t>
            </a:fld>
            <a:endParaRPr lang="da-DK"/>
          </a:p>
        </p:txBody>
      </p:sp>
    </p:spTree>
    <p:extLst>
      <p:ext uri="{BB962C8B-B14F-4D97-AF65-F5344CB8AC3E}">
        <p14:creationId xmlns:p14="http://schemas.microsoft.com/office/powerpoint/2010/main" val="1154800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 </a:t>
            </a:r>
          </a:p>
          <a:p>
            <a:r>
              <a:rPr lang="da-DK" dirty="0"/>
              <a:t>Affaldsbekendtgørelsen kapitel 8 60 </a:t>
            </a:r>
            <a:r>
              <a:rPr lang="da-DK" dirty="0" err="1"/>
              <a:t>stlk</a:t>
            </a:r>
            <a:r>
              <a:rPr lang="da-DK" dirty="0"/>
              <a:t>. </a:t>
            </a:r>
          </a:p>
          <a:p>
            <a:r>
              <a:rPr lang="da-DK" dirty="0"/>
              <a:t>https://www.retsinformation.dk/eli/lta/2021/2512</a:t>
            </a:r>
          </a:p>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12</a:t>
            </a:fld>
            <a:endParaRPr lang="da-DK"/>
          </a:p>
        </p:txBody>
      </p:sp>
    </p:spTree>
    <p:extLst>
      <p:ext uri="{BB962C8B-B14F-4D97-AF65-F5344CB8AC3E}">
        <p14:creationId xmlns:p14="http://schemas.microsoft.com/office/powerpoint/2010/main" val="3267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Kilde: </a:t>
            </a:r>
          </a:p>
          <a:p>
            <a:r>
              <a:rPr lang="da-DK" dirty="0"/>
              <a:t>Affaldsbekendtgørelse, kapitel 9, §63 – særligt om bygge- og anlægsaffald</a:t>
            </a:r>
          </a:p>
          <a:p>
            <a:r>
              <a:rPr lang="da-DK" dirty="0"/>
              <a:t>https://www.retsinformation.dk/eli/lta/2021/2512</a:t>
            </a:r>
          </a:p>
          <a:p>
            <a:r>
              <a:rPr lang="da-DK" dirty="0"/>
              <a:t>I oversigten er der ikke nævnt plastik, uimprægneret træ, glaseret tegl m.fl. Disse fraktioner bør også sorteres fra. </a:t>
            </a:r>
          </a:p>
          <a:p>
            <a:endParaRPr lang="da-DK" dirty="0"/>
          </a:p>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13</a:t>
            </a:fld>
            <a:endParaRPr lang="da-DK"/>
          </a:p>
        </p:txBody>
      </p:sp>
    </p:spTree>
    <p:extLst>
      <p:ext uri="{BB962C8B-B14F-4D97-AF65-F5344CB8AC3E}">
        <p14:creationId xmlns:p14="http://schemas.microsoft.com/office/powerpoint/2010/main" val="2311907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Med stk. 5 er der indført en undtagelse, som bestemmer at der på små projekter, hvor der genereres mindre end 1 tons affald, ikke skal kilde sorteres på pladsen. I så fald skal restprodukterne fragtes til en kommunal genbrugsplads.</a:t>
            </a:r>
          </a:p>
          <a:p>
            <a:endParaRPr lang="da-DK" dirty="0"/>
          </a:p>
          <a:p>
            <a:r>
              <a:rPr lang="da-DK" dirty="0"/>
              <a:t>Med stk. 6 er det bestemt at der kan afviges fra sortering af restprodukter på byggepladsen, hvis restprodukterne fragtes til et godkendt og registreret indsamlingsvirksomhed. </a:t>
            </a:r>
          </a:p>
        </p:txBody>
      </p:sp>
      <p:sp>
        <p:nvSpPr>
          <p:cNvPr id="4" name="Pladsholder til slidenummer 3"/>
          <p:cNvSpPr>
            <a:spLocks noGrp="1"/>
          </p:cNvSpPr>
          <p:nvPr>
            <p:ph type="sldNum" sz="quarter" idx="5"/>
          </p:nvPr>
        </p:nvSpPr>
        <p:spPr/>
        <p:txBody>
          <a:bodyPr/>
          <a:lstStyle/>
          <a:p>
            <a:fld id="{FD72C80E-2A51-491A-9FE2-537D3191EF03}" type="slidenum">
              <a:rPr lang="da-DK" smtClean="0"/>
              <a:t>14</a:t>
            </a:fld>
            <a:endParaRPr lang="da-DK"/>
          </a:p>
        </p:txBody>
      </p:sp>
    </p:spTree>
    <p:extLst>
      <p:ext uri="{BB962C8B-B14F-4D97-AF65-F5344CB8AC3E}">
        <p14:creationId xmlns:p14="http://schemas.microsoft.com/office/powerpoint/2010/main" val="230317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Sortering af restprodukter angribes på flere måder, og hvilken metode der er den mest økonomiske afhænger af flere faktorer.</a:t>
            </a:r>
          </a:p>
          <a:p>
            <a:pPr algn="l"/>
            <a:r>
              <a:rPr lang="da-DK" b="0" i="0" dirty="0">
                <a:solidFill>
                  <a:srgbClr val="374151"/>
                </a:solidFill>
                <a:effectLst/>
                <a:latin typeface="Söhne"/>
              </a:rPr>
              <a:t>Når der skal laves sortering af restprodukter på byggepladsen, er der flere faktorer, der er vigtige at overveje. Disse faktorer inkluderer: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Materialeidentifikation: Det er vigtigt at kunne identificere de forskellige typer materialer, der udgør restprodukterne. Typiske materialer kan omfatte træ, metal, mursten, beton, plast, glas osv. En klar identifikation af materialerne letter den efterfølgende sortering og genanvendelse.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Sorteringsmetoder: Der findes forskellige metoder til sortering af restprodukter. Det kan omfatte manuel sortering, hvor arbejdere manuelt adskiller affaldet i forskellige kategorier eller brug af maskiner. Sorteringen kan enten være på byggepladsen eller på en modtagerstation. Valg af den rette sorteringsmetode afhænger af mængderne og tilgængelige ressourcer (maskiner, bemanding, mm.). Se eventuelt videoen fra Glatved Deponi, hvor Afdelingsleder Peter Madsen fortæller om affaldet der modtages på deponiet, og hvilke udfordringer de har med fejlsorteringer.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Adskillelse af farligt affald: Farligt affald, såsom asbest, kemikalier eller elektronisk affald, skal adskilles og behandles særskilt. Disse materialer kræver specifikke håndterings- og bortskaffelsesmetoder på grund af deres potentielle skadelige virkninger på miljøet og sundheden. Der er særlig lovgivning og krav om uddannelse for at udførende må arbejde med flere af de farlige typer affald.</a:t>
            </a:r>
          </a:p>
          <a:p>
            <a:pPr algn="l">
              <a:buFont typeface="+mj-lt"/>
              <a:buAutoNum type="arabicPeriod"/>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Mængde og skala af byggeprojektet: Størrelsen af byggeprojektet påvirker også sorteringen af restprodukterne. Store projekter kan muligvis have mere avancerede sorteringsfaciliteter og mere omfattende genanvendelsesprogrammer, mens mindre projekter kan nøjes med en mere grundlæggende sortering.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Infrastruktur: Det er også vigtigt at tage højde for den lokale infrastruktur. Nogle områder kan have etablerede genbrugscentre eller faciliteter til behandling af specifikke typer restprodukter, mens andre områder kan have begrænsede ressourcer. Det er vigtigt at samarbejde med lokale myndigheder eller virksomheder for at forstå de tilgængelige muligheder og retningslinjer.</a:t>
            </a:r>
          </a:p>
          <a:p>
            <a:pPr algn="l">
              <a:buFont typeface="+mj-lt"/>
              <a:buAutoNum type="arabicPeriod"/>
            </a:pPr>
            <a:endParaRPr lang="da-DK" b="0" i="0" dirty="0">
              <a:solidFill>
                <a:srgbClr val="374151"/>
              </a:solidFill>
              <a:effectLst/>
              <a:latin typeface="Söhne"/>
            </a:endParaRPr>
          </a:p>
          <a:p>
            <a:r>
              <a:rPr lang="da-DK" dirty="0"/>
              <a:t>Ovenstående parametre har alle indflydelse på de økonomiske omkostninger, der er ved at sortere og håndtere restprodukter på byggepladsen, og det er derfor vigtigt at sætte sig grundigt ind i hvilke muligheder der er for at komme af med affaldet på </a:t>
            </a:r>
            <a:r>
              <a:rPr lang="da-DK" dirty="0" err="1"/>
              <a:t>på</a:t>
            </a:r>
            <a:r>
              <a:rPr lang="da-DK" dirty="0"/>
              <a:t> en rentabel måde, som på samme tid er inden for loven rammer.</a:t>
            </a:r>
          </a:p>
          <a:p>
            <a:endParaRPr lang="da-DK" dirty="0"/>
          </a:p>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15</a:t>
            </a:fld>
            <a:endParaRPr lang="da-DK"/>
          </a:p>
        </p:txBody>
      </p:sp>
    </p:spTree>
    <p:extLst>
      <p:ext uri="{BB962C8B-B14F-4D97-AF65-F5344CB8AC3E}">
        <p14:creationId xmlns:p14="http://schemas.microsoft.com/office/powerpoint/2010/main" val="291887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DGNB-certificeret byggeri og byggeri efter Den Frivillige Bæredygtighedsklasse skal restprodukter sorteres og registreres efter skemaet i oversigten.</a:t>
            </a:r>
          </a:p>
          <a:p>
            <a:endParaRPr lang="da-DK" dirty="0"/>
          </a:p>
          <a:p>
            <a:r>
              <a:rPr lang="da-DK" dirty="0"/>
              <a:t>For at skemaet kan udfyldes kræver det at udfylderen har tilstrækkeligt med oplysninger. Disse oplysninger kan bl.a. indhentes fra modtagerstationen. </a:t>
            </a:r>
          </a:p>
          <a:p>
            <a:endParaRPr lang="da-DK" dirty="0"/>
          </a:p>
          <a:p>
            <a:r>
              <a:rPr lang="da-DK" dirty="0"/>
              <a:t>Modtager stationerne:</a:t>
            </a:r>
          </a:p>
          <a:p>
            <a:r>
              <a:rPr lang="da-DK" dirty="0"/>
              <a:t>RGS </a:t>
            </a:r>
            <a:r>
              <a:rPr lang="da-DK" dirty="0" err="1"/>
              <a:t>nordic</a:t>
            </a:r>
            <a:r>
              <a:rPr lang="da-DK" dirty="0"/>
              <a:t> (landsdækkende)</a:t>
            </a:r>
          </a:p>
          <a:p>
            <a:r>
              <a:rPr lang="da-DK" dirty="0"/>
              <a:t>P. Olesen</a:t>
            </a:r>
          </a:p>
          <a:p>
            <a:r>
              <a:rPr lang="da-DK" dirty="0" err="1"/>
              <a:t>Damifo</a:t>
            </a:r>
            <a:endParaRPr lang="da-DK" dirty="0"/>
          </a:p>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16</a:t>
            </a:fld>
            <a:endParaRPr lang="da-DK"/>
          </a:p>
        </p:txBody>
      </p:sp>
    </p:spTree>
    <p:extLst>
      <p:ext uri="{BB962C8B-B14F-4D97-AF65-F5344CB8AC3E}">
        <p14:creationId xmlns:p14="http://schemas.microsoft.com/office/powerpoint/2010/main" val="3509318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Viden om prisen for bortskaffelse af restprodukter er relevant for forståelsen af den mest økonomisk rentable håndtering af restprodukter. </a:t>
            </a:r>
          </a:p>
          <a:p>
            <a:endParaRPr lang="da-DK" dirty="0"/>
          </a:p>
          <a:p>
            <a:r>
              <a:rPr lang="da-DK" dirty="0"/>
              <a:t>Med indsigt i priser for bortskaffelse af forskellige fraktioner og sammenblandinger, kan den udførende håndværker bedre forstå og træffe beslutninger om, hvordan og hvorfor restprodukterne fra et projekt bør opdeles på en bestemt måde.</a:t>
            </a:r>
          </a:p>
        </p:txBody>
      </p:sp>
      <p:sp>
        <p:nvSpPr>
          <p:cNvPr id="4" name="Pladsholder til slidenummer 3"/>
          <p:cNvSpPr>
            <a:spLocks noGrp="1"/>
          </p:cNvSpPr>
          <p:nvPr>
            <p:ph type="sldNum" sz="quarter" idx="5"/>
          </p:nvPr>
        </p:nvSpPr>
        <p:spPr/>
        <p:txBody>
          <a:bodyPr/>
          <a:lstStyle/>
          <a:p>
            <a:fld id="{FD72C80E-2A51-491A-9FE2-537D3191EF03}" type="slidenum">
              <a:rPr lang="da-DK" smtClean="0"/>
              <a:t>17</a:t>
            </a:fld>
            <a:endParaRPr lang="da-DK"/>
          </a:p>
        </p:txBody>
      </p:sp>
    </p:spTree>
    <p:extLst>
      <p:ext uri="{BB962C8B-B14F-4D97-AF65-F5344CB8AC3E}">
        <p14:creationId xmlns:p14="http://schemas.microsoft.com/office/powerpoint/2010/main" val="1635080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18</a:t>
            </a:fld>
            <a:endParaRPr lang="da-DK"/>
          </a:p>
        </p:txBody>
      </p:sp>
    </p:spTree>
    <p:extLst>
      <p:ext uri="{BB962C8B-B14F-4D97-AF65-F5344CB8AC3E}">
        <p14:creationId xmlns:p14="http://schemas.microsoft.com/office/powerpoint/2010/main" val="272626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74151"/>
                </a:solidFill>
                <a:effectLst/>
                <a:latin typeface="Söhne"/>
              </a:rPr>
              <a:t>Nogle producenter eller importører af byggematerialer har etableret </a:t>
            </a:r>
            <a:r>
              <a:rPr lang="da-DK" b="0" i="0" dirty="0" err="1">
                <a:solidFill>
                  <a:srgbClr val="374151"/>
                </a:solidFill>
                <a:effectLst/>
                <a:latin typeface="Söhne"/>
              </a:rPr>
              <a:t>take</a:t>
            </a:r>
            <a:r>
              <a:rPr lang="da-DK" b="0" i="0" dirty="0">
                <a:solidFill>
                  <a:srgbClr val="374151"/>
                </a:solidFill>
                <a:effectLst/>
                <a:latin typeface="Söhne"/>
              </a:rPr>
              <a:t>-back ordninger, hvilket i nogle tilfælde er gratis eller har samme udgiftsniveau som bortskaffelse på traditionel vis. Takeback-ordningerne sigter mod at sikre,  materialerne genanvendes eller behandles korrekt efter brug. Du kan kontakte specifikke producenter eller importører for at få oplysninger om de har en </a:t>
            </a:r>
            <a:r>
              <a:rPr lang="da-DK" b="0" i="0" dirty="0" err="1">
                <a:solidFill>
                  <a:srgbClr val="374151"/>
                </a:solidFill>
                <a:effectLst/>
                <a:latin typeface="Söhne"/>
              </a:rPr>
              <a:t>take</a:t>
            </a:r>
            <a:r>
              <a:rPr lang="da-DK" b="0" i="0" dirty="0">
                <a:solidFill>
                  <a:srgbClr val="374151"/>
                </a:solidFill>
                <a:effectLst/>
                <a:latin typeface="Söhne"/>
              </a:rPr>
              <a:t>-back ordning.</a:t>
            </a:r>
          </a:p>
          <a:p>
            <a:endParaRPr lang="da-DK" b="0" i="0" dirty="0">
              <a:solidFill>
                <a:srgbClr val="374151"/>
              </a:solidFill>
              <a:effectLst/>
              <a:latin typeface="Söhne"/>
            </a:endParaRPr>
          </a:p>
          <a:p>
            <a:r>
              <a:rPr lang="da-DK" b="0" i="0" dirty="0">
                <a:solidFill>
                  <a:srgbClr val="374151"/>
                </a:solidFill>
                <a:effectLst/>
                <a:latin typeface="Söhne"/>
              </a:rPr>
              <a:t>Kendte eksempler er:</a:t>
            </a:r>
          </a:p>
          <a:p>
            <a:pPr marL="171450" indent="-171450">
              <a:buFontTx/>
              <a:buChar char="-"/>
            </a:pPr>
            <a:r>
              <a:rPr lang="da-DK" b="0" i="0" dirty="0">
                <a:solidFill>
                  <a:srgbClr val="374151"/>
                </a:solidFill>
                <a:effectLst/>
                <a:latin typeface="Söhne"/>
              </a:rPr>
              <a:t>Rockwool (</a:t>
            </a:r>
            <a:r>
              <a:rPr lang="da-DK" b="0" i="0" dirty="0" err="1">
                <a:solidFill>
                  <a:srgbClr val="374151"/>
                </a:solidFill>
                <a:effectLst/>
                <a:latin typeface="Söhne"/>
              </a:rPr>
              <a:t>mineralduldsisolering</a:t>
            </a:r>
            <a:r>
              <a:rPr lang="da-DK" b="0" i="0" dirty="0">
                <a:solidFill>
                  <a:srgbClr val="374151"/>
                </a:solidFill>
                <a:effectLst/>
                <a:latin typeface="Söhne"/>
              </a:rPr>
              <a:t>) https://www.rockwool.com/dk/raadgivning-og-inspiration/genanvendelse/ </a:t>
            </a:r>
          </a:p>
          <a:p>
            <a:pPr marL="171450" indent="-171450">
              <a:buFontTx/>
              <a:buChar char="-"/>
            </a:pPr>
            <a:r>
              <a:rPr lang="da-DK" b="0" i="0" dirty="0">
                <a:solidFill>
                  <a:srgbClr val="374151"/>
                </a:solidFill>
                <a:effectLst/>
                <a:latin typeface="Söhne"/>
              </a:rPr>
              <a:t>Grundfos (brugte pumper) https://www.grundfos.com/dk/campaign/takeback </a:t>
            </a:r>
          </a:p>
          <a:p>
            <a:pPr marL="171450" indent="-171450">
              <a:buFontTx/>
              <a:buChar char="-"/>
            </a:pPr>
            <a:r>
              <a:rPr lang="da-DK" b="0" i="0" dirty="0" err="1">
                <a:solidFill>
                  <a:srgbClr val="374151"/>
                </a:solidFill>
                <a:effectLst/>
                <a:latin typeface="Söhne"/>
              </a:rPr>
              <a:t>Xella</a:t>
            </a:r>
            <a:r>
              <a:rPr lang="da-DK" b="0" i="0" dirty="0">
                <a:solidFill>
                  <a:srgbClr val="374151"/>
                </a:solidFill>
                <a:effectLst/>
                <a:latin typeface="Söhne"/>
              </a:rPr>
              <a:t>, </a:t>
            </a:r>
            <a:r>
              <a:rPr lang="da-DK" b="0" i="0" dirty="0" err="1">
                <a:solidFill>
                  <a:srgbClr val="374151"/>
                </a:solidFill>
                <a:effectLst/>
                <a:latin typeface="Söhne"/>
              </a:rPr>
              <a:t>ytong</a:t>
            </a:r>
            <a:r>
              <a:rPr lang="da-DK" b="0" i="0" dirty="0">
                <a:solidFill>
                  <a:srgbClr val="374151"/>
                </a:solidFill>
                <a:effectLst/>
                <a:latin typeface="Söhne"/>
              </a:rPr>
              <a:t> (porebeton) https://www.ytong.dk/news_prisvindende-takeback-ordning-udvides.php</a:t>
            </a:r>
          </a:p>
          <a:p>
            <a:pPr marL="171450" indent="-171450">
              <a:buFontTx/>
              <a:buChar char="-"/>
            </a:pPr>
            <a:r>
              <a:rPr lang="da-DK" b="0" i="0" dirty="0" err="1">
                <a:solidFill>
                  <a:srgbClr val="374151"/>
                </a:solidFill>
                <a:effectLst/>
                <a:latin typeface="Söhne"/>
              </a:rPr>
              <a:t>Derbigum</a:t>
            </a:r>
            <a:r>
              <a:rPr lang="da-DK" b="0" i="0" dirty="0">
                <a:solidFill>
                  <a:srgbClr val="374151"/>
                </a:solidFill>
                <a:effectLst/>
                <a:latin typeface="Söhne"/>
              </a:rPr>
              <a:t>, tagpap https://derbigum.dk/nyheder/seneste-nyheder/cirkulaer-tagloesning/</a:t>
            </a:r>
          </a:p>
          <a:p>
            <a:pPr algn="l">
              <a:buFont typeface="+mj-lt"/>
              <a:buAutoNum type="arabicPeriod"/>
            </a:pPr>
            <a:endParaRPr lang="da-DK" b="0" i="0" dirty="0">
              <a:solidFill>
                <a:srgbClr val="374151"/>
              </a:solidFill>
              <a:effectLst/>
              <a:latin typeface="Söhne"/>
            </a:endParaRPr>
          </a:p>
        </p:txBody>
      </p:sp>
      <p:sp>
        <p:nvSpPr>
          <p:cNvPr id="4" name="Pladsholder til slidenummer 3"/>
          <p:cNvSpPr>
            <a:spLocks noGrp="1"/>
          </p:cNvSpPr>
          <p:nvPr>
            <p:ph type="sldNum" sz="quarter" idx="5"/>
          </p:nvPr>
        </p:nvSpPr>
        <p:spPr/>
        <p:txBody>
          <a:bodyPr/>
          <a:lstStyle/>
          <a:p>
            <a:fld id="{4E1E5E87-FD3A-4029-B05C-7D92ADA14781}" type="slidenum">
              <a:rPr lang="da-DK" smtClean="0"/>
              <a:t>19</a:t>
            </a:fld>
            <a:endParaRPr lang="da-DK"/>
          </a:p>
        </p:txBody>
      </p:sp>
    </p:spTree>
    <p:extLst>
      <p:ext uri="{BB962C8B-B14F-4D97-AF65-F5344CB8AC3E}">
        <p14:creationId xmlns:p14="http://schemas.microsoft.com/office/powerpoint/2010/main" val="1507847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20</a:t>
            </a:fld>
            <a:endParaRPr lang="da-DK"/>
          </a:p>
        </p:txBody>
      </p:sp>
    </p:spTree>
    <p:extLst>
      <p:ext uri="{BB962C8B-B14F-4D97-AF65-F5344CB8AC3E}">
        <p14:creationId xmlns:p14="http://schemas.microsoft.com/office/powerpoint/2010/main" val="2532376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867925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157651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3933806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34E01CD1-8C57-4ED8-AF5A-244CC2FCE4DE}" type="datetimeFigureOut">
              <a:rPr lang="da-DK" smtClean="0"/>
              <a:t>17-07-2023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820973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34E01CD1-8C57-4ED8-AF5A-244CC2FCE4DE}" type="datetimeFigureOut">
              <a:rPr lang="da-DK" smtClean="0"/>
              <a:t>17-07-2023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2199202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10812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2761337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7" name="Date Placeholder 4"/>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68447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34E01CD1-8C57-4ED8-AF5A-244CC2FCE4DE}" type="datetimeFigureOut">
              <a:rPr lang="da-DK" smtClean="0"/>
              <a:t>17-07-2023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833045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34E01CD1-8C57-4ED8-AF5A-244CC2FCE4DE}" type="datetimeFigureOut">
              <a:rPr lang="da-DK" smtClean="0"/>
              <a:t>17-07-2023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1773107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895022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teksttypografierne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59946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385218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2638383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1673204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2772951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34E01CD1-8C57-4ED8-AF5A-244CC2FCE4DE}" type="datetimeFigureOut">
              <a:rPr lang="da-DK" smtClean="0"/>
              <a:t>17-07-2023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A929DBB6-34EE-4BC3-BA71-CF44BD25A334}" type="slidenum">
              <a:rPr lang="da-DK" smtClean="0"/>
              <a:t>‹nr.›</a:t>
            </a:fld>
            <a:endParaRPr lang="da-DK"/>
          </a:p>
        </p:txBody>
      </p:sp>
    </p:spTree>
    <p:extLst>
      <p:ext uri="{BB962C8B-B14F-4D97-AF65-F5344CB8AC3E}">
        <p14:creationId xmlns:p14="http://schemas.microsoft.com/office/powerpoint/2010/main" val="3494974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4E01CD1-8C57-4ED8-AF5A-244CC2FCE4DE}" type="datetimeFigureOut">
              <a:rPr lang="da-DK" smtClean="0"/>
              <a:t>17-07-2023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929DBB6-34EE-4BC3-BA71-CF44BD25A334}" type="slidenum">
              <a:rPr lang="da-DK" smtClean="0"/>
              <a:t>‹nr.›</a:t>
            </a:fld>
            <a:endParaRPr lang="da-DK"/>
          </a:p>
        </p:txBody>
      </p:sp>
    </p:spTree>
    <p:extLst>
      <p:ext uri="{BB962C8B-B14F-4D97-AF65-F5344CB8AC3E}">
        <p14:creationId xmlns:p14="http://schemas.microsoft.com/office/powerpoint/2010/main" val="393517129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4.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mIGNK62WEl8?feature=oembed"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5.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cQiQz46VC2U?feature=oembed"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396374-B9CB-6749-E96E-55D0A68C4E7F}"/>
              </a:ext>
            </a:extLst>
          </p:cNvPr>
          <p:cNvSpPr>
            <a:spLocks noGrp="1"/>
          </p:cNvSpPr>
          <p:nvPr>
            <p:ph type="ctrTitle"/>
          </p:nvPr>
        </p:nvSpPr>
        <p:spPr/>
        <p:txBody>
          <a:bodyPr/>
          <a:lstStyle/>
          <a:p>
            <a:r>
              <a:rPr lang="da-DK" dirty="0"/>
              <a:t>Session 3 – Økonomisk bæredygtighed</a:t>
            </a:r>
          </a:p>
        </p:txBody>
      </p:sp>
      <p:sp>
        <p:nvSpPr>
          <p:cNvPr id="3" name="Undertitel 2">
            <a:extLst>
              <a:ext uri="{FF2B5EF4-FFF2-40B4-BE49-F238E27FC236}">
                <a16:creationId xmlns:a16="http://schemas.microsoft.com/office/drawing/2014/main" id="{FDAD68E4-DF8D-0278-E9F7-97106C0CE273}"/>
              </a:ext>
            </a:extLst>
          </p:cNvPr>
          <p:cNvSpPr>
            <a:spLocks noGrp="1"/>
          </p:cNvSpPr>
          <p:nvPr>
            <p:ph type="subTitle" idx="1"/>
          </p:nvPr>
        </p:nvSpPr>
        <p:spPr/>
        <p:txBody>
          <a:bodyPr/>
          <a:lstStyle/>
          <a:p>
            <a:endParaRPr lang="da-DK"/>
          </a:p>
        </p:txBody>
      </p:sp>
      <p:pic>
        <p:nvPicPr>
          <p:cNvPr id="4" name="Billede 3" descr="Et billede, der indeholder Font/skrifttype, Grafik, tekst, grafisk design&#10;&#10;Automatisk genereret beskrivelse">
            <a:extLst>
              <a:ext uri="{FF2B5EF4-FFF2-40B4-BE49-F238E27FC236}">
                <a16:creationId xmlns:a16="http://schemas.microsoft.com/office/drawing/2014/main" id="{CD404F05-F0F9-30F8-2DE0-70BBAE63D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454" y="254541"/>
            <a:ext cx="2831285" cy="861420"/>
          </a:xfrm>
          <a:prstGeom prst="rect">
            <a:avLst/>
          </a:prstGeom>
        </p:spPr>
      </p:pic>
    </p:spTree>
    <p:extLst>
      <p:ext uri="{BB962C8B-B14F-4D97-AF65-F5344CB8AC3E}">
        <p14:creationId xmlns:p14="http://schemas.microsoft.com/office/powerpoint/2010/main" val="377589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FAD1E-0F86-8674-06DE-EC44355E3774}"/>
              </a:ext>
            </a:extLst>
          </p:cNvPr>
          <p:cNvSpPr>
            <a:spLocks noGrp="1"/>
          </p:cNvSpPr>
          <p:nvPr>
            <p:ph type="title"/>
          </p:nvPr>
        </p:nvSpPr>
        <p:spPr/>
        <p:txBody>
          <a:bodyPr/>
          <a:lstStyle/>
          <a:p>
            <a:r>
              <a:rPr lang="da-DK" dirty="0"/>
              <a:t>Økonomi</a:t>
            </a:r>
          </a:p>
        </p:txBody>
      </p:sp>
      <p:graphicFrame>
        <p:nvGraphicFramePr>
          <p:cNvPr id="4" name="Pladsholder til indhold 3">
            <a:extLst>
              <a:ext uri="{FF2B5EF4-FFF2-40B4-BE49-F238E27FC236}">
                <a16:creationId xmlns:a16="http://schemas.microsoft.com/office/drawing/2014/main" id="{285A9C11-7983-0743-183F-F4163DDE4059}"/>
              </a:ext>
            </a:extLst>
          </p:cNvPr>
          <p:cNvGraphicFramePr>
            <a:graphicFrameLocks noGrp="1"/>
          </p:cNvGraphicFramePr>
          <p:nvPr>
            <p:ph idx="1"/>
            <p:extLst>
              <p:ext uri="{D42A27DB-BD31-4B8C-83A1-F6EECF244321}">
                <p14:modId xmlns:p14="http://schemas.microsoft.com/office/powerpoint/2010/main" val="244313478"/>
              </p:ext>
            </p:extLst>
          </p:nvPr>
        </p:nvGraphicFramePr>
        <p:xfrm>
          <a:off x="2782483" y="373013"/>
          <a:ext cx="9104717" cy="6032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4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6DB33B-FCD2-99F5-BC27-314A4D4FA76F}"/>
              </a:ext>
            </a:extLst>
          </p:cNvPr>
          <p:cNvSpPr>
            <a:spLocks noGrp="1"/>
          </p:cNvSpPr>
          <p:nvPr>
            <p:ph type="title"/>
          </p:nvPr>
        </p:nvSpPr>
        <p:spPr/>
        <p:txBody>
          <a:bodyPr/>
          <a:lstStyle/>
          <a:p>
            <a:r>
              <a:rPr lang="da-DK" dirty="0"/>
              <a:t>Vejen til prisen - Økonomi</a:t>
            </a:r>
          </a:p>
        </p:txBody>
      </p:sp>
      <p:graphicFrame>
        <p:nvGraphicFramePr>
          <p:cNvPr id="5" name="Pladsholder til indhold 4">
            <a:extLst>
              <a:ext uri="{FF2B5EF4-FFF2-40B4-BE49-F238E27FC236}">
                <a16:creationId xmlns:a16="http://schemas.microsoft.com/office/drawing/2014/main" id="{ABC06D24-A580-F81A-36B8-29CC301C9F02}"/>
              </a:ext>
            </a:extLst>
          </p:cNvPr>
          <p:cNvGraphicFramePr>
            <a:graphicFrameLocks noGrp="1"/>
          </p:cNvGraphicFramePr>
          <p:nvPr>
            <p:ph idx="1"/>
            <p:extLst>
              <p:ext uri="{D42A27DB-BD31-4B8C-83A1-F6EECF244321}">
                <p14:modId xmlns:p14="http://schemas.microsoft.com/office/powerpoint/2010/main" val="3042465301"/>
              </p:ext>
            </p:extLst>
          </p:nvPr>
        </p:nvGraphicFramePr>
        <p:xfrm>
          <a:off x="838830" y="1156225"/>
          <a:ext cx="10269995" cy="5395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592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83552AA-5790-A89F-C8FD-A359BFC24EFA}"/>
              </a:ext>
            </a:extLst>
          </p:cNvPr>
          <p:cNvSpPr>
            <a:spLocks noGrp="1"/>
          </p:cNvSpPr>
          <p:nvPr>
            <p:ph type="title"/>
          </p:nvPr>
        </p:nvSpPr>
        <p:spPr>
          <a:xfrm>
            <a:off x="8128878" y="1479659"/>
            <a:ext cx="3352375" cy="2139044"/>
          </a:xfrm>
        </p:spPr>
        <p:txBody>
          <a:bodyPr vert="horz" lIns="91440" tIns="45720" rIns="91440" bIns="45720" rtlCol="0" anchor="b">
            <a:normAutofit/>
          </a:bodyPr>
          <a:lstStyle/>
          <a:p>
            <a:pPr>
              <a:lnSpc>
                <a:spcPct val="90000"/>
              </a:lnSpc>
            </a:pPr>
            <a:r>
              <a:rPr lang="da-DK" sz="3400" b="0" i="0" kern="1200" dirty="0">
                <a:solidFill>
                  <a:srgbClr val="EBEBEB"/>
                </a:solidFill>
                <a:latin typeface="+mj-lt"/>
                <a:ea typeface="+mj-ea"/>
                <a:cs typeface="+mj-cs"/>
              </a:rPr>
              <a:t>Vejledning for entreprenører</a:t>
            </a:r>
          </a:p>
        </p:txBody>
      </p:sp>
      <p:sp>
        <p:nvSpPr>
          <p:cNvPr id="2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 name="Onlinemedier 2" title="VCØB Entreprenører">
            <a:hlinkClick r:id="" action="ppaction://media"/>
            <a:extLst>
              <a:ext uri="{FF2B5EF4-FFF2-40B4-BE49-F238E27FC236}">
                <a16:creationId xmlns:a16="http://schemas.microsoft.com/office/drawing/2014/main" id="{AE5FEE50-FAE3-B28D-BD0E-6D739D91305C}"/>
              </a:ext>
            </a:extLst>
          </p:cNvPr>
          <p:cNvPicPr>
            <a:picLocks noRot="1" noChangeAspect="1"/>
          </p:cNvPicPr>
          <p:nvPr>
            <a:videoFile r:link="rId1"/>
          </p:nvPr>
        </p:nvPicPr>
        <p:blipFill>
          <a:blip r:embed="rId8"/>
          <a:stretch>
            <a:fillRect/>
          </a:stretch>
        </p:blipFill>
        <p:spPr>
          <a:xfrm>
            <a:off x="568340" y="1854820"/>
            <a:ext cx="6602412" cy="3730363"/>
          </a:xfrm>
          <a:prstGeom prst="rect">
            <a:avLst/>
          </a:prstGeom>
        </p:spPr>
      </p:pic>
    </p:spTree>
    <p:extLst>
      <p:ext uri="{BB962C8B-B14F-4D97-AF65-F5344CB8AC3E}">
        <p14:creationId xmlns:p14="http://schemas.microsoft.com/office/powerpoint/2010/main" val="28796157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6309B7-528A-E6FF-971B-EABDF95C5DFB}"/>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4600" b="0" i="0" kern="1200">
                <a:solidFill>
                  <a:srgbClr val="EBEBEB"/>
                </a:solidFill>
                <a:latin typeface="+mj-lt"/>
                <a:ea typeface="+mj-ea"/>
                <a:cs typeface="+mj-cs"/>
              </a:rPr>
              <a:t>Vejledning for bygherre</a:t>
            </a:r>
          </a:p>
        </p:txBody>
      </p:sp>
      <p:sp>
        <p:nvSpPr>
          <p:cNvPr id="23"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3" name="Onlinemedier 2" title="VCØB Bygherrer">
            <a:hlinkClick r:id="" action="ppaction://media"/>
            <a:extLst>
              <a:ext uri="{FF2B5EF4-FFF2-40B4-BE49-F238E27FC236}">
                <a16:creationId xmlns:a16="http://schemas.microsoft.com/office/drawing/2014/main" id="{41F58821-AC32-4CC0-6011-DCD20D4F930B}"/>
              </a:ext>
            </a:extLst>
          </p:cNvPr>
          <p:cNvPicPr>
            <a:picLocks noRot="1" noChangeAspect="1"/>
          </p:cNvPicPr>
          <p:nvPr>
            <a:videoFile r:link="rId1"/>
          </p:nvPr>
        </p:nvPicPr>
        <p:blipFill>
          <a:blip r:embed="rId8"/>
          <a:stretch>
            <a:fillRect/>
          </a:stretch>
        </p:blipFill>
        <p:spPr>
          <a:xfrm>
            <a:off x="661159" y="1699649"/>
            <a:ext cx="6297612" cy="3558151"/>
          </a:xfrm>
          <a:prstGeom prst="rect">
            <a:avLst/>
          </a:prstGeom>
        </p:spPr>
      </p:pic>
    </p:spTree>
    <p:extLst>
      <p:ext uri="{BB962C8B-B14F-4D97-AF65-F5344CB8AC3E}">
        <p14:creationId xmlns:p14="http://schemas.microsoft.com/office/powerpoint/2010/main" val="36118120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5CE666-D427-899D-51E3-68B17683023A}"/>
              </a:ext>
            </a:extLst>
          </p:cNvPr>
          <p:cNvSpPr>
            <a:spLocks noGrp="1"/>
          </p:cNvSpPr>
          <p:nvPr>
            <p:ph type="title"/>
          </p:nvPr>
        </p:nvSpPr>
        <p:spPr/>
        <p:txBody>
          <a:bodyPr/>
          <a:lstStyle/>
          <a:p>
            <a:r>
              <a:rPr lang="da-DK" dirty="0"/>
              <a:t>Hvornår skal der laves screening?</a:t>
            </a:r>
          </a:p>
        </p:txBody>
      </p:sp>
      <p:sp>
        <p:nvSpPr>
          <p:cNvPr id="3" name="Pladsholder til indhold 2">
            <a:extLst>
              <a:ext uri="{FF2B5EF4-FFF2-40B4-BE49-F238E27FC236}">
                <a16:creationId xmlns:a16="http://schemas.microsoft.com/office/drawing/2014/main" id="{E6DD8DAF-B58E-E369-588D-BFC00BED7B1F}"/>
              </a:ext>
            </a:extLst>
          </p:cNvPr>
          <p:cNvSpPr>
            <a:spLocks noGrp="1"/>
          </p:cNvSpPr>
          <p:nvPr>
            <p:ph idx="1"/>
          </p:nvPr>
        </p:nvSpPr>
        <p:spPr>
          <a:xfrm>
            <a:off x="1104293" y="1425685"/>
            <a:ext cx="8946541" cy="4195481"/>
          </a:xfrm>
        </p:spPr>
        <p:txBody>
          <a:bodyPr>
            <a:normAutofit fontScale="55000" lnSpcReduction="20000"/>
          </a:bodyPr>
          <a:lstStyle/>
          <a:p>
            <a:pPr marL="0" indent="0">
              <a:buNone/>
            </a:pPr>
            <a:r>
              <a:rPr lang="da-DK" dirty="0"/>
              <a:t>Fra at.dk:</a:t>
            </a:r>
          </a:p>
          <a:p>
            <a:pPr marL="0" indent="0">
              <a:buNone/>
            </a:pPr>
            <a:endParaRPr lang="da-DK" dirty="0"/>
          </a:p>
          <a:p>
            <a:pPr marL="0" indent="0">
              <a:buNone/>
            </a:pPr>
            <a:r>
              <a:rPr lang="da-DK" i="1" dirty="0"/>
              <a:t>Hvis der arbejdes med farlige kemiske stoffer, eller arbejdsprocesser, hvor der udvikles farlig kemi, skal der laves en kemisk risikovurdering.</a:t>
            </a:r>
          </a:p>
          <a:p>
            <a:pPr marL="0" indent="0">
              <a:buNone/>
            </a:pPr>
            <a:endParaRPr lang="da-DK" i="1" dirty="0"/>
          </a:p>
          <a:p>
            <a:pPr marL="0" indent="0">
              <a:buNone/>
            </a:pPr>
            <a:r>
              <a:rPr lang="da-DK" i="1" dirty="0"/>
              <a:t>En kemisk risikovurdering skal afdække følgende:</a:t>
            </a:r>
          </a:p>
          <a:p>
            <a:pPr>
              <a:buFontTx/>
              <a:buChar char="-"/>
            </a:pPr>
            <a:r>
              <a:rPr lang="da-DK" i="1" dirty="0"/>
              <a:t>Stoffernes og materialernes farlige egenskaber</a:t>
            </a:r>
          </a:p>
          <a:p>
            <a:pPr>
              <a:buFontTx/>
              <a:buChar char="-"/>
            </a:pPr>
            <a:r>
              <a:rPr lang="da-DK" i="1" dirty="0"/>
              <a:t>Eksponeringsgrad – type og varighed</a:t>
            </a:r>
          </a:p>
          <a:p>
            <a:pPr>
              <a:buFontTx/>
              <a:buChar char="-"/>
            </a:pPr>
            <a:r>
              <a:rPr lang="da-DK" i="1" dirty="0"/>
              <a:t>Omstændighederne ved arbejdet med den farlige kemi</a:t>
            </a:r>
          </a:p>
          <a:p>
            <a:pPr>
              <a:buFontTx/>
              <a:buChar char="-"/>
            </a:pPr>
            <a:r>
              <a:rPr lang="da-DK" i="1" dirty="0"/>
              <a:t>Effektiviteten af forebyggende foranstaltninger</a:t>
            </a:r>
          </a:p>
          <a:p>
            <a:pPr>
              <a:buFontTx/>
              <a:buChar char="-"/>
            </a:pPr>
            <a:r>
              <a:rPr lang="da-DK" i="1" dirty="0"/>
              <a:t>Erfaringer fra arbejdsmedicinske undersøgelser</a:t>
            </a:r>
          </a:p>
          <a:p>
            <a:pPr>
              <a:buFontTx/>
              <a:buChar char="-"/>
            </a:pPr>
            <a:r>
              <a:rPr lang="da-DK" i="1" dirty="0"/>
              <a:t>Arbejdstilsynets grænseværdier</a:t>
            </a:r>
          </a:p>
          <a:p>
            <a:pPr>
              <a:buFontTx/>
              <a:buChar char="-"/>
            </a:pPr>
            <a:r>
              <a:rPr lang="da-DK" i="1" dirty="0"/>
              <a:t>Leverandørens oplysninger om sikkerhed og sundhed</a:t>
            </a:r>
          </a:p>
          <a:p>
            <a:pPr marL="0" indent="0">
              <a:buNone/>
            </a:pPr>
            <a:endParaRPr lang="da-DK" i="1" dirty="0"/>
          </a:p>
          <a:p>
            <a:pPr marL="0" indent="0">
              <a:buNone/>
            </a:pPr>
            <a:r>
              <a:rPr lang="da-DK" i="1" dirty="0"/>
              <a:t>Den kemiske risikovurdering skal være skriftlig og tilgængelig for den udførende</a:t>
            </a:r>
          </a:p>
          <a:p>
            <a:pPr marL="0" indent="0">
              <a:buNone/>
            </a:pPr>
            <a:r>
              <a:rPr lang="da-DK" i="1" dirty="0"/>
              <a:t>Det er arbejdsgiverens ansvar der bliver lavet en kemisk risikovurdering</a:t>
            </a:r>
          </a:p>
          <a:p>
            <a:pPr marL="0" indent="0">
              <a:buNone/>
            </a:pPr>
            <a:endParaRPr lang="da-DK" i="1" dirty="0"/>
          </a:p>
          <a:p>
            <a:pPr>
              <a:buFontTx/>
              <a:buChar char="-"/>
            </a:pPr>
            <a:endParaRPr lang="da-DK" i="1" dirty="0"/>
          </a:p>
        </p:txBody>
      </p:sp>
    </p:spTree>
    <p:extLst>
      <p:ext uri="{BB962C8B-B14F-4D97-AF65-F5344CB8AC3E}">
        <p14:creationId xmlns:p14="http://schemas.microsoft.com/office/powerpoint/2010/main" val="1374762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0CF09-2F52-20FC-561E-53322361A43C}"/>
              </a:ext>
            </a:extLst>
          </p:cNvPr>
          <p:cNvSpPr>
            <a:spLocks noGrp="1"/>
          </p:cNvSpPr>
          <p:nvPr>
            <p:ph type="title"/>
          </p:nvPr>
        </p:nvSpPr>
        <p:spPr/>
        <p:txBody>
          <a:bodyPr/>
          <a:lstStyle/>
          <a:p>
            <a:r>
              <a:rPr lang="da-DK" dirty="0"/>
              <a:t>Kemisk risikovurdering</a:t>
            </a:r>
          </a:p>
        </p:txBody>
      </p:sp>
      <p:sp>
        <p:nvSpPr>
          <p:cNvPr id="3" name="Pladsholder til indhold 2">
            <a:extLst>
              <a:ext uri="{FF2B5EF4-FFF2-40B4-BE49-F238E27FC236}">
                <a16:creationId xmlns:a16="http://schemas.microsoft.com/office/drawing/2014/main" id="{8408DB0B-F2D3-3957-A372-299029AD8AB4}"/>
              </a:ext>
            </a:extLst>
          </p:cNvPr>
          <p:cNvSpPr>
            <a:spLocks noGrp="1"/>
          </p:cNvSpPr>
          <p:nvPr>
            <p:ph idx="1"/>
          </p:nvPr>
        </p:nvSpPr>
        <p:spPr/>
        <p:txBody>
          <a:bodyPr/>
          <a:lstStyle/>
          <a:p>
            <a:pPr marL="0" indent="0">
              <a:buNone/>
            </a:pPr>
            <a:r>
              <a:rPr lang="da-DK" dirty="0"/>
              <a:t>Den kemiske risikovurdering skal opbygges efter STOP-princippet, der sikrer at foranstaltninger vælges i den rigtige rækkefølge:</a:t>
            </a:r>
          </a:p>
          <a:p>
            <a:pPr>
              <a:buFontTx/>
              <a:buChar char="-"/>
            </a:pPr>
            <a:r>
              <a:rPr lang="da-DK" dirty="0"/>
              <a:t>Substitution</a:t>
            </a:r>
          </a:p>
          <a:p>
            <a:pPr>
              <a:buFontTx/>
              <a:buChar char="-"/>
            </a:pPr>
            <a:r>
              <a:rPr lang="da-DK" dirty="0"/>
              <a:t>Tekniske foranstaltninger</a:t>
            </a:r>
          </a:p>
          <a:p>
            <a:pPr>
              <a:buFontTx/>
              <a:buChar char="-"/>
            </a:pPr>
            <a:r>
              <a:rPr lang="da-DK" dirty="0"/>
              <a:t>Organisatoriske foranstaltninger</a:t>
            </a:r>
          </a:p>
          <a:p>
            <a:pPr>
              <a:buFontTx/>
              <a:buChar char="-"/>
            </a:pPr>
            <a:r>
              <a:rPr lang="da-DK" dirty="0"/>
              <a:t>Personlige værnemidler</a:t>
            </a:r>
          </a:p>
          <a:p>
            <a:pPr marL="0" indent="0">
              <a:buNone/>
            </a:pPr>
            <a:endParaRPr lang="da-DK" dirty="0"/>
          </a:p>
          <a:p>
            <a:pPr marL="0" indent="0">
              <a:buNone/>
            </a:pPr>
            <a:endParaRPr lang="da-DK" dirty="0"/>
          </a:p>
          <a:p>
            <a:pPr marL="0" indent="0">
              <a:buNone/>
            </a:pPr>
            <a:endParaRPr lang="da-DK" dirty="0"/>
          </a:p>
        </p:txBody>
      </p:sp>
    </p:spTree>
    <p:extLst>
      <p:ext uri="{BB962C8B-B14F-4D97-AF65-F5344CB8AC3E}">
        <p14:creationId xmlns:p14="http://schemas.microsoft.com/office/powerpoint/2010/main" val="4035947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C3729-03E2-A3A2-9BF9-91ED5C616539}"/>
              </a:ext>
            </a:extLst>
          </p:cNvPr>
          <p:cNvSpPr>
            <a:spLocks noGrp="1"/>
          </p:cNvSpPr>
          <p:nvPr>
            <p:ph type="title"/>
          </p:nvPr>
        </p:nvSpPr>
        <p:spPr/>
        <p:txBody>
          <a:bodyPr/>
          <a:lstStyle/>
          <a:p>
            <a:r>
              <a:rPr lang="da-DK"/>
              <a:t>Hvornår skal der laves screening?</a:t>
            </a:r>
            <a:endParaRPr lang="da-DK" dirty="0"/>
          </a:p>
        </p:txBody>
      </p:sp>
      <p:cxnSp>
        <p:nvCxnSpPr>
          <p:cNvPr id="11" name="Lige forbindelse 10">
            <a:extLst>
              <a:ext uri="{FF2B5EF4-FFF2-40B4-BE49-F238E27FC236}">
                <a16:creationId xmlns:a16="http://schemas.microsoft.com/office/drawing/2014/main" id="{2AF8F1BF-768B-6372-360F-F0DDCB8629BE}"/>
              </a:ext>
            </a:extLst>
          </p:cNvPr>
          <p:cNvCxnSpPr/>
          <p:nvPr/>
        </p:nvCxnSpPr>
        <p:spPr>
          <a:xfrm>
            <a:off x="5918662" y="4251928"/>
            <a:ext cx="5203767" cy="0"/>
          </a:xfrm>
          <a:prstGeom prst="line">
            <a:avLst/>
          </a:prstGeom>
          <a:ln/>
        </p:spPr>
        <p:style>
          <a:lnRef idx="1">
            <a:schemeClr val="dk1"/>
          </a:lnRef>
          <a:fillRef idx="0">
            <a:schemeClr val="dk1"/>
          </a:fillRef>
          <a:effectRef idx="0">
            <a:schemeClr val="dk1"/>
          </a:effectRef>
          <a:fontRef idx="minor">
            <a:schemeClr val="tx1"/>
          </a:fontRef>
        </p:style>
      </p:cxnSp>
      <p:cxnSp>
        <p:nvCxnSpPr>
          <p:cNvPr id="13" name="Lige forbindelse 12">
            <a:extLst>
              <a:ext uri="{FF2B5EF4-FFF2-40B4-BE49-F238E27FC236}">
                <a16:creationId xmlns:a16="http://schemas.microsoft.com/office/drawing/2014/main" id="{D4404F5E-7B43-AEE8-B037-8420C91167D7}"/>
              </a:ext>
            </a:extLst>
          </p:cNvPr>
          <p:cNvCxnSpPr/>
          <p:nvPr/>
        </p:nvCxnSpPr>
        <p:spPr>
          <a:xfrm>
            <a:off x="149629" y="4721631"/>
            <a:ext cx="44389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Lige forbindelse 16">
            <a:extLst>
              <a:ext uri="{FF2B5EF4-FFF2-40B4-BE49-F238E27FC236}">
                <a16:creationId xmlns:a16="http://schemas.microsoft.com/office/drawing/2014/main" id="{3C3B6B43-9CC4-FE76-9422-20E4147BC24C}"/>
              </a:ext>
            </a:extLst>
          </p:cNvPr>
          <p:cNvCxnSpPr/>
          <p:nvPr/>
        </p:nvCxnSpPr>
        <p:spPr>
          <a:xfrm>
            <a:off x="7764087" y="5835535"/>
            <a:ext cx="33583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Lige forbindelse 20">
            <a:extLst>
              <a:ext uri="{FF2B5EF4-FFF2-40B4-BE49-F238E27FC236}">
                <a16:creationId xmlns:a16="http://schemas.microsoft.com/office/drawing/2014/main" id="{69AC9A7F-6608-1FBE-FC09-67F54121FDD2}"/>
              </a:ext>
            </a:extLst>
          </p:cNvPr>
          <p:cNvCxnSpPr/>
          <p:nvPr/>
        </p:nvCxnSpPr>
        <p:spPr>
          <a:xfrm>
            <a:off x="149629" y="6317674"/>
            <a:ext cx="3258589"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kstfelt 24">
            <a:extLst>
              <a:ext uri="{FF2B5EF4-FFF2-40B4-BE49-F238E27FC236}">
                <a16:creationId xmlns:a16="http://schemas.microsoft.com/office/drawing/2014/main" id="{6F38ABCF-2FDF-C8BF-50EA-F0FBE8981625}"/>
              </a:ext>
            </a:extLst>
          </p:cNvPr>
          <p:cNvSpPr txBox="1"/>
          <p:nvPr/>
        </p:nvSpPr>
        <p:spPr>
          <a:xfrm>
            <a:off x="685797" y="1227007"/>
            <a:ext cx="10990385" cy="5333961"/>
          </a:xfrm>
          <a:prstGeom prst="rect">
            <a:avLst/>
          </a:prstGeom>
          <a:noFill/>
        </p:spPr>
        <p:txBody>
          <a:bodyPr wrap="square">
            <a:spAutoFit/>
          </a:bodyPr>
          <a:lstStyle/>
          <a:p>
            <a:pPr>
              <a:lnSpc>
                <a:spcPct val="107000"/>
              </a:lnSpc>
              <a:spcAft>
                <a:spcPts val="800"/>
              </a:spcAft>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Fra Vejledning om håndtering af bygge- og anlægsaffald:</a:t>
            </a:r>
            <a:br>
              <a:rPr lang="da-DK" sz="1800" b="1" kern="100" dirty="0">
                <a:effectLst/>
                <a:latin typeface="Calibri" panose="020F0502020204030204" pitchFamily="34" charset="0"/>
                <a:ea typeface="Calibri" panose="020F0502020204030204" pitchFamily="34" charset="0"/>
                <a:cs typeface="Times New Roman" panose="02020603050405020304" pitchFamily="18" charset="0"/>
              </a:rPr>
            </a:br>
            <a:r>
              <a:rPr lang="da-DK" sz="1800" b="1" kern="100" dirty="0">
                <a:effectLst/>
                <a:latin typeface="Calibri" panose="020F0502020204030204" pitchFamily="34" charset="0"/>
                <a:ea typeface="Calibri" panose="020F0502020204030204" pitchFamily="34" charset="0"/>
                <a:cs typeface="Times New Roman" panose="02020603050405020304" pitchFamily="18" charset="0"/>
              </a:rPr>
              <a:t>3 Anmeldelse</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kern="100" dirty="0">
                <a:effectLst/>
                <a:latin typeface="Calibri" panose="020F0502020204030204" pitchFamily="34" charset="0"/>
                <a:ea typeface="Calibri" panose="020F0502020204030204" pitchFamily="34" charset="0"/>
                <a:cs typeface="Times New Roman" panose="02020603050405020304" pitchFamily="18" charset="0"/>
              </a:rPr>
              <a:t>3.1 Anmeldelse efter affaldsbekendtgørelsens kapitel 11</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Inden en nedrivning eller renovering af en bygning påbegyndes, skal arbejdet anmeldes til kommunen. Det kan ske enten i forbindelse med en ansøgning om eller anmeldelse af en nedrivning eller renovering efter byggelovgivningen, eller senest to uger inden nedrivningen eller renoveringen påbegyndes. </a:t>
            </a:r>
            <a:r>
              <a:rPr lang="da-DK" sz="1800" u="sng" kern="100" dirty="0">
                <a:effectLst/>
                <a:latin typeface="Calibri" panose="020F0502020204030204" pitchFamily="34" charset="0"/>
                <a:ea typeface="Calibri" panose="020F0502020204030204" pitchFamily="34" charset="0"/>
                <a:cs typeface="Times New Roman" panose="02020603050405020304" pitchFamily="18" charset="0"/>
              </a:rPr>
              <a:t>Anmeldelsen skal indeholde oplysninger om, hvorvidt bygningen indeholder PCB, hvilke typer affald</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og hvor meget, der vil fremkomme ved nedrivnings- eller renoveringsarbejdet.</a:t>
            </a:r>
          </a:p>
          <a:p>
            <a:pPr>
              <a:lnSpc>
                <a:spcPct val="107000"/>
              </a:lnSpc>
              <a:spcAft>
                <a:spcPts val="800"/>
              </a:spcAft>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Anmeldelsespligten gælder for alle nedrivninger og renoveringer, der vedrører mere end </a:t>
            </a:r>
            <a:r>
              <a:rPr lang="da-DK" sz="1800" u="sng" kern="100" dirty="0">
                <a:effectLst/>
                <a:latin typeface="Calibri" panose="020F0502020204030204" pitchFamily="34" charset="0"/>
                <a:ea typeface="Calibri" panose="020F0502020204030204" pitchFamily="34" charset="0"/>
                <a:cs typeface="Times New Roman" panose="02020603050405020304" pitchFamily="18" charset="0"/>
              </a:rPr>
              <a:t>10 m2, eller hvis arbejdet frembringer mere end 1 ton affald</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Miljøstyrelsen har vejledende udtalt29, at de 10 m2 skal forstås som det horisontale fladeareal, der berøres af byggearbejdet.</a:t>
            </a:r>
          </a:p>
          <a:p>
            <a:pPr>
              <a:lnSpc>
                <a:spcPct val="107000"/>
              </a:lnSpc>
              <a:spcAft>
                <a:spcPts val="800"/>
              </a:spcAft>
            </a:pP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da-DK" sz="1800" u="sng" kern="100" dirty="0">
                <a:effectLst/>
                <a:latin typeface="Calibri" panose="020F0502020204030204" pitchFamily="34" charset="0"/>
                <a:ea typeface="Calibri" panose="020F0502020204030204" pitchFamily="34" charset="0"/>
                <a:cs typeface="Times New Roman" panose="02020603050405020304" pitchFamily="18" charset="0"/>
              </a:rPr>
              <a:t>Udskiftning af termoruder fremstillet i perioden 1950-1977</a:t>
            </a:r>
            <a:r>
              <a:rPr lang="da-DK" sz="1800" kern="100" dirty="0">
                <a:effectLst/>
                <a:latin typeface="Calibri" panose="020F0502020204030204" pitchFamily="34" charset="0"/>
                <a:ea typeface="Calibri" panose="020F0502020204030204" pitchFamily="34" charset="0"/>
                <a:cs typeface="Times New Roman" panose="02020603050405020304" pitchFamily="18" charset="0"/>
              </a:rPr>
              <a:t> skal anmeldes til kommunen jf. affaldsbekendtgørelsens § 60. Hvis termoruderne er omfattet af reglerne om PCB-screening (men hvor screeningen ikke fører til, at der skal laves en kortlægning), skal der sendes de oplysninger, som fremgår af § 61. Hvis bygningen tillige er omfattet af reglerne om PCB-kortlægning, skal der sendes de oplysninger, som fremgår af § 62.</a:t>
            </a:r>
          </a:p>
        </p:txBody>
      </p:sp>
    </p:spTree>
    <p:extLst>
      <p:ext uri="{BB962C8B-B14F-4D97-AF65-F5344CB8AC3E}">
        <p14:creationId xmlns:p14="http://schemas.microsoft.com/office/powerpoint/2010/main" val="180365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90A770-D2ED-963D-FB2E-EB34E711617B}"/>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b="0" i="0" kern="1200">
                <a:solidFill>
                  <a:srgbClr val="EBEBEB"/>
                </a:solidFill>
                <a:latin typeface="+mj-lt"/>
                <a:ea typeface="+mj-ea"/>
                <a:cs typeface="+mj-cs"/>
              </a:rPr>
              <a:t>Oversigt over materialer og farlige stoffer</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Billede 4">
            <a:extLst>
              <a:ext uri="{FF2B5EF4-FFF2-40B4-BE49-F238E27FC236}">
                <a16:creationId xmlns:a16="http://schemas.microsoft.com/office/drawing/2014/main" id="{B0BEE4A1-E92A-9E81-899B-E304B491380B}"/>
              </a:ext>
            </a:extLst>
          </p:cNvPr>
          <p:cNvPicPr>
            <a:picLocks noChangeAspect="1"/>
          </p:cNvPicPr>
          <p:nvPr/>
        </p:nvPicPr>
        <p:blipFill rotWithShape="1">
          <a:blip r:embed="rId7"/>
          <a:srcRect t="1459" r="28264" b="12825"/>
          <a:stretch/>
        </p:blipFill>
        <p:spPr>
          <a:xfrm>
            <a:off x="755919" y="725729"/>
            <a:ext cx="6283324" cy="5255523"/>
          </a:xfrm>
          <a:prstGeom prst="rect">
            <a:avLst/>
          </a:prstGeom>
          <a:effectLst/>
        </p:spPr>
      </p:pic>
    </p:spTree>
    <p:extLst>
      <p:ext uri="{BB962C8B-B14F-4D97-AF65-F5344CB8AC3E}">
        <p14:creationId xmlns:p14="http://schemas.microsoft.com/office/powerpoint/2010/main" val="418492168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0281E9-6C84-E516-9596-449564B21EDE}"/>
              </a:ext>
            </a:extLst>
          </p:cNvPr>
          <p:cNvSpPr>
            <a:spLocks noGrp="1"/>
          </p:cNvSpPr>
          <p:nvPr>
            <p:ph type="title"/>
          </p:nvPr>
        </p:nvSpPr>
        <p:spPr/>
        <p:txBody>
          <a:bodyPr/>
          <a:lstStyle/>
          <a:p>
            <a:r>
              <a:rPr lang="da-DK" dirty="0"/>
              <a:t>Pris på miljøscreening</a:t>
            </a:r>
          </a:p>
        </p:txBody>
      </p:sp>
      <p:sp>
        <p:nvSpPr>
          <p:cNvPr id="3" name="Pladsholder til indhold 2">
            <a:extLst>
              <a:ext uri="{FF2B5EF4-FFF2-40B4-BE49-F238E27FC236}">
                <a16:creationId xmlns:a16="http://schemas.microsoft.com/office/drawing/2014/main" id="{61E5612A-D83A-225C-D2CC-2A93E8421BB9}"/>
              </a:ext>
            </a:extLst>
          </p:cNvPr>
          <p:cNvSpPr>
            <a:spLocks noGrp="1"/>
          </p:cNvSpPr>
          <p:nvPr>
            <p:ph idx="1"/>
          </p:nvPr>
        </p:nvSpPr>
        <p:spPr>
          <a:xfrm>
            <a:off x="1103312" y="1506072"/>
            <a:ext cx="8946541" cy="4742328"/>
          </a:xfrm>
        </p:spPr>
        <p:txBody>
          <a:bodyPr>
            <a:normAutofit lnSpcReduction="10000"/>
          </a:bodyPr>
          <a:lstStyle/>
          <a:p>
            <a:pPr marL="0" indent="0">
              <a:buNone/>
            </a:pPr>
            <a:r>
              <a:rPr lang="da-DK" dirty="0"/>
              <a:t>Prisen på en miljøscreening afhænger af projektets størrelse og det antal prøver der skal tages for at lave for screeningen fyldestgørende. </a:t>
            </a:r>
          </a:p>
          <a:p>
            <a:pPr marL="0" indent="0">
              <a:buNone/>
            </a:pPr>
            <a:endParaRPr lang="da-DK" dirty="0"/>
          </a:p>
          <a:p>
            <a:pPr marL="0" indent="0">
              <a:buNone/>
            </a:pPr>
            <a:r>
              <a:rPr lang="da-DK" dirty="0"/>
              <a:t>For et almindeligt parcelhus til total nedrivning er prisen ca. 10-20.000 kr. (2023)</a:t>
            </a:r>
          </a:p>
          <a:p>
            <a:pPr marL="0" indent="0">
              <a:buNone/>
            </a:pPr>
            <a:endParaRPr lang="da-DK" dirty="0"/>
          </a:p>
          <a:p>
            <a:pPr marL="0" indent="0">
              <a:buNone/>
            </a:pPr>
            <a:r>
              <a:rPr lang="da-DK" dirty="0"/>
              <a:t>Enkeltprøver er billigere (under 1000 kr. pr. stk.) og det kan derfor aldrig svare sig at spare en prøve væk undervejs i nedbrydningen, hvis der er tvivl om en bygningsdel er testet tilstrækkeligt.</a:t>
            </a:r>
          </a:p>
          <a:p>
            <a:pPr marL="0" indent="0">
              <a:buNone/>
            </a:pPr>
            <a:endParaRPr lang="da-DK" dirty="0"/>
          </a:p>
          <a:p>
            <a:pPr marL="0" indent="0">
              <a:buNone/>
            </a:pPr>
            <a:r>
              <a:rPr lang="da-DK" dirty="0"/>
              <a:t>Som udførende håndværker er det også dit ansvar at passe på dig selv, ved at sig fra, hvis der ikke forelægger tilstrækkelig dokumentation for arbejdet kan udføres sikkert.</a:t>
            </a:r>
          </a:p>
        </p:txBody>
      </p:sp>
    </p:spTree>
    <p:extLst>
      <p:ext uri="{BB962C8B-B14F-4D97-AF65-F5344CB8AC3E}">
        <p14:creationId xmlns:p14="http://schemas.microsoft.com/office/powerpoint/2010/main" val="1490700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A39256-0831-1ADB-F30E-689010930FA6}"/>
              </a:ext>
            </a:extLst>
          </p:cNvPr>
          <p:cNvSpPr>
            <a:spLocks noGrp="1"/>
          </p:cNvSpPr>
          <p:nvPr>
            <p:ph type="title"/>
          </p:nvPr>
        </p:nvSpPr>
        <p:spPr/>
        <p:txBody>
          <a:bodyPr/>
          <a:lstStyle/>
          <a:p>
            <a:r>
              <a:rPr lang="da-DK" dirty="0"/>
              <a:t>Affaldshierarkiet</a:t>
            </a:r>
          </a:p>
        </p:txBody>
      </p:sp>
      <p:graphicFrame>
        <p:nvGraphicFramePr>
          <p:cNvPr id="4" name="Pladsholder til indhold 3">
            <a:extLst>
              <a:ext uri="{FF2B5EF4-FFF2-40B4-BE49-F238E27FC236}">
                <a16:creationId xmlns:a16="http://schemas.microsoft.com/office/drawing/2014/main" id="{247112D4-A874-E494-7A0A-BC74D3A49A23}"/>
              </a:ext>
            </a:extLst>
          </p:cNvPr>
          <p:cNvGraphicFramePr>
            <a:graphicFrameLocks noGrp="1"/>
          </p:cNvGraphicFramePr>
          <p:nvPr>
            <p:ph idx="1"/>
            <p:extLst>
              <p:ext uri="{D42A27DB-BD31-4B8C-83A1-F6EECF244321}">
                <p14:modId xmlns:p14="http://schemas.microsoft.com/office/powerpoint/2010/main" val="3115172467"/>
              </p:ext>
            </p:extLst>
          </p:nvPr>
        </p:nvGraphicFramePr>
        <p:xfrm>
          <a:off x="646111" y="1853248"/>
          <a:ext cx="11324216" cy="48414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8151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el 1">
            <a:extLst>
              <a:ext uri="{FF2B5EF4-FFF2-40B4-BE49-F238E27FC236}">
                <a16:creationId xmlns:a16="http://schemas.microsoft.com/office/drawing/2014/main" id="{72748368-D90D-BAFA-2F92-69F032CEAE12}"/>
              </a:ext>
            </a:extLst>
          </p:cNvPr>
          <p:cNvSpPr>
            <a:spLocks noGrp="1"/>
          </p:cNvSpPr>
          <p:nvPr>
            <p:ph type="title"/>
          </p:nvPr>
        </p:nvSpPr>
        <p:spPr>
          <a:xfrm>
            <a:off x="806195" y="804672"/>
            <a:ext cx="3521359" cy="5248656"/>
          </a:xfrm>
        </p:spPr>
        <p:txBody>
          <a:bodyPr anchor="ctr">
            <a:normAutofit/>
          </a:bodyPr>
          <a:lstStyle/>
          <a:p>
            <a:pPr algn="ctr"/>
            <a:r>
              <a:rPr lang="da-DK" sz="2000" dirty="0"/>
              <a:t>Affaldsbekendt-</a:t>
            </a:r>
            <a:r>
              <a:rPr lang="da-DK" sz="2000" dirty="0" err="1"/>
              <a:t>gørelsen</a:t>
            </a:r>
            <a:br>
              <a:rPr lang="da-DK" sz="3300" dirty="0"/>
            </a:br>
            <a:r>
              <a:rPr lang="da-DK" sz="2000" dirty="0"/>
              <a:t>§60 stk. 3</a:t>
            </a:r>
          </a:p>
        </p:txBody>
      </p:sp>
      <p:sp>
        <p:nvSpPr>
          <p:cNvPr id="3" name="Pladsholder til indhold 2">
            <a:extLst>
              <a:ext uri="{FF2B5EF4-FFF2-40B4-BE49-F238E27FC236}">
                <a16:creationId xmlns:a16="http://schemas.microsoft.com/office/drawing/2014/main" id="{0FFD2577-9850-7AB5-FF76-3D9F735D7CB5}"/>
              </a:ext>
            </a:extLst>
          </p:cNvPr>
          <p:cNvSpPr>
            <a:spLocks noGrp="1"/>
          </p:cNvSpPr>
          <p:nvPr>
            <p:ph idx="1"/>
          </p:nvPr>
        </p:nvSpPr>
        <p:spPr>
          <a:xfrm>
            <a:off x="4975861" y="804671"/>
            <a:ext cx="6399930" cy="5248657"/>
          </a:xfrm>
        </p:spPr>
        <p:txBody>
          <a:bodyPr anchor="ctr">
            <a:normAutofit/>
          </a:bodyPr>
          <a:lstStyle/>
          <a:p>
            <a:pPr marL="0" indent="0">
              <a:lnSpc>
                <a:spcPct val="90000"/>
              </a:lnSpc>
              <a:buNone/>
            </a:pPr>
            <a:r>
              <a:rPr lang="da-DK" sz="1400" dirty="0">
                <a:latin typeface="Calibri" panose="020F0502020204030204" pitchFamily="34" charset="0"/>
                <a:cs typeface="Calibri" panose="020F0502020204030204" pitchFamily="34" charset="0"/>
              </a:rPr>
              <a:t>Affaldsproducerende virksomheder skal sikre at deres sorterede erhvervsaffald, som er egnet til materialenyttiggørelse, forberedes med henblik på genbrug, genanvendelse eller anden nyttiggørelse, herunder:</a:t>
            </a:r>
          </a:p>
          <a:p>
            <a:pPr>
              <a:lnSpc>
                <a:spcPct val="90000"/>
              </a:lnSpc>
            </a:pPr>
            <a:r>
              <a:rPr lang="da-DK" sz="1400" dirty="0">
                <a:latin typeface="Calibri" panose="020F0502020204030204" pitchFamily="34" charset="0"/>
                <a:cs typeface="Calibri" panose="020F0502020204030204" pitchFamily="34" charset="0"/>
              </a:rPr>
              <a:t>Glasaffald</a:t>
            </a:r>
          </a:p>
          <a:p>
            <a:pPr>
              <a:lnSpc>
                <a:spcPct val="90000"/>
              </a:lnSpc>
            </a:pPr>
            <a:r>
              <a:rPr lang="da-DK" sz="1400" dirty="0">
                <a:latin typeface="Calibri" panose="020F0502020204030204" pitchFamily="34" charset="0"/>
                <a:cs typeface="Calibri" panose="020F0502020204030204" pitchFamily="34" charset="0"/>
              </a:rPr>
              <a:t>Metalaffald</a:t>
            </a:r>
          </a:p>
          <a:p>
            <a:pPr>
              <a:lnSpc>
                <a:spcPct val="90000"/>
              </a:lnSpc>
            </a:pPr>
            <a:r>
              <a:rPr lang="da-DK" sz="1400" dirty="0">
                <a:latin typeface="Calibri" panose="020F0502020204030204" pitchFamily="34" charset="0"/>
                <a:cs typeface="Calibri" panose="020F0502020204030204" pitchFamily="34" charset="0"/>
              </a:rPr>
              <a:t>Plastaffald</a:t>
            </a:r>
          </a:p>
          <a:p>
            <a:pPr>
              <a:lnSpc>
                <a:spcPct val="90000"/>
              </a:lnSpc>
            </a:pPr>
            <a:r>
              <a:rPr lang="da-DK" sz="1400" dirty="0">
                <a:latin typeface="Calibri" panose="020F0502020204030204" pitchFamily="34" charset="0"/>
                <a:cs typeface="Calibri" panose="020F0502020204030204" pitchFamily="34" charset="0"/>
              </a:rPr>
              <a:t>Papiraffald</a:t>
            </a:r>
          </a:p>
          <a:p>
            <a:pPr>
              <a:lnSpc>
                <a:spcPct val="90000"/>
              </a:lnSpc>
            </a:pPr>
            <a:r>
              <a:rPr lang="da-DK" sz="1400" dirty="0">
                <a:latin typeface="Calibri" panose="020F0502020204030204" pitchFamily="34" charset="0"/>
                <a:cs typeface="Calibri" panose="020F0502020204030204" pitchFamily="34" charset="0"/>
              </a:rPr>
              <a:t>Papaffald</a:t>
            </a:r>
          </a:p>
          <a:p>
            <a:pPr>
              <a:lnSpc>
                <a:spcPct val="90000"/>
              </a:lnSpc>
            </a:pPr>
            <a:r>
              <a:rPr lang="da-DK" sz="1400" dirty="0">
                <a:latin typeface="Calibri" panose="020F0502020204030204" pitchFamily="34" charset="0"/>
                <a:cs typeface="Calibri" panose="020F0502020204030204" pitchFamily="34" charset="0"/>
              </a:rPr>
              <a:t>Madaffald</a:t>
            </a:r>
          </a:p>
          <a:p>
            <a:pPr>
              <a:lnSpc>
                <a:spcPct val="90000"/>
              </a:lnSpc>
            </a:pPr>
            <a:r>
              <a:rPr lang="da-DK" sz="1400" dirty="0">
                <a:latin typeface="Calibri" panose="020F0502020204030204" pitchFamily="34" charset="0"/>
                <a:cs typeface="Calibri" panose="020F0502020204030204" pitchFamily="34" charset="0"/>
              </a:rPr>
              <a:t>Haveaffald</a:t>
            </a:r>
          </a:p>
          <a:p>
            <a:pPr>
              <a:lnSpc>
                <a:spcPct val="90000"/>
              </a:lnSpc>
            </a:pPr>
            <a:r>
              <a:rPr lang="da-DK" sz="1400" dirty="0">
                <a:latin typeface="Calibri" panose="020F0502020204030204" pitchFamily="34" charset="0"/>
                <a:cs typeface="Calibri" panose="020F0502020204030204" pitchFamily="34" charset="0"/>
              </a:rPr>
              <a:t>Træaffald</a:t>
            </a:r>
          </a:p>
          <a:p>
            <a:pPr>
              <a:lnSpc>
                <a:spcPct val="90000"/>
              </a:lnSpc>
            </a:pPr>
            <a:r>
              <a:rPr lang="da-DK" sz="1400" dirty="0">
                <a:latin typeface="Calibri" panose="020F0502020204030204" pitchFamily="34" charset="0"/>
                <a:cs typeface="Calibri" panose="020F0502020204030204" pitchFamily="34" charset="0"/>
              </a:rPr>
              <a:t>Tekstilaffald</a:t>
            </a:r>
          </a:p>
          <a:p>
            <a:pPr>
              <a:lnSpc>
                <a:spcPct val="90000"/>
              </a:lnSpc>
            </a:pPr>
            <a:r>
              <a:rPr lang="da-DK" sz="1400" dirty="0">
                <a:latin typeface="Calibri" panose="020F0502020204030204" pitchFamily="34" charset="0"/>
                <a:cs typeface="Calibri" panose="020F0502020204030204" pitchFamily="34" charset="0"/>
              </a:rPr>
              <a:t>Mad og drikkekartonaffald</a:t>
            </a:r>
          </a:p>
          <a:p>
            <a:pPr>
              <a:lnSpc>
                <a:spcPct val="90000"/>
              </a:lnSpc>
            </a:pPr>
            <a:r>
              <a:rPr lang="da-DK" sz="1400" dirty="0">
                <a:latin typeface="Calibri" panose="020F0502020204030204" pitchFamily="34" charset="0"/>
                <a:cs typeface="Calibri" panose="020F0502020204030204" pitchFamily="34" charset="0"/>
              </a:rPr>
              <a:t>Genanvendeligt farligt affald, herunder batterier og elektronik</a:t>
            </a:r>
          </a:p>
          <a:p>
            <a:pPr>
              <a:lnSpc>
                <a:spcPct val="90000"/>
              </a:lnSpc>
            </a:pPr>
            <a:r>
              <a:rPr lang="da-DK" sz="1400" dirty="0">
                <a:latin typeface="Calibri" panose="020F0502020204030204" pitchFamily="34" charset="0"/>
                <a:cs typeface="Calibri" panose="020F0502020204030204" pitchFamily="34" charset="0"/>
              </a:rPr>
              <a:t>Genanvendeligt PVC-affald</a:t>
            </a:r>
          </a:p>
          <a:p>
            <a:pPr>
              <a:lnSpc>
                <a:spcPct val="90000"/>
              </a:lnSpc>
            </a:pPr>
            <a:r>
              <a:rPr lang="da-DK" sz="1400" dirty="0">
                <a:latin typeface="Calibri" panose="020F0502020204030204" pitchFamily="34" charset="0"/>
                <a:cs typeface="Calibri" panose="020F0502020204030204" pitchFamily="34" charset="0"/>
              </a:rPr>
              <a:t>Andet affald, der er egnet til materialenyttiggørelse</a:t>
            </a:r>
          </a:p>
          <a:p>
            <a:pPr>
              <a:lnSpc>
                <a:spcPct val="90000"/>
              </a:lnSpc>
            </a:pPr>
            <a:endParaRPr lang="da-DK" sz="1400" dirty="0">
              <a:latin typeface="Calibri" panose="020F0502020204030204" pitchFamily="34" charset="0"/>
              <a:cs typeface="Calibri" panose="020F0502020204030204" pitchFamily="34" charset="0"/>
            </a:endParaRPr>
          </a:p>
          <a:p>
            <a:pPr>
              <a:lnSpc>
                <a:spcPct val="90000"/>
              </a:lnSpc>
            </a:pPr>
            <a:endParaRPr lang="da-DK"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1734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29"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el 1">
            <a:extLst>
              <a:ext uri="{FF2B5EF4-FFF2-40B4-BE49-F238E27FC236}">
                <a16:creationId xmlns:a16="http://schemas.microsoft.com/office/drawing/2014/main" id="{72748368-D90D-BAFA-2F92-69F032CEAE12}"/>
              </a:ext>
            </a:extLst>
          </p:cNvPr>
          <p:cNvSpPr>
            <a:spLocks noGrp="1"/>
          </p:cNvSpPr>
          <p:nvPr>
            <p:ph type="title"/>
          </p:nvPr>
        </p:nvSpPr>
        <p:spPr>
          <a:xfrm>
            <a:off x="806195" y="804672"/>
            <a:ext cx="3521359" cy="5248656"/>
          </a:xfrm>
        </p:spPr>
        <p:txBody>
          <a:bodyPr anchor="ctr">
            <a:normAutofit/>
          </a:bodyPr>
          <a:lstStyle/>
          <a:p>
            <a:pPr algn="ctr"/>
            <a:r>
              <a:rPr lang="da-DK" sz="2000" dirty="0"/>
              <a:t>Affaldsbekendtgørelsen</a:t>
            </a:r>
            <a:br>
              <a:rPr lang="da-DK" sz="2000" dirty="0"/>
            </a:br>
            <a:r>
              <a:rPr lang="da-DK" sz="2000" dirty="0"/>
              <a:t>§63</a:t>
            </a:r>
          </a:p>
        </p:txBody>
      </p:sp>
      <p:sp>
        <p:nvSpPr>
          <p:cNvPr id="3" name="Pladsholder til indhold 2">
            <a:extLst>
              <a:ext uri="{FF2B5EF4-FFF2-40B4-BE49-F238E27FC236}">
                <a16:creationId xmlns:a16="http://schemas.microsoft.com/office/drawing/2014/main" id="{0FFD2577-9850-7AB5-FF76-3D9F735D7CB5}"/>
              </a:ext>
            </a:extLst>
          </p:cNvPr>
          <p:cNvSpPr>
            <a:spLocks noGrp="1"/>
          </p:cNvSpPr>
          <p:nvPr>
            <p:ph idx="1"/>
          </p:nvPr>
        </p:nvSpPr>
        <p:spPr>
          <a:xfrm>
            <a:off x="4975861" y="804671"/>
            <a:ext cx="6399930" cy="5248657"/>
          </a:xfrm>
        </p:spPr>
        <p:txBody>
          <a:bodyPr anchor="ctr">
            <a:normAutofit/>
          </a:bodyPr>
          <a:lstStyle/>
          <a:p>
            <a:pPr marL="0" indent="0">
              <a:lnSpc>
                <a:spcPct val="90000"/>
              </a:lnSpc>
              <a:buNone/>
            </a:pPr>
            <a:r>
              <a:rPr lang="da-DK" sz="1300" dirty="0"/>
              <a:t>§ 63. Affaldsproducerende virksomheder skal altid udsortere farligt affald, PCB-</a:t>
            </a:r>
            <a:r>
              <a:rPr lang="da-DK" sz="1300" dirty="0" err="1"/>
              <a:t>holdigt</a:t>
            </a:r>
            <a:r>
              <a:rPr lang="da-DK" sz="1300" dirty="0"/>
              <a:t> affald og termoruder fra deres bygge- og anlægsaffald.</a:t>
            </a:r>
          </a:p>
          <a:p>
            <a:pPr marL="0" indent="0">
              <a:lnSpc>
                <a:spcPct val="90000"/>
              </a:lnSpc>
              <a:buNone/>
            </a:pPr>
            <a:endParaRPr lang="da-DK" sz="1300" dirty="0"/>
          </a:p>
          <a:p>
            <a:pPr marL="0" indent="0">
              <a:lnSpc>
                <a:spcPct val="90000"/>
              </a:lnSpc>
              <a:buNone/>
            </a:pPr>
            <a:r>
              <a:rPr lang="da-DK" sz="1300" dirty="0"/>
              <a:t>Stk. 2. Ud over kravet i stk. 1 indebærer kravet om sortering, jf. § 60, stk. 1, for så vidt angår bygge- og anlægsaffald, at de affaldsproducerende virksomheder på stedet skal sortere affaldet i som minimum følgende fraktioner, jf. dog stk. 5 og 6:</a:t>
            </a:r>
          </a:p>
          <a:p>
            <a:pPr marL="0" indent="0">
              <a:lnSpc>
                <a:spcPct val="90000"/>
              </a:lnSpc>
              <a:buNone/>
            </a:pPr>
            <a:endParaRPr lang="da-DK" sz="1300" dirty="0"/>
          </a:p>
          <a:p>
            <a:pPr marL="0" indent="0">
              <a:lnSpc>
                <a:spcPct val="90000"/>
              </a:lnSpc>
              <a:buNone/>
            </a:pPr>
            <a:r>
              <a:rPr lang="da-DK" sz="1300" dirty="0"/>
              <a:t>1) </a:t>
            </a:r>
            <a:r>
              <a:rPr lang="da-DK" sz="1300" dirty="0" err="1"/>
              <a:t>Natursten</a:t>
            </a:r>
            <a:r>
              <a:rPr lang="da-DK" sz="1300" dirty="0"/>
              <a:t>, f.eks. granit og flint, jf. dog nr. 4.</a:t>
            </a:r>
          </a:p>
          <a:p>
            <a:pPr marL="0" indent="0">
              <a:lnSpc>
                <a:spcPct val="90000"/>
              </a:lnSpc>
              <a:buNone/>
            </a:pPr>
            <a:r>
              <a:rPr lang="da-DK" sz="1300" dirty="0"/>
              <a:t>2) </a:t>
            </a:r>
            <a:r>
              <a:rPr lang="da-DK" sz="1300" dirty="0" err="1"/>
              <a:t>Uglaseret</a:t>
            </a:r>
            <a:r>
              <a:rPr lang="da-DK" sz="1300" dirty="0"/>
              <a:t> tegl (mur- og tagsten), jf. dog nr. 4.</a:t>
            </a:r>
          </a:p>
          <a:p>
            <a:pPr marL="0" indent="0">
              <a:lnSpc>
                <a:spcPct val="90000"/>
              </a:lnSpc>
              <a:buNone/>
            </a:pPr>
            <a:r>
              <a:rPr lang="da-DK" sz="1300" dirty="0"/>
              <a:t>3) Beton, jf. dog nr. 10.</a:t>
            </a:r>
          </a:p>
          <a:p>
            <a:pPr marL="0" indent="0">
              <a:lnSpc>
                <a:spcPct val="90000"/>
              </a:lnSpc>
              <a:buNone/>
            </a:pPr>
            <a:r>
              <a:rPr lang="da-DK" sz="1300" dirty="0"/>
              <a:t>4) Blandinger af materialer fra </a:t>
            </a:r>
            <a:r>
              <a:rPr lang="da-DK" sz="1300" dirty="0" err="1"/>
              <a:t>natursten</a:t>
            </a:r>
            <a:r>
              <a:rPr lang="da-DK" sz="1300" dirty="0"/>
              <a:t>, </a:t>
            </a:r>
            <a:r>
              <a:rPr lang="da-DK" sz="1300" dirty="0" err="1"/>
              <a:t>uglaseret</a:t>
            </a:r>
            <a:r>
              <a:rPr lang="da-DK" sz="1300" dirty="0"/>
              <a:t> tegl og beton.</a:t>
            </a:r>
          </a:p>
          <a:p>
            <a:pPr marL="0" indent="0">
              <a:lnSpc>
                <a:spcPct val="90000"/>
              </a:lnSpc>
              <a:buNone/>
            </a:pPr>
            <a:r>
              <a:rPr lang="da-DK" sz="1300" dirty="0"/>
              <a:t>5) Jern og metal.</a:t>
            </a:r>
          </a:p>
          <a:p>
            <a:pPr marL="0" indent="0">
              <a:lnSpc>
                <a:spcPct val="90000"/>
              </a:lnSpc>
              <a:buNone/>
            </a:pPr>
            <a:r>
              <a:rPr lang="da-DK" sz="1300" dirty="0"/>
              <a:t>6) Gips.</a:t>
            </a:r>
          </a:p>
          <a:p>
            <a:pPr marL="0" indent="0">
              <a:lnSpc>
                <a:spcPct val="90000"/>
              </a:lnSpc>
              <a:buNone/>
            </a:pPr>
            <a:r>
              <a:rPr lang="da-DK" sz="1300" dirty="0"/>
              <a:t>7) Stenuld.</a:t>
            </a:r>
          </a:p>
          <a:p>
            <a:pPr marL="0" indent="0">
              <a:lnSpc>
                <a:spcPct val="90000"/>
              </a:lnSpc>
              <a:buNone/>
            </a:pPr>
            <a:r>
              <a:rPr lang="da-DK" sz="1300" dirty="0"/>
              <a:t>8) Jord.</a:t>
            </a:r>
          </a:p>
          <a:p>
            <a:pPr marL="0" indent="0">
              <a:lnSpc>
                <a:spcPct val="90000"/>
              </a:lnSpc>
              <a:buNone/>
            </a:pPr>
            <a:r>
              <a:rPr lang="da-DK" sz="1300" dirty="0"/>
              <a:t>9) Asfalt, jf. dog nr. 10.</a:t>
            </a:r>
          </a:p>
          <a:p>
            <a:pPr marL="0" indent="0">
              <a:lnSpc>
                <a:spcPct val="90000"/>
              </a:lnSpc>
              <a:buNone/>
            </a:pPr>
            <a:r>
              <a:rPr lang="da-DK" sz="1300" dirty="0"/>
              <a:t>10) Blandinger af beton og asfalt.</a:t>
            </a:r>
          </a:p>
        </p:txBody>
      </p:sp>
    </p:spTree>
    <p:extLst>
      <p:ext uri="{BB962C8B-B14F-4D97-AF65-F5344CB8AC3E}">
        <p14:creationId xmlns:p14="http://schemas.microsoft.com/office/powerpoint/2010/main" val="3279014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D61F06-33DF-09D2-3B03-6AE117232690}"/>
              </a:ext>
            </a:extLst>
          </p:cNvPr>
          <p:cNvSpPr>
            <a:spLocks noGrp="1"/>
          </p:cNvSpPr>
          <p:nvPr>
            <p:ph type="title"/>
          </p:nvPr>
        </p:nvSpPr>
        <p:spPr/>
        <p:txBody>
          <a:bodyPr/>
          <a:lstStyle/>
          <a:p>
            <a:r>
              <a:rPr lang="da-DK" dirty="0"/>
              <a:t>Undtagelser for §63</a:t>
            </a:r>
          </a:p>
        </p:txBody>
      </p:sp>
      <p:sp>
        <p:nvSpPr>
          <p:cNvPr id="3" name="Pladsholder til indhold 2">
            <a:extLst>
              <a:ext uri="{FF2B5EF4-FFF2-40B4-BE49-F238E27FC236}">
                <a16:creationId xmlns:a16="http://schemas.microsoft.com/office/drawing/2014/main" id="{DC74499A-A8B2-74DF-8222-6A7C108BAE83}"/>
              </a:ext>
            </a:extLst>
          </p:cNvPr>
          <p:cNvSpPr>
            <a:spLocks noGrp="1"/>
          </p:cNvSpPr>
          <p:nvPr>
            <p:ph idx="1"/>
          </p:nvPr>
        </p:nvSpPr>
        <p:spPr/>
        <p:txBody>
          <a:bodyPr/>
          <a:lstStyle/>
          <a:p>
            <a:pPr marL="0" indent="0">
              <a:buNone/>
            </a:pPr>
            <a:r>
              <a:rPr lang="da-DK" dirty="0"/>
              <a:t>Stk. 5. Den affaldsproducerende virksomhed kan undlade sortering i fraktioner, jf. stk. 2, hvor den samlede affaldsmængde fra det pågældende bygge- og anlægsarbejde ikke overstiger 1 ton. Affaldet anvises i så fald af kommunalbestyrelsen til sortering.</a:t>
            </a:r>
          </a:p>
          <a:p>
            <a:pPr marL="0" indent="0">
              <a:buNone/>
            </a:pPr>
            <a:endParaRPr lang="da-DK" dirty="0"/>
          </a:p>
          <a:p>
            <a:pPr marL="0" indent="0">
              <a:buNone/>
            </a:pPr>
            <a:r>
              <a:rPr lang="da-DK" dirty="0"/>
              <a:t>Stk. 6. Den affaldsproducerende virksomhed kan uanset stk. 2 lade usorteret bygge- og anlægsaffald, som er egnet til materialenyttiggørelse, sortere på et sorteringsanlæg, som er registreret som indsamlingsvirksomhed med forbehandlingsanlæg i Affaldsregistret, jf. bekendtgørelse om Affaldsregistret og om godkendelse som indsamlingsvirksomhed.</a:t>
            </a:r>
          </a:p>
        </p:txBody>
      </p:sp>
    </p:spTree>
    <p:extLst>
      <p:ext uri="{BB962C8B-B14F-4D97-AF65-F5344CB8AC3E}">
        <p14:creationId xmlns:p14="http://schemas.microsoft.com/office/powerpoint/2010/main" val="314173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el 1">
            <a:extLst>
              <a:ext uri="{FF2B5EF4-FFF2-40B4-BE49-F238E27FC236}">
                <a16:creationId xmlns:a16="http://schemas.microsoft.com/office/drawing/2014/main" id="{065322B9-FB1B-8545-8503-C38EFE55ABA7}"/>
              </a:ext>
            </a:extLst>
          </p:cNvPr>
          <p:cNvSpPr>
            <a:spLocks noGrp="1"/>
          </p:cNvSpPr>
          <p:nvPr>
            <p:ph type="title"/>
          </p:nvPr>
        </p:nvSpPr>
        <p:spPr>
          <a:xfrm>
            <a:off x="648930" y="629266"/>
            <a:ext cx="6188190" cy="1622321"/>
          </a:xfrm>
        </p:spPr>
        <p:txBody>
          <a:bodyPr>
            <a:normAutofit/>
          </a:bodyPr>
          <a:lstStyle/>
          <a:p>
            <a:r>
              <a:rPr lang="da-DK" dirty="0">
                <a:solidFill>
                  <a:srgbClr val="EBEBEB"/>
                </a:solidFill>
              </a:rPr>
              <a:t>Sortering af restprodukter</a:t>
            </a:r>
          </a:p>
        </p:txBody>
      </p:sp>
      <p:sp>
        <p:nvSpPr>
          <p:cNvPr id="3" name="Pladsholder til indhold 2">
            <a:extLst>
              <a:ext uri="{FF2B5EF4-FFF2-40B4-BE49-F238E27FC236}">
                <a16:creationId xmlns:a16="http://schemas.microsoft.com/office/drawing/2014/main" id="{BB8F6BB5-6F1D-4EE9-7265-6F74CD40A634}"/>
              </a:ext>
            </a:extLst>
          </p:cNvPr>
          <p:cNvSpPr>
            <a:spLocks noGrp="1"/>
          </p:cNvSpPr>
          <p:nvPr>
            <p:ph idx="1"/>
          </p:nvPr>
        </p:nvSpPr>
        <p:spPr>
          <a:xfrm>
            <a:off x="648930" y="2438400"/>
            <a:ext cx="6188189" cy="3785419"/>
          </a:xfrm>
        </p:spPr>
        <p:txBody>
          <a:bodyPr>
            <a:normAutofit/>
          </a:bodyPr>
          <a:lstStyle/>
          <a:p>
            <a:pPr marL="0" indent="0">
              <a:buNone/>
            </a:pPr>
            <a:r>
              <a:rPr lang="da-DK" dirty="0">
                <a:solidFill>
                  <a:srgbClr val="FFFFFF"/>
                </a:solidFill>
              </a:rPr>
              <a:t>Følgende parametre bør overvejes når der laves økonomiske betragtninger: </a:t>
            </a:r>
          </a:p>
          <a:p>
            <a:r>
              <a:rPr lang="da-DK" dirty="0">
                <a:solidFill>
                  <a:srgbClr val="FFFFFF"/>
                </a:solidFill>
              </a:rPr>
              <a:t>Materialeidentifikation (materialetyper)</a:t>
            </a:r>
          </a:p>
          <a:p>
            <a:r>
              <a:rPr lang="da-DK" b="0" i="0" dirty="0">
                <a:solidFill>
                  <a:srgbClr val="FFFFFF"/>
                </a:solidFill>
                <a:effectLst/>
              </a:rPr>
              <a:t>Sorteringsmetoder</a:t>
            </a:r>
          </a:p>
          <a:p>
            <a:r>
              <a:rPr lang="da-DK" dirty="0">
                <a:solidFill>
                  <a:srgbClr val="FFFFFF"/>
                </a:solidFill>
              </a:rPr>
              <a:t>Adskillelse af farligt affald</a:t>
            </a:r>
          </a:p>
          <a:p>
            <a:r>
              <a:rPr lang="da-DK" dirty="0">
                <a:solidFill>
                  <a:srgbClr val="FFFFFF"/>
                </a:solidFill>
              </a:rPr>
              <a:t>Mængde og skala af byggeprojektet</a:t>
            </a:r>
          </a:p>
          <a:p>
            <a:r>
              <a:rPr lang="da-DK" dirty="0">
                <a:solidFill>
                  <a:srgbClr val="FFFFFF"/>
                </a:solidFill>
              </a:rPr>
              <a:t>Infrastruktur</a:t>
            </a:r>
          </a:p>
        </p:txBody>
      </p:sp>
      <p:sp>
        <p:nvSpPr>
          <p:cNvPr id="1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7" name="Billede 6" descr="Et billede, der indeholder tøj, bygning, fodtøj, hus&#10;&#10;Automatisk genereret beskrivelse">
            <a:extLst>
              <a:ext uri="{FF2B5EF4-FFF2-40B4-BE49-F238E27FC236}">
                <a16:creationId xmlns:a16="http://schemas.microsoft.com/office/drawing/2014/main" id="{852CE645-FB86-AD9F-9579-5350BDC8563A}"/>
              </a:ext>
            </a:extLst>
          </p:cNvPr>
          <p:cNvPicPr>
            <a:picLocks noChangeAspect="1"/>
          </p:cNvPicPr>
          <p:nvPr/>
        </p:nvPicPr>
        <p:blipFill rotWithShape="1">
          <a:blip r:embed="rId4"/>
          <a:srcRect t="5131" r="-1" b="2111"/>
          <a:stretch/>
        </p:blipFill>
        <p:spPr>
          <a:xfrm>
            <a:off x="7230352" y="263776"/>
            <a:ext cx="4463960" cy="3084785"/>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5" name="Billede 4" descr="Et billede, der indeholder Luftfotografering, Byplanlægning, Fugleperspektiv, knudepunkt&#10;&#10;Automatisk genereret beskrivelse">
            <a:extLst>
              <a:ext uri="{FF2B5EF4-FFF2-40B4-BE49-F238E27FC236}">
                <a16:creationId xmlns:a16="http://schemas.microsoft.com/office/drawing/2014/main" id="{F7672508-1A48-2243-8B92-C858BB44E066}"/>
              </a:ext>
            </a:extLst>
          </p:cNvPr>
          <p:cNvPicPr>
            <a:picLocks noChangeAspect="1"/>
          </p:cNvPicPr>
          <p:nvPr/>
        </p:nvPicPr>
        <p:blipFill rotWithShape="1">
          <a:blip r:embed="rId5"/>
          <a:srcRect r="5914" b="-4"/>
          <a:stretch/>
        </p:blipFill>
        <p:spPr>
          <a:xfrm>
            <a:off x="7228756" y="3562193"/>
            <a:ext cx="4465013" cy="3084785"/>
          </a:xfrm>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Tree>
    <p:extLst>
      <p:ext uri="{BB962C8B-B14F-4D97-AF65-F5344CB8AC3E}">
        <p14:creationId xmlns:p14="http://schemas.microsoft.com/office/powerpoint/2010/main" val="16726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05BCEDF-18F9-B705-F9E6-034F25849152}"/>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800" b="0" i="0" kern="1200">
                <a:solidFill>
                  <a:srgbClr val="EBEBEB"/>
                </a:solidFill>
                <a:latin typeface="+mj-lt"/>
                <a:ea typeface="+mj-ea"/>
                <a:cs typeface="+mj-cs"/>
              </a:rPr>
              <a:t>Skemaer til kortlægning af restprodukter</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ladsholder til indhold 4">
            <a:extLst>
              <a:ext uri="{FF2B5EF4-FFF2-40B4-BE49-F238E27FC236}">
                <a16:creationId xmlns:a16="http://schemas.microsoft.com/office/drawing/2014/main" id="{B7564D0C-F9B2-5F4F-A440-BCC0388EEF9A}"/>
              </a:ext>
            </a:extLst>
          </p:cNvPr>
          <p:cNvPicPr>
            <a:picLocks noGrp="1" noChangeAspect="1"/>
          </p:cNvPicPr>
          <p:nvPr>
            <p:ph idx="1"/>
          </p:nvPr>
        </p:nvPicPr>
        <p:blipFill>
          <a:blip r:embed="rId7"/>
          <a:stretch>
            <a:fillRect/>
          </a:stretch>
        </p:blipFill>
        <p:spPr>
          <a:xfrm>
            <a:off x="647700" y="865867"/>
            <a:ext cx="6270662" cy="5126266"/>
          </a:xfrm>
          <a:prstGeom prst="rect">
            <a:avLst/>
          </a:prstGeom>
          <a:effectLst/>
        </p:spPr>
      </p:pic>
    </p:spTree>
    <p:extLst>
      <p:ext uri="{BB962C8B-B14F-4D97-AF65-F5344CB8AC3E}">
        <p14:creationId xmlns:p14="http://schemas.microsoft.com/office/powerpoint/2010/main" val="279851995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3D2E39-9CE1-A52A-84F4-1505BA434FF6}"/>
              </a:ext>
            </a:extLst>
          </p:cNvPr>
          <p:cNvSpPr>
            <a:spLocks noGrp="1"/>
          </p:cNvSpPr>
          <p:nvPr>
            <p:ph type="title"/>
          </p:nvPr>
        </p:nvSpPr>
        <p:spPr/>
        <p:txBody>
          <a:bodyPr/>
          <a:lstStyle/>
          <a:p>
            <a:r>
              <a:rPr lang="da-DK" dirty="0"/>
              <a:t>Priser på bortskaffelse af restprodukter</a:t>
            </a:r>
          </a:p>
        </p:txBody>
      </p:sp>
      <p:sp>
        <p:nvSpPr>
          <p:cNvPr id="3" name="Pladsholder til indhold 2">
            <a:extLst>
              <a:ext uri="{FF2B5EF4-FFF2-40B4-BE49-F238E27FC236}">
                <a16:creationId xmlns:a16="http://schemas.microsoft.com/office/drawing/2014/main" id="{8CF25085-1AD2-A2D4-7F08-0427C13D88BE}"/>
              </a:ext>
            </a:extLst>
          </p:cNvPr>
          <p:cNvSpPr>
            <a:spLocks noGrp="1"/>
          </p:cNvSpPr>
          <p:nvPr>
            <p:ph idx="1"/>
          </p:nvPr>
        </p:nvSpPr>
        <p:spPr>
          <a:xfrm>
            <a:off x="718557" y="2007198"/>
            <a:ext cx="9789478" cy="1684691"/>
          </a:xfrm>
        </p:spPr>
        <p:txBody>
          <a:bodyPr/>
          <a:lstStyle/>
          <a:p>
            <a:pPr marL="0" indent="0">
              <a:buNone/>
            </a:pPr>
            <a:r>
              <a:rPr lang="da-DK" dirty="0"/>
              <a:t>Prisen på bortskaffelse af restprodukter i afhænger i høj grad af mængden og typen. Som tommelfingerregel gælder det at bedre restproduktet er opdelt i fraktioner, jo billigere er det at bortskaffe. – Nogle fraktioner er er endda penge værd.</a:t>
            </a:r>
          </a:p>
        </p:txBody>
      </p:sp>
      <p:pic>
        <p:nvPicPr>
          <p:cNvPr id="5" name="Billede 4">
            <a:extLst>
              <a:ext uri="{FF2B5EF4-FFF2-40B4-BE49-F238E27FC236}">
                <a16:creationId xmlns:a16="http://schemas.microsoft.com/office/drawing/2014/main" id="{3BB2F090-D3B6-1EAE-B212-5454EB6CBDF1}"/>
              </a:ext>
            </a:extLst>
          </p:cNvPr>
          <p:cNvPicPr>
            <a:picLocks noChangeAspect="1"/>
          </p:cNvPicPr>
          <p:nvPr/>
        </p:nvPicPr>
        <p:blipFill rotWithShape="1">
          <a:blip r:embed="rId3"/>
          <a:srcRect l="479" t="3094" r="-1"/>
          <a:stretch/>
        </p:blipFill>
        <p:spPr>
          <a:xfrm>
            <a:off x="4491990" y="3870960"/>
            <a:ext cx="7128510" cy="2842932"/>
          </a:xfrm>
          <a:prstGeom prst="rect">
            <a:avLst/>
          </a:prstGeom>
        </p:spPr>
      </p:pic>
      <p:sp>
        <p:nvSpPr>
          <p:cNvPr id="6" name="Tekstfelt 5">
            <a:extLst>
              <a:ext uri="{FF2B5EF4-FFF2-40B4-BE49-F238E27FC236}">
                <a16:creationId xmlns:a16="http://schemas.microsoft.com/office/drawing/2014/main" id="{995BED9C-0032-7E0A-C3DE-1A1D899AF712}"/>
              </a:ext>
            </a:extLst>
          </p:cNvPr>
          <p:cNvSpPr txBox="1"/>
          <p:nvPr/>
        </p:nvSpPr>
        <p:spPr>
          <a:xfrm>
            <a:off x="4457699" y="3429000"/>
            <a:ext cx="7543801" cy="369332"/>
          </a:xfrm>
          <a:prstGeom prst="rect">
            <a:avLst/>
          </a:prstGeom>
          <a:noFill/>
        </p:spPr>
        <p:txBody>
          <a:bodyPr wrap="square" rtlCol="0">
            <a:spAutoFit/>
          </a:bodyPr>
          <a:lstStyle/>
          <a:p>
            <a:r>
              <a:rPr lang="da-DK" dirty="0"/>
              <a:t>Eksempel på priser for bortskaffelse (ekskl. Transport og gebyrer)</a:t>
            </a:r>
          </a:p>
        </p:txBody>
      </p:sp>
    </p:spTree>
    <p:extLst>
      <p:ext uri="{BB962C8B-B14F-4D97-AF65-F5344CB8AC3E}">
        <p14:creationId xmlns:p14="http://schemas.microsoft.com/office/powerpoint/2010/main" val="95522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9BCD5-C277-053E-E594-335AFAD653E5}"/>
              </a:ext>
            </a:extLst>
          </p:cNvPr>
          <p:cNvSpPr>
            <a:spLocks noGrp="1"/>
          </p:cNvSpPr>
          <p:nvPr>
            <p:ph type="title"/>
          </p:nvPr>
        </p:nvSpPr>
        <p:spPr/>
        <p:txBody>
          <a:bodyPr/>
          <a:lstStyle/>
          <a:p>
            <a:r>
              <a:rPr lang="da-DK" dirty="0"/>
              <a:t>Prisen for nedbrydningen</a:t>
            </a:r>
          </a:p>
        </p:txBody>
      </p:sp>
      <p:sp>
        <p:nvSpPr>
          <p:cNvPr id="3" name="Pladsholder til indhold 2">
            <a:extLst>
              <a:ext uri="{FF2B5EF4-FFF2-40B4-BE49-F238E27FC236}">
                <a16:creationId xmlns:a16="http://schemas.microsoft.com/office/drawing/2014/main" id="{E0377C06-2F5F-C3B7-219D-8B0479DA126E}"/>
              </a:ext>
            </a:extLst>
          </p:cNvPr>
          <p:cNvSpPr>
            <a:spLocks noGrp="1"/>
          </p:cNvSpPr>
          <p:nvPr>
            <p:ph idx="1"/>
          </p:nvPr>
        </p:nvSpPr>
        <p:spPr/>
        <p:txBody>
          <a:bodyPr/>
          <a:lstStyle/>
          <a:p>
            <a:pPr marL="0" indent="0">
              <a:buNone/>
            </a:pPr>
            <a:r>
              <a:rPr lang="da-DK" dirty="0"/>
              <a:t>Prisen på selve nedbrydningsarbejdet afhænger i høj grad af hvor mange mande- og maskintimer der skal bruges. </a:t>
            </a:r>
          </a:p>
          <a:p>
            <a:pPr marL="0" indent="0">
              <a:buNone/>
            </a:pPr>
            <a:endParaRPr lang="da-DK" dirty="0"/>
          </a:p>
          <a:p>
            <a:pPr marL="0" indent="0">
              <a:buNone/>
            </a:pPr>
            <a:r>
              <a:rPr lang="da-DK" dirty="0"/>
              <a:t>Nedbrydning og sortering uden store maskiner er dyrt, da der skal bruges mange </a:t>
            </a:r>
            <a:r>
              <a:rPr lang="da-DK" dirty="0" err="1"/>
              <a:t>mand-timer</a:t>
            </a:r>
            <a:r>
              <a:rPr lang="da-DK" dirty="0"/>
              <a:t>. </a:t>
            </a:r>
          </a:p>
          <a:p>
            <a:pPr marL="0" indent="0">
              <a:buNone/>
            </a:pPr>
            <a:endParaRPr lang="da-DK" dirty="0"/>
          </a:p>
          <a:p>
            <a:pPr marL="0" indent="0">
              <a:buNone/>
            </a:pPr>
            <a:r>
              <a:rPr lang="da-DK" dirty="0"/>
              <a:t>Nedbrydning med store maskiner giver ofte en mere effektiv proces, hvilket gør der billigere.</a:t>
            </a:r>
          </a:p>
          <a:p>
            <a:pPr marL="0" indent="0">
              <a:buNone/>
            </a:pPr>
            <a:endParaRPr lang="da-DK" dirty="0"/>
          </a:p>
          <a:p>
            <a:pPr marL="0" indent="0">
              <a:buNone/>
            </a:pPr>
            <a:r>
              <a:rPr lang="da-DK" dirty="0"/>
              <a:t>Hvilke fordele ulemper er der ved de to princip-løsninger?</a:t>
            </a:r>
          </a:p>
        </p:txBody>
      </p:sp>
    </p:spTree>
    <p:extLst>
      <p:ext uri="{BB962C8B-B14F-4D97-AF65-F5344CB8AC3E}">
        <p14:creationId xmlns:p14="http://schemas.microsoft.com/office/powerpoint/2010/main" val="620786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1C081-E491-8C50-B687-8E97647D818A}"/>
              </a:ext>
            </a:extLst>
          </p:cNvPr>
          <p:cNvSpPr>
            <a:spLocks noGrp="1"/>
          </p:cNvSpPr>
          <p:nvPr>
            <p:ph type="title"/>
          </p:nvPr>
        </p:nvSpPr>
        <p:spPr/>
        <p:txBody>
          <a:bodyPr/>
          <a:lstStyle/>
          <a:p>
            <a:r>
              <a:rPr lang="da-DK" dirty="0"/>
              <a:t>Take-back ordninger og genbrugsvirksomheder</a:t>
            </a:r>
          </a:p>
        </p:txBody>
      </p:sp>
      <p:sp>
        <p:nvSpPr>
          <p:cNvPr id="3" name="Pladsholder til indhold 2">
            <a:extLst>
              <a:ext uri="{FF2B5EF4-FFF2-40B4-BE49-F238E27FC236}">
                <a16:creationId xmlns:a16="http://schemas.microsoft.com/office/drawing/2014/main" id="{5E95773F-A9F4-AF77-12DA-0AAC9A9F22DC}"/>
              </a:ext>
            </a:extLst>
          </p:cNvPr>
          <p:cNvSpPr>
            <a:spLocks noGrp="1"/>
          </p:cNvSpPr>
          <p:nvPr>
            <p:ph idx="1"/>
          </p:nvPr>
        </p:nvSpPr>
        <p:spPr/>
        <p:txBody>
          <a:bodyPr>
            <a:noAutofit/>
          </a:bodyPr>
          <a:lstStyle/>
          <a:p>
            <a:r>
              <a:rPr lang="da-DK" sz="2400" dirty="0"/>
              <a:t>Rockwool</a:t>
            </a:r>
          </a:p>
          <a:p>
            <a:r>
              <a:rPr lang="da-DK" sz="2400" dirty="0" err="1"/>
              <a:t>Xella</a:t>
            </a:r>
            <a:r>
              <a:rPr lang="da-DK" sz="2400" dirty="0"/>
              <a:t>, </a:t>
            </a:r>
            <a:r>
              <a:rPr lang="da-DK" sz="2400" dirty="0" err="1"/>
              <a:t>ytong</a:t>
            </a:r>
            <a:endParaRPr lang="da-DK" sz="2400" dirty="0"/>
          </a:p>
          <a:p>
            <a:r>
              <a:rPr lang="da-DK" sz="2400" dirty="0" err="1"/>
              <a:t>Gentræ</a:t>
            </a:r>
            <a:endParaRPr lang="da-DK" sz="2400" dirty="0"/>
          </a:p>
          <a:p>
            <a:r>
              <a:rPr lang="da-DK" sz="2400" dirty="0"/>
              <a:t>Grundfos</a:t>
            </a:r>
          </a:p>
          <a:p>
            <a:r>
              <a:rPr lang="da-DK" sz="2400" dirty="0" err="1"/>
              <a:t>Derbigum</a:t>
            </a:r>
            <a:r>
              <a:rPr lang="da-DK" sz="2400" dirty="0"/>
              <a:t> </a:t>
            </a:r>
          </a:p>
          <a:p>
            <a:pPr marL="0" indent="0">
              <a:buNone/>
            </a:pPr>
            <a:endParaRPr lang="da-DK" sz="2400" dirty="0"/>
          </a:p>
        </p:txBody>
      </p:sp>
      <p:sp>
        <p:nvSpPr>
          <p:cNvPr id="4" name="Tekstfelt 3">
            <a:extLst>
              <a:ext uri="{FF2B5EF4-FFF2-40B4-BE49-F238E27FC236}">
                <a16:creationId xmlns:a16="http://schemas.microsoft.com/office/drawing/2014/main" id="{2EEB63AE-717B-6FAC-FA8C-970ADF87516D}"/>
              </a:ext>
            </a:extLst>
          </p:cNvPr>
          <p:cNvSpPr txBox="1"/>
          <p:nvPr/>
        </p:nvSpPr>
        <p:spPr>
          <a:xfrm>
            <a:off x="5576582" y="2950329"/>
            <a:ext cx="6061587" cy="1569660"/>
          </a:xfrm>
          <a:prstGeom prst="rect">
            <a:avLst/>
          </a:prstGeom>
          <a:noFill/>
        </p:spPr>
        <p:txBody>
          <a:bodyPr wrap="square" rtlCol="0">
            <a:spAutoFit/>
          </a:bodyPr>
          <a:lstStyle/>
          <a:p>
            <a:r>
              <a:rPr lang="da-DK" sz="2400" dirty="0"/>
              <a:t>Findes der også en </a:t>
            </a:r>
            <a:r>
              <a:rPr lang="da-DK" sz="2400" dirty="0" err="1"/>
              <a:t>take</a:t>
            </a:r>
            <a:r>
              <a:rPr lang="da-DK" sz="2400" dirty="0"/>
              <a:t>-back ordning for de restprodukter som du arbejder med? – kan der spares penge ved </a:t>
            </a:r>
            <a:r>
              <a:rPr lang="da-DK" sz="2400"/>
              <a:t>at benytte den?</a:t>
            </a:r>
            <a:endParaRPr lang="da-DK" sz="2400" dirty="0"/>
          </a:p>
        </p:txBody>
      </p:sp>
    </p:spTree>
    <p:extLst>
      <p:ext uri="{BB962C8B-B14F-4D97-AF65-F5344CB8AC3E}">
        <p14:creationId xmlns:p14="http://schemas.microsoft.com/office/powerpoint/2010/main" val="2199729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754D0-9679-A1F4-4487-C0924B76212B}"/>
              </a:ext>
            </a:extLst>
          </p:cNvPr>
          <p:cNvSpPr>
            <a:spLocks noGrp="1"/>
          </p:cNvSpPr>
          <p:nvPr>
            <p:ph type="title"/>
          </p:nvPr>
        </p:nvSpPr>
        <p:spPr/>
        <p:txBody>
          <a:bodyPr/>
          <a:lstStyle/>
          <a:p>
            <a:r>
              <a:rPr lang="da-DK" dirty="0"/>
              <a:t>Case – Økonomisk bæredygtighed</a:t>
            </a:r>
          </a:p>
        </p:txBody>
      </p:sp>
      <p:sp>
        <p:nvSpPr>
          <p:cNvPr id="3" name="Pladsholder til indhold 2">
            <a:extLst>
              <a:ext uri="{FF2B5EF4-FFF2-40B4-BE49-F238E27FC236}">
                <a16:creationId xmlns:a16="http://schemas.microsoft.com/office/drawing/2014/main" id="{0B4B3F30-F4FA-C150-02E3-33CE7E3239DD}"/>
              </a:ext>
            </a:extLst>
          </p:cNvPr>
          <p:cNvSpPr>
            <a:spLocks noGrp="1"/>
          </p:cNvSpPr>
          <p:nvPr>
            <p:ph idx="1"/>
          </p:nvPr>
        </p:nvSpPr>
        <p:spPr/>
        <p:txBody>
          <a:bodyPr>
            <a:normAutofit fontScale="92500" lnSpcReduction="10000"/>
          </a:bodyPr>
          <a:lstStyle/>
          <a:p>
            <a:pPr marL="0" indent="0">
              <a:buNone/>
            </a:pPr>
            <a:r>
              <a:rPr lang="da-DK" dirty="0"/>
              <a:t>I denne session skal du gøre dig overvejelser om hvordan, håndtering, sortering og bortskaffelse af restprodukterne fra din selvvalgte case kan gøres så rentabelt så muligt. </a:t>
            </a:r>
          </a:p>
          <a:p>
            <a:pPr marL="0" indent="0">
              <a:buNone/>
            </a:pPr>
            <a:r>
              <a:rPr lang="da-DK" dirty="0"/>
              <a:t>I dine overvejelser skal du indtænke proceduren helt fra restproduktet genereres til det forlader byggepladsen. – inddrag gerne din vurdering af fraktioner, som bør screenes for farlige stoffer, hvis dette indgår i din case.</a:t>
            </a:r>
          </a:p>
          <a:p>
            <a:pPr marL="0" indent="0">
              <a:buNone/>
            </a:pPr>
            <a:r>
              <a:rPr lang="da-DK" dirty="0"/>
              <a:t>Der skal laves et overslag af priser for håndtering, sortering og bortskaffelse. Hvis dette kan gøres på flere måder, så synliggør priser og argumenter for og imod.</a:t>
            </a:r>
          </a:p>
          <a:p>
            <a:pPr marL="0" indent="0">
              <a:buNone/>
            </a:pPr>
            <a:r>
              <a:rPr lang="da-DK" dirty="0"/>
              <a:t>Hvilken lovgivning, vejledning eller retningslinjer knytter sig til det økonomiske i din case?</a:t>
            </a:r>
          </a:p>
          <a:p>
            <a:pPr marL="0" indent="0">
              <a:buNone/>
            </a:pPr>
            <a:r>
              <a:rPr lang="da-DK" dirty="0"/>
              <a:t>Afslutningsvis fremlægges din løsning i plenum og du argumentere for og imod den valgte løsning (3 min).</a:t>
            </a:r>
          </a:p>
        </p:txBody>
      </p:sp>
    </p:spTree>
    <p:extLst>
      <p:ext uri="{BB962C8B-B14F-4D97-AF65-F5344CB8AC3E}">
        <p14:creationId xmlns:p14="http://schemas.microsoft.com/office/powerpoint/2010/main" val="23200172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8611</TotalTime>
  <Words>4880</Words>
  <Application>Microsoft Office PowerPoint</Application>
  <PresentationFormat>Widescreen</PresentationFormat>
  <Paragraphs>359</Paragraphs>
  <Slides>20</Slides>
  <Notes>20</Notes>
  <HiddenSlides>0</HiddenSlides>
  <MMClips>2</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20</vt:i4>
      </vt:variant>
    </vt:vector>
  </HeadingPairs>
  <TitlesOfParts>
    <vt:vector size="29" baseType="lpstr">
      <vt:lpstr>Arial</vt:lpstr>
      <vt:lpstr>Calibri</vt:lpstr>
      <vt:lpstr>Calibri Light</vt:lpstr>
      <vt:lpstr>Century Gothic</vt:lpstr>
      <vt:lpstr>Muli</vt:lpstr>
      <vt:lpstr>Questa-Regular</vt:lpstr>
      <vt:lpstr>Söhne</vt:lpstr>
      <vt:lpstr>Wingdings 3</vt:lpstr>
      <vt:lpstr>Ion</vt:lpstr>
      <vt:lpstr>Session 3 – Økonomisk bæredygtighed</vt:lpstr>
      <vt:lpstr>Økonomi</vt:lpstr>
      <vt:lpstr>Vejen til prisen - Økonomi</vt:lpstr>
      <vt:lpstr>Vejledning for entreprenører</vt:lpstr>
      <vt:lpstr>Vejledning for bygherre</vt:lpstr>
      <vt:lpstr>Hvornår skal der laves screening?</vt:lpstr>
      <vt:lpstr>Kemisk risikovurdering</vt:lpstr>
      <vt:lpstr>Hvornår skal der laves screening?</vt:lpstr>
      <vt:lpstr>Oversigt over materialer og farlige stoffer</vt:lpstr>
      <vt:lpstr>Pris på miljøscreening</vt:lpstr>
      <vt:lpstr>Affaldshierarkiet</vt:lpstr>
      <vt:lpstr>Affaldsbekendt-gørelsen §60 stk. 3</vt:lpstr>
      <vt:lpstr>Affaldsbekendtgørelsen §63</vt:lpstr>
      <vt:lpstr>Undtagelser for §63</vt:lpstr>
      <vt:lpstr>Sortering af restprodukter</vt:lpstr>
      <vt:lpstr>Skemaer til kortlægning af restprodukter</vt:lpstr>
      <vt:lpstr>Priser på bortskaffelse af restprodukter</vt:lpstr>
      <vt:lpstr>Prisen for nedbrydningen</vt:lpstr>
      <vt:lpstr>Take-back ordninger og genbrugsvirksomheder</vt:lpstr>
      <vt:lpstr>Case – Økonomisk bæredygtighed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3 – Økonomisk bæredygtighed</dc:title>
  <dc:creator>Jakob Sonny Jakobsen (JASJ - Projektudvikler - VJ - LMH)</dc:creator>
  <cp:lastModifiedBy>Jakob Sonny Jakobsen (JASJ - Projektudvikler - VJ - LMH)</cp:lastModifiedBy>
  <cp:revision>27</cp:revision>
  <cp:lastPrinted>2023-06-28T13:29:11Z</cp:lastPrinted>
  <dcterms:created xsi:type="dcterms:W3CDTF">2023-05-25T11:34:18Z</dcterms:created>
  <dcterms:modified xsi:type="dcterms:W3CDTF">2023-07-17T07:33:09Z</dcterms:modified>
</cp:coreProperties>
</file>