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0"/>
  </p:notesMasterIdLst>
  <p:sldIdLst>
    <p:sldId id="256" r:id="rId2"/>
    <p:sldId id="297" r:id="rId3"/>
    <p:sldId id="296" r:id="rId4"/>
    <p:sldId id="307" r:id="rId5"/>
    <p:sldId id="310" r:id="rId6"/>
    <p:sldId id="311" r:id="rId7"/>
    <p:sldId id="312" r:id="rId8"/>
    <p:sldId id="298" r:id="rId9"/>
  </p:sldIdLst>
  <p:sldSz cx="12192000" cy="6858000"/>
  <p:notesSz cx="6797675" cy="9926638"/>
  <p:defaultTextStyle>
    <a:defPPr>
      <a:defRPr lang="da-D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68978" autoAdjust="0"/>
  </p:normalViewPr>
  <p:slideViewPr>
    <p:cSldViewPr snapToGrid="0">
      <p:cViewPr varScale="1">
        <p:scale>
          <a:sx n="78" d="100"/>
          <a:sy n="78" d="100"/>
        </p:scale>
        <p:origin x="1836" y="96"/>
      </p:cViewPr>
      <p:guideLst/>
    </p:cSldViewPr>
  </p:slideViewPr>
  <p:notesTextViewPr>
    <p:cViewPr>
      <p:scale>
        <a:sx n="200" d="100"/>
        <a:sy n="2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Pladsholder til sidehoved 1">
            <a:extLst>
              <a:ext uri="{FF2B5EF4-FFF2-40B4-BE49-F238E27FC236}">
                <a16:creationId xmlns:a16="http://schemas.microsoft.com/office/drawing/2014/main" id="{937EEB30-C94F-D39E-BB71-BCC19773668A}"/>
              </a:ext>
            </a:extLst>
          </p:cNvPr>
          <p:cNvSpPr txBox="1">
            <a:spLocks noGrp="1"/>
          </p:cNvSpPr>
          <p:nvPr>
            <p:ph type="hdr" sz="quarter"/>
          </p:nvPr>
        </p:nvSpPr>
        <p:spPr>
          <a:xfrm>
            <a:off x="0" y="1"/>
            <a:ext cx="2945659" cy="498059"/>
          </a:xfrm>
          <a:prstGeom prst="rect">
            <a:avLst/>
          </a:prstGeom>
          <a:noFill/>
          <a:ln>
            <a:noFill/>
          </a:ln>
        </p:spPr>
        <p:txBody>
          <a:bodyPr vert="horz" wrap="square" lIns="91440" tIns="45720" rIns="91440" bIns="45720" anchor="t" anchorCtr="0" compatLnSpc="1">
            <a:noAutofit/>
          </a:bodyPr>
          <a:lstStyle>
            <a:lvl1pPr marL="0" marR="0" lvl="0" indent="0" algn="l" defTabSz="457200" rtl="0" fontAlgn="auto" hangingPunct="1">
              <a:lnSpc>
                <a:spcPct val="100000"/>
              </a:lnSpc>
              <a:spcBef>
                <a:spcPts val="0"/>
              </a:spcBef>
              <a:spcAft>
                <a:spcPts val="0"/>
              </a:spcAft>
              <a:buNone/>
              <a:tabLst/>
              <a:defRPr lang="da-DK" sz="1200" b="0" i="0" u="none" strike="noStrike" kern="1200" cap="none" spc="0" baseline="0">
                <a:solidFill>
                  <a:srgbClr val="000000"/>
                </a:solidFill>
                <a:uFillTx/>
                <a:latin typeface="Calibri"/>
              </a:defRPr>
            </a:lvl1pPr>
          </a:lstStyle>
          <a:p>
            <a:pPr lvl="0"/>
            <a:endParaRPr lang="da-DK"/>
          </a:p>
        </p:txBody>
      </p:sp>
      <p:sp>
        <p:nvSpPr>
          <p:cNvPr id="3" name="Pladsholder til dato 2">
            <a:extLst>
              <a:ext uri="{FF2B5EF4-FFF2-40B4-BE49-F238E27FC236}">
                <a16:creationId xmlns:a16="http://schemas.microsoft.com/office/drawing/2014/main" id="{654BF6B8-6050-345A-1878-D383728516C0}"/>
              </a:ext>
            </a:extLst>
          </p:cNvPr>
          <p:cNvSpPr txBox="1">
            <a:spLocks noGrp="1"/>
          </p:cNvSpPr>
          <p:nvPr>
            <p:ph type="dt" idx="1"/>
          </p:nvPr>
        </p:nvSpPr>
        <p:spPr>
          <a:xfrm>
            <a:off x="3850438" y="1"/>
            <a:ext cx="2945659" cy="498059"/>
          </a:xfrm>
          <a:prstGeom prst="rect">
            <a:avLst/>
          </a:prstGeom>
          <a:noFill/>
          <a:ln>
            <a:noFill/>
          </a:ln>
        </p:spPr>
        <p:txBody>
          <a:bodyPr vert="horz" wrap="square" lIns="91440" tIns="45720" rIns="91440" bIns="45720" anchor="t" anchorCtr="0" compatLnSpc="1">
            <a:noAutofit/>
          </a:bodyPr>
          <a:lstStyle>
            <a:lvl1pPr marL="0" marR="0" lvl="0" indent="0" algn="r" defTabSz="457200" rtl="0" fontAlgn="auto" hangingPunct="1">
              <a:lnSpc>
                <a:spcPct val="100000"/>
              </a:lnSpc>
              <a:spcBef>
                <a:spcPts val="0"/>
              </a:spcBef>
              <a:spcAft>
                <a:spcPts val="0"/>
              </a:spcAft>
              <a:buNone/>
              <a:tabLst/>
              <a:defRPr lang="da-DK" sz="1200" b="0" i="0" u="none" strike="noStrike" kern="1200" cap="none" spc="0" baseline="0">
                <a:solidFill>
                  <a:srgbClr val="000000"/>
                </a:solidFill>
                <a:uFillTx/>
                <a:latin typeface="Calibri"/>
              </a:defRPr>
            </a:lvl1pPr>
          </a:lstStyle>
          <a:p>
            <a:pPr lvl="0"/>
            <a:fld id="{510C01BD-9AB9-4E23-BD82-5252CC5FF68C}" type="datetime1">
              <a:rPr lang="da-DK"/>
              <a:pPr lvl="0"/>
              <a:t>29-06-2023</a:t>
            </a:fld>
            <a:endParaRPr lang="da-DK"/>
          </a:p>
        </p:txBody>
      </p:sp>
      <p:sp>
        <p:nvSpPr>
          <p:cNvPr id="4" name="Pladsholder til slidebillede 3">
            <a:extLst>
              <a:ext uri="{FF2B5EF4-FFF2-40B4-BE49-F238E27FC236}">
                <a16:creationId xmlns:a16="http://schemas.microsoft.com/office/drawing/2014/main" id="{C4278A30-8AE7-AB9A-4A19-E55D42900CDA}"/>
              </a:ext>
            </a:extLst>
          </p:cNvPr>
          <p:cNvSpPr>
            <a:spLocks noGrp="1" noRot="1" noChangeAspect="1"/>
          </p:cNvSpPr>
          <p:nvPr>
            <p:ph type="sldImg" idx="2"/>
          </p:nvPr>
        </p:nvSpPr>
        <p:spPr>
          <a:xfrm>
            <a:off x="422275" y="1241425"/>
            <a:ext cx="5953125" cy="3349625"/>
          </a:xfrm>
          <a:prstGeom prst="rect">
            <a:avLst/>
          </a:prstGeom>
          <a:noFill/>
          <a:ln w="12701">
            <a:solidFill>
              <a:srgbClr val="000000"/>
            </a:solidFill>
            <a:prstDash val="solid"/>
          </a:ln>
        </p:spPr>
      </p:sp>
      <p:sp>
        <p:nvSpPr>
          <p:cNvPr id="5" name="Pladsholder til noter 4">
            <a:extLst>
              <a:ext uri="{FF2B5EF4-FFF2-40B4-BE49-F238E27FC236}">
                <a16:creationId xmlns:a16="http://schemas.microsoft.com/office/drawing/2014/main" id="{FC531490-2BA4-54F1-F222-A66DE330E478}"/>
              </a:ext>
            </a:extLst>
          </p:cNvPr>
          <p:cNvSpPr txBox="1">
            <a:spLocks noGrp="1"/>
          </p:cNvSpPr>
          <p:nvPr>
            <p:ph type="body" sz="quarter" idx="3"/>
          </p:nvPr>
        </p:nvSpPr>
        <p:spPr>
          <a:xfrm>
            <a:off x="679768" y="4777193"/>
            <a:ext cx="5438140" cy="3908614"/>
          </a:xfrm>
          <a:prstGeom prst="rect">
            <a:avLst/>
          </a:prstGeom>
          <a:noFill/>
          <a:ln>
            <a:noFill/>
          </a:ln>
        </p:spPr>
        <p:txBody>
          <a:bodyPr vert="horz" wrap="square" lIns="91440" tIns="45720" rIns="91440" bIns="45720" anchor="t" anchorCtr="0" compatLnSpc="1">
            <a:noAutofit/>
          </a:bodyPr>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p>
        </p:txBody>
      </p:sp>
      <p:sp>
        <p:nvSpPr>
          <p:cNvPr id="6" name="Pladsholder til sidefod 5">
            <a:extLst>
              <a:ext uri="{FF2B5EF4-FFF2-40B4-BE49-F238E27FC236}">
                <a16:creationId xmlns:a16="http://schemas.microsoft.com/office/drawing/2014/main" id="{214E8CBD-D6F8-AABA-58C9-9B1642B30E0E}"/>
              </a:ext>
            </a:extLst>
          </p:cNvPr>
          <p:cNvSpPr txBox="1">
            <a:spLocks noGrp="1"/>
          </p:cNvSpPr>
          <p:nvPr>
            <p:ph type="ftr" sz="quarter" idx="4"/>
          </p:nvPr>
        </p:nvSpPr>
        <p:spPr>
          <a:xfrm>
            <a:off x="0" y="9428578"/>
            <a:ext cx="2945659" cy="498059"/>
          </a:xfrm>
          <a:prstGeom prst="rect">
            <a:avLst/>
          </a:prstGeom>
          <a:noFill/>
          <a:ln>
            <a:noFill/>
          </a:ln>
        </p:spPr>
        <p:txBody>
          <a:bodyPr vert="horz" wrap="square" lIns="91440" tIns="45720" rIns="91440" bIns="45720" anchor="b" anchorCtr="0" compatLnSpc="1">
            <a:noAutofit/>
          </a:bodyPr>
          <a:lstStyle>
            <a:lvl1pPr marL="0" marR="0" lvl="0" indent="0" algn="l" defTabSz="457200" rtl="0" fontAlgn="auto" hangingPunct="1">
              <a:lnSpc>
                <a:spcPct val="100000"/>
              </a:lnSpc>
              <a:spcBef>
                <a:spcPts val="0"/>
              </a:spcBef>
              <a:spcAft>
                <a:spcPts val="0"/>
              </a:spcAft>
              <a:buNone/>
              <a:tabLst/>
              <a:defRPr lang="da-DK" sz="1200" b="0" i="0" u="none" strike="noStrike" kern="1200" cap="none" spc="0" baseline="0">
                <a:solidFill>
                  <a:srgbClr val="000000"/>
                </a:solidFill>
                <a:uFillTx/>
                <a:latin typeface="Calibri"/>
              </a:defRPr>
            </a:lvl1pPr>
          </a:lstStyle>
          <a:p>
            <a:pPr lvl="0"/>
            <a:endParaRPr lang="da-DK"/>
          </a:p>
        </p:txBody>
      </p:sp>
      <p:sp>
        <p:nvSpPr>
          <p:cNvPr id="7" name="Pladsholder til slidenummer 6">
            <a:extLst>
              <a:ext uri="{FF2B5EF4-FFF2-40B4-BE49-F238E27FC236}">
                <a16:creationId xmlns:a16="http://schemas.microsoft.com/office/drawing/2014/main" id="{D8E33E71-4AAC-FDB7-E907-370AD8617845}"/>
              </a:ext>
            </a:extLst>
          </p:cNvPr>
          <p:cNvSpPr txBox="1">
            <a:spLocks noGrp="1"/>
          </p:cNvSpPr>
          <p:nvPr>
            <p:ph type="sldNum" sz="quarter" idx="5"/>
          </p:nvPr>
        </p:nvSpPr>
        <p:spPr>
          <a:xfrm>
            <a:off x="3850438" y="9428578"/>
            <a:ext cx="2945659" cy="498059"/>
          </a:xfrm>
          <a:prstGeom prst="rect">
            <a:avLst/>
          </a:prstGeom>
          <a:noFill/>
          <a:ln>
            <a:noFill/>
          </a:ln>
        </p:spPr>
        <p:txBody>
          <a:bodyPr vert="horz" wrap="square" lIns="91440" tIns="45720" rIns="91440" bIns="45720" anchor="b" anchorCtr="0" compatLnSpc="1">
            <a:noAutofit/>
          </a:bodyPr>
          <a:lstStyle>
            <a:lvl1pPr marL="0" marR="0" lvl="0" indent="0" algn="r" defTabSz="457200" rtl="0" fontAlgn="auto" hangingPunct="1">
              <a:lnSpc>
                <a:spcPct val="100000"/>
              </a:lnSpc>
              <a:spcBef>
                <a:spcPts val="0"/>
              </a:spcBef>
              <a:spcAft>
                <a:spcPts val="0"/>
              </a:spcAft>
              <a:buNone/>
              <a:tabLst/>
              <a:defRPr lang="da-DK" sz="1200" b="0" i="0" u="none" strike="noStrike" kern="1200" cap="none" spc="0" baseline="0">
                <a:solidFill>
                  <a:srgbClr val="000000"/>
                </a:solidFill>
                <a:uFillTx/>
                <a:latin typeface="Calibri"/>
              </a:defRPr>
            </a:lvl1pPr>
          </a:lstStyle>
          <a:p>
            <a:pPr lvl="0"/>
            <a:fld id="{84FD533B-AED6-474C-B614-469283C1B19D}" type="slidenum">
              <a:t>‹nr.›</a:t>
            </a:fld>
            <a:endParaRPr lang="da-DK"/>
          </a:p>
        </p:txBody>
      </p:sp>
    </p:spTree>
    <p:extLst>
      <p:ext uri="{BB962C8B-B14F-4D97-AF65-F5344CB8AC3E}">
        <p14:creationId xmlns:p14="http://schemas.microsoft.com/office/powerpoint/2010/main" val="2529789047"/>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da-DK"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da-DK"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da-DK"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da-DK"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da-DK"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a:xfrm>
            <a:off x="422275" y="1241425"/>
            <a:ext cx="5953125" cy="3349625"/>
          </a:xfrm>
        </p:spPr>
      </p:sp>
      <p:sp>
        <p:nvSpPr>
          <p:cNvPr id="3" name="Pladsholder til noter 2"/>
          <p:cNvSpPr>
            <a:spLocks noGrp="1"/>
          </p:cNvSpPr>
          <p:nvPr>
            <p:ph type="body" idx="1"/>
          </p:nvPr>
        </p:nvSpPr>
        <p:spPr/>
        <p:txBody>
          <a:bodyPr/>
          <a:lstStyle/>
          <a:p>
            <a:r>
              <a:rPr lang="da-DK" dirty="0"/>
              <a:t>I denne session er målet at samle den viden fra tidligere sessioner og benytte denne i processen med planlægning af procedurer og indretning af den selvvalgte case-opgave. Der skal overvejes hvordan både det sociale, den økonomiske og den miljømæssige bæredygtighed kan imødekommes på bedst mulig vis.</a:t>
            </a:r>
          </a:p>
        </p:txBody>
      </p:sp>
      <p:sp>
        <p:nvSpPr>
          <p:cNvPr id="4" name="Pladsholder til slidenummer 3"/>
          <p:cNvSpPr>
            <a:spLocks noGrp="1"/>
          </p:cNvSpPr>
          <p:nvPr>
            <p:ph type="sldNum" sz="quarter" idx="5"/>
          </p:nvPr>
        </p:nvSpPr>
        <p:spPr/>
        <p:txBody>
          <a:bodyPr/>
          <a:lstStyle/>
          <a:p>
            <a:pPr lvl="0"/>
            <a:fld id="{84FD533B-AED6-474C-B614-469283C1B19D}" type="slidenum">
              <a:rPr lang="da-DK" smtClean="0"/>
              <a:t>1</a:t>
            </a:fld>
            <a:endParaRPr lang="da-DK"/>
          </a:p>
        </p:txBody>
      </p:sp>
    </p:spTree>
    <p:extLst>
      <p:ext uri="{BB962C8B-B14F-4D97-AF65-F5344CB8AC3E}">
        <p14:creationId xmlns:p14="http://schemas.microsoft.com/office/powerpoint/2010/main" val="364476034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a:xfrm>
            <a:off x="422275" y="1241425"/>
            <a:ext cx="5953125" cy="3349625"/>
          </a:xfrm>
        </p:spPr>
      </p:sp>
      <p:sp>
        <p:nvSpPr>
          <p:cNvPr id="3" name="Pladsholder til no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da-DK" dirty="0"/>
              <a:t>God håndtering og sortering af restprodukter starter allerede ved arbejdsstedet, hvor opgaven udføres. Her bør indretningen gøre det nemt at sortere restprodukterne i korrekte fraktioner med det samme. Indretning af nærområdet afhænger af fag om opgavetype. Når en arbejdsopgave planlægges bør der allerede fra starten indtænkes hvordan restprodukterne midlertidigt opbevares. Dets mere restprodukterne er opdelt, jo bedre mulighed er der for genbrug og genanvendelse.</a:t>
            </a:r>
          </a:p>
          <a:p>
            <a:pPr marL="0" marR="0" lvl="0" indent="0" algn="l" defTabSz="914400" rtl="0" eaLnBrk="1" fontAlgn="auto" latinLnBrk="0" hangingPunct="1">
              <a:lnSpc>
                <a:spcPct val="100000"/>
              </a:lnSpc>
              <a:spcBef>
                <a:spcPts val="0"/>
              </a:spcBef>
              <a:spcAft>
                <a:spcPts val="0"/>
              </a:spcAft>
              <a:buClrTx/>
              <a:buSzTx/>
              <a:buFontTx/>
              <a:buNone/>
              <a:tabLst/>
              <a:defRPr/>
            </a:pPr>
            <a:endParaRPr lang="da-DK" dirty="0"/>
          </a:p>
          <a:p>
            <a:pPr marL="0" marR="0" lvl="0" indent="0" algn="l" defTabSz="914400" rtl="0" eaLnBrk="1" fontAlgn="auto" latinLnBrk="0" hangingPunct="1">
              <a:lnSpc>
                <a:spcPct val="100000"/>
              </a:lnSpc>
              <a:spcBef>
                <a:spcPts val="0"/>
              </a:spcBef>
              <a:spcAft>
                <a:spcPts val="0"/>
              </a:spcAft>
              <a:buClrTx/>
              <a:buSzTx/>
              <a:buFontTx/>
              <a:buNone/>
              <a:tabLst/>
              <a:defRPr/>
            </a:pPr>
            <a:r>
              <a:rPr lang="da-DK" dirty="0"/>
              <a:t>Opstilling af arbejdsområdet på en måde som favorisere gode muligheder for at sortere restprodukterne, giver på sigt også en mere sikker og effektiv arbejdsplads. Den gode proces bidrager dermed til alle de tre bæredygtigheds dimensioner.</a:t>
            </a:r>
          </a:p>
          <a:p>
            <a:pPr marL="0" marR="0" lvl="0" indent="0" algn="l" defTabSz="914400" rtl="0" eaLnBrk="1" fontAlgn="auto" latinLnBrk="0" hangingPunct="1">
              <a:lnSpc>
                <a:spcPct val="100000"/>
              </a:lnSpc>
              <a:spcBef>
                <a:spcPts val="0"/>
              </a:spcBef>
              <a:spcAft>
                <a:spcPts val="0"/>
              </a:spcAft>
              <a:buClrTx/>
              <a:buSzTx/>
              <a:buFontTx/>
              <a:buNone/>
              <a:tabLst/>
              <a:defRPr/>
            </a:pPr>
            <a:endParaRPr lang="da-DK" dirty="0"/>
          </a:p>
          <a:p>
            <a:pPr marL="0" marR="0" lvl="0" indent="0" algn="l" defTabSz="914400" rtl="0" eaLnBrk="1" fontAlgn="auto" latinLnBrk="0" hangingPunct="1">
              <a:lnSpc>
                <a:spcPct val="100000"/>
              </a:lnSpc>
              <a:spcBef>
                <a:spcPts val="0"/>
              </a:spcBef>
              <a:spcAft>
                <a:spcPts val="0"/>
              </a:spcAft>
              <a:buClrTx/>
              <a:buSzTx/>
              <a:buFontTx/>
              <a:buNone/>
              <a:tabLst/>
              <a:defRPr/>
            </a:pPr>
            <a:r>
              <a:rPr lang="da-DK" dirty="0"/>
              <a:t>Inden arbejdet påbegyndes bør følgende derfor overvejes:</a:t>
            </a:r>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lang="da-DK" dirty="0"/>
              <a:t>Typer af restprodukter: Overvej hvilke fraktioner der generes parallelt med arbejdsopgaven udføres. Optimalt skal hver enkelt fraktion sorteres for sig i en separat beholder/mini-container/container. Hvis arbejdet med nogle at restprodukterne genere støv, støj eller andet, bør dette også håndteres i proceduren.</a:t>
            </a:r>
            <a:br>
              <a:rPr lang="da-DK" dirty="0"/>
            </a:br>
            <a:r>
              <a:rPr lang="da-DK" dirty="0"/>
              <a:t>Er det konstateret at nogle af fraktionerne indeholder farlige eller miljøskadelige stoffer skal disse saneres inden andet arbejde udføres.</a:t>
            </a:r>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endParaRPr lang="da-DK" dirty="0"/>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lang="da-DK" dirty="0"/>
              <a:t>Mængder: Dan et overblik over hvor meget restprodukt der generes af hver fraktion. Mængden afgør størrelsen på beholderen og med hvilken frekvens den skal tømmes.</a:t>
            </a:r>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endParaRPr lang="da-DK" dirty="0"/>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lang="da-DK" dirty="0"/>
              <a:t>Indretning: Indret arbejdsområdet på en måde så beholdere til restprodukter er placeret så de er lette at benytte.</a:t>
            </a:r>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endParaRPr lang="da-DK" dirty="0"/>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lang="da-DK" dirty="0"/>
              <a:t>Planlægning: Planlæg hvornår beholderne tømmes i dit nærområde.</a:t>
            </a:r>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endParaRPr lang="da-DK" dirty="0"/>
          </a:p>
          <a:p>
            <a:endParaRPr lang="da-DK" dirty="0"/>
          </a:p>
        </p:txBody>
      </p:sp>
      <p:sp>
        <p:nvSpPr>
          <p:cNvPr id="4" name="Pladsholder til slidenummer 3"/>
          <p:cNvSpPr>
            <a:spLocks noGrp="1"/>
          </p:cNvSpPr>
          <p:nvPr>
            <p:ph type="sldNum" sz="quarter" idx="5"/>
          </p:nvPr>
        </p:nvSpPr>
        <p:spPr/>
        <p:txBody>
          <a:bodyPr/>
          <a:lstStyle/>
          <a:p>
            <a:pPr lvl="0"/>
            <a:fld id="{84FD533B-AED6-474C-B614-469283C1B19D}" type="slidenum">
              <a:rPr lang="da-DK" smtClean="0"/>
              <a:t>2</a:t>
            </a:fld>
            <a:endParaRPr lang="da-DK"/>
          </a:p>
        </p:txBody>
      </p:sp>
    </p:spTree>
    <p:extLst>
      <p:ext uri="{BB962C8B-B14F-4D97-AF65-F5344CB8AC3E}">
        <p14:creationId xmlns:p14="http://schemas.microsoft.com/office/powerpoint/2010/main" val="188343115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a:extLst>
              <a:ext uri="{FF2B5EF4-FFF2-40B4-BE49-F238E27FC236}">
                <a16:creationId xmlns:a16="http://schemas.microsoft.com/office/drawing/2014/main" id="{38969EBE-05B3-64A5-79DC-0D9363C78DF9}"/>
              </a:ext>
            </a:extLst>
          </p:cNvPr>
          <p:cNvSpPr>
            <a:spLocks noGrp="1" noRot="1" noChangeAspect="1"/>
          </p:cNvSpPr>
          <p:nvPr>
            <p:ph type="sldImg"/>
          </p:nvPr>
        </p:nvSpPr>
        <p:spPr>
          <a:xfrm>
            <a:off x="422275" y="1241425"/>
            <a:ext cx="5953125" cy="3349625"/>
          </a:xfrm>
        </p:spPr>
      </p:sp>
      <p:sp>
        <p:nvSpPr>
          <p:cNvPr id="3" name="Pladsholder til noter 2">
            <a:extLst>
              <a:ext uri="{FF2B5EF4-FFF2-40B4-BE49-F238E27FC236}">
                <a16:creationId xmlns:a16="http://schemas.microsoft.com/office/drawing/2014/main" id="{A732C207-07A7-0DD5-DBD4-1CFE7229EC67}"/>
              </a:ext>
            </a:extLst>
          </p:cNvPr>
          <p:cNvSpPr txBox="1">
            <a:spLocks noGrp="1"/>
          </p:cNvSpPr>
          <p:nvPr>
            <p:ph type="body" sz="quarter" idx="1"/>
          </p:nvPr>
        </p:nvSpPr>
        <p:spPr/>
        <p:txBody>
          <a:bodyPr/>
          <a:lstStyle/>
          <a:p>
            <a:pPr lvl="0"/>
            <a:r>
              <a:rPr lang="da-DK" dirty="0"/>
              <a:t>Erfaringen viser at indretningen af byggepladsen, har stor indflydelse på håndtering af restprodukterne. Som regel er der sammenhæng mellem sværhedsgraden af at komme af med affaldet på retmæssig vis og andelen af restprodukter, som sorteres korrekt.</a:t>
            </a:r>
          </a:p>
          <a:p>
            <a:pPr lvl="0"/>
            <a:endParaRPr lang="da-DK" dirty="0"/>
          </a:p>
          <a:p>
            <a:pPr lvl="0"/>
            <a:r>
              <a:rPr lang="da-DK" dirty="0"/>
              <a:t>Derfor er det vigtigt at der i planlægningen af arbejdet gøres overvejelser om, hvordan byggepladsen kan indrettes på en måde, som gør det nemt at komme af med restprodukterne på rette vis. </a:t>
            </a:r>
          </a:p>
          <a:p>
            <a:pPr lvl="0"/>
            <a:endParaRPr lang="da-DK" dirty="0"/>
          </a:p>
          <a:p>
            <a:pPr lvl="0"/>
            <a:r>
              <a:rPr lang="da-DK" dirty="0"/>
              <a:t>På større pladser med container-områder til restprodukter, bør der gøres overvejelser om, hvordan containerne stilles op. Deponi og småt brandbart bør stilles fjernest fra indgangen til området, og på den måde tvinge personer forbi alle de andre fraktioner inden ankomst. Det motivere den udførende til at sortere sine restprodukter i flere fraktioner, da dette giver mulighed for at komme af med restprodukterne hurtigere og gør turen kortere.</a:t>
            </a:r>
          </a:p>
          <a:p>
            <a:pPr lvl="0"/>
            <a:endParaRPr lang="da-DK" dirty="0"/>
          </a:p>
          <a:p>
            <a:pPr lvl="0"/>
            <a:r>
              <a:rPr lang="da-DK" dirty="0"/>
              <a:t>Containernes placering og udformning bør overvejes så der tages hensyn til hvor ofte de skal tømmes.</a:t>
            </a:r>
          </a:p>
          <a:p>
            <a:pPr lvl="0"/>
            <a:endParaRPr lang="da-DK" dirty="0"/>
          </a:p>
        </p:txBody>
      </p:sp>
      <p:sp>
        <p:nvSpPr>
          <p:cNvPr id="4" name="Pladsholder til slidenummer 3">
            <a:extLst>
              <a:ext uri="{FF2B5EF4-FFF2-40B4-BE49-F238E27FC236}">
                <a16:creationId xmlns:a16="http://schemas.microsoft.com/office/drawing/2014/main" id="{D420A274-0650-ECB4-FB2D-811498C54004}"/>
              </a:ext>
            </a:extLst>
          </p:cNvPr>
          <p:cNvSpPr txBox="1"/>
          <p:nvPr/>
        </p:nvSpPr>
        <p:spPr>
          <a:xfrm>
            <a:off x="3850438" y="9428578"/>
            <a:ext cx="2945659" cy="498059"/>
          </a:xfrm>
          <a:prstGeom prst="rect">
            <a:avLst/>
          </a:prstGeom>
          <a:noFill/>
          <a:ln cap="flat">
            <a:noFill/>
          </a:ln>
        </p:spPr>
        <p:txBody>
          <a:bodyPr vert="horz" wrap="square" lIns="91440" tIns="45720" rIns="91440" bIns="45720" anchor="b" anchorCtr="0" compatLnSpc="1">
            <a:noAutofit/>
          </a:bodyPr>
          <a:lstStyle/>
          <a:p>
            <a:pPr marL="0" marR="0" lvl="0" indent="0" algn="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1513C31A-0841-4E59-BDD0-98BC5657ABDF}" type="slidenum">
              <a:t>3</a:t>
            </a:fld>
            <a:endParaRPr lang="da-DK" sz="1200" b="0" i="0" u="none" strike="noStrike" kern="1200" cap="none" spc="0" baseline="0">
              <a:solidFill>
                <a:srgbClr val="000000"/>
              </a:solidFill>
              <a:uFillTx/>
              <a:latin typeface="Calibri"/>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a:xfrm>
            <a:off x="422275" y="1241425"/>
            <a:ext cx="5953125" cy="3349625"/>
          </a:xfrm>
        </p:spPr>
      </p:sp>
      <p:sp>
        <p:nvSpPr>
          <p:cNvPr id="3" name="Pladsholder til noter 2"/>
          <p:cNvSpPr>
            <a:spLocks noGrp="1"/>
          </p:cNvSpPr>
          <p:nvPr>
            <p:ph type="body" idx="1"/>
          </p:nvPr>
        </p:nvSpPr>
        <p:spPr/>
        <p:txBody>
          <a:bodyPr/>
          <a:lstStyle/>
          <a:p>
            <a:r>
              <a:rPr lang="da-DK" dirty="0"/>
              <a:t>Indret dit nærområde, på en måde som gør det nemt at holde orden og sortere dine restprodukter ved kilden. Som så mange andre steder gælder det også i dit </a:t>
            </a:r>
            <a:r>
              <a:rPr lang="da-DK" dirty="0" err="1"/>
              <a:t>arbejds</a:t>
            </a:r>
            <a:r>
              <a:rPr lang="da-DK" dirty="0"/>
              <a:t>-nærområde, at når det skal gå hurtigt eller der på anden måde er pres på, bliver der hurtigt rodet og sortering af restprodukter bliver ikke prioriteret, hvis det er besværligt. Derfor er det vigtigt at indrette sit nærområde på en måde, som gør det nemt at holde det ryddet og sortere restprodukterne. Her kan det også være en god idé at lave en plan for tømning af de lokale beholder til hver affaldsfraktion, sådan at disse ikke bliver overfyldt. Det kan være at der tømmes beholdere hver gang at der holdes pause eller til fyraften.</a:t>
            </a:r>
          </a:p>
          <a:p>
            <a:endParaRPr lang="da-DK" dirty="0"/>
          </a:p>
          <a:p>
            <a:pPr marL="0" marR="0" lvl="0" indent="0" algn="l" defTabSz="914400" rtl="0" eaLnBrk="1" fontAlgn="auto" latinLnBrk="0" hangingPunct="1">
              <a:lnSpc>
                <a:spcPct val="100000"/>
              </a:lnSpc>
              <a:spcBef>
                <a:spcPts val="0"/>
              </a:spcBef>
              <a:spcAft>
                <a:spcPts val="0"/>
              </a:spcAft>
              <a:buClrTx/>
              <a:buSzTx/>
              <a:buFontTx/>
              <a:buNone/>
              <a:tabLst/>
              <a:defRPr/>
            </a:pPr>
            <a:r>
              <a:rPr lang="da-DK" dirty="0">
                <a:solidFill>
                  <a:schemeClr val="bg1"/>
                </a:solidFill>
              </a:rPr>
              <a:t>Lav et lokalt sorteringssystem som er overskuelig og (kun) dækker de reelle behov.</a:t>
            </a:r>
          </a:p>
          <a:p>
            <a:endParaRPr lang="da-DK" dirty="0"/>
          </a:p>
        </p:txBody>
      </p:sp>
      <p:sp>
        <p:nvSpPr>
          <p:cNvPr id="4" name="Pladsholder til slidenummer 3"/>
          <p:cNvSpPr>
            <a:spLocks noGrp="1"/>
          </p:cNvSpPr>
          <p:nvPr>
            <p:ph type="sldNum" sz="quarter" idx="5"/>
          </p:nvPr>
        </p:nvSpPr>
        <p:spPr/>
        <p:txBody>
          <a:bodyPr/>
          <a:lstStyle/>
          <a:p>
            <a:fld id="{DB0A410B-0951-409D-9BEE-4E3CA27DB76B}" type="slidenum">
              <a:rPr lang="da-DK" smtClean="0"/>
              <a:t>4</a:t>
            </a:fld>
            <a:endParaRPr lang="da-DK"/>
          </a:p>
        </p:txBody>
      </p:sp>
    </p:spTree>
    <p:extLst>
      <p:ext uri="{BB962C8B-B14F-4D97-AF65-F5344CB8AC3E}">
        <p14:creationId xmlns:p14="http://schemas.microsoft.com/office/powerpoint/2010/main" val="226219914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a:xfrm>
            <a:off x="422275" y="1241425"/>
            <a:ext cx="5953125" cy="3349625"/>
          </a:xfrm>
        </p:spPr>
      </p:sp>
      <p:sp>
        <p:nvSpPr>
          <p:cNvPr id="3" name="Pladsholder til no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da-DK" sz="1200" dirty="0">
                <a:solidFill>
                  <a:schemeClr val="bg1"/>
                </a:solidFill>
                <a:latin typeface="+mj-lt"/>
              </a:rPr>
              <a:t>Tænk hvis nogen så Gretha Thunberg køre i en benzinsluger… Gretha har et stærkt brand, som bæredygtighedsaktivist. - - Og derfor vil meget at hendes troværdighed forsvinde, hvis nogen så hende gøre noget, som ikke betragtes som bæredygtigt.</a:t>
            </a:r>
          </a:p>
          <a:p>
            <a:pPr marL="0" marR="0" lvl="0" indent="0" algn="l" defTabSz="914400" rtl="0" eaLnBrk="1" fontAlgn="auto" latinLnBrk="0" hangingPunct="1">
              <a:lnSpc>
                <a:spcPct val="100000"/>
              </a:lnSpc>
              <a:spcBef>
                <a:spcPts val="0"/>
              </a:spcBef>
              <a:spcAft>
                <a:spcPts val="0"/>
              </a:spcAft>
              <a:buClrTx/>
              <a:buSzTx/>
              <a:buFontTx/>
              <a:buNone/>
              <a:tabLst/>
              <a:defRPr/>
            </a:pPr>
            <a:endParaRPr lang="da-DK" sz="1200" dirty="0">
              <a:solidFill>
                <a:schemeClr val="bg1"/>
              </a:solidFill>
              <a:latin typeface="+mj-lt"/>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da-DK" sz="1200" dirty="0">
                <a:solidFill>
                  <a:schemeClr val="bg1"/>
                </a:solidFill>
                <a:latin typeface="+mj-lt"/>
              </a:rPr>
              <a:t>På samme måde er der bygherre, som gerne vil signalere at de bygge ‘Grønt’ eller ‘bæredygtigt’. Denne profil kan benyttes til at sikre, at der faktisk også er mulighed for at udføre arbejdet bæredygtigt på byggepladsen.</a:t>
            </a:r>
          </a:p>
          <a:p>
            <a:pPr marL="0" marR="0" lvl="0" indent="0" algn="l" defTabSz="914400" rtl="0" eaLnBrk="1" fontAlgn="auto" latinLnBrk="0" hangingPunct="1">
              <a:lnSpc>
                <a:spcPct val="100000"/>
              </a:lnSpc>
              <a:spcBef>
                <a:spcPts val="0"/>
              </a:spcBef>
              <a:spcAft>
                <a:spcPts val="0"/>
              </a:spcAft>
              <a:buClrTx/>
              <a:buSzTx/>
              <a:buFontTx/>
              <a:buNone/>
              <a:tabLst/>
              <a:defRPr/>
            </a:pPr>
            <a:endParaRPr lang="da-DK" sz="1200" dirty="0">
              <a:solidFill>
                <a:schemeClr val="bg1"/>
              </a:solidFill>
              <a:latin typeface="+mj-lt"/>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da-DK" sz="1200" dirty="0">
                <a:solidFill>
                  <a:schemeClr val="bg1"/>
                </a:solidFill>
                <a:latin typeface="+mj-lt"/>
              </a:rPr>
              <a:t>Som udførende håndværker der ønsker at bidrage positivt til bæredygtigheden på byggepladsen, kan der mødes forskellige udfordringer. – Og der kan være mange undskyldninger for at rammerne på byggepladsen ikke lægger op til at vælge den mest bæredygtige praksis. </a:t>
            </a:r>
          </a:p>
          <a:p>
            <a:pPr marL="0" marR="0" lvl="0" indent="0" algn="l" defTabSz="914400" rtl="0" eaLnBrk="1" fontAlgn="auto" latinLnBrk="0" hangingPunct="1">
              <a:lnSpc>
                <a:spcPct val="100000"/>
              </a:lnSpc>
              <a:spcBef>
                <a:spcPts val="0"/>
              </a:spcBef>
              <a:spcAft>
                <a:spcPts val="0"/>
              </a:spcAft>
              <a:buClrTx/>
              <a:buSzTx/>
              <a:buFontTx/>
              <a:buNone/>
              <a:tabLst/>
              <a:defRPr/>
            </a:pPr>
            <a:endParaRPr lang="da-DK" sz="1200" dirty="0">
              <a:solidFill>
                <a:schemeClr val="bg1"/>
              </a:solidFill>
              <a:latin typeface="+mj-lt"/>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da-DK" sz="1200" dirty="0">
                <a:solidFill>
                  <a:schemeClr val="bg1"/>
                </a:solidFill>
                <a:latin typeface="+mj-lt"/>
              </a:rPr>
              <a:t>Her kan det være relevant at bringe det op på møder med beslutningstagere, der i andres påhør, anerkender at praksis skal ændres. ‘Vi gør det, vi forpligter os til’. Hvis byggeriet har en profil, som indikere bæredygtighed eller på anden måde profilere sig med grønne termer, kan det overvejes hvordan dette kan bruges som argumentation for en mere bæredygtig praksis på byggepladsen.</a:t>
            </a:r>
          </a:p>
          <a:p>
            <a:pPr marL="0" marR="0" lvl="0" indent="0" algn="l" defTabSz="914400" rtl="0" eaLnBrk="1" fontAlgn="auto" latinLnBrk="0" hangingPunct="1">
              <a:lnSpc>
                <a:spcPct val="100000"/>
              </a:lnSpc>
              <a:spcBef>
                <a:spcPts val="0"/>
              </a:spcBef>
              <a:spcAft>
                <a:spcPts val="0"/>
              </a:spcAft>
              <a:buClrTx/>
              <a:buSzTx/>
              <a:buFontTx/>
              <a:buNone/>
              <a:tabLst/>
              <a:defRPr/>
            </a:pPr>
            <a:endParaRPr lang="da-DK" sz="1200" dirty="0">
              <a:solidFill>
                <a:schemeClr val="bg1"/>
              </a:solidFill>
              <a:latin typeface="+mj-lt"/>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da-DK" sz="1200" dirty="0">
                <a:solidFill>
                  <a:schemeClr val="bg1"/>
                </a:solidFill>
                <a:latin typeface="+mj-lt"/>
              </a:rPr>
              <a:t>Den viden du har om arbejdet og udførselsmetoder er ofte større end en bygherren og bygherrerådgiverens. Derfor skal man ikke være bleg for at gå til sin mester, hvis der er nogle åbenlyse ting på byggepladsen, som bør ændres til det mere bæredygtige. VI har alle et ansvar for at bidrage med det vi kan.</a:t>
            </a:r>
          </a:p>
        </p:txBody>
      </p:sp>
      <p:sp>
        <p:nvSpPr>
          <p:cNvPr id="4" name="Pladsholder til slidenummer 3"/>
          <p:cNvSpPr>
            <a:spLocks noGrp="1"/>
          </p:cNvSpPr>
          <p:nvPr>
            <p:ph type="sldNum" sz="quarter" idx="5"/>
          </p:nvPr>
        </p:nvSpPr>
        <p:spPr/>
        <p:txBody>
          <a:bodyPr/>
          <a:lstStyle/>
          <a:p>
            <a:fld id="{DB0A410B-0951-409D-9BEE-4E3CA27DB76B}" type="slidenum">
              <a:rPr lang="da-DK" smtClean="0"/>
              <a:t>5</a:t>
            </a:fld>
            <a:endParaRPr lang="da-DK"/>
          </a:p>
        </p:txBody>
      </p:sp>
    </p:spTree>
    <p:extLst>
      <p:ext uri="{BB962C8B-B14F-4D97-AF65-F5344CB8AC3E}">
        <p14:creationId xmlns:p14="http://schemas.microsoft.com/office/powerpoint/2010/main" val="250843521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a:xfrm>
            <a:off x="422275" y="1241425"/>
            <a:ext cx="5953125" cy="3349625"/>
          </a:xfrm>
        </p:spPr>
      </p:sp>
      <p:sp>
        <p:nvSpPr>
          <p:cNvPr id="3" name="Pladsholder til noter 2"/>
          <p:cNvSpPr>
            <a:spLocks noGrp="1"/>
          </p:cNvSpPr>
          <p:nvPr>
            <p:ph type="body" idx="1"/>
          </p:nvPr>
        </p:nvSpPr>
        <p:spPr/>
        <p:txBody>
          <a:bodyPr/>
          <a:lstStyle/>
          <a:p>
            <a:r>
              <a:rPr lang="da-DK" dirty="0"/>
              <a:t>Der findes mange flere sider, hvor der kan hentes information, som er væsentlig at inddrage i det fagspecifikke arbejde, men dette er dog et sted at starte.</a:t>
            </a:r>
          </a:p>
        </p:txBody>
      </p:sp>
      <p:sp>
        <p:nvSpPr>
          <p:cNvPr id="4" name="Pladsholder til slidenummer 3"/>
          <p:cNvSpPr>
            <a:spLocks noGrp="1"/>
          </p:cNvSpPr>
          <p:nvPr>
            <p:ph type="sldNum" sz="quarter" idx="5"/>
          </p:nvPr>
        </p:nvSpPr>
        <p:spPr/>
        <p:txBody>
          <a:bodyPr/>
          <a:lstStyle/>
          <a:p>
            <a:pPr lvl="0"/>
            <a:fld id="{84FD533B-AED6-474C-B614-469283C1B19D}" type="slidenum">
              <a:rPr lang="da-DK" smtClean="0"/>
              <a:t>6</a:t>
            </a:fld>
            <a:endParaRPr lang="da-DK"/>
          </a:p>
        </p:txBody>
      </p:sp>
    </p:spTree>
    <p:extLst>
      <p:ext uri="{BB962C8B-B14F-4D97-AF65-F5344CB8AC3E}">
        <p14:creationId xmlns:p14="http://schemas.microsoft.com/office/powerpoint/2010/main" val="81231534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a:xfrm>
            <a:off x="422275" y="1241425"/>
            <a:ext cx="5953125" cy="3349625"/>
          </a:xfrm>
        </p:spPr>
      </p:sp>
      <p:sp>
        <p:nvSpPr>
          <p:cNvPr id="3" name="Pladsholder til noter 2"/>
          <p:cNvSpPr>
            <a:spLocks noGrp="1"/>
          </p:cNvSpPr>
          <p:nvPr>
            <p:ph type="body" idx="1"/>
          </p:nvPr>
        </p:nvSpPr>
        <p:spPr/>
        <p:txBody>
          <a:bodyPr/>
          <a:lstStyle/>
          <a:p>
            <a:endParaRPr lang="da-DK" dirty="0"/>
          </a:p>
        </p:txBody>
      </p:sp>
      <p:sp>
        <p:nvSpPr>
          <p:cNvPr id="4" name="Pladsholder til slidenummer 3"/>
          <p:cNvSpPr>
            <a:spLocks noGrp="1"/>
          </p:cNvSpPr>
          <p:nvPr>
            <p:ph type="sldNum" sz="quarter" idx="5"/>
          </p:nvPr>
        </p:nvSpPr>
        <p:spPr/>
        <p:txBody>
          <a:bodyPr/>
          <a:lstStyle/>
          <a:p>
            <a:pPr lvl="0"/>
            <a:fld id="{84FD533B-AED6-474C-B614-469283C1B19D}" type="slidenum">
              <a:rPr lang="da-DK" smtClean="0"/>
              <a:t>7</a:t>
            </a:fld>
            <a:endParaRPr lang="da-DK"/>
          </a:p>
        </p:txBody>
      </p:sp>
    </p:spTree>
    <p:extLst>
      <p:ext uri="{BB962C8B-B14F-4D97-AF65-F5344CB8AC3E}">
        <p14:creationId xmlns:p14="http://schemas.microsoft.com/office/powerpoint/2010/main" val="274514658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endParaRPr lang="da-DK" dirty="0"/>
          </a:p>
        </p:txBody>
      </p:sp>
      <p:sp>
        <p:nvSpPr>
          <p:cNvPr id="4" name="Pladsholder til slidenummer 3"/>
          <p:cNvSpPr>
            <a:spLocks noGrp="1"/>
          </p:cNvSpPr>
          <p:nvPr>
            <p:ph type="sldNum" sz="quarter" idx="5"/>
          </p:nvPr>
        </p:nvSpPr>
        <p:spPr/>
        <p:txBody>
          <a:bodyPr/>
          <a:lstStyle/>
          <a:p>
            <a:pPr lvl="0"/>
            <a:fld id="{84FD533B-AED6-474C-B614-469283C1B19D}" type="slidenum">
              <a:rPr lang="da-DK" smtClean="0"/>
              <a:t>8</a:t>
            </a:fld>
            <a:endParaRPr lang="da-DK"/>
          </a:p>
        </p:txBody>
      </p:sp>
    </p:spTree>
    <p:extLst>
      <p:ext uri="{BB962C8B-B14F-4D97-AF65-F5344CB8AC3E}">
        <p14:creationId xmlns:p14="http://schemas.microsoft.com/office/powerpoint/2010/main" val="93911944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9C2956-F9EC-A33E-C307-85738278B864}"/>
              </a:ext>
            </a:extLst>
          </p:cNvPr>
          <p:cNvSpPr txBox="1">
            <a:spLocks noGrp="1"/>
          </p:cNvSpPr>
          <p:nvPr>
            <p:ph type="ctrTitle"/>
          </p:nvPr>
        </p:nvSpPr>
        <p:spPr>
          <a:xfrm>
            <a:off x="1154951" y="1447796"/>
            <a:ext cx="8825660" cy="3329577"/>
          </a:xfrm>
        </p:spPr>
        <p:txBody>
          <a:bodyPr anchor="b"/>
          <a:lstStyle>
            <a:lvl1pPr>
              <a:defRPr sz="7200"/>
            </a:lvl1pPr>
          </a:lstStyle>
          <a:p>
            <a:pPr lvl="0"/>
            <a:r>
              <a:rPr lang="da-DK"/>
              <a:t>Klik for at redigere titeltypografien i masteren</a:t>
            </a:r>
            <a:endParaRPr lang="en-US"/>
          </a:p>
        </p:txBody>
      </p:sp>
      <p:sp>
        <p:nvSpPr>
          <p:cNvPr id="3" name="Subtitle 2">
            <a:extLst>
              <a:ext uri="{FF2B5EF4-FFF2-40B4-BE49-F238E27FC236}">
                <a16:creationId xmlns:a16="http://schemas.microsoft.com/office/drawing/2014/main" id="{C7E5AA36-138A-E24A-3B38-B551ADD24904}"/>
              </a:ext>
            </a:extLst>
          </p:cNvPr>
          <p:cNvSpPr txBox="1">
            <a:spLocks noGrp="1"/>
          </p:cNvSpPr>
          <p:nvPr>
            <p:ph type="subTitle" idx="1"/>
          </p:nvPr>
        </p:nvSpPr>
        <p:spPr>
          <a:xfrm>
            <a:off x="1154951" y="4777383"/>
            <a:ext cx="8825660" cy="861419"/>
          </a:xfrm>
        </p:spPr>
        <p:txBody>
          <a:bodyPr/>
          <a:lstStyle>
            <a:lvl1pPr marL="0" indent="0">
              <a:buNone/>
              <a:defRPr cap="all">
                <a:solidFill>
                  <a:srgbClr val="8AD0D6"/>
                </a:solidFill>
              </a:defRPr>
            </a:lvl1pPr>
          </a:lstStyle>
          <a:p>
            <a:pPr lvl="0"/>
            <a:r>
              <a:rPr lang="da-DK"/>
              <a:t>Klik for at redigere undertiteltypografien i masteren</a:t>
            </a:r>
            <a:endParaRPr lang="en-US"/>
          </a:p>
        </p:txBody>
      </p:sp>
      <p:sp>
        <p:nvSpPr>
          <p:cNvPr id="4" name="Date Placeholder 3">
            <a:extLst>
              <a:ext uri="{FF2B5EF4-FFF2-40B4-BE49-F238E27FC236}">
                <a16:creationId xmlns:a16="http://schemas.microsoft.com/office/drawing/2014/main" id="{BEA062A5-715E-F9AB-9C4E-6058E585A480}"/>
              </a:ext>
            </a:extLst>
          </p:cNvPr>
          <p:cNvSpPr txBox="1">
            <a:spLocks noGrp="1"/>
          </p:cNvSpPr>
          <p:nvPr>
            <p:ph type="dt" sz="half" idx="7"/>
          </p:nvPr>
        </p:nvSpPr>
        <p:spPr/>
        <p:txBody>
          <a:bodyPr/>
          <a:lstStyle>
            <a:lvl1pPr>
              <a:defRPr/>
            </a:lvl1pPr>
          </a:lstStyle>
          <a:p>
            <a:pPr lvl="0"/>
            <a:fld id="{16903E79-0458-4F1D-9ED7-5E870281D78B}" type="datetime1">
              <a:rPr lang="da-DK"/>
              <a:pPr lvl="0"/>
              <a:t>29-06-2023</a:t>
            </a:fld>
            <a:endParaRPr lang="da-DK"/>
          </a:p>
        </p:txBody>
      </p:sp>
      <p:sp>
        <p:nvSpPr>
          <p:cNvPr id="5" name="Footer Placeholder 4">
            <a:extLst>
              <a:ext uri="{FF2B5EF4-FFF2-40B4-BE49-F238E27FC236}">
                <a16:creationId xmlns:a16="http://schemas.microsoft.com/office/drawing/2014/main" id="{6CB064E6-B27F-FB9E-57E9-9070B8731D20}"/>
              </a:ext>
            </a:extLst>
          </p:cNvPr>
          <p:cNvSpPr txBox="1">
            <a:spLocks noGrp="1"/>
          </p:cNvSpPr>
          <p:nvPr>
            <p:ph type="ftr" sz="quarter" idx="9"/>
          </p:nvPr>
        </p:nvSpPr>
        <p:spPr/>
        <p:txBody>
          <a:bodyPr/>
          <a:lstStyle>
            <a:lvl1pPr>
              <a:defRPr/>
            </a:lvl1pPr>
          </a:lstStyle>
          <a:p>
            <a:pPr lvl="0"/>
            <a:endParaRPr lang="da-DK"/>
          </a:p>
        </p:txBody>
      </p:sp>
      <p:sp>
        <p:nvSpPr>
          <p:cNvPr id="6" name="Slide Number Placeholder 5">
            <a:extLst>
              <a:ext uri="{FF2B5EF4-FFF2-40B4-BE49-F238E27FC236}">
                <a16:creationId xmlns:a16="http://schemas.microsoft.com/office/drawing/2014/main" id="{9D574804-10C6-0068-6CB3-3EC910417DD2}"/>
              </a:ext>
            </a:extLst>
          </p:cNvPr>
          <p:cNvSpPr txBox="1">
            <a:spLocks noGrp="1"/>
          </p:cNvSpPr>
          <p:nvPr>
            <p:ph type="sldNum" sz="quarter" idx="8"/>
          </p:nvPr>
        </p:nvSpPr>
        <p:spPr/>
        <p:txBody>
          <a:bodyPr/>
          <a:lstStyle>
            <a:lvl1pPr>
              <a:defRPr/>
            </a:lvl1pPr>
          </a:lstStyle>
          <a:p>
            <a:pPr lvl="0"/>
            <a:fld id="{B780D60B-BD0E-4D24-8571-A899A4616B87}" type="slidenum">
              <a:t>‹nr.›</a:t>
            </a:fld>
            <a:endParaRPr lang="da-DK"/>
          </a:p>
        </p:txBody>
      </p:sp>
    </p:spTree>
    <p:extLst>
      <p:ext uri="{BB962C8B-B14F-4D97-AF65-F5344CB8AC3E}">
        <p14:creationId xmlns:p14="http://schemas.microsoft.com/office/powerpoint/2010/main" val="2023549452"/>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og indholdsobjek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9BF88D-B731-736E-41C4-6019FBDD1A65}"/>
              </a:ext>
            </a:extLst>
          </p:cNvPr>
          <p:cNvSpPr txBox="1">
            <a:spLocks noGrp="1"/>
          </p:cNvSpPr>
          <p:nvPr>
            <p:ph type="title"/>
          </p:nvPr>
        </p:nvSpPr>
        <p:spPr/>
        <p:txBody>
          <a:bodyPr/>
          <a:lstStyle>
            <a:lvl1pPr>
              <a:defRPr/>
            </a:lvl1pPr>
          </a:lstStyle>
          <a:p>
            <a:pPr lvl="0"/>
            <a:r>
              <a:rPr lang="da-DK"/>
              <a:t>Klik for at redigere titeltypografien i masteren</a:t>
            </a:r>
            <a:endParaRPr lang="en-US"/>
          </a:p>
        </p:txBody>
      </p:sp>
      <p:sp>
        <p:nvSpPr>
          <p:cNvPr id="3" name="Content Placeholder 2">
            <a:extLst>
              <a:ext uri="{FF2B5EF4-FFF2-40B4-BE49-F238E27FC236}">
                <a16:creationId xmlns:a16="http://schemas.microsoft.com/office/drawing/2014/main" id="{61B546F5-522A-B448-62EF-DBD147FF1A6D}"/>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endParaRPr lang="en-US"/>
          </a:p>
        </p:txBody>
      </p:sp>
      <p:sp>
        <p:nvSpPr>
          <p:cNvPr id="4" name="Date Placeholder 3">
            <a:extLst>
              <a:ext uri="{FF2B5EF4-FFF2-40B4-BE49-F238E27FC236}">
                <a16:creationId xmlns:a16="http://schemas.microsoft.com/office/drawing/2014/main" id="{CDC862CB-A48B-D6B0-CCEC-AC553E1B52A3}"/>
              </a:ext>
            </a:extLst>
          </p:cNvPr>
          <p:cNvSpPr txBox="1">
            <a:spLocks noGrp="1"/>
          </p:cNvSpPr>
          <p:nvPr>
            <p:ph type="dt" sz="half" idx="7"/>
          </p:nvPr>
        </p:nvSpPr>
        <p:spPr/>
        <p:txBody>
          <a:bodyPr/>
          <a:lstStyle>
            <a:lvl1pPr>
              <a:defRPr/>
            </a:lvl1pPr>
          </a:lstStyle>
          <a:p>
            <a:pPr lvl="0"/>
            <a:fld id="{9FEDB792-3629-481C-A563-6BC5BE29D093}" type="datetime1">
              <a:rPr lang="da-DK"/>
              <a:pPr lvl="0"/>
              <a:t>29-06-2023</a:t>
            </a:fld>
            <a:endParaRPr lang="da-DK"/>
          </a:p>
        </p:txBody>
      </p:sp>
      <p:sp>
        <p:nvSpPr>
          <p:cNvPr id="5" name="Footer Placeholder 4">
            <a:extLst>
              <a:ext uri="{FF2B5EF4-FFF2-40B4-BE49-F238E27FC236}">
                <a16:creationId xmlns:a16="http://schemas.microsoft.com/office/drawing/2014/main" id="{748BF858-AFC9-3ED8-6281-85A7C1AD1616}"/>
              </a:ext>
            </a:extLst>
          </p:cNvPr>
          <p:cNvSpPr txBox="1">
            <a:spLocks noGrp="1"/>
          </p:cNvSpPr>
          <p:nvPr>
            <p:ph type="ftr" sz="quarter" idx="9"/>
          </p:nvPr>
        </p:nvSpPr>
        <p:spPr/>
        <p:txBody>
          <a:bodyPr/>
          <a:lstStyle>
            <a:lvl1pPr>
              <a:defRPr/>
            </a:lvl1pPr>
          </a:lstStyle>
          <a:p>
            <a:pPr lvl="0"/>
            <a:endParaRPr lang="da-DK"/>
          </a:p>
        </p:txBody>
      </p:sp>
      <p:sp>
        <p:nvSpPr>
          <p:cNvPr id="6" name="Slide Number Placeholder 5">
            <a:extLst>
              <a:ext uri="{FF2B5EF4-FFF2-40B4-BE49-F238E27FC236}">
                <a16:creationId xmlns:a16="http://schemas.microsoft.com/office/drawing/2014/main" id="{27594062-7767-CBB0-268D-0C1B602B3EC3}"/>
              </a:ext>
            </a:extLst>
          </p:cNvPr>
          <p:cNvSpPr txBox="1">
            <a:spLocks noGrp="1"/>
          </p:cNvSpPr>
          <p:nvPr>
            <p:ph type="sldNum" sz="quarter" idx="8"/>
          </p:nvPr>
        </p:nvSpPr>
        <p:spPr/>
        <p:txBody>
          <a:bodyPr/>
          <a:lstStyle>
            <a:lvl1pPr>
              <a:defRPr/>
            </a:lvl1pPr>
          </a:lstStyle>
          <a:p>
            <a:pPr lvl="0"/>
            <a:fld id="{D57370A3-558F-4A25-BE78-A1424A52982E}" type="slidenum">
              <a:t>‹nr.›</a:t>
            </a:fld>
            <a:endParaRPr lang="da-DK"/>
          </a:p>
        </p:txBody>
      </p:sp>
    </p:spTree>
    <p:extLst>
      <p:ext uri="{BB962C8B-B14F-4D97-AF65-F5344CB8AC3E}">
        <p14:creationId xmlns:p14="http://schemas.microsoft.com/office/powerpoint/2010/main" val="916826357"/>
      </p:ext>
    </p:extLst>
  </p:cSld>
  <p:clrMapOvr>
    <a:masterClrMapping/>
  </p:clrMapOvr>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fsnitsoverskri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288C59-0568-4118-086D-00008789C390}"/>
              </a:ext>
            </a:extLst>
          </p:cNvPr>
          <p:cNvSpPr txBox="1">
            <a:spLocks noGrp="1"/>
          </p:cNvSpPr>
          <p:nvPr>
            <p:ph type="title"/>
          </p:nvPr>
        </p:nvSpPr>
        <p:spPr>
          <a:xfrm>
            <a:off x="1154960" y="2861733"/>
            <a:ext cx="8825660" cy="1915649"/>
          </a:xfrm>
        </p:spPr>
        <p:txBody>
          <a:bodyPr anchor="b"/>
          <a:lstStyle>
            <a:lvl1pPr>
              <a:defRPr sz="4000"/>
            </a:lvl1pPr>
          </a:lstStyle>
          <a:p>
            <a:pPr lvl="0"/>
            <a:r>
              <a:rPr lang="da-DK"/>
              <a:t>Klik for at redigere titeltypografien i masteren</a:t>
            </a:r>
            <a:endParaRPr lang="en-US"/>
          </a:p>
        </p:txBody>
      </p:sp>
      <p:sp>
        <p:nvSpPr>
          <p:cNvPr id="3" name="Text Placeholder 2">
            <a:extLst>
              <a:ext uri="{FF2B5EF4-FFF2-40B4-BE49-F238E27FC236}">
                <a16:creationId xmlns:a16="http://schemas.microsoft.com/office/drawing/2014/main" id="{A7A076BB-6903-CE31-CE51-F3E08135FF18}"/>
              </a:ext>
            </a:extLst>
          </p:cNvPr>
          <p:cNvSpPr txBox="1">
            <a:spLocks noGrp="1"/>
          </p:cNvSpPr>
          <p:nvPr>
            <p:ph type="body" idx="1"/>
          </p:nvPr>
        </p:nvSpPr>
        <p:spPr>
          <a:xfrm>
            <a:off x="1154951" y="4777383"/>
            <a:ext cx="8825660" cy="860395"/>
          </a:xfrm>
        </p:spPr>
        <p:txBody>
          <a:bodyPr/>
          <a:lstStyle>
            <a:lvl1pPr marL="0" indent="0">
              <a:buNone/>
              <a:defRPr cap="all">
                <a:solidFill>
                  <a:srgbClr val="8AD0D6"/>
                </a:solidFill>
              </a:defRPr>
            </a:lvl1pPr>
          </a:lstStyle>
          <a:p>
            <a:pPr lvl="0"/>
            <a:r>
              <a:rPr lang="da-DK"/>
              <a:t>Klik for at redigere teksttypografierne i masteren</a:t>
            </a:r>
          </a:p>
        </p:txBody>
      </p:sp>
      <p:sp>
        <p:nvSpPr>
          <p:cNvPr id="4" name="Date Placeholder 3">
            <a:extLst>
              <a:ext uri="{FF2B5EF4-FFF2-40B4-BE49-F238E27FC236}">
                <a16:creationId xmlns:a16="http://schemas.microsoft.com/office/drawing/2014/main" id="{3EA679D0-0ACE-6C55-5D67-E2DEDEE1119C}"/>
              </a:ext>
            </a:extLst>
          </p:cNvPr>
          <p:cNvSpPr txBox="1">
            <a:spLocks noGrp="1"/>
          </p:cNvSpPr>
          <p:nvPr>
            <p:ph type="dt" sz="half" idx="7"/>
          </p:nvPr>
        </p:nvSpPr>
        <p:spPr/>
        <p:txBody>
          <a:bodyPr/>
          <a:lstStyle>
            <a:lvl1pPr>
              <a:defRPr/>
            </a:lvl1pPr>
          </a:lstStyle>
          <a:p>
            <a:pPr lvl="0"/>
            <a:fld id="{AD8E11C6-7A63-429C-986A-185132BA5355}" type="datetime1">
              <a:rPr lang="da-DK"/>
              <a:pPr lvl="0"/>
              <a:t>29-06-2023</a:t>
            </a:fld>
            <a:endParaRPr lang="da-DK"/>
          </a:p>
        </p:txBody>
      </p:sp>
      <p:sp>
        <p:nvSpPr>
          <p:cNvPr id="5" name="Footer Placeholder 4">
            <a:extLst>
              <a:ext uri="{FF2B5EF4-FFF2-40B4-BE49-F238E27FC236}">
                <a16:creationId xmlns:a16="http://schemas.microsoft.com/office/drawing/2014/main" id="{B419B264-E316-7FC0-4FB7-94510C46CE23}"/>
              </a:ext>
            </a:extLst>
          </p:cNvPr>
          <p:cNvSpPr txBox="1">
            <a:spLocks noGrp="1"/>
          </p:cNvSpPr>
          <p:nvPr>
            <p:ph type="ftr" sz="quarter" idx="9"/>
          </p:nvPr>
        </p:nvSpPr>
        <p:spPr/>
        <p:txBody>
          <a:bodyPr/>
          <a:lstStyle>
            <a:lvl1pPr>
              <a:defRPr/>
            </a:lvl1pPr>
          </a:lstStyle>
          <a:p>
            <a:pPr lvl="0"/>
            <a:endParaRPr lang="da-DK"/>
          </a:p>
        </p:txBody>
      </p:sp>
      <p:sp>
        <p:nvSpPr>
          <p:cNvPr id="6" name="Slide Number Placeholder 5">
            <a:extLst>
              <a:ext uri="{FF2B5EF4-FFF2-40B4-BE49-F238E27FC236}">
                <a16:creationId xmlns:a16="http://schemas.microsoft.com/office/drawing/2014/main" id="{6F307D89-69BB-3C18-0F64-7723F67721E4}"/>
              </a:ext>
            </a:extLst>
          </p:cNvPr>
          <p:cNvSpPr txBox="1">
            <a:spLocks noGrp="1"/>
          </p:cNvSpPr>
          <p:nvPr>
            <p:ph type="sldNum" sz="quarter" idx="8"/>
          </p:nvPr>
        </p:nvSpPr>
        <p:spPr/>
        <p:txBody>
          <a:bodyPr/>
          <a:lstStyle>
            <a:lvl1pPr>
              <a:defRPr/>
            </a:lvl1pPr>
          </a:lstStyle>
          <a:p>
            <a:pPr lvl="0"/>
            <a:fld id="{A7AC2E70-C2EA-4504-8A3D-3FCB10B03227}" type="slidenum">
              <a:t>‹nr.›</a:t>
            </a:fld>
            <a:endParaRPr lang="da-DK"/>
          </a:p>
        </p:txBody>
      </p:sp>
    </p:spTree>
    <p:extLst>
      <p:ext uri="{BB962C8B-B14F-4D97-AF65-F5344CB8AC3E}">
        <p14:creationId xmlns:p14="http://schemas.microsoft.com/office/powerpoint/2010/main" val="198429227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o indholdsobjekt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02193A-1189-6E93-4A5F-E7E3FA1D2017}"/>
              </a:ext>
            </a:extLst>
          </p:cNvPr>
          <p:cNvSpPr txBox="1">
            <a:spLocks noGrp="1"/>
          </p:cNvSpPr>
          <p:nvPr>
            <p:ph type="title"/>
          </p:nvPr>
        </p:nvSpPr>
        <p:spPr/>
        <p:txBody>
          <a:bodyPr/>
          <a:lstStyle>
            <a:lvl1pPr>
              <a:defRPr/>
            </a:lvl1pPr>
          </a:lstStyle>
          <a:p>
            <a:pPr lvl="0"/>
            <a:r>
              <a:rPr lang="da-DK"/>
              <a:t>Klik for at redigere titeltypografien i masteren</a:t>
            </a:r>
            <a:endParaRPr lang="en-US"/>
          </a:p>
        </p:txBody>
      </p:sp>
      <p:sp>
        <p:nvSpPr>
          <p:cNvPr id="3" name="Content Placeholder 2">
            <a:extLst>
              <a:ext uri="{FF2B5EF4-FFF2-40B4-BE49-F238E27FC236}">
                <a16:creationId xmlns:a16="http://schemas.microsoft.com/office/drawing/2014/main" id="{2F8E5A65-DBB8-DDD6-332D-273799BBE548}"/>
              </a:ext>
            </a:extLst>
          </p:cNvPr>
          <p:cNvSpPr txBox="1">
            <a:spLocks noGrp="1"/>
          </p:cNvSpPr>
          <p:nvPr>
            <p:ph idx="1"/>
          </p:nvPr>
        </p:nvSpPr>
        <p:spPr>
          <a:xfrm>
            <a:off x="1103315" y="2060572"/>
            <a:ext cx="4396334" cy="4195760"/>
          </a:xfrm>
        </p:spPr>
        <p:txBody>
          <a:bodyPr/>
          <a:lstStyle>
            <a:lvl1pPr>
              <a:defRPr sz="1800"/>
            </a:lvl1pPr>
            <a:lvl2pPr>
              <a:defRPr sz="1600"/>
            </a:lvl2pPr>
            <a:lvl3pPr>
              <a:defRPr sz="1400"/>
            </a:lvl3pPr>
            <a:lvl4pPr>
              <a:defRPr sz="1200"/>
            </a:lvl4pPr>
            <a:lvl5pPr>
              <a:defRPr sz="1200"/>
            </a:lvl5pPr>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endParaRPr lang="en-US"/>
          </a:p>
        </p:txBody>
      </p:sp>
      <p:sp>
        <p:nvSpPr>
          <p:cNvPr id="4" name="Content Placeholder 3">
            <a:extLst>
              <a:ext uri="{FF2B5EF4-FFF2-40B4-BE49-F238E27FC236}">
                <a16:creationId xmlns:a16="http://schemas.microsoft.com/office/drawing/2014/main" id="{C8D149D1-4C40-2415-9D87-F42400F29729}"/>
              </a:ext>
            </a:extLst>
          </p:cNvPr>
          <p:cNvSpPr txBox="1">
            <a:spLocks noGrp="1"/>
          </p:cNvSpPr>
          <p:nvPr>
            <p:ph idx="2"/>
          </p:nvPr>
        </p:nvSpPr>
        <p:spPr>
          <a:xfrm>
            <a:off x="5654494" y="2056092"/>
            <a:ext cx="4396343" cy="4200241"/>
          </a:xfrm>
        </p:spPr>
        <p:txBody>
          <a:bodyPr/>
          <a:lstStyle>
            <a:lvl1pPr>
              <a:defRPr sz="1800"/>
            </a:lvl1pPr>
            <a:lvl2pPr>
              <a:defRPr sz="1600"/>
            </a:lvl2pPr>
            <a:lvl3pPr>
              <a:defRPr sz="1400"/>
            </a:lvl3pPr>
            <a:lvl4pPr>
              <a:defRPr sz="1200"/>
            </a:lvl4pPr>
            <a:lvl5pPr>
              <a:defRPr sz="1200"/>
            </a:lvl5pPr>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endParaRPr lang="en-US"/>
          </a:p>
        </p:txBody>
      </p:sp>
      <p:sp>
        <p:nvSpPr>
          <p:cNvPr id="5" name="Date Placeholder 4">
            <a:extLst>
              <a:ext uri="{FF2B5EF4-FFF2-40B4-BE49-F238E27FC236}">
                <a16:creationId xmlns:a16="http://schemas.microsoft.com/office/drawing/2014/main" id="{5BE95164-B0F1-ABB5-2BB2-9DB96D47323E}"/>
              </a:ext>
            </a:extLst>
          </p:cNvPr>
          <p:cNvSpPr txBox="1">
            <a:spLocks noGrp="1"/>
          </p:cNvSpPr>
          <p:nvPr>
            <p:ph type="dt" sz="half" idx="7"/>
          </p:nvPr>
        </p:nvSpPr>
        <p:spPr/>
        <p:txBody>
          <a:bodyPr/>
          <a:lstStyle>
            <a:lvl1pPr>
              <a:defRPr/>
            </a:lvl1pPr>
          </a:lstStyle>
          <a:p>
            <a:pPr lvl="0"/>
            <a:fld id="{90F0F381-FCBF-45DB-A97B-31ED248C5690}" type="datetime1">
              <a:rPr lang="da-DK"/>
              <a:pPr lvl="0"/>
              <a:t>29-06-2023</a:t>
            </a:fld>
            <a:endParaRPr lang="da-DK"/>
          </a:p>
        </p:txBody>
      </p:sp>
      <p:sp>
        <p:nvSpPr>
          <p:cNvPr id="6" name="Footer Placeholder 5">
            <a:extLst>
              <a:ext uri="{FF2B5EF4-FFF2-40B4-BE49-F238E27FC236}">
                <a16:creationId xmlns:a16="http://schemas.microsoft.com/office/drawing/2014/main" id="{602C98C6-3684-3815-204C-FD0D7D75F183}"/>
              </a:ext>
            </a:extLst>
          </p:cNvPr>
          <p:cNvSpPr txBox="1">
            <a:spLocks noGrp="1"/>
          </p:cNvSpPr>
          <p:nvPr>
            <p:ph type="ftr" sz="quarter" idx="9"/>
          </p:nvPr>
        </p:nvSpPr>
        <p:spPr/>
        <p:txBody>
          <a:bodyPr/>
          <a:lstStyle>
            <a:lvl1pPr>
              <a:defRPr/>
            </a:lvl1pPr>
          </a:lstStyle>
          <a:p>
            <a:pPr lvl="0"/>
            <a:endParaRPr lang="da-DK"/>
          </a:p>
        </p:txBody>
      </p:sp>
      <p:sp>
        <p:nvSpPr>
          <p:cNvPr id="7" name="Slide Number Placeholder 6">
            <a:extLst>
              <a:ext uri="{FF2B5EF4-FFF2-40B4-BE49-F238E27FC236}">
                <a16:creationId xmlns:a16="http://schemas.microsoft.com/office/drawing/2014/main" id="{C1534ECD-13CC-C9EE-A11F-07795BF19732}"/>
              </a:ext>
            </a:extLst>
          </p:cNvPr>
          <p:cNvSpPr txBox="1">
            <a:spLocks noGrp="1"/>
          </p:cNvSpPr>
          <p:nvPr>
            <p:ph type="sldNum" sz="quarter" idx="8"/>
          </p:nvPr>
        </p:nvSpPr>
        <p:spPr/>
        <p:txBody>
          <a:bodyPr/>
          <a:lstStyle>
            <a:lvl1pPr>
              <a:defRPr/>
            </a:lvl1pPr>
          </a:lstStyle>
          <a:p>
            <a:pPr lvl="0"/>
            <a:fld id="{DE9C566E-C6EA-4559-BE57-4C6CB09157D5}" type="slidenum">
              <a:t>‹nr.›</a:t>
            </a:fld>
            <a:endParaRPr lang="da-DK"/>
          </a:p>
        </p:txBody>
      </p:sp>
    </p:spTree>
    <p:extLst>
      <p:ext uri="{BB962C8B-B14F-4D97-AF65-F5344CB8AC3E}">
        <p14:creationId xmlns:p14="http://schemas.microsoft.com/office/powerpoint/2010/main" val="326779338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Sammenlignin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2E41A1-D84E-C8D8-9243-C00D07EC60C3}"/>
              </a:ext>
            </a:extLst>
          </p:cNvPr>
          <p:cNvSpPr txBox="1">
            <a:spLocks noGrp="1"/>
          </p:cNvSpPr>
          <p:nvPr>
            <p:ph type="title"/>
          </p:nvPr>
        </p:nvSpPr>
        <p:spPr/>
        <p:txBody>
          <a:bodyPr/>
          <a:lstStyle>
            <a:lvl1pPr>
              <a:defRPr/>
            </a:lvl1pPr>
          </a:lstStyle>
          <a:p>
            <a:pPr lvl="0"/>
            <a:r>
              <a:rPr lang="da-DK"/>
              <a:t>Klik for at redigere titeltypografien i masteren</a:t>
            </a:r>
            <a:endParaRPr lang="en-US"/>
          </a:p>
        </p:txBody>
      </p:sp>
      <p:sp>
        <p:nvSpPr>
          <p:cNvPr id="3" name="Text Placeholder 2">
            <a:extLst>
              <a:ext uri="{FF2B5EF4-FFF2-40B4-BE49-F238E27FC236}">
                <a16:creationId xmlns:a16="http://schemas.microsoft.com/office/drawing/2014/main" id="{8593A8BC-CEE4-69D2-E073-29482615ECE1}"/>
              </a:ext>
            </a:extLst>
          </p:cNvPr>
          <p:cNvSpPr txBox="1">
            <a:spLocks noGrp="1"/>
          </p:cNvSpPr>
          <p:nvPr>
            <p:ph type="body" idx="1"/>
          </p:nvPr>
        </p:nvSpPr>
        <p:spPr>
          <a:xfrm>
            <a:off x="1103315" y="1904996"/>
            <a:ext cx="4396334" cy="576264"/>
          </a:xfrm>
        </p:spPr>
        <p:txBody>
          <a:bodyPr anchor="b">
            <a:noAutofit/>
          </a:bodyPr>
          <a:lstStyle>
            <a:lvl1pPr marL="0" indent="0">
              <a:buNone/>
              <a:defRPr sz="2400">
                <a:solidFill>
                  <a:srgbClr val="8AD0D6"/>
                </a:solidFill>
              </a:defRPr>
            </a:lvl1pPr>
          </a:lstStyle>
          <a:p>
            <a:pPr lvl="0"/>
            <a:r>
              <a:rPr lang="da-DK"/>
              <a:t>Klik for at redigere teksttypografierne i masteren</a:t>
            </a:r>
          </a:p>
        </p:txBody>
      </p:sp>
      <p:sp>
        <p:nvSpPr>
          <p:cNvPr id="4" name="Content Placeholder 3">
            <a:extLst>
              <a:ext uri="{FF2B5EF4-FFF2-40B4-BE49-F238E27FC236}">
                <a16:creationId xmlns:a16="http://schemas.microsoft.com/office/drawing/2014/main" id="{F6C7B519-EB12-6239-0F12-EC25E906D406}"/>
              </a:ext>
            </a:extLst>
          </p:cNvPr>
          <p:cNvSpPr txBox="1">
            <a:spLocks noGrp="1"/>
          </p:cNvSpPr>
          <p:nvPr>
            <p:ph idx="2"/>
          </p:nvPr>
        </p:nvSpPr>
        <p:spPr>
          <a:xfrm>
            <a:off x="1103315" y="2514600"/>
            <a:ext cx="4396334" cy="3741733"/>
          </a:xfrm>
        </p:spPr>
        <p:txBody>
          <a:bodyPr/>
          <a:lstStyle>
            <a:lvl1pPr>
              <a:defRPr sz="1800"/>
            </a:lvl1pPr>
            <a:lvl2pPr>
              <a:defRPr sz="1600"/>
            </a:lvl2pPr>
            <a:lvl3pPr>
              <a:defRPr sz="1400"/>
            </a:lvl3pPr>
            <a:lvl4pPr>
              <a:defRPr sz="1200"/>
            </a:lvl4pPr>
            <a:lvl5pPr>
              <a:defRPr sz="1200"/>
            </a:lvl5pPr>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endParaRPr lang="en-US"/>
          </a:p>
        </p:txBody>
      </p:sp>
      <p:sp>
        <p:nvSpPr>
          <p:cNvPr id="5" name="Text Placeholder 4">
            <a:extLst>
              <a:ext uri="{FF2B5EF4-FFF2-40B4-BE49-F238E27FC236}">
                <a16:creationId xmlns:a16="http://schemas.microsoft.com/office/drawing/2014/main" id="{5088F348-A489-0D2A-8F2D-CB2EAA8D0810}"/>
              </a:ext>
            </a:extLst>
          </p:cNvPr>
          <p:cNvSpPr txBox="1">
            <a:spLocks noGrp="1"/>
          </p:cNvSpPr>
          <p:nvPr>
            <p:ph type="body" idx="3"/>
          </p:nvPr>
        </p:nvSpPr>
        <p:spPr>
          <a:xfrm>
            <a:off x="5654494" y="1904996"/>
            <a:ext cx="4396334" cy="576264"/>
          </a:xfrm>
        </p:spPr>
        <p:txBody>
          <a:bodyPr anchor="b">
            <a:noAutofit/>
          </a:bodyPr>
          <a:lstStyle>
            <a:lvl1pPr marL="0" indent="0">
              <a:buNone/>
              <a:defRPr sz="2400">
                <a:solidFill>
                  <a:srgbClr val="8AD0D6"/>
                </a:solidFill>
              </a:defRPr>
            </a:lvl1pPr>
          </a:lstStyle>
          <a:p>
            <a:pPr lvl="0"/>
            <a:r>
              <a:rPr lang="da-DK"/>
              <a:t>Klik for at redigere teksttypografierne i masteren</a:t>
            </a:r>
          </a:p>
        </p:txBody>
      </p:sp>
      <p:sp>
        <p:nvSpPr>
          <p:cNvPr id="6" name="Content Placeholder 5">
            <a:extLst>
              <a:ext uri="{FF2B5EF4-FFF2-40B4-BE49-F238E27FC236}">
                <a16:creationId xmlns:a16="http://schemas.microsoft.com/office/drawing/2014/main" id="{0848C0D8-B337-C535-C367-6FD5B85BEC39}"/>
              </a:ext>
            </a:extLst>
          </p:cNvPr>
          <p:cNvSpPr txBox="1">
            <a:spLocks noGrp="1"/>
          </p:cNvSpPr>
          <p:nvPr>
            <p:ph idx="4"/>
          </p:nvPr>
        </p:nvSpPr>
        <p:spPr>
          <a:xfrm>
            <a:off x="5654494" y="2514600"/>
            <a:ext cx="4396334" cy="3741733"/>
          </a:xfrm>
        </p:spPr>
        <p:txBody>
          <a:bodyPr/>
          <a:lstStyle>
            <a:lvl1pPr>
              <a:defRPr sz="1800"/>
            </a:lvl1pPr>
            <a:lvl2pPr>
              <a:defRPr sz="1600"/>
            </a:lvl2pPr>
            <a:lvl3pPr>
              <a:defRPr sz="1400"/>
            </a:lvl3pPr>
            <a:lvl4pPr>
              <a:defRPr sz="1200"/>
            </a:lvl4pPr>
            <a:lvl5pPr>
              <a:defRPr sz="1200"/>
            </a:lvl5pPr>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endParaRPr lang="en-US"/>
          </a:p>
        </p:txBody>
      </p:sp>
      <p:sp>
        <p:nvSpPr>
          <p:cNvPr id="7" name="Date Placeholder 6">
            <a:extLst>
              <a:ext uri="{FF2B5EF4-FFF2-40B4-BE49-F238E27FC236}">
                <a16:creationId xmlns:a16="http://schemas.microsoft.com/office/drawing/2014/main" id="{27B316A5-23FA-CD62-1E4B-226B1BA7F97D}"/>
              </a:ext>
            </a:extLst>
          </p:cNvPr>
          <p:cNvSpPr txBox="1">
            <a:spLocks noGrp="1"/>
          </p:cNvSpPr>
          <p:nvPr>
            <p:ph type="dt" sz="half" idx="7"/>
          </p:nvPr>
        </p:nvSpPr>
        <p:spPr/>
        <p:txBody>
          <a:bodyPr/>
          <a:lstStyle>
            <a:lvl1pPr>
              <a:defRPr/>
            </a:lvl1pPr>
          </a:lstStyle>
          <a:p>
            <a:pPr lvl="0"/>
            <a:fld id="{4116DE7D-8606-4E40-8980-702DAECE08C8}" type="datetime1">
              <a:rPr lang="da-DK"/>
              <a:pPr lvl="0"/>
              <a:t>29-06-2023</a:t>
            </a:fld>
            <a:endParaRPr lang="da-DK"/>
          </a:p>
        </p:txBody>
      </p:sp>
      <p:sp>
        <p:nvSpPr>
          <p:cNvPr id="8" name="Footer Placeholder 7">
            <a:extLst>
              <a:ext uri="{FF2B5EF4-FFF2-40B4-BE49-F238E27FC236}">
                <a16:creationId xmlns:a16="http://schemas.microsoft.com/office/drawing/2014/main" id="{E5D6ED36-0E3C-96D4-C120-9F3ED3BC793C}"/>
              </a:ext>
            </a:extLst>
          </p:cNvPr>
          <p:cNvSpPr txBox="1">
            <a:spLocks noGrp="1"/>
          </p:cNvSpPr>
          <p:nvPr>
            <p:ph type="ftr" sz="quarter" idx="9"/>
          </p:nvPr>
        </p:nvSpPr>
        <p:spPr/>
        <p:txBody>
          <a:bodyPr/>
          <a:lstStyle>
            <a:lvl1pPr>
              <a:defRPr/>
            </a:lvl1pPr>
          </a:lstStyle>
          <a:p>
            <a:pPr lvl="0"/>
            <a:endParaRPr lang="da-DK"/>
          </a:p>
        </p:txBody>
      </p:sp>
      <p:sp>
        <p:nvSpPr>
          <p:cNvPr id="9" name="Slide Number Placeholder 8">
            <a:extLst>
              <a:ext uri="{FF2B5EF4-FFF2-40B4-BE49-F238E27FC236}">
                <a16:creationId xmlns:a16="http://schemas.microsoft.com/office/drawing/2014/main" id="{58D67AB2-A5AE-229C-5007-424F4838A7A9}"/>
              </a:ext>
            </a:extLst>
          </p:cNvPr>
          <p:cNvSpPr txBox="1">
            <a:spLocks noGrp="1"/>
          </p:cNvSpPr>
          <p:nvPr>
            <p:ph type="sldNum" sz="quarter" idx="8"/>
          </p:nvPr>
        </p:nvSpPr>
        <p:spPr/>
        <p:txBody>
          <a:bodyPr/>
          <a:lstStyle>
            <a:lvl1pPr>
              <a:defRPr/>
            </a:lvl1pPr>
          </a:lstStyle>
          <a:p>
            <a:pPr lvl="0"/>
            <a:fld id="{03B14093-11A4-481E-8C3C-B6288B9C29DC}" type="slidenum">
              <a:t>‹nr.›</a:t>
            </a:fld>
            <a:endParaRPr lang="da-DK"/>
          </a:p>
        </p:txBody>
      </p:sp>
    </p:spTree>
    <p:extLst>
      <p:ext uri="{BB962C8B-B14F-4D97-AF65-F5344CB8AC3E}">
        <p14:creationId xmlns:p14="http://schemas.microsoft.com/office/powerpoint/2010/main" val="136436900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Kun titel">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4F4CC0-6B89-13F9-6FE7-E16D15F94679}"/>
              </a:ext>
            </a:extLst>
          </p:cNvPr>
          <p:cNvSpPr txBox="1">
            <a:spLocks noGrp="1"/>
          </p:cNvSpPr>
          <p:nvPr>
            <p:ph type="title"/>
          </p:nvPr>
        </p:nvSpPr>
        <p:spPr/>
        <p:txBody>
          <a:bodyPr/>
          <a:lstStyle>
            <a:lvl1pPr>
              <a:defRPr/>
            </a:lvl1pPr>
          </a:lstStyle>
          <a:p>
            <a:pPr lvl="0"/>
            <a:r>
              <a:rPr lang="da-DK"/>
              <a:t>Klik for at redigere titeltypografien i masteren</a:t>
            </a:r>
            <a:endParaRPr lang="en-US"/>
          </a:p>
        </p:txBody>
      </p:sp>
      <p:sp>
        <p:nvSpPr>
          <p:cNvPr id="3" name="Date Placeholder 2">
            <a:extLst>
              <a:ext uri="{FF2B5EF4-FFF2-40B4-BE49-F238E27FC236}">
                <a16:creationId xmlns:a16="http://schemas.microsoft.com/office/drawing/2014/main" id="{8FE154E7-4CEF-F9F8-4AEC-CFDFEB5B9A9A}"/>
              </a:ext>
            </a:extLst>
          </p:cNvPr>
          <p:cNvSpPr txBox="1">
            <a:spLocks noGrp="1"/>
          </p:cNvSpPr>
          <p:nvPr>
            <p:ph type="dt" sz="half" idx="7"/>
          </p:nvPr>
        </p:nvSpPr>
        <p:spPr/>
        <p:txBody>
          <a:bodyPr/>
          <a:lstStyle>
            <a:lvl1pPr>
              <a:defRPr/>
            </a:lvl1pPr>
          </a:lstStyle>
          <a:p>
            <a:pPr lvl="0"/>
            <a:fld id="{570CDA86-2F98-4E7E-BB7A-A7D166D71231}" type="datetime1">
              <a:rPr lang="da-DK"/>
              <a:pPr lvl="0"/>
              <a:t>29-06-2023</a:t>
            </a:fld>
            <a:endParaRPr lang="da-DK"/>
          </a:p>
        </p:txBody>
      </p:sp>
      <p:sp>
        <p:nvSpPr>
          <p:cNvPr id="4" name="Footer Placeholder 3">
            <a:extLst>
              <a:ext uri="{FF2B5EF4-FFF2-40B4-BE49-F238E27FC236}">
                <a16:creationId xmlns:a16="http://schemas.microsoft.com/office/drawing/2014/main" id="{220A3E35-8BBE-2476-E936-8B0F8993268F}"/>
              </a:ext>
            </a:extLst>
          </p:cNvPr>
          <p:cNvSpPr txBox="1">
            <a:spLocks noGrp="1"/>
          </p:cNvSpPr>
          <p:nvPr>
            <p:ph type="ftr" sz="quarter" idx="9"/>
          </p:nvPr>
        </p:nvSpPr>
        <p:spPr/>
        <p:txBody>
          <a:bodyPr/>
          <a:lstStyle>
            <a:lvl1pPr>
              <a:defRPr/>
            </a:lvl1pPr>
          </a:lstStyle>
          <a:p>
            <a:pPr lvl="0"/>
            <a:endParaRPr lang="da-DK"/>
          </a:p>
        </p:txBody>
      </p:sp>
      <p:sp>
        <p:nvSpPr>
          <p:cNvPr id="5" name="Slide Number Placeholder 4">
            <a:extLst>
              <a:ext uri="{FF2B5EF4-FFF2-40B4-BE49-F238E27FC236}">
                <a16:creationId xmlns:a16="http://schemas.microsoft.com/office/drawing/2014/main" id="{AD2F1831-2AF9-6571-E31F-52C17B4F194C}"/>
              </a:ext>
            </a:extLst>
          </p:cNvPr>
          <p:cNvSpPr txBox="1">
            <a:spLocks noGrp="1"/>
          </p:cNvSpPr>
          <p:nvPr>
            <p:ph type="sldNum" sz="quarter" idx="8"/>
          </p:nvPr>
        </p:nvSpPr>
        <p:spPr/>
        <p:txBody>
          <a:bodyPr/>
          <a:lstStyle>
            <a:lvl1pPr>
              <a:defRPr/>
            </a:lvl1pPr>
          </a:lstStyle>
          <a:p>
            <a:pPr lvl="0"/>
            <a:fld id="{313A7D86-91CC-4C8F-8147-5813EEE61FDB}" type="slidenum">
              <a:t>‹nr.›</a:t>
            </a:fld>
            <a:endParaRPr lang="da-DK"/>
          </a:p>
        </p:txBody>
      </p:sp>
    </p:spTree>
    <p:extLst>
      <p:ext uri="{BB962C8B-B14F-4D97-AF65-F5344CB8AC3E}">
        <p14:creationId xmlns:p14="http://schemas.microsoft.com/office/powerpoint/2010/main" val="352930180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Tom">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9C44484-202A-41F8-ABC3-5D2166537F60}"/>
              </a:ext>
            </a:extLst>
          </p:cNvPr>
          <p:cNvSpPr txBox="1">
            <a:spLocks noGrp="1"/>
          </p:cNvSpPr>
          <p:nvPr>
            <p:ph type="dt" sz="half" idx="7"/>
          </p:nvPr>
        </p:nvSpPr>
        <p:spPr/>
        <p:txBody>
          <a:bodyPr/>
          <a:lstStyle>
            <a:lvl1pPr>
              <a:defRPr/>
            </a:lvl1pPr>
          </a:lstStyle>
          <a:p>
            <a:pPr lvl="0"/>
            <a:fld id="{2845F394-2D42-4D3F-B8CA-F121C0F3D83F}" type="datetime1">
              <a:rPr lang="da-DK"/>
              <a:pPr lvl="0"/>
              <a:t>29-06-2023</a:t>
            </a:fld>
            <a:endParaRPr lang="da-DK"/>
          </a:p>
        </p:txBody>
      </p:sp>
      <p:sp>
        <p:nvSpPr>
          <p:cNvPr id="3" name="Footer Placeholder 2">
            <a:extLst>
              <a:ext uri="{FF2B5EF4-FFF2-40B4-BE49-F238E27FC236}">
                <a16:creationId xmlns:a16="http://schemas.microsoft.com/office/drawing/2014/main" id="{EB124050-A6A7-2EF8-12A9-CEEFA9979A3F}"/>
              </a:ext>
            </a:extLst>
          </p:cNvPr>
          <p:cNvSpPr txBox="1">
            <a:spLocks noGrp="1"/>
          </p:cNvSpPr>
          <p:nvPr>
            <p:ph type="ftr" sz="quarter" idx="9"/>
          </p:nvPr>
        </p:nvSpPr>
        <p:spPr/>
        <p:txBody>
          <a:bodyPr/>
          <a:lstStyle>
            <a:lvl1pPr>
              <a:defRPr/>
            </a:lvl1pPr>
          </a:lstStyle>
          <a:p>
            <a:pPr lvl="0"/>
            <a:endParaRPr lang="da-DK"/>
          </a:p>
        </p:txBody>
      </p:sp>
      <p:sp>
        <p:nvSpPr>
          <p:cNvPr id="4" name="Slide Number Placeholder 3">
            <a:extLst>
              <a:ext uri="{FF2B5EF4-FFF2-40B4-BE49-F238E27FC236}">
                <a16:creationId xmlns:a16="http://schemas.microsoft.com/office/drawing/2014/main" id="{BCB2EF4B-AA01-FFED-A6BE-B426806C4DBE}"/>
              </a:ext>
            </a:extLst>
          </p:cNvPr>
          <p:cNvSpPr txBox="1">
            <a:spLocks noGrp="1"/>
          </p:cNvSpPr>
          <p:nvPr>
            <p:ph type="sldNum" sz="quarter" idx="8"/>
          </p:nvPr>
        </p:nvSpPr>
        <p:spPr/>
        <p:txBody>
          <a:bodyPr/>
          <a:lstStyle>
            <a:lvl1pPr>
              <a:defRPr/>
            </a:lvl1pPr>
          </a:lstStyle>
          <a:p>
            <a:pPr lvl="0"/>
            <a:fld id="{9E9D7B7C-81A0-4075-BA11-7FF4105FD07E}" type="slidenum">
              <a:t>‹nr.›</a:t>
            </a:fld>
            <a:endParaRPr lang="da-DK"/>
          </a:p>
        </p:txBody>
      </p:sp>
    </p:spTree>
    <p:extLst>
      <p:ext uri="{BB962C8B-B14F-4D97-AF65-F5344CB8AC3E}">
        <p14:creationId xmlns:p14="http://schemas.microsoft.com/office/powerpoint/2010/main" val="26295805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dhold med billedteks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16B1B2-9FC6-3792-85ED-1918896BCEFB}"/>
              </a:ext>
            </a:extLst>
          </p:cNvPr>
          <p:cNvSpPr txBox="1">
            <a:spLocks noGrp="1"/>
          </p:cNvSpPr>
          <p:nvPr>
            <p:ph type="title"/>
          </p:nvPr>
        </p:nvSpPr>
        <p:spPr>
          <a:xfrm>
            <a:off x="1154951" y="1447796"/>
            <a:ext cx="3401065" cy="1447796"/>
          </a:xfrm>
        </p:spPr>
        <p:txBody>
          <a:bodyPr anchor="b"/>
          <a:lstStyle>
            <a:lvl1pPr>
              <a:defRPr sz="2400"/>
            </a:lvl1pPr>
          </a:lstStyle>
          <a:p>
            <a:pPr lvl="0"/>
            <a:r>
              <a:rPr lang="da-DK"/>
              <a:t>Klik for at redigere titeltypografien i masteren</a:t>
            </a:r>
            <a:endParaRPr lang="en-US"/>
          </a:p>
        </p:txBody>
      </p:sp>
      <p:sp>
        <p:nvSpPr>
          <p:cNvPr id="3" name="Content Placeholder 2">
            <a:extLst>
              <a:ext uri="{FF2B5EF4-FFF2-40B4-BE49-F238E27FC236}">
                <a16:creationId xmlns:a16="http://schemas.microsoft.com/office/drawing/2014/main" id="{A3273FBE-CD2E-9ABE-714E-ABFF3854DE60}"/>
              </a:ext>
            </a:extLst>
          </p:cNvPr>
          <p:cNvSpPr txBox="1">
            <a:spLocks noGrp="1"/>
          </p:cNvSpPr>
          <p:nvPr>
            <p:ph idx="1"/>
          </p:nvPr>
        </p:nvSpPr>
        <p:spPr>
          <a:xfrm>
            <a:off x="4784616" y="1447796"/>
            <a:ext cx="5195995" cy="4572000"/>
          </a:xfrm>
        </p:spPr>
        <p:txBody>
          <a:bodyPr anchor="ctr"/>
          <a:lstStyle>
            <a:lvl1pPr>
              <a:defRPr/>
            </a:lvl1pPr>
            <a:lvl2pPr>
              <a:defRPr/>
            </a:lvl2pPr>
            <a:lvl3pPr>
              <a:defRPr/>
            </a:lvl3pPr>
            <a:lvl4pPr>
              <a:defRPr/>
            </a:lvl4pPr>
            <a:lvl5pPr>
              <a:defRPr/>
            </a:lvl5pPr>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endParaRPr lang="en-US"/>
          </a:p>
        </p:txBody>
      </p:sp>
      <p:sp>
        <p:nvSpPr>
          <p:cNvPr id="4" name="Text Placeholder 3">
            <a:extLst>
              <a:ext uri="{FF2B5EF4-FFF2-40B4-BE49-F238E27FC236}">
                <a16:creationId xmlns:a16="http://schemas.microsoft.com/office/drawing/2014/main" id="{D4832F88-C632-34C7-1C60-542F48B901BC}"/>
              </a:ext>
            </a:extLst>
          </p:cNvPr>
          <p:cNvSpPr txBox="1">
            <a:spLocks noGrp="1"/>
          </p:cNvSpPr>
          <p:nvPr>
            <p:ph type="body" idx="2"/>
          </p:nvPr>
        </p:nvSpPr>
        <p:spPr>
          <a:xfrm>
            <a:off x="1154951" y="3129277"/>
            <a:ext cx="3401065" cy="2895603"/>
          </a:xfrm>
        </p:spPr>
        <p:txBody>
          <a:bodyPr/>
          <a:lstStyle>
            <a:lvl1pPr marL="0" indent="0">
              <a:buNone/>
              <a:defRPr sz="1400"/>
            </a:lvl1pPr>
          </a:lstStyle>
          <a:p>
            <a:pPr lvl="0"/>
            <a:r>
              <a:rPr lang="da-DK"/>
              <a:t>Klik for at redigere teksttypografierne i masteren</a:t>
            </a:r>
          </a:p>
        </p:txBody>
      </p:sp>
      <p:sp>
        <p:nvSpPr>
          <p:cNvPr id="5" name="Date Placeholder 4">
            <a:extLst>
              <a:ext uri="{FF2B5EF4-FFF2-40B4-BE49-F238E27FC236}">
                <a16:creationId xmlns:a16="http://schemas.microsoft.com/office/drawing/2014/main" id="{4F65EC87-F4C8-34FF-9DF4-228AC03C4B96}"/>
              </a:ext>
            </a:extLst>
          </p:cNvPr>
          <p:cNvSpPr txBox="1">
            <a:spLocks noGrp="1"/>
          </p:cNvSpPr>
          <p:nvPr>
            <p:ph type="dt" sz="half" idx="7"/>
          </p:nvPr>
        </p:nvSpPr>
        <p:spPr/>
        <p:txBody>
          <a:bodyPr/>
          <a:lstStyle>
            <a:lvl1pPr>
              <a:defRPr/>
            </a:lvl1pPr>
          </a:lstStyle>
          <a:p>
            <a:pPr lvl="0"/>
            <a:fld id="{A7CF861A-B5AE-452E-B55C-E398C9F5E37E}" type="datetime1">
              <a:rPr lang="da-DK"/>
              <a:pPr lvl="0"/>
              <a:t>29-06-2023</a:t>
            </a:fld>
            <a:endParaRPr lang="da-DK"/>
          </a:p>
        </p:txBody>
      </p:sp>
      <p:sp>
        <p:nvSpPr>
          <p:cNvPr id="6" name="Footer Placeholder 5">
            <a:extLst>
              <a:ext uri="{FF2B5EF4-FFF2-40B4-BE49-F238E27FC236}">
                <a16:creationId xmlns:a16="http://schemas.microsoft.com/office/drawing/2014/main" id="{DAD84505-F4CC-4539-25E3-3E7536497E9A}"/>
              </a:ext>
            </a:extLst>
          </p:cNvPr>
          <p:cNvSpPr txBox="1">
            <a:spLocks noGrp="1"/>
          </p:cNvSpPr>
          <p:nvPr>
            <p:ph type="ftr" sz="quarter" idx="9"/>
          </p:nvPr>
        </p:nvSpPr>
        <p:spPr/>
        <p:txBody>
          <a:bodyPr/>
          <a:lstStyle>
            <a:lvl1pPr>
              <a:defRPr/>
            </a:lvl1pPr>
          </a:lstStyle>
          <a:p>
            <a:pPr lvl="0"/>
            <a:endParaRPr lang="da-DK"/>
          </a:p>
        </p:txBody>
      </p:sp>
      <p:sp>
        <p:nvSpPr>
          <p:cNvPr id="7" name="Slide Number Placeholder 6">
            <a:extLst>
              <a:ext uri="{FF2B5EF4-FFF2-40B4-BE49-F238E27FC236}">
                <a16:creationId xmlns:a16="http://schemas.microsoft.com/office/drawing/2014/main" id="{CFFEB8D1-E86A-8F1F-6139-386DCD94C25F}"/>
              </a:ext>
            </a:extLst>
          </p:cNvPr>
          <p:cNvSpPr txBox="1">
            <a:spLocks noGrp="1"/>
          </p:cNvSpPr>
          <p:nvPr>
            <p:ph type="sldNum" sz="quarter" idx="8"/>
          </p:nvPr>
        </p:nvSpPr>
        <p:spPr/>
        <p:txBody>
          <a:bodyPr/>
          <a:lstStyle>
            <a:lvl1pPr>
              <a:defRPr/>
            </a:lvl1pPr>
          </a:lstStyle>
          <a:p>
            <a:pPr lvl="0"/>
            <a:fld id="{44913B52-9C30-4764-9004-78807DC27917}" type="slidenum">
              <a:t>‹nr.›</a:t>
            </a:fld>
            <a:endParaRPr lang="da-DK"/>
          </a:p>
        </p:txBody>
      </p:sp>
    </p:spTree>
    <p:extLst>
      <p:ext uri="{BB962C8B-B14F-4D97-AF65-F5344CB8AC3E}">
        <p14:creationId xmlns:p14="http://schemas.microsoft.com/office/powerpoint/2010/main" val="214212204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illede med billedteks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9F2DAF-7A5E-2BF3-B952-9794B3179073}"/>
              </a:ext>
            </a:extLst>
          </p:cNvPr>
          <p:cNvSpPr txBox="1">
            <a:spLocks noGrp="1"/>
          </p:cNvSpPr>
          <p:nvPr>
            <p:ph type="title"/>
          </p:nvPr>
        </p:nvSpPr>
        <p:spPr>
          <a:xfrm>
            <a:off x="1153908" y="1854192"/>
            <a:ext cx="5092906" cy="1574807"/>
          </a:xfrm>
        </p:spPr>
        <p:txBody>
          <a:bodyPr anchor="b">
            <a:normAutofit/>
          </a:bodyPr>
          <a:lstStyle>
            <a:lvl1pPr>
              <a:defRPr sz="3600"/>
            </a:lvl1pPr>
          </a:lstStyle>
          <a:p>
            <a:pPr lvl="0"/>
            <a:r>
              <a:rPr lang="da-DK"/>
              <a:t>Klik for at redigere titeltypografien i masteren</a:t>
            </a:r>
            <a:endParaRPr lang="en-US"/>
          </a:p>
        </p:txBody>
      </p:sp>
      <p:sp>
        <p:nvSpPr>
          <p:cNvPr id="3" name="Picture Placeholder 2">
            <a:extLst>
              <a:ext uri="{FF2B5EF4-FFF2-40B4-BE49-F238E27FC236}">
                <a16:creationId xmlns:a16="http://schemas.microsoft.com/office/drawing/2014/main" id="{10DEEE27-1903-DF5F-CBD7-236BFC759800}"/>
              </a:ext>
            </a:extLst>
          </p:cNvPr>
          <p:cNvSpPr txBox="1">
            <a:spLocks noGrp="1"/>
          </p:cNvSpPr>
          <p:nvPr>
            <p:ph type="pic" idx="1"/>
          </p:nvPr>
        </p:nvSpPr>
        <p:spPr>
          <a:xfrm>
            <a:off x="6949549" y="1143000"/>
            <a:ext cx="3200400" cy="4572000"/>
          </a:xfrm>
          <a:effectLst>
            <a:outerShdw dist="50804" dir="5400000" algn="tl">
              <a:srgbClr val="000000">
                <a:alpha val="43000"/>
              </a:srgbClr>
            </a:outerShdw>
          </a:effectLst>
        </p:spPr>
        <p:txBody>
          <a:bodyPr anchorCtr="1"/>
          <a:lstStyle>
            <a:lvl1pPr marL="0" indent="0" algn="ctr">
              <a:buNone/>
              <a:defRPr sz="1600"/>
            </a:lvl1pPr>
          </a:lstStyle>
          <a:p>
            <a:pPr lvl="0"/>
            <a:r>
              <a:rPr lang="da-DK"/>
              <a:t>Klik på ikonet for at tilføje et billede</a:t>
            </a:r>
            <a:endParaRPr lang="en-US"/>
          </a:p>
        </p:txBody>
      </p:sp>
      <p:sp>
        <p:nvSpPr>
          <p:cNvPr id="4" name="Text Placeholder 3">
            <a:extLst>
              <a:ext uri="{FF2B5EF4-FFF2-40B4-BE49-F238E27FC236}">
                <a16:creationId xmlns:a16="http://schemas.microsoft.com/office/drawing/2014/main" id="{03390A87-D456-9A40-34CD-FC3AB1D08013}"/>
              </a:ext>
            </a:extLst>
          </p:cNvPr>
          <p:cNvSpPr txBox="1">
            <a:spLocks noGrp="1"/>
          </p:cNvSpPr>
          <p:nvPr>
            <p:ph type="body" idx="2"/>
          </p:nvPr>
        </p:nvSpPr>
        <p:spPr>
          <a:xfrm>
            <a:off x="1154951" y="3657600"/>
            <a:ext cx="5084978" cy="1371600"/>
          </a:xfrm>
        </p:spPr>
        <p:txBody>
          <a:bodyPr/>
          <a:lstStyle>
            <a:lvl1pPr marL="0" indent="0">
              <a:buNone/>
              <a:defRPr sz="1400"/>
            </a:lvl1pPr>
          </a:lstStyle>
          <a:p>
            <a:pPr lvl="0"/>
            <a:r>
              <a:rPr lang="da-DK"/>
              <a:t>Klik for at redigere teksttypografierne i masteren</a:t>
            </a:r>
          </a:p>
        </p:txBody>
      </p:sp>
      <p:sp>
        <p:nvSpPr>
          <p:cNvPr id="5" name="Date Placeholder 4">
            <a:extLst>
              <a:ext uri="{FF2B5EF4-FFF2-40B4-BE49-F238E27FC236}">
                <a16:creationId xmlns:a16="http://schemas.microsoft.com/office/drawing/2014/main" id="{B625FDC7-29D6-5812-CA2F-03A31AB5CC84}"/>
              </a:ext>
            </a:extLst>
          </p:cNvPr>
          <p:cNvSpPr txBox="1">
            <a:spLocks noGrp="1"/>
          </p:cNvSpPr>
          <p:nvPr>
            <p:ph type="dt" sz="half" idx="7"/>
          </p:nvPr>
        </p:nvSpPr>
        <p:spPr/>
        <p:txBody>
          <a:bodyPr/>
          <a:lstStyle>
            <a:lvl1pPr>
              <a:defRPr/>
            </a:lvl1pPr>
          </a:lstStyle>
          <a:p>
            <a:pPr lvl="0"/>
            <a:fld id="{8F035074-4292-45A6-A391-05C7730E2CC8}" type="datetime1">
              <a:rPr lang="da-DK"/>
              <a:pPr lvl="0"/>
              <a:t>29-06-2023</a:t>
            </a:fld>
            <a:endParaRPr lang="da-DK"/>
          </a:p>
        </p:txBody>
      </p:sp>
      <p:sp>
        <p:nvSpPr>
          <p:cNvPr id="6" name="Footer Placeholder 5">
            <a:extLst>
              <a:ext uri="{FF2B5EF4-FFF2-40B4-BE49-F238E27FC236}">
                <a16:creationId xmlns:a16="http://schemas.microsoft.com/office/drawing/2014/main" id="{3CBEB9D5-29B8-59F0-1107-AA504D816B73}"/>
              </a:ext>
            </a:extLst>
          </p:cNvPr>
          <p:cNvSpPr txBox="1">
            <a:spLocks noGrp="1"/>
          </p:cNvSpPr>
          <p:nvPr>
            <p:ph type="ftr" sz="quarter" idx="9"/>
          </p:nvPr>
        </p:nvSpPr>
        <p:spPr/>
        <p:txBody>
          <a:bodyPr/>
          <a:lstStyle>
            <a:lvl1pPr>
              <a:defRPr/>
            </a:lvl1pPr>
          </a:lstStyle>
          <a:p>
            <a:pPr lvl="0"/>
            <a:endParaRPr lang="da-DK"/>
          </a:p>
        </p:txBody>
      </p:sp>
      <p:sp>
        <p:nvSpPr>
          <p:cNvPr id="7" name="Slide Number Placeholder 6">
            <a:extLst>
              <a:ext uri="{FF2B5EF4-FFF2-40B4-BE49-F238E27FC236}">
                <a16:creationId xmlns:a16="http://schemas.microsoft.com/office/drawing/2014/main" id="{7FC0DDF1-947E-7998-C54A-0D5A611C9C89}"/>
              </a:ext>
            </a:extLst>
          </p:cNvPr>
          <p:cNvSpPr txBox="1">
            <a:spLocks noGrp="1"/>
          </p:cNvSpPr>
          <p:nvPr>
            <p:ph type="sldNum" sz="quarter" idx="8"/>
          </p:nvPr>
        </p:nvSpPr>
        <p:spPr/>
        <p:txBody>
          <a:bodyPr/>
          <a:lstStyle>
            <a:lvl1pPr>
              <a:defRPr/>
            </a:lvl1pPr>
          </a:lstStyle>
          <a:p>
            <a:pPr lvl="0"/>
            <a:fld id="{C16E4C50-3729-41E9-8055-CA94503BABAC}" type="slidenum">
              <a:t>‹nr.›</a:t>
            </a:fld>
            <a:endParaRPr lang="da-DK"/>
          </a:p>
        </p:txBody>
      </p:sp>
    </p:spTree>
    <p:extLst>
      <p:ext uri="{BB962C8B-B14F-4D97-AF65-F5344CB8AC3E}">
        <p14:creationId xmlns:p14="http://schemas.microsoft.com/office/powerpoint/2010/main" val="69509197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sk billede med billedteks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8B41DE-3036-FEC1-4A49-FA9C6C3066D5}"/>
              </a:ext>
            </a:extLst>
          </p:cNvPr>
          <p:cNvSpPr txBox="1">
            <a:spLocks noGrp="1"/>
          </p:cNvSpPr>
          <p:nvPr>
            <p:ph type="title"/>
          </p:nvPr>
        </p:nvSpPr>
        <p:spPr>
          <a:xfrm>
            <a:off x="1154960" y="4800590"/>
            <a:ext cx="8825660" cy="566735"/>
          </a:xfrm>
        </p:spPr>
        <p:txBody>
          <a:bodyPr anchor="b">
            <a:normAutofit/>
          </a:bodyPr>
          <a:lstStyle>
            <a:lvl1pPr>
              <a:defRPr sz="2400"/>
            </a:lvl1pPr>
          </a:lstStyle>
          <a:p>
            <a:pPr lvl="0"/>
            <a:r>
              <a:rPr lang="da-DK"/>
              <a:t>Klik for at redigere titeltypografien i masteren</a:t>
            </a:r>
            <a:endParaRPr lang="en-US"/>
          </a:p>
        </p:txBody>
      </p:sp>
      <p:sp>
        <p:nvSpPr>
          <p:cNvPr id="3" name="Picture Placeholder 2">
            <a:extLst>
              <a:ext uri="{FF2B5EF4-FFF2-40B4-BE49-F238E27FC236}">
                <a16:creationId xmlns:a16="http://schemas.microsoft.com/office/drawing/2014/main" id="{39516857-95B2-C114-CDA9-77487EAD6B20}"/>
              </a:ext>
            </a:extLst>
          </p:cNvPr>
          <p:cNvSpPr txBox="1">
            <a:spLocks noGrp="1"/>
          </p:cNvSpPr>
          <p:nvPr>
            <p:ph type="pic" idx="4294967295"/>
          </p:nvPr>
        </p:nvSpPr>
        <p:spPr>
          <a:xfrm>
            <a:off x="1154951" y="685800"/>
            <a:ext cx="8825660" cy="3640665"/>
          </a:xfrm>
          <a:effectLst>
            <a:outerShdw dist="50804" dir="5400000" algn="tl">
              <a:srgbClr val="000000">
                <a:alpha val="43000"/>
              </a:srgbClr>
            </a:outerShdw>
          </a:effectLst>
        </p:spPr>
        <p:txBody>
          <a:bodyPr anchorCtr="1"/>
          <a:lstStyle>
            <a:lvl1pPr marL="0" indent="0" algn="ctr">
              <a:buNone/>
              <a:defRPr sz="1600"/>
            </a:lvl1pPr>
          </a:lstStyle>
          <a:p>
            <a:pPr lvl="0"/>
            <a:r>
              <a:rPr lang="da-DK"/>
              <a:t>Klik på ikonet for at tilføje et billede</a:t>
            </a:r>
            <a:endParaRPr lang="en-US"/>
          </a:p>
        </p:txBody>
      </p:sp>
      <p:sp>
        <p:nvSpPr>
          <p:cNvPr id="4" name="Text Placeholder 3">
            <a:extLst>
              <a:ext uri="{FF2B5EF4-FFF2-40B4-BE49-F238E27FC236}">
                <a16:creationId xmlns:a16="http://schemas.microsoft.com/office/drawing/2014/main" id="{603C4DC1-886F-6278-9B5C-CA285B64D4F4}"/>
              </a:ext>
            </a:extLst>
          </p:cNvPr>
          <p:cNvSpPr txBox="1">
            <a:spLocks noGrp="1"/>
          </p:cNvSpPr>
          <p:nvPr>
            <p:ph type="body" idx="4294967295"/>
          </p:nvPr>
        </p:nvSpPr>
        <p:spPr>
          <a:xfrm>
            <a:off x="1154960" y="5367326"/>
            <a:ext cx="8825651" cy="493711"/>
          </a:xfrm>
        </p:spPr>
        <p:txBody>
          <a:bodyPr/>
          <a:lstStyle>
            <a:lvl1pPr marL="0" indent="0">
              <a:buNone/>
              <a:defRPr sz="1200"/>
            </a:lvl1pPr>
          </a:lstStyle>
          <a:p>
            <a:pPr lvl="0"/>
            <a:r>
              <a:rPr lang="da-DK"/>
              <a:t>Klik for at redigere teksttypografierne i masteren</a:t>
            </a:r>
          </a:p>
        </p:txBody>
      </p:sp>
      <p:sp>
        <p:nvSpPr>
          <p:cNvPr id="5" name="Date Placeholder 4">
            <a:extLst>
              <a:ext uri="{FF2B5EF4-FFF2-40B4-BE49-F238E27FC236}">
                <a16:creationId xmlns:a16="http://schemas.microsoft.com/office/drawing/2014/main" id="{1B3803D9-16AE-701D-9938-1CDB22894529}"/>
              </a:ext>
            </a:extLst>
          </p:cNvPr>
          <p:cNvSpPr txBox="1">
            <a:spLocks noGrp="1"/>
          </p:cNvSpPr>
          <p:nvPr>
            <p:ph type="dt" sz="half" idx="7"/>
          </p:nvPr>
        </p:nvSpPr>
        <p:spPr/>
        <p:txBody>
          <a:bodyPr/>
          <a:lstStyle>
            <a:lvl1pPr>
              <a:defRPr/>
            </a:lvl1pPr>
          </a:lstStyle>
          <a:p>
            <a:pPr lvl="0"/>
            <a:fld id="{9AFFF071-9300-4115-90EE-F54F48F260BF}" type="datetime1">
              <a:rPr lang="da-DK"/>
              <a:pPr lvl="0"/>
              <a:t>29-06-2023</a:t>
            </a:fld>
            <a:endParaRPr lang="da-DK"/>
          </a:p>
        </p:txBody>
      </p:sp>
      <p:sp>
        <p:nvSpPr>
          <p:cNvPr id="6" name="Footer Placeholder 5">
            <a:extLst>
              <a:ext uri="{FF2B5EF4-FFF2-40B4-BE49-F238E27FC236}">
                <a16:creationId xmlns:a16="http://schemas.microsoft.com/office/drawing/2014/main" id="{C93BF7E2-8C6F-FEE0-EF59-D1B870A2B273}"/>
              </a:ext>
            </a:extLst>
          </p:cNvPr>
          <p:cNvSpPr txBox="1">
            <a:spLocks noGrp="1"/>
          </p:cNvSpPr>
          <p:nvPr>
            <p:ph type="ftr" sz="quarter" idx="9"/>
          </p:nvPr>
        </p:nvSpPr>
        <p:spPr/>
        <p:txBody>
          <a:bodyPr/>
          <a:lstStyle>
            <a:lvl1pPr>
              <a:defRPr/>
            </a:lvl1pPr>
          </a:lstStyle>
          <a:p>
            <a:pPr lvl="0"/>
            <a:endParaRPr lang="da-DK"/>
          </a:p>
        </p:txBody>
      </p:sp>
      <p:sp>
        <p:nvSpPr>
          <p:cNvPr id="7" name="Slide Number Placeholder 6">
            <a:extLst>
              <a:ext uri="{FF2B5EF4-FFF2-40B4-BE49-F238E27FC236}">
                <a16:creationId xmlns:a16="http://schemas.microsoft.com/office/drawing/2014/main" id="{5F96B50D-7AA7-1517-CBC3-4CB3D2FA7345}"/>
              </a:ext>
            </a:extLst>
          </p:cNvPr>
          <p:cNvSpPr txBox="1">
            <a:spLocks noGrp="1"/>
          </p:cNvSpPr>
          <p:nvPr>
            <p:ph type="sldNum" sz="quarter" idx="8"/>
          </p:nvPr>
        </p:nvSpPr>
        <p:spPr/>
        <p:txBody>
          <a:bodyPr/>
          <a:lstStyle>
            <a:lvl1pPr>
              <a:defRPr/>
            </a:lvl1pPr>
          </a:lstStyle>
          <a:p>
            <a:pPr lvl="0"/>
            <a:fld id="{269E8D2E-4DD7-43A7-83A6-7FEF257005AE}" type="slidenum">
              <a:t>‹nr.›</a:t>
            </a:fld>
            <a:endParaRPr lang="da-DK"/>
          </a:p>
        </p:txBody>
      </p:sp>
    </p:spTree>
    <p:extLst>
      <p:ext uri="{BB962C8B-B14F-4D97-AF65-F5344CB8AC3E}">
        <p14:creationId xmlns:p14="http://schemas.microsoft.com/office/powerpoint/2010/main" val="340023325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el og billedteks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60EE87-E930-71FD-A79A-047A370A700E}"/>
              </a:ext>
            </a:extLst>
          </p:cNvPr>
          <p:cNvSpPr txBox="1">
            <a:spLocks noGrp="1"/>
          </p:cNvSpPr>
          <p:nvPr>
            <p:ph type="title"/>
          </p:nvPr>
        </p:nvSpPr>
        <p:spPr>
          <a:xfrm>
            <a:off x="1154951" y="1447796"/>
            <a:ext cx="8825660" cy="1981203"/>
          </a:xfrm>
        </p:spPr>
        <p:txBody>
          <a:bodyPr/>
          <a:lstStyle>
            <a:lvl1pPr>
              <a:defRPr sz="4800"/>
            </a:lvl1pPr>
          </a:lstStyle>
          <a:p>
            <a:pPr lvl="0"/>
            <a:r>
              <a:rPr lang="da-DK"/>
              <a:t>Klik for at redigere titeltypografien i masteren</a:t>
            </a:r>
            <a:endParaRPr lang="en-US"/>
          </a:p>
        </p:txBody>
      </p:sp>
      <p:sp>
        <p:nvSpPr>
          <p:cNvPr id="3" name="Text Placeholder 3">
            <a:extLst>
              <a:ext uri="{FF2B5EF4-FFF2-40B4-BE49-F238E27FC236}">
                <a16:creationId xmlns:a16="http://schemas.microsoft.com/office/drawing/2014/main" id="{90DBFDF0-1F5A-6932-5FB3-EE078052F380}"/>
              </a:ext>
            </a:extLst>
          </p:cNvPr>
          <p:cNvSpPr txBox="1">
            <a:spLocks noGrp="1"/>
          </p:cNvSpPr>
          <p:nvPr>
            <p:ph type="body" idx="4294967295"/>
          </p:nvPr>
        </p:nvSpPr>
        <p:spPr>
          <a:xfrm>
            <a:off x="1154951" y="3657600"/>
            <a:ext cx="8825660" cy="2362196"/>
          </a:xfrm>
        </p:spPr>
        <p:txBody>
          <a:bodyPr anchor="ctr"/>
          <a:lstStyle>
            <a:lvl1pPr marL="0" indent="0">
              <a:buNone/>
              <a:defRPr sz="1800"/>
            </a:lvl1pPr>
          </a:lstStyle>
          <a:p>
            <a:pPr lvl="0"/>
            <a:r>
              <a:rPr lang="da-DK"/>
              <a:t>Klik for at redigere teksttypografierne i masteren</a:t>
            </a:r>
          </a:p>
        </p:txBody>
      </p:sp>
      <p:sp>
        <p:nvSpPr>
          <p:cNvPr id="4" name="Date Placeholder 3">
            <a:extLst>
              <a:ext uri="{FF2B5EF4-FFF2-40B4-BE49-F238E27FC236}">
                <a16:creationId xmlns:a16="http://schemas.microsoft.com/office/drawing/2014/main" id="{7D6A5D34-D0DB-2B0C-84AD-992C15E0808F}"/>
              </a:ext>
            </a:extLst>
          </p:cNvPr>
          <p:cNvSpPr txBox="1">
            <a:spLocks noGrp="1"/>
          </p:cNvSpPr>
          <p:nvPr>
            <p:ph type="dt" sz="half" idx="7"/>
          </p:nvPr>
        </p:nvSpPr>
        <p:spPr/>
        <p:txBody>
          <a:bodyPr/>
          <a:lstStyle>
            <a:lvl1pPr>
              <a:defRPr/>
            </a:lvl1pPr>
          </a:lstStyle>
          <a:p>
            <a:pPr lvl="0"/>
            <a:fld id="{39CCCA92-D469-4644-87A7-BF09C3977EC1}" type="datetime1">
              <a:rPr lang="da-DK"/>
              <a:pPr lvl="0"/>
              <a:t>29-06-2023</a:t>
            </a:fld>
            <a:endParaRPr lang="da-DK"/>
          </a:p>
        </p:txBody>
      </p:sp>
      <p:sp>
        <p:nvSpPr>
          <p:cNvPr id="5" name="Footer Placeholder 4">
            <a:extLst>
              <a:ext uri="{FF2B5EF4-FFF2-40B4-BE49-F238E27FC236}">
                <a16:creationId xmlns:a16="http://schemas.microsoft.com/office/drawing/2014/main" id="{70670907-CBDD-902E-BAFB-65244F01441F}"/>
              </a:ext>
            </a:extLst>
          </p:cNvPr>
          <p:cNvSpPr txBox="1">
            <a:spLocks noGrp="1"/>
          </p:cNvSpPr>
          <p:nvPr>
            <p:ph type="ftr" sz="quarter" idx="9"/>
          </p:nvPr>
        </p:nvSpPr>
        <p:spPr/>
        <p:txBody>
          <a:bodyPr/>
          <a:lstStyle>
            <a:lvl1pPr>
              <a:defRPr/>
            </a:lvl1pPr>
          </a:lstStyle>
          <a:p>
            <a:pPr lvl="0"/>
            <a:endParaRPr lang="da-DK"/>
          </a:p>
        </p:txBody>
      </p:sp>
      <p:sp>
        <p:nvSpPr>
          <p:cNvPr id="6" name="Slide Number Placeholder 5">
            <a:extLst>
              <a:ext uri="{FF2B5EF4-FFF2-40B4-BE49-F238E27FC236}">
                <a16:creationId xmlns:a16="http://schemas.microsoft.com/office/drawing/2014/main" id="{AA3F1321-B3CC-5D1C-AB12-321DF548B11E}"/>
              </a:ext>
            </a:extLst>
          </p:cNvPr>
          <p:cNvSpPr txBox="1">
            <a:spLocks noGrp="1"/>
          </p:cNvSpPr>
          <p:nvPr>
            <p:ph type="sldNum" sz="quarter" idx="8"/>
          </p:nvPr>
        </p:nvSpPr>
        <p:spPr/>
        <p:txBody>
          <a:bodyPr/>
          <a:lstStyle>
            <a:lvl1pPr>
              <a:defRPr/>
            </a:lvl1pPr>
          </a:lstStyle>
          <a:p>
            <a:pPr lvl="0"/>
            <a:fld id="{C1701334-CD25-4354-B27F-D4677DA9BA16}" type="slidenum">
              <a:t>‹nr.›</a:t>
            </a:fld>
            <a:endParaRPr lang="da-DK"/>
          </a:p>
        </p:txBody>
      </p:sp>
    </p:spTree>
    <p:extLst>
      <p:ext uri="{BB962C8B-B14F-4D97-AF65-F5344CB8AC3E}">
        <p14:creationId xmlns:p14="http://schemas.microsoft.com/office/powerpoint/2010/main" val="404922647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itat med billedteks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32CF27-2EA6-21F9-6633-0DF5742E7EAB}"/>
              </a:ext>
            </a:extLst>
          </p:cNvPr>
          <p:cNvSpPr txBox="1">
            <a:spLocks noGrp="1"/>
          </p:cNvSpPr>
          <p:nvPr>
            <p:ph type="title"/>
          </p:nvPr>
        </p:nvSpPr>
        <p:spPr>
          <a:xfrm>
            <a:off x="1574797" y="1447796"/>
            <a:ext cx="7999317" cy="2323371"/>
          </a:xfrm>
        </p:spPr>
        <p:txBody>
          <a:bodyPr/>
          <a:lstStyle>
            <a:lvl1pPr>
              <a:defRPr sz="4800"/>
            </a:lvl1pPr>
          </a:lstStyle>
          <a:p>
            <a:pPr lvl="0"/>
            <a:r>
              <a:rPr lang="da-DK"/>
              <a:t>Klik for at redigere titeltypografien i masteren</a:t>
            </a:r>
            <a:endParaRPr lang="en-US"/>
          </a:p>
        </p:txBody>
      </p:sp>
      <p:sp>
        <p:nvSpPr>
          <p:cNvPr id="3" name="Text Placeholder 3">
            <a:extLst>
              <a:ext uri="{FF2B5EF4-FFF2-40B4-BE49-F238E27FC236}">
                <a16:creationId xmlns:a16="http://schemas.microsoft.com/office/drawing/2014/main" id="{9BF1D600-2B71-F972-B291-A5A6524B9C3F}"/>
              </a:ext>
            </a:extLst>
          </p:cNvPr>
          <p:cNvSpPr txBox="1">
            <a:spLocks noGrp="1"/>
          </p:cNvSpPr>
          <p:nvPr>
            <p:ph type="body" idx="4294967295"/>
          </p:nvPr>
        </p:nvSpPr>
        <p:spPr>
          <a:xfrm>
            <a:off x="1930398" y="3771177"/>
            <a:ext cx="7279648" cy="342177"/>
          </a:xfrm>
        </p:spPr>
        <p:txBody>
          <a:bodyPr/>
          <a:lstStyle>
            <a:lvl1pPr marL="0" indent="0">
              <a:buNone/>
              <a:defRPr sz="1400" cap="small">
                <a:solidFill>
                  <a:srgbClr val="8AD0D6"/>
                </a:solidFill>
              </a:defRPr>
            </a:lvl1pPr>
          </a:lstStyle>
          <a:p>
            <a:pPr lvl="0"/>
            <a:r>
              <a:rPr lang="da-DK"/>
              <a:t>Klik for at redigere teksttypografierne i masteren</a:t>
            </a:r>
          </a:p>
        </p:txBody>
      </p:sp>
      <p:sp>
        <p:nvSpPr>
          <p:cNvPr id="4" name="Text Placeholder 3">
            <a:extLst>
              <a:ext uri="{FF2B5EF4-FFF2-40B4-BE49-F238E27FC236}">
                <a16:creationId xmlns:a16="http://schemas.microsoft.com/office/drawing/2014/main" id="{B4009EE4-58D3-8B66-BF47-93E2A5784E21}"/>
              </a:ext>
            </a:extLst>
          </p:cNvPr>
          <p:cNvSpPr txBox="1">
            <a:spLocks noGrp="1"/>
          </p:cNvSpPr>
          <p:nvPr>
            <p:ph type="body" idx="4294967295"/>
          </p:nvPr>
        </p:nvSpPr>
        <p:spPr>
          <a:xfrm>
            <a:off x="1154951" y="4350660"/>
            <a:ext cx="8825660" cy="1676396"/>
          </a:xfrm>
        </p:spPr>
        <p:txBody>
          <a:bodyPr anchor="ctr"/>
          <a:lstStyle>
            <a:lvl1pPr marL="0" indent="0">
              <a:buNone/>
              <a:defRPr sz="1800"/>
            </a:lvl1pPr>
          </a:lstStyle>
          <a:p>
            <a:pPr lvl="0"/>
            <a:r>
              <a:rPr lang="da-DK"/>
              <a:t>Klik for at redigere teksttypografierne i masteren</a:t>
            </a:r>
          </a:p>
        </p:txBody>
      </p:sp>
      <p:sp>
        <p:nvSpPr>
          <p:cNvPr id="5" name="Date Placeholder 3">
            <a:extLst>
              <a:ext uri="{FF2B5EF4-FFF2-40B4-BE49-F238E27FC236}">
                <a16:creationId xmlns:a16="http://schemas.microsoft.com/office/drawing/2014/main" id="{6E70BFDF-A571-B367-C48A-A8034351D77A}"/>
              </a:ext>
            </a:extLst>
          </p:cNvPr>
          <p:cNvSpPr txBox="1">
            <a:spLocks noGrp="1"/>
          </p:cNvSpPr>
          <p:nvPr>
            <p:ph type="dt" sz="half" idx="7"/>
          </p:nvPr>
        </p:nvSpPr>
        <p:spPr/>
        <p:txBody>
          <a:bodyPr/>
          <a:lstStyle>
            <a:lvl1pPr>
              <a:defRPr/>
            </a:lvl1pPr>
          </a:lstStyle>
          <a:p>
            <a:pPr lvl="0"/>
            <a:fld id="{19ECD77F-B6FB-46DC-8E4D-8A5C325CC777}" type="datetime1">
              <a:rPr lang="da-DK"/>
              <a:pPr lvl="0"/>
              <a:t>29-06-2023</a:t>
            </a:fld>
            <a:endParaRPr lang="da-DK"/>
          </a:p>
        </p:txBody>
      </p:sp>
      <p:sp>
        <p:nvSpPr>
          <p:cNvPr id="6" name="Footer Placeholder 4">
            <a:extLst>
              <a:ext uri="{FF2B5EF4-FFF2-40B4-BE49-F238E27FC236}">
                <a16:creationId xmlns:a16="http://schemas.microsoft.com/office/drawing/2014/main" id="{08931A82-5C4A-0C95-C682-70C5362E2AF9}"/>
              </a:ext>
            </a:extLst>
          </p:cNvPr>
          <p:cNvSpPr txBox="1">
            <a:spLocks noGrp="1"/>
          </p:cNvSpPr>
          <p:nvPr>
            <p:ph type="ftr" sz="quarter" idx="9"/>
          </p:nvPr>
        </p:nvSpPr>
        <p:spPr/>
        <p:txBody>
          <a:bodyPr/>
          <a:lstStyle>
            <a:lvl1pPr>
              <a:defRPr/>
            </a:lvl1pPr>
          </a:lstStyle>
          <a:p>
            <a:pPr lvl="0"/>
            <a:endParaRPr lang="da-DK"/>
          </a:p>
        </p:txBody>
      </p:sp>
      <p:sp>
        <p:nvSpPr>
          <p:cNvPr id="7" name="Slide Number Placeholder 5">
            <a:extLst>
              <a:ext uri="{FF2B5EF4-FFF2-40B4-BE49-F238E27FC236}">
                <a16:creationId xmlns:a16="http://schemas.microsoft.com/office/drawing/2014/main" id="{73485597-CDDD-89B5-C9F2-E61D487DF6AE}"/>
              </a:ext>
            </a:extLst>
          </p:cNvPr>
          <p:cNvSpPr txBox="1">
            <a:spLocks noGrp="1"/>
          </p:cNvSpPr>
          <p:nvPr>
            <p:ph type="sldNum" sz="quarter" idx="8"/>
          </p:nvPr>
        </p:nvSpPr>
        <p:spPr/>
        <p:txBody>
          <a:bodyPr/>
          <a:lstStyle>
            <a:lvl1pPr>
              <a:defRPr/>
            </a:lvl1pPr>
          </a:lstStyle>
          <a:p>
            <a:pPr lvl="0"/>
            <a:fld id="{6030C300-2544-4E80-BF51-A1F663DA3F0E}" type="slidenum">
              <a:t>‹nr.›</a:t>
            </a:fld>
            <a:endParaRPr lang="da-DK"/>
          </a:p>
        </p:txBody>
      </p:sp>
      <p:sp>
        <p:nvSpPr>
          <p:cNvPr id="8" name="TextBox 11">
            <a:extLst>
              <a:ext uri="{FF2B5EF4-FFF2-40B4-BE49-F238E27FC236}">
                <a16:creationId xmlns:a16="http://schemas.microsoft.com/office/drawing/2014/main" id="{9A39C41E-1804-D87C-84C7-DB260CC9D3CD}"/>
              </a:ext>
            </a:extLst>
          </p:cNvPr>
          <p:cNvSpPr txBox="1"/>
          <p:nvPr/>
        </p:nvSpPr>
        <p:spPr>
          <a:xfrm>
            <a:off x="898297" y="971257"/>
            <a:ext cx="801910" cy="1969773"/>
          </a:xfrm>
          <a:prstGeom prst="rect">
            <a:avLst/>
          </a:prstGeom>
          <a:noFill/>
          <a:ln cap="flat">
            <a:noFill/>
          </a:ln>
        </p:spPr>
        <p:txBody>
          <a:bodyPr vert="horz" wrap="square" lIns="91440" tIns="45720" rIns="91440" bIns="45720" anchor="t" anchorCtr="0" compatLnSpc="1">
            <a:spAutoFit/>
          </a:bodyPr>
          <a:lstStyle/>
          <a:p>
            <a:pPr marL="0" marR="0" lvl="0" indent="0" algn="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12200" b="0" i="0" u="none" strike="noStrike" kern="1200" cap="none" spc="0" baseline="0">
                <a:solidFill>
                  <a:srgbClr val="8AD0D6"/>
                </a:solidFill>
                <a:uFillTx/>
                <a:latin typeface="Arial"/>
              </a:rPr>
              <a:t>“</a:t>
            </a:r>
          </a:p>
        </p:txBody>
      </p:sp>
      <p:sp>
        <p:nvSpPr>
          <p:cNvPr id="9" name="TextBox 14">
            <a:extLst>
              <a:ext uri="{FF2B5EF4-FFF2-40B4-BE49-F238E27FC236}">
                <a16:creationId xmlns:a16="http://schemas.microsoft.com/office/drawing/2014/main" id="{FC20F79B-2DD2-FFE6-87F6-851D0D40C4F6}"/>
              </a:ext>
            </a:extLst>
          </p:cNvPr>
          <p:cNvSpPr txBox="1"/>
          <p:nvPr/>
        </p:nvSpPr>
        <p:spPr>
          <a:xfrm>
            <a:off x="9330491" y="2613784"/>
            <a:ext cx="801910" cy="1969773"/>
          </a:xfrm>
          <a:prstGeom prst="rect">
            <a:avLst/>
          </a:prstGeom>
          <a:noFill/>
          <a:ln cap="flat">
            <a:noFill/>
          </a:ln>
        </p:spPr>
        <p:txBody>
          <a:bodyPr vert="horz" wrap="square" lIns="91440" tIns="45720" rIns="91440" bIns="45720" anchor="t" anchorCtr="0" compatLnSpc="1">
            <a:spAutoFit/>
          </a:bodyPr>
          <a:lstStyle/>
          <a:p>
            <a:pPr marL="0" marR="0" lvl="0" indent="0" algn="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12200" b="0" i="0" u="none" strike="noStrike" kern="1200" cap="none" spc="0" baseline="0">
                <a:solidFill>
                  <a:srgbClr val="8AD0D6"/>
                </a:solidFill>
                <a:uFillTx/>
                <a:latin typeface="Arial"/>
              </a:rPr>
              <a:t>”</a:t>
            </a:r>
          </a:p>
        </p:txBody>
      </p:sp>
    </p:spTree>
    <p:extLst>
      <p:ext uri="{BB962C8B-B14F-4D97-AF65-F5344CB8AC3E}">
        <p14:creationId xmlns:p14="http://schemas.microsoft.com/office/powerpoint/2010/main" val="210680447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vnekor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C05E33-4682-E88D-ED83-C17A7F50513D}"/>
              </a:ext>
            </a:extLst>
          </p:cNvPr>
          <p:cNvSpPr txBox="1">
            <a:spLocks noGrp="1"/>
          </p:cNvSpPr>
          <p:nvPr>
            <p:ph type="title"/>
          </p:nvPr>
        </p:nvSpPr>
        <p:spPr>
          <a:xfrm>
            <a:off x="1154951" y="3124203"/>
            <a:ext cx="8825660" cy="1653180"/>
          </a:xfrm>
        </p:spPr>
        <p:txBody>
          <a:bodyPr anchor="b"/>
          <a:lstStyle>
            <a:lvl1pPr>
              <a:defRPr sz="4000"/>
            </a:lvl1pPr>
          </a:lstStyle>
          <a:p>
            <a:pPr lvl="0"/>
            <a:r>
              <a:rPr lang="da-DK"/>
              <a:t>Klik for at redigere titeltypografien i masteren</a:t>
            </a:r>
            <a:endParaRPr lang="en-US"/>
          </a:p>
        </p:txBody>
      </p:sp>
      <p:sp>
        <p:nvSpPr>
          <p:cNvPr id="3" name="Text Placeholder 2">
            <a:extLst>
              <a:ext uri="{FF2B5EF4-FFF2-40B4-BE49-F238E27FC236}">
                <a16:creationId xmlns:a16="http://schemas.microsoft.com/office/drawing/2014/main" id="{5F8A355E-CBED-5909-1A08-A6BC9336C96D}"/>
              </a:ext>
            </a:extLst>
          </p:cNvPr>
          <p:cNvSpPr txBox="1">
            <a:spLocks noGrp="1"/>
          </p:cNvSpPr>
          <p:nvPr>
            <p:ph type="body" idx="4294967295"/>
          </p:nvPr>
        </p:nvSpPr>
        <p:spPr>
          <a:xfrm>
            <a:off x="1154951" y="4777383"/>
            <a:ext cx="8825660" cy="860395"/>
          </a:xfrm>
        </p:spPr>
        <p:txBody>
          <a:bodyPr/>
          <a:lstStyle>
            <a:lvl1pPr marL="0" indent="0">
              <a:buNone/>
              <a:defRPr>
                <a:solidFill>
                  <a:srgbClr val="8AD0D6"/>
                </a:solidFill>
              </a:defRPr>
            </a:lvl1pPr>
          </a:lstStyle>
          <a:p>
            <a:pPr lvl="0"/>
            <a:r>
              <a:rPr lang="da-DK"/>
              <a:t>Klik for at redigere teksttypografierne i masteren</a:t>
            </a:r>
          </a:p>
        </p:txBody>
      </p:sp>
      <p:sp>
        <p:nvSpPr>
          <p:cNvPr id="4" name="Date Placeholder 3">
            <a:extLst>
              <a:ext uri="{FF2B5EF4-FFF2-40B4-BE49-F238E27FC236}">
                <a16:creationId xmlns:a16="http://schemas.microsoft.com/office/drawing/2014/main" id="{A647F14B-3185-BC5A-25EF-FD2B361177EC}"/>
              </a:ext>
            </a:extLst>
          </p:cNvPr>
          <p:cNvSpPr txBox="1">
            <a:spLocks noGrp="1"/>
          </p:cNvSpPr>
          <p:nvPr>
            <p:ph type="dt" sz="half" idx="7"/>
          </p:nvPr>
        </p:nvSpPr>
        <p:spPr/>
        <p:txBody>
          <a:bodyPr/>
          <a:lstStyle>
            <a:lvl1pPr>
              <a:defRPr/>
            </a:lvl1pPr>
          </a:lstStyle>
          <a:p>
            <a:pPr lvl="0"/>
            <a:fld id="{8FEBA117-9235-428E-9F03-C695DD662608}" type="datetime1">
              <a:rPr lang="da-DK"/>
              <a:pPr lvl="0"/>
              <a:t>29-06-2023</a:t>
            </a:fld>
            <a:endParaRPr lang="da-DK"/>
          </a:p>
        </p:txBody>
      </p:sp>
      <p:sp>
        <p:nvSpPr>
          <p:cNvPr id="5" name="Footer Placeholder 4">
            <a:extLst>
              <a:ext uri="{FF2B5EF4-FFF2-40B4-BE49-F238E27FC236}">
                <a16:creationId xmlns:a16="http://schemas.microsoft.com/office/drawing/2014/main" id="{EBF1D128-2689-95C0-016C-9A3E1F94879E}"/>
              </a:ext>
            </a:extLst>
          </p:cNvPr>
          <p:cNvSpPr txBox="1">
            <a:spLocks noGrp="1"/>
          </p:cNvSpPr>
          <p:nvPr>
            <p:ph type="ftr" sz="quarter" idx="9"/>
          </p:nvPr>
        </p:nvSpPr>
        <p:spPr/>
        <p:txBody>
          <a:bodyPr/>
          <a:lstStyle>
            <a:lvl1pPr>
              <a:defRPr/>
            </a:lvl1pPr>
          </a:lstStyle>
          <a:p>
            <a:pPr lvl="0"/>
            <a:endParaRPr lang="da-DK"/>
          </a:p>
        </p:txBody>
      </p:sp>
      <p:sp>
        <p:nvSpPr>
          <p:cNvPr id="6" name="Slide Number Placeholder 5">
            <a:extLst>
              <a:ext uri="{FF2B5EF4-FFF2-40B4-BE49-F238E27FC236}">
                <a16:creationId xmlns:a16="http://schemas.microsoft.com/office/drawing/2014/main" id="{0F694E77-6F6E-3710-747F-98F9AAD9631C}"/>
              </a:ext>
            </a:extLst>
          </p:cNvPr>
          <p:cNvSpPr txBox="1">
            <a:spLocks noGrp="1"/>
          </p:cNvSpPr>
          <p:nvPr>
            <p:ph type="sldNum" sz="quarter" idx="8"/>
          </p:nvPr>
        </p:nvSpPr>
        <p:spPr/>
        <p:txBody>
          <a:bodyPr/>
          <a:lstStyle>
            <a:lvl1pPr>
              <a:defRPr/>
            </a:lvl1pPr>
          </a:lstStyle>
          <a:p>
            <a:pPr lvl="0"/>
            <a:fld id="{7D491DE6-6453-476E-81C8-3BF4507CF7E6}" type="slidenum">
              <a:t>‹nr.›</a:t>
            </a:fld>
            <a:endParaRPr lang="da-DK"/>
          </a:p>
        </p:txBody>
      </p:sp>
    </p:spTree>
    <p:extLst>
      <p:ext uri="{BB962C8B-B14F-4D97-AF65-F5344CB8AC3E}">
        <p14:creationId xmlns:p14="http://schemas.microsoft.com/office/powerpoint/2010/main" val="393806371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kolonn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34A72B-E529-738E-32F3-0DB848FE6337}"/>
              </a:ext>
            </a:extLst>
          </p:cNvPr>
          <p:cNvSpPr txBox="1">
            <a:spLocks noGrp="1"/>
          </p:cNvSpPr>
          <p:nvPr>
            <p:ph type="title"/>
          </p:nvPr>
        </p:nvSpPr>
        <p:spPr/>
        <p:txBody>
          <a:bodyPr/>
          <a:lstStyle>
            <a:lvl1pPr>
              <a:defRPr/>
            </a:lvl1pPr>
          </a:lstStyle>
          <a:p>
            <a:pPr lvl="0"/>
            <a:r>
              <a:rPr lang="da-DK"/>
              <a:t>Klik for at redigere titeltypografien i masteren</a:t>
            </a:r>
            <a:endParaRPr lang="en-US"/>
          </a:p>
        </p:txBody>
      </p:sp>
      <p:sp>
        <p:nvSpPr>
          <p:cNvPr id="3" name="Text Placeholder 2">
            <a:extLst>
              <a:ext uri="{FF2B5EF4-FFF2-40B4-BE49-F238E27FC236}">
                <a16:creationId xmlns:a16="http://schemas.microsoft.com/office/drawing/2014/main" id="{581AC774-31CA-DF6F-46A7-F6A3220864F0}"/>
              </a:ext>
            </a:extLst>
          </p:cNvPr>
          <p:cNvSpPr txBox="1">
            <a:spLocks noGrp="1"/>
          </p:cNvSpPr>
          <p:nvPr>
            <p:ph type="body" idx="4294967295"/>
          </p:nvPr>
        </p:nvSpPr>
        <p:spPr>
          <a:xfrm>
            <a:off x="632947" y="1981203"/>
            <a:ext cx="2946864" cy="576264"/>
          </a:xfrm>
        </p:spPr>
        <p:txBody>
          <a:bodyPr anchor="b">
            <a:noAutofit/>
          </a:bodyPr>
          <a:lstStyle>
            <a:lvl1pPr marL="0" indent="0">
              <a:buNone/>
              <a:defRPr sz="2400">
                <a:solidFill>
                  <a:srgbClr val="8AD0D6"/>
                </a:solidFill>
              </a:defRPr>
            </a:lvl1pPr>
          </a:lstStyle>
          <a:p>
            <a:pPr lvl="0"/>
            <a:r>
              <a:rPr lang="da-DK"/>
              <a:t>Klik for at redigere teksttypografierne i masteren</a:t>
            </a:r>
          </a:p>
        </p:txBody>
      </p:sp>
      <p:sp>
        <p:nvSpPr>
          <p:cNvPr id="4" name="Text Placeholder 3">
            <a:extLst>
              <a:ext uri="{FF2B5EF4-FFF2-40B4-BE49-F238E27FC236}">
                <a16:creationId xmlns:a16="http://schemas.microsoft.com/office/drawing/2014/main" id="{B28D0644-4780-BD33-715B-C2E995861F18}"/>
              </a:ext>
            </a:extLst>
          </p:cNvPr>
          <p:cNvSpPr txBox="1">
            <a:spLocks noGrp="1"/>
          </p:cNvSpPr>
          <p:nvPr>
            <p:ph type="body" idx="4294967295"/>
          </p:nvPr>
        </p:nvSpPr>
        <p:spPr>
          <a:xfrm>
            <a:off x="652460" y="2667003"/>
            <a:ext cx="2927351" cy="3589340"/>
          </a:xfrm>
        </p:spPr>
        <p:txBody>
          <a:bodyPr/>
          <a:lstStyle>
            <a:lvl1pPr marL="0" indent="0">
              <a:buNone/>
              <a:defRPr sz="1400"/>
            </a:lvl1pPr>
          </a:lstStyle>
          <a:p>
            <a:pPr lvl="0"/>
            <a:r>
              <a:rPr lang="da-DK"/>
              <a:t>Klik for at redigere teksttypografierne i masteren</a:t>
            </a:r>
          </a:p>
        </p:txBody>
      </p:sp>
      <p:sp>
        <p:nvSpPr>
          <p:cNvPr id="5" name="Text Placeholder 4">
            <a:extLst>
              <a:ext uri="{FF2B5EF4-FFF2-40B4-BE49-F238E27FC236}">
                <a16:creationId xmlns:a16="http://schemas.microsoft.com/office/drawing/2014/main" id="{FBDCEAB7-A2F9-38C0-BAB1-4D9177C1B131}"/>
              </a:ext>
            </a:extLst>
          </p:cNvPr>
          <p:cNvSpPr txBox="1">
            <a:spLocks noGrp="1"/>
          </p:cNvSpPr>
          <p:nvPr>
            <p:ph type="body" idx="4294967295"/>
          </p:nvPr>
        </p:nvSpPr>
        <p:spPr>
          <a:xfrm>
            <a:off x="3883657" y="1981203"/>
            <a:ext cx="2936238" cy="576264"/>
          </a:xfrm>
        </p:spPr>
        <p:txBody>
          <a:bodyPr anchor="b">
            <a:noAutofit/>
          </a:bodyPr>
          <a:lstStyle>
            <a:lvl1pPr marL="0" indent="0">
              <a:buNone/>
              <a:defRPr sz="2400">
                <a:solidFill>
                  <a:srgbClr val="8AD0D6"/>
                </a:solidFill>
              </a:defRPr>
            </a:lvl1pPr>
          </a:lstStyle>
          <a:p>
            <a:pPr lvl="0"/>
            <a:r>
              <a:rPr lang="da-DK"/>
              <a:t>Klik for at redigere teksttypografierne i masteren</a:t>
            </a:r>
          </a:p>
        </p:txBody>
      </p:sp>
      <p:sp>
        <p:nvSpPr>
          <p:cNvPr id="6" name="Text Placeholder 3">
            <a:extLst>
              <a:ext uri="{FF2B5EF4-FFF2-40B4-BE49-F238E27FC236}">
                <a16:creationId xmlns:a16="http://schemas.microsoft.com/office/drawing/2014/main" id="{817F47BD-28AF-915C-D150-F6EEDFCBF587}"/>
              </a:ext>
            </a:extLst>
          </p:cNvPr>
          <p:cNvSpPr txBox="1">
            <a:spLocks noGrp="1"/>
          </p:cNvSpPr>
          <p:nvPr>
            <p:ph type="body" idx="4294967295"/>
          </p:nvPr>
        </p:nvSpPr>
        <p:spPr>
          <a:xfrm>
            <a:off x="3873105" y="2667003"/>
            <a:ext cx="2946791" cy="3589340"/>
          </a:xfrm>
        </p:spPr>
        <p:txBody>
          <a:bodyPr/>
          <a:lstStyle>
            <a:lvl1pPr marL="0" indent="0">
              <a:buNone/>
              <a:defRPr sz="1400"/>
            </a:lvl1pPr>
          </a:lstStyle>
          <a:p>
            <a:pPr lvl="0"/>
            <a:r>
              <a:rPr lang="da-DK"/>
              <a:t>Klik for at redigere teksttypografierne i masteren</a:t>
            </a:r>
          </a:p>
        </p:txBody>
      </p:sp>
      <p:sp>
        <p:nvSpPr>
          <p:cNvPr id="7" name="Text Placeholder 4">
            <a:extLst>
              <a:ext uri="{FF2B5EF4-FFF2-40B4-BE49-F238E27FC236}">
                <a16:creationId xmlns:a16="http://schemas.microsoft.com/office/drawing/2014/main" id="{2F6AE14A-C876-1208-FDFD-27F893483B28}"/>
              </a:ext>
            </a:extLst>
          </p:cNvPr>
          <p:cNvSpPr txBox="1">
            <a:spLocks noGrp="1"/>
          </p:cNvSpPr>
          <p:nvPr>
            <p:ph type="body" idx="4294967295"/>
          </p:nvPr>
        </p:nvSpPr>
        <p:spPr>
          <a:xfrm>
            <a:off x="7124703" y="1981203"/>
            <a:ext cx="2932115" cy="576264"/>
          </a:xfrm>
        </p:spPr>
        <p:txBody>
          <a:bodyPr anchor="b">
            <a:noAutofit/>
          </a:bodyPr>
          <a:lstStyle>
            <a:lvl1pPr marL="0" indent="0">
              <a:buNone/>
              <a:defRPr sz="2400">
                <a:solidFill>
                  <a:srgbClr val="8AD0D6"/>
                </a:solidFill>
              </a:defRPr>
            </a:lvl1pPr>
          </a:lstStyle>
          <a:p>
            <a:pPr lvl="0"/>
            <a:r>
              <a:rPr lang="da-DK"/>
              <a:t>Klik for at redigere teksttypografierne i masteren</a:t>
            </a:r>
          </a:p>
        </p:txBody>
      </p:sp>
      <p:sp>
        <p:nvSpPr>
          <p:cNvPr id="8" name="Text Placeholder 3">
            <a:extLst>
              <a:ext uri="{FF2B5EF4-FFF2-40B4-BE49-F238E27FC236}">
                <a16:creationId xmlns:a16="http://schemas.microsoft.com/office/drawing/2014/main" id="{3E85C431-5D4E-1B28-EFA6-15B56F1BE0A3}"/>
              </a:ext>
            </a:extLst>
          </p:cNvPr>
          <p:cNvSpPr txBox="1">
            <a:spLocks noGrp="1"/>
          </p:cNvSpPr>
          <p:nvPr>
            <p:ph type="body" idx="4294967295"/>
          </p:nvPr>
        </p:nvSpPr>
        <p:spPr>
          <a:xfrm>
            <a:off x="7124703" y="2667003"/>
            <a:ext cx="2932115" cy="3589340"/>
          </a:xfrm>
        </p:spPr>
        <p:txBody>
          <a:bodyPr/>
          <a:lstStyle>
            <a:lvl1pPr marL="0" indent="0">
              <a:buNone/>
              <a:defRPr sz="1400"/>
            </a:lvl1pPr>
          </a:lstStyle>
          <a:p>
            <a:pPr lvl="0"/>
            <a:r>
              <a:rPr lang="da-DK"/>
              <a:t>Klik for at redigere teksttypografierne i masteren</a:t>
            </a:r>
          </a:p>
        </p:txBody>
      </p:sp>
      <p:cxnSp>
        <p:nvCxnSpPr>
          <p:cNvPr id="9" name="Straight Connector 16">
            <a:extLst>
              <a:ext uri="{FF2B5EF4-FFF2-40B4-BE49-F238E27FC236}">
                <a16:creationId xmlns:a16="http://schemas.microsoft.com/office/drawing/2014/main" id="{E94189C4-94D8-7141-0880-029ADDF56155}"/>
              </a:ext>
            </a:extLst>
          </p:cNvPr>
          <p:cNvCxnSpPr/>
          <p:nvPr/>
        </p:nvCxnSpPr>
        <p:spPr>
          <a:xfrm>
            <a:off x="3726143" y="2133596"/>
            <a:ext cx="0" cy="3962407"/>
          </a:xfrm>
          <a:prstGeom prst="straightConnector1">
            <a:avLst/>
          </a:prstGeom>
          <a:noFill/>
          <a:ln w="12701" cap="rnd">
            <a:solidFill>
              <a:srgbClr val="8AD0D6">
                <a:alpha val="40000"/>
              </a:srgbClr>
            </a:solidFill>
            <a:prstDash val="solid"/>
            <a:miter/>
          </a:ln>
        </p:spPr>
      </p:cxnSp>
      <p:cxnSp>
        <p:nvCxnSpPr>
          <p:cNvPr id="10" name="Straight Connector 17">
            <a:extLst>
              <a:ext uri="{FF2B5EF4-FFF2-40B4-BE49-F238E27FC236}">
                <a16:creationId xmlns:a16="http://schemas.microsoft.com/office/drawing/2014/main" id="{B1622F85-5FB3-5F7B-CA59-C7F7A21F18EC}"/>
              </a:ext>
            </a:extLst>
          </p:cNvPr>
          <p:cNvCxnSpPr/>
          <p:nvPr/>
        </p:nvCxnSpPr>
        <p:spPr>
          <a:xfrm>
            <a:off x="6962223" y="2133596"/>
            <a:ext cx="0" cy="3966887"/>
          </a:xfrm>
          <a:prstGeom prst="straightConnector1">
            <a:avLst/>
          </a:prstGeom>
          <a:noFill/>
          <a:ln w="12701" cap="rnd">
            <a:solidFill>
              <a:srgbClr val="8AD0D6">
                <a:alpha val="40000"/>
              </a:srgbClr>
            </a:solidFill>
            <a:prstDash val="solid"/>
            <a:miter/>
          </a:ln>
        </p:spPr>
      </p:cxnSp>
      <p:sp>
        <p:nvSpPr>
          <p:cNvPr id="11" name="Date Placeholder 3">
            <a:extLst>
              <a:ext uri="{FF2B5EF4-FFF2-40B4-BE49-F238E27FC236}">
                <a16:creationId xmlns:a16="http://schemas.microsoft.com/office/drawing/2014/main" id="{76ECE65B-50AA-FE3A-9EB8-35AD2438452F}"/>
              </a:ext>
            </a:extLst>
          </p:cNvPr>
          <p:cNvSpPr txBox="1">
            <a:spLocks noGrp="1"/>
          </p:cNvSpPr>
          <p:nvPr>
            <p:ph type="dt" sz="half" idx="7"/>
          </p:nvPr>
        </p:nvSpPr>
        <p:spPr/>
        <p:txBody>
          <a:bodyPr/>
          <a:lstStyle>
            <a:lvl1pPr>
              <a:defRPr/>
            </a:lvl1pPr>
          </a:lstStyle>
          <a:p>
            <a:pPr lvl="0"/>
            <a:fld id="{2194714A-24B5-4892-8799-E04DCE4D55F3}" type="datetime1">
              <a:rPr lang="da-DK"/>
              <a:pPr lvl="0"/>
              <a:t>29-06-2023</a:t>
            </a:fld>
            <a:endParaRPr lang="da-DK"/>
          </a:p>
        </p:txBody>
      </p:sp>
      <p:sp>
        <p:nvSpPr>
          <p:cNvPr id="12" name="Footer Placeholder 4">
            <a:extLst>
              <a:ext uri="{FF2B5EF4-FFF2-40B4-BE49-F238E27FC236}">
                <a16:creationId xmlns:a16="http://schemas.microsoft.com/office/drawing/2014/main" id="{F218E1FA-64A3-53EE-DDAB-3ABC2BA4543A}"/>
              </a:ext>
            </a:extLst>
          </p:cNvPr>
          <p:cNvSpPr txBox="1">
            <a:spLocks noGrp="1"/>
          </p:cNvSpPr>
          <p:nvPr>
            <p:ph type="ftr" sz="quarter" idx="9"/>
          </p:nvPr>
        </p:nvSpPr>
        <p:spPr/>
        <p:txBody>
          <a:bodyPr/>
          <a:lstStyle>
            <a:lvl1pPr>
              <a:defRPr/>
            </a:lvl1pPr>
          </a:lstStyle>
          <a:p>
            <a:pPr lvl="0"/>
            <a:endParaRPr lang="da-DK"/>
          </a:p>
        </p:txBody>
      </p:sp>
      <p:sp>
        <p:nvSpPr>
          <p:cNvPr id="13" name="Slide Number Placeholder 5">
            <a:extLst>
              <a:ext uri="{FF2B5EF4-FFF2-40B4-BE49-F238E27FC236}">
                <a16:creationId xmlns:a16="http://schemas.microsoft.com/office/drawing/2014/main" id="{5415771E-253E-892D-F347-6A0431EB0751}"/>
              </a:ext>
            </a:extLst>
          </p:cNvPr>
          <p:cNvSpPr txBox="1">
            <a:spLocks noGrp="1"/>
          </p:cNvSpPr>
          <p:nvPr>
            <p:ph type="sldNum" sz="quarter" idx="8"/>
          </p:nvPr>
        </p:nvSpPr>
        <p:spPr/>
        <p:txBody>
          <a:bodyPr/>
          <a:lstStyle>
            <a:lvl1pPr>
              <a:defRPr/>
            </a:lvl1pPr>
          </a:lstStyle>
          <a:p>
            <a:pPr lvl="0"/>
            <a:fld id="{69F6E407-5941-4811-9B06-2653CDF9D3BF}" type="slidenum">
              <a:t>‹nr.›</a:t>
            </a:fld>
            <a:endParaRPr lang="da-DK"/>
          </a:p>
        </p:txBody>
      </p:sp>
    </p:spTree>
    <p:extLst>
      <p:ext uri="{BB962C8B-B14F-4D97-AF65-F5344CB8AC3E}">
        <p14:creationId xmlns:p14="http://schemas.microsoft.com/office/powerpoint/2010/main" val="248122466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kolonner med bille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87FCE1-E083-F97E-ACA4-7CF23DEF8211}"/>
              </a:ext>
            </a:extLst>
          </p:cNvPr>
          <p:cNvSpPr txBox="1">
            <a:spLocks noGrp="1"/>
          </p:cNvSpPr>
          <p:nvPr>
            <p:ph type="title"/>
          </p:nvPr>
        </p:nvSpPr>
        <p:spPr/>
        <p:txBody>
          <a:bodyPr/>
          <a:lstStyle>
            <a:lvl1pPr>
              <a:defRPr/>
            </a:lvl1pPr>
          </a:lstStyle>
          <a:p>
            <a:pPr lvl="0"/>
            <a:r>
              <a:rPr lang="da-DK"/>
              <a:t>Klik for at redigere titeltypografien i masteren</a:t>
            </a:r>
            <a:endParaRPr lang="en-US"/>
          </a:p>
        </p:txBody>
      </p:sp>
      <p:sp>
        <p:nvSpPr>
          <p:cNvPr id="3" name="Text Placeholder 2">
            <a:extLst>
              <a:ext uri="{FF2B5EF4-FFF2-40B4-BE49-F238E27FC236}">
                <a16:creationId xmlns:a16="http://schemas.microsoft.com/office/drawing/2014/main" id="{02C18A98-F6D0-659C-A94A-18E1C470D41E}"/>
              </a:ext>
            </a:extLst>
          </p:cNvPr>
          <p:cNvSpPr txBox="1">
            <a:spLocks noGrp="1"/>
          </p:cNvSpPr>
          <p:nvPr>
            <p:ph type="body" idx="4294967295"/>
          </p:nvPr>
        </p:nvSpPr>
        <p:spPr>
          <a:xfrm>
            <a:off x="652460" y="4250945"/>
            <a:ext cx="2940052" cy="576264"/>
          </a:xfrm>
        </p:spPr>
        <p:txBody>
          <a:bodyPr anchor="b">
            <a:noAutofit/>
          </a:bodyPr>
          <a:lstStyle>
            <a:lvl1pPr marL="0" indent="0">
              <a:buNone/>
              <a:defRPr sz="2400">
                <a:solidFill>
                  <a:srgbClr val="8AD0D6"/>
                </a:solidFill>
              </a:defRPr>
            </a:lvl1pPr>
          </a:lstStyle>
          <a:p>
            <a:pPr lvl="0"/>
            <a:r>
              <a:rPr lang="da-DK"/>
              <a:t>Klik for at redigere teksttypografierne i masteren</a:t>
            </a:r>
          </a:p>
        </p:txBody>
      </p:sp>
      <p:sp>
        <p:nvSpPr>
          <p:cNvPr id="4" name="Picture Placeholder 2">
            <a:extLst>
              <a:ext uri="{FF2B5EF4-FFF2-40B4-BE49-F238E27FC236}">
                <a16:creationId xmlns:a16="http://schemas.microsoft.com/office/drawing/2014/main" id="{499686D6-EF96-31C6-30BF-A66839167CDD}"/>
              </a:ext>
            </a:extLst>
          </p:cNvPr>
          <p:cNvSpPr txBox="1">
            <a:spLocks noGrp="1"/>
          </p:cNvSpPr>
          <p:nvPr>
            <p:ph type="pic" idx="4294967295"/>
          </p:nvPr>
        </p:nvSpPr>
        <p:spPr>
          <a:xfrm>
            <a:off x="652460" y="2209803"/>
            <a:ext cx="2940052" cy="1524003"/>
          </a:xfrm>
          <a:effectLst>
            <a:outerShdw dist="50804" dir="5400000" algn="tl">
              <a:srgbClr val="000000">
                <a:alpha val="43000"/>
              </a:srgbClr>
            </a:outerShdw>
          </a:effectLst>
        </p:spPr>
        <p:txBody>
          <a:bodyPr anchorCtr="1"/>
          <a:lstStyle>
            <a:lvl1pPr marL="0" indent="0" algn="ctr">
              <a:buNone/>
              <a:defRPr sz="1600"/>
            </a:lvl1pPr>
          </a:lstStyle>
          <a:p>
            <a:pPr lvl="0"/>
            <a:r>
              <a:rPr lang="da-DK"/>
              <a:t>Klik på ikonet for at tilføje et billede</a:t>
            </a:r>
            <a:endParaRPr lang="en-US"/>
          </a:p>
        </p:txBody>
      </p:sp>
      <p:sp>
        <p:nvSpPr>
          <p:cNvPr id="5" name="Text Placeholder 3">
            <a:extLst>
              <a:ext uri="{FF2B5EF4-FFF2-40B4-BE49-F238E27FC236}">
                <a16:creationId xmlns:a16="http://schemas.microsoft.com/office/drawing/2014/main" id="{E4807D00-3D65-91EC-CD44-26B9B04EA48C}"/>
              </a:ext>
            </a:extLst>
          </p:cNvPr>
          <p:cNvSpPr txBox="1">
            <a:spLocks noGrp="1"/>
          </p:cNvSpPr>
          <p:nvPr>
            <p:ph type="body" idx="4294967295"/>
          </p:nvPr>
        </p:nvSpPr>
        <p:spPr>
          <a:xfrm>
            <a:off x="652460" y="4827209"/>
            <a:ext cx="2940052" cy="659190"/>
          </a:xfrm>
        </p:spPr>
        <p:txBody>
          <a:bodyPr/>
          <a:lstStyle>
            <a:lvl1pPr marL="0" indent="0">
              <a:buNone/>
              <a:defRPr sz="1400"/>
            </a:lvl1pPr>
          </a:lstStyle>
          <a:p>
            <a:pPr lvl="0"/>
            <a:r>
              <a:rPr lang="da-DK"/>
              <a:t>Klik for at redigere teksttypografierne i masteren</a:t>
            </a:r>
          </a:p>
        </p:txBody>
      </p:sp>
      <p:sp>
        <p:nvSpPr>
          <p:cNvPr id="6" name="Text Placeholder 4">
            <a:extLst>
              <a:ext uri="{FF2B5EF4-FFF2-40B4-BE49-F238E27FC236}">
                <a16:creationId xmlns:a16="http://schemas.microsoft.com/office/drawing/2014/main" id="{E4E153E3-8D40-89DC-C769-33D991C78F70}"/>
              </a:ext>
            </a:extLst>
          </p:cNvPr>
          <p:cNvSpPr txBox="1">
            <a:spLocks noGrp="1"/>
          </p:cNvSpPr>
          <p:nvPr>
            <p:ph type="body" idx="4294967295"/>
          </p:nvPr>
        </p:nvSpPr>
        <p:spPr>
          <a:xfrm>
            <a:off x="3889372" y="4250945"/>
            <a:ext cx="2930523" cy="576264"/>
          </a:xfrm>
        </p:spPr>
        <p:txBody>
          <a:bodyPr anchor="b">
            <a:noAutofit/>
          </a:bodyPr>
          <a:lstStyle>
            <a:lvl1pPr marL="0" indent="0">
              <a:buNone/>
              <a:defRPr sz="2400">
                <a:solidFill>
                  <a:srgbClr val="8AD0D6"/>
                </a:solidFill>
              </a:defRPr>
            </a:lvl1pPr>
          </a:lstStyle>
          <a:p>
            <a:pPr lvl="0"/>
            <a:r>
              <a:rPr lang="da-DK"/>
              <a:t>Klik for at redigere teksttypografierne i masteren</a:t>
            </a:r>
          </a:p>
        </p:txBody>
      </p:sp>
      <p:sp>
        <p:nvSpPr>
          <p:cNvPr id="7" name="Picture Placeholder 2">
            <a:extLst>
              <a:ext uri="{FF2B5EF4-FFF2-40B4-BE49-F238E27FC236}">
                <a16:creationId xmlns:a16="http://schemas.microsoft.com/office/drawing/2014/main" id="{CF037C6C-8DF0-3357-C19D-171E2BE7D22F}"/>
              </a:ext>
            </a:extLst>
          </p:cNvPr>
          <p:cNvSpPr txBox="1">
            <a:spLocks noGrp="1"/>
          </p:cNvSpPr>
          <p:nvPr>
            <p:ph type="pic" idx="4294967295"/>
          </p:nvPr>
        </p:nvSpPr>
        <p:spPr>
          <a:xfrm>
            <a:off x="3889372" y="2209803"/>
            <a:ext cx="2930523" cy="1524003"/>
          </a:xfrm>
          <a:effectLst>
            <a:outerShdw dist="50804" dir="5400000" algn="tl">
              <a:srgbClr val="000000">
                <a:alpha val="43000"/>
              </a:srgbClr>
            </a:outerShdw>
          </a:effectLst>
        </p:spPr>
        <p:txBody>
          <a:bodyPr anchorCtr="1"/>
          <a:lstStyle>
            <a:lvl1pPr marL="0" indent="0" algn="ctr">
              <a:buNone/>
              <a:defRPr sz="1600"/>
            </a:lvl1pPr>
          </a:lstStyle>
          <a:p>
            <a:pPr lvl="0"/>
            <a:r>
              <a:rPr lang="da-DK"/>
              <a:t>Klik på ikonet for at tilføje et billede</a:t>
            </a:r>
            <a:endParaRPr lang="en-US"/>
          </a:p>
        </p:txBody>
      </p:sp>
      <p:sp>
        <p:nvSpPr>
          <p:cNvPr id="8" name="Text Placeholder 3">
            <a:extLst>
              <a:ext uri="{FF2B5EF4-FFF2-40B4-BE49-F238E27FC236}">
                <a16:creationId xmlns:a16="http://schemas.microsoft.com/office/drawing/2014/main" id="{17BA4651-0D09-6CF4-2273-D46E115E0A78}"/>
              </a:ext>
            </a:extLst>
          </p:cNvPr>
          <p:cNvSpPr txBox="1">
            <a:spLocks noGrp="1"/>
          </p:cNvSpPr>
          <p:nvPr>
            <p:ph type="body" idx="4294967295"/>
          </p:nvPr>
        </p:nvSpPr>
        <p:spPr>
          <a:xfrm>
            <a:off x="3888019" y="4827209"/>
            <a:ext cx="2934410" cy="659190"/>
          </a:xfrm>
        </p:spPr>
        <p:txBody>
          <a:bodyPr/>
          <a:lstStyle>
            <a:lvl1pPr marL="0" indent="0">
              <a:buNone/>
              <a:defRPr sz="1400"/>
            </a:lvl1pPr>
          </a:lstStyle>
          <a:p>
            <a:pPr lvl="0"/>
            <a:r>
              <a:rPr lang="da-DK"/>
              <a:t>Klik for at redigere teksttypografierne i masteren</a:t>
            </a:r>
          </a:p>
        </p:txBody>
      </p:sp>
      <p:sp>
        <p:nvSpPr>
          <p:cNvPr id="9" name="Text Placeholder 4">
            <a:extLst>
              <a:ext uri="{FF2B5EF4-FFF2-40B4-BE49-F238E27FC236}">
                <a16:creationId xmlns:a16="http://schemas.microsoft.com/office/drawing/2014/main" id="{83929EFD-F993-618C-6A61-5223CFA50AC5}"/>
              </a:ext>
            </a:extLst>
          </p:cNvPr>
          <p:cNvSpPr txBox="1">
            <a:spLocks noGrp="1"/>
          </p:cNvSpPr>
          <p:nvPr>
            <p:ph type="body" idx="4294967295"/>
          </p:nvPr>
        </p:nvSpPr>
        <p:spPr>
          <a:xfrm>
            <a:off x="7124703" y="4250945"/>
            <a:ext cx="2932115" cy="576264"/>
          </a:xfrm>
        </p:spPr>
        <p:txBody>
          <a:bodyPr anchor="b">
            <a:noAutofit/>
          </a:bodyPr>
          <a:lstStyle>
            <a:lvl1pPr marL="0" indent="0">
              <a:buNone/>
              <a:defRPr sz="2400">
                <a:solidFill>
                  <a:srgbClr val="8AD0D6"/>
                </a:solidFill>
              </a:defRPr>
            </a:lvl1pPr>
          </a:lstStyle>
          <a:p>
            <a:pPr lvl="0"/>
            <a:r>
              <a:rPr lang="da-DK"/>
              <a:t>Klik for at redigere teksttypografierne i masteren</a:t>
            </a:r>
          </a:p>
        </p:txBody>
      </p:sp>
      <p:sp>
        <p:nvSpPr>
          <p:cNvPr id="10" name="Picture Placeholder 2">
            <a:extLst>
              <a:ext uri="{FF2B5EF4-FFF2-40B4-BE49-F238E27FC236}">
                <a16:creationId xmlns:a16="http://schemas.microsoft.com/office/drawing/2014/main" id="{BE7D66CA-4D48-5733-4F70-D7400EF65AB3}"/>
              </a:ext>
            </a:extLst>
          </p:cNvPr>
          <p:cNvSpPr txBox="1">
            <a:spLocks noGrp="1"/>
          </p:cNvSpPr>
          <p:nvPr>
            <p:ph type="pic" idx="4294967295"/>
          </p:nvPr>
        </p:nvSpPr>
        <p:spPr>
          <a:xfrm>
            <a:off x="7124703" y="2209803"/>
            <a:ext cx="2932115" cy="1524003"/>
          </a:xfrm>
          <a:effectLst>
            <a:outerShdw dist="50804" dir="5400000" algn="tl">
              <a:srgbClr val="000000">
                <a:alpha val="43000"/>
              </a:srgbClr>
            </a:outerShdw>
          </a:effectLst>
        </p:spPr>
        <p:txBody>
          <a:bodyPr anchorCtr="1"/>
          <a:lstStyle>
            <a:lvl1pPr marL="0" indent="0" algn="ctr">
              <a:buNone/>
              <a:defRPr sz="1600"/>
            </a:lvl1pPr>
          </a:lstStyle>
          <a:p>
            <a:pPr lvl="0"/>
            <a:r>
              <a:rPr lang="da-DK"/>
              <a:t>Klik på ikonet for at tilføje et billede</a:t>
            </a:r>
            <a:endParaRPr lang="en-US"/>
          </a:p>
        </p:txBody>
      </p:sp>
      <p:sp>
        <p:nvSpPr>
          <p:cNvPr id="11" name="Text Placeholder 3">
            <a:extLst>
              <a:ext uri="{FF2B5EF4-FFF2-40B4-BE49-F238E27FC236}">
                <a16:creationId xmlns:a16="http://schemas.microsoft.com/office/drawing/2014/main" id="{7EE875F9-AAEF-7ECC-6C00-7761C99EB282}"/>
              </a:ext>
            </a:extLst>
          </p:cNvPr>
          <p:cNvSpPr txBox="1">
            <a:spLocks noGrp="1"/>
          </p:cNvSpPr>
          <p:nvPr>
            <p:ph type="body" idx="4294967295"/>
          </p:nvPr>
        </p:nvSpPr>
        <p:spPr>
          <a:xfrm>
            <a:off x="7124575" y="4827209"/>
            <a:ext cx="2936001" cy="659190"/>
          </a:xfrm>
        </p:spPr>
        <p:txBody>
          <a:bodyPr/>
          <a:lstStyle>
            <a:lvl1pPr marL="0" indent="0">
              <a:buNone/>
              <a:defRPr sz="1400"/>
            </a:lvl1pPr>
          </a:lstStyle>
          <a:p>
            <a:pPr lvl="0"/>
            <a:r>
              <a:rPr lang="da-DK"/>
              <a:t>Klik for at redigere teksttypografierne i masteren</a:t>
            </a:r>
          </a:p>
        </p:txBody>
      </p:sp>
      <p:cxnSp>
        <p:nvCxnSpPr>
          <p:cNvPr id="12" name="Straight Connector 18">
            <a:extLst>
              <a:ext uri="{FF2B5EF4-FFF2-40B4-BE49-F238E27FC236}">
                <a16:creationId xmlns:a16="http://schemas.microsoft.com/office/drawing/2014/main" id="{23458C07-2F8E-5A05-53B6-B5E46014E0D4}"/>
              </a:ext>
            </a:extLst>
          </p:cNvPr>
          <p:cNvCxnSpPr/>
          <p:nvPr/>
        </p:nvCxnSpPr>
        <p:spPr>
          <a:xfrm>
            <a:off x="3726143" y="2133596"/>
            <a:ext cx="0" cy="3962407"/>
          </a:xfrm>
          <a:prstGeom prst="straightConnector1">
            <a:avLst/>
          </a:prstGeom>
          <a:noFill/>
          <a:ln w="12701" cap="rnd">
            <a:solidFill>
              <a:srgbClr val="8AD0D6">
                <a:alpha val="40000"/>
              </a:srgbClr>
            </a:solidFill>
            <a:prstDash val="solid"/>
            <a:miter/>
          </a:ln>
        </p:spPr>
      </p:cxnSp>
      <p:cxnSp>
        <p:nvCxnSpPr>
          <p:cNvPr id="13" name="Straight Connector 19">
            <a:extLst>
              <a:ext uri="{FF2B5EF4-FFF2-40B4-BE49-F238E27FC236}">
                <a16:creationId xmlns:a16="http://schemas.microsoft.com/office/drawing/2014/main" id="{EDBC18A1-8CC9-2152-44DA-7B8FB33CA005}"/>
              </a:ext>
            </a:extLst>
          </p:cNvPr>
          <p:cNvCxnSpPr/>
          <p:nvPr/>
        </p:nvCxnSpPr>
        <p:spPr>
          <a:xfrm>
            <a:off x="6962223" y="2133596"/>
            <a:ext cx="0" cy="3966887"/>
          </a:xfrm>
          <a:prstGeom prst="straightConnector1">
            <a:avLst/>
          </a:prstGeom>
          <a:noFill/>
          <a:ln w="12701" cap="rnd">
            <a:solidFill>
              <a:srgbClr val="8AD0D6">
                <a:alpha val="40000"/>
              </a:srgbClr>
            </a:solidFill>
            <a:prstDash val="solid"/>
            <a:miter/>
          </a:ln>
        </p:spPr>
      </p:cxnSp>
      <p:sp>
        <p:nvSpPr>
          <p:cNvPr id="14" name="Date Placeholder 3">
            <a:extLst>
              <a:ext uri="{FF2B5EF4-FFF2-40B4-BE49-F238E27FC236}">
                <a16:creationId xmlns:a16="http://schemas.microsoft.com/office/drawing/2014/main" id="{6DF438BA-AFDC-6A92-F7DC-F27061649653}"/>
              </a:ext>
            </a:extLst>
          </p:cNvPr>
          <p:cNvSpPr txBox="1">
            <a:spLocks noGrp="1"/>
          </p:cNvSpPr>
          <p:nvPr>
            <p:ph type="dt" sz="half" idx="7"/>
          </p:nvPr>
        </p:nvSpPr>
        <p:spPr/>
        <p:txBody>
          <a:bodyPr/>
          <a:lstStyle>
            <a:lvl1pPr>
              <a:defRPr/>
            </a:lvl1pPr>
          </a:lstStyle>
          <a:p>
            <a:pPr lvl="0"/>
            <a:fld id="{DFCE6E57-D3AD-412B-95E8-E175E8FB329E}" type="datetime1">
              <a:rPr lang="da-DK"/>
              <a:pPr lvl="0"/>
              <a:t>29-06-2023</a:t>
            </a:fld>
            <a:endParaRPr lang="da-DK"/>
          </a:p>
        </p:txBody>
      </p:sp>
      <p:sp>
        <p:nvSpPr>
          <p:cNvPr id="15" name="Footer Placeholder 4">
            <a:extLst>
              <a:ext uri="{FF2B5EF4-FFF2-40B4-BE49-F238E27FC236}">
                <a16:creationId xmlns:a16="http://schemas.microsoft.com/office/drawing/2014/main" id="{6EBFCD38-B123-0F5A-D81F-0221963BE156}"/>
              </a:ext>
            </a:extLst>
          </p:cNvPr>
          <p:cNvSpPr txBox="1">
            <a:spLocks noGrp="1"/>
          </p:cNvSpPr>
          <p:nvPr>
            <p:ph type="ftr" sz="quarter" idx="9"/>
          </p:nvPr>
        </p:nvSpPr>
        <p:spPr/>
        <p:txBody>
          <a:bodyPr/>
          <a:lstStyle>
            <a:lvl1pPr>
              <a:defRPr/>
            </a:lvl1pPr>
          </a:lstStyle>
          <a:p>
            <a:pPr lvl="0"/>
            <a:endParaRPr lang="da-DK"/>
          </a:p>
        </p:txBody>
      </p:sp>
      <p:sp>
        <p:nvSpPr>
          <p:cNvPr id="16" name="Slide Number Placeholder 5">
            <a:extLst>
              <a:ext uri="{FF2B5EF4-FFF2-40B4-BE49-F238E27FC236}">
                <a16:creationId xmlns:a16="http://schemas.microsoft.com/office/drawing/2014/main" id="{0A03596B-5CBB-9873-1174-6322B8A3EC08}"/>
              </a:ext>
            </a:extLst>
          </p:cNvPr>
          <p:cNvSpPr txBox="1">
            <a:spLocks noGrp="1"/>
          </p:cNvSpPr>
          <p:nvPr>
            <p:ph type="sldNum" sz="quarter" idx="8"/>
          </p:nvPr>
        </p:nvSpPr>
        <p:spPr/>
        <p:txBody>
          <a:bodyPr/>
          <a:lstStyle>
            <a:lvl1pPr>
              <a:defRPr/>
            </a:lvl1pPr>
          </a:lstStyle>
          <a:p>
            <a:pPr lvl="0"/>
            <a:fld id="{B91AC76F-088C-4165-B099-1F3072E905B9}" type="slidenum">
              <a:t>‹nr.›</a:t>
            </a:fld>
            <a:endParaRPr lang="da-DK"/>
          </a:p>
        </p:txBody>
      </p:sp>
    </p:spTree>
    <p:extLst>
      <p:ext uri="{BB962C8B-B14F-4D97-AF65-F5344CB8AC3E}">
        <p14:creationId xmlns:p14="http://schemas.microsoft.com/office/powerpoint/2010/main" val="103738858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el og lodret teks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776BDA-0BDA-D13F-6624-A8F704732841}"/>
              </a:ext>
            </a:extLst>
          </p:cNvPr>
          <p:cNvSpPr txBox="1">
            <a:spLocks noGrp="1"/>
          </p:cNvSpPr>
          <p:nvPr>
            <p:ph type="title"/>
          </p:nvPr>
        </p:nvSpPr>
        <p:spPr/>
        <p:txBody>
          <a:bodyPr/>
          <a:lstStyle>
            <a:lvl1pPr>
              <a:defRPr/>
            </a:lvl1pPr>
          </a:lstStyle>
          <a:p>
            <a:pPr lvl="0"/>
            <a:r>
              <a:rPr lang="da-DK"/>
              <a:t>Klik for at redigere titeltypografien i masteren</a:t>
            </a:r>
            <a:endParaRPr lang="en-US"/>
          </a:p>
        </p:txBody>
      </p:sp>
      <p:sp>
        <p:nvSpPr>
          <p:cNvPr id="3" name="Vertical Text Placeholder 2">
            <a:extLst>
              <a:ext uri="{FF2B5EF4-FFF2-40B4-BE49-F238E27FC236}">
                <a16:creationId xmlns:a16="http://schemas.microsoft.com/office/drawing/2014/main" id="{56D55A41-A4F6-91BC-EC4B-4DC01274BA63}"/>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endParaRPr lang="en-US"/>
          </a:p>
        </p:txBody>
      </p:sp>
      <p:sp>
        <p:nvSpPr>
          <p:cNvPr id="4" name="Date Placeholder 3">
            <a:extLst>
              <a:ext uri="{FF2B5EF4-FFF2-40B4-BE49-F238E27FC236}">
                <a16:creationId xmlns:a16="http://schemas.microsoft.com/office/drawing/2014/main" id="{F9602243-6156-1800-7745-D7F1712D3F1D}"/>
              </a:ext>
            </a:extLst>
          </p:cNvPr>
          <p:cNvSpPr txBox="1">
            <a:spLocks noGrp="1"/>
          </p:cNvSpPr>
          <p:nvPr>
            <p:ph type="dt" sz="half" idx="7"/>
          </p:nvPr>
        </p:nvSpPr>
        <p:spPr/>
        <p:txBody>
          <a:bodyPr/>
          <a:lstStyle>
            <a:lvl1pPr>
              <a:defRPr/>
            </a:lvl1pPr>
          </a:lstStyle>
          <a:p>
            <a:pPr lvl="0"/>
            <a:fld id="{287F081B-A6CE-4406-B001-A2EB7D64A387}" type="datetime1">
              <a:rPr lang="da-DK"/>
              <a:pPr lvl="0"/>
              <a:t>29-06-2023</a:t>
            </a:fld>
            <a:endParaRPr lang="da-DK"/>
          </a:p>
        </p:txBody>
      </p:sp>
      <p:sp>
        <p:nvSpPr>
          <p:cNvPr id="5" name="Footer Placeholder 4">
            <a:extLst>
              <a:ext uri="{FF2B5EF4-FFF2-40B4-BE49-F238E27FC236}">
                <a16:creationId xmlns:a16="http://schemas.microsoft.com/office/drawing/2014/main" id="{44E9A83F-D88A-1BBA-3B04-B00D2ECBA0A5}"/>
              </a:ext>
            </a:extLst>
          </p:cNvPr>
          <p:cNvSpPr txBox="1">
            <a:spLocks noGrp="1"/>
          </p:cNvSpPr>
          <p:nvPr>
            <p:ph type="ftr" sz="quarter" idx="9"/>
          </p:nvPr>
        </p:nvSpPr>
        <p:spPr/>
        <p:txBody>
          <a:bodyPr/>
          <a:lstStyle>
            <a:lvl1pPr>
              <a:defRPr/>
            </a:lvl1pPr>
          </a:lstStyle>
          <a:p>
            <a:pPr lvl="0"/>
            <a:endParaRPr lang="da-DK"/>
          </a:p>
        </p:txBody>
      </p:sp>
      <p:sp>
        <p:nvSpPr>
          <p:cNvPr id="6" name="Slide Number Placeholder 5">
            <a:extLst>
              <a:ext uri="{FF2B5EF4-FFF2-40B4-BE49-F238E27FC236}">
                <a16:creationId xmlns:a16="http://schemas.microsoft.com/office/drawing/2014/main" id="{933CADFE-B69A-125C-DC9C-2C206DBBD756}"/>
              </a:ext>
            </a:extLst>
          </p:cNvPr>
          <p:cNvSpPr txBox="1">
            <a:spLocks noGrp="1"/>
          </p:cNvSpPr>
          <p:nvPr>
            <p:ph type="sldNum" sz="quarter" idx="8"/>
          </p:nvPr>
        </p:nvSpPr>
        <p:spPr/>
        <p:txBody>
          <a:bodyPr/>
          <a:lstStyle>
            <a:lvl1pPr>
              <a:defRPr/>
            </a:lvl1pPr>
          </a:lstStyle>
          <a:p>
            <a:pPr lvl="0"/>
            <a:fld id="{9B60F4F7-FD95-4086-A778-9BB3B08321EA}" type="slidenum">
              <a:t>‹nr.›</a:t>
            </a:fld>
            <a:endParaRPr lang="da-DK"/>
          </a:p>
        </p:txBody>
      </p:sp>
    </p:spTree>
    <p:extLst>
      <p:ext uri="{BB962C8B-B14F-4D97-AF65-F5344CB8AC3E}">
        <p14:creationId xmlns:p14="http://schemas.microsoft.com/office/powerpoint/2010/main" val="331852676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Lodret titel og teks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3BB7192-9731-30B4-797F-984846DBABC0}"/>
              </a:ext>
            </a:extLst>
          </p:cNvPr>
          <p:cNvSpPr txBox="1">
            <a:spLocks noGrp="1"/>
          </p:cNvSpPr>
          <p:nvPr>
            <p:ph type="title" orient="vert"/>
          </p:nvPr>
        </p:nvSpPr>
        <p:spPr>
          <a:xfrm>
            <a:off x="8304215" y="430216"/>
            <a:ext cx="1752603" cy="5826127"/>
          </a:xfrm>
        </p:spPr>
        <p:txBody>
          <a:bodyPr vert="eaVert" anchor="b"/>
          <a:lstStyle>
            <a:lvl1pPr>
              <a:defRPr/>
            </a:lvl1pPr>
          </a:lstStyle>
          <a:p>
            <a:pPr lvl="0"/>
            <a:r>
              <a:rPr lang="da-DK"/>
              <a:t>Klik for at redigere titeltypografien i masteren</a:t>
            </a:r>
            <a:endParaRPr lang="en-US"/>
          </a:p>
        </p:txBody>
      </p:sp>
      <p:sp>
        <p:nvSpPr>
          <p:cNvPr id="3" name="Vertical Text Placeholder 2">
            <a:extLst>
              <a:ext uri="{FF2B5EF4-FFF2-40B4-BE49-F238E27FC236}">
                <a16:creationId xmlns:a16="http://schemas.microsoft.com/office/drawing/2014/main" id="{520CBAB4-22F2-C59F-6E1B-50E0B5A4E440}"/>
              </a:ext>
            </a:extLst>
          </p:cNvPr>
          <p:cNvSpPr txBox="1">
            <a:spLocks noGrp="1"/>
          </p:cNvSpPr>
          <p:nvPr>
            <p:ph type="body" orient="vert" idx="1"/>
          </p:nvPr>
        </p:nvSpPr>
        <p:spPr>
          <a:xfrm>
            <a:off x="652460" y="887416"/>
            <a:ext cx="7423144" cy="5368927"/>
          </a:xfrm>
        </p:spPr>
        <p:txBody>
          <a:bodyPr vert="eaVert"/>
          <a:lstStyle>
            <a:lvl1pPr>
              <a:defRPr/>
            </a:lvl1pPr>
            <a:lvl2pPr>
              <a:defRPr/>
            </a:lvl2pPr>
            <a:lvl3pPr>
              <a:defRPr/>
            </a:lvl3pPr>
            <a:lvl4pPr>
              <a:defRPr/>
            </a:lvl4pPr>
            <a:lvl5pPr>
              <a:defRPr/>
            </a:lvl5pPr>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endParaRPr lang="en-US"/>
          </a:p>
        </p:txBody>
      </p:sp>
      <p:sp>
        <p:nvSpPr>
          <p:cNvPr id="4" name="Date Placeholder 3">
            <a:extLst>
              <a:ext uri="{FF2B5EF4-FFF2-40B4-BE49-F238E27FC236}">
                <a16:creationId xmlns:a16="http://schemas.microsoft.com/office/drawing/2014/main" id="{06506CF9-9DE4-2513-4E99-F4B3F61D5867}"/>
              </a:ext>
            </a:extLst>
          </p:cNvPr>
          <p:cNvSpPr txBox="1">
            <a:spLocks noGrp="1"/>
          </p:cNvSpPr>
          <p:nvPr>
            <p:ph type="dt" sz="half" idx="7"/>
          </p:nvPr>
        </p:nvSpPr>
        <p:spPr/>
        <p:txBody>
          <a:bodyPr/>
          <a:lstStyle>
            <a:lvl1pPr>
              <a:defRPr/>
            </a:lvl1pPr>
          </a:lstStyle>
          <a:p>
            <a:pPr lvl="0"/>
            <a:fld id="{72A58388-1AA8-4242-87A5-EAD134CCB662}" type="datetime1">
              <a:rPr lang="da-DK"/>
              <a:pPr lvl="0"/>
              <a:t>29-06-2023</a:t>
            </a:fld>
            <a:endParaRPr lang="da-DK"/>
          </a:p>
        </p:txBody>
      </p:sp>
      <p:sp>
        <p:nvSpPr>
          <p:cNvPr id="5" name="Footer Placeholder 4">
            <a:extLst>
              <a:ext uri="{FF2B5EF4-FFF2-40B4-BE49-F238E27FC236}">
                <a16:creationId xmlns:a16="http://schemas.microsoft.com/office/drawing/2014/main" id="{6015F22B-26C9-31EB-3442-90427D468FC4}"/>
              </a:ext>
            </a:extLst>
          </p:cNvPr>
          <p:cNvSpPr txBox="1">
            <a:spLocks noGrp="1"/>
          </p:cNvSpPr>
          <p:nvPr>
            <p:ph type="ftr" sz="quarter" idx="9"/>
          </p:nvPr>
        </p:nvSpPr>
        <p:spPr/>
        <p:txBody>
          <a:bodyPr/>
          <a:lstStyle>
            <a:lvl1pPr>
              <a:defRPr/>
            </a:lvl1pPr>
          </a:lstStyle>
          <a:p>
            <a:pPr lvl="0"/>
            <a:endParaRPr lang="da-DK"/>
          </a:p>
        </p:txBody>
      </p:sp>
      <p:sp>
        <p:nvSpPr>
          <p:cNvPr id="6" name="Slide Number Placeholder 5">
            <a:extLst>
              <a:ext uri="{FF2B5EF4-FFF2-40B4-BE49-F238E27FC236}">
                <a16:creationId xmlns:a16="http://schemas.microsoft.com/office/drawing/2014/main" id="{21BE35E2-999E-8383-8D89-D8217E94BE3A}"/>
              </a:ext>
            </a:extLst>
          </p:cNvPr>
          <p:cNvSpPr txBox="1">
            <a:spLocks noGrp="1"/>
          </p:cNvSpPr>
          <p:nvPr>
            <p:ph type="sldNum" sz="quarter" idx="8"/>
          </p:nvPr>
        </p:nvSpPr>
        <p:spPr/>
        <p:txBody>
          <a:bodyPr/>
          <a:lstStyle>
            <a:lvl1pPr>
              <a:defRPr/>
            </a:lvl1pPr>
          </a:lstStyle>
          <a:p>
            <a:pPr lvl="0"/>
            <a:fld id="{5D699183-D801-4AE7-B686-FE868D99EB48}" type="slidenum">
              <a:t>‹nr.›</a:t>
            </a:fld>
            <a:endParaRPr lang="da-DK"/>
          </a:p>
        </p:txBody>
      </p:sp>
    </p:spTree>
    <p:extLst>
      <p:ext uri="{BB962C8B-B14F-4D97-AF65-F5344CB8AC3E}">
        <p14:creationId xmlns:p14="http://schemas.microsoft.com/office/powerpoint/2010/main" val="244460681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3.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image" Target="../media/image5.png"/><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4.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a:blip r:embed="rId19"/>
          <a:stretch>
            <a:fillRect/>
          </a:stretch>
        </a:blipFill>
        <a:effectLst/>
      </p:bgPr>
    </p:bg>
    <p:spTree>
      <p:nvGrpSpPr>
        <p:cNvPr id="1" name=""/>
        <p:cNvGrpSpPr/>
        <p:nvPr/>
      </p:nvGrpSpPr>
      <p:grpSpPr>
        <a:xfrm>
          <a:off x="0" y="0"/>
          <a:ext cx="0" cy="0"/>
          <a:chOff x="0" y="0"/>
          <a:chExt cx="0" cy="0"/>
        </a:xfrm>
      </p:grpSpPr>
      <p:pic>
        <p:nvPicPr>
          <p:cNvPr id="2" name="Picture 7">
            <a:extLst>
              <a:ext uri="{FF2B5EF4-FFF2-40B4-BE49-F238E27FC236}">
                <a16:creationId xmlns:a16="http://schemas.microsoft.com/office/drawing/2014/main" id="{73F1C0EF-473C-9A4B-B9AA-72CE62A03E57}"/>
              </a:ext>
            </a:extLst>
          </p:cNvPr>
          <p:cNvPicPr>
            <a:picLocks noChangeAspect="1"/>
          </p:cNvPicPr>
          <p:nvPr/>
        </p:nvPicPr>
        <p:blipFill>
          <a:blip r:embed="rId20"/>
          <a:srcRect l="3613"/>
          <a:stretch>
            <a:fillRect/>
          </a:stretch>
        </p:blipFill>
        <p:spPr>
          <a:xfrm>
            <a:off x="0" y="2669682"/>
            <a:ext cx="4037011" cy="4188317"/>
          </a:xfrm>
          <a:prstGeom prst="rect">
            <a:avLst/>
          </a:prstGeom>
          <a:noFill/>
          <a:ln cap="flat">
            <a:noFill/>
          </a:ln>
        </p:spPr>
      </p:pic>
      <p:pic>
        <p:nvPicPr>
          <p:cNvPr id="3" name="Picture 6">
            <a:extLst>
              <a:ext uri="{FF2B5EF4-FFF2-40B4-BE49-F238E27FC236}">
                <a16:creationId xmlns:a16="http://schemas.microsoft.com/office/drawing/2014/main" id="{9DECAC7E-E4BD-08A9-B9E4-EF15C3143A8F}"/>
              </a:ext>
            </a:extLst>
          </p:cNvPr>
          <p:cNvPicPr>
            <a:picLocks noChangeAspect="1"/>
          </p:cNvPicPr>
          <p:nvPr/>
        </p:nvPicPr>
        <p:blipFill>
          <a:blip r:embed="rId21"/>
          <a:srcRect l="35640"/>
          <a:stretch>
            <a:fillRect/>
          </a:stretch>
        </p:blipFill>
        <p:spPr>
          <a:xfrm>
            <a:off x="0" y="2892347"/>
            <a:ext cx="1522411" cy="2365452"/>
          </a:xfrm>
          <a:prstGeom prst="rect">
            <a:avLst/>
          </a:prstGeom>
          <a:noFill/>
          <a:ln cap="flat">
            <a:noFill/>
          </a:ln>
        </p:spPr>
      </p:pic>
      <p:sp>
        <p:nvSpPr>
          <p:cNvPr id="4" name="Oval 15">
            <a:extLst>
              <a:ext uri="{FF2B5EF4-FFF2-40B4-BE49-F238E27FC236}">
                <a16:creationId xmlns:a16="http://schemas.microsoft.com/office/drawing/2014/main" id="{1373F109-2102-3825-DA4D-77CE788F9DE6}"/>
              </a:ext>
            </a:extLst>
          </p:cNvPr>
          <p:cNvSpPr/>
          <p:nvPr/>
        </p:nvSpPr>
        <p:spPr>
          <a:xfrm>
            <a:off x="8609011" y="1676396"/>
            <a:ext cx="2819396" cy="2819396"/>
          </a:xfrm>
          <a:custGeom>
            <a:avLst/>
            <a:gdLst>
              <a:gd name="f0" fmla="val 21600000"/>
              <a:gd name="f1" fmla="val 10800000"/>
              <a:gd name="f2" fmla="val 5400000"/>
              <a:gd name="f3" fmla="val 180"/>
              <a:gd name="f4" fmla="val w"/>
              <a:gd name="f5" fmla="val h"/>
              <a:gd name="f6" fmla="val ss"/>
              <a:gd name="f7" fmla="val 0"/>
              <a:gd name="f8" fmla="*/ 5419351 1 1725033"/>
              <a:gd name="f9" fmla="+- 0 0 -360"/>
              <a:gd name="f10" fmla="+- 0 0 -180"/>
              <a:gd name="f11" fmla="abs f4"/>
              <a:gd name="f12" fmla="abs f5"/>
              <a:gd name="f13" fmla="abs f6"/>
              <a:gd name="f14" fmla="val f7"/>
              <a:gd name="f15" fmla="+- 2700000 f2 0"/>
              <a:gd name="f16" fmla="*/ f9 f1 1"/>
              <a:gd name="f17" fmla="*/ f10 f1 1"/>
              <a:gd name="f18" fmla="?: f11 f4 1"/>
              <a:gd name="f19" fmla="?: f12 f5 1"/>
              <a:gd name="f20" fmla="?: f13 f6 1"/>
              <a:gd name="f21" fmla="*/ f15 f8 1"/>
              <a:gd name="f22" fmla="*/ f16 1 f3"/>
              <a:gd name="f23" fmla="*/ f17 1 f3"/>
              <a:gd name="f24" fmla="*/ f18 1 21600"/>
              <a:gd name="f25" fmla="*/ f19 1 21600"/>
              <a:gd name="f26" fmla="*/ 21600 f18 1"/>
              <a:gd name="f27" fmla="*/ 21600 f19 1"/>
              <a:gd name="f28" fmla="*/ f21 1 f1"/>
              <a:gd name="f29" fmla="+- f22 0 f2"/>
              <a:gd name="f30" fmla="+- f23 0 f2"/>
              <a:gd name="f31" fmla="min f25 f24"/>
              <a:gd name="f32" fmla="*/ f26 1 f20"/>
              <a:gd name="f33" fmla="*/ f27 1 f20"/>
              <a:gd name="f34" fmla="+- 0 0 f28"/>
              <a:gd name="f35" fmla="val f32"/>
              <a:gd name="f36" fmla="val f33"/>
              <a:gd name="f37" fmla="+- 0 0 f34"/>
              <a:gd name="f38" fmla="*/ f14 f31 1"/>
              <a:gd name="f39" fmla="+- f36 0 f14"/>
              <a:gd name="f40" fmla="+- f35 0 f14"/>
              <a:gd name="f41" fmla="*/ f37 f1 1"/>
              <a:gd name="f42" fmla="*/ f39 1 2"/>
              <a:gd name="f43" fmla="*/ f40 1 2"/>
              <a:gd name="f44" fmla="*/ f41 1 f8"/>
              <a:gd name="f45" fmla="+- f14 f42 0"/>
              <a:gd name="f46" fmla="+- f14 f43 0"/>
              <a:gd name="f47" fmla="+- f44 0 f2"/>
              <a:gd name="f48" fmla="*/ f43 f31 1"/>
              <a:gd name="f49" fmla="*/ f42 f31 1"/>
              <a:gd name="f50" fmla="cos 1 f47"/>
              <a:gd name="f51" fmla="sin 1 f47"/>
              <a:gd name="f52" fmla="*/ f45 f31 1"/>
              <a:gd name="f53" fmla="+- 0 0 f50"/>
              <a:gd name="f54" fmla="+- 0 0 f51"/>
              <a:gd name="f55" fmla="+- 0 0 f53"/>
              <a:gd name="f56" fmla="+- 0 0 f54"/>
              <a:gd name="f57" fmla="*/ f55 f43 1"/>
              <a:gd name="f58" fmla="*/ f56 f42 1"/>
              <a:gd name="f59" fmla="+- f46 0 f57"/>
              <a:gd name="f60" fmla="+- f46 f57 0"/>
              <a:gd name="f61" fmla="+- f45 0 f58"/>
              <a:gd name="f62" fmla="+- f45 f58 0"/>
              <a:gd name="f63" fmla="*/ f59 f31 1"/>
              <a:gd name="f64" fmla="*/ f61 f31 1"/>
              <a:gd name="f65" fmla="*/ f60 f31 1"/>
              <a:gd name="f66" fmla="*/ f62 f31 1"/>
            </a:gdLst>
            <a:ahLst/>
            <a:cxnLst>
              <a:cxn ang="3cd4">
                <a:pos x="hc" y="t"/>
              </a:cxn>
              <a:cxn ang="0">
                <a:pos x="r" y="vc"/>
              </a:cxn>
              <a:cxn ang="cd4">
                <a:pos x="hc" y="b"/>
              </a:cxn>
              <a:cxn ang="cd2">
                <a:pos x="l" y="vc"/>
              </a:cxn>
              <a:cxn ang="f29">
                <a:pos x="f63" y="f64"/>
              </a:cxn>
              <a:cxn ang="f30">
                <a:pos x="f63" y="f66"/>
              </a:cxn>
              <a:cxn ang="f30">
                <a:pos x="f65" y="f66"/>
              </a:cxn>
              <a:cxn ang="f29">
                <a:pos x="f65" y="f64"/>
              </a:cxn>
            </a:cxnLst>
            <a:rect l="f63" t="f64" r="f65" b="f66"/>
            <a:pathLst>
              <a:path>
                <a:moveTo>
                  <a:pt x="f38" y="f52"/>
                </a:moveTo>
                <a:arcTo wR="f48" hR="f49" stAng="f1" swAng="f0"/>
                <a:close/>
              </a:path>
            </a:pathLst>
          </a:custGeom>
          <a:gradFill>
            <a:gsLst>
              <a:gs pos="0">
                <a:srgbClr val="50B9C1">
                  <a:alpha val="7000"/>
                </a:srgbClr>
              </a:gs>
              <a:gs pos="100000">
                <a:srgbClr val="50B9C1">
                  <a:alpha val="6000"/>
                </a:srgbClr>
              </a:gs>
            </a:gsLst>
            <a:path path="circle">
              <a:fillToRect l="50000" t="50000" r="50000" b="50000"/>
            </a:path>
          </a:gradFill>
          <a:ln cap="flat">
            <a:noFill/>
            <a:prstDash val="solid"/>
          </a:ln>
        </p:spPr>
        <p:txBody>
          <a:bodyPr lIns="0" tIns="0" rIns="0" bIns="0"/>
          <a:lstStyle/>
          <a:p>
            <a:endParaRPr lang="da-DK"/>
          </a:p>
        </p:txBody>
      </p:sp>
      <p:pic>
        <p:nvPicPr>
          <p:cNvPr id="5" name="Picture 8">
            <a:extLst>
              <a:ext uri="{FF2B5EF4-FFF2-40B4-BE49-F238E27FC236}">
                <a16:creationId xmlns:a16="http://schemas.microsoft.com/office/drawing/2014/main" id="{A8A5C96A-CC0C-C2AC-2016-BF6B8FA744C4}"/>
              </a:ext>
            </a:extLst>
          </p:cNvPr>
          <p:cNvPicPr>
            <a:picLocks noChangeAspect="1"/>
          </p:cNvPicPr>
          <p:nvPr/>
        </p:nvPicPr>
        <p:blipFill>
          <a:blip r:embed="rId22"/>
          <a:srcRect t="28813"/>
          <a:stretch>
            <a:fillRect/>
          </a:stretch>
        </p:blipFill>
        <p:spPr>
          <a:xfrm>
            <a:off x="7999408" y="0"/>
            <a:ext cx="1603391" cy="1141408"/>
          </a:xfrm>
          <a:prstGeom prst="rect">
            <a:avLst/>
          </a:prstGeom>
          <a:noFill/>
          <a:ln cap="flat">
            <a:noFill/>
          </a:ln>
        </p:spPr>
      </p:pic>
      <p:pic>
        <p:nvPicPr>
          <p:cNvPr id="6" name="Picture 9">
            <a:extLst>
              <a:ext uri="{FF2B5EF4-FFF2-40B4-BE49-F238E27FC236}">
                <a16:creationId xmlns:a16="http://schemas.microsoft.com/office/drawing/2014/main" id="{DEA1F5A8-4186-E93B-F7A3-5E2E478A7116}"/>
              </a:ext>
            </a:extLst>
          </p:cNvPr>
          <p:cNvPicPr>
            <a:picLocks noChangeAspect="1"/>
          </p:cNvPicPr>
          <p:nvPr/>
        </p:nvPicPr>
        <p:blipFill>
          <a:blip r:embed="rId23"/>
          <a:srcRect b="23320"/>
          <a:stretch>
            <a:fillRect/>
          </a:stretch>
        </p:blipFill>
        <p:spPr>
          <a:xfrm>
            <a:off x="8605875" y="6096003"/>
            <a:ext cx="993733" cy="761996"/>
          </a:xfrm>
          <a:prstGeom prst="rect">
            <a:avLst/>
          </a:prstGeom>
          <a:noFill/>
          <a:ln cap="flat">
            <a:noFill/>
          </a:ln>
        </p:spPr>
      </p:pic>
      <p:sp>
        <p:nvSpPr>
          <p:cNvPr id="7" name="Rectangle 13">
            <a:extLst>
              <a:ext uri="{FF2B5EF4-FFF2-40B4-BE49-F238E27FC236}">
                <a16:creationId xmlns:a16="http://schemas.microsoft.com/office/drawing/2014/main" id="{4F1FE70B-3B24-AF75-ED7A-B7BEC448CA64}"/>
              </a:ext>
            </a:extLst>
          </p:cNvPr>
          <p:cNvSpPr/>
          <p:nvPr/>
        </p:nvSpPr>
        <p:spPr>
          <a:xfrm>
            <a:off x="10437811" y="0"/>
            <a:ext cx="685800" cy="1143000"/>
          </a:xfrm>
          <a:prstGeom prst="rect">
            <a:avLst/>
          </a:prstGeom>
          <a:solidFill>
            <a:srgbClr val="B01513"/>
          </a:solidFill>
          <a:ln cap="flat">
            <a:noFill/>
            <a:prstDash val="solid"/>
          </a:ln>
          <a:effectLst>
            <a:outerShdw dist="25402" dir="5400000" algn="tl">
              <a:srgbClr val="000000">
                <a:alpha val="45000"/>
              </a:srgbClr>
            </a:outerShdw>
          </a:effectLst>
        </p:spPr>
        <p:txBody>
          <a:bodyPr lIns="0" tIns="0" rIns="0" bIns="0"/>
          <a:lstStyle/>
          <a:p>
            <a:endParaRPr lang="da-DK"/>
          </a:p>
        </p:txBody>
      </p:sp>
      <p:sp>
        <p:nvSpPr>
          <p:cNvPr id="8" name="Title Placeholder 1">
            <a:extLst>
              <a:ext uri="{FF2B5EF4-FFF2-40B4-BE49-F238E27FC236}">
                <a16:creationId xmlns:a16="http://schemas.microsoft.com/office/drawing/2014/main" id="{3666CA33-7B12-5827-D003-39F789386E2A}"/>
              </a:ext>
            </a:extLst>
          </p:cNvPr>
          <p:cNvSpPr txBox="1">
            <a:spLocks noGrp="1"/>
          </p:cNvSpPr>
          <p:nvPr>
            <p:ph type="title"/>
          </p:nvPr>
        </p:nvSpPr>
        <p:spPr>
          <a:xfrm>
            <a:off x="646115" y="452719"/>
            <a:ext cx="9404722" cy="1400531"/>
          </a:xfrm>
          <a:prstGeom prst="rect">
            <a:avLst/>
          </a:prstGeom>
          <a:noFill/>
          <a:ln>
            <a:noFill/>
          </a:ln>
        </p:spPr>
        <p:txBody>
          <a:bodyPr vert="horz" wrap="square" lIns="91440" tIns="45720" rIns="91440" bIns="45720" anchor="t" anchorCtr="0" compatLnSpc="1">
            <a:noAutofit/>
          </a:bodyPr>
          <a:lstStyle/>
          <a:p>
            <a:pPr lvl="0"/>
            <a:r>
              <a:rPr lang="da-DK"/>
              <a:t>Klik for at redigere titeltypografien i masteren</a:t>
            </a:r>
            <a:endParaRPr lang="en-US"/>
          </a:p>
        </p:txBody>
      </p:sp>
      <p:sp>
        <p:nvSpPr>
          <p:cNvPr id="9" name="Text Placeholder 2">
            <a:extLst>
              <a:ext uri="{FF2B5EF4-FFF2-40B4-BE49-F238E27FC236}">
                <a16:creationId xmlns:a16="http://schemas.microsoft.com/office/drawing/2014/main" id="{2F299986-0C7A-8EB2-9C1B-D4596630129A}"/>
              </a:ext>
            </a:extLst>
          </p:cNvPr>
          <p:cNvSpPr txBox="1">
            <a:spLocks noGrp="1"/>
          </p:cNvSpPr>
          <p:nvPr>
            <p:ph type="body" idx="1"/>
          </p:nvPr>
        </p:nvSpPr>
        <p:spPr>
          <a:xfrm>
            <a:off x="1103315" y="2052919"/>
            <a:ext cx="8946544" cy="4195477"/>
          </a:xfrm>
          <a:prstGeom prst="rect">
            <a:avLst/>
          </a:prstGeom>
          <a:noFill/>
          <a:ln>
            <a:noFill/>
          </a:ln>
        </p:spPr>
        <p:txBody>
          <a:bodyPr vert="horz" wrap="square" lIns="91440" tIns="45720" rIns="91440" bIns="45720" anchor="t" anchorCtr="0" compatLnSpc="1">
            <a:normAutofit/>
          </a:bodyPr>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endParaRPr lang="en-US"/>
          </a:p>
        </p:txBody>
      </p:sp>
      <p:sp>
        <p:nvSpPr>
          <p:cNvPr id="10" name="Date Placeholder 3">
            <a:extLst>
              <a:ext uri="{FF2B5EF4-FFF2-40B4-BE49-F238E27FC236}">
                <a16:creationId xmlns:a16="http://schemas.microsoft.com/office/drawing/2014/main" id="{CDCB4FC2-18C1-5B4C-6989-C0AC57F01BF5}"/>
              </a:ext>
            </a:extLst>
          </p:cNvPr>
          <p:cNvSpPr txBox="1">
            <a:spLocks noGrp="1"/>
          </p:cNvSpPr>
          <p:nvPr>
            <p:ph type="dt" sz="half" idx="2"/>
          </p:nvPr>
        </p:nvSpPr>
        <p:spPr>
          <a:xfrm rot="5400013">
            <a:off x="10155647" y="1790697"/>
            <a:ext cx="990596" cy="304796"/>
          </a:xfrm>
          <a:prstGeom prst="rect">
            <a:avLst/>
          </a:prstGeom>
          <a:noFill/>
          <a:ln>
            <a:noFill/>
          </a:ln>
        </p:spPr>
        <p:txBody>
          <a:bodyPr vert="horz" wrap="square" lIns="91440" tIns="45720" rIns="91440" bIns="45720" anchor="t" anchorCtr="0" compatLnSpc="1">
            <a:noAutofit/>
          </a:bodyPr>
          <a:lstStyle>
            <a:lvl1pPr marL="0" marR="0" lvl="0" indent="0" algn="l" defTabSz="457200" rtl="0" fontAlgn="auto" hangingPunct="1">
              <a:lnSpc>
                <a:spcPct val="100000"/>
              </a:lnSpc>
              <a:spcBef>
                <a:spcPts val="0"/>
              </a:spcBef>
              <a:spcAft>
                <a:spcPts val="0"/>
              </a:spcAft>
              <a:buNone/>
              <a:tabLst/>
              <a:defRPr lang="da-DK" sz="1100" b="0" i="0" u="none" strike="noStrike" kern="1200" cap="none" spc="0" baseline="0">
                <a:solidFill>
                  <a:srgbClr val="FFFFFF"/>
                </a:solidFill>
                <a:uFillTx/>
                <a:latin typeface="Century Gothic"/>
              </a:defRPr>
            </a:lvl1pPr>
          </a:lstStyle>
          <a:p>
            <a:pPr lvl="0"/>
            <a:fld id="{084FFA71-C666-450D-91A7-59FEF476926C}" type="datetime1">
              <a:rPr lang="da-DK"/>
              <a:pPr lvl="0"/>
              <a:t>29-06-2023</a:t>
            </a:fld>
            <a:endParaRPr lang="da-DK"/>
          </a:p>
        </p:txBody>
      </p:sp>
      <p:sp>
        <p:nvSpPr>
          <p:cNvPr id="11" name="Footer Placeholder 4">
            <a:extLst>
              <a:ext uri="{FF2B5EF4-FFF2-40B4-BE49-F238E27FC236}">
                <a16:creationId xmlns:a16="http://schemas.microsoft.com/office/drawing/2014/main" id="{6AEBC263-D4B9-63CC-D3FA-A4340811AEBC}"/>
              </a:ext>
            </a:extLst>
          </p:cNvPr>
          <p:cNvSpPr txBox="1">
            <a:spLocks noGrp="1"/>
          </p:cNvSpPr>
          <p:nvPr>
            <p:ph type="ftr" sz="quarter" idx="3"/>
          </p:nvPr>
        </p:nvSpPr>
        <p:spPr>
          <a:xfrm rot="5400013">
            <a:off x="8951578" y="3225295"/>
            <a:ext cx="3859792" cy="304796"/>
          </a:xfrm>
          <a:prstGeom prst="rect">
            <a:avLst/>
          </a:prstGeom>
          <a:noFill/>
          <a:ln>
            <a:noFill/>
          </a:ln>
        </p:spPr>
        <p:txBody>
          <a:bodyPr vert="horz" wrap="square" lIns="91440" tIns="45720" rIns="91440" bIns="45720" anchor="b" anchorCtr="0" compatLnSpc="1">
            <a:noAutofit/>
          </a:bodyPr>
          <a:lstStyle>
            <a:lvl1pPr marL="0" marR="0" lvl="0" indent="0" algn="l" defTabSz="457200" rtl="0" fontAlgn="auto" hangingPunct="1">
              <a:lnSpc>
                <a:spcPct val="100000"/>
              </a:lnSpc>
              <a:spcBef>
                <a:spcPts val="0"/>
              </a:spcBef>
              <a:spcAft>
                <a:spcPts val="0"/>
              </a:spcAft>
              <a:buNone/>
              <a:tabLst/>
              <a:defRPr lang="da-DK" sz="1100" b="0" i="0" u="none" strike="noStrike" kern="1200" cap="none" spc="0" baseline="0">
                <a:solidFill>
                  <a:srgbClr val="FFFFFF"/>
                </a:solidFill>
                <a:uFillTx/>
                <a:latin typeface="Century Gothic"/>
              </a:defRPr>
            </a:lvl1pPr>
          </a:lstStyle>
          <a:p>
            <a:pPr lvl="0"/>
            <a:endParaRPr lang="da-DK"/>
          </a:p>
        </p:txBody>
      </p:sp>
      <p:sp>
        <p:nvSpPr>
          <p:cNvPr id="12" name="Slide Number Placeholder 5">
            <a:extLst>
              <a:ext uri="{FF2B5EF4-FFF2-40B4-BE49-F238E27FC236}">
                <a16:creationId xmlns:a16="http://schemas.microsoft.com/office/drawing/2014/main" id="{E530AFE8-7F24-7ABB-B3F6-E53E230056CB}"/>
              </a:ext>
            </a:extLst>
          </p:cNvPr>
          <p:cNvSpPr txBox="1">
            <a:spLocks noGrp="1"/>
          </p:cNvSpPr>
          <p:nvPr>
            <p:ph type="sldNum" sz="quarter" idx="4"/>
          </p:nvPr>
        </p:nvSpPr>
        <p:spPr>
          <a:xfrm>
            <a:off x="10352544" y="295726"/>
            <a:ext cx="838203" cy="767684"/>
          </a:xfrm>
          <a:prstGeom prst="rect">
            <a:avLst/>
          </a:prstGeom>
          <a:noFill/>
          <a:ln>
            <a:noFill/>
          </a:ln>
        </p:spPr>
        <p:txBody>
          <a:bodyPr vert="horz" wrap="square" lIns="91440" tIns="45720" rIns="91440" bIns="45720" anchor="b" anchorCtr="1" compatLnSpc="1">
            <a:noAutofit/>
          </a:bodyPr>
          <a:lstStyle>
            <a:lvl1pPr marL="0" marR="0" lvl="0" indent="0" algn="ctr" defTabSz="457200" rtl="0" fontAlgn="auto" hangingPunct="1">
              <a:lnSpc>
                <a:spcPct val="100000"/>
              </a:lnSpc>
              <a:spcBef>
                <a:spcPts val="0"/>
              </a:spcBef>
              <a:spcAft>
                <a:spcPts val="0"/>
              </a:spcAft>
              <a:buNone/>
              <a:tabLst/>
              <a:defRPr lang="da-DK" sz="2800" b="0" i="0" u="none" strike="noStrike" kern="1200" cap="none" spc="0" baseline="0">
                <a:solidFill>
                  <a:srgbClr val="FFFFFF"/>
                </a:solidFill>
                <a:uFillTx/>
                <a:latin typeface="Century Gothic"/>
              </a:defRPr>
            </a:lvl1pPr>
          </a:lstStyle>
          <a:p>
            <a:pPr lvl="0"/>
            <a:fld id="{D739390D-201F-4B88-AAD9-B782BF379F83}" type="slidenum">
              <a:t>‹nr.›</a:t>
            </a:fld>
            <a:endParaRPr lang="da-DK"/>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Lst>
  <p:txStyles>
    <p:titleStyle>
      <a:lvl1pPr marL="0" marR="0" lvl="0" indent="0" algn="l" defTabSz="457200" rtl="0" fontAlgn="auto" hangingPunct="1">
        <a:lnSpc>
          <a:spcPct val="100000"/>
        </a:lnSpc>
        <a:spcBef>
          <a:spcPts val="0"/>
        </a:spcBef>
        <a:spcAft>
          <a:spcPts val="0"/>
        </a:spcAft>
        <a:buNone/>
        <a:tabLst/>
        <a:defRPr lang="da-DK" sz="4200" b="0" i="0" u="none" strike="noStrike" kern="1200" cap="none" spc="0" baseline="0">
          <a:solidFill>
            <a:srgbClr val="EBEBEB"/>
          </a:solidFill>
          <a:uFillTx/>
          <a:latin typeface="Century Gothic"/>
        </a:defRPr>
      </a:lvl1pPr>
    </p:titleStyle>
    <p:bodyStyle>
      <a:lvl1pPr marL="342900" marR="0" lvl="0" indent="-342900" algn="l" defTabSz="457200" rtl="0" fontAlgn="auto" hangingPunct="1">
        <a:lnSpc>
          <a:spcPct val="100000"/>
        </a:lnSpc>
        <a:spcBef>
          <a:spcPts val="1000"/>
        </a:spcBef>
        <a:spcAft>
          <a:spcPts val="0"/>
        </a:spcAft>
        <a:buClr>
          <a:srgbClr val="8AD0D6"/>
        </a:buClr>
        <a:buSzPct val="80000"/>
        <a:buFont typeface="Wingdings 3"/>
        <a:buChar char=""/>
        <a:tabLst/>
        <a:defRPr lang="da-DK" sz="2000" b="0" i="0" u="none" strike="noStrike" kern="1200" cap="none" spc="0" baseline="0">
          <a:solidFill>
            <a:srgbClr val="FFFFFF"/>
          </a:solidFill>
          <a:uFillTx/>
          <a:latin typeface="Century Gothic"/>
        </a:defRPr>
      </a:lvl1pPr>
      <a:lvl2pPr marL="742950" marR="0" lvl="1" indent="-285750" algn="l" defTabSz="457200" rtl="0" fontAlgn="auto" hangingPunct="1">
        <a:lnSpc>
          <a:spcPct val="100000"/>
        </a:lnSpc>
        <a:spcBef>
          <a:spcPts val="1000"/>
        </a:spcBef>
        <a:spcAft>
          <a:spcPts val="0"/>
        </a:spcAft>
        <a:buClr>
          <a:srgbClr val="8AD0D6"/>
        </a:buClr>
        <a:buSzPct val="80000"/>
        <a:buFont typeface="Wingdings 3"/>
        <a:buChar char=""/>
        <a:tabLst/>
        <a:defRPr lang="da-DK" sz="1800" b="0" i="0" u="none" strike="noStrike" kern="1200" cap="none" spc="0" baseline="0">
          <a:solidFill>
            <a:srgbClr val="FFFFFF"/>
          </a:solidFill>
          <a:uFillTx/>
          <a:latin typeface="Century Gothic"/>
        </a:defRPr>
      </a:lvl2pPr>
      <a:lvl3pPr marL="1143000" marR="0" lvl="2" indent="-228600" algn="l" defTabSz="457200" rtl="0" fontAlgn="auto" hangingPunct="1">
        <a:lnSpc>
          <a:spcPct val="100000"/>
        </a:lnSpc>
        <a:spcBef>
          <a:spcPts val="1000"/>
        </a:spcBef>
        <a:spcAft>
          <a:spcPts val="0"/>
        </a:spcAft>
        <a:buClr>
          <a:srgbClr val="8AD0D6"/>
        </a:buClr>
        <a:buSzPct val="80000"/>
        <a:buFont typeface="Wingdings 3"/>
        <a:buChar char=""/>
        <a:tabLst/>
        <a:defRPr lang="da-DK" sz="1600" b="0" i="0" u="none" strike="noStrike" kern="1200" cap="none" spc="0" baseline="0">
          <a:solidFill>
            <a:srgbClr val="FFFFFF"/>
          </a:solidFill>
          <a:uFillTx/>
          <a:latin typeface="Century Gothic"/>
        </a:defRPr>
      </a:lvl3pPr>
      <a:lvl4pPr marL="1600200" marR="0" lvl="3" indent="-228600" algn="l" defTabSz="457200" rtl="0" fontAlgn="auto" hangingPunct="1">
        <a:lnSpc>
          <a:spcPct val="100000"/>
        </a:lnSpc>
        <a:spcBef>
          <a:spcPts val="1000"/>
        </a:spcBef>
        <a:spcAft>
          <a:spcPts val="0"/>
        </a:spcAft>
        <a:buClr>
          <a:srgbClr val="8AD0D6"/>
        </a:buClr>
        <a:buSzPct val="80000"/>
        <a:buFont typeface="Wingdings 3"/>
        <a:buChar char=""/>
        <a:tabLst/>
        <a:defRPr lang="da-DK" sz="1400" b="0" i="0" u="none" strike="noStrike" kern="1200" cap="none" spc="0" baseline="0">
          <a:solidFill>
            <a:srgbClr val="FFFFFF"/>
          </a:solidFill>
          <a:uFillTx/>
          <a:latin typeface="Century Gothic"/>
        </a:defRPr>
      </a:lvl4pPr>
      <a:lvl5pPr marL="2057400" marR="0" lvl="4" indent="-228600" algn="l" defTabSz="457200" rtl="0" fontAlgn="auto" hangingPunct="1">
        <a:lnSpc>
          <a:spcPct val="100000"/>
        </a:lnSpc>
        <a:spcBef>
          <a:spcPts val="1000"/>
        </a:spcBef>
        <a:spcAft>
          <a:spcPts val="0"/>
        </a:spcAft>
        <a:buClr>
          <a:srgbClr val="8AD0D6"/>
        </a:buClr>
        <a:buSzPct val="80000"/>
        <a:buFont typeface="Wingdings 3"/>
        <a:buChar char=""/>
        <a:tabLst/>
        <a:defRPr lang="da-DK" sz="1400" b="0" i="0" u="none" strike="noStrike" kern="1200" cap="none" spc="0" baseline="0">
          <a:solidFill>
            <a:srgbClr val="FFFFFF"/>
          </a:solidFill>
          <a:uFillTx/>
          <a:latin typeface="Century Gothic"/>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da-D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name="Slide1">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D755F2D-9B60-1F40-B925-075EC1C40BC5}"/>
              </a:ext>
            </a:extLst>
          </p:cNvPr>
          <p:cNvSpPr txBox="1">
            <a:spLocks noGrp="1"/>
          </p:cNvSpPr>
          <p:nvPr>
            <p:ph type="ctrTitle"/>
          </p:nvPr>
        </p:nvSpPr>
        <p:spPr/>
        <p:txBody>
          <a:bodyPr/>
          <a:lstStyle/>
          <a:p>
            <a:pPr lvl="0"/>
            <a:r>
              <a:rPr lang="da-DK" dirty="0"/>
              <a:t>Session 5 - Procedurer og indretning</a:t>
            </a:r>
          </a:p>
        </p:txBody>
      </p:sp>
      <p:sp>
        <p:nvSpPr>
          <p:cNvPr id="3" name="Undertitel 2">
            <a:extLst>
              <a:ext uri="{FF2B5EF4-FFF2-40B4-BE49-F238E27FC236}">
                <a16:creationId xmlns:a16="http://schemas.microsoft.com/office/drawing/2014/main" id="{C5D80896-4D8D-2F24-010F-A9AB5F1BA268}"/>
              </a:ext>
            </a:extLst>
          </p:cNvPr>
          <p:cNvSpPr txBox="1">
            <a:spLocks noGrp="1"/>
          </p:cNvSpPr>
          <p:nvPr>
            <p:ph type="subTitle" idx="1"/>
          </p:nvPr>
        </p:nvSpPr>
        <p:spPr/>
        <p:txBody>
          <a:bodyPr/>
          <a:lstStyle/>
          <a:p>
            <a:endParaRPr lang="da-DK"/>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E55C87E6-002A-37F3-C389-FD5F9775F2B9}"/>
              </a:ext>
            </a:extLst>
          </p:cNvPr>
          <p:cNvSpPr>
            <a:spLocks noGrp="1"/>
          </p:cNvSpPr>
          <p:nvPr>
            <p:ph type="title"/>
          </p:nvPr>
        </p:nvSpPr>
        <p:spPr/>
        <p:txBody>
          <a:bodyPr/>
          <a:lstStyle/>
          <a:p>
            <a:r>
              <a:rPr lang="da-DK" dirty="0"/>
              <a:t>Indretning af nærområde</a:t>
            </a:r>
          </a:p>
        </p:txBody>
      </p:sp>
      <p:sp>
        <p:nvSpPr>
          <p:cNvPr id="3" name="Pladsholder til indhold 2">
            <a:extLst>
              <a:ext uri="{FF2B5EF4-FFF2-40B4-BE49-F238E27FC236}">
                <a16:creationId xmlns:a16="http://schemas.microsoft.com/office/drawing/2014/main" id="{ADCA7AAB-A6A6-778E-9150-529E4353EE61}"/>
              </a:ext>
            </a:extLst>
          </p:cNvPr>
          <p:cNvSpPr>
            <a:spLocks noGrp="1"/>
          </p:cNvSpPr>
          <p:nvPr>
            <p:ph idx="1"/>
          </p:nvPr>
        </p:nvSpPr>
        <p:spPr/>
        <p:txBody>
          <a:bodyPr/>
          <a:lstStyle/>
          <a:p>
            <a:pPr marL="0" indent="0">
              <a:buNone/>
            </a:pPr>
            <a:r>
              <a:rPr lang="da-DK" dirty="0"/>
              <a:t>Indretning af nærområdet, har stor betydning for at </a:t>
            </a:r>
            <a:r>
              <a:rPr lang="da-DK" dirty="0" err="1"/>
              <a:t>restpdukterne</a:t>
            </a:r>
            <a:r>
              <a:rPr lang="da-DK" dirty="0"/>
              <a:t> bliver håndteret og sorteret korrekt. Derfor bør du overveje følgende:</a:t>
            </a:r>
          </a:p>
          <a:p>
            <a:pPr marL="457200" indent="-457200">
              <a:buFont typeface="+mj-lt"/>
              <a:buAutoNum type="arabicPeriod"/>
            </a:pPr>
            <a:endParaRPr lang="da-DK" dirty="0"/>
          </a:p>
          <a:p>
            <a:r>
              <a:rPr lang="da-DK" dirty="0"/>
              <a:t>Hvilke typer af restprodukter genereres i arbejdssituationen</a:t>
            </a:r>
          </a:p>
          <a:p>
            <a:r>
              <a:rPr lang="da-DK" dirty="0"/>
              <a:t>Hvor store mængder genereres af hver fraktion</a:t>
            </a:r>
          </a:p>
          <a:p>
            <a:r>
              <a:rPr lang="da-DK" dirty="0"/>
              <a:t>Hvordan skal arbejdsstationen indrettes på baggrund af typer og mængder</a:t>
            </a:r>
          </a:p>
          <a:p>
            <a:r>
              <a:rPr lang="da-DK" dirty="0"/>
              <a:t>Hvornår skal beholder, mini-containere eller containere tømmes</a:t>
            </a:r>
          </a:p>
        </p:txBody>
      </p:sp>
    </p:spTree>
    <p:extLst>
      <p:ext uri="{BB962C8B-B14F-4D97-AF65-F5344CB8AC3E}">
        <p14:creationId xmlns:p14="http://schemas.microsoft.com/office/powerpoint/2010/main" val="292998357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41">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DBD885F-71B7-D2C0-27BA-5909E16E716E}"/>
              </a:ext>
            </a:extLst>
          </p:cNvPr>
          <p:cNvSpPr txBox="1">
            <a:spLocks noGrp="1"/>
          </p:cNvSpPr>
          <p:nvPr>
            <p:ph type="title"/>
          </p:nvPr>
        </p:nvSpPr>
        <p:spPr/>
        <p:txBody>
          <a:bodyPr/>
          <a:lstStyle/>
          <a:p>
            <a:pPr lvl="0"/>
            <a:r>
              <a:rPr lang="da-DK" dirty="0"/>
              <a:t>Indretning af containerområde</a:t>
            </a:r>
          </a:p>
        </p:txBody>
      </p:sp>
      <p:sp>
        <p:nvSpPr>
          <p:cNvPr id="3" name="Pladsholder til indhold 2">
            <a:extLst>
              <a:ext uri="{FF2B5EF4-FFF2-40B4-BE49-F238E27FC236}">
                <a16:creationId xmlns:a16="http://schemas.microsoft.com/office/drawing/2014/main" id="{62FDAA16-2517-7335-D68F-9F7AC017BD09}"/>
              </a:ext>
            </a:extLst>
          </p:cNvPr>
          <p:cNvSpPr txBox="1">
            <a:spLocks noGrp="1"/>
          </p:cNvSpPr>
          <p:nvPr>
            <p:ph idx="1"/>
          </p:nvPr>
        </p:nvSpPr>
        <p:spPr/>
        <p:txBody>
          <a:bodyPr/>
          <a:lstStyle/>
          <a:p>
            <a:endParaRPr lang="da-DK"/>
          </a:p>
        </p:txBody>
      </p:sp>
      <p:pic>
        <p:nvPicPr>
          <p:cNvPr id="4" name="Billede 4">
            <a:extLst>
              <a:ext uri="{FF2B5EF4-FFF2-40B4-BE49-F238E27FC236}">
                <a16:creationId xmlns:a16="http://schemas.microsoft.com/office/drawing/2014/main" id="{1EF2787A-FD1F-06DF-04CC-E278F3603F2B}"/>
              </a:ext>
            </a:extLst>
          </p:cNvPr>
          <p:cNvPicPr>
            <a:picLocks noChangeAspect="1"/>
          </p:cNvPicPr>
          <p:nvPr/>
        </p:nvPicPr>
        <p:blipFill>
          <a:blip r:embed="rId3"/>
          <a:stretch>
            <a:fillRect/>
          </a:stretch>
        </p:blipFill>
        <p:spPr>
          <a:xfrm>
            <a:off x="772997" y="1263938"/>
            <a:ext cx="9150949" cy="5141351"/>
          </a:xfrm>
          <a:prstGeom prst="rect">
            <a:avLst/>
          </a:prstGeom>
          <a:noFill/>
          <a:ln cap="flat">
            <a:noFill/>
          </a:ln>
        </p:spPr>
      </p:pic>
      <p:sp>
        <p:nvSpPr>
          <p:cNvPr id="5" name="Tekstfelt 5">
            <a:extLst>
              <a:ext uri="{FF2B5EF4-FFF2-40B4-BE49-F238E27FC236}">
                <a16:creationId xmlns:a16="http://schemas.microsoft.com/office/drawing/2014/main" id="{885DCA80-0DD0-3C9D-1BDC-B84A0C8E5C1D}"/>
              </a:ext>
            </a:extLst>
          </p:cNvPr>
          <p:cNvSpPr txBox="1"/>
          <p:nvPr/>
        </p:nvSpPr>
        <p:spPr>
          <a:xfrm rot="16200004">
            <a:off x="6966864" y="3244332"/>
            <a:ext cx="1643743" cy="369335"/>
          </a:xfrm>
          <a:prstGeom prst="rect">
            <a:avLst/>
          </a:prstGeom>
          <a:solidFill>
            <a:srgbClr val="1E5155"/>
          </a:solidFill>
          <a:ln cap="flat">
            <a:noFill/>
          </a:ln>
        </p:spPr>
        <p:txBody>
          <a:bodyPr vert="horz" wrap="square" lIns="91440" tIns="45720" rIns="91440" bIns="45720" anchor="t" anchorCtr="0" compatLnSpc="1">
            <a:sp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da-DK" sz="1800" b="0" i="0" u="none" strike="noStrike" kern="1200" cap="none" spc="0" baseline="0">
                <a:solidFill>
                  <a:srgbClr val="FFFFFF"/>
                </a:solidFill>
                <a:uFillTx/>
                <a:latin typeface="Century Gothic"/>
              </a:rPr>
              <a:t>Blød plast</a:t>
            </a:r>
          </a:p>
        </p:txBody>
      </p:sp>
      <p:sp>
        <p:nvSpPr>
          <p:cNvPr id="6" name="Tekstfelt 7">
            <a:extLst>
              <a:ext uri="{FF2B5EF4-FFF2-40B4-BE49-F238E27FC236}">
                <a16:creationId xmlns:a16="http://schemas.microsoft.com/office/drawing/2014/main" id="{7401E76C-EB78-2978-8B0B-96CED6C55909}"/>
              </a:ext>
            </a:extLst>
          </p:cNvPr>
          <p:cNvSpPr txBox="1"/>
          <p:nvPr/>
        </p:nvSpPr>
        <p:spPr>
          <a:xfrm rot="16200004">
            <a:off x="5420312" y="3144113"/>
            <a:ext cx="1643743" cy="369335"/>
          </a:xfrm>
          <a:prstGeom prst="rect">
            <a:avLst/>
          </a:prstGeom>
          <a:solidFill>
            <a:srgbClr val="1E5155"/>
          </a:solidFill>
          <a:ln cap="flat">
            <a:noFill/>
          </a:ln>
        </p:spPr>
        <p:txBody>
          <a:bodyPr vert="horz" wrap="square" lIns="91440" tIns="45720" rIns="91440" bIns="45720" anchor="t" anchorCtr="0" compatLnSpc="1">
            <a:sp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da-DK" sz="1800" b="0" i="0" u="none" strike="noStrike" kern="1200" cap="none" spc="0" baseline="0">
                <a:solidFill>
                  <a:srgbClr val="FFFFFF"/>
                </a:solidFill>
                <a:uFillTx/>
                <a:latin typeface="Century Gothic"/>
              </a:rPr>
              <a:t>Pap og papir</a:t>
            </a:r>
          </a:p>
        </p:txBody>
      </p:sp>
      <p:sp>
        <p:nvSpPr>
          <p:cNvPr id="7" name="Tekstfelt 8">
            <a:extLst>
              <a:ext uri="{FF2B5EF4-FFF2-40B4-BE49-F238E27FC236}">
                <a16:creationId xmlns:a16="http://schemas.microsoft.com/office/drawing/2014/main" id="{82ED258A-E04F-5F93-61BD-034A48C3B8DB}"/>
              </a:ext>
            </a:extLst>
          </p:cNvPr>
          <p:cNvSpPr txBox="1"/>
          <p:nvPr/>
        </p:nvSpPr>
        <p:spPr>
          <a:xfrm rot="16200004">
            <a:off x="4058422" y="3122725"/>
            <a:ext cx="1643743" cy="369335"/>
          </a:xfrm>
          <a:prstGeom prst="rect">
            <a:avLst/>
          </a:prstGeom>
          <a:solidFill>
            <a:srgbClr val="1E5155"/>
          </a:solidFill>
          <a:ln cap="flat">
            <a:noFill/>
          </a:ln>
        </p:spPr>
        <p:txBody>
          <a:bodyPr vert="horz" wrap="square" lIns="91440" tIns="45720" rIns="91440" bIns="45720" anchor="t" anchorCtr="0" compatLnSpc="1">
            <a:sp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da-DK" sz="1800" b="0" i="0" u="none" strike="noStrike" kern="1200" cap="none" spc="0" baseline="0">
                <a:solidFill>
                  <a:srgbClr val="FFFFFF"/>
                </a:solidFill>
                <a:uFillTx/>
                <a:latin typeface="Century Gothic"/>
              </a:rPr>
              <a:t>Gips</a:t>
            </a:r>
          </a:p>
        </p:txBody>
      </p:sp>
      <p:sp>
        <p:nvSpPr>
          <p:cNvPr id="8" name="Tekstfelt 9">
            <a:extLst>
              <a:ext uri="{FF2B5EF4-FFF2-40B4-BE49-F238E27FC236}">
                <a16:creationId xmlns:a16="http://schemas.microsoft.com/office/drawing/2014/main" id="{992451C6-73C9-C46E-8EB3-9A815A54F8DB}"/>
              </a:ext>
            </a:extLst>
          </p:cNvPr>
          <p:cNvSpPr txBox="1"/>
          <p:nvPr/>
        </p:nvSpPr>
        <p:spPr>
          <a:xfrm rot="16200004">
            <a:off x="2558134" y="3290587"/>
            <a:ext cx="1551215" cy="369335"/>
          </a:xfrm>
          <a:prstGeom prst="rect">
            <a:avLst/>
          </a:prstGeom>
          <a:solidFill>
            <a:srgbClr val="1E5155"/>
          </a:solidFill>
          <a:ln cap="flat">
            <a:noFill/>
          </a:ln>
        </p:spPr>
        <p:txBody>
          <a:bodyPr vert="horz" wrap="square" lIns="91440" tIns="45720" rIns="91440" bIns="45720" anchor="t" anchorCtr="0" compatLnSpc="1">
            <a:sp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da-DK" sz="1800" b="0" i="0" u="none" strike="noStrike" kern="1200" cap="none" spc="0" baseline="0">
                <a:solidFill>
                  <a:srgbClr val="FFFFFF"/>
                </a:solidFill>
                <a:uFillTx/>
                <a:latin typeface="Century Gothic"/>
              </a:rPr>
              <a:t>Murbrokker</a:t>
            </a:r>
          </a:p>
        </p:txBody>
      </p:sp>
      <p:sp>
        <p:nvSpPr>
          <p:cNvPr id="9" name="Tekstfelt 10">
            <a:extLst>
              <a:ext uri="{FF2B5EF4-FFF2-40B4-BE49-F238E27FC236}">
                <a16:creationId xmlns:a16="http://schemas.microsoft.com/office/drawing/2014/main" id="{BE3858C4-59E8-D82E-F21F-DC95A1BAC2AE}"/>
              </a:ext>
            </a:extLst>
          </p:cNvPr>
          <p:cNvSpPr txBox="1"/>
          <p:nvPr/>
        </p:nvSpPr>
        <p:spPr>
          <a:xfrm rot="16200004">
            <a:off x="1753645" y="3255401"/>
            <a:ext cx="1551215" cy="369335"/>
          </a:xfrm>
          <a:prstGeom prst="rect">
            <a:avLst/>
          </a:prstGeom>
          <a:solidFill>
            <a:srgbClr val="1E5155"/>
          </a:solidFill>
          <a:ln cap="flat">
            <a:noFill/>
          </a:ln>
        </p:spPr>
        <p:txBody>
          <a:bodyPr vert="horz" wrap="square" lIns="91440" tIns="45720" rIns="91440" bIns="45720" anchor="t" anchorCtr="0" compatLnSpc="1">
            <a:sp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da-DK" sz="1800" b="0" i="0" u="none" strike="noStrike" kern="1200" cap="none" spc="0" baseline="0">
                <a:solidFill>
                  <a:srgbClr val="FFFFFF"/>
                </a:solidFill>
                <a:uFillTx/>
                <a:latin typeface="Century Gothic"/>
              </a:rPr>
              <a:t>Ren træ</a:t>
            </a:r>
          </a:p>
        </p:txBody>
      </p:sp>
      <p:sp>
        <p:nvSpPr>
          <p:cNvPr id="10" name="Tekstfelt 11">
            <a:extLst>
              <a:ext uri="{FF2B5EF4-FFF2-40B4-BE49-F238E27FC236}">
                <a16:creationId xmlns:a16="http://schemas.microsoft.com/office/drawing/2014/main" id="{C4B5B7F0-ADC0-7CC4-1CBB-7C4056E2BAC1}"/>
              </a:ext>
            </a:extLst>
          </p:cNvPr>
          <p:cNvSpPr txBox="1"/>
          <p:nvPr/>
        </p:nvSpPr>
        <p:spPr>
          <a:xfrm rot="16200004">
            <a:off x="1257428" y="3144109"/>
            <a:ext cx="1551215" cy="369335"/>
          </a:xfrm>
          <a:prstGeom prst="rect">
            <a:avLst/>
          </a:prstGeom>
          <a:solidFill>
            <a:srgbClr val="1E5155"/>
          </a:solidFill>
          <a:ln cap="flat">
            <a:noFill/>
          </a:ln>
        </p:spPr>
        <p:txBody>
          <a:bodyPr vert="horz" wrap="square" lIns="91440" tIns="45720" rIns="91440" bIns="45720" anchor="t" anchorCtr="0" compatLnSpc="1">
            <a:sp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da-DK" sz="1800" b="0" i="0" u="none" strike="noStrike" kern="1200" cap="none" spc="0" baseline="0">
                <a:solidFill>
                  <a:srgbClr val="FFFFFF"/>
                </a:solidFill>
                <a:uFillTx/>
                <a:latin typeface="Century Gothic"/>
              </a:rPr>
              <a:t>Metal</a:t>
            </a:r>
          </a:p>
        </p:txBody>
      </p:sp>
      <p:sp>
        <p:nvSpPr>
          <p:cNvPr id="11" name="Tekstfelt 12">
            <a:extLst>
              <a:ext uri="{FF2B5EF4-FFF2-40B4-BE49-F238E27FC236}">
                <a16:creationId xmlns:a16="http://schemas.microsoft.com/office/drawing/2014/main" id="{B79FBF56-5B03-1226-1D7C-796928553BF6}"/>
              </a:ext>
            </a:extLst>
          </p:cNvPr>
          <p:cNvSpPr txBox="1"/>
          <p:nvPr/>
        </p:nvSpPr>
        <p:spPr>
          <a:xfrm rot="16200004">
            <a:off x="227164" y="2376489"/>
            <a:ext cx="2436162" cy="646334"/>
          </a:xfrm>
          <a:prstGeom prst="rect">
            <a:avLst/>
          </a:prstGeom>
          <a:solidFill>
            <a:srgbClr val="FF0000"/>
          </a:solidFill>
          <a:ln cap="flat">
            <a:noFill/>
          </a:ln>
        </p:spPr>
        <p:txBody>
          <a:bodyPr vert="horz" wrap="square" lIns="91440" tIns="45720" rIns="91440" bIns="45720" anchor="t" anchorCtr="0" compatLnSpc="1">
            <a:sp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da-DK" sz="1800" b="0" i="0" u="none" strike="noStrike" kern="1200" cap="none" spc="0" baseline="0">
                <a:solidFill>
                  <a:srgbClr val="FFFFFF"/>
                </a:solidFill>
                <a:uFillTx/>
                <a:latin typeface="Century Gothic"/>
              </a:rPr>
              <a:t>Efter sortering (småt brandbart)</a:t>
            </a:r>
          </a:p>
        </p:txBody>
      </p:sp>
      <p:sp>
        <p:nvSpPr>
          <p:cNvPr id="12" name="Tekstfelt 13">
            <a:extLst>
              <a:ext uri="{FF2B5EF4-FFF2-40B4-BE49-F238E27FC236}">
                <a16:creationId xmlns:a16="http://schemas.microsoft.com/office/drawing/2014/main" id="{1E28C0DA-7159-62E0-F492-0CACEA68F9DC}"/>
              </a:ext>
            </a:extLst>
          </p:cNvPr>
          <p:cNvSpPr txBox="1"/>
          <p:nvPr/>
        </p:nvSpPr>
        <p:spPr>
          <a:xfrm rot="16200004">
            <a:off x="122676" y="2833908"/>
            <a:ext cx="1551215" cy="369335"/>
          </a:xfrm>
          <a:prstGeom prst="rect">
            <a:avLst/>
          </a:prstGeom>
          <a:solidFill>
            <a:srgbClr val="FF0000"/>
          </a:solidFill>
          <a:ln cap="flat">
            <a:noFill/>
          </a:ln>
        </p:spPr>
        <p:txBody>
          <a:bodyPr vert="horz" wrap="square" lIns="91440" tIns="45720" rIns="91440" bIns="45720" anchor="t" anchorCtr="0" compatLnSpc="1">
            <a:sp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da-DK" sz="1800" b="0" i="0" u="none" strike="noStrike" kern="1200" cap="none" spc="0" baseline="0">
                <a:solidFill>
                  <a:srgbClr val="FFFFFF"/>
                </a:solidFill>
                <a:uFillTx/>
                <a:latin typeface="Century Gothic"/>
              </a:rPr>
              <a:t>Deponi</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780D04FE-84DC-2E17-AFAF-7750EBB7F124}"/>
              </a:ext>
            </a:extLst>
          </p:cNvPr>
          <p:cNvSpPr>
            <a:spLocks noGrp="1"/>
          </p:cNvSpPr>
          <p:nvPr>
            <p:ph type="title"/>
          </p:nvPr>
        </p:nvSpPr>
        <p:spPr/>
        <p:txBody>
          <a:bodyPr/>
          <a:lstStyle/>
          <a:p>
            <a:r>
              <a:rPr lang="da-DK" dirty="0">
                <a:solidFill>
                  <a:schemeClr val="bg1"/>
                </a:solidFill>
                <a:latin typeface="Century Gothic" panose="020B0502020202020204" pitchFamily="34" charset="0"/>
              </a:rPr>
              <a:t>Vejen med mindst modstand</a:t>
            </a:r>
          </a:p>
        </p:txBody>
      </p:sp>
      <p:pic>
        <p:nvPicPr>
          <p:cNvPr id="1026" name="Picture 2">
            <a:extLst>
              <a:ext uri="{FF2B5EF4-FFF2-40B4-BE49-F238E27FC236}">
                <a16:creationId xmlns:a16="http://schemas.microsoft.com/office/drawing/2014/main" id="{3D264E50-E918-EA3F-828F-CE3C2031528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75258" y="1508226"/>
            <a:ext cx="6338047" cy="475353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8730994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488FC0F7-065A-4DDB-3D1B-45C66A65044F}"/>
              </a:ext>
            </a:extLst>
          </p:cNvPr>
          <p:cNvSpPr>
            <a:spLocks noGrp="1"/>
          </p:cNvSpPr>
          <p:nvPr>
            <p:ph type="title"/>
          </p:nvPr>
        </p:nvSpPr>
        <p:spPr/>
        <p:txBody>
          <a:bodyPr/>
          <a:lstStyle/>
          <a:p>
            <a:r>
              <a:rPr kumimoji="0" lang="da-DK" sz="4400" i="0" u="none" strike="noStrike" kern="1200" cap="none" spc="0" normalizeH="0" baseline="0" noProof="0" dirty="0">
                <a:ln>
                  <a:noFill/>
                </a:ln>
                <a:solidFill>
                  <a:schemeClr val="bg1"/>
                </a:solidFill>
                <a:effectLst/>
                <a:uLnTx/>
                <a:uFillTx/>
                <a:latin typeface="Century Gothic" panose="020B0502020202020204" pitchFamily="34" charset="0"/>
                <a:ea typeface="+mn-ea"/>
                <a:cs typeface="+mn-cs"/>
              </a:rPr>
              <a:t>Vi gør det, vi forpligter os til</a:t>
            </a:r>
            <a:br>
              <a:rPr kumimoji="0" lang="da-DK" sz="4400" b="1" i="0" u="none" strike="noStrike" kern="1200" cap="none" spc="0" normalizeH="0" baseline="0" noProof="0" dirty="0">
                <a:ln>
                  <a:noFill/>
                </a:ln>
                <a:solidFill>
                  <a:schemeClr val="bg1"/>
                </a:solidFill>
                <a:effectLst/>
                <a:uLnTx/>
                <a:uFillTx/>
                <a:latin typeface="Open Sans Light"/>
                <a:ea typeface="+mn-ea"/>
                <a:cs typeface="+mn-cs"/>
              </a:rPr>
            </a:br>
            <a:endParaRPr lang="da-DK" dirty="0">
              <a:solidFill>
                <a:schemeClr val="bg1"/>
              </a:solidFill>
              <a:latin typeface="Century Gothic" panose="020B0502020202020204" pitchFamily="34" charset="0"/>
            </a:endParaRPr>
          </a:p>
        </p:txBody>
      </p:sp>
      <p:sp>
        <p:nvSpPr>
          <p:cNvPr id="4" name="Content Placeholder 2">
            <a:extLst>
              <a:ext uri="{FF2B5EF4-FFF2-40B4-BE49-F238E27FC236}">
                <a16:creationId xmlns:a16="http://schemas.microsoft.com/office/drawing/2014/main" id="{1813D32D-843E-A58B-4F75-0C178DCD07EF}"/>
              </a:ext>
            </a:extLst>
          </p:cNvPr>
          <p:cNvSpPr txBox="1">
            <a:spLocks/>
          </p:cNvSpPr>
          <p:nvPr/>
        </p:nvSpPr>
        <p:spPr>
          <a:xfrm>
            <a:off x="5311226" y="1665713"/>
            <a:ext cx="6234659" cy="3339038"/>
          </a:xfrm>
          <a:prstGeom prst="rect">
            <a:avLst/>
          </a:prstGeom>
          <a:ln w="63500">
            <a:noFill/>
            <a:miter lim="800000"/>
          </a:ln>
        </p:spPr>
        <p:txBody>
          <a:bodyPr vert="horz" lIns="0" tIns="0" rIns="0" bIns="0" rtlCol="0" anchor="ctr" anchorCtr="0">
            <a:noAutofit/>
          </a:bodyPr>
          <a:lstStyle>
            <a:defPPr>
              <a:defRPr lang="da-DK"/>
            </a:defPPr>
            <a:lvl1pPr marL="0" algn="l" defTabSz="967527" rtl="0" eaLnBrk="1" latinLnBrk="0" hangingPunct="1">
              <a:defRPr sz="1905" kern="1200">
                <a:solidFill>
                  <a:schemeClr val="tx1"/>
                </a:solidFill>
                <a:latin typeface="+mn-lt"/>
                <a:ea typeface="+mn-ea"/>
                <a:cs typeface="+mn-cs"/>
              </a:defRPr>
            </a:lvl1pPr>
            <a:lvl2pPr marL="483763" algn="l" defTabSz="967527" rtl="0" eaLnBrk="1" latinLnBrk="0" hangingPunct="1">
              <a:defRPr sz="1905" kern="1200">
                <a:solidFill>
                  <a:schemeClr val="tx1"/>
                </a:solidFill>
                <a:latin typeface="+mn-lt"/>
                <a:ea typeface="+mn-ea"/>
                <a:cs typeface="+mn-cs"/>
              </a:defRPr>
            </a:lvl2pPr>
            <a:lvl3pPr marL="967527" algn="l" defTabSz="967527" rtl="0" eaLnBrk="1" latinLnBrk="0" hangingPunct="1">
              <a:defRPr sz="1905" kern="1200">
                <a:solidFill>
                  <a:schemeClr val="tx1"/>
                </a:solidFill>
                <a:latin typeface="+mn-lt"/>
                <a:ea typeface="+mn-ea"/>
                <a:cs typeface="+mn-cs"/>
              </a:defRPr>
            </a:lvl3pPr>
            <a:lvl4pPr marL="1451290" algn="l" defTabSz="967527" rtl="0" eaLnBrk="1" latinLnBrk="0" hangingPunct="1">
              <a:defRPr sz="1905" kern="1200">
                <a:solidFill>
                  <a:schemeClr val="tx1"/>
                </a:solidFill>
                <a:latin typeface="+mn-lt"/>
                <a:ea typeface="+mn-ea"/>
                <a:cs typeface="+mn-cs"/>
              </a:defRPr>
            </a:lvl4pPr>
            <a:lvl5pPr marL="1935053" algn="l" defTabSz="967527" rtl="0" eaLnBrk="1" latinLnBrk="0" hangingPunct="1">
              <a:defRPr sz="1905" kern="1200">
                <a:solidFill>
                  <a:schemeClr val="tx1"/>
                </a:solidFill>
                <a:latin typeface="+mn-lt"/>
                <a:ea typeface="+mn-ea"/>
                <a:cs typeface="+mn-cs"/>
              </a:defRPr>
            </a:lvl5pPr>
            <a:lvl6pPr marL="2418817" algn="l" defTabSz="967527" rtl="0" eaLnBrk="1" latinLnBrk="0" hangingPunct="1">
              <a:defRPr sz="1905" kern="1200">
                <a:solidFill>
                  <a:schemeClr val="tx1"/>
                </a:solidFill>
                <a:latin typeface="+mn-lt"/>
                <a:ea typeface="+mn-ea"/>
                <a:cs typeface="+mn-cs"/>
              </a:defRPr>
            </a:lvl6pPr>
            <a:lvl7pPr marL="2902580" algn="l" defTabSz="967527" rtl="0" eaLnBrk="1" latinLnBrk="0" hangingPunct="1">
              <a:defRPr sz="1905" kern="1200">
                <a:solidFill>
                  <a:schemeClr val="tx1"/>
                </a:solidFill>
                <a:latin typeface="+mn-lt"/>
                <a:ea typeface="+mn-ea"/>
                <a:cs typeface="+mn-cs"/>
              </a:defRPr>
            </a:lvl7pPr>
            <a:lvl8pPr marL="3386343" algn="l" defTabSz="967527" rtl="0" eaLnBrk="1" latinLnBrk="0" hangingPunct="1">
              <a:defRPr sz="1905" kern="1200">
                <a:solidFill>
                  <a:schemeClr val="tx1"/>
                </a:solidFill>
                <a:latin typeface="+mn-lt"/>
                <a:ea typeface="+mn-ea"/>
                <a:cs typeface="+mn-cs"/>
              </a:defRPr>
            </a:lvl8pPr>
            <a:lvl9pPr marL="3870107" algn="l" defTabSz="967527" rtl="0" eaLnBrk="1" latinLnBrk="0" hangingPunct="1">
              <a:defRPr sz="1905" kern="1200">
                <a:solidFill>
                  <a:schemeClr val="tx1"/>
                </a:solidFill>
                <a:latin typeface="+mn-lt"/>
                <a:ea typeface="+mn-ea"/>
                <a:cs typeface="+mn-cs"/>
              </a:defRPr>
            </a:lvl9pPr>
          </a:lstStyle>
          <a:p>
            <a:pPr marL="0" marR="0" lvl="0" indent="0" algn="l" defTabSz="967527" rtl="0" eaLnBrk="1" fontAlgn="auto" latinLnBrk="0" hangingPunct="1">
              <a:lnSpc>
                <a:spcPct val="103000"/>
              </a:lnSpc>
              <a:spcBef>
                <a:spcPts val="0"/>
              </a:spcBef>
              <a:spcAft>
                <a:spcPts val="0"/>
              </a:spcAft>
              <a:buClrTx/>
              <a:buSzTx/>
              <a:buFontTx/>
              <a:buNone/>
              <a:tabLst/>
              <a:defRPr/>
            </a:pPr>
            <a:r>
              <a:rPr lang="da-DK" sz="2299" dirty="0">
                <a:solidFill>
                  <a:schemeClr val="bg1"/>
                </a:solidFill>
                <a:latin typeface="Open Sans Light"/>
              </a:rPr>
              <a:t>Har byggeriet en ‘Grøn’ profil? –&gt; Hvorfor udføres arbejdet så ikke på den mest bæredygtige måde?</a:t>
            </a:r>
            <a:endParaRPr kumimoji="0" lang="da-DK" sz="2299" b="0" i="0" u="none" strike="noStrike" kern="1200" cap="none" spc="0" normalizeH="0" baseline="0" noProof="0" dirty="0">
              <a:ln>
                <a:noFill/>
              </a:ln>
              <a:solidFill>
                <a:schemeClr val="bg1"/>
              </a:solidFill>
              <a:effectLst/>
              <a:uLnTx/>
              <a:uFillTx/>
              <a:latin typeface="Open Sans Light"/>
              <a:ea typeface="+mn-ea"/>
              <a:cs typeface="+mn-cs"/>
            </a:endParaRPr>
          </a:p>
        </p:txBody>
      </p:sp>
      <p:pic>
        <p:nvPicPr>
          <p:cNvPr id="6" name="Billede 5">
            <a:extLst>
              <a:ext uri="{FF2B5EF4-FFF2-40B4-BE49-F238E27FC236}">
                <a16:creationId xmlns:a16="http://schemas.microsoft.com/office/drawing/2014/main" id="{BF31AF31-D4BD-08A0-58FB-6903C1C21307}"/>
              </a:ext>
            </a:extLst>
          </p:cNvPr>
          <p:cNvPicPr>
            <a:picLocks noChangeAspect="1"/>
          </p:cNvPicPr>
          <p:nvPr/>
        </p:nvPicPr>
        <p:blipFill>
          <a:blip r:embed="rId3"/>
          <a:stretch>
            <a:fillRect/>
          </a:stretch>
        </p:blipFill>
        <p:spPr>
          <a:xfrm>
            <a:off x="970149" y="1552575"/>
            <a:ext cx="3743325" cy="3752850"/>
          </a:xfrm>
          <a:prstGeom prst="rect">
            <a:avLst/>
          </a:prstGeom>
        </p:spPr>
      </p:pic>
    </p:spTree>
    <p:extLst>
      <p:ext uri="{BB962C8B-B14F-4D97-AF65-F5344CB8AC3E}">
        <p14:creationId xmlns:p14="http://schemas.microsoft.com/office/powerpoint/2010/main" val="297191065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8677630-D5ED-B8B3-0DC8-75BA3D0441E3}"/>
              </a:ext>
            </a:extLst>
          </p:cNvPr>
          <p:cNvSpPr>
            <a:spLocks noGrp="1"/>
          </p:cNvSpPr>
          <p:nvPr>
            <p:ph type="title"/>
          </p:nvPr>
        </p:nvSpPr>
        <p:spPr/>
        <p:txBody>
          <a:bodyPr/>
          <a:lstStyle/>
          <a:p>
            <a:r>
              <a:rPr lang="da-DK" dirty="0"/>
              <a:t>Husk sikkerheden</a:t>
            </a:r>
          </a:p>
        </p:txBody>
      </p:sp>
      <p:sp>
        <p:nvSpPr>
          <p:cNvPr id="3" name="Pladsholder til indhold 2">
            <a:extLst>
              <a:ext uri="{FF2B5EF4-FFF2-40B4-BE49-F238E27FC236}">
                <a16:creationId xmlns:a16="http://schemas.microsoft.com/office/drawing/2014/main" id="{A9A01CB0-8DC5-6203-49E8-86BD518DBDF9}"/>
              </a:ext>
            </a:extLst>
          </p:cNvPr>
          <p:cNvSpPr>
            <a:spLocks noGrp="1"/>
          </p:cNvSpPr>
          <p:nvPr>
            <p:ph idx="1"/>
          </p:nvPr>
        </p:nvSpPr>
        <p:spPr/>
        <p:txBody>
          <a:bodyPr/>
          <a:lstStyle/>
          <a:p>
            <a:pPr marL="0" indent="0">
              <a:buNone/>
            </a:pPr>
            <a:r>
              <a:rPr lang="da-DK" dirty="0"/>
              <a:t>Til hjælp</a:t>
            </a:r>
          </a:p>
          <a:p>
            <a:pPr>
              <a:buFontTx/>
              <a:buChar char="-"/>
            </a:pPr>
            <a:r>
              <a:rPr lang="da-DK" dirty="0"/>
              <a:t>AT-vejledninger (at.dk)</a:t>
            </a:r>
          </a:p>
          <a:p>
            <a:pPr>
              <a:buFontTx/>
              <a:buChar char="-"/>
            </a:pPr>
            <a:r>
              <a:rPr lang="da-DK" dirty="0"/>
              <a:t>Branchevejledninger (bfa-ba.dk)</a:t>
            </a:r>
          </a:p>
          <a:p>
            <a:pPr>
              <a:buFontTx/>
              <a:buChar char="-"/>
            </a:pPr>
            <a:r>
              <a:rPr lang="da-DK" dirty="0"/>
              <a:t>Hjælpemidler på markedet (bygergo.dk)</a:t>
            </a:r>
          </a:p>
          <a:p>
            <a:pPr>
              <a:buFontTx/>
              <a:buChar char="-"/>
            </a:pPr>
            <a:r>
              <a:rPr lang="da-DK" dirty="0"/>
              <a:t>Vejledninger til asbest arbejde (asbest-huset.dk)</a:t>
            </a:r>
          </a:p>
          <a:p>
            <a:pPr>
              <a:buFontTx/>
              <a:buChar char="-"/>
            </a:pPr>
            <a:r>
              <a:rPr lang="da-DK" dirty="0"/>
              <a:t>Vejledning er til arbejde med farlige stoffer generelt (renover-sikkert.dk)</a:t>
            </a:r>
          </a:p>
          <a:p>
            <a:pPr>
              <a:buFontTx/>
              <a:buChar char="-"/>
            </a:pPr>
            <a:endParaRPr lang="da-DK" dirty="0"/>
          </a:p>
        </p:txBody>
      </p:sp>
    </p:spTree>
    <p:extLst>
      <p:ext uri="{BB962C8B-B14F-4D97-AF65-F5344CB8AC3E}">
        <p14:creationId xmlns:p14="http://schemas.microsoft.com/office/powerpoint/2010/main" val="165276281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501A32B-AD54-18D4-FA7E-C8B3AC76BCAB}"/>
              </a:ext>
            </a:extLst>
          </p:cNvPr>
          <p:cNvSpPr>
            <a:spLocks noGrp="1"/>
          </p:cNvSpPr>
          <p:nvPr>
            <p:ph type="title"/>
          </p:nvPr>
        </p:nvSpPr>
        <p:spPr/>
        <p:txBody>
          <a:bodyPr/>
          <a:lstStyle/>
          <a:p>
            <a:r>
              <a:rPr lang="da-DK" dirty="0"/>
              <a:t>Genopfrisker af SØM</a:t>
            </a:r>
          </a:p>
        </p:txBody>
      </p:sp>
      <p:sp>
        <p:nvSpPr>
          <p:cNvPr id="9" name="TextBox 2">
            <a:extLst>
              <a:ext uri="{FF2B5EF4-FFF2-40B4-BE49-F238E27FC236}">
                <a16:creationId xmlns:a16="http://schemas.microsoft.com/office/drawing/2014/main" id="{A0CB3C43-FD73-7FE8-B1CB-03E9C1926035}"/>
              </a:ext>
            </a:extLst>
          </p:cNvPr>
          <p:cNvSpPr txBox="1"/>
          <p:nvPr/>
        </p:nvSpPr>
        <p:spPr>
          <a:xfrm>
            <a:off x="1" y="3428999"/>
            <a:ext cx="3518451" cy="2492990"/>
          </a:xfrm>
          <a:prstGeom prst="rect">
            <a:avLst/>
          </a:prstGeom>
          <a:noFill/>
        </p:spPr>
        <p:txBody>
          <a:bodyPr wrap="square" lIns="0" tIns="0" rIns="0" bIns="0" rtlCol="0">
            <a:spAutoFit/>
          </a:bodyPr>
          <a:lstStyle>
            <a:defPPr>
              <a:defRPr lang="da-D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r"/>
            <a:r>
              <a:rPr lang="da-DK" sz="1800" dirty="0">
                <a:solidFill>
                  <a:schemeClr val="bg1"/>
                </a:solidFill>
              </a:rPr>
              <a:t>Materialer – Undgå spild</a:t>
            </a:r>
          </a:p>
          <a:p>
            <a:pPr lvl="0" algn="r"/>
            <a:r>
              <a:rPr lang="da-DK" dirty="0">
                <a:solidFill>
                  <a:schemeClr val="bg1"/>
                </a:solidFill>
              </a:rPr>
              <a:t>Materialer egnet til genbrug</a:t>
            </a:r>
            <a:endParaRPr lang="da-DK" sz="1800" dirty="0">
              <a:solidFill>
                <a:schemeClr val="bg1"/>
              </a:solidFill>
            </a:endParaRPr>
          </a:p>
          <a:p>
            <a:pPr lvl="0" algn="r"/>
            <a:r>
              <a:rPr lang="da-DK" sz="1800" dirty="0">
                <a:solidFill>
                  <a:schemeClr val="bg1"/>
                </a:solidFill>
              </a:rPr>
              <a:t>Affald – genbrug/genanvend</a:t>
            </a:r>
          </a:p>
          <a:p>
            <a:pPr lvl="0" algn="r"/>
            <a:r>
              <a:rPr lang="en-US" sz="1800" dirty="0">
                <a:solidFill>
                  <a:schemeClr val="bg1"/>
                </a:solidFill>
              </a:rPr>
              <a:t>Transport </a:t>
            </a:r>
            <a:r>
              <a:rPr lang="da-DK" sz="1800" dirty="0">
                <a:solidFill>
                  <a:schemeClr val="bg1"/>
                </a:solidFill>
              </a:rPr>
              <a:t>til</a:t>
            </a:r>
            <a:r>
              <a:rPr lang="en-US" sz="1800" dirty="0">
                <a:solidFill>
                  <a:schemeClr val="bg1"/>
                </a:solidFill>
              </a:rPr>
              <a:t> og </a:t>
            </a:r>
            <a:r>
              <a:rPr lang="en-US" sz="1800" dirty="0" err="1">
                <a:solidFill>
                  <a:schemeClr val="bg1"/>
                </a:solidFill>
              </a:rPr>
              <a:t>fra</a:t>
            </a:r>
            <a:r>
              <a:rPr lang="en-US" sz="1800" dirty="0">
                <a:solidFill>
                  <a:schemeClr val="bg1"/>
                </a:solidFill>
              </a:rPr>
              <a:t> </a:t>
            </a:r>
            <a:r>
              <a:rPr lang="en-US" sz="1800" dirty="0" err="1">
                <a:solidFill>
                  <a:schemeClr val="bg1"/>
                </a:solidFill>
              </a:rPr>
              <a:t>pladsen</a:t>
            </a:r>
            <a:endParaRPr lang="en-US" sz="1800" dirty="0">
              <a:solidFill>
                <a:schemeClr val="bg1"/>
              </a:solidFill>
            </a:endParaRPr>
          </a:p>
          <a:p>
            <a:pPr lvl="0" algn="r"/>
            <a:r>
              <a:rPr lang="en-US" sz="1800" dirty="0" err="1">
                <a:solidFill>
                  <a:schemeClr val="bg1"/>
                </a:solidFill>
              </a:rPr>
              <a:t>Brændstofforbrug</a:t>
            </a:r>
            <a:r>
              <a:rPr lang="en-US" sz="1800" dirty="0">
                <a:solidFill>
                  <a:schemeClr val="bg1"/>
                </a:solidFill>
              </a:rPr>
              <a:t> </a:t>
            </a:r>
            <a:r>
              <a:rPr lang="en-US" sz="1800" dirty="0" err="1">
                <a:solidFill>
                  <a:schemeClr val="bg1"/>
                </a:solidFill>
              </a:rPr>
              <a:t>på</a:t>
            </a:r>
            <a:r>
              <a:rPr lang="en-US" sz="1800" dirty="0">
                <a:solidFill>
                  <a:schemeClr val="bg1"/>
                </a:solidFill>
              </a:rPr>
              <a:t> </a:t>
            </a:r>
            <a:r>
              <a:rPr lang="en-US" sz="1800" dirty="0" err="1">
                <a:solidFill>
                  <a:schemeClr val="bg1"/>
                </a:solidFill>
              </a:rPr>
              <a:t>pladsen</a:t>
            </a:r>
            <a:endParaRPr lang="en-US" sz="1800" dirty="0">
              <a:solidFill>
                <a:schemeClr val="bg1"/>
              </a:solidFill>
            </a:endParaRPr>
          </a:p>
          <a:p>
            <a:pPr lvl="0" algn="r"/>
            <a:r>
              <a:rPr lang="en-US" sz="1800" dirty="0" err="1">
                <a:solidFill>
                  <a:schemeClr val="bg1"/>
                </a:solidFill>
              </a:rPr>
              <a:t>Energi-forbrug</a:t>
            </a:r>
            <a:endParaRPr lang="en-US" sz="1800" dirty="0">
              <a:solidFill>
                <a:schemeClr val="bg1"/>
              </a:solidFill>
            </a:endParaRPr>
          </a:p>
          <a:p>
            <a:pPr lvl="0" algn="r"/>
            <a:r>
              <a:rPr lang="en-US" sz="1800" dirty="0" err="1">
                <a:solidFill>
                  <a:schemeClr val="bg1"/>
                </a:solidFill>
              </a:rPr>
              <a:t>Vand-forbrug</a:t>
            </a:r>
            <a:endParaRPr lang="en-US" sz="1800" dirty="0">
              <a:solidFill>
                <a:schemeClr val="bg1"/>
              </a:solidFill>
            </a:endParaRPr>
          </a:p>
          <a:p>
            <a:pPr lvl="0" algn="r"/>
            <a:r>
              <a:rPr lang="en-US" sz="1800" dirty="0" err="1">
                <a:solidFill>
                  <a:schemeClr val="bg1"/>
                </a:solidFill>
              </a:rPr>
              <a:t>Eksternt</a:t>
            </a:r>
            <a:r>
              <a:rPr lang="en-US" sz="1800" dirty="0">
                <a:solidFill>
                  <a:schemeClr val="bg1"/>
                </a:solidFill>
              </a:rPr>
              <a:t> </a:t>
            </a:r>
            <a:r>
              <a:rPr lang="en-US" sz="1800" dirty="0" err="1">
                <a:solidFill>
                  <a:schemeClr val="bg1"/>
                </a:solidFill>
              </a:rPr>
              <a:t>Miljø</a:t>
            </a:r>
            <a:endParaRPr lang="en-US" sz="1800" dirty="0">
              <a:solidFill>
                <a:schemeClr val="bg1"/>
              </a:solidFill>
            </a:endParaRPr>
          </a:p>
          <a:p>
            <a:pPr lvl="0" algn="r"/>
            <a:r>
              <a:rPr lang="en-US" dirty="0" err="1">
                <a:solidFill>
                  <a:schemeClr val="bg1"/>
                </a:solidFill>
              </a:rPr>
              <a:t>Undgå</a:t>
            </a:r>
            <a:r>
              <a:rPr lang="en-US" dirty="0">
                <a:solidFill>
                  <a:schemeClr val="bg1"/>
                </a:solidFill>
              </a:rPr>
              <a:t> </a:t>
            </a:r>
            <a:r>
              <a:rPr lang="en-US" dirty="0" err="1">
                <a:solidFill>
                  <a:schemeClr val="bg1"/>
                </a:solidFill>
              </a:rPr>
              <a:t>deponi</a:t>
            </a:r>
            <a:endParaRPr lang="da-DK" sz="1800" dirty="0">
              <a:solidFill>
                <a:schemeClr val="bg1"/>
              </a:solidFill>
            </a:endParaRPr>
          </a:p>
        </p:txBody>
      </p:sp>
      <p:sp>
        <p:nvSpPr>
          <p:cNvPr id="10" name="TextBox 7">
            <a:extLst>
              <a:ext uri="{FF2B5EF4-FFF2-40B4-BE49-F238E27FC236}">
                <a16:creationId xmlns:a16="http://schemas.microsoft.com/office/drawing/2014/main" id="{9FA08650-B241-A0C3-4995-A375E828678E}"/>
              </a:ext>
            </a:extLst>
          </p:cNvPr>
          <p:cNvSpPr txBox="1"/>
          <p:nvPr/>
        </p:nvSpPr>
        <p:spPr>
          <a:xfrm>
            <a:off x="7342407" y="1578137"/>
            <a:ext cx="5760720" cy="1477328"/>
          </a:xfrm>
          <a:prstGeom prst="rect">
            <a:avLst/>
          </a:prstGeom>
          <a:noFill/>
        </p:spPr>
        <p:txBody>
          <a:bodyPr wrap="square">
            <a:spAutoFit/>
          </a:bodyPr>
          <a:lstStyle>
            <a:defPPr>
              <a:defRPr lang="da-D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r>
              <a:rPr lang="da-DK" sz="1800" dirty="0">
                <a:solidFill>
                  <a:schemeClr val="bg1"/>
                </a:solidFill>
              </a:rPr>
              <a:t>Lærlinge </a:t>
            </a:r>
          </a:p>
          <a:p>
            <a:pPr lvl="0"/>
            <a:r>
              <a:rPr lang="da-DK" sz="1800" dirty="0">
                <a:solidFill>
                  <a:schemeClr val="bg1"/>
                </a:solidFill>
              </a:rPr>
              <a:t>Socialt arbejde – inkluder dem ‘på kanten af arbejdsmarkedet’</a:t>
            </a:r>
          </a:p>
          <a:p>
            <a:pPr lvl="0"/>
            <a:r>
              <a:rPr lang="da-DK" sz="1800" dirty="0">
                <a:solidFill>
                  <a:schemeClr val="bg1"/>
                </a:solidFill>
              </a:rPr>
              <a:t>Godt arbejdsmiljø – fysisk og psykisk</a:t>
            </a:r>
          </a:p>
          <a:p>
            <a:pPr lvl="0"/>
            <a:r>
              <a:rPr lang="da-DK" sz="1800" dirty="0">
                <a:solidFill>
                  <a:schemeClr val="bg1"/>
                </a:solidFill>
              </a:rPr>
              <a:t>En sikker byggeplads</a:t>
            </a:r>
          </a:p>
        </p:txBody>
      </p:sp>
      <p:sp>
        <p:nvSpPr>
          <p:cNvPr id="11" name="TextBox 9">
            <a:extLst>
              <a:ext uri="{FF2B5EF4-FFF2-40B4-BE49-F238E27FC236}">
                <a16:creationId xmlns:a16="http://schemas.microsoft.com/office/drawing/2014/main" id="{B21C38AC-545B-90B8-F0EC-065E052B6EFF}"/>
              </a:ext>
            </a:extLst>
          </p:cNvPr>
          <p:cNvSpPr txBox="1"/>
          <p:nvPr/>
        </p:nvSpPr>
        <p:spPr>
          <a:xfrm>
            <a:off x="8259469" y="4298138"/>
            <a:ext cx="3938464" cy="923330"/>
          </a:xfrm>
          <a:prstGeom prst="rect">
            <a:avLst/>
          </a:prstGeom>
          <a:noFill/>
        </p:spPr>
        <p:txBody>
          <a:bodyPr wrap="square">
            <a:spAutoFit/>
          </a:bodyPr>
          <a:lstStyle>
            <a:defPPr>
              <a:defRPr lang="da-D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r>
              <a:rPr lang="en-US" sz="1800" dirty="0" err="1">
                <a:solidFill>
                  <a:schemeClr val="bg1"/>
                </a:solidFill>
              </a:rPr>
              <a:t>En</a:t>
            </a:r>
            <a:r>
              <a:rPr lang="en-US" sz="1800" dirty="0">
                <a:solidFill>
                  <a:schemeClr val="bg1"/>
                </a:solidFill>
              </a:rPr>
              <a:t> </a:t>
            </a:r>
            <a:r>
              <a:rPr lang="en-US" sz="1800" dirty="0" err="1">
                <a:solidFill>
                  <a:schemeClr val="bg1"/>
                </a:solidFill>
              </a:rPr>
              <a:t>effektiv</a:t>
            </a:r>
            <a:r>
              <a:rPr lang="en-US" sz="1800" dirty="0">
                <a:solidFill>
                  <a:schemeClr val="bg1"/>
                </a:solidFill>
              </a:rPr>
              <a:t> </a:t>
            </a:r>
            <a:r>
              <a:rPr lang="en-US" sz="1800" dirty="0" err="1">
                <a:solidFill>
                  <a:schemeClr val="bg1"/>
                </a:solidFill>
              </a:rPr>
              <a:t>byggeplads</a:t>
            </a:r>
            <a:endParaRPr lang="en-US" sz="1800" dirty="0">
              <a:solidFill>
                <a:schemeClr val="bg1"/>
              </a:solidFill>
            </a:endParaRPr>
          </a:p>
          <a:p>
            <a:pPr lvl="0"/>
            <a:r>
              <a:rPr lang="en-US" sz="1800" dirty="0" err="1">
                <a:solidFill>
                  <a:schemeClr val="bg1"/>
                </a:solidFill>
              </a:rPr>
              <a:t>Omkostningseffektiv</a:t>
            </a:r>
            <a:r>
              <a:rPr lang="en-US" sz="1800" dirty="0">
                <a:solidFill>
                  <a:schemeClr val="bg1"/>
                </a:solidFill>
              </a:rPr>
              <a:t> </a:t>
            </a:r>
            <a:r>
              <a:rPr lang="en-US" sz="1800" dirty="0" err="1">
                <a:solidFill>
                  <a:schemeClr val="bg1"/>
                </a:solidFill>
              </a:rPr>
              <a:t>byggeplads</a:t>
            </a:r>
            <a:endParaRPr lang="en-US" sz="1800" dirty="0">
              <a:solidFill>
                <a:schemeClr val="bg1"/>
              </a:solidFill>
            </a:endParaRPr>
          </a:p>
          <a:p>
            <a:pPr lvl="0"/>
            <a:r>
              <a:rPr lang="da-DK" dirty="0">
                <a:solidFill>
                  <a:schemeClr val="bg1"/>
                </a:solidFill>
              </a:rPr>
              <a:t>Effektiv sortering af restprodukter</a:t>
            </a:r>
            <a:endParaRPr lang="da-DK" sz="1800" dirty="0">
              <a:solidFill>
                <a:schemeClr val="bg1"/>
              </a:solidFill>
            </a:endParaRPr>
          </a:p>
        </p:txBody>
      </p:sp>
      <p:pic>
        <p:nvPicPr>
          <p:cNvPr id="12" name="Picture 2" descr="Hvad er bæredygtig udvikling? — Bæredygtigt Byggeri DK">
            <a:extLst>
              <a:ext uri="{FF2B5EF4-FFF2-40B4-BE49-F238E27FC236}">
                <a16:creationId xmlns:a16="http://schemas.microsoft.com/office/drawing/2014/main" id="{BC915F70-533B-DCC4-133C-093E2CC06389}"/>
              </a:ext>
            </a:extLst>
          </p:cNvPr>
          <p:cNvPicPr>
            <a:picLocks noChangeAspect="1" noChangeArrowheads="1"/>
          </p:cNvPicPr>
          <p:nvPr/>
        </p:nvPicPr>
        <p:blipFill>
          <a:blip r:embed="rId3">
            <a:alphaModFix/>
            <a:extLst>
              <a:ext uri="{28A0092B-C50C-407E-A947-70E740481C1C}">
                <a14:useLocalDpi xmlns:a14="http://schemas.microsoft.com/office/drawing/2010/main" val="0"/>
              </a:ext>
            </a:extLst>
          </a:blip>
          <a:srcRect/>
          <a:stretch>
            <a:fillRect/>
          </a:stretch>
        </p:blipFill>
        <p:spPr bwMode="auto">
          <a:xfrm>
            <a:off x="3443252" y="1201717"/>
            <a:ext cx="4973782" cy="49737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6561859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8722D5E-A377-6C5E-8E8C-DC742F38B66B}"/>
              </a:ext>
            </a:extLst>
          </p:cNvPr>
          <p:cNvSpPr>
            <a:spLocks noGrp="1"/>
          </p:cNvSpPr>
          <p:nvPr>
            <p:ph type="title"/>
          </p:nvPr>
        </p:nvSpPr>
        <p:spPr/>
        <p:txBody>
          <a:bodyPr/>
          <a:lstStyle/>
          <a:p>
            <a:r>
              <a:rPr lang="da-DK" dirty="0"/>
              <a:t>Case – Procedure og indretning</a:t>
            </a:r>
          </a:p>
        </p:txBody>
      </p:sp>
      <p:sp>
        <p:nvSpPr>
          <p:cNvPr id="3" name="Pladsholder til indhold 2">
            <a:extLst>
              <a:ext uri="{FF2B5EF4-FFF2-40B4-BE49-F238E27FC236}">
                <a16:creationId xmlns:a16="http://schemas.microsoft.com/office/drawing/2014/main" id="{FC742BBA-6B87-8DB0-271B-0CB67B26E847}"/>
              </a:ext>
            </a:extLst>
          </p:cNvPr>
          <p:cNvSpPr>
            <a:spLocks noGrp="1"/>
          </p:cNvSpPr>
          <p:nvPr>
            <p:ph idx="1"/>
          </p:nvPr>
        </p:nvSpPr>
        <p:spPr/>
        <p:txBody>
          <a:bodyPr/>
          <a:lstStyle/>
          <a:p>
            <a:pPr marL="0" indent="0">
              <a:buNone/>
            </a:pPr>
            <a:r>
              <a:rPr lang="da-DK" dirty="0"/>
              <a:t>Udarbejd en samlet procedure for, hvordan du vil udføre din selvvalgte arbejdsopgave på en måde, hvor de tre dimensioner af bæredygtighed bliver tilgodeset på rimelig vis. Her kan det være nødvendigt at lave kompromiser mellem de løsninger, som er fundet undervejs. Afslutningsvis præsenteres din løsning i plenum, hvor du argumentere for og imod en eller flere løsninger du er noget frem til.</a:t>
            </a:r>
          </a:p>
          <a:p>
            <a:pPr marL="0" indent="0">
              <a:buNone/>
            </a:pPr>
            <a:endParaRPr lang="da-DK" dirty="0"/>
          </a:p>
          <a:p>
            <a:pPr marL="0" indent="0">
              <a:buNone/>
            </a:pPr>
            <a:r>
              <a:rPr lang="da-DK" dirty="0"/>
              <a:t>I denne sidste session, skulle der også gerne være tid til du kan samle op på de projektet du ikke er noget helt i mål fra de andre sessioner, men pas på tiden ikke løber fra dig </a:t>
            </a:r>
            <a:r>
              <a:rPr lang="da-DK" dirty="0">
                <a:sym typeface="Wingdings" panose="05000000000000000000" pitchFamily="2" charset="2"/>
              </a:rPr>
              <a:t></a:t>
            </a:r>
            <a:endParaRPr lang="da-DK" dirty="0"/>
          </a:p>
        </p:txBody>
      </p:sp>
    </p:spTree>
    <p:extLst>
      <p:ext uri="{BB962C8B-B14F-4D97-AF65-F5344CB8AC3E}">
        <p14:creationId xmlns:p14="http://schemas.microsoft.com/office/powerpoint/2010/main" val="3222848188"/>
      </p:ext>
    </p:extLst>
  </p:cSld>
  <p:clrMapOvr>
    <a:masterClrMapping/>
  </p:clrMapOvr>
</p:sld>
</file>

<file path=ppt/theme/theme1.xml><?xml version="1.0" encoding="utf-8"?>
<a:theme xmlns:a="http://schemas.openxmlformats.org/drawingml/2006/main" name="Ion">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tema">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Ion</Template>
  <TotalTime>940</TotalTime>
  <Words>1248</Words>
  <Application>Microsoft Office PowerPoint</Application>
  <PresentationFormat>Widescreen</PresentationFormat>
  <Paragraphs>89</Paragraphs>
  <Slides>8</Slides>
  <Notes>8</Notes>
  <HiddenSlides>0</HiddenSlides>
  <MMClips>0</MMClips>
  <ScaleCrop>false</ScaleCrop>
  <HeadingPairs>
    <vt:vector size="6" baseType="variant">
      <vt:variant>
        <vt:lpstr>Benyttede skrifttyper</vt:lpstr>
      </vt:variant>
      <vt:variant>
        <vt:i4>6</vt:i4>
      </vt:variant>
      <vt:variant>
        <vt:lpstr>Tema</vt:lpstr>
      </vt:variant>
      <vt:variant>
        <vt:i4>1</vt:i4>
      </vt:variant>
      <vt:variant>
        <vt:lpstr>Slidetitler</vt:lpstr>
      </vt:variant>
      <vt:variant>
        <vt:i4>8</vt:i4>
      </vt:variant>
    </vt:vector>
  </HeadingPairs>
  <TitlesOfParts>
    <vt:vector size="15" baseType="lpstr">
      <vt:lpstr>Arial</vt:lpstr>
      <vt:lpstr>Calibri</vt:lpstr>
      <vt:lpstr>Calibri Light</vt:lpstr>
      <vt:lpstr>Century Gothic</vt:lpstr>
      <vt:lpstr>Open Sans Light</vt:lpstr>
      <vt:lpstr>Wingdings 3</vt:lpstr>
      <vt:lpstr>Ion</vt:lpstr>
      <vt:lpstr>Session 5 - Procedurer og indretning</vt:lpstr>
      <vt:lpstr>Indretning af nærområde</vt:lpstr>
      <vt:lpstr>Indretning af containerområde</vt:lpstr>
      <vt:lpstr>Vejen med mindst modstand</vt:lpstr>
      <vt:lpstr>Vi gør det, vi forpligter os til </vt:lpstr>
      <vt:lpstr>Husk sikkerheden</vt:lpstr>
      <vt:lpstr>Genopfrisker af SØM</vt:lpstr>
      <vt:lpstr>Case – Procedure og indretning</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Procedurer og indretning</dc:title>
  <dc:creator>Jakob Sonny Jakobsen (JASJ - Projektudvikler - VJ - LMH)</dc:creator>
  <cp:lastModifiedBy>Jakob Sonny Jakobsen (JASJ - Projektudvikler - VJ - LMH)</cp:lastModifiedBy>
  <cp:revision>29</cp:revision>
  <cp:lastPrinted>2023-06-28T13:29:38Z</cp:lastPrinted>
  <dcterms:created xsi:type="dcterms:W3CDTF">2023-06-14T08:18:19Z</dcterms:created>
  <dcterms:modified xsi:type="dcterms:W3CDTF">2023-06-29T12:04:24Z</dcterms:modified>
</cp:coreProperties>
</file>