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8" r:id="rId3"/>
    <p:sldId id="259" r:id="rId4"/>
    <p:sldId id="263" r:id="rId5"/>
    <p:sldId id="264" r:id="rId6"/>
    <p:sldId id="261" r:id="rId7"/>
    <p:sldId id="267" r:id="rId8"/>
    <p:sldId id="262" r:id="rId9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C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61" autoAdjust="0"/>
    <p:restoredTop sz="94660"/>
  </p:normalViewPr>
  <p:slideViewPr>
    <p:cSldViewPr snapToGrid="0">
      <p:cViewPr varScale="1">
        <p:scale>
          <a:sx n="83" d="100"/>
          <a:sy n="83" d="100"/>
        </p:scale>
        <p:origin x="691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e Raal" userId="214bbc39-5cef-4608-ada6-b2f3da8c84a6" providerId="ADAL" clId="{15FA0BA3-272F-4B75-96FF-12571DCDEA55}"/>
    <pc:docChg chg="delSld modSld">
      <pc:chgData name="Ole Raal" userId="214bbc39-5cef-4608-ada6-b2f3da8c84a6" providerId="ADAL" clId="{15FA0BA3-272F-4B75-96FF-12571DCDEA55}" dt="2023-02-23T16:05:19.041" v="40" actId="1076"/>
      <pc:docMkLst>
        <pc:docMk/>
      </pc:docMkLst>
      <pc:sldChg chg="del">
        <pc:chgData name="Ole Raal" userId="214bbc39-5cef-4608-ada6-b2f3da8c84a6" providerId="ADAL" clId="{15FA0BA3-272F-4B75-96FF-12571DCDEA55}" dt="2023-02-23T16:02:45.898" v="0" actId="47"/>
        <pc:sldMkLst>
          <pc:docMk/>
          <pc:sldMk cId="2005291009" sldId="257"/>
        </pc:sldMkLst>
      </pc:sldChg>
      <pc:sldChg chg="del">
        <pc:chgData name="Ole Raal" userId="214bbc39-5cef-4608-ada6-b2f3da8c84a6" providerId="ADAL" clId="{15FA0BA3-272F-4B75-96FF-12571DCDEA55}" dt="2023-02-23T16:02:45.898" v="0" actId="47"/>
        <pc:sldMkLst>
          <pc:docMk/>
          <pc:sldMk cId="3362918730" sldId="258"/>
        </pc:sldMkLst>
      </pc:sldChg>
      <pc:sldChg chg="modSp mod">
        <pc:chgData name="Ole Raal" userId="214bbc39-5cef-4608-ada6-b2f3da8c84a6" providerId="ADAL" clId="{15FA0BA3-272F-4B75-96FF-12571DCDEA55}" dt="2023-02-23T16:04:28.675" v="33" actId="27116"/>
        <pc:sldMkLst>
          <pc:docMk/>
          <pc:sldMk cId="2091115257" sldId="259"/>
        </pc:sldMkLst>
        <pc:spChg chg="mod">
          <ac:chgData name="Ole Raal" userId="214bbc39-5cef-4608-ada6-b2f3da8c84a6" providerId="ADAL" clId="{15FA0BA3-272F-4B75-96FF-12571DCDEA55}" dt="2023-02-23T16:03:46.309" v="29" actId="403"/>
          <ac:spMkLst>
            <pc:docMk/>
            <pc:sldMk cId="2091115257" sldId="259"/>
            <ac:spMk id="6" creationId="{9489B998-C02D-742B-4B1A-F6E99475DE29}"/>
          </ac:spMkLst>
        </pc:spChg>
        <pc:graphicFrameChg chg="modGraphic">
          <ac:chgData name="Ole Raal" userId="214bbc39-5cef-4608-ada6-b2f3da8c84a6" providerId="ADAL" clId="{15FA0BA3-272F-4B75-96FF-12571DCDEA55}" dt="2023-02-23T16:04:28.675" v="33" actId="27116"/>
          <ac:graphicFrameMkLst>
            <pc:docMk/>
            <pc:sldMk cId="2091115257" sldId="259"/>
            <ac:graphicFrameMk id="15" creationId="{F9A9A6B1-AF2E-4B91-6D7C-BB14ADB5B317}"/>
          </ac:graphicFrameMkLst>
        </pc:graphicFrameChg>
        <pc:graphicFrameChg chg="modGraphic">
          <ac:chgData name="Ole Raal" userId="214bbc39-5cef-4608-ada6-b2f3da8c84a6" providerId="ADAL" clId="{15FA0BA3-272F-4B75-96FF-12571DCDEA55}" dt="2023-02-23T16:04:24.864" v="32" actId="27116"/>
          <ac:graphicFrameMkLst>
            <pc:docMk/>
            <pc:sldMk cId="2091115257" sldId="259"/>
            <ac:graphicFrameMk id="21" creationId="{43E33973-235A-0D4B-8235-075131F08081}"/>
          </ac:graphicFrameMkLst>
        </pc:graphicFrameChg>
        <pc:graphicFrameChg chg="modGraphic">
          <ac:chgData name="Ole Raal" userId="214bbc39-5cef-4608-ada6-b2f3da8c84a6" providerId="ADAL" clId="{15FA0BA3-272F-4B75-96FF-12571DCDEA55}" dt="2023-02-23T16:04:13.612" v="31" actId="27116"/>
          <ac:graphicFrameMkLst>
            <pc:docMk/>
            <pc:sldMk cId="2091115257" sldId="259"/>
            <ac:graphicFrameMk id="23" creationId="{30B02693-B121-1B0D-0592-74BA09A7022A}"/>
          </ac:graphicFrameMkLst>
        </pc:graphicFrameChg>
      </pc:sldChg>
      <pc:sldChg chg="del">
        <pc:chgData name="Ole Raal" userId="214bbc39-5cef-4608-ada6-b2f3da8c84a6" providerId="ADAL" clId="{15FA0BA3-272F-4B75-96FF-12571DCDEA55}" dt="2023-02-23T16:04:07.610" v="30" actId="47"/>
        <pc:sldMkLst>
          <pc:docMk/>
          <pc:sldMk cId="1516278912" sldId="260"/>
        </pc:sldMkLst>
      </pc:sldChg>
      <pc:sldChg chg="modSp mod">
        <pc:chgData name="Ole Raal" userId="214bbc39-5cef-4608-ada6-b2f3da8c84a6" providerId="ADAL" clId="{15FA0BA3-272F-4B75-96FF-12571DCDEA55}" dt="2023-02-23T16:05:19.041" v="40" actId="1076"/>
        <pc:sldMkLst>
          <pc:docMk/>
          <pc:sldMk cId="3000038083" sldId="262"/>
        </pc:sldMkLst>
        <pc:spChg chg="mod">
          <ac:chgData name="Ole Raal" userId="214bbc39-5cef-4608-ada6-b2f3da8c84a6" providerId="ADAL" clId="{15FA0BA3-272F-4B75-96FF-12571DCDEA55}" dt="2023-02-23T16:05:19.041" v="40" actId="1076"/>
          <ac:spMkLst>
            <pc:docMk/>
            <pc:sldMk cId="3000038083" sldId="262"/>
            <ac:spMk id="2" creationId="{71604087-F3A0-A0B4-77AF-C38D72B3FFF3}"/>
          </ac:spMkLst>
        </pc:spChg>
        <pc:picChg chg="mod modCrop">
          <ac:chgData name="Ole Raal" userId="214bbc39-5cef-4608-ada6-b2f3da8c84a6" providerId="ADAL" clId="{15FA0BA3-272F-4B75-96FF-12571DCDEA55}" dt="2023-02-23T16:05:15.696" v="39" actId="1076"/>
          <ac:picMkLst>
            <pc:docMk/>
            <pc:sldMk cId="3000038083" sldId="262"/>
            <ac:picMk id="6" creationId="{DF635BE6-E199-D9CC-4AD1-831077CF7BAA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353D992-77FC-4D29-9593-2001EF093716}" type="doc">
      <dgm:prSet loTypeId="urn:microsoft.com/office/officeart/2005/8/layout/cycle6" loCatId="relationship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da-DK"/>
        </a:p>
      </dgm:t>
    </dgm:pt>
    <dgm:pt modelId="{431B0A47-EB05-4A89-B348-106389175502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da-DK" dirty="0"/>
            <a:t>Genbrug og reparer mere</a:t>
          </a:r>
        </a:p>
      </dgm:t>
    </dgm:pt>
    <dgm:pt modelId="{46EDBF20-E192-497F-A6F9-8282DEE4AE8A}" type="parTrans" cxnId="{634F55AE-A5CF-47CC-847D-53965C156AD2}">
      <dgm:prSet/>
      <dgm:spPr/>
      <dgm:t>
        <a:bodyPr/>
        <a:lstStyle/>
        <a:p>
          <a:endParaRPr lang="da-DK"/>
        </a:p>
      </dgm:t>
    </dgm:pt>
    <dgm:pt modelId="{38B21C25-5A5A-44AD-8E5B-0AD992A20BEB}" type="sibTrans" cxnId="{634F55AE-A5CF-47CC-847D-53965C156AD2}">
      <dgm:prSet/>
      <dgm:spPr>
        <a:ln w="57150">
          <a:solidFill>
            <a:schemeClr val="accent6"/>
          </a:solidFill>
        </a:ln>
      </dgm:spPr>
      <dgm:t>
        <a:bodyPr/>
        <a:lstStyle/>
        <a:p>
          <a:endParaRPr lang="da-DK"/>
        </a:p>
      </dgm:t>
    </dgm:pt>
    <dgm:pt modelId="{EE5C8E2B-320A-4007-8547-058275D16EEE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da-DK" dirty="0"/>
            <a:t>Undgå spild &amp;  fejl</a:t>
          </a:r>
        </a:p>
      </dgm:t>
    </dgm:pt>
    <dgm:pt modelId="{948060C7-2C47-40B0-B5F7-4E03E4407B2B}" type="parTrans" cxnId="{5B0B7FC1-BD2C-48B8-835F-0C23DBFBE2D2}">
      <dgm:prSet/>
      <dgm:spPr/>
      <dgm:t>
        <a:bodyPr/>
        <a:lstStyle/>
        <a:p>
          <a:endParaRPr lang="da-DK"/>
        </a:p>
      </dgm:t>
    </dgm:pt>
    <dgm:pt modelId="{804D3D9D-F2D6-4C16-816F-19BD7F995634}" type="sibTrans" cxnId="{5B0B7FC1-BD2C-48B8-835F-0C23DBFBE2D2}">
      <dgm:prSet/>
      <dgm:spPr>
        <a:ln w="57150">
          <a:solidFill>
            <a:schemeClr val="accent6"/>
          </a:solidFill>
        </a:ln>
      </dgm:spPr>
      <dgm:t>
        <a:bodyPr/>
        <a:lstStyle/>
        <a:p>
          <a:endParaRPr lang="da-DK"/>
        </a:p>
      </dgm:t>
    </dgm:pt>
    <dgm:pt modelId="{41FB84C5-72DF-41B0-ABA1-FBDC532B1968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da-DK"/>
            <a:t>Energi udnyttelse</a:t>
          </a:r>
          <a:endParaRPr lang="da-DK" dirty="0"/>
        </a:p>
      </dgm:t>
    </dgm:pt>
    <dgm:pt modelId="{A308E08E-9C27-4E10-81CD-13E3F94629A1}" type="parTrans" cxnId="{A3325D4D-74F2-4310-AD35-C2D8C56B0791}">
      <dgm:prSet/>
      <dgm:spPr/>
      <dgm:t>
        <a:bodyPr/>
        <a:lstStyle/>
        <a:p>
          <a:endParaRPr lang="da-DK"/>
        </a:p>
      </dgm:t>
    </dgm:pt>
    <dgm:pt modelId="{99380F35-E7CF-4B67-ADE7-BB8296B69FBB}" type="sibTrans" cxnId="{A3325D4D-74F2-4310-AD35-C2D8C56B0791}">
      <dgm:prSet/>
      <dgm:spPr>
        <a:ln w="57150">
          <a:solidFill>
            <a:schemeClr val="accent6"/>
          </a:solidFill>
        </a:ln>
      </dgm:spPr>
      <dgm:t>
        <a:bodyPr/>
        <a:lstStyle/>
        <a:p>
          <a:endParaRPr lang="da-DK"/>
        </a:p>
      </dgm:t>
    </dgm:pt>
    <dgm:pt modelId="{C1D247DB-ED44-4564-B09F-3DF637D00C9D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da-DK" dirty="0"/>
            <a:t>Rådgiv kunder</a:t>
          </a:r>
        </a:p>
      </dgm:t>
    </dgm:pt>
    <dgm:pt modelId="{6B19551A-96BB-4C2E-A99D-38085DCFA0DF}" type="parTrans" cxnId="{3862290B-EBE8-49AE-A080-5B5D451B9446}">
      <dgm:prSet/>
      <dgm:spPr/>
      <dgm:t>
        <a:bodyPr/>
        <a:lstStyle/>
        <a:p>
          <a:endParaRPr lang="da-DK"/>
        </a:p>
      </dgm:t>
    </dgm:pt>
    <dgm:pt modelId="{94895CB2-97C5-4693-930B-B72CD0A16CD5}" type="sibTrans" cxnId="{3862290B-EBE8-49AE-A080-5B5D451B9446}">
      <dgm:prSet/>
      <dgm:spPr>
        <a:ln w="57150">
          <a:solidFill>
            <a:schemeClr val="accent6"/>
          </a:solidFill>
        </a:ln>
      </dgm:spPr>
      <dgm:t>
        <a:bodyPr/>
        <a:lstStyle/>
        <a:p>
          <a:endParaRPr lang="da-DK"/>
        </a:p>
      </dgm:t>
    </dgm:pt>
    <dgm:pt modelId="{3A45C545-65E9-4B1E-9555-E8F5E4A92FB4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da-DK" dirty="0"/>
            <a:t>Brug færre kemikalier</a:t>
          </a:r>
        </a:p>
      </dgm:t>
    </dgm:pt>
    <dgm:pt modelId="{DDFDEB02-81AE-4C51-8C0F-36E3FAA22EA8}" type="parTrans" cxnId="{BD3E7CFD-068A-484C-99A6-7DF7712C4690}">
      <dgm:prSet/>
      <dgm:spPr/>
      <dgm:t>
        <a:bodyPr/>
        <a:lstStyle/>
        <a:p>
          <a:endParaRPr lang="da-DK"/>
        </a:p>
      </dgm:t>
    </dgm:pt>
    <dgm:pt modelId="{B1140A78-DA31-4521-8C20-EE5EA08A583D}" type="sibTrans" cxnId="{BD3E7CFD-068A-484C-99A6-7DF7712C4690}">
      <dgm:prSet/>
      <dgm:spPr>
        <a:ln w="57150">
          <a:solidFill>
            <a:schemeClr val="accent6"/>
          </a:solidFill>
        </a:ln>
      </dgm:spPr>
      <dgm:t>
        <a:bodyPr/>
        <a:lstStyle/>
        <a:p>
          <a:endParaRPr lang="da-DK"/>
        </a:p>
      </dgm:t>
    </dgm:pt>
    <dgm:pt modelId="{89A7515A-70AA-4ED0-8270-38D6700C6C3A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da-DK" dirty="0"/>
            <a:t>Elektriske lånebiler</a:t>
          </a:r>
        </a:p>
      </dgm:t>
    </dgm:pt>
    <dgm:pt modelId="{322E37A9-03FA-4CF6-AA27-5E9ABFB67083}" type="parTrans" cxnId="{AE19D23B-62F6-45E0-9C49-1DB5739A6D08}">
      <dgm:prSet/>
      <dgm:spPr/>
      <dgm:t>
        <a:bodyPr/>
        <a:lstStyle/>
        <a:p>
          <a:endParaRPr lang="da-DK"/>
        </a:p>
      </dgm:t>
    </dgm:pt>
    <dgm:pt modelId="{AD0E58AC-928C-479E-B9D2-07622FB47E1E}" type="sibTrans" cxnId="{AE19D23B-62F6-45E0-9C49-1DB5739A6D08}">
      <dgm:prSet/>
      <dgm:spPr>
        <a:ln w="57150">
          <a:solidFill>
            <a:schemeClr val="accent6"/>
          </a:solidFill>
        </a:ln>
      </dgm:spPr>
      <dgm:t>
        <a:bodyPr/>
        <a:lstStyle/>
        <a:p>
          <a:endParaRPr lang="da-DK"/>
        </a:p>
      </dgm:t>
    </dgm:pt>
    <dgm:pt modelId="{8807A1D4-A8C5-4958-89C4-11AB54906DBA}" type="pres">
      <dgm:prSet presAssocID="{0353D992-77FC-4D29-9593-2001EF093716}" presName="cycle" presStyleCnt="0">
        <dgm:presLayoutVars>
          <dgm:dir/>
          <dgm:resizeHandles val="exact"/>
        </dgm:presLayoutVars>
      </dgm:prSet>
      <dgm:spPr/>
    </dgm:pt>
    <dgm:pt modelId="{34BE2BDB-E086-4B1A-982D-4A1FED88233D}" type="pres">
      <dgm:prSet presAssocID="{431B0A47-EB05-4A89-B348-106389175502}" presName="node" presStyleLbl="node1" presStyleIdx="0" presStyleCnt="6">
        <dgm:presLayoutVars>
          <dgm:bulletEnabled val="1"/>
        </dgm:presLayoutVars>
      </dgm:prSet>
      <dgm:spPr/>
    </dgm:pt>
    <dgm:pt modelId="{2477AF8B-3E3B-4298-8942-51CFCF58CE28}" type="pres">
      <dgm:prSet presAssocID="{431B0A47-EB05-4A89-B348-106389175502}" presName="spNode" presStyleCnt="0"/>
      <dgm:spPr/>
    </dgm:pt>
    <dgm:pt modelId="{A21DC900-3F7C-40CA-BA1C-84DE72DC137F}" type="pres">
      <dgm:prSet presAssocID="{38B21C25-5A5A-44AD-8E5B-0AD992A20BEB}" presName="sibTrans" presStyleLbl="sibTrans1D1" presStyleIdx="0" presStyleCnt="6"/>
      <dgm:spPr/>
    </dgm:pt>
    <dgm:pt modelId="{0BA72C01-BFA9-4689-9BBD-912877E0D6D6}" type="pres">
      <dgm:prSet presAssocID="{3A45C545-65E9-4B1E-9555-E8F5E4A92FB4}" presName="node" presStyleLbl="node1" presStyleIdx="1" presStyleCnt="6">
        <dgm:presLayoutVars>
          <dgm:bulletEnabled val="1"/>
        </dgm:presLayoutVars>
      </dgm:prSet>
      <dgm:spPr/>
    </dgm:pt>
    <dgm:pt modelId="{C5E91F01-04B5-4813-89FB-7F665D891EB5}" type="pres">
      <dgm:prSet presAssocID="{3A45C545-65E9-4B1E-9555-E8F5E4A92FB4}" presName="spNode" presStyleCnt="0"/>
      <dgm:spPr/>
    </dgm:pt>
    <dgm:pt modelId="{DA0B4A31-0DED-481E-BF0E-56BE5CC54234}" type="pres">
      <dgm:prSet presAssocID="{B1140A78-DA31-4521-8C20-EE5EA08A583D}" presName="sibTrans" presStyleLbl="sibTrans1D1" presStyleIdx="1" presStyleCnt="6"/>
      <dgm:spPr/>
    </dgm:pt>
    <dgm:pt modelId="{987BF56C-8D14-4471-99E2-53DC1CBE2249}" type="pres">
      <dgm:prSet presAssocID="{C1D247DB-ED44-4564-B09F-3DF637D00C9D}" presName="node" presStyleLbl="node1" presStyleIdx="2" presStyleCnt="6">
        <dgm:presLayoutVars>
          <dgm:bulletEnabled val="1"/>
        </dgm:presLayoutVars>
      </dgm:prSet>
      <dgm:spPr/>
    </dgm:pt>
    <dgm:pt modelId="{D479D339-BC40-45C5-84E5-A6D26CE0DF54}" type="pres">
      <dgm:prSet presAssocID="{C1D247DB-ED44-4564-B09F-3DF637D00C9D}" presName="spNode" presStyleCnt="0"/>
      <dgm:spPr/>
    </dgm:pt>
    <dgm:pt modelId="{17286C9E-86C4-4B15-82A0-0C6CCBAE0E46}" type="pres">
      <dgm:prSet presAssocID="{94895CB2-97C5-4693-930B-B72CD0A16CD5}" presName="sibTrans" presStyleLbl="sibTrans1D1" presStyleIdx="2" presStyleCnt="6"/>
      <dgm:spPr/>
    </dgm:pt>
    <dgm:pt modelId="{2136986E-2C41-46E2-867E-4A49C7FDAC47}" type="pres">
      <dgm:prSet presAssocID="{41FB84C5-72DF-41B0-ABA1-FBDC532B1968}" presName="node" presStyleLbl="node1" presStyleIdx="3" presStyleCnt="6">
        <dgm:presLayoutVars>
          <dgm:bulletEnabled val="1"/>
        </dgm:presLayoutVars>
      </dgm:prSet>
      <dgm:spPr/>
    </dgm:pt>
    <dgm:pt modelId="{AA862145-2184-4F92-B640-EC461C787B2B}" type="pres">
      <dgm:prSet presAssocID="{41FB84C5-72DF-41B0-ABA1-FBDC532B1968}" presName="spNode" presStyleCnt="0"/>
      <dgm:spPr/>
    </dgm:pt>
    <dgm:pt modelId="{FB059AE0-14F5-4C87-BAA1-AEEEAD606E55}" type="pres">
      <dgm:prSet presAssocID="{99380F35-E7CF-4B67-ADE7-BB8296B69FBB}" presName="sibTrans" presStyleLbl="sibTrans1D1" presStyleIdx="3" presStyleCnt="6"/>
      <dgm:spPr/>
    </dgm:pt>
    <dgm:pt modelId="{93C3097D-1E2B-47FE-9969-4C41A3E600D4}" type="pres">
      <dgm:prSet presAssocID="{EE5C8E2B-320A-4007-8547-058275D16EEE}" presName="node" presStyleLbl="node1" presStyleIdx="4" presStyleCnt="6">
        <dgm:presLayoutVars>
          <dgm:bulletEnabled val="1"/>
        </dgm:presLayoutVars>
      </dgm:prSet>
      <dgm:spPr/>
    </dgm:pt>
    <dgm:pt modelId="{DB9061CD-B0BC-45B2-B08F-0E5AEEA84CE4}" type="pres">
      <dgm:prSet presAssocID="{EE5C8E2B-320A-4007-8547-058275D16EEE}" presName="spNode" presStyleCnt="0"/>
      <dgm:spPr/>
    </dgm:pt>
    <dgm:pt modelId="{16D09A10-A622-4127-BEA4-76124A8C88A1}" type="pres">
      <dgm:prSet presAssocID="{804D3D9D-F2D6-4C16-816F-19BD7F995634}" presName="sibTrans" presStyleLbl="sibTrans1D1" presStyleIdx="4" presStyleCnt="6"/>
      <dgm:spPr/>
    </dgm:pt>
    <dgm:pt modelId="{E67B29CE-5CFB-4B98-B29F-848F9E28770D}" type="pres">
      <dgm:prSet presAssocID="{89A7515A-70AA-4ED0-8270-38D6700C6C3A}" presName="node" presStyleLbl="node1" presStyleIdx="5" presStyleCnt="6">
        <dgm:presLayoutVars>
          <dgm:bulletEnabled val="1"/>
        </dgm:presLayoutVars>
      </dgm:prSet>
      <dgm:spPr/>
    </dgm:pt>
    <dgm:pt modelId="{281877AB-1FE4-48C0-8CFC-5D802C2DEF46}" type="pres">
      <dgm:prSet presAssocID="{89A7515A-70AA-4ED0-8270-38D6700C6C3A}" presName="spNode" presStyleCnt="0"/>
      <dgm:spPr/>
    </dgm:pt>
    <dgm:pt modelId="{521DF24D-9CA4-4D2C-9648-E11E5BAF4CF5}" type="pres">
      <dgm:prSet presAssocID="{AD0E58AC-928C-479E-B9D2-07622FB47E1E}" presName="sibTrans" presStyleLbl="sibTrans1D1" presStyleIdx="5" presStyleCnt="6"/>
      <dgm:spPr/>
    </dgm:pt>
  </dgm:ptLst>
  <dgm:cxnLst>
    <dgm:cxn modelId="{73419E02-0651-489F-AA92-AFEEDFC28EC2}" type="presOf" srcId="{C1D247DB-ED44-4564-B09F-3DF637D00C9D}" destId="{987BF56C-8D14-4471-99E2-53DC1CBE2249}" srcOrd="0" destOrd="0" presId="urn:microsoft.com/office/officeart/2005/8/layout/cycle6"/>
    <dgm:cxn modelId="{37407607-F218-469F-8D50-6B6BC614BF36}" type="presOf" srcId="{EE5C8E2B-320A-4007-8547-058275D16EEE}" destId="{93C3097D-1E2B-47FE-9969-4C41A3E600D4}" srcOrd="0" destOrd="0" presId="urn:microsoft.com/office/officeart/2005/8/layout/cycle6"/>
    <dgm:cxn modelId="{3862290B-EBE8-49AE-A080-5B5D451B9446}" srcId="{0353D992-77FC-4D29-9593-2001EF093716}" destId="{C1D247DB-ED44-4564-B09F-3DF637D00C9D}" srcOrd="2" destOrd="0" parTransId="{6B19551A-96BB-4C2E-A99D-38085DCFA0DF}" sibTransId="{94895CB2-97C5-4693-930B-B72CD0A16CD5}"/>
    <dgm:cxn modelId="{7B4B6A25-850E-449B-9798-E400644BF0CA}" type="presOf" srcId="{94895CB2-97C5-4693-930B-B72CD0A16CD5}" destId="{17286C9E-86C4-4B15-82A0-0C6CCBAE0E46}" srcOrd="0" destOrd="0" presId="urn:microsoft.com/office/officeart/2005/8/layout/cycle6"/>
    <dgm:cxn modelId="{D6E24B2F-1BA4-4641-B1A8-C2EAF54A1277}" type="presOf" srcId="{38B21C25-5A5A-44AD-8E5B-0AD992A20BEB}" destId="{A21DC900-3F7C-40CA-BA1C-84DE72DC137F}" srcOrd="0" destOrd="0" presId="urn:microsoft.com/office/officeart/2005/8/layout/cycle6"/>
    <dgm:cxn modelId="{323AA23A-85A9-4505-AD5F-80F41EA3E0B6}" type="presOf" srcId="{804D3D9D-F2D6-4C16-816F-19BD7F995634}" destId="{16D09A10-A622-4127-BEA4-76124A8C88A1}" srcOrd="0" destOrd="0" presId="urn:microsoft.com/office/officeart/2005/8/layout/cycle6"/>
    <dgm:cxn modelId="{AE19D23B-62F6-45E0-9C49-1DB5739A6D08}" srcId="{0353D992-77FC-4D29-9593-2001EF093716}" destId="{89A7515A-70AA-4ED0-8270-38D6700C6C3A}" srcOrd="5" destOrd="0" parTransId="{322E37A9-03FA-4CF6-AA27-5E9ABFB67083}" sibTransId="{AD0E58AC-928C-479E-B9D2-07622FB47E1E}"/>
    <dgm:cxn modelId="{00C7785E-467B-4529-95A5-35814267FE9B}" type="presOf" srcId="{431B0A47-EB05-4A89-B348-106389175502}" destId="{34BE2BDB-E086-4B1A-982D-4A1FED88233D}" srcOrd="0" destOrd="0" presId="urn:microsoft.com/office/officeart/2005/8/layout/cycle6"/>
    <dgm:cxn modelId="{4459F847-5A24-4E30-AD6F-94CE13DD1274}" type="presOf" srcId="{AD0E58AC-928C-479E-B9D2-07622FB47E1E}" destId="{521DF24D-9CA4-4D2C-9648-E11E5BAF4CF5}" srcOrd="0" destOrd="0" presId="urn:microsoft.com/office/officeart/2005/8/layout/cycle6"/>
    <dgm:cxn modelId="{77EB8449-BB0B-439E-A907-31E5DBA5758E}" type="presOf" srcId="{41FB84C5-72DF-41B0-ABA1-FBDC532B1968}" destId="{2136986E-2C41-46E2-867E-4A49C7FDAC47}" srcOrd="0" destOrd="0" presId="urn:microsoft.com/office/officeart/2005/8/layout/cycle6"/>
    <dgm:cxn modelId="{A3325D4D-74F2-4310-AD35-C2D8C56B0791}" srcId="{0353D992-77FC-4D29-9593-2001EF093716}" destId="{41FB84C5-72DF-41B0-ABA1-FBDC532B1968}" srcOrd="3" destOrd="0" parTransId="{A308E08E-9C27-4E10-81CD-13E3F94629A1}" sibTransId="{99380F35-E7CF-4B67-ADE7-BB8296B69FBB}"/>
    <dgm:cxn modelId="{02753D9B-9E57-44EE-BDCA-DCAC78F90F1B}" type="presOf" srcId="{99380F35-E7CF-4B67-ADE7-BB8296B69FBB}" destId="{FB059AE0-14F5-4C87-BAA1-AEEEAD606E55}" srcOrd="0" destOrd="0" presId="urn:microsoft.com/office/officeart/2005/8/layout/cycle6"/>
    <dgm:cxn modelId="{634F55AE-A5CF-47CC-847D-53965C156AD2}" srcId="{0353D992-77FC-4D29-9593-2001EF093716}" destId="{431B0A47-EB05-4A89-B348-106389175502}" srcOrd="0" destOrd="0" parTransId="{46EDBF20-E192-497F-A6F9-8282DEE4AE8A}" sibTransId="{38B21C25-5A5A-44AD-8E5B-0AD992A20BEB}"/>
    <dgm:cxn modelId="{5B0B7FC1-BD2C-48B8-835F-0C23DBFBE2D2}" srcId="{0353D992-77FC-4D29-9593-2001EF093716}" destId="{EE5C8E2B-320A-4007-8547-058275D16EEE}" srcOrd="4" destOrd="0" parTransId="{948060C7-2C47-40B0-B5F7-4E03E4407B2B}" sibTransId="{804D3D9D-F2D6-4C16-816F-19BD7F995634}"/>
    <dgm:cxn modelId="{79FB59ED-674A-448B-AB28-D7B668908950}" type="presOf" srcId="{89A7515A-70AA-4ED0-8270-38D6700C6C3A}" destId="{E67B29CE-5CFB-4B98-B29F-848F9E28770D}" srcOrd="0" destOrd="0" presId="urn:microsoft.com/office/officeart/2005/8/layout/cycle6"/>
    <dgm:cxn modelId="{AB5EC8F5-6375-4482-9FE4-CE7616BFD593}" type="presOf" srcId="{0353D992-77FC-4D29-9593-2001EF093716}" destId="{8807A1D4-A8C5-4958-89C4-11AB54906DBA}" srcOrd="0" destOrd="0" presId="urn:microsoft.com/office/officeart/2005/8/layout/cycle6"/>
    <dgm:cxn modelId="{112CA5F9-8F02-4CEA-9ECB-7ECDA8188DCB}" type="presOf" srcId="{B1140A78-DA31-4521-8C20-EE5EA08A583D}" destId="{DA0B4A31-0DED-481E-BF0E-56BE5CC54234}" srcOrd="0" destOrd="0" presId="urn:microsoft.com/office/officeart/2005/8/layout/cycle6"/>
    <dgm:cxn modelId="{5DA80EFC-13D0-4541-8385-A3F8B9616002}" type="presOf" srcId="{3A45C545-65E9-4B1E-9555-E8F5E4A92FB4}" destId="{0BA72C01-BFA9-4689-9BBD-912877E0D6D6}" srcOrd="0" destOrd="0" presId="urn:microsoft.com/office/officeart/2005/8/layout/cycle6"/>
    <dgm:cxn modelId="{BD3E7CFD-068A-484C-99A6-7DF7712C4690}" srcId="{0353D992-77FC-4D29-9593-2001EF093716}" destId="{3A45C545-65E9-4B1E-9555-E8F5E4A92FB4}" srcOrd="1" destOrd="0" parTransId="{DDFDEB02-81AE-4C51-8C0F-36E3FAA22EA8}" sibTransId="{B1140A78-DA31-4521-8C20-EE5EA08A583D}"/>
    <dgm:cxn modelId="{3BCEB58B-6ED6-489A-8A36-1E88B7342F88}" type="presParOf" srcId="{8807A1D4-A8C5-4958-89C4-11AB54906DBA}" destId="{34BE2BDB-E086-4B1A-982D-4A1FED88233D}" srcOrd="0" destOrd="0" presId="urn:microsoft.com/office/officeart/2005/8/layout/cycle6"/>
    <dgm:cxn modelId="{D617F23D-9CE2-4937-9C07-47829EFE912F}" type="presParOf" srcId="{8807A1D4-A8C5-4958-89C4-11AB54906DBA}" destId="{2477AF8B-3E3B-4298-8942-51CFCF58CE28}" srcOrd="1" destOrd="0" presId="urn:microsoft.com/office/officeart/2005/8/layout/cycle6"/>
    <dgm:cxn modelId="{2DAFB996-7BB0-4501-898A-F1AC36192B95}" type="presParOf" srcId="{8807A1D4-A8C5-4958-89C4-11AB54906DBA}" destId="{A21DC900-3F7C-40CA-BA1C-84DE72DC137F}" srcOrd="2" destOrd="0" presId="urn:microsoft.com/office/officeart/2005/8/layout/cycle6"/>
    <dgm:cxn modelId="{6C5EB05A-2915-4980-8A69-49218012BEFA}" type="presParOf" srcId="{8807A1D4-A8C5-4958-89C4-11AB54906DBA}" destId="{0BA72C01-BFA9-4689-9BBD-912877E0D6D6}" srcOrd="3" destOrd="0" presId="urn:microsoft.com/office/officeart/2005/8/layout/cycle6"/>
    <dgm:cxn modelId="{4EBF753B-68D6-49ED-9AAD-07BB0B38A41F}" type="presParOf" srcId="{8807A1D4-A8C5-4958-89C4-11AB54906DBA}" destId="{C5E91F01-04B5-4813-89FB-7F665D891EB5}" srcOrd="4" destOrd="0" presId="urn:microsoft.com/office/officeart/2005/8/layout/cycle6"/>
    <dgm:cxn modelId="{BE18BC9B-3BCB-4FA3-B8AB-AE8159F65A48}" type="presParOf" srcId="{8807A1D4-A8C5-4958-89C4-11AB54906DBA}" destId="{DA0B4A31-0DED-481E-BF0E-56BE5CC54234}" srcOrd="5" destOrd="0" presId="urn:microsoft.com/office/officeart/2005/8/layout/cycle6"/>
    <dgm:cxn modelId="{8BEA2371-1AA1-4337-9844-A377DE7F171C}" type="presParOf" srcId="{8807A1D4-A8C5-4958-89C4-11AB54906DBA}" destId="{987BF56C-8D14-4471-99E2-53DC1CBE2249}" srcOrd="6" destOrd="0" presId="urn:microsoft.com/office/officeart/2005/8/layout/cycle6"/>
    <dgm:cxn modelId="{11CD62E1-0ADA-4E5F-9C02-963E25F53DDA}" type="presParOf" srcId="{8807A1D4-A8C5-4958-89C4-11AB54906DBA}" destId="{D479D339-BC40-45C5-84E5-A6D26CE0DF54}" srcOrd="7" destOrd="0" presId="urn:microsoft.com/office/officeart/2005/8/layout/cycle6"/>
    <dgm:cxn modelId="{1D537D6F-EFEC-49F6-B899-2F3BE4F2231A}" type="presParOf" srcId="{8807A1D4-A8C5-4958-89C4-11AB54906DBA}" destId="{17286C9E-86C4-4B15-82A0-0C6CCBAE0E46}" srcOrd="8" destOrd="0" presId="urn:microsoft.com/office/officeart/2005/8/layout/cycle6"/>
    <dgm:cxn modelId="{E2405565-8644-41D5-8ECA-2239D23E99E3}" type="presParOf" srcId="{8807A1D4-A8C5-4958-89C4-11AB54906DBA}" destId="{2136986E-2C41-46E2-867E-4A49C7FDAC47}" srcOrd="9" destOrd="0" presId="urn:microsoft.com/office/officeart/2005/8/layout/cycle6"/>
    <dgm:cxn modelId="{E551AAA3-F6E5-42F6-AB92-462A16C733BA}" type="presParOf" srcId="{8807A1D4-A8C5-4958-89C4-11AB54906DBA}" destId="{AA862145-2184-4F92-B640-EC461C787B2B}" srcOrd="10" destOrd="0" presId="urn:microsoft.com/office/officeart/2005/8/layout/cycle6"/>
    <dgm:cxn modelId="{C9644FDA-4724-4356-AC28-EEB2A7A5A976}" type="presParOf" srcId="{8807A1D4-A8C5-4958-89C4-11AB54906DBA}" destId="{FB059AE0-14F5-4C87-BAA1-AEEEAD606E55}" srcOrd="11" destOrd="0" presId="urn:microsoft.com/office/officeart/2005/8/layout/cycle6"/>
    <dgm:cxn modelId="{B53AF39C-A72A-4A2F-A802-E1EC18763564}" type="presParOf" srcId="{8807A1D4-A8C5-4958-89C4-11AB54906DBA}" destId="{93C3097D-1E2B-47FE-9969-4C41A3E600D4}" srcOrd="12" destOrd="0" presId="urn:microsoft.com/office/officeart/2005/8/layout/cycle6"/>
    <dgm:cxn modelId="{A3775F04-AB32-4A84-85BE-5A172AFC991C}" type="presParOf" srcId="{8807A1D4-A8C5-4958-89C4-11AB54906DBA}" destId="{DB9061CD-B0BC-45B2-B08F-0E5AEEA84CE4}" srcOrd="13" destOrd="0" presId="urn:microsoft.com/office/officeart/2005/8/layout/cycle6"/>
    <dgm:cxn modelId="{00E50E09-493E-4ABC-BD70-49AABBC87820}" type="presParOf" srcId="{8807A1D4-A8C5-4958-89C4-11AB54906DBA}" destId="{16D09A10-A622-4127-BEA4-76124A8C88A1}" srcOrd="14" destOrd="0" presId="urn:microsoft.com/office/officeart/2005/8/layout/cycle6"/>
    <dgm:cxn modelId="{5AEB901B-4F36-4ED5-8C2E-E613A7AE51AF}" type="presParOf" srcId="{8807A1D4-A8C5-4958-89C4-11AB54906DBA}" destId="{E67B29CE-5CFB-4B98-B29F-848F9E28770D}" srcOrd="15" destOrd="0" presId="urn:microsoft.com/office/officeart/2005/8/layout/cycle6"/>
    <dgm:cxn modelId="{3E0086A4-EF2B-4421-83B5-88320F24BA92}" type="presParOf" srcId="{8807A1D4-A8C5-4958-89C4-11AB54906DBA}" destId="{281877AB-1FE4-48C0-8CFC-5D802C2DEF46}" srcOrd="16" destOrd="0" presId="urn:microsoft.com/office/officeart/2005/8/layout/cycle6"/>
    <dgm:cxn modelId="{EB7337CE-A7A6-4D14-A996-F6707A982D89}" type="presParOf" srcId="{8807A1D4-A8C5-4958-89C4-11AB54906DBA}" destId="{521DF24D-9CA4-4D2C-9648-E11E5BAF4CF5}" srcOrd="17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BE2BDB-E086-4B1A-982D-4A1FED88233D}">
      <dsp:nvSpPr>
        <dsp:cNvPr id="0" name=""/>
        <dsp:cNvSpPr/>
      </dsp:nvSpPr>
      <dsp:spPr>
        <a:xfrm>
          <a:off x="3334742" y="2620"/>
          <a:ext cx="1458515" cy="948035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 dirty="0"/>
            <a:t>Genbrug og reparer mere</a:t>
          </a:r>
        </a:p>
      </dsp:txBody>
      <dsp:txXfrm>
        <a:off x="3381021" y="48899"/>
        <a:ext cx="1365957" cy="855477"/>
      </dsp:txXfrm>
    </dsp:sp>
    <dsp:sp modelId="{A21DC900-3F7C-40CA-BA1C-84DE72DC137F}">
      <dsp:nvSpPr>
        <dsp:cNvPr id="0" name=""/>
        <dsp:cNvSpPr/>
      </dsp:nvSpPr>
      <dsp:spPr>
        <a:xfrm>
          <a:off x="1831304" y="476638"/>
          <a:ext cx="4465390" cy="4465390"/>
        </a:xfrm>
        <a:custGeom>
          <a:avLst/>
          <a:gdLst/>
          <a:ahLst/>
          <a:cxnLst/>
          <a:rect l="0" t="0" r="0" b="0"/>
          <a:pathLst>
            <a:path>
              <a:moveTo>
                <a:pt x="2971264" y="125696"/>
              </a:moveTo>
              <a:arcTo wR="2232695" hR="2232695" stAng="17359031" swAng="1500410"/>
            </a:path>
          </a:pathLst>
        </a:custGeom>
        <a:noFill/>
        <a:ln w="571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A72C01-BFA9-4689-9BBD-912877E0D6D6}">
      <dsp:nvSpPr>
        <dsp:cNvPr id="0" name=""/>
        <dsp:cNvSpPr/>
      </dsp:nvSpPr>
      <dsp:spPr>
        <a:xfrm>
          <a:off x="5268312" y="1118968"/>
          <a:ext cx="1458515" cy="948035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 dirty="0"/>
            <a:t>Brug færre kemikalier</a:t>
          </a:r>
        </a:p>
      </dsp:txBody>
      <dsp:txXfrm>
        <a:off x="5314591" y="1165247"/>
        <a:ext cx="1365957" cy="855477"/>
      </dsp:txXfrm>
    </dsp:sp>
    <dsp:sp modelId="{DA0B4A31-0DED-481E-BF0E-56BE5CC54234}">
      <dsp:nvSpPr>
        <dsp:cNvPr id="0" name=""/>
        <dsp:cNvSpPr/>
      </dsp:nvSpPr>
      <dsp:spPr>
        <a:xfrm>
          <a:off x="1831304" y="476638"/>
          <a:ext cx="4465390" cy="4465390"/>
        </a:xfrm>
        <a:custGeom>
          <a:avLst/>
          <a:gdLst/>
          <a:ahLst/>
          <a:cxnLst/>
          <a:rect l="0" t="0" r="0" b="0"/>
          <a:pathLst>
            <a:path>
              <a:moveTo>
                <a:pt x="4374658" y="1602679"/>
              </a:moveTo>
              <a:arcTo wR="2232695" hR="2232695" stAng="20616588" swAng="1966824"/>
            </a:path>
          </a:pathLst>
        </a:custGeom>
        <a:noFill/>
        <a:ln w="571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7BF56C-8D14-4471-99E2-53DC1CBE2249}">
      <dsp:nvSpPr>
        <dsp:cNvPr id="0" name=""/>
        <dsp:cNvSpPr/>
      </dsp:nvSpPr>
      <dsp:spPr>
        <a:xfrm>
          <a:off x="5268312" y="3351663"/>
          <a:ext cx="1458515" cy="948035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 dirty="0"/>
            <a:t>Rådgiv kunder</a:t>
          </a:r>
        </a:p>
      </dsp:txBody>
      <dsp:txXfrm>
        <a:off x="5314591" y="3397942"/>
        <a:ext cx="1365957" cy="855477"/>
      </dsp:txXfrm>
    </dsp:sp>
    <dsp:sp modelId="{17286C9E-86C4-4B15-82A0-0C6CCBAE0E46}">
      <dsp:nvSpPr>
        <dsp:cNvPr id="0" name=""/>
        <dsp:cNvSpPr/>
      </dsp:nvSpPr>
      <dsp:spPr>
        <a:xfrm>
          <a:off x="1831304" y="476638"/>
          <a:ext cx="4465390" cy="4465390"/>
        </a:xfrm>
        <a:custGeom>
          <a:avLst/>
          <a:gdLst/>
          <a:ahLst/>
          <a:cxnLst/>
          <a:rect l="0" t="0" r="0" b="0"/>
          <a:pathLst>
            <a:path>
              <a:moveTo>
                <a:pt x="3792713" y="3829964"/>
              </a:moveTo>
              <a:arcTo wR="2232695" hR="2232695" stAng="2740559" swAng="1500410"/>
            </a:path>
          </a:pathLst>
        </a:custGeom>
        <a:noFill/>
        <a:ln w="571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36986E-2C41-46E2-867E-4A49C7FDAC47}">
      <dsp:nvSpPr>
        <dsp:cNvPr id="0" name=""/>
        <dsp:cNvSpPr/>
      </dsp:nvSpPr>
      <dsp:spPr>
        <a:xfrm>
          <a:off x="3334742" y="4468010"/>
          <a:ext cx="1458515" cy="948035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/>
            <a:t>Energi udnyttelse</a:t>
          </a:r>
          <a:endParaRPr lang="da-DK" sz="1800" kern="1200" dirty="0"/>
        </a:p>
      </dsp:txBody>
      <dsp:txXfrm>
        <a:off x="3381021" y="4514289"/>
        <a:ext cx="1365957" cy="855477"/>
      </dsp:txXfrm>
    </dsp:sp>
    <dsp:sp modelId="{FB059AE0-14F5-4C87-BAA1-AEEEAD606E55}">
      <dsp:nvSpPr>
        <dsp:cNvPr id="0" name=""/>
        <dsp:cNvSpPr/>
      </dsp:nvSpPr>
      <dsp:spPr>
        <a:xfrm>
          <a:off x="1831304" y="476638"/>
          <a:ext cx="4465390" cy="4465390"/>
        </a:xfrm>
        <a:custGeom>
          <a:avLst/>
          <a:gdLst/>
          <a:ahLst/>
          <a:cxnLst/>
          <a:rect l="0" t="0" r="0" b="0"/>
          <a:pathLst>
            <a:path>
              <a:moveTo>
                <a:pt x="1494125" y="4339693"/>
              </a:moveTo>
              <a:arcTo wR="2232695" hR="2232695" stAng="6559031" swAng="1500410"/>
            </a:path>
          </a:pathLst>
        </a:custGeom>
        <a:noFill/>
        <a:ln w="571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C3097D-1E2B-47FE-9969-4C41A3E600D4}">
      <dsp:nvSpPr>
        <dsp:cNvPr id="0" name=""/>
        <dsp:cNvSpPr/>
      </dsp:nvSpPr>
      <dsp:spPr>
        <a:xfrm>
          <a:off x="1401171" y="3351663"/>
          <a:ext cx="1458515" cy="948035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 dirty="0"/>
            <a:t>Undgå spild &amp;  fejl</a:t>
          </a:r>
        </a:p>
      </dsp:txBody>
      <dsp:txXfrm>
        <a:off x="1447450" y="3397942"/>
        <a:ext cx="1365957" cy="855477"/>
      </dsp:txXfrm>
    </dsp:sp>
    <dsp:sp modelId="{16D09A10-A622-4127-BEA4-76124A8C88A1}">
      <dsp:nvSpPr>
        <dsp:cNvPr id="0" name=""/>
        <dsp:cNvSpPr/>
      </dsp:nvSpPr>
      <dsp:spPr>
        <a:xfrm>
          <a:off x="1831304" y="476638"/>
          <a:ext cx="4465390" cy="4465390"/>
        </a:xfrm>
        <a:custGeom>
          <a:avLst/>
          <a:gdLst/>
          <a:ahLst/>
          <a:cxnLst/>
          <a:rect l="0" t="0" r="0" b="0"/>
          <a:pathLst>
            <a:path>
              <a:moveTo>
                <a:pt x="90731" y="2862710"/>
              </a:moveTo>
              <a:arcTo wR="2232695" hR="2232695" stAng="9816588" swAng="1966824"/>
            </a:path>
          </a:pathLst>
        </a:custGeom>
        <a:noFill/>
        <a:ln w="571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7B29CE-5CFB-4B98-B29F-848F9E28770D}">
      <dsp:nvSpPr>
        <dsp:cNvPr id="0" name=""/>
        <dsp:cNvSpPr/>
      </dsp:nvSpPr>
      <dsp:spPr>
        <a:xfrm>
          <a:off x="1401171" y="1118968"/>
          <a:ext cx="1458515" cy="948035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 dirty="0"/>
            <a:t>Elektriske lånebiler</a:t>
          </a:r>
        </a:p>
      </dsp:txBody>
      <dsp:txXfrm>
        <a:off x="1447450" y="1165247"/>
        <a:ext cx="1365957" cy="855477"/>
      </dsp:txXfrm>
    </dsp:sp>
    <dsp:sp modelId="{521DF24D-9CA4-4D2C-9648-E11E5BAF4CF5}">
      <dsp:nvSpPr>
        <dsp:cNvPr id="0" name=""/>
        <dsp:cNvSpPr/>
      </dsp:nvSpPr>
      <dsp:spPr>
        <a:xfrm>
          <a:off x="1831304" y="476638"/>
          <a:ext cx="4465390" cy="4465390"/>
        </a:xfrm>
        <a:custGeom>
          <a:avLst/>
          <a:gdLst/>
          <a:ahLst/>
          <a:cxnLst/>
          <a:rect l="0" t="0" r="0" b="0"/>
          <a:pathLst>
            <a:path>
              <a:moveTo>
                <a:pt x="672677" y="635425"/>
              </a:moveTo>
              <a:arcTo wR="2232695" hR="2232695" stAng="13540559" swAng="1500410"/>
            </a:path>
          </a:pathLst>
        </a:custGeom>
        <a:noFill/>
        <a:ln w="571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03377-E7D3-BBC8-09A2-EB6A547E9C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772644-998A-A17B-40A7-033AEC510C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F8C798-89BC-BF42-F85C-373ED65E3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16CB7-88C1-4B8E-BDEB-638FE65D0386}" type="datetimeFigureOut">
              <a:rPr lang="da-DK" smtClean="0"/>
              <a:t>28-02-2023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90085E-2C17-53D1-81FA-3935D9B10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ACC91B-7C71-C79D-7BC2-C7E774535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3C73A-9BE6-45B8-B003-E5773DE1F609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95755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95DCA-D005-0253-0271-B30836A59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A32991-047D-966F-D376-D4BB889E20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4898D0-97E3-D2BF-8EB2-7DF127337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16CB7-88C1-4B8E-BDEB-638FE65D0386}" type="datetimeFigureOut">
              <a:rPr lang="da-DK" smtClean="0"/>
              <a:t>28-02-2023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4AB397-0764-E803-E486-5A656239D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ECFD7E-6ABA-C992-50DD-4A6BCC3EB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3C73A-9BE6-45B8-B003-E5773DE1F609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00267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33021-7DC6-864E-16CE-60D03CF8C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F43057-8A5B-AACB-118F-6799A2A18A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0186BF-8530-0774-A9EE-83B57F630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16CB7-88C1-4B8E-BDEB-638FE65D0386}" type="datetimeFigureOut">
              <a:rPr lang="da-DK" smtClean="0"/>
              <a:t>28-02-2023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AC5900-3D60-D9FB-0B55-22A2A710B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191E51-F54A-8AE1-916E-77EBA87D8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3C73A-9BE6-45B8-B003-E5773DE1F609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13405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72D67-1B17-6208-AFD0-FE8B35103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13935-CE0E-3B78-98E7-0A990D9BB8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C24004-924A-AC82-C40F-5E93F4175A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951049-5882-6558-2592-AA9C98BCA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16CB7-88C1-4B8E-BDEB-638FE65D0386}" type="datetimeFigureOut">
              <a:rPr lang="da-DK" smtClean="0"/>
              <a:t>28-02-2023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B3E2E0-EDE1-CDC0-3A5C-D805E5F67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970072-8B98-D010-65F8-A1D264F37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3C73A-9BE6-45B8-B003-E5773DE1F609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840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5F56A-775D-2B9B-EF95-E9F897EEA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BE97FC-19B4-BAF8-A5AB-DFF771B038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4C2D4F-1D68-17EF-C41B-9416737273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979A2E-988D-4FF2-0580-27747F981F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18A03B-18CB-C10B-7B50-E974A91547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413EEC2-776A-8D5E-729C-CBB6C1E0B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16CB7-88C1-4B8E-BDEB-638FE65D0386}" type="datetimeFigureOut">
              <a:rPr lang="da-DK" smtClean="0"/>
              <a:t>28-02-2023</a:t>
            </a:fld>
            <a:endParaRPr lang="da-D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0FDFA7-7A5F-B6F4-247E-746FEF7AA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4AFA6B-E3AB-884F-778D-2FBC501F0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3C73A-9BE6-45B8-B003-E5773DE1F609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16443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490BE-80E5-AE11-5123-0B9A435BB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97AB8C-7100-94B4-086A-BBFDB67D4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16CB7-88C1-4B8E-BDEB-638FE65D0386}" type="datetimeFigureOut">
              <a:rPr lang="da-DK" smtClean="0"/>
              <a:t>28-02-2023</a:t>
            </a:fld>
            <a:endParaRPr lang="da-D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0745E6-03F6-D5FA-D1B9-6E814DF1A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729243-637C-8A71-7105-AEA4AB8A8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3C73A-9BE6-45B8-B003-E5773DE1F609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69331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4BF4A7-1333-CE18-4518-B16462808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16CB7-88C1-4B8E-BDEB-638FE65D0386}" type="datetimeFigureOut">
              <a:rPr lang="da-DK" smtClean="0"/>
              <a:t>28-02-2023</a:t>
            </a:fld>
            <a:endParaRPr lang="da-D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222972-40D7-67C6-A5BD-BEF33AB58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FF447E-63ED-77B2-14C0-F229137C7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3C73A-9BE6-45B8-B003-E5773DE1F609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38306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F1D4A-E4F7-418B-E91C-5DB30C1B2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33FBBD-71B9-3279-B943-4737859BDF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A9010F-E841-6245-E943-B02C5FB1C1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E50D68-DC15-ED04-28F6-F23949285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16CB7-88C1-4B8E-BDEB-638FE65D0386}" type="datetimeFigureOut">
              <a:rPr lang="da-DK" smtClean="0"/>
              <a:t>28-02-2023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BEE3DB-B6E8-1856-8626-1A6712BB4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26FC2F-6DB1-492B-77D5-29B600A71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3C73A-9BE6-45B8-B003-E5773DE1F609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56700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D7BC9-54B2-FBDC-B105-1F6A6C513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5E1476-0158-1DB0-A607-57D32FE951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5D4F40-FA3E-9D5A-8701-FE0D38C0BC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C4D5B4-1BCE-DE55-5F93-5B919779E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16CB7-88C1-4B8E-BDEB-638FE65D0386}" type="datetimeFigureOut">
              <a:rPr lang="da-DK" smtClean="0"/>
              <a:t>28-02-2023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769095-ADC1-4D33-F456-B009EA7BD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9920ED-12B2-BE4B-A682-9D2FAEA0E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3C73A-9BE6-45B8-B003-E5773DE1F609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55595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47E44-8ADD-ACDE-AD74-35B327C0D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059B2E-7EE8-0BA0-B3C9-E60BC075AD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D928E2-B924-6DD5-304B-7638EB710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16CB7-88C1-4B8E-BDEB-638FE65D0386}" type="datetimeFigureOut">
              <a:rPr lang="da-DK" smtClean="0"/>
              <a:t>28-02-2023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3DDF5C-86AD-211B-C20F-410D83ECC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5134AD-ACFC-1815-E3AD-845D84250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3C73A-9BE6-45B8-B003-E5773DE1F609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63458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07DD25-5D8D-E19B-8A2F-AB7FE2B5C9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0F2712-D197-D569-8D83-67A5212049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9BCC4C-2875-7823-9442-E92480FAF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16CB7-88C1-4B8E-BDEB-638FE65D0386}" type="datetimeFigureOut">
              <a:rPr lang="da-DK" smtClean="0"/>
              <a:t>28-02-2023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7A7288-1C8C-F29C-9D3D-75B543375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49A664-1133-F8A9-E7B8-C30C3F51D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3C73A-9BE6-45B8-B003-E5773DE1F609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2527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8ADC62-4D3F-1C50-E467-744EA61F8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23B1F0-7788-7D4C-47E1-47BB73002E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A88A38-FA10-0784-9D79-2343DB6888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16CB7-88C1-4B8E-BDEB-638FE65D0386}" type="datetimeFigureOut">
              <a:rPr lang="da-DK" smtClean="0"/>
              <a:t>28-02-2023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A96734-7A03-0583-5B31-A8AF29D0C0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8AE82E-ECA2-4BBC-F679-22A21A6AD3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83C73A-9BE6-45B8-B003-E5773DE1F609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79872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50.png"/><Relationship Id="rId5" Type="http://schemas.openxmlformats.org/officeDocument/2006/relationships/image" Target="../media/image4.png"/><Relationship Id="rId10" Type="http://schemas.openxmlformats.org/officeDocument/2006/relationships/slide" Target="slide7.xml"/><Relationship Id="rId4" Type="http://schemas.openxmlformats.org/officeDocument/2006/relationships/image" Target="../media/image20.png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08B37-3C2B-3299-50B3-5634F1801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5602"/>
          </a:xfrm>
        </p:spPr>
        <p:txBody>
          <a:bodyPr/>
          <a:lstStyle/>
          <a:p>
            <a:pPr algn="ctr"/>
            <a:r>
              <a:rPr lang="da-DK" dirty="0"/>
              <a:t>Fra hele kagen til den skive vi vil se på…</a:t>
            </a:r>
          </a:p>
        </p:txBody>
      </p:sp>
      <p:sp>
        <p:nvSpPr>
          <p:cNvPr id="5" name="Isosceles Triangle 3">
            <a:extLst>
              <a:ext uri="{FF2B5EF4-FFF2-40B4-BE49-F238E27FC236}">
                <a16:creationId xmlns:a16="http://schemas.microsoft.com/office/drawing/2014/main" id="{49B92336-11D6-AF68-61A3-91540F7D11E0}"/>
              </a:ext>
            </a:extLst>
          </p:cNvPr>
          <p:cNvSpPr/>
          <p:nvPr/>
        </p:nvSpPr>
        <p:spPr>
          <a:xfrm flipV="1">
            <a:off x="3343564" y="1727199"/>
            <a:ext cx="4913745" cy="3934691"/>
          </a:xfrm>
          <a:custGeom>
            <a:avLst/>
            <a:gdLst>
              <a:gd name="connsiteX0" fmla="*/ 0 w 4913745"/>
              <a:gd name="connsiteY0" fmla="*/ 4359564 h 4359564"/>
              <a:gd name="connsiteX1" fmla="*/ 2456873 w 4913745"/>
              <a:gd name="connsiteY1" fmla="*/ 0 h 4359564"/>
              <a:gd name="connsiteX2" fmla="*/ 4913745 w 4913745"/>
              <a:gd name="connsiteY2" fmla="*/ 4359564 h 4359564"/>
              <a:gd name="connsiteX3" fmla="*/ 0 w 4913745"/>
              <a:gd name="connsiteY3" fmla="*/ 4359564 h 4359564"/>
              <a:gd name="connsiteX0" fmla="*/ 0 w 4913745"/>
              <a:gd name="connsiteY0" fmla="*/ 4368800 h 4368800"/>
              <a:gd name="connsiteX1" fmla="*/ 2466109 w 4913745"/>
              <a:gd name="connsiteY1" fmla="*/ 0 h 4368800"/>
              <a:gd name="connsiteX2" fmla="*/ 4913745 w 4913745"/>
              <a:gd name="connsiteY2" fmla="*/ 4368800 h 4368800"/>
              <a:gd name="connsiteX3" fmla="*/ 0 w 4913745"/>
              <a:gd name="connsiteY3" fmla="*/ 4368800 h 4368800"/>
              <a:gd name="connsiteX0" fmla="*/ 0 w 4913745"/>
              <a:gd name="connsiteY0" fmla="*/ 4368800 h 4368800"/>
              <a:gd name="connsiteX1" fmla="*/ 2466109 w 4913745"/>
              <a:gd name="connsiteY1" fmla="*/ 0 h 4368800"/>
              <a:gd name="connsiteX2" fmla="*/ 2715491 w 4913745"/>
              <a:gd name="connsiteY2" fmla="*/ 461818 h 4368800"/>
              <a:gd name="connsiteX3" fmla="*/ 4913745 w 4913745"/>
              <a:gd name="connsiteY3" fmla="*/ 4368800 h 4368800"/>
              <a:gd name="connsiteX4" fmla="*/ 0 w 4913745"/>
              <a:gd name="connsiteY4" fmla="*/ 4368800 h 4368800"/>
              <a:gd name="connsiteX0" fmla="*/ 0 w 4913745"/>
              <a:gd name="connsiteY0" fmla="*/ 4368800 h 4368800"/>
              <a:gd name="connsiteX1" fmla="*/ 2189019 w 4913745"/>
              <a:gd name="connsiteY1" fmla="*/ 461818 h 4368800"/>
              <a:gd name="connsiteX2" fmla="*/ 2466109 w 4913745"/>
              <a:gd name="connsiteY2" fmla="*/ 0 h 4368800"/>
              <a:gd name="connsiteX3" fmla="*/ 2715491 w 4913745"/>
              <a:gd name="connsiteY3" fmla="*/ 461818 h 4368800"/>
              <a:gd name="connsiteX4" fmla="*/ 4913745 w 4913745"/>
              <a:gd name="connsiteY4" fmla="*/ 4368800 h 4368800"/>
              <a:gd name="connsiteX5" fmla="*/ 0 w 4913745"/>
              <a:gd name="connsiteY5" fmla="*/ 4368800 h 4368800"/>
              <a:gd name="connsiteX0" fmla="*/ 0 w 4913745"/>
              <a:gd name="connsiteY0" fmla="*/ 3934691 h 3934691"/>
              <a:gd name="connsiteX1" fmla="*/ 2189019 w 4913745"/>
              <a:gd name="connsiteY1" fmla="*/ 27709 h 3934691"/>
              <a:gd name="connsiteX2" fmla="*/ 2466109 w 4913745"/>
              <a:gd name="connsiteY2" fmla="*/ 0 h 3934691"/>
              <a:gd name="connsiteX3" fmla="*/ 2715491 w 4913745"/>
              <a:gd name="connsiteY3" fmla="*/ 27709 h 3934691"/>
              <a:gd name="connsiteX4" fmla="*/ 4913745 w 4913745"/>
              <a:gd name="connsiteY4" fmla="*/ 3934691 h 3934691"/>
              <a:gd name="connsiteX5" fmla="*/ 0 w 4913745"/>
              <a:gd name="connsiteY5" fmla="*/ 3934691 h 3934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13745" h="3934691">
                <a:moveTo>
                  <a:pt x="0" y="3934691"/>
                </a:moveTo>
                <a:lnTo>
                  <a:pt x="2189019" y="27709"/>
                </a:lnTo>
                <a:lnTo>
                  <a:pt x="2466109" y="0"/>
                </a:lnTo>
                <a:lnTo>
                  <a:pt x="2715491" y="27709"/>
                </a:lnTo>
                <a:lnTo>
                  <a:pt x="4913745" y="3934691"/>
                </a:lnTo>
                <a:lnTo>
                  <a:pt x="0" y="393469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2BEA19-6967-944C-15E9-2CF0F82B484F}"/>
              </a:ext>
            </a:extLst>
          </p:cNvPr>
          <p:cNvSpPr txBox="1"/>
          <p:nvPr/>
        </p:nvSpPr>
        <p:spPr>
          <a:xfrm rot="20583788">
            <a:off x="6512098" y="1450073"/>
            <a:ext cx="721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/>
              <a:t>enme</a:t>
            </a:r>
            <a:endParaRPr lang="da-DK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2F86B0-2ABD-A677-570F-C1235C2C5F24}"/>
              </a:ext>
            </a:extLst>
          </p:cNvPr>
          <p:cNvSpPr txBox="1"/>
          <p:nvPr/>
        </p:nvSpPr>
        <p:spPr>
          <a:xfrm rot="1731214">
            <a:off x="5716692" y="3236152"/>
            <a:ext cx="721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/>
              <a:t>enme</a:t>
            </a:r>
            <a:endParaRPr lang="da-DK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87A8D4-D115-8FEB-7BB0-CD89069E47AC}"/>
              </a:ext>
            </a:extLst>
          </p:cNvPr>
          <p:cNvSpPr txBox="1"/>
          <p:nvPr/>
        </p:nvSpPr>
        <p:spPr>
          <a:xfrm rot="20583788">
            <a:off x="4893467" y="4014078"/>
            <a:ext cx="721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/>
              <a:t>enme</a:t>
            </a:r>
            <a:endParaRPr lang="da-DK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26FB5A-68B6-62EB-9F24-DB84D65C65B6}"/>
              </a:ext>
            </a:extLst>
          </p:cNvPr>
          <p:cNvSpPr txBox="1"/>
          <p:nvPr/>
        </p:nvSpPr>
        <p:spPr>
          <a:xfrm rot="1731214">
            <a:off x="7022961" y="2050525"/>
            <a:ext cx="721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/>
              <a:t>enme</a:t>
            </a:r>
            <a:endParaRPr lang="da-DK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70D38D-150D-4342-5E18-66CFD160D161}"/>
              </a:ext>
            </a:extLst>
          </p:cNvPr>
          <p:cNvSpPr txBox="1"/>
          <p:nvPr/>
        </p:nvSpPr>
        <p:spPr>
          <a:xfrm rot="1745070">
            <a:off x="5329514" y="3314957"/>
            <a:ext cx="721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/>
              <a:t>enme</a:t>
            </a:r>
            <a:endParaRPr lang="da-DK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9F1889A-4100-5AC0-B7B3-6CD201A4BB02}"/>
              </a:ext>
            </a:extLst>
          </p:cNvPr>
          <p:cNvSpPr txBox="1"/>
          <p:nvPr/>
        </p:nvSpPr>
        <p:spPr>
          <a:xfrm rot="4492496">
            <a:off x="6750540" y="2692400"/>
            <a:ext cx="721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/>
              <a:t>enme</a:t>
            </a:r>
            <a:endParaRPr lang="da-DK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82FC534-D3CD-A4F6-C535-8B9A278EE036}"/>
              </a:ext>
            </a:extLst>
          </p:cNvPr>
          <p:cNvSpPr txBox="1"/>
          <p:nvPr/>
        </p:nvSpPr>
        <p:spPr>
          <a:xfrm rot="1745070">
            <a:off x="6376988" y="2950558"/>
            <a:ext cx="721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/>
              <a:t>enme</a:t>
            </a:r>
            <a:endParaRPr lang="da-DK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19E09AA-7A62-E7D6-AAEB-833A51744C39}"/>
              </a:ext>
            </a:extLst>
          </p:cNvPr>
          <p:cNvSpPr txBox="1"/>
          <p:nvPr/>
        </p:nvSpPr>
        <p:spPr>
          <a:xfrm rot="4492496">
            <a:off x="6077962" y="3471841"/>
            <a:ext cx="721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/>
              <a:t>enme</a:t>
            </a:r>
            <a:endParaRPr lang="da-DK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996AC0E-DB94-BC4D-FBE6-50CE54204207}"/>
              </a:ext>
            </a:extLst>
          </p:cNvPr>
          <p:cNvSpPr txBox="1"/>
          <p:nvPr/>
        </p:nvSpPr>
        <p:spPr>
          <a:xfrm rot="21335779">
            <a:off x="4857682" y="2506443"/>
            <a:ext cx="721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/>
              <a:t>enme</a:t>
            </a:r>
            <a:endParaRPr lang="da-DK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3C49647-8CCE-4112-DFC7-0B0EB3A5B15D}"/>
              </a:ext>
            </a:extLst>
          </p:cNvPr>
          <p:cNvSpPr txBox="1"/>
          <p:nvPr/>
        </p:nvSpPr>
        <p:spPr>
          <a:xfrm rot="2497061">
            <a:off x="7323019" y="1765809"/>
            <a:ext cx="721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/>
              <a:t>enme</a:t>
            </a:r>
            <a:endParaRPr lang="da-DK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12A9CD4-9E27-1F2A-3620-C150C3BF870B}"/>
              </a:ext>
            </a:extLst>
          </p:cNvPr>
          <p:cNvSpPr txBox="1"/>
          <p:nvPr/>
        </p:nvSpPr>
        <p:spPr>
          <a:xfrm rot="17387414">
            <a:off x="4222699" y="2944498"/>
            <a:ext cx="721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/>
              <a:t>enme</a:t>
            </a:r>
            <a:endParaRPr lang="da-DK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57FC3C-D8DB-247C-ADB4-5991E9873C83}"/>
              </a:ext>
            </a:extLst>
          </p:cNvPr>
          <p:cNvSpPr txBox="1"/>
          <p:nvPr/>
        </p:nvSpPr>
        <p:spPr>
          <a:xfrm rot="18333626">
            <a:off x="4669513" y="3392395"/>
            <a:ext cx="721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/>
              <a:t>enme</a:t>
            </a:r>
            <a:endParaRPr lang="da-DK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67E9A0F-1FFD-0CD2-661E-0A21334C2C77}"/>
              </a:ext>
            </a:extLst>
          </p:cNvPr>
          <p:cNvSpPr txBox="1"/>
          <p:nvPr/>
        </p:nvSpPr>
        <p:spPr>
          <a:xfrm rot="15586200">
            <a:off x="3976205" y="2024497"/>
            <a:ext cx="721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/>
              <a:t>enme</a:t>
            </a:r>
            <a:endParaRPr lang="da-DK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6B2700E-8DA8-1AAF-C20B-0028CD4E17C6}"/>
              </a:ext>
            </a:extLst>
          </p:cNvPr>
          <p:cNvSpPr txBox="1"/>
          <p:nvPr/>
        </p:nvSpPr>
        <p:spPr>
          <a:xfrm rot="18333626">
            <a:off x="4485348" y="2295879"/>
            <a:ext cx="721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/>
              <a:t>enme</a:t>
            </a:r>
            <a:endParaRPr lang="da-DK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9F75587-02D6-8427-6F87-68402B6C6E98}"/>
              </a:ext>
            </a:extLst>
          </p:cNvPr>
          <p:cNvSpPr txBox="1"/>
          <p:nvPr/>
        </p:nvSpPr>
        <p:spPr>
          <a:xfrm rot="18347482">
            <a:off x="4924412" y="1861638"/>
            <a:ext cx="721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/>
              <a:t>enme</a:t>
            </a:r>
            <a:endParaRPr lang="da-DK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822FB25-E768-664F-3E19-1F5B4AC64BA3}"/>
              </a:ext>
            </a:extLst>
          </p:cNvPr>
          <p:cNvSpPr txBox="1"/>
          <p:nvPr/>
        </p:nvSpPr>
        <p:spPr>
          <a:xfrm rot="21094908">
            <a:off x="4863023" y="2890802"/>
            <a:ext cx="721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/>
              <a:t>enme</a:t>
            </a:r>
            <a:endParaRPr lang="da-DK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D637D44-529F-FA1D-AF60-0CA2960789EB}"/>
              </a:ext>
            </a:extLst>
          </p:cNvPr>
          <p:cNvSpPr txBox="1"/>
          <p:nvPr/>
        </p:nvSpPr>
        <p:spPr>
          <a:xfrm rot="18347482">
            <a:off x="5734655" y="3934848"/>
            <a:ext cx="721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/>
              <a:t>enme</a:t>
            </a:r>
            <a:endParaRPr lang="da-DK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15510A0-8ACA-CBCE-CE6F-352B20D49E72}"/>
              </a:ext>
            </a:extLst>
          </p:cNvPr>
          <p:cNvSpPr txBox="1"/>
          <p:nvPr/>
        </p:nvSpPr>
        <p:spPr>
          <a:xfrm rot="21094908">
            <a:off x="6414251" y="3236339"/>
            <a:ext cx="721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/>
              <a:t>enme</a:t>
            </a:r>
            <a:endParaRPr lang="da-DK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E1F383B-F0CC-3658-4BA1-1A922E779784}"/>
              </a:ext>
            </a:extLst>
          </p:cNvPr>
          <p:cNvSpPr txBox="1"/>
          <p:nvPr/>
        </p:nvSpPr>
        <p:spPr>
          <a:xfrm rot="17866858">
            <a:off x="3729134" y="1559384"/>
            <a:ext cx="721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/>
              <a:t>enme</a:t>
            </a:r>
            <a:endParaRPr lang="da-DK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E93085A-1A48-9716-05CE-A7EB15907569}"/>
              </a:ext>
            </a:extLst>
          </p:cNvPr>
          <p:cNvSpPr txBox="1"/>
          <p:nvPr/>
        </p:nvSpPr>
        <p:spPr>
          <a:xfrm rot="19099473">
            <a:off x="4596903" y="1615661"/>
            <a:ext cx="721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/>
              <a:t>enme</a:t>
            </a:r>
            <a:endParaRPr lang="da-DK" dirty="0"/>
          </a:p>
        </p:txBody>
      </p:sp>
      <p:sp>
        <p:nvSpPr>
          <p:cNvPr id="26" name="Arrow: Down 25">
            <a:extLst>
              <a:ext uri="{FF2B5EF4-FFF2-40B4-BE49-F238E27FC236}">
                <a16:creationId xmlns:a16="http://schemas.microsoft.com/office/drawing/2014/main" id="{C9246686-5A8B-EE58-8740-FC20E03EC203}"/>
              </a:ext>
            </a:extLst>
          </p:cNvPr>
          <p:cNvSpPr/>
          <p:nvPr/>
        </p:nvSpPr>
        <p:spPr>
          <a:xfrm>
            <a:off x="5477163" y="4562543"/>
            <a:ext cx="646546" cy="8589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CACBE6B0-026C-C1F1-D59C-1D5CB25F209F}"/>
              </a:ext>
            </a:extLst>
          </p:cNvPr>
          <p:cNvSpPr/>
          <p:nvPr/>
        </p:nvSpPr>
        <p:spPr>
          <a:xfrm>
            <a:off x="5607842" y="1887588"/>
            <a:ext cx="1083203" cy="1010241"/>
          </a:xfrm>
          <a:prstGeom prst="ellipse">
            <a:avLst/>
          </a:prstGeom>
          <a:solidFill>
            <a:srgbClr val="B4C7E7">
              <a:alpha val="34902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000" dirty="0">
                <a:solidFill>
                  <a:schemeClr val="tx1"/>
                </a:solidFill>
              </a:rPr>
              <a:t>Hele </a:t>
            </a:r>
            <a:r>
              <a:rPr lang="da-DK" dirty="0">
                <a:solidFill>
                  <a:schemeClr val="tx1"/>
                </a:solidFill>
              </a:rPr>
              <a:t>kagen</a:t>
            </a:r>
            <a:endParaRPr lang="da-DK" sz="2000" dirty="0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97B6CEF-7C48-CEE1-38E4-CD144E750A8B}"/>
              </a:ext>
            </a:extLst>
          </p:cNvPr>
          <p:cNvSpPr txBox="1"/>
          <p:nvPr/>
        </p:nvSpPr>
        <p:spPr>
          <a:xfrm>
            <a:off x="5928430" y="5909723"/>
            <a:ext cx="2150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Den skive vi vil se på</a:t>
            </a:r>
          </a:p>
        </p:txBody>
      </p:sp>
      <p:sp>
        <p:nvSpPr>
          <p:cNvPr id="29" name="Partial Circle 28">
            <a:extLst>
              <a:ext uri="{FF2B5EF4-FFF2-40B4-BE49-F238E27FC236}">
                <a16:creationId xmlns:a16="http://schemas.microsoft.com/office/drawing/2014/main" id="{9BB63A86-880A-3435-5241-FE7FAEF7FDEC}"/>
              </a:ext>
            </a:extLst>
          </p:cNvPr>
          <p:cNvSpPr/>
          <p:nvPr/>
        </p:nvSpPr>
        <p:spPr>
          <a:xfrm rot="4307124">
            <a:off x="4918350" y="5627445"/>
            <a:ext cx="954028" cy="954028"/>
          </a:xfrm>
          <a:prstGeom prst="pie">
            <a:avLst>
              <a:gd name="adj1" fmla="val 18885061"/>
              <a:gd name="adj2" fmla="val 1620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tx1"/>
              </a:solidFill>
            </a:endParaRPr>
          </a:p>
        </p:txBody>
      </p:sp>
      <p:sp>
        <p:nvSpPr>
          <p:cNvPr id="30" name="Partial Circle 29">
            <a:extLst>
              <a:ext uri="{FF2B5EF4-FFF2-40B4-BE49-F238E27FC236}">
                <a16:creationId xmlns:a16="http://schemas.microsoft.com/office/drawing/2014/main" id="{A2511413-826E-B5DB-D003-F485DBAC7844}"/>
              </a:ext>
            </a:extLst>
          </p:cNvPr>
          <p:cNvSpPr/>
          <p:nvPr/>
        </p:nvSpPr>
        <p:spPr>
          <a:xfrm rot="4307124">
            <a:off x="5037634" y="5623942"/>
            <a:ext cx="954028" cy="954028"/>
          </a:xfrm>
          <a:prstGeom prst="pie">
            <a:avLst>
              <a:gd name="adj1" fmla="val 16168697"/>
              <a:gd name="adj2" fmla="val 18972434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704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95263D5-78E4-610B-E93F-2E3FC4F351E7}"/>
              </a:ext>
            </a:extLst>
          </p:cNvPr>
          <p:cNvGraphicFramePr/>
          <p:nvPr/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47AF1C7D-B838-B325-7A13-9095EE23A0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273" b="92598" l="9802" r="89965">
                        <a14:foregroundMark x1="39866" y1="90747" x2="39673" y2="90711"/>
                        <a14:foregroundMark x1="49708" y1="92598" x2="41167" y2="90992"/>
                        <a14:foregroundMark x1="74679" y1="66763" x2="68611" y2="75472"/>
                        <a14:foregroundMark x1="61260" y1="82438" x2="57876" y2="83745"/>
                        <a14:foregroundMark x1="54376" y1="9724" x2="41890" y2="8273"/>
                        <a14:foregroundMark x1="41890" y1="8273" x2="41890" y2="8273"/>
                        <a14:foregroundMark x1="61144" y1="11901" x2="57643" y2="10450"/>
                        <a14:foregroundMark x1="60210" y1="11901" x2="58343" y2="10595"/>
                        <a14:foregroundMark x1="59977" y1="11030" x2="58110" y2="10160"/>
                        <a14:foregroundMark x1="60793" y1="11176" x2="56826" y2="9434"/>
                        <a14:foregroundMark x1="78180" y1="40493" x2="78063" y2="38752"/>
                        <a14:foregroundMark x1="72579" y1="23657" x2="71645" y2="22642"/>
                        <a14:foregroundMark x1="41074" y1="86357" x2="40257" y2="86212"/>
                        <a14:foregroundMark x1="59860" y1="83599" x2="58926" y2="83890"/>
                        <a14:foregroundMark x1="62894" y1="81567" x2="61727" y2="82003"/>
                        <a14:foregroundMark x1="31389" y1="82293" x2="31739" y2="82438"/>
                        <a14:foregroundMark x1="16919" y1="60522" x2="16569" y2="57620"/>
                        <a14:backgroundMark x1="43757" y1="88534" x2="52392" y2="88534"/>
                        <a14:backgroundMark x1="52392" y1="88534" x2="55426" y2="88244"/>
                        <a14:backgroundMark x1="42027" y1="88389" x2="44457" y2="88389"/>
                        <a14:backgroundMark x1="41074" y1="88389" x2="41279" y2="88389"/>
                        <a14:backgroundMark x1="41686" y1="87663" x2="42590" y2="87663"/>
                        <a14:backgroundMark x1="39907" y1="87663" x2="40938" y2="876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24505" y="2157720"/>
            <a:ext cx="3450452" cy="2774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918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0859522-B86A-AF58-AD38-61A2C871EC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8831" y="732570"/>
            <a:ext cx="6496957" cy="612543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489B998-C02D-742B-4B1A-F6E99475DE29}"/>
              </a:ext>
            </a:extLst>
          </p:cNvPr>
          <p:cNvSpPr txBox="1"/>
          <p:nvPr/>
        </p:nvSpPr>
        <p:spPr>
          <a:xfrm>
            <a:off x="426720" y="291744"/>
            <a:ext cx="11338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3200" dirty="0"/>
              <a:t>5 nedslag hvor et værksted kunne fokusere sin grønne indsats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5" name="Slide Zoom 14">
                <a:extLst>
                  <a:ext uri="{FF2B5EF4-FFF2-40B4-BE49-F238E27FC236}">
                    <a16:creationId xmlns:a16="http://schemas.microsoft.com/office/drawing/2014/main" id="{F9A9A6B1-AF2E-4B91-6D7C-BB14ADB5B31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37593718"/>
                  </p:ext>
                </p:extLst>
              </p:nvPr>
            </p:nvGraphicFramePr>
            <p:xfrm>
              <a:off x="8707120" y="4542213"/>
              <a:ext cx="1361440" cy="765810"/>
            </p:xfrm>
            <a:graphic>
              <a:graphicData uri="http://schemas.microsoft.com/office/powerpoint/2016/slidezoom">
                <pslz:sldZm>
                  <pslz:sldZmObj sldId="261" cId="3099023706">
                    <pslz:zmPr id="{399F216A-CB9A-41FE-BE10-07EC5FCD952C}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61440" cy="76581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5" name="Slide Zoom 14">
                <a:extLst>
                  <a:ext uri="{FF2B5EF4-FFF2-40B4-BE49-F238E27FC236}">
                    <a16:creationId xmlns:a16="http://schemas.microsoft.com/office/drawing/2014/main" id="{F9A9A6B1-AF2E-4B91-6D7C-BB14ADB5B31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707120" y="4542213"/>
                <a:ext cx="1361440" cy="76581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1" name="Slide Zoom 20">
                <a:extLst>
                  <a:ext uri="{FF2B5EF4-FFF2-40B4-BE49-F238E27FC236}">
                    <a16:creationId xmlns:a16="http://schemas.microsoft.com/office/drawing/2014/main" id="{43E33973-235A-0D4B-8235-075131F0808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927930164"/>
                  </p:ext>
                </p:extLst>
              </p:nvPr>
            </p:nvGraphicFramePr>
            <p:xfrm>
              <a:off x="6776720" y="1021964"/>
              <a:ext cx="1270000" cy="714375"/>
            </p:xfrm>
            <a:graphic>
              <a:graphicData uri="http://schemas.microsoft.com/office/powerpoint/2016/slidezoom">
                <pslz:sldZm>
                  <pslz:sldZmObj sldId="263" cId="640615777">
                    <pslz:zmPr id="{98445E3B-4456-474B-AA4E-0C88D81417A9}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270000" cy="714375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1" name="Slide Zoom 20">
                <a:extLst>
                  <a:ext uri="{FF2B5EF4-FFF2-40B4-BE49-F238E27FC236}">
                    <a16:creationId xmlns:a16="http://schemas.microsoft.com/office/drawing/2014/main" id="{43E33973-235A-0D4B-8235-075131F0808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776720" y="1021964"/>
                <a:ext cx="1270000" cy="714375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3" name="Slide Zoom 22">
                <a:extLst>
                  <a:ext uri="{FF2B5EF4-FFF2-40B4-BE49-F238E27FC236}">
                    <a16:creationId xmlns:a16="http://schemas.microsoft.com/office/drawing/2014/main" id="{30B02693-B121-1B0D-0592-74BA09A7022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58866093"/>
                  </p:ext>
                </p:extLst>
              </p:nvPr>
            </p:nvGraphicFramePr>
            <p:xfrm>
              <a:off x="8615680" y="2389868"/>
              <a:ext cx="1361440" cy="765810"/>
            </p:xfrm>
            <a:graphic>
              <a:graphicData uri="http://schemas.microsoft.com/office/powerpoint/2016/slidezoom">
                <pslz:sldZm>
                  <pslz:sldZmObj sldId="264" cId="1227079150">
                    <pslz:zmPr id="{1F996925-3E2F-4256-8C8F-4BDC42FE7E94}" transitionDur="1000">
                      <p166:blipFill xmlns:p166="http://schemas.microsoft.com/office/powerpoint/2016/6/main">
                        <a:blip r:embed="rId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61440" cy="76581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3" name="Slide Zoom 22">
                <a:extLst>
                  <a:ext uri="{FF2B5EF4-FFF2-40B4-BE49-F238E27FC236}">
                    <a16:creationId xmlns:a16="http://schemas.microsoft.com/office/drawing/2014/main" id="{30B02693-B121-1B0D-0592-74BA09A7022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615680" y="2389868"/>
                <a:ext cx="1361440" cy="76581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8" name="Slide Zoom 7">
                <a:extLst>
                  <a:ext uri="{FF2B5EF4-FFF2-40B4-BE49-F238E27FC236}">
                    <a16:creationId xmlns:a16="http://schemas.microsoft.com/office/drawing/2014/main" id="{2BE10105-4AFD-7E19-7358-9033DC61E6A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864088929"/>
                  </p:ext>
                </p:extLst>
              </p:nvPr>
            </p:nvGraphicFramePr>
            <p:xfrm>
              <a:off x="6776720" y="5847176"/>
              <a:ext cx="1471353" cy="827635"/>
            </p:xfrm>
            <a:graphic>
              <a:graphicData uri="http://schemas.microsoft.com/office/powerpoint/2016/slidezoom">
                <pslz:sldZm>
                  <pslz:sldZmObj sldId="267" cId="3502286003">
                    <pslz:zmPr id="{943C385C-4C29-45E4-A2CD-AEFF7D865C28}" returnToParent="0" transitionDur="1000">
                      <p166:blipFill xmlns:p166="http://schemas.microsoft.com/office/powerpoint/2016/6/main">
                        <a:blip r:embed="rId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71353" cy="827635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8" name="Slide Zoom 7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2BE10105-4AFD-7E19-7358-9033DC61E6A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776720" y="5847176"/>
                <a:ext cx="1471353" cy="827635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91115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AC339A4-6765-F995-0E1F-15633D8993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557" y="211953"/>
            <a:ext cx="9112697" cy="621193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F21756E-6757-C6AB-8B65-5558E89F9AA8}"/>
              </a:ext>
            </a:extLst>
          </p:cNvPr>
          <p:cNvSpPr txBox="1"/>
          <p:nvPr/>
        </p:nvSpPr>
        <p:spPr>
          <a:xfrm rot="682414">
            <a:off x="6788728" y="4442691"/>
            <a:ext cx="4627418" cy="120032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Ikke mekanikeren som beslutter…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Svært at måle på…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Er måske ikke altid så grønt…?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Måske mindre indtjening for værkstedet?!</a:t>
            </a:r>
          </a:p>
        </p:txBody>
      </p:sp>
    </p:spTree>
    <p:extLst>
      <p:ext uri="{BB962C8B-B14F-4D97-AF65-F5344CB8AC3E}">
        <p14:creationId xmlns:p14="http://schemas.microsoft.com/office/powerpoint/2010/main" val="640615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BEF16BC-A73E-0382-09EA-6EB5EF4566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264" y="311194"/>
            <a:ext cx="10243936" cy="568639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FC5CD8F-72B1-AEAE-4E06-277FC2309034}"/>
              </a:ext>
            </a:extLst>
          </p:cNvPr>
          <p:cNvSpPr txBox="1"/>
          <p:nvPr/>
        </p:nvSpPr>
        <p:spPr>
          <a:xfrm rot="682414">
            <a:off x="6788728" y="4442691"/>
            <a:ext cx="4627418" cy="120032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Ikke altid mekanikeren som beslutter…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Svært at måle på…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Svært at afgøre hvad er mest grønt…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Måske mindre indtjening for værkstedet…</a:t>
            </a:r>
          </a:p>
        </p:txBody>
      </p:sp>
    </p:spTree>
    <p:extLst>
      <p:ext uri="{BB962C8B-B14F-4D97-AF65-F5344CB8AC3E}">
        <p14:creationId xmlns:p14="http://schemas.microsoft.com/office/powerpoint/2010/main" val="12270791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12FD034-1C67-536D-F8CD-D70C878859FD}"/>
              </a:ext>
            </a:extLst>
          </p:cNvPr>
          <p:cNvSpPr txBox="1"/>
          <p:nvPr/>
        </p:nvSpPr>
        <p:spPr>
          <a:xfrm>
            <a:off x="418407" y="507960"/>
            <a:ext cx="887337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dirty="0"/>
              <a:t>F.eks.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800" dirty="0"/>
              <a:t>Undgå voldsomme accelerationer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800" dirty="0"/>
              <a:t>Kør langsommere end tilladte hastighedsgrænser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800" dirty="0"/>
              <a:t>Hold øje med korrekt dæktryk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800" dirty="0"/>
              <a:t>Tilbyd udmåling af hjulvinkler og kontrol af hjulophæng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800" dirty="0"/>
              <a:t>Rådgiv om miljørigtig valg af dæk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800" dirty="0"/>
              <a:t>Vejled om løbende vedligehold for øget levetid af køretøj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800" dirty="0"/>
              <a:t>Udskift kun dele hvis nødvendigt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800" dirty="0"/>
              <a:t>osv. osv.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692A90-B4F0-A194-23C3-23E26EB5EB7A}"/>
              </a:ext>
            </a:extLst>
          </p:cNvPr>
          <p:cNvSpPr txBox="1"/>
          <p:nvPr/>
        </p:nvSpPr>
        <p:spPr>
          <a:xfrm rot="682414">
            <a:off x="6788728" y="4581190"/>
            <a:ext cx="4627418" cy="92333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Ikke mekanikeren som beslutter…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Svært at måle på om det nytter…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Måske mindre indtjening for værkstedet?!</a:t>
            </a:r>
          </a:p>
        </p:txBody>
      </p:sp>
    </p:spTree>
    <p:extLst>
      <p:ext uri="{BB962C8B-B14F-4D97-AF65-F5344CB8AC3E}">
        <p14:creationId xmlns:p14="http://schemas.microsoft.com/office/powerpoint/2010/main" val="30990237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B98D8D6-48EE-6E39-2323-557DC7C3B8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8072" y="856891"/>
            <a:ext cx="9535856" cy="514421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8ECAC02-F358-7935-15DE-5F1EC448C1E1}"/>
              </a:ext>
            </a:extLst>
          </p:cNvPr>
          <p:cNvSpPr txBox="1"/>
          <p:nvPr/>
        </p:nvSpPr>
        <p:spPr>
          <a:xfrm rot="20749691">
            <a:off x="6040582" y="1588656"/>
            <a:ext cx="4627418" cy="120032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Mekanikeren har indflydelse på det!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Relativ let at måle på!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Jo mindre forbrug jo mere grønt!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Hvad der er sparet er tjent!</a:t>
            </a:r>
          </a:p>
        </p:txBody>
      </p:sp>
    </p:spTree>
    <p:extLst>
      <p:ext uri="{BB962C8B-B14F-4D97-AF65-F5344CB8AC3E}">
        <p14:creationId xmlns:p14="http://schemas.microsoft.com/office/powerpoint/2010/main" val="3502286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04087-F3A0-A0B4-77AF-C38D72B3F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261" y="829618"/>
            <a:ext cx="7564120" cy="782955"/>
          </a:xfrm>
        </p:spPr>
        <p:txBody>
          <a:bodyPr>
            <a:normAutofit fontScale="90000"/>
          </a:bodyPr>
          <a:lstStyle/>
          <a:p>
            <a:r>
              <a:rPr lang="da-DK" dirty="0"/>
              <a:t>Her i fysik vil vi derfor afgrænse til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93B6EA-EDA8-5212-4786-2BBD7B3652DF}"/>
              </a:ext>
            </a:extLst>
          </p:cNvPr>
          <p:cNvSpPr txBox="1"/>
          <p:nvPr/>
        </p:nvSpPr>
        <p:spPr>
          <a:xfrm>
            <a:off x="810261" y="2155036"/>
            <a:ext cx="1069339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/>
              <a:t>Understøtter videre at: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 dirty="0"/>
              <a:t>Fysik handler b.la. om at observere/måle og analysere virkeligheden igennem at se på data.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 dirty="0"/>
              <a:t>Vi kan via målinger på værkstedet og efterfølgende databehandling udvælge og afgøre hvad og hvor vi vil få størst mulig udbytte af en grøn indsats.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 dirty="0"/>
              <a:t>Vi kan desuden bevise hvad vi har gjort og løbende overvåge om vores grønne indsats stadigt virker.</a:t>
            </a:r>
          </a:p>
          <a:p>
            <a:endParaRPr lang="da-DK" sz="2400" dirty="0"/>
          </a:p>
          <a:p>
            <a:r>
              <a:rPr lang="da-DK" sz="2400" dirty="0"/>
              <a:t>Vi vil derfor arbejde videre i fysikken med energiforbruget på bilværkstedet hvor mekanikeren arbejder på bilerne. </a:t>
            </a:r>
          </a:p>
          <a:p>
            <a:endParaRPr lang="da-DK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FC604B-FD4F-3B8C-D57B-34B15C1544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405" t="78362" r="24980"/>
          <a:stretch/>
        </p:blipFill>
        <p:spPr>
          <a:xfrm>
            <a:off x="8303490" y="829618"/>
            <a:ext cx="3223491" cy="1325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0380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301</Words>
  <Application>Microsoft Office PowerPoint</Application>
  <PresentationFormat>Widescreen</PresentationFormat>
  <Paragraphs>61</Paragraphs>
  <Slides>8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Fra hele kagen til den skive vi vil se på…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Her i fysik vil vi derfor afgrænse til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 ideer til grønne autoværksteder</dc:title>
  <dc:creator>Ole Raal</dc:creator>
  <cp:lastModifiedBy>Ole Raal</cp:lastModifiedBy>
  <cp:revision>9</cp:revision>
  <dcterms:created xsi:type="dcterms:W3CDTF">2023-02-23T12:25:41Z</dcterms:created>
  <dcterms:modified xsi:type="dcterms:W3CDTF">2023-02-28T10:08:24Z</dcterms:modified>
</cp:coreProperties>
</file>