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webextensions/webextension2.xml" ContentType="application/vnd.ms-office.webextension+xml"/>
  <Override PartName="/ppt/notesSlides/notesSlide9.xml" ContentType="application/vnd.openxmlformats-officedocument.presentationml.notesSlide+xml"/>
  <Override PartName="/ppt/webextensions/webextension3.xml" ContentType="application/vnd.ms-office.webextension+xml"/>
  <Override PartName="/ppt/notesSlides/notesSlide10.xml" ContentType="application/vnd.openxmlformats-officedocument.presentationml.notesSlide+xml"/>
  <Override PartName="/ppt/webextensions/webextension4.xml" ContentType="application/vnd.ms-office.webextension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webextensions/webextension5.xml" ContentType="application/vnd.ms-office.webextension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58" r:id="rId4"/>
    <p:sldId id="268" r:id="rId5"/>
    <p:sldId id="273" r:id="rId6"/>
    <p:sldId id="276" r:id="rId7"/>
    <p:sldId id="275" r:id="rId8"/>
    <p:sldId id="277" r:id="rId9"/>
    <p:sldId id="261" r:id="rId10"/>
    <p:sldId id="260" r:id="rId11"/>
    <p:sldId id="264" r:id="rId12"/>
    <p:sldId id="262" r:id="rId13"/>
    <p:sldId id="265" r:id="rId14"/>
    <p:sldId id="267" r:id="rId15"/>
    <p:sldId id="269" r:id="rId16"/>
    <p:sldId id="280" r:id="rId17"/>
    <p:sldId id="278" r:id="rId18"/>
    <p:sldId id="279" r:id="rId19"/>
    <p:sldId id="270" r:id="rId20"/>
    <p:sldId id="266" r:id="rId21"/>
    <p:sldId id="272" r:id="rId22"/>
    <p:sldId id="274" r:id="rId23"/>
    <p:sldId id="263" r:id="rId24"/>
    <p:sldId id="257" r:id="rId2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5959"/>
    <a:srgbClr val="B975FE"/>
    <a:srgbClr val="F2F2F2"/>
    <a:srgbClr val="4C9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3E5DF-9E5E-42D1-8C05-F07B83365766}" v="216" dt="2023-07-03T14:21:09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871" autoAdjust="0"/>
  </p:normalViewPr>
  <p:slideViewPr>
    <p:cSldViewPr snapToGrid="0">
      <p:cViewPr varScale="1">
        <p:scale>
          <a:sx n="73" d="100"/>
          <a:sy n="73" d="100"/>
        </p:scale>
        <p:origin x="34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237127E1-02E4-4B14-9C66-E03BC9122648}"/>
    <pc:docChg chg="undo custSel addSld delSld modSld sldOrd">
      <pc:chgData name="Ole Raal" userId="214bbc39-5cef-4608-ada6-b2f3da8c84a6" providerId="ADAL" clId="{237127E1-02E4-4B14-9C66-E03BC9122648}" dt="2023-03-16T16:03:25.579" v="19248" actId="122"/>
      <pc:docMkLst>
        <pc:docMk/>
      </pc:docMkLst>
      <pc:sldChg chg="modSp mod">
        <pc:chgData name="Ole Raal" userId="214bbc39-5cef-4608-ada6-b2f3da8c84a6" providerId="ADAL" clId="{237127E1-02E4-4B14-9C66-E03BC9122648}" dt="2023-02-24T11:30:38.843" v="12" actId="20577"/>
        <pc:sldMkLst>
          <pc:docMk/>
          <pc:sldMk cId="2044739904" sldId="256"/>
        </pc:sldMkLst>
        <pc:spChg chg="mod">
          <ac:chgData name="Ole Raal" userId="214bbc39-5cef-4608-ada6-b2f3da8c84a6" providerId="ADAL" clId="{237127E1-02E4-4B14-9C66-E03BC9122648}" dt="2023-02-24T11:30:32.573" v="5" actId="20577"/>
          <ac:spMkLst>
            <pc:docMk/>
            <pc:sldMk cId="2044739904" sldId="256"/>
            <ac:spMk id="2" creationId="{FE3E98F9-FFAD-7746-47E8-14130DDA4343}"/>
          </ac:spMkLst>
        </pc:spChg>
        <pc:spChg chg="mod">
          <ac:chgData name="Ole Raal" userId="214bbc39-5cef-4608-ada6-b2f3da8c84a6" providerId="ADAL" clId="{237127E1-02E4-4B14-9C66-E03BC9122648}" dt="2023-02-24T11:30:38.843" v="12" actId="20577"/>
          <ac:spMkLst>
            <pc:docMk/>
            <pc:sldMk cId="2044739904" sldId="256"/>
            <ac:spMk id="3" creationId="{B227D792-4165-76AA-898A-46D14F91A0A4}"/>
          </ac:spMkLst>
        </pc:spChg>
      </pc:sldChg>
      <pc:sldChg chg="modNotesTx">
        <pc:chgData name="Ole Raal" userId="214bbc39-5cef-4608-ada6-b2f3da8c84a6" providerId="ADAL" clId="{237127E1-02E4-4B14-9C66-E03BC9122648}" dt="2023-03-16T11:13:39.500" v="15866" actId="20577"/>
        <pc:sldMkLst>
          <pc:docMk/>
          <pc:sldMk cId="4104032283" sldId="257"/>
        </pc:sldMkLst>
      </pc:sldChg>
      <pc:sldChg chg="addSp delSp modSp new mod ord">
        <pc:chgData name="Ole Raal" userId="214bbc39-5cef-4608-ada6-b2f3da8c84a6" providerId="ADAL" clId="{237127E1-02E4-4B14-9C66-E03BC9122648}" dt="2023-03-16T12:44:07.560" v="17966" actId="1076"/>
        <pc:sldMkLst>
          <pc:docMk/>
          <pc:sldMk cId="3720474956" sldId="258"/>
        </pc:sldMkLst>
        <pc:spChg chg="del">
          <ac:chgData name="Ole Raal" userId="214bbc39-5cef-4608-ada6-b2f3da8c84a6" providerId="ADAL" clId="{237127E1-02E4-4B14-9C66-E03BC9122648}" dt="2023-02-24T11:34:25.651" v="33" actId="478"/>
          <ac:spMkLst>
            <pc:docMk/>
            <pc:sldMk cId="3720474956" sldId="258"/>
            <ac:spMk id="2" creationId="{FA4847B4-02E5-0599-16CD-D3FF42971CAD}"/>
          </ac:spMkLst>
        </pc:spChg>
        <pc:spChg chg="del">
          <ac:chgData name="Ole Raal" userId="214bbc39-5cef-4608-ada6-b2f3da8c84a6" providerId="ADAL" clId="{237127E1-02E4-4B14-9C66-E03BC9122648}" dt="2023-02-24T11:32:28.798" v="14" actId="478"/>
          <ac:spMkLst>
            <pc:docMk/>
            <pc:sldMk cId="3720474956" sldId="258"/>
            <ac:spMk id="3" creationId="{944B42BF-0896-D4C0-2CCE-97F6ADB01861}"/>
          </ac:spMkLst>
        </pc:spChg>
        <pc:spChg chg="add mod">
          <ac:chgData name="Ole Raal" userId="214bbc39-5cef-4608-ada6-b2f3da8c84a6" providerId="ADAL" clId="{237127E1-02E4-4B14-9C66-E03BC9122648}" dt="2023-03-16T12:44:07.560" v="17966" actId="1076"/>
          <ac:spMkLst>
            <pc:docMk/>
            <pc:sldMk cId="3720474956" sldId="258"/>
            <ac:spMk id="6" creationId="{34D6D319-E807-C42E-7ED3-196B6543D61C}"/>
          </ac:spMkLst>
        </pc:spChg>
        <pc:spChg chg="add del">
          <ac:chgData name="Ole Raal" userId="214bbc39-5cef-4608-ada6-b2f3da8c84a6" providerId="ADAL" clId="{237127E1-02E4-4B14-9C66-E03BC9122648}" dt="2023-02-24T11:35:04.339" v="38" actId="22"/>
          <ac:spMkLst>
            <pc:docMk/>
            <pc:sldMk cId="3720474956" sldId="258"/>
            <ac:spMk id="8" creationId="{17F907A2-3FCF-FBD0-EEEB-D15D4EEEBFDA}"/>
          </ac:spMkLst>
        </pc:spChg>
        <pc:spChg chg="add mod">
          <ac:chgData name="Ole Raal" userId="214bbc39-5cef-4608-ada6-b2f3da8c84a6" providerId="ADAL" clId="{237127E1-02E4-4B14-9C66-E03BC9122648}" dt="2023-02-24T12:12:41.508" v="489" actId="20577"/>
          <ac:spMkLst>
            <pc:docMk/>
            <pc:sldMk cId="3720474956" sldId="258"/>
            <ac:spMk id="13" creationId="{7A028A0B-0296-53EF-3559-8AC53C1E7CA7}"/>
          </ac:spMkLst>
        </pc:spChg>
        <pc:spChg chg="add mod">
          <ac:chgData name="Ole Raal" userId="214bbc39-5cef-4608-ada6-b2f3da8c84a6" providerId="ADAL" clId="{237127E1-02E4-4B14-9C66-E03BC9122648}" dt="2023-02-24T12:23:10.183" v="699" actId="20577"/>
          <ac:spMkLst>
            <pc:docMk/>
            <pc:sldMk cId="3720474956" sldId="258"/>
            <ac:spMk id="15" creationId="{9B78A2D8-ACBC-AA76-2606-6864321B3588}"/>
          </ac:spMkLst>
        </pc:spChg>
        <pc:spChg chg="add del mod">
          <ac:chgData name="Ole Raal" userId="214bbc39-5cef-4608-ada6-b2f3da8c84a6" providerId="ADAL" clId="{237127E1-02E4-4B14-9C66-E03BC9122648}" dt="2023-03-16T12:41:35.459" v="17921" actId="478"/>
          <ac:spMkLst>
            <pc:docMk/>
            <pc:sldMk cId="3720474956" sldId="258"/>
            <ac:spMk id="17" creationId="{A16D5784-5EF8-5EF3-5F90-AEAC070CB2FD}"/>
          </ac:spMkLst>
        </pc:spChg>
        <pc:grpChg chg="add mod">
          <ac:chgData name="Ole Raal" userId="214bbc39-5cef-4608-ada6-b2f3da8c84a6" providerId="ADAL" clId="{237127E1-02E4-4B14-9C66-E03BC9122648}" dt="2023-02-24T12:03:47.122" v="215" actId="164"/>
          <ac:grpSpMkLst>
            <pc:docMk/>
            <pc:sldMk cId="3720474956" sldId="258"/>
            <ac:grpSpMk id="14" creationId="{78DF7C8E-001C-A819-2769-52D69CB03B96}"/>
          </ac:grpSpMkLst>
        </pc:grpChg>
        <pc:grpChg chg="add del mod">
          <ac:chgData name="Ole Raal" userId="214bbc39-5cef-4608-ada6-b2f3da8c84a6" providerId="ADAL" clId="{237127E1-02E4-4B14-9C66-E03BC9122648}" dt="2023-03-16T12:41:35.459" v="17921" actId="478"/>
          <ac:grpSpMkLst>
            <pc:docMk/>
            <pc:sldMk cId="3720474956" sldId="258"/>
            <ac:grpSpMk id="16" creationId="{ED97BF20-ED76-1EAE-C1F4-FE747C0601B8}"/>
          </ac:grpSpMkLst>
        </pc:grpChg>
        <pc:picChg chg="add del mod">
          <ac:chgData name="Ole Raal" userId="214bbc39-5cef-4608-ada6-b2f3da8c84a6" providerId="ADAL" clId="{237127E1-02E4-4B14-9C66-E03BC9122648}" dt="2023-02-24T11:32:44.223" v="17" actId="478"/>
          <ac:picMkLst>
            <pc:docMk/>
            <pc:sldMk cId="3720474956" sldId="258"/>
            <ac:picMk id="5" creationId="{A77B7C74-A4E6-945D-C961-61B959A30C8A}"/>
          </ac:picMkLst>
        </pc:picChg>
        <pc:picChg chg="add del mod">
          <ac:chgData name="Ole Raal" userId="214bbc39-5cef-4608-ada6-b2f3da8c84a6" providerId="ADAL" clId="{237127E1-02E4-4B14-9C66-E03BC9122648}" dt="2023-02-24T11:56:34.690" v="97" actId="478"/>
          <ac:picMkLst>
            <pc:docMk/>
            <pc:sldMk cId="3720474956" sldId="258"/>
            <ac:picMk id="10" creationId="{03029689-B871-F77B-CCC0-F12655460145}"/>
          </ac:picMkLst>
        </pc:picChg>
        <pc:picChg chg="add mod">
          <ac:chgData name="Ole Raal" userId="214bbc39-5cef-4608-ada6-b2f3da8c84a6" providerId="ADAL" clId="{237127E1-02E4-4B14-9C66-E03BC9122648}" dt="2023-02-24T11:58:40.688" v="161" actId="164"/>
          <ac:picMkLst>
            <pc:docMk/>
            <pc:sldMk cId="3720474956" sldId="258"/>
            <ac:picMk id="12" creationId="{74EBE2CD-CF78-1C5A-94A5-6B65628C6628}"/>
          </ac:picMkLst>
        </pc:picChg>
        <pc:picChg chg="add del mod">
          <ac:chgData name="Ole Raal" userId="214bbc39-5cef-4608-ada6-b2f3da8c84a6" providerId="ADAL" clId="{237127E1-02E4-4B14-9C66-E03BC9122648}" dt="2023-03-16T12:41:35.459" v="17921" actId="478"/>
          <ac:picMkLst>
            <pc:docMk/>
            <pc:sldMk cId="3720474956" sldId="258"/>
            <ac:picMk id="19" creationId="{18332B0D-0120-9DFE-9C4C-05B3BC48A3C0}"/>
          </ac:picMkLst>
        </pc:picChg>
      </pc:sldChg>
      <pc:sldChg chg="addSp delSp modSp new mod ord modNotesTx">
        <pc:chgData name="Ole Raal" userId="214bbc39-5cef-4608-ada6-b2f3da8c84a6" providerId="ADAL" clId="{237127E1-02E4-4B14-9C66-E03BC9122648}" dt="2023-03-16T12:42:14.740" v="17938"/>
        <pc:sldMkLst>
          <pc:docMk/>
          <pc:sldMk cId="2297204667" sldId="259"/>
        </pc:sldMkLst>
        <pc:spChg chg="del">
          <ac:chgData name="Ole Raal" userId="214bbc39-5cef-4608-ada6-b2f3da8c84a6" providerId="ADAL" clId="{237127E1-02E4-4B14-9C66-E03BC9122648}" dt="2023-02-24T11:35:10.637" v="40" actId="478"/>
          <ac:spMkLst>
            <pc:docMk/>
            <pc:sldMk cId="2297204667" sldId="259"/>
            <ac:spMk id="2" creationId="{B6EEB7E9-3A23-15C0-D3EB-3C9119998B25}"/>
          </ac:spMkLst>
        </pc:spChg>
        <pc:spChg chg="mod">
          <ac:chgData name="Ole Raal" userId="214bbc39-5cef-4608-ada6-b2f3da8c84a6" providerId="ADAL" clId="{237127E1-02E4-4B14-9C66-E03BC9122648}" dt="2023-03-16T12:30:36.359" v="17395" actId="27636"/>
          <ac:spMkLst>
            <pc:docMk/>
            <pc:sldMk cId="2297204667" sldId="259"/>
            <ac:spMk id="3" creationId="{D17569E6-3C1C-A8DC-70CF-53664669E98D}"/>
          </ac:spMkLst>
        </pc:spChg>
        <pc:spChg chg="add del">
          <ac:chgData name="Ole Raal" userId="214bbc39-5cef-4608-ada6-b2f3da8c84a6" providerId="ADAL" clId="{237127E1-02E4-4B14-9C66-E03BC9122648}" dt="2023-02-24T14:01:11.117" v="1765" actId="478"/>
          <ac:spMkLst>
            <pc:docMk/>
            <pc:sldMk cId="2297204667" sldId="259"/>
            <ac:spMk id="6" creationId="{BF448D48-0EE9-38CB-E7FA-B80F735E86BC}"/>
          </ac:spMkLst>
        </pc:spChg>
        <pc:spChg chg="add mod">
          <ac:chgData name="Ole Raal" userId="214bbc39-5cef-4608-ada6-b2f3da8c84a6" providerId="ADAL" clId="{237127E1-02E4-4B14-9C66-E03BC9122648}" dt="2023-02-24T14:01:56.264" v="1772" actId="1076"/>
          <ac:spMkLst>
            <pc:docMk/>
            <pc:sldMk cId="2297204667" sldId="259"/>
            <ac:spMk id="7" creationId="{FA4D0DA6-3E9A-D51B-E17C-C2BE49DC139A}"/>
          </ac:spMkLst>
        </pc:spChg>
        <pc:spChg chg="add mod">
          <ac:chgData name="Ole Raal" userId="214bbc39-5cef-4608-ada6-b2f3da8c84a6" providerId="ADAL" clId="{237127E1-02E4-4B14-9C66-E03BC9122648}" dt="2023-02-24T14:03:08.217" v="1832" actId="403"/>
          <ac:spMkLst>
            <pc:docMk/>
            <pc:sldMk cId="2297204667" sldId="259"/>
            <ac:spMk id="8" creationId="{CCE23268-6D56-9335-662C-3C4D701FDB48}"/>
          </ac:spMkLst>
        </pc:spChg>
        <pc:picChg chg="add mod">
          <ac:chgData name="Ole Raal" userId="214bbc39-5cef-4608-ada6-b2f3da8c84a6" providerId="ADAL" clId="{237127E1-02E4-4B14-9C66-E03BC9122648}" dt="2023-02-24T11:37:03" v="74" actId="1076"/>
          <ac:picMkLst>
            <pc:docMk/>
            <pc:sldMk cId="2297204667" sldId="259"/>
            <ac:picMk id="5" creationId="{3E8B920F-F636-29FC-2046-632408C18A18}"/>
          </ac:picMkLst>
        </pc:picChg>
      </pc:sldChg>
      <pc:sldChg chg="addSp delSp modSp new mod modAnim">
        <pc:chgData name="Ole Raal" userId="214bbc39-5cef-4608-ada6-b2f3da8c84a6" providerId="ADAL" clId="{237127E1-02E4-4B14-9C66-E03BC9122648}" dt="2023-03-14T14:10:32.136" v="13862" actId="1076"/>
        <pc:sldMkLst>
          <pc:docMk/>
          <pc:sldMk cId="3644786798" sldId="260"/>
        </pc:sldMkLst>
        <pc:spChg chg="del">
          <ac:chgData name="Ole Raal" userId="214bbc39-5cef-4608-ada6-b2f3da8c84a6" providerId="ADAL" clId="{237127E1-02E4-4B14-9C66-E03BC9122648}" dt="2023-02-24T13:10:26.975" v="990" actId="478"/>
          <ac:spMkLst>
            <pc:docMk/>
            <pc:sldMk cId="3644786798" sldId="260"/>
            <ac:spMk id="2" creationId="{30516800-2C4B-80F8-C7D6-24D07C04B89F}"/>
          </ac:spMkLst>
        </pc:spChg>
        <pc:spChg chg="mod">
          <ac:chgData name="Ole Raal" userId="214bbc39-5cef-4608-ada6-b2f3da8c84a6" providerId="ADAL" clId="{237127E1-02E4-4B14-9C66-E03BC9122648}" dt="2023-03-09T07:32:16.333" v="12093" actId="1076"/>
          <ac:spMkLst>
            <pc:docMk/>
            <pc:sldMk cId="3644786798" sldId="260"/>
            <ac:spMk id="3" creationId="{0EC213B3-B8F7-CD6D-A01E-E4BA117ED47D}"/>
          </ac:spMkLst>
        </pc:spChg>
        <pc:spChg chg="add mod">
          <ac:chgData name="Ole Raal" userId="214bbc39-5cef-4608-ada6-b2f3da8c84a6" providerId="ADAL" clId="{237127E1-02E4-4B14-9C66-E03BC9122648}" dt="2023-02-24T13:26:45.830" v="1394" actId="164"/>
          <ac:spMkLst>
            <pc:docMk/>
            <pc:sldMk cId="3644786798" sldId="260"/>
            <ac:spMk id="6" creationId="{EB4F2DB4-7BC4-6097-C3D1-0671731EB1CC}"/>
          </ac:spMkLst>
        </pc:spChg>
        <pc:spChg chg="add mod">
          <ac:chgData name="Ole Raal" userId="214bbc39-5cef-4608-ada6-b2f3da8c84a6" providerId="ADAL" clId="{237127E1-02E4-4B14-9C66-E03BC9122648}" dt="2023-02-24T13:29:44.304" v="1426" actId="164"/>
          <ac:spMkLst>
            <pc:docMk/>
            <pc:sldMk cId="3644786798" sldId="260"/>
            <ac:spMk id="10" creationId="{A9B04FF3-016A-533B-C0A7-B58B5614BC03}"/>
          </ac:spMkLst>
        </pc:spChg>
        <pc:spChg chg="add mod">
          <ac:chgData name="Ole Raal" userId="214bbc39-5cef-4608-ada6-b2f3da8c84a6" providerId="ADAL" clId="{237127E1-02E4-4B14-9C66-E03BC9122648}" dt="2023-03-14T14:10:32.136" v="13862" actId="1076"/>
          <ac:spMkLst>
            <pc:docMk/>
            <pc:sldMk cId="3644786798" sldId="260"/>
            <ac:spMk id="14" creationId="{CB0C8575-9164-4674-6E54-15BCF13F5744}"/>
          </ac:spMkLst>
        </pc:spChg>
        <pc:grpChg chg="add mod">
          <ac:chgData name="Ole Raal" userId="214bbc39-5cef-4608-ada6-b2f3da8c84a6" providerId="ADAL" clId="{237127E1-02E4-4B14-9C66-E03BC9122648}" dt="2023-02-24T13:26:45.830" v="1394" actId="164"/>
          <ac:grpSpMkLst>
            <pc:docMk/>
            <pc:sldMk cId="3644786798" sldId="260"/>
            <ac:grpSpMk id="7" creationId="{71810EA7-C30B-BA9D-F9E0-232E0D0A3965}"/>
          </ac:grpSpMkLst>
        </pc:grpChg>
        <pc:grpChg chg="add mod">
          <ac:chgData name="Ole Raal" userId="214bbc39-5cef-4608-ada6-b2f3da8c84a6" providerId="ADAL" clId="{237127E1-02E4-4B14-9C66-E03BC9122648}" dt="2023-02-24T13:32:15.286" v="1517" actId="1076"/>
          <ac:grpSpMkLst>
            <pc:docMk/>
            <pc:sldMk cId="3644786798" sldId="260"/>
            <ac:grpSpMk id="13" creationId="{209BEA5E-663A-4242-7DE9-898661DCDF6F}"/>
          </ac:grpSpMkLst>
        </pc:grpChg>
        <pc:picChg chg="add mod">
          <ac:chgData name="Ole Raal" userId="214bbc39-5cef-4608-ada6-b2f3da8c84a6" providerId="ADAL" clId="{237127E1-02E4-4B14-9C66-E03BC9122648}" dt="2023-02-24T13:26:45.830" v="1394" actId="164"/>
          <ac:picMkLst>
            <pc:docMk/>
            <pc:sldMk cId="3644786798" sldId="260"/>
            <ac:picMk id="5" creationId="{14E6943C-1F8C-B42D-07F2-DB301378C463}"/>
          </ac:picMkLst>
        </pc:picChg>
        <pc:picChg chg="add mod">
          <ac:chgData name="Ole Raal" userId="214bbc39-5cef-4608-ada6-b2f3da8c84a6" providerId="ADAL" clId="{237127E1-02E4-4B14-9C66-E03BC9122648}" dt="2023-02-24T13:29:44.304" v="1426" actId="164"/>
          <ac:picMkLst>
            <pc:docMk/>
            <pc:sldMk cId="3644786798" sldId="260"/>
            <ac:picMk id="9" creationId="{E6BB8FEB-079E-3996-020C-C6654A6E66A9}"/>
          </ac:picMkLst>
        </pc:picChg>
        <pc:picChg chg="add mod modCrop">
          <ac:chgData name="Ole Raal" userId="214bbc39-5cef-4608-ada6-b2f3da8c84a6" providerId="ADAL" clId="{237127E1-02E4-4B14-9C66-E03BC9122648}" dt="2023-03-14T14:10:28.923" v="13861" actId="1076"/>
          <ac:picMkLst>
            <pc:docMk/>
            <pc:sldMk cId="3644786798" sldId="260"/>
            <ac:picMk id="12" creationId="{93A90630-5EC5-88EB-B74B-7EAACCB58421}"/>
          </ac:picMkLst>
        </pc:picChg>
      </pc:sldChg>
      <pc:sldChg chg="addSp delSp modSp new mod modAnim">
        <pc:chgData name="Ole Raal" userId="214bbc39-5cef-4608-ada6-b2f3da8c84a6" providerId="ADAL" clId="{237127E1-02E4-4B14-9C66-E03BC9122648}" dt="2023-03-09T07:54:08.158" v="12948" actId="20577"/>
        <pc:sldMkLst>
          <pc:docMk/>
          <pc:sldMk cId="3849459331" sldId="261"/>
        </pc:sldMkLst>
        <pc:spChg chg="del">
          <ac:chgData name="Ole Raal" userId="214bbc39-5cef-4608-ada6-b2f3da8c84a6" providerId="ADAL" clId="{237127E1-02E4-4B14-9C66-E03BC9122648}" dt="2023-02-24T12:28:10.299" v="740" actId="478"/>
          <ac:spMkLst>
            <pc:docMk/>
            <pc:sldMk cId="3849459331" sldId="261"/>
            <ac:spMk id="2" creationId="{6C7E6B1F-6CA5-1989-663E-1B772399AF82}"/>
          </ac:spMkLst>
        </pc:spChg>
        <pc:spChg chg="mod">
          <ac:chgData name="Ole Raal" userId="214bbc39-5cef-4608-ada6-b2f3da8c84a6" providerId="ADAL" clId="{237127E1-02E4-4B14-9C66-E03BC9122648}" dt="2023-02-28T11:40:22.293" v="7044" actId="5793"/>
          <ac:spMkLst>
            <pc:docMk/>
            <pc:sldMk cId="3849459331" sldId="261"/>
            <ac:spMk id="3" creationId="{9F83AA11-AB08-4384-BD82-A66F281084D1}"/>
          </ac:spMkLst>
        </pc:spChg>
        <pc:spChg chg="add del mod">
          <ac:chgData name="Ole Raal" userId="214bbc39-5cef-4608-ada6-b2f3da8c84a6" providerId="ADAL" clId="{237127E1-02E4-4B14-9C66-E03BC9122648}" dt="2023-02-24T12:51:00.992" v="782" actId="478"/>
          <ac:spMkLst>
            <pc:docMk/>
            <pc:sldMk cId="3849459331" sldId="261"/>
            <ac:spMk id="6" creationId="{A76511A9-33B7-756C-CEEE-1DCD2FC731F8}"/>
          </ac:spMkLst>
        </pc:spChg>
        <pc:spChg chg="add mod">
          <ac:chgData name="Ole Raal" userId="214bbc39-5cef-4608-ada6-b2f3da8c84a6" providerId="ADAL" clId="{237127E1-02E4-4B14-9C66-E03BC9122648}" dt="2023-02-24T13:00:48.972" v="794" actId="164"/>
          <ac:spMkLst>
            <pc:docMk/>
            <pc:sldMk cId="3849459331" sldId="261"/>
            <ac:spMk id="9" creationId="{1D132157-61F5-5E68-DF21-921B67C0765F}"/>
          </ac:spMkLst>
        </pc:spChg>
        <pc:spChg chg="add del mod">
          <ac:chgData name="Ole Raal" userId="214bbc39-5cef-4608-ada6-b2f3da8c84a6" providerId="ADAL" clId="{237127E1-02E4-4B14-9C66-E03BC9122648}" dt="2023-02-24T13:07:34.717" v="815" actId="478"/>
          <ac:spMkLst>
            <pc:docMk/>
            <pc:sldMk cId="3849459331" sldId="261"/>
            <ac:spMk id="13" creationId="{0C399B55-67BC-A13C-0F1F-8EBDD81E654E}"/>
          </ac:spMkLst>
        </pc:spChg>
        <pc:spChg chg="add mod">
          <ac:chgData name="Ole Raal" userId="214bbc39-5cef-4608-ada6-b2f3da8c84a6" providerId="ADAL" clId="{237127E1-02E4-4B14-9C66-E03BC9122648}" dt="2023-02-24T13:14:03.222" v="1067" actId="1076"/>
          <ac:spMkLst>
            <pc:docMk/>
            <pc:sldMk cId="3849459331" sldId="261"/>
            <ac:spMk id="16" creationId="{E168ECAB-9BB5-AA28-4598-47A8E8C3704D}"/>
          </ac:spMkLst>
        </pc:spChg>
        <pc:spChg chg="add mod">
          <ac:chgData name="Ole Raal" userId="214bbc39-5cef-4608-ada6-b2f3da8c84a6" providerId="ADAL" clId="{237127E1-02E4-4B14-9C66-E03BC9122648}" dt="2023-03-09T07:54:08.158" v="12948" actId="20577"/>
          <ac:spMkLst>
            <pc:docMk/>
            <pc:sldMk cId="3849459331" sldId="261"/>
            <ac:spMk id="17" creationId="{9692881B-ED65-B385-EBED-BE3F93FDD21A}"/>
          </ac:spMkLst>
        </pc:spChg>
        <pc:spChg chg="add mod">
          <ac:chgData name="Ole Raal" userId="214bbc39-5cef-4608-ada6-b2f3da8c84a6" providerId="ADAL" clId="{237127E1-02E4-4B14-9C66-E03BC9122648}" dt="2023-02-28T10:11:21.470" v="2398" actId="1076"/>
          <ac:spMkLst>
            <pc:docMk/>
            <pc:sldMk cId="3849459331" sldId="261"/>
            <ac:spMk id="18" creationId="{82BD25E7-3E62-B82F-CBF5-AD7CBEF102DE}"/>
          </ac:spMkLst>
        </pc:spChg>
        <pc:grpChg chg="add del mod">
          <ac:chgData name="Ole Raal" userId="214bbc39-5cef-4608-ada6-b2f3da8c84a6" providerId="ADAL" clId="{237127E1-02E4-4B14-9C66-E03BC9122648}" dt="2023-02-24T13:04:58.813" v="797" actId="478"/>
          <ac:grpSpMkLst>
            <pc:docMk/>
            <pc:sldMk cId="3849459331" sldId="261"/>
            <ac:grpSpMk id="10" creationId="{C0BFE3FB-2D4B-3470-5A09-5158B8677096}"/>
          </ac:grpSpMkLst>
        </pc:grpChg>
        <pc:picChg chg="add del mod">
          <ac:chgData name="Ole Raal" userId="214bbc39-5cef-4608-ada6-b2f3da8c84a6" providerId="ADAL" clId="{237127E1-02E4-4B14-9C66-E03BC9122648}" dt="2023-02-24T12:51:00.992" v="782" actId="478"/>
          <ac:picMkLst>
            <pc:docMk/>
            <pc:sldMk cId="3849459331" sldId="261"/>
            <ac:picMk id="5" creationId="{F8CF1D01-D9FA-D47B-2C31-E3DCD5C14DA0}"/>
          </ac:picMkLst>
        </pc:picChg>
        <pc:picChg chg="add mod">
          <ac:chgData name="Ole Raal" userId="214bbc39-5cef-4608-ada6-b2f3da8c84a6" providerId="ADAL" clId="{237127E1-02E4-4B14-9C66-E03BC9122648}" dt="2023-02-24T13:00:48.972" v="794" actId="164"/>
          <ac:picMkLst>
            <pc:docMk/>
            <pc:sldMk cId="3849459331" sldId="261"/>
            <ac:picMk id="8" creationId="{1400222F-281C-D53E-28BE-DC03469566FB}"/>
          </ac:picMkLst>
        </pc:picChg>
        <pc:picChg chg="add mod">
          <ac:chgData name="Ole Raal" userId="214bbc39-5cef-4608-ada6-b2f3da8c84a6" providerId="ADAL" clId="{237127E1-02E4-4B14-9C66-E03BC9122648}" dt="2023-02-24T13:18:05.809" v="1257" actId="1076"/>
          <ac:picMkLst>
            <pc:docMk/>
            <pc:sldMk cId="3849459331" sldId="261"/>
            <ac:picMk id="12" creationId="{F9261C75-728E-0B6F-B78B-031F7AD49D6D}"/>
          </ac:picMkLst>
        </pc:picChg>
        <pc:cxnChg chg="add del mod">
          <ac:chgData name="Ole Raal" userId="214bbc39-5cef-4608-ada6-b2f3da8c84a6" providerId="ADAL" clId="{237127E1-02E4-4B14-9C66-E03BC9122648}" dt="2023-02-24T13:07:37.592" v="816" actId="478"/>
          <ac:cxnSpMkLst>
            <pc:docMk/>
            <pc:sldMk cId="3849459331" sldId="261"/>
            <ac:cxnSpMk id="15" creationId="{D4B8B3E4-08CA-03F1-AA43-CB24C418545F}"/>
          </ac:cxnSpMkLst>
        </pc:cxnChg>
      </pc:sldChg>
      <pc:sldChg chg="addSp delSp modSp new mod modNotesTx">
        <pc:chgData name="Ole Raal" userId="214bbc39-5cef-4608-ada6-b2f3da8c84a6" providerId="ADAL" clId="{237127E1-02E4-4B14-9C66-E03BC9122648}" dt="2023-03-09T07:37:25.691" v="12582" actId="20577"/>
        <pc:sldMkLst>
          <pc:docMk/>
          <pc:sldMk cId="2947788898" sldId="262"/>
        </pc:sldMkLst>
        <pc:spChg chg="del">
          <ac:chgData name="Ole Raal" userId="214bbc39-5cef-4608-ada6-b2f3da8c84a6" providerId="ADAL" clId="{237127E1-02E4-4B14-9C66-E03BC9122648}" dt="2023-02-24T13:33:02.211" v="1520" actId="478"/>
          <ac:spMkLst>
            <pc:docMk/>
            <pc:sldMk cId="2947788898" sldId="262"/>
            <ac:spMk id="2" creationId="{E2AA3856-33F5-D2D7-08AB-4B25AF6ED8E7}"/>
          </ac:spMkLst>
        </pc:spChg>
        <pc:spChg chg="mod ord">
          <ac:chgData name="Ole Raal" userId="214bbc39-5cef-4608-ada6-b2f3da8c84a6" providerId="ADAL" clId="{237127E1-02E4-4B14-9C66-E03BC9122648}" dt="2023-03-09T07:35:17.068" v="12351" actId="20577"/>
          <ac:spMkLst>
            <pc:docMk/>
            <pc:sldMk cId="2947788898" sldId="262"/>
            <ac:spMk id="3" creationId="{9FDE73DB-4C7C-D115-BB4F-DF568DD39616}"/>
          </ac:spMkLst>
        </pc:spChg>
        <pc:spChg chg="add mod">
          <ac:chgData name="Ole Raal" userId="214bbc39-5cef-4608-ada6-b2f3da8c84a6" providerId="ADAL" clId="{237127E1-02E4-4B14-9C66-E03BC9122648}" dt="2023-02-28T11:14:41.834" v="6399" actId="1076"/>
          <ac:spMkLst>
            <pc:docMk/>
            <pc:sldMk cId="2947788898" sldId="262"/>
            <ac:spMk id="6" creationId="{B82042DB-C1F5-6402-0C98-C4A60555BB0D}"/>
          </ac:spMkLst>
        </pc:spChg>
        <pc:spChg chg="add mod">
          <ac:chgData name="Ole Raal" userId="214bbc39-5cef-4608-ada6-b2f3da8c84a6" providerId="ADAL" clId="{237127E1-02E4-4B14-9C66-E03BC9122648}" dt="2023-02-28T10:24:36.577" v="3175" actId="14100"/>
          <ac:spMkLst>
            <pc:docMk/>
            <pc:sldMk cId="2947788898" sldId="262"/>
            <ac:spMk id="7" creationId="{62C31667-F51D-00EF-ABDC-E4C128325E24}"/>
          </ac:spMkLst>
        </pc:spChg>
        <pc:spChg chg="add mod">
          <ac:chgData name="Ole Raal" userId="214bbc39-5cef-4608-ada6-b2f3da8c84a6" providerId="ADAL" clId="{237127E1-02E4-4B14-9C66-E03BC9122648}" dt="2023-02-28T10:24:19.689" v="3173" actId="1076"/>
          <ac:spMkLst>
            <pc:docMk/>
            <pc:sldMk cId="2947788898" sldId="262"/>
            <ac:spMk id="9" creationId="{D0FEDDBD-15B3-0C9F-DF62-03BDAA079CFE}"/>
          </ac:spMkLst>
        </pc:spChg>
        <pc:spChg chg="add mod">
          <ac:chgData name="Ole Raal" userId="214bbc39-5cef-4608-ada6-b2f3da8c84a6" providerId="ADAL" clId="{237127E1-02E4-4B14-9C66-E03BC9122648}" dt="2023-02-28T10:24:10.790" v="3170" actId="1076"/>
          <ac:spMkLst>
            <pc:docMk/>
            <pc:sldMk cId="2947788898" sldId="262"/>
            <ac:spMk id="10" creationId="{FAF65948-6574-E212-3177-CEE1759C831F}"/>
          </ac:spMkLst>
        </pc:spChg>
        <pc:spChg chg="add mod">
          <ac:chgData name="Ole Raal" userId="214bbc39-5cef-4608-ada6-b2f3da8c84a6" providerId="ADAL" clId="{237127E1-02E4-4B14-9C66-E03BC9122648}" dt="2023-02-28T10:24:29.421" v="3174" actId="1076"/>
          <ac:spMkLst>
            <pc:docMk/>
            <pc:sldMk cId="2947788898" sldId="262"/>
            <ac:spMk id="11" creationId="{C1927F04-4B85-B229-B255-C9F1CA4D57A7}"/>
          </ac:spMkLst>
        </pc:spChg>
        <pc:spChg chg="mod">
          <ac:chgData name="Ole Raal" userId="214bbc39-5cef-4608-ada6-b2f3da8c84a6" providerId="ADAL" clId="{237127E1-02E4-4B14-9C66-E03BC9122648}" dt="2023-02-24T15:06:39.620" v="2297" actId="14100"/>
          <ac:spMkLst>
            <pc:docMk/>
            <pc:sldMk cId="2947788898" sldId="262"/>
            <ac:spMk id="13" creationId="{F1A0D206-EAE7-6D3F-C7AE-1B33B5454BD0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30" creationId="{789C0299-71BD-CDE8-8590-CF48BE3EF72E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32" creationId="{0701662A-E6F1-7800-B73B-8E43399139E9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34" creationId="{38280D4E-7A85-536E-7645-E37D8373D9DF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36" creationId="{5D4775F6-D956-4D3B-1C46-38E67C1BDEFF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38" creationId="{0D6E4BBB-C0FB-6F72-A99D-2C2CC93BD7C9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40" creationId="{AF378B03-50CE-1898-F15E-DE8259C20BAB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42" creationId="{660C029D-8AB3-3D7B-813C-411A342C6B33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44" creationId="{E3D9B9E2-AECC-C9E5-FC7B-B3A68442638E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46" creationId="{B3DBF827-4432-94E8-1D95-7580D245D3FD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48" creationId="{BA8EF315-500F-86EB-CFC5-F13A519D4515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50" creationId="{A046ACDB-5451-12B2-F77B-279AC119DAAD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52" creationId="{23B96936-4299-C4AD-4842-99AEAC0642AB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54" creationId="{C3647EE9-8B7F-1B5E-4767-444ABB59FDC9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56" creationId="{3EB887C1-F06F-BA5F-234C-A7E931359730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58" creationId="{C9A78C19-CD0C-4DE2-CDF4-37BC8CDC6E5C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60" creationId="{FD12E127-2EF8-2378-B012-9E08A2EF78CF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63" creationId="{7AB7D361-0646-E12D-76BC-C5545634262A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66" creationId="{F3B7C523-FB12-1A50-E20F-46CEDECCF8F6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68" creationId="{00D8522C-7C8C-040C-6DE4-B342AD5981A2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70" creationId="{40F5BFD3-156E-0113-BC83-DB47ED735CE4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72" creationId="{E3B84847-740E-5DCC-1B2B-38C690482B13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74" creationId="{B4AEE5FB-3C7E-4D89-605E-5178AE602FA2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76" creationId="{70BBAA17-1F6A-033A-616E-372E623D801E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78" creationId="{DAEFCBA0-FF71-0E14-7A94-F56F7DDA1775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80" creationId="{3911E67D-BC60-388C-7B2C-876D8723B832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82" creationId="{8D3D8DD7-DB5C-0850-05E2-39E48EA02D97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84" creationId="{29BD7A63-C3B9-07D1-8C4F-15E5B4138BB1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86" creationId="{05D0A481-67BD-CD54-EDDE-321A968B6C68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88" creationId="{D071C9B5-53F2-8562-0E86-A5BA02E160F8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90" creationId="{244E9183-625D-EFCC-96AB-927A322C48EC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92" creationId="{7ECFE101-49C4-236D-EF72-61ED0538CAF0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94" creationId="{CB96448A-C393-F6A9-8E3D-9E3BE449F13B}"/>
          </ac:spMkLst>
        </pc:spChg>
        <pc:spChg chg="mod">
          <ac:chgData name="Ole Raal" userId="214bbc39-5cef-4608-ada6-b2f3da8c84a6" providerId="ADAL" clId="{237127E1-02E4-4B14-9C66-E03BC9122648}" dt="2023-02-24T15:06:05.122" v="2292"/>
          <ac:spMkLst>
            <pc:docMk/>
            <pc:sldMk cId="2947788898" sldId="262"/>
            <ac:spMk id="2096" creationId="{FE12E960-AE65-54E3-39C0-EE2E85FE4EE8}"/>
          </ac:spMkLst>
        </pc:spChg>
        <pc:grpChg chg="add del mod">
          <ac:chgData name="Ole Raal" userId="214bbc39-5cef-4608-ada6-b2f3da8c84a6" providerId="ADAL" clId="{237127E1-02E4-4B14-9C66-E03BC9122648}" dt="2023-02-24T15:11:35.003" v="2314" actId="478"/>
          <ac:grpSpMkLst>
            <pc:docMk/>
            <pc:sldMk cId="2947788898" sldId="262"/>
            <ac:grpSpMk id="12" creationId="{6FD4F127-1124-DB95-3CF1-14924EB7564F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4" creationId="{B116F921-178A-A364-AECD-A08E3DA295B1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5" creationId="{E99748C8-C661-0434-5E46-EC9D86C7399A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6" creationId="{7FCD4093-77D6-117E-9818-AD3122D0F8DD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7" creationId="{4D15083B-9AC2-977D-2AA4-B67F4496A48A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8" creationId="{75669E14-23BA-6AB9-3E35-F2F0BF6D89CA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19" creationId="{31C10899-7194-B404-78FC-49242B407C67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" creationId="{DCC829B0-F3CF-E9E7-310D-51E5CB5EF47B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1" creationId="{F6FBA3D6-A4D3-2678-7A13-EB21392369FB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2" creationId="{E8BB281B-E111-EC55-F16F-BBB0F6FA383B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3" creationId="{E8B3A154-C199-428A-F827-BD56651C3D73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4" creationId="{B7FC3D28-F219-5B0B-DA25-D1A008BCE728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5" creationId="{FB66297A-62D0-06A0-C454-AD3776972C62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6" creationId="{2A56A49C-A12E-07EA-45CC-CD01F9C53998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7" creationId="{C1B82690-638E-1EE5-DFAA-B3BA1F0AD939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8" creationId="{BF021B26-ED85-3E01-E3DF-28F9F35076EC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9" creationId="{739800B4-0E58-DE46-F728-8CAF087D5DDD}"/>
          </ac:grpSpMkLst>
        </pc:grpChg>
        <pc:grpChg chg="add del mod">
          <ac:chgData name="Ole Raal" userId="214bbc39-5cef-4608-ada6-b2f3da8c84a6" providerId="ADAL" clId="{237127E1-02E4-4B14-9C66-E03BC9122648}" dt="2023-02-24T15:11:07.961" v="2313" actId="478"/>
          <ac:grpSpMkLst>
            <pc:docMk/>
            <pc:sldMk cId="2947788898" sldId="262"/>
            <ac:grpSpMk id="62" creationId="{B5027CF2-EB87-1802-AFCB-BA4C08365146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48" creationId="{3630EEB8-3CAF-5B4C-3C74-D181CA3F1AA7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49" creationId="{044413F8-ECCA-CB0A-35BF-B627D2C28104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1" creationId="{670F33F7-D914-0E48-5EC6-9C144F7733E7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3" creationId="{F7B31A91-A2A3-AE1E-13AC-5FEF489678DC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4" creationId="{B32A362A-B2B5-4594-840A-AE639F06EFAA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5" creationId="{2D8170C4-D0EB-19DF-E48C-0B20D1B7BE54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6" creationId="{1E216A68-EE49-AF7D-7105-D48A725D076B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7" creationId="{3D040A4A-DFE5-B483-DAD9-47707A97DA77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8" creationId="{6AA9FF32-19CE-5908-ED60-ACA778861791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59" creationId="{C962F45A-5F9E-7096-4C71-74A7D31879B9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0" creationId="{528AB5AC-B856-66A1-7524-8BCC9D08AEFA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1" creationId="{7B76C848-A0F5-B80E-657C-4855ED0460F0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2" creationId="{02F045A8-2639-707E-027B-90A39C0F0065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3" creationId="{4318F911-24E5-1A97-EB0B-FCCB658A3678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4" creationId="{EF6918C4-8A82-3B09-EC0B-40850A279C44}"/>
          </ac:grpSpMkLst>
        </pc:grpChg>
        <pc:grpChg chg="mod">
          <ac:chgData name="Ole Raal" userId="214bbc39-5cef-4608-ada6-b2f3da8c84a6" providerId="ADAL" clId="{237127E1-02E4-4B14-9C66-E03BC9122648}" dt="2023-02-24T15:06:05.122" v="2292"/>
          <ac:grpSpMkLst>
            <pc:docMk/>
            <pc:sldMk cId="2947788898" sldId="262"/>
            <ac:grpSpMk id="2065" creationId="{AE763D01-A35A-A5F6-9E63-A38CDFF36F6C}"/>
          </ac:grpSpMkLst>
        </pc:grpChg>
        <pc:graphicFrameChg chg="add del">
          <ac:chgData name="Ole Raal" userId="214bbc39-5cef-4608-ada6-b2f3da8c84a6" providerId="ADAL" clId="{237127E1-02E4-4B14-9C66-E03BC9122648}" dt="2023-02-24T14:08:31.299" v="1877" actId="478"/>
          <ac:graphicFrameMkLst>
            <pc:docMk/>
            <pc:sldMk cId="2947788898" sldId="262"/>
            <ac:graphicFrameMk id="4" creationId="{0E41C6FE-9EA8-AB10-FC95-3F0D630B6237}"/>
          </ac:graphicFrameMkLst>
        </pc:graphicFrameChg>
        <pc:graphicFrameChg chg="add mod">
          <ac:chgData name="Ole Raal" userId="214bbc39-5cef-4608-ada6-b2f3da8c84a6" providerId="ADAL" clId="{237127E1-02E4-4B14-9C66-E03BC9122648}" dt="2023-02-24T15:25:32.436" v="2393" actId="14100"/>
          <ac:graphicFrameMkLst>
            <pc:docMk/>
            <pc:sldMk cId="2947788898" sldId="262"/>
            <ac:graphicFrameMk id="5" creationId="{BB300790-0620-3800-4CDB-E78061AA4049}"/>
          </ac:graphicFrameMkLst>
        </pc:graphicFrameChg>
        <pc:picChg chg="add del mod">
          <ac:chgData name="Ole Raal" userId="214bbc39-5cef-4608-ada6-b2f3da8c84a6" providerId="ADAL" clId="{237127E1-02E4-4B14-9C66-E03BC9122648}" dt="2023-02-24T15:20:29.460" v="2325" actId="478"/>
          <ac:picMkLst>
            <pc:docMk/>
            <pc:sldMk cId="2947788898" sldId="262"/>
            <ac:picMk id="4" creationId="{93EDC16F-F549-D123-BD07-81F813634C7B}"/>
          </ac:picMkLst>
        </pc:picChg>
        <pc:picChg chg="add del mod ord">
          <ac:chgData name="Ole Raal" userId="214bbc39-5cef-4608-ada6-b2f3da8c84a6" providerId="ADAL" clId="{237127E1-02E4-4B14-9C66-E03BC9122648}" dt="2023-02-24T14:48:08.069" v="2285" actId="478"/>
          <ac:picMkLst>
            <pc:docMk/>
            <pc:sldMk cId="2947788898" sldId="262"/>
            <ac:picMk id="6" creationId="{A41AB90F-E014-6AC4-A441-93F0D9E6D54A}"/>
          </ac:picMkLst>
        </pc:picChg>
        <pc:picChg chg="add mod">
          <ac:chgData name="Ole Raal" userId="214bbc39-5cef-4608-ada6-b2f3da8c84a6" providerId="ADAL" clId="{237127E1-02E4-4B14-9C66-E03BC9122648}" dt="2023-02-28T10:23:14.755" v="3162" actId="14100"/>
          <ac:picMkLst>
            <pc:docMk/>
            <pc:sldMk cId="2947788898" sldId="262"/>
            <ac:picMk id="8" creationId="{C8CA37B7-2F03-8FDA-5982-EFBDFE74B585}"/>
          </ac:picMkLst>
        </pc:picChg>
        <pc:picChg chg="add del mod">
          <ac:chgData name="Ole Raal" userId="214bbc39-5cef-4608-ada6-b2f3da8c84a6" providerId="ADAL" clId="{237127E1-02E4-4B14-9C66-E03BC9122648}" dt="2023-02-24T14:41:21.475" v="1993" actId="478"/>
          <ac:picMkLst>
            <pc:docMk/>
            <pc:sldMk cId="2947788898" sldId="262"/>
            <ac:picMk id="2050" creationId="{1522BA9E-D73D-B524-E17F-4C22B57C901D}"/>
          </ac:picMkLst>
        </pc:picChg>
        <pc:picChg chg="add del mod">
          <ac:chgData name="Ole Raal" userId="214bbc39-5cef-4608-ada6-b2f3da8c84a6" providerId="ADAL" clId="{237127E1-02E4-4B14-9C66-E03BC9122648}" dt="2023-02-24T14:49:15.263" v="2291" actId="478"/>
          <ac:picMkLst>
            <pc:docMk/>
            <pc:sldMk cId="2947788898" sldId="262"/>
            <ac:picMk id="2052" creationId="{D1460D0C-E5D7-B57C-D0CD-941292AA6AFB}"/>
          </ac:picMkLst>
        </pc:pic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31" creationId="{042FDEEB-CF09-6C7F-4E0F-09B28B1079B6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33" creationId="{EF04A5DD-8EF7-E10A-7006-221A5A751A79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35" creationId="{4338E34D-30FA-43FE-BDEA-8601BA2E2B71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37" creationId="{3824AF8C-D616-3738-F755-3CC57661666A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39" creationId="{7D7F90CE-B5E4-2A9C-2289-1B66C45F09F7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41" creationId="{6C6F8D27-98DF-424E-DFC1-921278D4C14B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43" creationId="{3297D166-7C53-B462-E414-FAB7B1A2BEED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45" creationId="{16EF7A42-27E6-91CE-B8FF-78D0113226F9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47" creationId="{2614BC3F-4E31-3BA3-0BAA-E3BE4BD90FBE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49" creationId="{A3E7259E-FB34-8A1E-D112-5CCE36EF1DF0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51" creationId="{8C8ACDBB-BB89-BC1D-8FDC-05A24C26E027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53" creationId="{F68D8753-8E10-DB5C-D238-ED1C068DCAA1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55" creationId="{4B023357-D746-A6E4-F01D-BB454EFB1567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57" creationId="{75AE2C30-BAE4-19D0-2716-FDAA7B9F105B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59" creationId="{CF423218-E3D7-604F-B3CA-AFE575BDA4E0}"/>
          </ac:cxnSpMkLst>
        </pc:cxnChg>
        <pc:cxnChg chg="mod">
          <ac:chgData name="Ole Raal" userId="214bbc39-5cef-4608-ada6-b2f3da8c84a6" providerId="ADAL" clId="{237127E1-02E4-4B14-9C66-E03BC9122648}" dt="2023-02-24T15:11:35.003" v="2314" actId="478"/>
          <ac:cxnSpMkLst>
            <pc:docMk/>
            <pc:sldMk cId="2947788898" sldId="262"/>
            <ac:cxnSpMk id="61" creationId="{56F6D3A4-8883-D01A-8A20-9B31E0217455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67" creationId="{EABD7A6D-FDCE-3689-8E0B-4F3363FADF8C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69" creationId="{E87679F3-ED5E-4FC0-B76D-47CDE1A1F9A4}"/>
          </ac:cxnSpMkLst>
        </pc:cxnChg>
        <pc:cxnChg chg="mod">
          <ac:chgData name="Ole Raal" userId="214bbc39-5cef-4608-ada6-b2f3da8c84a6" providerId="ADAL" clId="{237127E1-02E4-4B14-9C66-E03BC9122648}" dt="2023-02-24T15:06:05.122" v="2292"/>
          <ac:cxnSpMkLst>
            <pc:docMk/>
            <pc:sldMk cId="2947788898" sldId="262"/>
            <ac:cxnSpMk id="2071" creationId="{1A502100-8450-24FD-3A51-736E049FC6A1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73" creationId="{E42ACCA4-9474-B31E-1C53-2DF8C03FF9C6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75" creationId="{AB807E76-25F7-6E64-971A-2691EA0D5269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77" creationId="{4EDDDA0F-A986-B556-24DD-6722C77FBDCE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79" creationId="{B3B1E05A-B08E-8D0B-A1D2-0FE2D939E45C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81" creationId="{DD49DC3D-1279-D53F-CE32-544C9F76B173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83" creationId="{6FCB8002-F9E4-75AB-0619-34EC5CA31061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85" creationId="{94D4FDAC-D36D-C0F9-8143-323B123FC337}"/>
          </ac:cxnSpMkLst>
        </pc:cxnChg>
        <pc:cxnChg chg="mod">
          <ac:chgData name="Ole Raal" userId="214bbc39-5cef-4608-ada6-b2f3da8c84a6" providerId="ADAL" clId="{237127E1-02E4-4B14-9C66-E03BC9122648}" dt="2023-02-24T15:06:05.122" v="2292"/>
          <ac:cxnSpMkLst>
            <pc:docMk/>
            <pc:sldMk cId="2947788898" sldId="262"/>
            <ac:cxnSpMk id="2087" creationId="{2D66604E-B6F3-B1D5-2F75-78BF4F3322C5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89" creationId="{DD76D9BF-39D5-AE1C-1F98-5260E0C4EFED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91" creationId="{E408E4B9-81ED-2F7C-CBE7-7E0B83173BBB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93" creationId="{A20A82F8-78A6-E1D2-2EB3-42552EEEE9F2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95" creationId="{D50F5B35-6534-5466-48DD-E3CE94903A3F}"/>
          </ac:cxnSpMkLst>
        </pc:cxnChg>
        <pc:cxnChg chg="mod">
          <ac:chgData name="Ole Raal" userId="214bbc39-5cef-4608-ada6-b2f3da8c84a6" providerId="ADAL" clId="{237127E1-02E4-4B14-9C66-E03BC9122648}" dt="2023-02-24T15:11:07.961" v="2313" actId="478"/>
          <ac:cxnSpMkLst>
            <pc:docMk/>
            <pc:sldMk cId="2947788898" sldId="262"/>
            <ac:cxnSpMk id="2097" creationId="{E3EE9352-6BD7-E712-3DE7-05B11DB254EE}"/>
          </ac:cxnSpMkLst>
        </pc:cxnChg>
      </pc:sldChg>
      <pc:sldChg chg="addSp delSp modSp new mod setBg">
        <pc:chgData name="Ole Raal" userId="214bbc39-5cef-4608-ada6-b2f3da8c84a6" providerId="ADAL" clId="{237127E1-02E4-4B14-9C66-E03BC9122648}" dt="2023-03-16T16:03:25.579" v="19248" actId="122"/>
        <pc:sldMkLst>
          <pc:docMk/>
          <pc:sldMk cId="2087856414" sldId="263"/>
        </pc:sldMkLst>
        <pc:spChg chg="mod">
          <ac:chgData name="Ole Raal" userId="214bbc39-5cef-4608-ada6-b2f3da8c84a6" providerId="ADAL" clId="{237127E1-02E4-4B14-9C66-E03BC9122648}" dt="2023-03-16T16:03:25.579" v="19248" actId="122"/>
          <ac:spMkLst>
            <pc:docMk/>
            <pc:sldMk cId="2087856414" sldId="263"/>
            <ac:spMk id="2" creationId="{4FB86383-C878-F0AE-35EB-57A41B8E1AE6}"/>
          </ac:spMkLst>
        </pc:spChg>
        <pc:spChg chg="del">
          <ac:chgData name="Ole Raal" userId="214bbc39-5cef-4608-ada6-b2f3da8c84a6" providerId="ADAL" clId="{237127E1-02E4-4B14-9C66-E03BC9122648}" dt="2023-02-24T13:48:34.136" v="1679" actId="478"/>
          <ac:spMkLst>
            <pc:docMk/>
            <pc:sldMk cId="2087856414" sldId="263"/>
            <ac:spMk id="3" creationId="{C17235C6-5297-9C19-32EA-83BCEC9CEDB8}"/>
          </ac:spMkLst>
        </pc:spChg>
        <pc:spChg chg="add mod">
          <ac:chgData name="Ole Raal" userId="214bbc39-5cef-4608-ada6-b2f3da8c84a6" providerId="ADAL" clId="{237127E1-02E4-4B14-9C66-E03BC9122648}" dt="2023-03-16T15:57:48.352" v="19246" actId="207"/>
          <ac:spMkLst>
            <pc:docMk/>
            <pc:sldMk cId="2087856414" sldId="263"/>
            <ac:spMk id="5" creationId="{5DDB1466-D3F4-514C-F292-A7F441CA596B}"/>
          </ac:spMkLst>
        </pc:spChg>
        <pc:graphicFrameChg chg="add mod">
          <ac:chgData name="Ole Raal" userId="214bbc39-5cef-4608-ada6-b2f3da8c84a6" providerId="ADAL" clId="{237127E1-02E4-4B14-9C66-E03BC9122648}" dt="2023-02-24T14:04:16.666" v="1838" actId="14100"/>
          <ac:graphicFrameMkLst>
            <pc:docMk/>
            <pc:sldMk cId="2087856414" sldId="263"/>
            <ac:graphicFrameMk id="4" creationId="{D297411B-F656-F776-A769-BBE3A515A59C}"/>
          </ac:graphicFrameMkLst>
        </pc:graphicFrameChg>
      </pc:sldChg>
      <pc:sldChg chg="addSp delSp modSp new mod ord setBg modNotesTx">
        <pc:chgData name="Ole Raal" userId="214bbc39-5cef-4608-ada6-b2f3da8c84a6" providerId="ADAL" clId="{237127E1-02E4-4B14-9C66-E03BC9122648}" dt="2023-03-16T15:57:19.707" v="19238" actId="20577"/>
        <pc:sldMkLst>
          <pc:docMk/>
          <pc:sldMk cId="1552762464" sldId="264"/>
        </pc:sldMkLst>
        <pc:spChg chg="add del mod">
          <ac:chgData name="Ole Raal" userId="214bbc39-5cef-4608-ada6-b2f3da8c84a6" providerId="ADAL" clId="{237127E1-02E4-4B14-9C66-E03BC9122648}" dt="2023-02-24T13:59:54.319" v="1744" actId="20577"/>
          <ac:spMkLst>
            <pc:docMk/>
            <pc:sldMk cId="1552762464" sldId="264"/>
            <ac:spMk id="2" creationId="{3C9472F2-FB47-AF40-ABD0-A184426FB442}"/>
          </ac:spMkLst>
        </pc:spChg>
        <pc:spChg chg="del">
          <ac:chgData name="Ole Raal" userId="214bbc39-5cef-4608-ada6-b2f3da8c84a6" providerId="ADAL" clId="{237127E1-02E4-4B14-9C66-E03BC9122648}" dt="2023-02-24T13:53:48.023" v="1688" actId="478"/>
          <ac:spMkLst>
            <pc:docMk/>
            <pc:sldMk cId="1552762464" sldId="264"/>
            <ac:spMk id="3" creationId="{34530B2A-2110-7784-34E0-AAFF71BD4103}"/>
          </ac:spMkLst>
        </pc:spChg>
        <pc:spChg chg="add mod">
          <ac:chgData name="Ole Raal" userId="214bbc39-5cef-4608-ada6-b2f3da8c84a6" providerId="ADAL" clId="{237127E1-02E4-4B14-9C66-E03BC9122648}" dt="2023-03-16T15:57:19.707" v="19238" actId="20577"/>
          <ac:spMkLst>
            <pc:docMk/>
            <pc:sldMk cId="1552762464" sldId="264"/>
            <ac:spMk id="5" creationId="{28589F25-F8A0-EBC6-5926-C534786857E1}"/>
          </ac:spMkLst>
        </pc:spChg>
        <pc:graphicFrameChg chg="add mod">
          <ac:chgData name="Ole Raal" userId="214bbc39-5cef-4608-ada6-b2f3da8c84a6" providerId="ADAL" clId="{237127E1-02E4-4B14-9C66-E03BC9122648}" dt="2023-02-24T14:03:59.584" v="1835" actId="14100"/>
          <ac:graphicFrameMkLst>
            <pc:docMk/>
            <pc:sldMk cId="1552762464" sldId="264"/>
            <ac:graphicFrameMk id="4" creationId="{75B56F60-1EDB-56AE-F7FE-6D12A863EB95}"/>
          </ac:graphicFrameMkLst>
        </pc:graphicFrameChg>
      </pc:sldChg>
      <pc:sldChg chg="modSp add mod ord setBg modNotesTx">
        <pc:chgData name="Ole Raal" userId="214bbc39-5cef-4608-ada6-b2f3da8c84a6" providerId="ADAL" clId="{237127E1-02E4-4B14-9C66-E03BC9122648}" dt="2023-03-16T15:57:27.389" v="19241" actId="20577"/>
        <pc:sldMkLst>
          <pc:docMk/>
          <pc:sldMk cId="3948630913" sldId="265"/>
        </pc:sldMkLst>
        <pc:spChg chg="mod">
          <ac:chgData name="Ole Raal" userId="214bbc39-5cef-4608-ada6-b2f3da8c84a6" providerId="ADAL" clId="{237127E1-02E4-4B14-9C66-E03BC9122648}" dt="2023-03-16T15:57:27.389" v="19241" actId="20577"/>
          <ac:spMkLst>
            <pc:docMk/>
            <pc:sldMk cId="3948630913" sldId="265"/>
            <ac:spMk id="3" creationId="{9FDE73DB-4C7C-D115-BB4F-DF568DD39616}"/>
          </ac:spMkLst>
        </pc:spChg>
        <pc:graphicFrameChg chg="mod">
          <ac:chgData name="Ole Raal" userId="214bbc39-5cef-4608-ada6-b2f3da8c84a6" providerId="ADAL" clId="{237127E1-02E4-4B14-9C66-E03BC9122648}" dt="2023-02-24T14:27:05.882" v="1888" actId="14100"/>
          <ac:graphicFrameMkLst>
            <pc:docMk/>
            <pc:sldMk cId="3948630913" sldId="265"/>
            <ac:graphicFrameMk id="4" creationId="{0E41C6FE-9EA8-AB10-FC95-3F0D630B6237}"/>
          </ac:graphicFrameMkLst>
        </pc:graphicFrameChg>
      </pc:sldChg>
      <pc:sldChg chg="addSp delSp modSp new mod ord modShow">
        <pc:chgData name="Ole Raal" userId="214bbc39-5cef-4608-ada6-b2f3da8c84a6" providerId="ADAL" clId="{237127E1-02E4-4B14-9C66-E03BC9122648}" dt="2023-03-14T13:26:32.264" v="13841" actId="14100"/>
        <pc:sldMkLst>
          <pc:docMk/>
          <pc:sldMk cId="2882472491" sldId="266"/>
        </pc:sldMkLst>
        <pc:spChg chg="del">
          <ac:chgData name="Ole Raal" userId="214bbc39-5cef-4608-ada6-b2f3da8c84a6" providerId="ADAL" clId="{237127E1-02E4-4B14-9C66-E03BC9122648}" dt="2023-02-28T15:12:28.356" v="11520" actId="478"/>
          <ac:spMkLst>
            <pc:docMk/>
            <pc:sldMk cId="2882472491" sldId="266"/>
            <ac:spMk id="2" creationId="{B9A323F0-A044-88A2-E54B-17C187C62338}"/>
          </ac:spMkLst>
        </pc:spChg>
        <pc:spChg chg="del">
          <ac:chgData name="Ole Raal" userId="214bbc39-5cef-4608-ada6-b2f3da8c84a6" providerId="ADAL" clId="{237127E1-02E4-4B14-9C66-E03BC9122648}" dt="2023-02-28T11:30:10.091" v="6909" actId="478"/>
          <ac:spMkLst>
            <pc:docMk/>
            <pc:sldMk cId="2882472491" sldId="266"/>
            <ac:spMk id="3" creationId="{BA421B1E-5D58-EB20-0942-AA28539460B0}"/>
          </ac:spMkLst>
        </pc:spChg>
        <pc:spChg chg="add mod">
          <ac:chgData name="Ole Raal" userId="214bbc39-5cef-4608-ada6-b2f3da8c84a6" providerId="ADAL" clId="{237127E1-02E4-4B14-9C66-E03BC9122648}" dt="2023-03-14T13:25:44.489" v="13822" actId="1076"/>
          <ac:spMkLst>
            <pc:docMk/>
            <pc:sldMk cId="2882472491" sldId="266"/>
            <ac:spMk id="5" creationId="{01DAC622-7583-8C5E-D2BB-82A9A48D146A}"/>
          </ac:spMkLst>
        </pc:spChg>
        <pc:spChg chg="add mod">
          <ac:chgData name="Ole Raal" userId="214bbc39-5cef-4608-ada6-b2f3da8c84a6" providerId="ADAL" clId="{237127E1-02E4-4B14-9C66-E03BC9122648}" dt="2023-03-09T11:22:58.460" v="13373" actId="1076"/>
          <ac:spMkLst>
            <pc:docMk/>
            <pc:sldMk cId="2882472491" sldId="266"/>
            <ac:spMk id="7" creationId="{202465BB-43E2-70CA-8212-90D6127E5FAF}"/>
          </ac:spMkLst>
        </pc:spChg>
        <pc:spChg chg="add del mod">
          <ac:chgData name="Ole Raal" userId="214bbc39-5cef-4608-ada6-b2f3da8c84a6" providerId="ADAL" clId="{237127E1-02E4-4B14-9C66-E03BC9122648}" dt="2023-02-28T15:15:26.994" v="11578" actId="478"/>
          <ac:spMkLst>
            <pc:docMk/>
            <pc:sldMk cId="2882472491" sldId="266"/>
            <ac:spMk id="13" creationId="{38259EF3-B38A-5D79-A78E-5DF371223463}"/>
          </ac:spMkLst>
        </pc:spChg>
        <pc:spChg chg="add mod">
          <ac:chgData name="Ole Raal" userId="214bbc39-5cef-4608-ada6-b2f3da8c84a6" providerId="ADAL" clId="{237127E1-02E4-4B14-9C66-E03BC9122648}" dt="2023-03-14T13:25:30.179" v="13819" actId="1076"/>
          <ac:spMkLst>
            <pc:docMk/>
            <pc:sldMk cId="2882472491" sldId="266"/>
            <ac:spMk id="14" creationId="{AADEE651-E2F1-B8FF-7F64-08806EB9560C}"/>
          </ac:spMkLst>
        </pc:spChg>
        <pc:spChg chg="add mod ord">
          <ac:chgData name="Ole Raal" userId="214bbc39-5cef-4608-ada6-b2f3da8c84a6" providerId="ADAL" clId="{237127E1-02E4-4B14-9C66-E03BC9122648}" dt="2023-03-14T13:24:55.808" v="13814" actId="20577"/>
          <ac:spMkLst>
            <pc:docMk/>
            <pc:sldMk cId="2882472491" sldId="266"/>
            <ac:spMk id="15" creationId="{ACD06614-263A-BA09-A6F5-3F115A6D8686}"/>
          </ac:spMkLst>
        </pc:spChg>
        <pc:spChg chg="add mod">
          <ac:chgData name="Ole Raal" userId="214bbc39-5cef-4608-ada6-b2f3da8c84a6" providerId="ADAL" clId="{237127E1-02E4-4B14-9C66-E03BC9122648}" dt="2023-03-14T13:25:48.479" v="13823" actId="1076"/>
          <ac:spMkLst>
            <pc:docMk/>
            <pc:sldMk cId="2882472491" sldId="266"/>
            <ac:spMk id="16" creationId="{A79AB129-4B0B-68C9-417A-B26EAA2CF20D}"/>
          </ac:spMkLst>
        </pc:spChg>
        <pc:spChg chg="add del mod">
          <ac:chgData name="Ole Raal" userId="214bbc39-5cef-4608-ada6-b2f3da8c84a6" providerId="ADAL" clId="{237127E1-02E4-4B14-9C66-E03BC9122648}" dt="2023-03-14T13:25:53.088" v="13824" actId="478"/>
          <ac:spMkLst>
            <pc:docMk/>
            <pc:sldMk cId="2882472491" sldId="266"/>
            <ac:spMk id="17" creationId="{50D1DDBE-9D0A-CEAA-5A68-CD41BAB6DF0E}"/>
          </ac:spMkLst>
        </pc:spChg>
        <pc:spChg chg="add mod ord">
          <ac:chgData name="Ole Raal" userId="214bbc39-5cef-4608-ada6-b2f3da8c84a6" providerId="ADAL" clId="{237127E1-02E4-4B14-9C66-E03BC9122648}" dt="2023-03-14T13:08:04.194" v="13419" actId="14100"/>
          <ac:spMkLst>
            <pc:docMk/>
            <pc:sldMk cId="2882472491" sldId="266"/>
            <ac:spMk id="18" creationId="{67F56F1D-75E6-0C64-27F1-8EB7E28A94C2}"/>
          </ac:spMkLst>
        </pc:spChg>
        <pc:spChg chg="add mod">
          <ac:chgData name="Ole Raal" userId="214bbc39-5cef-4608-ada6-b2f3da8c84a6" providerId="ADAL" clId="{237127E1-02E4-4B14-9C66-E03BC9122648}" dt="2023-03-09T11:22:58.460" v="13373" actId="1076"/>
          <ac:spMkLst>
            <pc:docMk/>
            <pc:sldMk cId="2882472491" sldId="266"/>
            <ac:spMk id="19" creationId="{BFD0EB64-0919-4D33-7BBE-271B57E566D0}"/>
          </ac:spMkLst>
        </pc:spChg>
        <pc:graphicFrameChg chg="add del mod modGraphic">
          <ac:chgData name="Ole Raal" userId="214bbc39-5cef-4608-ada6-b2f3da8c84a6" providerId="ADAL" clId="{237127E1-02E4-4B14-9C66-E03BC9122648}" dt="2023-03-14T13:23:56.307" v="13810" actId="478"/>
          <ac:graphicFrameMkLst>
            <pc:docMk/>
            <pc:sldMk cId="2882472491" sldId="266"/>
            <ac:graphicFrameMk id="2" creationId="{2BD14550-C3A0-F696-142E-C1B6FC6FA8E2}"/>
          </ac:graphicFrameMkLst>
        </pc:graphicFrameChg>
        <pc:graphicFrameChg chg="add mod modGraphic">
          <ac:chgData name="Ole Raal" userId="214bbc39-5cef-4608-ada6-b2f3da8c84a6" providerId="ADAL" clId="{237127E1-02E4-4B14-9C66-E03BC9122648}" dt="2023-03-14T13:26:32.264" v="13841" actId="14100"/>
          <ac:graphicFrameMkLst>
            <pc:docMk/>
            <pc:sldMk cId="2882472491" sldId="266"/>
            <ac:graphicFrameMk id="3" creationId="{049B7AFD-01EE-E235-9DFE-657935452E03}"/>
          </ac:graphicFrameMkLst>
        </pc:graphicFrameChg>
        <pc:graphicFrameChg chg="add mod modGraphic">
          <ac:chgData name="Ole Raal" userId="214bbc39-5cef-4608-ada6-b2f3da8c84a6" providerId="ADAL" clId="{237127E1-02E4-4B14-9C66-E03BC9122648}" dt="2023-03-14T13:26:26.436" v="13840" actId="14100"/>
          <ac:graphicFrameMkLst>
            <pc:docMk/>
            <pc:sldMk cId="2882472491" sldId="266"/>
            <ac:graphicFrameMk id="4" creationId="{75DF8BDE-BDDE-98BD-F5C0-61E19EB11E0A}"/>
          </ac:graphicFrameMkLst>
        </pc:graphicFrameChg>
        <pc:graphicFrameChg chg="add del mod">
          <ac:chgData name="Ole Raal" userId="214bbc39-5cef-4608-ada6-b2f3da8c84a6" providerId="ADAL" clId="{237127E1-02E4-4B14-9C66-E03BC9122648}" dt="2023-02-28T11:33:06.061" v="6912" actId="478"/>
          <ac:graphicFrameMkLst>
            <pc:docMk/>
            <pc:sldMk cId="2882472491" sldId="266"/>
            <ac:graphicFrameMk id="4" creationId="{D25DFF48-4AFA-AA18-313E-FF27FC0F3786}"/>
          </ac:graphicFrameMkLst>
        </pc:graphicFrameChg>
        <pc:picChg chg="add mod">
          <ac:chgData name="Ole Raal" userId="214bbc39-5cef-4608-ada6-b2f3da8c84a6" providerId="ADAL" clId="{237127E1-02E4-4B14-9C66-E03BC9122648}" dt="2023-03-09T11:22:58.460" v="13373" actId="1076"/>
          <ac:picMkLst>
            <pc:docMk/>
            <pc:sldMk cId="2882472491" sldId="266"/>
            <ac:picMk id="6" creationId="{B874F44A-1C0B-5B1C-C5C5-063F6961458D}"/>
          </ac:picMkLst>
        </pc:picChg>
        <pc:cxnChg chg="add del">
          <ac:chgData name="Ole Raal" userId="214bbc39-5cef-4608-ada6-b2f3da8c84a6" providerId="ADAL" clId="{237127E1-02E4-4B14-9C66-E03BC9122648}" dt="2023-02-28T15:13:07.794" v="11534" actId="478"/>
          <ac:cxnSpMkLst>
            <pc:docMk/>
            <pc:sldMk cId="2882472491" sldId="266"/>
            <ac:cxnSpMk id="9" creationId="{40C4128E-E4F0-6F8D-661A-AC32BAD9AB7B}"/>
          </ac:cxnSpMkLst>
        </pc:cxnChg>
        <pc:cxnChg chg="add del mod">
          <ac:chgData name="Ole Raal" userId="214bbc39-5cef-4608-ada6-b2f3da8c84a6" providerId="ADAL" clId="{237127E1-02E4-4B14-9C66-E03BC9122648}" dt="2023-03-09T11:22:58.460" v="13373" actId="1076"/>
          <ac:cxnSpMkLst>
            <pc:docMk/>
            <pc:sldMk cId="2882472491" sldId="266"/>
            <ac:cxnSpMk id="11" creationId="{9B3B3948-6122-A556-AED0-BC185C469C44}"/>
          </ac:cxnSpMkLst>
        </pc:cxnChg>
        <pc:cxnChg chg="add mod">
          <ac:chgData name="Ole Raal" userId="214bbc39-5cef-4608-ada6-b2f3da8c84a6" providerId="ADAL" clId="{237127E1-02E4-4B14-9C66-E03BC9122648}" dt="2023-03-09T11:22:58.460" v="13373" actId="1076"/>
          <ac:cxnSpMkLst>
            <pc:docMk/>
            <pc:sldMk cId="2882472491" sldId="266"/>
            <ac:cxnSpMk id="12" creationId="{87DB7F8E-D7FB-E862-2A0A-5CB602CF953C}"/>
          </ac:cxnSpMkLst>
        </pc:cxnChg>
      </pc:sldChg>
      <pc:sldChg chg="addSp delSp modSp add mod ord modAnim modNotesTx">
        <pc:chgData name="Ole Raal" userId="214bbc39-5cef-4608-ada6-b2f3da8c84a6" providerId="ADAL" clId="{237127E1-02E4-4B14-9C66-E03BC9122648}" dt="2023-03-16T11:22:02.365" v="15909" actId="20577"/>
        <pc:sldMkLst>
          <pc:docMk/>
          <pc:sldMk cId="1776500498" sldId="267"/>
        </pc:sldMkLst>
        <pc:spChg chg="mod">
          <ac:chgData name="Ole Raal" userId="214bbc39-5cef-4608-ada6-b2f3da8c84a6" providerId="ADAL" clId="{237127E1-02E4-4B14-9C66-E03BC9122648}" dt="2023-03-16T11:22:02.365" v="15909" actId="20577"/>
          <ac:spMkLst>
            <pc:docMk/>
            <pc:sldMk cId="1776500498" sldId="267"/>
            <ac:spMk id="3" creationId="{9FDE73DB-4C7C-D115-BB4F-DF568DD39616}"/>
          </ac:spMkLst>
        </pc:spChg>
        <pc:spChg chg="del">
          <ac:chgData name="Ole Raal" userId="214bbc39-5cef-4608-ada6-b2f3da8c84a6" providerId="ADAL" clId="{237127E1-02E4-4B14-9C66-E03BC9122648}" dt="2023-02-28T11:38:11.050" v="6925" actId="478"/>
          <ac:spMkLst>
            <pc:docMk/>
            <pc:sldMk cId="1776500498" sldId="267"/>
            <ac:spMk id="6" creationId="{B82042DB-C1F5-6402-0C98-C4A60555BB0D}"/>
          </ac:spMkLst>
        </pc:spChg>
        <pc:spChg chg="del">
          <ac:chgData name="Ole Raal" userId="214bbc39-5cef-4608-ada6-b2f3da8c84a6" providerId="ADAL" clId="{237127E1-02E4-4B14-9C66-E03BC9122648}" dt="2023-02-28T11:38:11.050" v="6925" actId="478"/>
          <ac:spMkLst>
            <pc:docMk/>
            <pc:sldMk cId="1776500498" sldId="267"/>
            <ac:spMk id="7" creationId="{62C31667-F51D-00EF-ABDC-E4C128325E24}"/>
          </ac:spMkLst>
        </pc:spChg>
        <pc:spChg chg="del">
          <ac:chgData name="Ole Raal" userId="214bbc39-5cef-4608-ada6-b2f3da8c84a6" providerId="ADAL" clId="{237127E1-02E4-4B14-9C66-E03BC9122648}" dt="2023-02-28T11:38:11.050" v="6925" actId="478"/>
          <ac:spMkLst>
            <pc:docMk/>
            <pc:sldMk cId="1776500498" sldId="267"/>
            <ac:spMk id="9" creationId="{D0FEDDBD-15B3-0C9F-DF62-03BDAA079CFE}"/>
          </ac:spMkLst>
        </pc:spChg>
        <pc:spChg chg="del">
          <ac:chgData name="Ole Raal" userId="214bbc39-5cef-4608-ada6-b2f3da8c84a6" providerId="ADAL" clId="{237127E1-02E4-4B14-9C66-E03BC9122648}" dt="2023-02-28T11:38:11.050" v="6925" actId="478"/>
          <ac:spMkLst>
            <pc:docMk/>
            <pc:sldMk cId="1776500498" sldId="267"/>
            <ac:spMk id="10" creationId="{FAF65948-6574-E212-3177-CEE1759C831F}"/>
          </ac:spMkLst>
        </pc:spChg>
        <pc:spChg chg="del">
          <ac:chgData name="Ole Raal" userId="214bbc39-5cef-4608-ada6-b2f3da8c84a6" providerId="ADAL" clId="{237127E1-02E4-4B14-9C66-E03BC9122648}" dt="2023-02-28T11:38:11.050" v="6925" actId="478"/>
          <ac:spMkLst>
            <pc:docMk/>
            <pc:sldMk cId="1776500498" sldId="267"/>
            <ac:spMk id="11" creationId="{C1927F04-4B85-B229-B255-C9F1CA4D57A7}"/>
          </ac:spMkLst>
        </pc:spChg>
        <pc:spChg chg="add del mod">
          <ac:chgData name="Ole Raal" userId="214bbc39-5cef-4608-ada6-b2f3da8c84a6" providerId="ADAL" clId="{237127E1-02E4-4B14-9C66-E03BC9122648}" dt="2023-02-28T11:59:41.927" v="7142" actId="478"/>
          <ac:spMkLst>
            <pc:docMk/>
            <pc:sldMk cId="1776500498" sldId="267"/>
            <ac:spMk id="16" creationId="{1E37B322-A79E-D4EB-D266-09E670461CA8}"/>
          </ac:spMkLst>
        </pc:spChg>
        <pc:spChg chg="add del">
          <ac:chgData name="Ole Raal" userId="214bbc39-5cef-4608-ada6-b2f3da8c84a6" providerId="ADAL" clId="{237127E1-02E4-4B14-9C66-E03BC9122648}" dt="2023-02-28T11:54:10.278" v="7123" actId="478"/>
          <ac:spMkLst>
            <pc:docMk/>
            <pc:sldMk cId="1776500498" sldId="267"/>
            <ac:spMk id="17" creationId="{2023EFA0-CF50-E472-B8E3-C932155974AB}"/>
          </ac:spMkLst>
        </pc:spChg>
        <pc:spChg chg="add mod">
          <ac:chgData name="Ole Raal" userId="214bbc39-5cef-4608-ada6-b2f3da8c84a6" providerId="ADAL" clId="{237127E1-02E4-4B14-9C66-E03BC9122648}" dt="2023-03-09T07:39:30.005" v="12587" actId="1076"/>
          <ac:spMkLst>
            <pc:docMk/>
            <pc:sldMk cId="1776500498" sldId="267"/>
            <ac:spMk id="28" creationId="{9963A520-C377-EA6D-2954-A280AB3F63A1}"/>
          </ac:spMkLst>
        </pc:spChg>
        <pc:spChg chg="add mod">
          <ac:chgData name="Ole Raal" userId="214bbc39-5cef-4608-ada6-b2f3da8c84a6" providerId="ADAL" clId="{237127E1-02E4-4B14-9C66-E03BC9122648}" dt="2023-03-09T07:39:30.005" v="12587" actId="1076"/>
          <ac:spMkLst>
            <pc:docMk/>
            <pc:sldMk cId="1776500498" sldId="267"/>
            <ac:spMk id="35" creationId="{644FDAC6-3719-85F5-138E-7E7E5270BE1C}"/>
          </ac:spMkLst>
        </pc:spChg>
        <pc:spChg chg="add mod">
          <ac:chgData name="Ole Raal" userId="214bbc39-5cef-4608-ada6-b2f3da8c84a6" providerId="ADAL" clId="{237127E1-02E4-4B14-9C66-E03BC9122648}" dt="2023-03-14T14:10:21.750" v="13860" actId="1076"/>
          <ac:spMkLst>
            <pc:docMk/>
            <pc:sldMk cId="1776500498" sldId="267"/>
            <ac:spMk id="36" creationId="{3706A2BD-9C07-9DB5-81E9-7A17134E1A62}"/>
          </ac:spMkLst>
        </pc:spChg>
        <pc:grpChg chg="add mod">
          <ac:chgData name="Ole Raal" userId="214bbc39-5cef-4608-ada6-b2f3da8c84a6" providerId="ADAL" clId="{237127E1-02E4-4B14-9C66-E03BC9122648}" dt="2023-03-09T07:39:30.005" v="12587" actId="1076"/>
          <ac:grpSpMkLst>
            <pc:docMk/>
            <pc:sldMk cId="1776500498" sldId="267"/>
            <ac:grpSpMk id="26" creationId="{A5C4785C-2ED4-E133-2C98-F09FD3D8DAB8}"/>
          </ac:grpSpMkLst>
        </pc:grpChg>
        <pc:graphicFrameChg chg="del">
          <ac:chgData name="Ole Raal" userId="214bbc39-5cef-4608-ada6-b2f3da8c84a6" providerId="ADAL" clId="{237127E1-02E4-4B14-9C66-E03BC9122648}" dt="2023-02-28T11:38:06.671" v="6924" actId="478"/>
          <ac:graphicFrameMkLst>
            <pc:docMk/>
            <pc:sldMk cId="1776500498" sldId="267"/>
            <ac:graphicFrameMk id="5" creationId="{BB300790-0620-3800-4CDB-E78061AA4049}"/>
          </ac:graphicFrameMkLst>
        </pc:graphicFrameChg>
        <pc:picChg chg="add del mod">
          <ac:chgData name="Ole Raal" userId="214bbc39-5cef-4608-ada6-b2f3da8c84a6" providerId="ADAL" clId="{237127E1-02E4-4B14-9C66-E03BC9122648}" dt="2023-02-28T11:59:40.989" v="7141" actId="478"/>
          <ac:picMkLst>
            <pc:docMk/>
            <pc:sldMk cId="1776500498" sldId="267"/>
            <ac:picMk id="4" creationId="{8F9CEDED-C5D2-56B3-4676-855BB5139B29}"/>
          </ac:picMkLst>
        </pc:picChg>
        <pc:picChg chg="del">
          <ac:chgData name="Ole Raal" userId="214bbc39-5cef-4608-ada6-b2f3da8c84a6" providerId="ADAL" clId="{237127E1-02E4-4B14-9C66-E03BC9122648}" dt="2023-02-28T11:38:11.050" v="6925" actId="478"/>
          <ac:picMkLst>
            <pc:docMk/>
            <pc:sldMk cId="1776500498" sldId="267"/>
            <ac:picMk id="8" creationId="{C8CA37B7-2F03-8FDA-5982-EFBDFE74B585}"/>
          </ac:picMkLst>
        </pc:picChg>
        <pc:picChg chg="add del mod modCrop">
          <ac:chgData name="Ole Raal" userId="214bbc39-5cef-4608-ada6-b2f3da8c84a6" providerId="ADAL" clId="{237127E1-02E4-4B14-9C66-E03BC9122648}" dt="2023-02-28T11:49:11.787" v="7119" actId="478"/>
          <ac:picMkLst>
            <pc:docMk/>
            <pc:sldMk cId="1776500498" sldId="267"/>
            <ac:picMk id="13" creationId="{2D76185A-29B4-4496-9A84-E5D070D58754}"/>
          </ac:picMkLst>
        </pc:picChg>
        <pc:picChg chg="add del mod modCrop">
          <ac:chgData name="Ole Raal" userId="214bbc39-5cef-4608-ada6-b2f3da8c84a6" providerId="ADAL" clId="{237127E1-02E4-4B14-9C66-E03BC9122648}" dt="2023-02-28T11:59:41.927" v="7142" actId="478"/>
          <ac:picMkLst>
            <pc:docMk/>
            <pc:sldMk cId="1776500498" sldId="267"/>
            <ac:picMk id="15" creationId="{4F716B41-C4A0-12DD-8740-63BFE51C42F5}"/>
          </ac:picMkLst>
        </pc:picChg>
        <pc:picChg chg="add mod">
          <ac:chgData name="Ole Raal" userId="214bbc39-5cef-4608-ada6-b2f3da8c84a6" providerId="ADAL" clId="{237127E1-02E4-4B14-9C66-E03BC9122648}" dt="2023-02-28T12:06:34.478" v="7411" actId="27349"/>
          <ac:picMkLst>
            <pc:docMk/>
            <pc:sldMk cId="1776500498" sldId="267"/>
            <ac:picMk id="19" creationId="{BECFEFA6-8B7C-339C-1764-CEBBAD330D47}"/>
          </ac:picMkLst>
        </pc:picChg>
        <pc:picChg chg="add mod">
          <ac:chgData name="Ole Raal" userId="214bbc39-5cef-4608-ada6-b2f3da8c84a6" providerId="ADAL" clId="{237127E1-02E4-4B14-9C66-E03BC9122648}" dt="2023-02-28T12:06:34.478" v="7411" actId="27349"/>
          <ac:picMkLst>
            <pc:docMk/>
            <pc:sldMk cId="1776500498" sldId="267"/>
            <ac:picMk id="21" creationId="{95681A3C-A72D-A667-9BCE-52E382FAAEF1}"/>
          </ac:picMkLst>
        </pc:picChg>
        <pc:picChg chg="add mod">
          <ac:chgData name="Ole Raal" userId="214bbc39-5cef-4608-ada6-b2f3da8c84a6" providerId="ADAL" clId="{237127E1-02E4-4B14-9C66-E03BC9122648}" dt="2023-03-09T07:39:30.005" v="12587" actId="1076"/>
          <ac:picMkLst>
            <pc:docMk/>
            <pc:sldMk cId="1776500498" sldId="267"/>
            <ac:picMk id="23" creationId="{FEEC5B30-4B1E-A3EF-2ADC-0539DD80FF1E}"/>
          </ac:picMkLst>
        </pc:picChg>
        <pc:picChg chg="add mod">
          <ac:chgData name="Ole Raal" userId="214bbc39-5cef-4608-ada6-b2f3da8c84a6" providerId="ADAL" clId="{237127E1-02E4-4B14-9C66-E03BC9122648}" dt="2023-03-09T07:39:30.005" v="12587" actId="1076"/>
          <ac:picMkLst>
            <pc:docMk/>
            <pc:sldMk cId="1776500498" sldId="267"/>
            <ac:picMk id="25" creationId="{06289A69-6934-1101-425F-5372D2F92078}"/>
          </ac:picMkLst>
        </pc:picChg>
        <pc:picChg chg="add del mod">
          <ac:chgData name="Ole Raal" userId="214bbc39-5cef-4608-ada6-b2f3da8c84a6" providerId="ADAL" clId="{237127E1-02E4-4B14-9C66-E03BC9122648}" dt="2023-02-28T12:04:24.379" v="7405" actId="478"/>
          <ac:picMkLst>
            <pc:docMk/>
            <pc:sldMk cId="1776500498" sldId="267"/>
            <ac:picMk id="30" creationId="{C9312365-3549-3460-7D5E-4FBDBB257861}"/>
          </ac:picMkLst>
        </pc:picChg>
        <pc:picChg chg="add mod">
          <ac:chgData name="Ole Raal" userId="214bbc39-5cef-4608-ada6-b2f3da8c84a6" providerId="ADAL" clId="{237127E1-02E4-4B14-9C66-E03BC9122648}" dt="2023-03-09T07:39:30.005" v="12587" actId="1076"/>
          <ac:picMkLst>
            <pc:docMk/>
            <pc:sldMk cId="1776500498" sldId="267"/>
            <ac:picMk id="32" creationId="{787B4D34-576B-E864-AEC2-FD6AB5C3AB82}"/>
          </ac:picMkLst>
        </pc:picChg>
        <pc:picChg chg="add mod">
          <ac:chgData name="Ole Raal" userId="214bbc39-5cef-4608-ada6-b2f3da8c84a6" providerId="ADAL" clId="{237127E1-02E4-4B14-9C66-E03BC9122648}" dt="2023-03-09T07:39:30.005" v="12587" actId="1076"/>
          <ac:picMkLst>
            <pc:docMk/>
            <pc:sldMk cId="1776500498" sldId="267"/>
            <ac:picMk id="34" creationId="{0617750D-35F3-62A7-95A3-9BD698B35063}"/>
          </ac:picMkLst>
        </pc:picChg>
      </pc:sldChg>
      <pc:sldChg chg="addSp delSp modSp add mod ord modNotesTx">
        <pc:chgData name="Ole Raal" userId="214bbc39-5cef-4608-ada6-b2f3da8c84a6" providerId="ADAL" clId="{237127E1-02E4-4B14-9C66-E03BC9122648}" dt="2023-03-16T12:44:33.738" v="17971" actId="20577"/>
        <pc:sldMkLst>
          <pc:docMk/>
          <pc:sldMk cId="2207904532" sldId="268"/>
        </pc:sldMkLst>
        <pc:spChg chg="mod">
          <ac:chgData name="Ole Raal" userId="214bbc39-5cef-4608-ada6-b2f3da8c84a6" providerId="ADAL" clId="{237127E1-02E4-4B14-9C66-E03BC9122648}" dt="2023-03-16T12:44:33.738" v="17971" actId="20577"/>
          <ac:spMkLst>
            <pc:docMk/>
            <pc:sldMk cId="2207904532" sldId="268"/>
            <ac:spMk id="3" creationId="{9FDE73DB-4C7C-D115-BB4F-DF568DD39616}"/>
          </ac:spMkLst>
        </pc:spChg>
        <pc:spChg chg="add mod">
          <ac:chgData name="Ole Raal" userId="214bbc39-5cef-4608-ada6-b2f3da8c84a6" providerId="ADAL" clId="{237127E1-02E4-4B14-9C66-E03BC9122648}" dt="2023-02-28T14:13:41.667" v="10062" actId="1076"/>
          <ac:spMkLst>
            <pc:docMk/>
            <pc:sldMk cId="2207904532" sldId="268"/>
            <ac:spMk id="7" creationId="{E69E566F-953C-E3FF-8C09-3D56D7F2B0BF}"/>
          </ac:spMkLst>
        </pc:spChg>
        <pc:spChg chg="del">
          <ac:chgData name="Ole Raal" userId="214bbc39-5cef-4608-ada6-b2f3da8c84a6" providerId="ADAL" clId="{237127E1-02E4-4B14-9C66-E03BC9122648}" dt="2023-02-28T13:55:09.350" v="8915" actId="478"/>
          <ac:spMkLst>
            <pc:docMk/>
            <pc:sldMk cId="2207904532" sldId="268"/>
            <ac:spMk id="28" creationId="{9963A520-C377-EA6D-2954-A280AB3F63A1}"/>
          </ac:spMkLst>
        </pc:spChg>
        <pc:spChg chg="del">
          <ac:chgData name="Ole Raal" userId="214bbc39-5cef-4608-ada6-b2f3da8c84a6" providerId="ADAL" clId="{237127E1-02E4-4B14-9C66-E03BC9122648}" dt="2023-02-28T13:55:09.350" v="8915" actId="478"/>
          <ac:spMkLst>
            <pc:docMk/>
            <pc:sldMk cId="2207904532" sldId="268"/>
            <ac:spMk id="35" creationId="{644FDAC6-3719-85F5-138E-7E7E5270BE1C}"/>
          </ac:spMkLst>
        </pc:spChg>
        <pc:spChg chg="mod ord">
          <ac:chgData name="Ole Raal" userId="214bbc39-5cef-4608-ada6-b2f3da8c84a6" providerId="ADAL" clId="{237127E1-02E4-4B14-9C66-E03BC9122648}" dt="2023-03-14T14:10:15.643" v="13859" actId="1076"/>
          <ac:spMkLst>
            <pc:docMk/>
            <pc:sldMk cId="2207904532" sldId="268"/>
            <ac:spMk id="36" creationId="{3706A2BD-9C07-9DB5-81E9-7A17134E1A62}"/>
          </ac:spMkLst>
        </pc:spChg>
        <pc:grpChg chg="del">
          <ac:chgData name="Ole Raal" userId="214bbc39-5cef-4608-ada6-b2f3da8c84a6" providerId="ADAL" clId="{237127E1-02E4-4B14-9C66-E03BC9122648}" dt="2023-02-28T13:55:16.752" v="8917" actId="478"/>
          <ac:grpSpMkLst>
            <pc:docMk/>
            <pc:sldMk cId="2207904532" sldId="268"/>
            <ac:grpSpMk id="26" creationId="{A5C4785C-2ED4-E133-2C98-F09FD3D8DAB8}"/>
          </ac:grpSpMkLst>
        </pc:grpChg>
        <pc:picChg chg="add mod">
          <ac:chgData name="Ole Raal" userId="214bbc39-5cef-4608-ada6-b2f3da8c84a6" providerId="ADAL" clId="{237127E1-02E4-4B14-9C66-E03BC9122648}" dt="2023-02-28T14:06:05.509" v="9687" actId="1076"/>
          <ac:picMkLst>
            <pc:docMk/>
            <pc:sldMk cId="2207904532" sldId="268"/>
            <ac:picMk id="4" creationId="{0D476D94-D25D-79AC-6486-453330B8691D}"/>
          </ac:picMkLst>
        </pc:picChg>
        <pc:picChg chg="add mod">
          <ac:chgData name="Ole Raal" userId="214bbc39-5cef-4608-ada6-b2f3da8c84a6" providerId="ADAL" clId="{237127E1-02E4-4B14-9C66-E03BC9122648}" dt="2023-02-28T14:08:17.057" v="9694" actId="14100"/>
          <ac:picMkLst>
            <pc:docMk/>
            <pc:sldMk cId="2207904532" sldId="268"/>
            <ac:picMk id="6" creationId="{AB448CA1-359E-187C-1243-9CA5A87EA4B1}"/>
          </ac:picMkLst>
        </pc:picChg>
        <pc:picChg chg="del">
          <ac:chgData name="Ole Raal" userId="214bbc39-5cef-4608-ada6-b2f3da8c84a6" providerId="ADAL" clId="{237127E1-02E4-4B14-9C66-E03BC9122648}" dt="2023-02-28T13:55:16.752" v="8917" actId="478"/>
          <ac:picMkLst>
            <pc:docMk/>
            <pc:sldMk cId="2207904532" sldId="268"/>
            <ac:picMk id="23" creationId="{FEEC5B30-4B1E-A3EF-2ADC-0539DD80FF1E}"/>
          </ac:picMkLst>
        </pc:picChg>
        <pc:picChg chg="del">
          <ac:chgData name="Ole Raal" userId="214bbc39-5cef-4608-ada6-b2f3da8c84a6" providerId="ADAL" clId="{237127E1-02E4-4B14-9C66-E03BC9122648}" dt="2023-02-28T13:55:09.350" v="8915" actId="478"/>
          <ac:picMkLst>
            <pc:docMk/>
            <pc:sldMk cId="2207904532" sldId="268"/>
            <ac:picMk id="25" creationId="{06289A69-6934-1101-425F-5372D2F92078}"/>
          </ac:picMkLst>
        </pc:picChg>
        <pc:picChg chg="del">
          <ac:chgData name="Ole Raal" userId="214bbc39-5cef-4608-ada6-b2f3da8c84a6" providerId="ADAL" clId="{237127E1-02E4-4B14-9C66-E03BC9122648}" dt="2023-02-28T13:55:09.350" v="8915" actId="478"/>
          <ac:picMkLst>
            <pc:docMk/>
            <pc:sldMk cId="2207904532" sldId="268"/>
            <ac:picMk id="32" creationId="{787B4D34-576B-E864-AEC2-FD6AB5C3AB82}"/>
          </ac:picMkLst>
        </pc:picChg>
        <pc:picChg chg="del">
          <ac:chgData name="Ole Raal" userId="214bbc39-5cef-4608-ada6-b2f3da8c84a6" providerId="ADAL" clId="{237127E1-02E4-4B14-9C66-E03BC9122648}" dt="2023-02-28T13:55:09.350" v="8915" actId="478"/>
          <ac:picMkLst>
            <pc:docMk/>
            <pc:sldMk cId="2207904532" sldId="268"/>
            <ac:picMk id="34" creationId="{0617750D-35F3-62A7-95A3-9BD698B35063}"/>
          </ac:picMkLst>
        </pc:picChg>
      </pc:sldChg>
      <pc:sldChg chg="addSp delSp modSp add mod modNotesTx">
        <pc:chgData name="Ole Raal" userId="214bbc39-5cef-4608-ada6-b2f3da8c84a6" providerId="ADAL" clId="{237127E1-02E4-4B14-9C66-E03BC9122648}" dt="2023-03-09T11:20:47.897" v="13370" actId="1076"/>
        <pc:sldMkLst>
          <pc:docMk/>
          <pc:sldMk cId="2562505522" sldId="269"/>
        </pc:sldMkLst>
        <pc:spChg chg="mod">
          <ac:chgData name="Ole Raal" userId="214bbc39-5cef-4608-ada6-b2f3da8c84a6" providerId="ADAL" clId="{237127E1-02E4-4B14-9C66-E03BC9122648}" dt="2023-02-28T14:59:42.493" v="11409" actId="20577"/>
          <ac:spMkLst>
            <pc:docMk/>
            <pc:sldMk cId="2562505522" sldId="269"/>
            <ac:spMk id="3" creationId="{9FDE73DB-4C7C-D115-BB4F-DF568DD39616}"/>
          </ac:spMkLst>
        </pc:spChg>
        <pc:spChg chg="del">
          <ac:chgData name="Ole Raal" userId="214bbc39-5cef-4608-ada6-b2f3da8c84a6" providerId="ADAL" clId="{237127E1-02E4-4B14-9C66-E03BC9122648}" dt="2023-02-28T14:15:28.810" v="10083" actId="478"/>
          <ac:spMkLst>
            <pc:docMk/>
            <pc:sldMk cId="2562505522" sldId="269"/>
            <ac:spMk id="7" creationId="{E69E566F-953C-E3FF-8C09-3D56D7F2B0BF}"/>
          </ac:spMkLst>
        </pc:spChg>
        <pc:spChg chg="add mod">
          <ac:chgData name="Ole Raal" userId="214bbc39-5cef-4608-ada6-b2f3da8c84a6" providerId="ADAL" clId="{237127E1-02E4-4B14-9C66-E03BC9122648}" dt="2023-02-28T15:02:19.208" v="11504" actId="1076"/>
          <ac:spMkLst>
            <pc:docMk/>
            <pc:sldMk cId="2562505522" sldId="269"/>
            <ac:spMk id="10" creationId="{7E9BC04C-DC02-0DA2-E912-6AE9AFC8ABFB}"/>
          </ac:spMkLst>
        </pc:spChg>
        <pc:spChg chg="mod">
          <ac:chgData name="Ole Raal" userId="214bbc39-5cef-4608-ada6-b2f3da8c84a6" providerId="ADAL" clId="{237127E1-02E4-4B14-9C66-E03BC9122648}" dt="2023-03-09T11:20:47.897" v="13370" actId="1076"/>
          <ac:spMkLst>
            <pc:docMk/>
            <pc:sldMk cId="2562505522" sldId="269"/>
            <ac:spMk id="36" creationId="{3706A2BD-9C07-9DB5-81E9-7A17134E1A62}"/>
          </ac:spMkLst>
        </pc:spChg>
        <pc:picChg chg="del">
          <ac:chgData name="Ole Raal" userId="214bbc39-5cef-4608-ada6-b2f3da8c84a6" providerId="ADAL" clId="{237127E1-02E4-4B14-9C66-E03BC9122648}" dt="2023-02-28T14:15:25.462" v="10082" actId="478"/>
          <ac:picMkLst>
            <pc:docMk/>
            <pc:sldMk cId="2562505522" sldId="269"/>
            <ac:picMk id="4" creationId="{0D476D94-D25D-79AC-6486-453330B8691D}"/>
          </ac:picMkLst>
        </pc:picChg>
        <pc:picChg chg="add del">
          <ac:chgData name="Ole Raal" userId="214bbc39-5cef-4608-ada6-b2f3da8c84a6" providerId="ADAL" clId="{237127E1-02E4-4B14-9C66-E03BC9122648}" dt="2023-02-28T14:58:44.905" v="11345" actId="22"/>
          <ac:picMkLst>
            <pc:docMk/>
            <pc:sldMk cId="2562505522" sldId="269"/>
            <ac:picMk id="5" creationId="{608C7A70-95FB-B4B9-1922-EA99921062DB}"/>
          </ac:picMkLst>
        </pc:picChg>
        <pc:picChg chg="del">
          <ac:chgData name="Ole Raal" userId="214bbc39-5cef-4608-ada6-b2f3da8c84a6" providerId="ADAL" clId="{237127E1-02E4-4B14-9C66-E03BC9122648}" dt="2023-02-28T14:15:22.936" v="10081" actId="478"/>
          <ac:picMkLst>
            <pc:docMk/>
            <pc:sldMk cId="2562505522" sldId="269"/>
            <ac:picMk id="6" creationId="{AB448CA1-359E-187C-1243-9CA5A87EA4B1}"/>
          </ac:picMkLst>
        </pc:picChg>
        <pc:picChg chg="add mod">
          <ac:chgData name="Ole Raal" userId="214bbc39-5cef-4608-ada6-b2f3da8c84a6" providerId="ADAL" clId="{237127E1-02E4-4B14-9C66-E03BC9122648}" dt="2023-02-28T15:02:16.278" v="11503" actId="1076"/>
          <ac:picMkLst>
            <pc:docMk/>
            <pc:sldMk cId="2562505522" sldId="269"/>
            <ac:picMk id="9" creationId="{3CBB9D38-793A-9ED4-D940-78666B6C515D}"/>
          </ac:picMkLst>
        </pc:picChg>
        <pc:picChg chg="add del mod modCrop">
          <ac:chgData name="Ole Raal" userId="214bbc39-5cef-4608-ada6-b2f3da8c84a6" providerId="ADAL" clId="{237127E1-02E4-4B14-9C66-E03BC9122648}" dt="2023-02-28T15:10:36.127" v="11510" actId="478"/>
          <ac:picMkLst>
            <pc:docMk/>
            <pc:sldMk cId="2562505522" sldId="269"/>
            <ac:picMk id="12" creationId="{1FA13A66-2424-29D7-15CA-BB004996F9BA}"/>
          </ac:picMkLst>
        </pc:picChg>
        <pc:picChg chg="add del mod">
          <ac:chgData name="Ole Raal" userId="214bbc39-5cef-4608-ada6-b2f3da8c84a6" providerId="ADAL" clId="{237127E1-02E4-4B14-9C66-E03BC9122648}" dt="2023-02-28T15:11:49.779" v="11514" actId="478"/>
          <ac:picMkLst>
            <pc:docMk/>
            <pc:sldMk cId="2562505522" sldId="269"/>
            <ac:picMk id="14" creationId="{81710C82-E9ED-F7B3-7722-6BCCCEEEFBEF}"/>
          </ac:picMkLst>
        </pc:picChg>
        <pc:picChg chg="add del mod">
          <ac:chgData name="Ole Raal" userId="214bbc39-5cef-4608-ada6-b2f3da8c84a6" providerId="ADAL" clId="{237127E1-02E4-4B14-9C66-E03BC9122648}" dt="2023-02-28T15:17:48.425" v="11614" actId="478"/>
          <ac:picMkLst>
            <pc:docMk/>
            <pc:sldMk cId="2562505522" sldId="269"/>
            <ac:picMk id="16" creationId="{3CD36BF0-5F39-FF74-F3B2-7B1ABCB32127}"/>
          </ac:picMkLst>
        </pc:picChg>
        <pc:picChg chg="add del mod">
          <ac:chgData name="Ole Raal" userId="214bbc39-5cef-4608-ada6-b2f3da8c84a6" providerId="ADAL" clId="{237127E1-02E4-4B14-9C66-E03BC9122648}" dt="2023-03-09T11:20:31.709" v="13369" actId="478"/>
          <ac:picMkLst>
            <pc:docMk/>
            <pc:sldMk cId="2562505522" sldId="269"/>
            <ac:picMk id="18" creationId="{7F396989-7879-75C0-5CC4-01B3AA5593D3}"/>
          </ac:picMkLst>
        </pc:picChg>
      </pc:sldChg>
      <pc:sldChg chg="addSp delSp modSp new mod ord">
        <pc:chgData name="Ole Raal" userId="214bbc39-5cef-4608-ada6-b2f3da8c84a6" providerId="ADAL" clId="{237127E1-02E4-4B14-9C66-E03BC9122648}" dt="2023-03-14T13:35:52.059" v="13857" actId="1076"/>
        <pc:sldMkLst>
          <pc:docMk/>
          <pc:sldMk cId="4211289218" sldId="270"/>
        </pc:sldMkLst>
        <pc:spChg chg="del">
          <ac:chgData name="Ole Raal" userId="214bbc39-5cef-4608-ada6-b2f3da8c84a6" providerId="ADAL" clId="{237127E1-02E4-4B14-9C66-E03BC9122648}" dt="2023-02-28T15:36:27.377" v="11769" actId="478"/>
          <ac:spMkLst>
            <pc:docMk/>
            <pc:sldMk cId="4211289218" sldId="270"/>
            <ac:spMk id="2" creationId="{02FD68E2-9168-C2A1-02C0-04D17E44ACAA}"/>
          </ac:spMkLst>
        </pc:spChg>
        <pc:spChg chg="mod">
          <ac:chgData name="Ole Raal" userId="214bbc39-5cef-4608-ada6-b2f3da8c84a6" providerId="ADAL" clId="{237127E1-02E4-4B14-9C66-E03BC9122648}" dt="2023-03-09T09:38:38.803" v="13045" actId="14100"/>
          <ac:spMkLst>
            <pc:docMk/>
            <pc:sldMk cId="4211289218" sldId="270"/>
            <ac:spMk id="3" creationId="{BEC0C9DB-1580-A00C-2D70-B2AED696CA88}"/>
          </ac:spMkLst>
        </pc:spChg>
        <pc:spChg chg="add mod">
          <ac:chgData name="Ole Raal" userId="214bbc39-5cef-4608-ada6-b2f3da8c84a6" providerId="ADAL" clId="{237127E1-02E4-4B14-9C66-E03BC9122648}" dt="2023-03-09T09:38:22.810" v="13041" actId="1076"/>
          <ac:spMkLst>
            <pc:docMk/>
            <pc:sldMk cId="4211289218" sldId="270"/>
            <ac:spMk id="7" creationId="{332E7662-CBB4-EEEE-E003-2AA53A076E86}"/>
          </ac:spMkLst>
        </pc:spChg>
        <pc:spChg chg="add mod">
          <ac:chgData name="Ole Raal" userId="214bbc39-5cef-4608-ada6-b2f3da8c84a6" providerId="ADAL" clId="{237127E1-02E4-4B14-9C66-E03BC9122648}" dt="2023-03-09T09:41:10" v="13159" actId="20577"/>
          <ac:spMkLst>
            <pc:docMk/>
            <pc:sldMk cId="4211289218" sldId="270"/>
            <ac:spMk id="8" creationId="{D3BB454A-E6D1-AEEB-8258-2E0B25367012}"/>
          </ac:spMkLst>
        </pc:spChg>
        <pc:spChg chg="add mod">
          <ac:chgData name="Ole Raal" userId="214bbc39-5cef-4608-ada6-b2f3da8c84a6" providerId="ADAL" clId="{237127E1-02E4-4B14-9C66-E03BC9122648}" dt="2023-03-09T09:39:54.344" v="13105" actId="1076"/>
          <ac:spMkLst>
            <pc:docMk/>
            <pc:sldMk cId="4211289218" sldId="270"/>
            <ac:spMk id="9" creationId="{7475139A-C8C1-9493-277E-4947627347F1}"/>
          </ac:spMkLst>
        </pc:spChg>
        <pc:spChg chg="add mod">
          <ac:chgData name="Ole Raal" userId="214bbc39-5cef-4608-ada6-b2f3da8c84a6" providerId="ADAL" clId="{237127E1-02E4-4B14-9C66-E03BC9122648}" dt="2023-03-09T09:40:14.251" v="13114" actId="1076"/>
          <ac:spMkLst>
            <pc:docMk/>
            <pc:sldMk cId="4211289218" sldId="270"/>
            <ac:spMk id="10" creationId="{3098BFA6-C5F2-B1AA-7F4B-A7042C0BDD8E}"/>
          </ac:spMkLst>
        </pc:spChg>
        <pc:picChg chg="add del mod modCrop">
          <ac:chgData name="Ole Raal" userId="214bbc39-5cef-4608-ada6-b2f3da8c84a6" providerId="ADAL" clId="{237127E1-02E4-4B14-9C66-E03BC9122648}" dt="2023-03-14T13:35:15.259" v="13848" actId="478"/>
          <ac:picMkLst>
            <pc:docMk/>
            <pc:sldMk cId="4211289218" sldId="270"/>
            <ac:picMk id="2" creationId="{4A4847F6-B858-8AB3-8526-37397F891B93}"/>
          </ac:picMkLst>
        </pc:picChg>
        <pc:picChg chg="add del mod modCrop">
          <ac:chgData name="Ole Raal" userId="214bbc39-5cef-4608-ada6-b2f3da8c84a6" providerId="ADAL" clId="{237127E1-02E4-4B14-9C66-E03BC9122648}" dt="2023-03-14T13:35:12.464" v="13847" actId="478"/>
          <ac:picMkLst>
            <pc:docMk/>
            <pc:sldMk cId="4211289218" sldId="270"/>
            <ac:picMk id="5" creationId="{49A47E11-49C8-DA2E-FC30-7FC09B99A2BA}"/>
          </ac:picMkLst>
        </pc:picChg>
        <pc:picChg chg="add mod">
          <ac:chgData name="Ole Raal" userId="214bbc39-5cef-4608-ada6-b2f3da8c84a6" providerId="ADAL" clId="{237127E1-02E4-4B14-9C66-E03BC9122648}" dt="2023-03-09T09:38:03.689" v="13039" actId="1076"/>
          <ac:picMkLst>
            <pc:docMk/>
            <pc:sldMk cId="4211289218" sldId="270"/>
            <ac:picMk id="6" creationId="{5C7CCD1F-C9EA-EFD2-91DF-3C922037E0ED}"/>
          </ac:picMkLst>
        </pc:picChg>
        <pc:picChg chg="add mod modCrop">
          <ac:chgData name="Ole Raal" userId="214bbc39-5cef-4608-ada6-b2f3da8c84a6" providerId="ADAL" clId="{237127E1-02E4-4B14-9C66-E03BC9122648}" dt="2023-03-14T13:35:52.059" v="13857" actId="1076"/>
          <ac:picMkLst>
            <pc:docMk/>
            <pc:sldMk cId="4211289218" sldId="270"/>
            <ac:picMk id="11" creationId="{015A93CE-998B-09EE-36AB-B3B4263DFF73}"/>
          </ac:picMkLst>
        </pc:picChg>
      </pc:sldChg>
      <pc:sldChg chg="addSp delSp modSp new add del mod ord">
        <pc:chgData name="Ole Raal" userId="214bbc39-5cef-4608-ada6-b2f3da8c84a6" providerId="ADAL" clId="{237127E1-02E4-4B14-9C66-E03BC9122648}" dt="2023-03-14T13:27:16.484" v="13846" actId="47"/>
        <pc:sldMkLst>
          <pc:docMk/>
          <pc:sldMk cId="2784150439" sldId="271"/>
        </pc:sldMkLst>
        <pc:spChg chg="del">
          <ac:chgData name="Ole Raal" userId="214bbc39-5cef-4608-ada6-b2f3da8c84a6" providerId="ADAL" clId="{237127E1-02E4-4B14-9C66-E03BC9122648}" dt="2023-02-28T15:36:21.192" v="11768" actId="478"/>
          <ac:spMkLst>
            <pc:docMk/>
            <pc:sldMk cId="2784150439" sldId="271"/>
            <ac:spMk id="2" creationId="{26150402-DA7C-62AA-83B1-F93602DDB433}"/>
          </ac:spMkLst>
        </pc:spChg>
        <pc:spChg chg="del">
          <ac:chgData name="Ole Raal" userId="214bbc39-5cef-4608-ada6-b2f3da8c84a6" providerId="ADAL" clId="{237127E1-02E4-4B14-9C66-E03BC9122648}" dt="2023-02-28T15:40:40.540" v="11981" actId="478"/>
          <ac:spMkLst>
            <pc:docMk/>
            <pc:sldMk cId="2784150439" sldId="271"/>
            <ac:spMk id="3" creationId="{93516595-2A38-0A67-E430-8FE15ED373AD}"/>
          </ac:spMkLst>
        </pc:spChg>
        <pc:spChg chg="add del">
          <ac:chgData name="Ole Raal" userId="214bbc39-5cef-4608-ada6-b2f3da8c84a6" providerId="ADAL" clId="{237127E1-02E4-4B14-9C66-E03BC9122648}" dt="2023-02-28T15:40:45.011" v="11983" actId="478"/>
          <ac:spMkLst>
            <pc:docMk/>
            <pc:sldMk cId="2784150439" sldId="271"/>
            <ac:spMk id="5" creationId="{E0F6F4D1-2907-B85E-51AE-30DA20FF8228}"/>
          </ac:spMkLst>
        </pc:spChg>
        <pc:picChg chg="add mod">
          <ac:chgData name="Ole Raal" userId="214bbc39-5cef-4608-ada6-b2f3da8c84a6" providerId="ADAL" clId="{237127E1-02E4-4B14-9C66-E03BC9122648}" dt="2023-03-09T08:14:56.583" v="13005" actId="1076"/>
          <ac:picMkLst>
            <pc:docMk/>
            <pc:sldMk cId="2784150439" sldId="271"/>
            <ac:picMk id="3" creationId="{3908A63B-A418-AC94-EEAF-E3B123F1C7C0}"/>
          </ac:picMkLst>
        </pc:picChg>
        <pc:picChg chg="add mod modCrop">
          <ac:chgData name="Ole Raal" userId="214bbc39-5cef-4608-ada6-b2f3da8c84a6" providerId="ADAL" clId="{237127E1-02E4-4B14-9C66-E03BC9122648}" dt="2023-03-09T08:15:47.243" v="13007" actId="732"/>
          <ac:picMkLst>
            <pc:docMk/>
            <pc:sldMk cId="2784150439" sldId="271"/>
            <ac:picMk id="7" creationId="{966AFA56-F824-003D-377E-02CD442D6D94}"/>
          </ac:picMkLst>
        </pc:picChg>
      </pc:sldChg>
      <pc:sldChg chg="addSp delSp modSp new mod modNotesTx">
        <pc:chgData name="Ole Raal" userId="214bbc39-5cef-4608-ada6-b2f3da8c84a6" providerId="ADAL" clId="{237127E1-02E4-4B14-9C66-E03BC9122648}" dt="2023-03-16T12:06:08.995" v="16610" actId="404"/>
        <pc:sldMkLst>
          <pc:docMk/>
          <pc:sldMk cId="2847807668" sldId="272"/>
        </pc:sldMkLst>
        <pc:spChg chg="del">
          <ac:chgData name="Ole Raal" userId="214bbc39-5cef-4608-ada6-b2f3da8c84a6" providerId="ADAL" clId="{237127E1-02E4-4B14-9C66-E03BC9122648}" dt="2023-03-16T09:12:56.349" v="13863" actId="478"/>
          <ac:spMkLst>
            <pc:docMk/>
            <pc:sldMk cId="2847807668" sldId="272"/>
            <ac:spMk id="2" creationId="{7F986A87-991D-5224-AA9B-4B3DB5924F71}"/>
          </ac:spMkLst>
        </pc:spChg>
        <pc:spChg chg="mod ord">
          <ac:chgData name="Ole Raal" userId="214bbc39-5cef-4608-ada6-b2f3da8c84a6" providerId="ADAL" clId="{237127E1-02E4-4B14-9C66-E03BC9122648}" dt="2023-03-16T12:06:08.995" v="16610" actId="404"/>
          <ac:spMkLst>
            <pc:docMk/>
            <pc:sldMk cId="2847807668" sldId="272"/>
            <ac:spMk id="3" creationId="{4BA3BF84-C513-E229-F8F9-616F626DD5A0}"/>
          </ac:spMkLst>
        </pc:spChg>
        <pc:spChg chg="add mod">
          <ac:chgData name="Ole Raal" userId="214bbc39-5cef-4608-ada6-b2f3da8c84a6" providerId="ADAL" clId="{237127E1-02E4-4B14-9C66-E03BC9122648}" dt="2023-03-16T09:23:31.250" v="14247" actId="688"/>
          <ac:spMkLst>
            <pc:docMk/>
            <pc:sldMk cId="2847807668" sldId="272"/>
            <ac:spMk id="6" creationId="{80C9EE88-D4BA-7A1F-7C31-9FB151BBA9AF}"/>
          </ac:spMkLst>
        </pc:spChg>
        <pc:spChg chg="add mod">
          <ac:chgData name="Ole Raal" userId="214bbc39-5cef-4608-ada6-b2f3da8c84a6" providerId="ADAL" clId="{237127E1-02E4-4B14-9C66-E03BC9122648}" dt="2023-03-16T09:21:49.201" v="14232" actId="1076"/>
          <ac:spMkLst>
            <pc:docMk/>
            <pc:sldMk cId="2847807668" sldId="272"/>
            <ac:spMk id="7" creationId="{4C8C3A09-A843-E020-EC74-03143C1AA75A}"/>
          </ac:spMkLst>
        </pc:spChg>
        <pc:spChg chg="add mod">
          <ac:chgData name="Ole Raal" userId="214bbc39-5cef-4608-ada6-b2f3da8c84a6" providerId="ADAL" clId="{237127E1-02E4-4B14-9C66-E03BC9122648}" dt="2023-03-16T09:24:38.324" v="14251" actId="688"/>
          <ac:spMkLst>
            <pc:docMk/>
            <pc:sldMk cId="2847807668" sldId="272"/>
            <ac:spMk id="8" creationId="{8919BD43-708E-F11F-BFE2-099905104A41}"/>
          </ac:spMkLst>
        </pc:spChg>
        <pc:picChg chg="add mod">
          <ac:chgData name="Ole Raal" userId="214bbc39-5cef-4608-ada6-b2f3da8c84a6" providerId="ADAL" clId="{237127E1-02E4-4B14-9C66-E03BC9122648}" dt="2023-03-16T09:58:09.320" v="14446" actId="29295"/>
          <ac:picMkLst>
            <pc:docMk/>
            <pc:sldMk cId="2847807668" sldId="272"/>
            <ac:picMk id="5" creationId="{E6BE094F-5F73-6EC9-35DF-61540412A9C9}"/>
          </ac:picMkLst>
        </pc:picChg>
      </pc:sldChg>
      <pc:sldChg chg="addSp delSp modSp new mod ord modNotesTx">
        <pc:chgData name="Ole Raal" userId="214bbc39-5cef-4608-ada6-b2f3da8c84a6" providerId="ADAL" clId="{237127E1-02E4-4B14-9C66-E03BC9122648}" dt="2023-03-16T13:11:14.825" v="18075" actId="1076"/>
        <pc:sldMkLst>
          <pc:docMk/>
          <pc:sldMk cId="2552387315" sldId="273"/>
        </pc:sldMkLst>
        <pc:spChg chg="del">
          <ac:chgData name="Ole Raal" userId="214bbc39-5cef-4608-ada6-b2f3da8c84a6" providerId="ADAL" clId="{237127E1-02E4-4B14-9C66-E03BC9122648}" dt="2023-03-16T11:18:51.310" v="15868" actId="478"/>
          <ac:spMkLst>
            <pc:docMk/>
            <pc:sldMk cId="2552387315" sldId="273"/>
            <ac:spMk id="2" creationId="{B43B095F-20F6-4B1A-CC06-3F960D9E618B}"/>
          </ac:spMkLst>
        </pc:spChg>
        <pc:spChg chg="mod">
          <ac:chgData name="Ole Raal" userId="214bbc39-5cef-4608-ada6-b2f3da8c84a6" providerId="ADAL" clId="{237127E1-02E4-4B14-9C66-E03BC9122648}" dt="2023-03-16T13:09:54.520" v="18058" actId="6549"/>
          <ac:spMkLst>
            <pc:docMk/>
            <pc:sldMk cId="2552387315" sldId="273"/>
            <ac:spMk id="3" creationId="{CE4E0D2B-E75E-F843-2198-827F6B7FEFDB}"/>
          </ac:spMkLst>
        </pc:spChg>
        <pc:spChg chg="add del mod">
          <ac:chgData name="Ole Raal" userId="214bbc39-5cef-4608-ada6-b2f3da8c84a6" providerId="ADAL" clId="{237127E1-02E4-4B14-9C66-E03BC9122648}" dt="2023-03-16T13:09:36.137" v="18057" actId="478"/>
          <ac:spMkLst>
            <pc:docMk/>
            <pc:sldMk cId="2552387315" sldId="273"/>
            <ac:spMk id="4" creationId="{2EDA80B9-5513-F8C5-2536-672436D4A8D9}"/>
          </ac:spMkLst>
        </pc:spChg>
        <pc:spChg chg="add del mod">
          <ac:chgData name="Ole Raal" userId="214bbc39-5cef-4608-ada6-b2f3da8c84a6" providerId="ADAL" clId="{237127E1-02E4-4B14-9C66-E03BC9122648}" dt="2023-03-16T13:09:34.370" v="18056" actId="478"/>
          <ac:spMkLst>
            <pc:docMk/>
            <pc:sldMk cId="2552387315" sldId="273"/>
            <ac:spMk id="5" creationId="{33CED3A3-05FD-C008-E04D-AE7104C311BF}"/>
          </ac:spMkLst>
        </pc:spChg>
        <pc:spChg chg="mod">
          <ac:chgData name="Ole Raal" userId="214bbc39-5cef-4608-ada6-b2f3da8c84a6" providerId="ADAL" clId="{237127E1-02E4-4B14-9C66-E03BC9122648}" dt="2023-03-16T13:11:11.242" v="18074"/>
          <ac:spMkLst>
            <pc:docMk/>
            <pc:sldMk cId="2552387315" sldId="273"/>
            <ac:spMk id="8" creationId="{D37D4E1C-0356-B660-A1E8-3F37B69409C7}"/>
          </ac:spMkLst>
        </pc:spChg>
        <pc:spChg chg="mod">
          <ac:chgData name="Ole Raal" userId="214bbc39-5cef-4608-ada6-b2f3da8c84a6" providerId="ADAL" clId="{237127E1-02E4-4B14-9C66-E03BC9122648}" dt="2023-03-16T13:11:11.242" v="18074"/>
          <ac:spMkLst>
            <pc:docMk/>
            <pc:sldMk cId="2552387315" sldId="273"/>
            <ac:spMk id="10" creationId="{DB418F5C-332F-8757-ABE2-F83D480C6333}"/>
          </ac:spMkLst>
        </pc:spChg>
        <pc:spChg chg="add mod">
          <ac:chgData name="Ole Raal" userId="214bbc39-5cef-4608-ada6-b2f3da8c84a6" providerId="ADAL" clId="{237127E1-02E4-4B14-9C66-E03BC9122648}" dt="2023-03-16T13:11:14.825" v="18075" actId="1076"/>
          <ac:spMkLst>
            <pc:docMk/>
            <pc:sldMk cId="2552387315" sldId="273"/>
            <ac:spMk id="11" creationId="{E02B9686-3384-87B5-0C71-E381337F3AFB}"/>
          </ac:spMkLst>
        </pc:spChg>
        <pc:grpChg chg="add mod">
          <ac:chgData name="Ole Raal" userId="214bbc39-5cef-4608-ada6-b2f3da8c84a6" providerId="ADAL" clId="{237127E1-02E4-4B14-9C66-E03BC9122648}" dt="2023-03-16T13:11:14.825" v="18075" actId="1076"/>
          <ac:grpSpMkLst>
            <pc:docMk/>
            <pc:sldMk cId="2552387315" sldId="273"/>
            <ac:grpSpMk id="6" creationId="{CB47F01C-EF4E-BECF-ACB3-FE6785861076}"/>
          </ac:grpSpMkLst>
        </pc:grpChg>
        <pc:grpChg chg="mod">
          <ac:chgData name="Ole Raal" userId="214bbc39-5cef-4608-ada6-b2f3da8c84a6" providerId="ADAL" clId="{237127E1-02E4-4B14-9C66-E03BC9122648}" dt="2023-03-16T13:11:11.242" v="18074"/>
          <ac:grpSpMkLst>
            <pc:docMk/>
            <pc:sldMk cId="2552387315" sldId="273"/>
            <ac:grpSpMk id="7" creationId="{FA6B95BC-E409-F328-5144-B527656FFFBD}"/>
          </ac:grpSpMkLst>
        </pc:grpChg>
        <pc:picChg chg="mod">
          <ac:chgData name="Ole Raal" userId="214bbc39-5cef-4608-ada6-b2f3da8c84a6" providerId="ADAL" clId="{237127E1-02E4-4B14-9C66-E03BC9122648}" dt="2023-03-16T13:11:11.242" v="18074"/>
          <ac:picMkLst>
            <pc:docMk/>
            <pc:sldMk cId="2552387315" sldId="273"/>
            <ac:picMk id="9" creationId="{D7A718D3-7B73-0441-EEDB-9BDDA435121B}"/>
          </ac:picMkLst>
        </pc:picChg>
        <pc:picChg chg="add mod">
          <ac:chgData name="Ole Raal" userId="214bbc39-5cef-4608-ada6-b2f3da8c84a6" providerId="ADAL" clId="{237127E1-02E4-4B14-9C66-E03BC9122648}" dt="2023-03-16T13:11:14.825" v="18075" actId="1076"/>
          <ac:picMkLst>
            <pc:docMk/>
            <pc:sldMk cId="2552387315" sldId="273"/>
            <ac:picMk id="12" creationId="{47CEE967-529E-1137-8356-592962B13576}"/>
          </ac:picMkLst>
        </pc:picChg>
        <pc:picChg chg="add del mod">
          <ac:chgData name="Ole Raal" userId="214bbc39-5cef-4608-ada6-b2f3da8c84a6" providerId="ADAL" clId="{237127E1-02E4-4B14-9C66-E03BC9122648}" dt="2023-03-16T13:09:31.787" v="18054" actId="478"/>
          <ac:picMkLst>
            <pc:docMk/>
            <pc:sldMk cId="2552387315" sldId="273"/>
            <ac:picMk id="1026" creationId="{224C7627-D063-A866-DB58-0826BD979C00}"/>
          </ac:picMkLst>
        </pc:picChg>
      </pc:sldChg>
      <pc:sldChg chg="addSp delSp modSp new mod modAnim">
        <pc:chgData name="Ole Raal" userId="214bbc39-5cef-4608-ada6-b2f3da8c84a6" providerId="ADAL" clId="{237127E1-02E4-4B14-9C66-E03BC9122648}" dt="2023-03-16T11:57:10.239" v="15989" actId="14100"/>
        <pc:sldMkLst>
          <pc:docMk/>
          <pc:sldMk cId="3193373651" sldId="274"/>
        </pc:sldMkLst>
        <pc:spChg chg="del mod">
          <ac:chgData name="Ole Raal" userId="214bbc39-5cef-4608-ada6-b2f3da8c84a6" providerId="ADAL" clId="{237127E1-02E4-4B14-9C66-E03BC9122648}" dt="2023-03-16T11:55:42.017" v="15944" actId="478"/>
          <ac:spMkLst>
            <pc:docMk/>
            <pc:sldMk cId="3193373651" sldId="274"/>
            <ac:spMk id="2" creationId="{1FFDB0A9-5D92-FA8F-CA6E-B8567ADFDE2C}"/>
          </ac:spMkLst>
        </pc:spChg>
        <pc:spChg chg="del">
          <ac:chgData name="Ole Raal" userId="214bbc39-5cef-4608-ada6-b2f3da8c84a6" providerId="ADAL" clId="{237127E1-02E4-4B14-9C66-E03BC9122648}" dt="2023-03-16T11:55:38.853" v="15943" actId="478"/>
          <ac:spMkLst>
            <pc:docMk/>
            <pc:sldMk cId="3193373651" sldId="274"/>
            <ac:spMk id="3" creationId="{5234ED1F-AEBF-DD27-7036-7B4AB13F850B}"/>
          </ac:spMkLst>
        </pc:spChg>
        <pc:spChg chg="add del mod">
          <ac:chgData name="Ole Raal" userId="214bbc39-5cef-4608-ada6-b2f3da8c84a6" providerId="ADAL" clId="{237127E1-02E4-4B14-9C66-E03BC9122648}" dt="2023-03-16T11:55:45.572" v="15945" actId="478"/>
          <ac:spMkLst>
            <pc:docMk/>
            <pc:sldMk cId="3193373651" sldId="274"/>
            <ac:spMk id="5" creationId="{2947046C-7A95-595C-AAD5-EE5AD466A75F}"/>
          </ac:spMkLst>
        </pc:spChg>
        <pc:spChg chg="add mod">
          <ac:chgData name="Ole Raal" userId="214bbc39-5cef-4608-ada6-b2f3da8c84a6" providerId="ADAL" clId="{237127E1-02E4-4B14-9C66-E03BC9122648}" dt="2023-03-16T11:57:05.740" v="15988" actId="14100"/>
          <ac:spMkLst>
            <pc:docMk/>
            <pc:sldMk cId="3193373651" sldId="274"/>
            <ac:spMk id="7" creationId="{7317B7E5-C257-C6FD-4844-23BE553DD86A}"/>
          </ac:spMkLst>
        </pc:spChg>
        <pc:picChg chg="add mod">
          <ac:chgData name="Ole Raal" userId="214bbc39-5cef-4608-ada6-b2f3da8c84a6" providerId="ADAL" clId="{237127E1-02E4-4B14-9C66-E03BC9122648}" dt="2023-03-16T11:57:10.239" v="15989" actId="14100"/>
          <ac:picMkLst>
            <pc:docMk/>
            <pc:sldMk cId="3193373651" sldId="274"/>
            <ac:picMk id="6" creationId="{31E8AF34-FF7D-6733-7AC9-40CAF49F383E}"/>
          </ac:picMkLst>
        </pc:picChg>
      </pc:sldChg>
      <pc:sldChg chg="modSp add del mod">
        <pc:chgData name="Ole Raal" userId="214bbc39-5cef-4608-ada6-b2f3da8c84a6" providerId="ADAL" clId="{237127E1-02E4-4B14-9C66-E03BC9122648}" dt="2023-03-16T12:27:52.461" v="17322" actId="47"/>
        <pc:sldMkLst>
          <pc:docMk/>
          <pc:sldMk cId="1470275812" sldId="275"/>
        </pc:sldMkLst>
        <pc:spChg chg="mod">
          <ac:chgData name="Ole Raal" userId="214bbc39-5cef-4608-ada6-b2f3da8c84a6" providerId="ADAL" clId="{237127E1-02E4-4B14-9C66-E03BC9122648}" dt="2023-03-16T12:19:57.413" v="17138" actId="27636"/>
          <ac:spMkLst>
            <pc:docMk/>
            <pc:sldMk cId="1470275812" sldId="275"/>
            <ac:spMk id="3" creationId="{CE4E0D2B-E75E-F843-2198-827F6B7FEFDB}"/>
          </ac:spMkLst>
        </pc:spChg>
      </pc:sldChg>
      <pc:sldChg chg="new del ord">
        <pc:chgData name="Ole Raal" userId="214bbc39-5cef-4608-ada6-b2f3da8c84a6" providerId="ADAL" clId="{237127E1-02E4-4B14-9C66-E03BC9122648}" dt="2023-03-16T12:09:24.500" v="16638" actId="2696"/>
        <pc:sldMkLst>
          <pc:docMk/>
          <pc:sldMk cId="1705828148" sldId="275"/>
        </pc:sldMkLst>
      </pc:sldChg>
      <pc:sldChg chg="addSp delSp modSp new mod delAnim modAnim modNotesTx">
        <pc:chgData name="Ole Raal" userId="214bbc39-5cef-4608-ada6-b2f3da8c84a6" providerId="ADAL" clId="{237127E1-02E4-4B14-9C66-E03BC9122648}" dt="2023-03-16T14:15:03.698" v="18748" actId="1076"/>
        <pc:sldMkLst>
          <pc:docMk/>
          <pc:sldMk cId="2789706976" sldId="275"/>
        </pc:sldMkLst>
        <pc:spChg chg="del">
          <ac:chgData name="Ole Raal" userId="214bbc39-5cef-4608-ada6-b2f3da8c84a6" providerId="ADAL" clId="{237127E1-02E4-4B14-9C66-E03BC9122648}" dt="2023-03-16T12:41:19.760" v="17915" actId="478"/>
          <ac:spMkLst>
            <pc:docMk/>
            <pc:sldMk cId="2789706976" sldId="275"/>
            <ac:spMk id="2" creationId="{A70FDF80-F533-0C5A-3C38-9B123CD13BCF}"/>
          </ac:spMkLst>
        </pc:spChg>
        <pc:spChg chg="del mod">
          <ac:chgData name="Ole Raal" userId="214bbc39-5cef-4608-ada6-b2f3da8c84a6" providerId="ADAL" clId="{237127E1-02E4-4B14-9C66-E03BC9122648}" dt="2023-03-16T12:52:57.828" v="18040" actId="478"/>
          <ac:spMkLst>
            <pc:docMk/>
            <pc:sldMk cId="2789706976" sldId="275"/>
            <ac:spMk id="3" creationId="{30B7AD23-0006-DD79-A62C-BF3AF8D5C8A7}"/>
          </ac:spMkLst>
        </pc:spChg>
        <pc:spChg chg="mod">
          <ac:chgData name="Ole Raal" userId="214bbc39-5cef-4608-ada6-b2f3da8c84a6" providerId="ADAL" clId="{237127E1-02E4-4B14-9C66-E03BC9122648}" dt="2023-03-16T12:41:24.048" v="17918"/>
          <ac:spMkLst>
            <pc:docMk/>
            <pc:sldMk cId="2789706976" sldId="275"/>
            <ac:spMk id="6" creationId="{D758A867-5EA4-1AC5-A50C-680BF70AC783}"/>
          </ac:spMkLst>
        </pc:spChg>
        <pc:spChg chg="mod">
          <ac:chgData name="Ole Raal" userId="214bbc39-5cef-4608-ada6-b2f3da8c84a6" providerId="ADAL" clId="{237127E1-02E4-4B14-9C66-E03BC9122648}" dt="2023-03-16T12:41:24.048" v="17918"/>
          <ac:spMkLst>
            <pc:docMk/>
            <pc:sldMk cId="2789706976" sldId="275"/>
            <ac:spMk id="8" creationId="{0F48FD7A-639A-1090-23DB-1B9481AAD48F}"/>
          </ac:spMkLst>
        </pc:spChg>
        <pc:spChg chg="add del mod">
          <ac:chgData name="Ole Raal" userId="214bbc39-5cef-4608-ada6-b2f3da8c84a6" providerId="ADAL" clId="{237127E1-02E4-4B14-9C66-E03BC9122648}" dt="2023-03-16T13:11:22.212" v="18076" actId="478"/>
          <ac:spMkLst>
            <pc:docMk/>
            <pc:sldMk cId="2789706976" sldId="275"/>
            <ac:spMk id="9" creationId="{94164CBA-CB6C-1AC8-880E-1F5217779436}"/>
          </ac:spMkLst>
        </pc:spChg>
        <pc:spChg chg="add del mod">
          <ac:chgData name="Ole Raal" userId="214bbc39-5cef-4608-ada6-b2f3da8c84a6" providerId="ADAL" clId="{237127E1-02E4-4B14-9C66-E03BC9122648}" dt="2023-03-16T12:56:46.032" v="18046" actId="478"/>
          <ac:spMkLst>
            <pc:docMk/>
            <pc:sldMk cId="2789706976" sldId="275"/>
            <ac:spMk id="11" creationId="{848744FC-9864-C54F-4361-67017DD0B971}"/>
          </ac:spMkLst>
        </pc:spChg>
        <pc:spChg chg="add mod">
          <ac:chgData name="Ole Raal" userId="214bbc39-5cef-4608-ada6-b2f3da8c84a6" providerId="ADAL" clId="{237127E1-02E4-4B14-9C66-E03BC9122648}" dt="2023-03-16T13:41:06.064" v="18742" actId="20577"/>
          <ac:spMkLst>
            <pc:docMk/>
            <pc:sldMk cId="2789706976" sldId="275"/>
            <ac:spMk id="12" creationId="{4D191406-74E5-BCD0-A053-24EAA44C3074}"/>
          </ac:spMkLst>
        </pc:spChg>
        <pc:grpChg chg="add del mod">
          <ac:chgData name="Ole Raal" userId="214bbc39-5cef-4608-ada6-b2f3da8c84a6" providerId="ADAL" clId="{237127E1-02E4-4B14-9C66-E03BC9122648}" dt="2023-03-16T13:11:22.212" v="18076" actId="478"/>
          <ac:grpSpMkLst>
            <pc:docMk/>
            <pc:sldMk cId="2789706976" sldId="275"/>
            <ac:grpSpMk id="4" creationId="{43436828-FA40-87EE-37AF-750FD3E982D3}"/>
          </ac:grpSpMkLst>
        </pc:grpChg>
        <pc:grpChg chg="mod">
          <ac:chgData name="Ole Raal" userId="214bbc39-5cef-4608-ada6-b2f3da8c84a6" providerId="ADAL" clId="{237127E1-02E4-4B14-9C66-E03BC9122648}" dt="2023-03-16T12:41:24.048" v="17918"/>
          <ac:grpSpMkLst>
            <pc:docMk/>
            <pc:sldMk cId="2789706976" sldId="275"/>
            <ac:grpSpMk id="5" creationId="{B5B0D4E9-9550-D20E-1BE0-5419DBCAC6CA}"/>
          </ac:grpSpMkLst>
        </pc:grpChg>
        <pc:picChg chg="add mod">
          <ac:chgData name="Ole Raal" userId="214bbc39-5cef-4608-ada6-b2f3da8c84a6" providerId="ADAL" clId="{237127E1-02E4-4B14-9C66-E03BC9122648}" dt="2023-03-16T14:15:03.698" v="18748" actId="1076"/>
          <ac:picMkLst>
            <pc:docMk/>
            <pc:sldMk cId="2789706976" sldId="275"/>
            <ac:picMk id="2" creationId="{D8748CDA-CDEA-469E-A716-08C3EAB618DB}"/>
          </ac:picMkLst>
        </pc:picChg>
        <pc:picChg chg="mod">
          <ac:chgData name="Ole Raal" userId="214bbc39-5cef-4608-ada6-b2f3da8c84a6" providerId="ADAL" clId="{237127E1-02E4-4B14-9C66-E03BC9122648}" dt="2023-03-16T12:41:24.048" v="17918"/>
          <ac:picMkLst>
            <pc:docMk/>
            <pc:sldMk cId="2789706976" sldId="275"/>
            <ac:picMk id="7" creationId="{1C05B565-FB49-EE87-98DB-4DE8F78D7847}"/>
          </ac:picMkLst>
        </pc:picChg>
        <pc:picChg chg="add del mod">
          <ac:chgData name="Ole Raal" userId="214bbc39-5cef-4608-ada6-b2f3da8c84a6" providerId="ADAL" clId="{237127E1-02E4-4B14-9C66-E03BC9122648}" dt="2023-03-16T13:11:22.212" v="18076" actId="478"/>
          <ac:picMkLst>
            <pc:docMk/>
            <pc:sldMk cId="2789706976" sldId="275"/>
            <ac:picMk id="10" creationId="{1F7A4ECC-2935-D7DC-9CD9-F104C48BDF28}"/>
          </ac:picMkLst>
        </pc:picChg>
        <pc:picChg chg="add del mod">
          <ac:chgData name="Ole Raal" userId="214bbc39-5cef-4608-ada6-b2f3da8c84a6" providerId="ADAL" clId="{237127E1-02E4-4B14-9C66-E03BC9122648}" dt="2023-03-16T13:42:10.167" v="18743" actId="478"/>
          <ac:picMkLst>
            <pc:docMk/>
            <pc:sldMk cId="2789706976" sldId="275"/>
            <ac:picMk id="13" creationId="{CB3842AC-577A-2B10-8539-AAB055C0506D}"/>
          </ac:picMkLst>
        </pc:picChg>
      </pc:sldChg>
      <pc:sldChg chg="modSp add mod modNotesTx">
        <pc:chgData name="Ole Raal" userId="214bbc39-5cef-4608-ada6-b2f3da8c84a6" providerId="ADAL" clId="{237127E1-02E4-4B14-9C66-E03BC9122648}" dt="2023-03-16T13:10:43.101" v="18073" actId="6549"/>
        <pc:sldMkLst>
          <pc:docMk/>
          <pc:sldMk cId="607778871" sldId="276"/>
        </pc:sldMkLst>
        <pc:spChg chg="mod">
          <ac:chgData name="Ole Raal" userId="214bbc39-5cef-4608-ada6-b2f3da8c84a6" providerId="ADAL" clId="{237127E1-02E4-4B14-9C66-E03BC9122648}" dt="2023-03-16T13:10:08.927" v="18062" actId="14100"/>
          <ac:spMkLst>
            <pc:docMk/>
            <pc:sldMk cId="607778871" sldId="276"/>
            <ac:spMk id="3" creationId="{CE4E0D2B-E75E-F843-2198-827F6B7FEFDB}"/>
          </ac:spMkLst>
        </pc:spChg>
        <pc:spChg chg="mod">
          <ac:chgData name="Ole Raal" userId="214bbc39-5cef-4608-ada6-b2f3da8c84a6" providerId="ADAL" clId="{237127E1-02E4-4B14-9C66-E03BC9122648}" dt="2023-03-16T13:10:38.464" v="18072" actId="1076"/>
          <ac:spMkLst>
            <pc:docMk/>
            <pc:sldMk cId="607778871" sldId="276"/>
            <ac:spMk id="4" creationId="{2EDA80B9-5513-F8C5-2536-672436D4A8D9}"/>
          </ac:spMkLst>
        </pc:spChg>
        <pc:spChg chg="mod">
          <ac:chgData name="Ole Raal" userId="214bbc39-5cef-4608-ada6-b2f3da8c84a6" providerId="ADAL" clId="{237127E1-02E4-4B14-9C66-E03BC9122648}" dt="2023-03-16T13:10:34.932" v="18071" actId="1076"/>
          <ac:spMkLst>
            <pc:docMk/>
            <pc:sldMk cId="607778871" sldId="276"/>
            <ac:spMk id="5" creationId="{33CED3A3-05FD-C008-E04D-AE7104C311BF}"/>
          </ac:spMkLst>
        </pc:spChg>
        <pc:picChg chg="mod">
          <ac:chgData name="Ole Raal" userId="214bbc39-5cef-4608-ada6-b2f3da8c84a6" providerId="ADAL" clId="{237127E1-02E4-4B14-9C66-E03BC9122648}" dt="2023-03-16T13:10:13.203" v="18064" actId="1076"/>
          <ac:picMkLst>
            <pc:docMk/>
            <pc:sldMk cId="607778871" sldId="276"/>
            <ac:picMk id="1026" creationId="{224C7627-D063-A866-DB58-0826BD979C00}"/>
          </ac:picMkLst>
        </pc:picChg>
      </pc:sldChg>
      <pc:sldChg chg="addSp delSp modSp new mod setBg">
        <pc:chgData name="Ole Raal" userId="214bbc39-5cef-4608-ada6-b2f3da8c84a6" providerId="ADAL" clId="{237127E1-02E4-4B14-9C66-E03BC9122648}" dt="2023-03-16T15:56:53.589" v="19235"/>
        <pc:sldMkLst>
          <pc:docMk/>
          <pc:sldMk cId="2513993668" sldId="277"/>
        </pc:sldMkLst>
        <pc:spChg chg="mod">
          <ac:chgData name="Ole Raal" userId="214bbc39-5cef-4608-ada6-b2f3da8c84a6" providerId="ADAL" clId="{237127E1-02E4-4B14-9C66-E03BC9122648}" dt="2023-03-16T14:17:12.909" v="18817" actId="20577"/>
          <ac:spMkLst>
            <pc:docMk/>
            <pc:sldMk cId="2513993668" sldId="277"/>
            <ac:spMk id="2" creationId="{956F4320-74F4-0370-5124-FF132E4B5971}"/>
          </ac:spMkLst>
        </pc:spChg>
        <pc:spChg chg="del">
          <ac:chgData name="Ole Raal" userId="214bbc39-5cef-4608-ada6-b2f3da8c84a6" providerId="ADAL" clId="{237127E1-02E4-4B14-9C66-E03BC9122648}" dt="2023-03-16T14:16:39.319" v="18750" actId="478"/>
          <ac:spMkLst>
            <pc:docMk/>
            <pc:sldMk cId="2513993668" sldId="277"/>
            <ac:spMk id="3" creationId="{DA219524-DD7D-69B0-9383-EF9E1E5FB0E9}"/>
          </ac:spMkLst>
        </pc:spChg>
        <pc:spChg chg="add mod">
          <ac:chgData name="Ole Raal" userId="214bbc39-5cef-4608-ada6-b2f3da8c84a6" providerId="ADAL" clId="{237127E1-02E4-4B14-9C66-E03BC9122648}" dt="2023-03-16T15:56:39.293" v="19234" actId="20577"/>
          <ac:spMkLst>
            <pc:docMk/>
            <pc:sldMk cId="2513993668" sldId="277"/>
            <ac:spMk id="4" creationId="{79277BF5-06A8-C18B-922C-4E9DC5425CC0}"/>
          </ac:spMkLst>
        </pc:spChg>
        <pc:picChg chg="add mod">
          <ac:chgData name="Ole Raal" userId="214bbc39-5cef-4608-ada6-b2f3da8c84a6" providerId="ADAL" clId="{237127E1-02E4-4B14-9C66-E03BC9122648}" dt="2023-03-16T15:52:08.303" v="19228" actId="1076"/>
          <ac:picMkLst>
            <pc:docMk/>
            <pc:sldMk cId="2513993668" sldId="277"/>
            <ac:picMk id="5" creationId="{3CD01716-E19B-7761-5193-BEC11ACA40DA}"/>
          </ac:picMkLst>
        </pc:picChg>
      </pc:sldChg>
    </pc:docChg>
  </pc:docChgLst>
  <pc:docChgLst>
    <pc:chgData name="Ole Raal" userId="214bbc39-5cef-4608-ada6-b2f3da8c84a6" providerId="ADAL" clId="{4A13E5DF-9E5E-42D1-8C05-F07B83365766}"/>
    <pc:docChg chg="undo custSel addSld modSld sldOrd">
      <pc:chgData name="Ole Raal" userId="214bbc39-5cef-4608-ada6-b2f3da8c84a6" providerId="ADAL" clId="{4A13E5DF-9E5E-42D1-8C05-F07B83365766}" dt="2023-07-03T14:21:09.494" v="1409" actId="313"/>
      <pc:docMkLst>
        <pc:docMk/>
      </pc:docMkLst>
      <pc:sldChg chg="mod modShow">
        <pc:chgData name="Ole Raal" userId="214bbc39-5cef-4608-ada6-b2f3da8c84a6" providerId="ADAL" clId="{4A13E5DF-9E5E-42D1-8C05-F07B83365766}" dt="2023-07-03T13:39:26.373" v="76" actId="729"/>
        <pc:sldMkLst>
          <pc:docMk/>
          <pc:sldMk cId="2882472491" sldId="266"/>
        </pc:sldMkLst>
      </pc:sldChg>
      <pc:sldChg chg="ord">
        <pc:chgData name="Ole Raal" userId="214bbc39-5cef-4608-ada6-b2f3da8c84a6" providerId="ADAL" clId="{4A13E5DF-9E5E-42D1-8C05-F07B83365766}" dt="2023-07-03T13:40:11.139" v="78"/>
        <pc:sldMkLst>
          <pc:docMk/>
          <pc:sldMk cId="4211289218" sldId="270"/>
        </pc:sldMkLst>
      </pc:sldChg>
      <pc:sldChg chg="addSp delSp modSp new mod">
        <pc:chgData name="Ole Raal" userId="214bbc39-5cef-4608-ada6-b2f3da8c84a6" providerId="ADAL" clId="{4A13E5DF-9E5E-42D1-8C05-F07B83365766}" dt="2023-07-03T13:38:47.290" v="75"/>
        <pc:sldMkLst>
          <pc:docMk/>
          <pc:sldMk cId="1054694145" sldId="278"/>
        </pc:sldMkLst>
        <pc:spChg chg="mod">
          <ac:chgData name="Ole Raal" userId="214bbc39-5cef-4608-ada6-b2f3da8c84a6" providerId="ADAL" clId="{4A13E5DF-9E5E-42D1-8C05-F07B83365766}" dt="2023-07-03T11:27:54.265" v="26" actId="14100"/>
          <ac:spMkLst>
            <pc:docMk/>
            <pc:sldMk cId="1054694145" sldId="278"/>
            <ac:spMk id="2" creationId="{55898E9F-7328-265C-8DED-629C10CF6CDE}"/>
          </ac:spMkLst>
        </pc:spChg>
        <pc:spChg chg="del">
          <ac:chgData name="Ole Raal" userId="214bbc39-5cef-4608-ada6-b2f3da8c84a6" providerId="ADAL" clId="{4A13E5DF-9E5E-42D1-8C05-F07B83365766}" dt="2023-07-03T11:28:05.041" v="27" actId="478"/>
          <ac:spMkLst>
            <pc:docMk/>
            <pc:sldMk cId="1054694145" sldId="278"/>
            <ac:spMk id="3" creationId="{BC45BFE9-1F3A-6A46-541A-B18BF4F74534}"/>
          </ac:spMkLst>
        </pc:spChg>
        <pc:spChg chg="add mod">
          <ac:chgData name="Ole Raal" userId="214bbc39-5cef-4608-ada6-b2f3da8c84a6" providerId="ADAL" clId="{4A13E5DF-9E5E-42D1-8C05-F07B83365766}" dt="2023-07-03T13:38:24.541" v="74" actId="3626"/>
          <ac:spMkLst>
            <pc:docMk/>
            <pc:sldMk cId="1054694145" sldId="278"/>
            <ac:spMk id="5" creationId="{C8086E12-C9C4-0DD4-8781-31E474A6172D}"/>
          </ac:spMkLst>
        </pc:spChg>
        <pc:picChg chg="add mod">
          <ac:chgData name="Ole Raal" userId="214bbc39-5cef-4608-ada6-b2f3da8c84a6" providerId="ADAL" clId="{4A13E5DF-9E5E-42D1-8C05-F07B83365766}" dt="2023-07-03T13:38:47.290" v="75"/>
          <ac:picMkLst>
            <pc:docMk/>
            <pc:sldMk cId="1054694145" sldId="278"/>
            <ac:picMk id="4" creationId="{DBBC3CC0-4E68-E9E9-F2C4-A83AA26B6E83}"/>
          </ac:picMkLst>
        </pc:picChg>
      </pc:sldChg>
      <pc:sldChg chg="addSp modSp new mod modAnim modNotesTx">
        <pc:chgData name="Ole Raal" userId="214bbc39-5cef-4608-ada6-b2f3da8c84a6" providerId="ADAL" clId="{4A13E5DF-9E5E-42D1-8C05-F07B83365766}" dt="2023-07-03T14:21:09.494" v="1409" actId="313"/>
        <pc:sldMkLst>
          <pc:docMk/>
          <pc:sldMk cId="131430645" sldId="279"/>
        </pc:sldMkLst>
        <pc:spChg chg="mod">
          <ac:chgData name="Ole Raal" userId="214bbc39-5cef-4608-ada6-b2f3da8c84a6" providerId="ADAL" clId="{4A13E5DF-9E5E-42D1-8C05-F07B83365766}" dt="2023-07-03T13:41:04.193" v="137" actId="14100"/>
          <ac:spMkLst>
            <pc:docMk/>
            <pc:sldMk cId="131430645" sldId="279"/>
            <ac:spMk id="2" creationId="{791C6767-E06B-A629-5D34-33A5BB5154B4}"/>
          </ac:spMkLst>
        </pc:spChg>
        <pc:spChg chg="mod">
          <ac:chgData name="Ole Raal" userId="214bbc39-5cef-4608-ada6-b2f3da8c84a6" providerId="ADAL" clId="{4A13E5DF-9E5E-42D1-8C05-F07B83365766}" dt="2023-07-03T14:21:09.494" v="1409" actId="313"/>
          <ac:spMkLst>
            <pc:docMk/>
            <pc:sldMk cId="131430645" sldId="279"/>
            <ac:spMk id="3" creationId="{2C774F0F-604A-3BAB-5AE4-18D89963C61B}"/>
          </ac:spMkLst>
        </pc:spChg>
        <pc:spChg chg="add mod">
          <ac:chgData name="Ole Raal" userId="214bbc39-5cef-4608-ada6-b2f3da8c84a6" providerId="ADAL" clId="{4A13E5DF-9E5E-42D1-8C05-F07B83365766}" dt="2023-07-03T13:48:43.161" v="709" actId="1076"/>
          <ac:spMkLst>
            <pc:docMk/>
            <pc:sldMk cId="131430645" sldId="279"/>
            <ac:spMk id="6" creationId="{84E6F921-EE5A-D8F1-B0AE-362296B344F7}"/>
          </ac:spMkLst>
        </pc:spChg>
        <pc:picChg chg="add mod">
          <ac:chgData name="Ole Raal" userId="214bbc39-5cef-4608-ada6-b2f3da8c84a6" providerId="ADAL" clId="{4A13E5DF-9E5E-42D1-8C05-F07B83365766}" dt="2023-07-03T13:49:13.421" v="712" actId="1076"/>
          <ac:picMkLst>
            <pc:docMk/>
            <pc:sldMk cId="131430645" sldId="279"/>
            <ac:picMk id="5" creationId="{DA31ACE0-FD08-F782-DC63-C6FE25D574D0}"/>
          </ac:picMkLst>
        </pc:picChg>
      </pc:sldChg>
      <pc:sldChg chg="addSp delSp modSp add mod ord modAnim">
        <pc:chgData name="Ole Raal" userId="214bbc39-5cef-4608-ada6-b2f3da8c84a6" providerId="ADAL" clId="{4A13E5DF-9E5E-42D1-8C05-F07B83365766}" dt="2023-07-03T14:15:10.902" v="1014"/>
        <pc:sldMkLst>
          <pc:docMk/>
          <pc:sldMk cId="1825195699" sldId="280"/>
        </pc:sldMkLst>
        <pc:spChg chg="add mod">
          <ac:chgData name="Ole Raal" userId="214bbc39-5cef-4608-ada6-b2f3da8c84a6" providerId="ADAL" clId="{4A13E5DF-9E5E-42D1-8C05-F07B83365766}" dt="2023-07-03T14:14:35.615" v="1005" actId="164"/>
          <ac:spMkLst>
            <pc:docMk/>
            <pc:sldMk cId="1825195699" sldId="280"/>
            <ac:spMk id="2" creationId="{6225C818-B18A-0D51-AA83-E8FCC204C7D6}"/>
          </ac:spMkLst>
        </pc:spChg>
        <pc:spChg chg="mod">
          <ac:chgData name="Ole Raal" userId="214bbc39-5cef-4608-ada6-b2f3da8c84a6" providerId="ADAL" clId="{4A13E5DF-9E5E-42D1-8C05-F07B83365766}" dt="2023-07-03T14:01:17.019" v="918" actId="1076"/>
          <ac:spMkLst>
            <pc:docMk/>
            <pc:sldMk cId="1825195699" sldId="280"/>
            <ac:spMk id="5" creationId="{01DAC622-7583-8C5E-D2BB-82A9A48D146A}"/>
          </ac:spMkLst>
        </pc:spChg>
        <pc:spChg chg="mod">
          <ac:chgData name="Ole Raal" userId="214bbc39-5cef-4608-ada6-b2f3da8c84a6" providerId="ADAL" clId="{4A13E5DF-9E5E-42D1-8C05-F07B83365766}" dt="2023-07-03T14:13:40.273" v="997" actId="164"/>
          <ac:spMkLst>
            <pc:docMk/>
            <pc:sldMk cId="1825195699" sldId="280"/>
            <ac:spMk id="7" creationId="{202465BB-43E2-70CA-8212-90D6127E5FAF}"/>
          </ac:spMkLst>
        </pc:spChg>
        <pc:spChg chg="add del mod">
          <ac:chgData name="Ole Raal" userId="214bbc39-5cef-4608-ada6-b2f3da8c84a6" providerId="ADAL" clId="{4A13E5DF-9E5E-42D1-8C05-F07B83365766}" dt="2023-07-03T14:06:26.136" v="941"/>
          <ac:spMkLst>
            <pc:docMk/>
            <pc:sldMk cId="1825195699" sldId="280"/>
            <ac:spMk id="8" creationId="{EB02851A-5C32-FC5E-9129-1DE08E273F3E}"/>
          </ac:spMkLst>
        </pc:spChg>
        <pc:spChg chg="mod">
          <ac:chgData name="Ole Raal" userId="214bbc39-5cef-4608-ada6-b2f3da8c84a6" providerId="ADAL" clId="{4A13E5DF-9E5E-42D1-8C05-F07B83365766}" dt="2023-07-03T14:13:40.273" v="997" actId="164"/>
          <ac:spMkLst>
            <pc:docMk/>
            <pc:sldMk cId="1825195699" sldId="280"/>
            <ac:spMk id="14" creationId="{AADEE651-E2F1-B8FF-7F64-08806EB9560C}"/>
          </ac:spMkLst>
        </pc:spChg>
        <pc:spChg chg="mod">
          <ac:chgData name="Ole Raal" userId="214bbc39-5cef-4608-ada6-b2f3da8c84a6" providerId="ADAL" clId="{4A13E5DF-9E5E-42D1-8C05-F07B83365766}" dt="2023-07-03T14:14:26.723" v="1004" actId="164"/>
          <ac:spMkLst>
            <pc:docMk/>
            <pc:sldMk cId="1825195699" sldId="280"/>
            <ac:spMk id="15" creationId="{ACD06614-263A-BA09-A6F5-3F115A6D8686}"/>
          </ac:spMkLst>
        </pc:spChg>
        <pc:spChg chg="mod">
          <ac:chgData name="Ole Raal" userId="214bbc39-5cef-4608-ada6-b2f3da8c84a6" providerId="ADAL" clId="{4A13E5DF-9E5E-42D1-8C05-F07B83365766}" dt="2023-07-03T14:14:35.615" v="1005" actId="164"/>
          <ac:spMkLst>
            <pc:docMk/>
            <pc:sldMk cId="1825195699" sldId="280"/>
            <ac:spMk id="16" creationId="{A79AB129-4B0B-68C9-417A-B26EAA2CF20D}"/>
          </ac:spMkLst>
        </pc:spChg>
        <pc:spChg chg="mod">
          <ac:chgData name="Ole Raal" userId="214bbc39-5cef-4608-ada6-b2f3da8c84a6" providerId="ADAL" clId="{4A13E5DF-9E5E-42D1-8C05-F07B83365766}" dt="2023-07-03T14:12:21.640" v="986" actId="1076"/>
          <ac:spMkLst>
            <pc:docMk/>
            <pc:sldMk cId="1825195699" sldId="280"/>
            <ac:spMk id="18" creationId="{67F56F1D-75E6-0C64-27F1-8EB7E28A94C2}"/>
          </ac:spMkLst>
        </pc:spChg>
        <pc:spChg chg="mod">
          <ac:chgData name="Ole Raal" userId="214bbc39-5cef-4608-ada6-b2f3da8c84a6" providerId="ADAL" clId="{4A13E5DF-9E5E-42D1-8C05-F07B83365766}" dt="2023-07-03T14:01:17.019" v="918" actId="1076"/>
          <ac:spMkLst>
            <pc:docMk/>
            <pc:sldMk cId="1825195699" sldId="280"/>
            <ac:spMk id="19" creationId="{BFD0EB64-0919-4D33-7BBE-271B57E566D0}"/>
          </ac:spMkLst>
        </pc:spChg>
        <pc:grpChg chg="add mod">
          <ac:chgData name="Ole Raal" userId="214bbc39-5cef-4608-ada6-b2f3da8c84a6" providerId="ADAL" clId="{4A13E5DF-9E5E-42D1-8C05-F07B83365766}" dt="2023-07-03T14:13:40.273" v="997" actId="164"/>
          <ac:grpSpMkLst>
            <pc:docMk/>
            <pc:sldMk cId="1825195699" sldId="280"/>
            <ac:grpSpMk id="26" creationId="{E3350D87-CBB1-512B-9AE7-2E8993DE0D3B}"/>
          </ac:grpSpMkLst>
        </pc:grpChg>
        <pc:grpChg chg="add mod">
          <ac:chgData name="Ole Raal" userId="214bbc39-5cef-4608-ada6-b2f3da8c84a6" providerId="ADAL" clId="{4A13E5DF-9E5E-42D1-8C05-F07B83365766}" dt="2023-07-03T14:13:40.273" v="997" actId="164"/>
          <ac:grpSpMkLst>
            <pc:docMk/>
            <pc:sldMk cId="1825195699" sldId="280"/>
            <ac:grpSpMk id="27" creationId="{03183964-E3F1-B45C-FE2F-88A2C39B4A66}"/>
          </ac:grpSpMkLst>
        </pc:grpChg>
        <pc:grpChg chg="add mod">
          <ac:chgData name="Ole Raal" userId="214bbc39-5cef-4608-ada6-b2f3da8c84a6" providerId="ADAL" clId="{4A13E5DF-9E5E-42D1-8C05-F07B83365766}" dt="2023-07-03T14:14:26.723" v="1004" actId="164"/>
          <ac:grpSpMkLst>
            <pc:docMk/>
            <pc:sldMk cId="1825195699" sldId="280"/>
            <ac:grpSpMk id="28" creationId="{F95F8F5A-E765-04E4-A6D7-DB3EA997A5D4}"/>
          </ac:grpSpMkLst>
        </pc:grpChg>
        <pc:grpChg chg="add mod">
          <ac:chgData name="Ole Raal" userId="214bbc39-5cef-4608-ada6-b2f3da8c84a6" providerId="ADAL" clId="{4A13E5DF-9E5E-42D1-8C05-F07B83365766}" dt="2023-07-03T14:14:35.615" v="1005" actId="164"/>
          <ac:grpSpMkLst>
            <pc:docMk/>
            <pc:sldMk cId="1825195699" sldId="280"/>
            <ac:grpSpMk id="29" creationId="{E70955CB-6F0B-0B9C-7EA4-3A7B5EB81A71}"/>
          </ac:grpSpMkLst>
        </pc:grpChg>
        <pc:graphicFrameChg chg="del">
          <ac:chgData name="Ole Raal" userId="214bbc39-5cef-4608-ada6-b2f3da8c84a6" providerId="ADAL" clId="{4A13E5DF-9E5E-42D1-8C05-F07B83365766}" dt="2023-07-03T14:00:29.907" v="914" actId="478"/>
          <ac:graphicFrameMkLst>
            <pc:docMk/>
            <pc:sldMk cId="1825195699" sldId="280"/>
            <ac:graphicFrameMk id="3" creationId="{049B7AFD-01EE-E235-9DFE-657935452E03}"/>
          </ac:graphicFrameMkLst>
        </pc:graphicFrameChg>
        <pc:graphicFrameChg chg="del">
          <ac:chgData name="Ole Raal" userId="214bbc39-5cef-4608-ada6-b2f3da8c84a6" providerId="ADAL" clId="{4A13E5DF-9E5E-42D1-8C05-F07B83365766}" dt="2023-07-03T14:00:26.820" v="913" actId="478"/>
          <ac:graphicFrameMkLst>
            <pc:docMk/>
            <pc:sldMk cId="1825195699" sldId="280"/>
            <ac:graphicFrameMk id="4" creationId="{75DF8BDE-BDDE-98BD-F5C0-61E19EB11E0A}"/>
          </ac:graphicFrameMkLst>
        </pc:graphicFrameChg>
        <pc:picChg chg="del mod">
          <ac:chgData name="Ole Raal" userId="214bbc39-5cef-4608-ada6-b2f3da8c84a6" providerId="ADAL" clId="{4A13E5DF-9E5E-42D1-8C05-F07B83365766}" dt="2023-07-03T14:08:41.362" v="958" actId="478"/>
          <ac:picMkLst>
            <pc:docMk/>
            <pc:sldMk cId="1825195699" sldId="280"/>
            <ac:picMk id="6" creationId="{B874F44A-1C0B-5B1C-C5C5-063F6961458D}"/>
          </ac:picMkLst>
        </pc:picChg>
        <pc:cxnChg chg="add mod">
          <ac:chgData name="Ole Raal" userId="214bbc39-5cef-4608-ada6-b2f3da8c84a6" providerId="ADAL" clId="{4A13E5DF-9E5E-42D1-8C05-F07B83365766}" dt="2023-07-03T14:14:26.723" v="1004" actId="164"/>
          <ac:cxnSpMkLst>
            <pc:docMk/>
            <pc:sldMk cId="1825195699" sldId="280"/>
            <ac:cxnSpMk id="10" creationId="{F6E679A6-D2B5-32A8-1FC3-9941E5DD37CE}"/>
          </ac:cxnSpMkLst>
        </pc:cxnChg>
        <pc:cxnChg chg="del mod">
          <ac:chgData name="Ole Raal" userId="214bbc39-5cef-4608-ada6-b2f3da8c84a6" providerId="ADAL" clId="{4A13E5DF-9E5E-42D1-8C05-F07B83365766}" dt="2023-07-03T14:09:57.038" v="969" actId="478"/>
          <ac:cxnSpMkLst>
            <pc:docMk/>
            <pc:sldMk cId="1825195699" sldId="280"/>
            <ac:cxnSpMk id="11" creationId="{9B3B3948-6122-A556-AED0-BC185C469C44}"/>
          </ac:cxnSpMkLst>
        </pc:cxnChg>
        <pc:cxnChg chg="del mod">
          <ac:chgData name="Ole Raal" userId="214bbc39-5cef-4608-ada6-b2f3da8c84a6" providerId="ADAL" clId="{4A13E5DF-9E5E-42D1-8C05-F07B83365766}" dt="2023-07-03T14:08:45.768" v="959" actId="478"/>
          <ac:cxnSpMkLst>
            <pc:docMk/>
            <pc:sldMk cId="1825195699" sldId="280"/>
            <ac:cxnSpMk id="12" creationId="{87DB7F8E-D7FB-E862-2A0A-5CB602CF953C}"/>
          </ac:cxnSpMkLst>
        </pc:cxnChg>
        <pc:cxnChg chg="add mod">
          <ac:chgData name="Ole Raal" userId="214bbc39-5cef-4608-ada6-b2f3da8c84a6" providerId="ADAL" clId="{4A13E5DF-9E5E-42D1-8C05-F07B83365766}" dt="2023-07-03T14:13:33.758" v="996" actId="164"/>
          <ac:cxnSpMkLst>
            <pc:docMk/>
            <pc:sldMk cId="1825195699" sldId="280"/>
            <ac:cxnSpMk id="17" creationId="{BE3EF901-9633-E073-2373-1B988BB0D2CE}"/>
          </ac:cxnSpMkLst>
        </pc:cxnChg>
        <pc:cxnChg chg="add mod">
          <ac:chgData name="Ole Raal" userId="214bbc39-5cef-4608-ada6-b2f3da8c84a6" providerId="ADAL" clId="{4A13E5DF-9E5E-42D1-8C05-F07B83365766}" dt="2023-07-03T14:13:33.758" v="996" actId="164"/>
          <ac:cxnSpMkLst>
            <pc:docMk/>
            <pc:sldMk cId="1825195699" sldId="280"/>
            <ac:cxnSpMk id="21" creationId="{56565F3E-D42B-254A-A589-46C20849D49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59B47-3B08-4451-A179-BD7EC764B9FB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A309B-8CAF-49AD-8EBD-C6370634608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34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Joul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Joule: </a:t>
            </a:r>
            <a:r>
              <a:rPr lang="da-DK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Er en afledt SI-enhed for arbejde og energi. 1 joule er defineret som 1 watt x 1 sekund eller 1 newton x 1 meter. Enheden er opkaldt efter den engelske fysiker James </a:t>
            </a:r>
            <a:r>
              <a:rPr lang="da-DK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Prescott</a:t>
            </a:r>
            <a:r>
              <a:rPr lang="da-DK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Joule. Enheden angives ofte med præfixet "kilo" som </a:t>
            </a:r>
            <a:r>
              <a:rPr lang="da-DK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kiloJoule</a:t>
            </a:r>
            <a:r>
              <a:rPr lang="da-DK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Per definition: </a:t>
            </a:r>
            <a:r>
              <a:rPr lang="da-DK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Wikipedia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035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Alle atomer (undtaget brint) er skabt i de processer som sker i stjernerne og gennem under de ekstremt voldsomme fysiske omstændigheder som sker under b.la. supernova eksplosioner.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 er nok ikke et endegyldigt svar på det MEN atomkraft udleder ikke mere CO</a:t>
            </a:r>
            <a:r>
              <a:rPr lang="da-DK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da-DK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end de kendte vedvarende energikilder.</a:t>
            </a:r>
            <a:endParaRPr lang="pt-BR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7472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dirty="0"/>
              <a:t>Næsten alt betyder af undtagelse er geotermisk energi, som stammer fra varmen fra jordens indre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Selvom fotonerne altid bevæger sig med lysets hastighed vil deres udbredelse i en given retning varierer igennem forskellige stoffer. I praksis vil de kun opnå lysets hastighed i det tomme rum uden stof (vakuum)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Farligheden af stråling stiger derfor med også med bølgelængden hvor vi typisk benævner stråling i </a:t>
            </a:r>
            <a:r>
              <a:rPr lang="da-DK" dirty="0" err="1"/>
              <a:t>røngten</a:t>
            </a:r>
            <a:r>
              <a:rPr lang="da-DK" dirty="0"/>
              <a:t>- og gammaområdet som ”radioaktiv stråling”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977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Selvom fotonerne altid bevæger sig med lysets hastighed vil deres udbredelse i en given retning varierer igennem forskellige stoffer. I praksis vil de kun opnå lysets hastighed i det tomme rum uden stof (vakuum)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Farligheden af stråling stiger derfor med også med bølgelængden hvor vi typisk benævner stråling i </a:t>
            </a:r>
            <a:r>
              <a:rPr lang="da-DK" dirty="0" err="1"/>
              <a:t>røngten</a:t>
            </a:r>
            <a:r>
              <a:rPr lang="da-DK" dirty="0"/>
              <a:t>- og gammaområdet som ”radioaktiv stråling”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43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Nyere solceller kan i praksis omsætte imellem 20 – 40% af solens energi direkte til elektrisk energi. Tallet er steget meget de seneste årti og der forventes yderlige fremskridt på området.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5608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9099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4838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Nej her har han hverken potentiel eller kinetisk energi (så længe banen ikke er hævet fra jorden….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Her vil han kun have potentiel energi (han bevæger sig jo ikke)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I bunden kører han hurtigst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Skaterens totale energi er altid den samme men veksler imellem potentiel og kinetisk energi alt efter hvor han er på banen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Der mangler friktion (her primært rullemodstand og luftmodstand) så i virkeligheden vil han komme kortere og kortere op på banen indtil alt hans totale energi er omsat til varme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44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Bogen kan illustrerer hvordan friktion sætter partiklerne i bevægelse (og nok også laver noget støv…)</a:t>
            </a:r>
          </a:p>
          <a:p>
            <a:r>
              <a:rPr lang="da-DK" dirty="0"/>
              <a:t>Entropi er årsagen til at alt fri energi altid på et tidspunkt vil ende som varme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Processen er ikke reversibel da der er uendeligt mange måder hvorpå man vil kunne blande partiklerne på men kun én hvor man har orden på. I virkeligheden et statistisk udfald af uendeligt mange er uendeligt til derfor være uendeligt usandsynligt.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dirty="0"/>
              <a:t>Eksempel: Ved at ryste kassen her vil det være (næsten) uendeligt usandsynligt at alle de røde kugler vil ende i én side og alle blå på den anden. Til gengæld vi il der være (næsten) uendeligt mange kombinationer at mulighed for hvilke blå og røde kugler der kunne ligge i </a:t>
            </a:r>
            <a:r>
              <a:rPr lang="da-DK" dirty="0" err="1"/>
              <a:t>henholdvist</a:t>
            </a:r>
            <a:r>
              <a:rPr lang="da-DK" dirty="0"/>
              <a:t> den ene eller den anden side af kassen.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213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Begrebet giver ikke mening da temperatur er energi – ingen stof ingen energi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Man øger den kinetiske energi i stoffets partikler – mere bevægelse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Bevægelsen = arbejde som tilfører energi til stoffets partikler (f.eks. når man slår på noget med en hammer så opvarmes emnerne)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Ja det absolutte nulpunkt (-273.15 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°C = 0 °K)  - så har er stoffets kinetiske energi nul (ligger stille)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Nej ikke teoretisk – i praksis dog umuligt at undgå at energioverførsel vil omgivelser på et tidspunkt vil opnå ligevægt med den tilførte energimængde op imod ∞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Den kinetiske energi (bevægelserne) vil overføre deres energi til det omgivne miljø indtil der opnås ligevægt = samme temperatur (her afkøling til omgivelsestemperatur)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1116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Når 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dør og over lang tid mister O (oxygen) så er stoffet C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kulbrinter = f.eks. benzin/diesel man kan reagere med Oxygen (forbrænde) og frigive Varme +  CO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 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+   H</a:t>
            </a:r>
            <a:r>
              <a:rPr lang="pt-BR" sz="12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pt-B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Hovedparten af den fotosyntetiske produktion foretages af højere planter. Planter binder normalt </a:t>
            </a:r>
            <a:r>
              <a:rPr lang="da-DK" b="0" i="0" dirty="0">
                <a:solidFill>
                  <a:srgbClr val="040C28"/>
                </a:solidFill>
                <a:effectLst/>
                <a:latin typeface="Google Sans"/>
              </a:rPr>
              <a:t>2-5 %</a:t>
            </a: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 af den solenergi, der rammer dem, i organisk stof. Resten går tabt. Hos planter finder fotosyntesen helt overvejende sted i bladene. (kilde: https://denstoredanske.lex.dk/fotosyntese)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202124"/>
                </a:solidFill>
                <a:effectLst/>
                <a:latin typeface="Google Sans"/>
              </a:rPr>
              <a:t>Kemiske processer sker nemmere (eller overhovedet…) hvis temperaturen hæves. En anden meget brugt metode er at anvende katalysatorer til at fremme de ønskede reaktioner.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0015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Alle metaller er på grund af deres metalbindinger, elektrisk ledende – dog er nogle bedre end andre.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Aluminium leder strøm dårligere end kobber </a:t>
            </a:r>
            <a:r>
              <a:rPr lang="da-DK" sz="1200" b="0" i="1" dirty="0"/>
              <a:t>men</a:t>
            </a:r>
            <a:r>
              <a:rPr lang="da-DK" sz="1200" dirty="0"/>
              <a:t> selvom man skal lave kablerne tykkere er de både lettere og meget billigere sammenlignet med kobberkabler.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Ret nøjagtigt 50 gange pr. sekund (frekvens = Hz). Periodetid: 1/f </a:t>
            </a:r>
            <a:r>
              <a:rPr lang="da-DK" sz="1200" dirty="0">
                <a:sym typeface="Wingdings" panose="05000000000000000000" pitchFamily="2" charset="2"/>
              </a:rPr>
              <a:t></a:t>
            </a:r>
            <a:r>
              <a:rPr lang="da-DK" sz="1200" dirty="0"/>
              <a:t> 1/50 = 0,02 se  kunder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61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ElectroBOOM</a:t>
            </a:r>
            <a:r>
              <a:rPr lang="da-DK" dirty="0"/>
              <a:t> hæver i forsøget spændingen 20 gange og dermed bliver strømmen i ledningerne 20 gange mindre.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503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Alle drivmaskiner (elmotorer) i biler er 3-fasede AC motorer men der er flere typer af disse med hver deres fordele</a:t>
            </a:r>
          </a:p>
          <a:p>
            <a:r>
              <a:rPr lang="da-DK" dirty="0"/>
              <a:t>Genopladning af batterier er ikke tabsfri men virkningsgrader på over 90% er praktisk opnåelige</a:t>
            </a:r>
          </a:p>
          <a:p>
            <a:r>
              <a:rPr lang="da-DK" dirty="0"/>
              <a:t>Ved hurtigladning sker konverteringen fra AC til DC udenfor bilen så </a:t>
            </a:r>
            <a:r>
              <a:rPr lang="da-DK" dirty="0" err="1"/>
              <a:t>ladestanderen</a:t>
            </a:r>
            <a:r>
              <a:rPr lang="da-DK" dirty="0"/>
              <a:t> direkte forsyner bilen med alt den DC den kan modtage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2239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At udnytte energien bedre er den eneste mulighed som virker lige nu – og den er endda også økonomisk ret fordelagtig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CA309B-8CAF-49AD-8EBD-C63706346086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173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108B5-7F9D-2781-0E97-68DE3C0AE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562DB-E5E2-CDE1-1B97-2D346163A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0C642-5468-BD07-47A5-0F56C6C55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D29D3-0FFE-768F-8C7F-AC5E15F4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632CE-BE91-D2D7-2082-095935094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467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BAF8-C46C-CE04-8F3A-6C21A6AE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605C8-52D4-C4B3-1991-7463DE02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D3131-1DE0-5816-92A8-101BF9A6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99CFA-1CD7-55A8-5D80-695BB0699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8B37A-5BA1-E7D1-7921-7E793472A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515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365A-599F-C8F9-2376-BC37E80B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D7D84-B8DE-8042-1BB1-BE50B0480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C3292-ABDE-3B2F-6BE3-551C90EA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4CB76-9961-06D8-935B-918D2852B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02D04-9D7A-438C-1163-273A9714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123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581D-5D4D-FC08-2769-DAA09EC8B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0EC1D-E216-5D0F-548C-322C6A11A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9E6F6-7FB8-357D-38D3-24BFA58A2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AA806-C544-2BEA-94FA-96E53E11F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426FE-B19A-838A-E5B5-AA3DAA634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367A4-C716-A5A6-21EA-CFB392E79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928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1767-4EDE-7B80-0D3D-4E811331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ABFF7-290E-5452-0FA4-03644CB00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8CDA9-7268-0344-735F-DAE53528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7A733-CC51-F58B-6248-C67E28DED2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0F590-82CB-C6CB-88E4-727714FC7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A86CEB-3D1F-B8E1-0FC9-DA8D0515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E097A-EEF4-B537-E5A9-7A4B24307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2C74-8625-23FB-6854-19F9E4C81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018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B761-79AC-1213-1AD9-3AEE29DF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64BEF-A59D-CA02-FF4D-F3EE2523B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867CD-6054-4FDD-CDEF-8E9E09665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43E63-CFD9-E43B-D979-57D3D077D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863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DB70B1-CB7E-C53C-B9A4-684A697E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01FECD-CC20-5903-9971-3FAA70A9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94897-C810-4B48-EDA4-B99185D9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63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3BEA-7A7B-8162-927A-F9DED3A4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F01B6-933D-724C-59FE-5F5FC4994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55C1E-2ED6-813B-3570-FF7E0A314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2B9AD-6146-1977-177F-21B7F09F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13747-13B2-E0A8-CBF5-AA35E1EA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200BB-593A-7823-776E-022EF5A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70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A55E8-5FFE-A9D9-E57F-633F8292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EFA3A0-7274-9FC0-FE52-27D525A3C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E7AF8-BDD0-53E2-E72B-70921299F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47A01-8B99-453A-37C5-BC13A7EE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F4E0D-4DBB-A46F-343C-BA2FE652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BEE1A-404A-AB70-2D6D-7F4B0E3F3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003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C576-833E-9020-D686-7EF54586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EC8BD-9B15-43D6-7097-C2115C4B5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C32B4-1568-A2F5-A61F-DEB90D32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D88D2-2FB2-41F4-F36C-7E1BC3A9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10C6B-D55D-BE0A-12F3-358459AF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956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48572-F7CD-1C53-EA32-8E5C75A84A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0B870-BABE-6D54-9E1D-6B959BDD1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0E7D2-CC87-AE77-AADA-D42FBC37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DE551-36DB-20BB-0CD5-3BA53410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0A3D7-AC67-393B-1C64-7D43E527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346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721C8-FDEC-D689-B7C5-CE1D8E05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D3DD8-5599-6E58-FF7F-8A239151D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F0B4B-A98B-E226-7E73-00D045B61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24EA3-5526-4F0E-9F19-6A9D01AF2A52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7A0BB-4A6C-120E-7588-E37736E7A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AFA5B-1409-010F-279D-E287FC8BF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E5E5B-9332-4524-A3DA-2E47D149F8E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070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nergy.gov/ne/articles/infographic-fission-vs-fusion-whats-difference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nerginet.dk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courses.lumenlearning.com/physics/chapter/7-3-gravitational-potential-energy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11/relationships/webextension" Target="../webextensions/webextension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techcollege.cloud.panopto.eu/Panopto/Pages/Viewer.aspx?id=0d3a518c-9309-4678-a74c-b03400bd412a&amp;start=0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98F9-FFAD-7746-47E8-14130DDA43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Energi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7D792-4165-76AA-898A-46D14F91A0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Fysik</a:t>
            </a:r>
          </a:p>
        </p:txBody>
      </p:sp>
    </p:spTree>
    <p:extLst>
      <p:ext uri="{BB962C8B-B14F-4D97-AF65-F5344CB8AC3E}">
        <p14:creationId xmlns:p14="http://schemas.microsoft.com/office/powerpoint/2010/main" val="204473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569E6-3C1C-A8DC-70CF-53664669E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809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3200" dirty="0"/>
              <a:t>Al energi, vi kender til, kan inddeles i syv grundlæggende energiformer:</a:t>
            </a:r>
          </a:p>
          <a:p>
            <a:pPr marL="0" indent="0">
              <a:buNone/>
            </a:pPr>
            <a:endParaRPr lang="da-DK" sz="3200" dirty="0"/>
          </a:p>
          <a:p>
            <a:r>
              <a:rPr lang="da-DK" sz="3200" dirty="0"/>
              <a:t>Kerneenergi</a:t>
            </a:r>
          </a:p>
          <a:p>
            <a:r>
              <a:rPr lang="da-DK" sz="3200" dirty="0"/>
              <a:t>Strålingsenergi</a:t>
            </a:r>
          </a:p>
          <a:p>
            <a:r>
              <a:rPr lang="da-DK" sz="3200" dirty="0"/>
              <a:t>Kinetisk energi (bevægelses energi)</a:t>
            </a:r>
          </a:p>
          <a:p>
            <a:r>
              <a:rPr lang="da-DK" sz="3200" dirty="0"/>
              <a:t>Potentiel energi (positions energi)</a:t>
            </a:r>
          </a:p>
          <a:p>
            <a:r>
              <a:rPr lang="da-DK" sz="3200" dirty="0"/>
              <a:t>Termisk energi (varme energi)</a:t>
            </a:r>
          </a:p>
          <a:p>
            <a:r>
              <a:rPr lang="da-DK" sz="3200" dirty="0"/>
              <a:t>Kemisk energi</a:t>
            </a:r>
          </a:p>
          <a:p>
            <a:r>
              <a:rPr lang="da-DK" sz="3200" dirty="0"/>
              <a:t>Elektrisk energi</a:t>
            </a:r>
          </a:p>
          <a:p>
            <a:endParaRPr lang="da-DK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8B920F-F636-29FC-2046-632408C1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984" y="3848360"/>
            <a:ext cx="3877216" cy="2486372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FA4D0DA6-3E9A-D51B-E17C-C2BE49DC139A}"/>
              </a:ext>
            </a:extLst>
          </p:cNvPr>
          <p:cNvSpPr/>
          <p:nvPr/>
        </p:nvSpPr>
        <p:spPr>
          <a:xfrm>
            <a:off x="6526530" y="2023110"/>
            <a:ext cx="539844" cy="84582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23268-6D56-9335-662C-3C4D701FDB48}"/>
              </a:ext>
            </a:extLst>
          </p:cNvPr>
          <p:cNvSpPr txBox="1"/>
          <p:nvPr/>
        </p:nvSpPr>
        <p:spPr>
          <a:xfrm>
            <a:off x="7178040" y="2261354"/>
            <a:ext cx="3075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E</a:t>
            </a:r>
            <a:r>
              <a:rPr lang="da-DK" sz="2000" baseline="-25000" dirty="0"/>
              <a:t>kin</a:t>
            </a:r>
            <a:r>
              <a:rPr lang="da-DK" sz="2000" dirty="0"/>
              <a:t> + </a:t>
            </a:r>
            <a:r>
              <a:rPr lang="da-DK" sz="2000" dirty="0" err="1"/>
              <a:t>E</a:t>
            </a:r>
            <a:r>
              <a:rPr lang="da-DK" sz="2000" baseline="-25000" dirty="0" err="1"/>
              <a:t>pot</a:t>
            </a:r>
            <a:r>
              <a:rPr lang="da-DK" sz="2000" dirty="0"/>
              <a:t> = Mekanisk energi</a:t>
            </a:r>
          </a:p>
        </p:txBody>
      </p:sp>
    </p:spTree>
    <p:extLst>
      <p:ext uri="{BB962C8B-B14F-4D97-AF65-F5344CB8AC3E}">
        <p14:creationId xmlns:p14="http://schemas.microsoft.com/office/powerpoint/2010/main" val="2297204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4D6D319-E807-C42E-7ED3-196B6543D61C}"/>
              </a:ext>
            </a:extLst>
          </p:cNvPr>
          <p:cNvSpPr txBox="1"/>
          <p:nvPr/>
        </p:nvSpPr>
        <p:spPr>
          <a:xfrm>
            <a:off x="336331" y="618867"/>
            <a:ext cx="1171903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Størstedelen af den energi, som vi har tilgængelig på jorden, kommer fra solen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Solens lys giver bl.a. energi til planter, der vokser og får frugter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Hvis du spiser en af disse frugter, får du energi til at bevæge dig, f.eks. spille fodbold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Når du sparker til bolden, overføres noget af din energi til bolden, der bevæger sig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600" dirty="0"/>
              <a:t>Både du og bolden bliver varme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dirty="0"/>
              <a:t>Energien kan altså hverken forsvinde eller opstå, </a:t>
            </a:r>
            <a:r>
              <a:rPr lang="da-DK" sz="3200" i="1" dirty="0"/>
              <a:t>men</a:t>
            </a:r>
            <a:r>
              <a:rPr lang="da-DK" sz="3200" dirty="0"/>
              <a:t> den kan ændre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200" dirty="0"/>
              <a:t>Ved enhver omdannelse vil der dog altid være et energispild i form af varme (energitab) og derfor ender alt energi til sidst som varme</a:t>
            </a:r>
          </a:p>
        </p:txBody>
      </p:sp>
    </p:spTree>
    <p:extLst>
      <p:ext uri="{BB962C8B-B14F-4D97-AF65-F5344CB8AC3E}">
        <p14:creationId xmlns:p14="http://schemas.microsoft.com/office/powerpoint/2010/main" val="372047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73DB-4C7C-D115-BB4F-DF568DD39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815" y="413688"/>
            <a:ext cx="11081729" cy="3622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800" b="1" dirty="0"/>
              <a:t>Kerne energi:</a:t>
            </a:r>
          </a:p>
          <a:p>
            <a:pPr marL="0" indent="0">
              <a:buNone/>
            </a:pPr>
            <a:endParaRPr lang="da-DK" sz="1200" dirty="0"/>
          </a:p>
          <a:p>
            <a:pPr marL="0" indent="0">
              <a:buNone/>
            </a:pPr>
            <a:r>
              <a:rPr lang="da-DK" sz="3200" dirty="0"/>
              <a:t>Kærne energi er energi, der er bundet i atomerne og som kan frigives ved at spalte eller sammensmelte nye atomer. </a:t>
            </a:r>
          </a:p>
          <a:p>
            <a:pPr lvl="1"/>
            <a:r>
              <a:rPr lang="da-DK" dirty="0"/>
              <a:t>Energitætheden i kerneenergi er meget større end i andre energiformer:</a:t>
            </a:r>
          </a:p>
          <a:p>
            <a:pPr lvl="2"/>
            <a:r>
              <a:rPr lang="da-DK" sz="2400" dirty="0"/>
              <a:t>Fission: Op imod 1 million gange større (atomkraftværker)</a:t>
            </a:r>
          </a:p>
          <a:p>
            <a:pPr lvl="2"/>
            <a:r>
              <a:rPr lang="da-DK" sz="2400" dirty="0"/>
              <a:t>Fusion: 3—4 gange større end fission! (inde i solen)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476D94-D25D-79AC-6486-453330B86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15" y="4452469"/>
            <a:ext cx="4459349" cy="2117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448CA1-359E-187C-1243-9CA5A87EA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220" y="4450433"/>
            <a:ext cx="5732627" cy="211796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706A2BD-9C07-9DB5-81E9-7A17134E1A62}"/>
              </a:ext>
            </a:extLst>
          </p:cNvPr>
          <p:cNvSpPr txBox="1"/>
          <p:nvPr/>
        </p:nvSpPr>
        <p:spPr>
          <a:xfrm>
            <a:off x="5367343" y="3713023"/>
            <a:ext cx="662238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 stammer alle atomerne (og dermed grundstofferne) fra?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atomkraft grønt?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E566F-953C-E3FF-8C09-3D56D7F2B0BF}"/>
              </a:ext>
            </a:extLst>
          </p:cNvPr>
          <p:cNvSpPr txBox="1"/>
          <p:nvPr/>
        </p:nvSpPr>
        <p:spPr>
          <a:xfrm>
            <a:off x="1166649" y="6568399"/>
            <a:ext cx="6299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aseline="-25000" dirty="0"/>
              <a:t>Grafik: US DOE </a:t>
            </a:r>
            <a:r>
              <a:rPr lang="da-DK" baseline="-25000" dirty="0">
                <a:hlinkClick r:id="rId5"/>
              </a:rPr>
              <a:t>https://www.energy.gov/ne/articles/infographic-fission-vs-fusion-whats-difference</a:t>
            </a:r>
            <a:endParaRPr lang="da-DK" baseline="-25000" dirty="0"/>
          </a:p>
        </p:txBody>
      </p:sp>
    </p:spTree>
    <p:extLst>
      <p:ext uri="{BB962C8B-B14F-4D97-AF65-F5344CB8AC3E}">
        <p14:creationId xmlns:p14="http://schemas.microsoft.com/office/powerpoint/2010/main" val="22079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E0D2B-E75E-F843-2198-827F6B7F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97" y="37519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Strålings energi: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2800" dirty="0"/>
              <a:t>Næsten al den energi, vi omsætter på jorden, kommer oprindeligt fra solen, og det er solens lys, der skaber energien. </a:t>
            </a:r>
          </a:p>
          <a:p>
            <a:pPr marL="0" indent="0">
              <a:buNone/>
            </a:pPr>
            <a:endParaRPr lang="da-DK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47F01C-EF4E-BECF-ACB3-FE6785861076}"/>
              </a:ext>
            </a:extLst>
          </p:cNvPr>
          <p:cNvGrpSpPr/>
          <p:nvPr/>
        </p:nvGrpSpPr>
        <p:grpSpPr>
          <a:xfrm>
            <a:off x="733097" y="2795194"/>
            <a:ext cx="4435498" cy="2743755"/>
            <a:chOff x="992045" y="1211668"/>
            <a:chExt cx="3977120" cy="22374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A6B95BC-E409-F328-5144-B527656FFFBD}"/>
                </a:ext>
              </a:extLst>
            </p:cNvPr>
            <p:cNvGrpSpPr/>
            <p:nvPr/>
          </p:nvGrpSpPr>
          <p:grpSpPr>
            <a:xfrm>
              <a:off x="992045" y="1211668"/>
              <a:ext cx="3977120" cy="2217332"/>
              <a:chOff x="3245717" y="1211668"/>
              <a:chExt cx="3977120" cy="221733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7A718D3-7B73-0441-EEDB-9BDDA4351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45717" y="1211668"/>
                <a:ext cx="3977120" cy="2217332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B418F5C-332F-8757-ABE2-F83D480C6333}"/>
                  </a:ext>
                </a:extLst>
              </p:cNvPr>
              <p:cNvSpPr txBox="1"/>
              <p:nvPr/>
            </p:nvSpPr>
            <p:spPr>
              <a:xfrm>
                <a:off x="5130799" y="1293091"/>
                <a:ext cx="1930401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100" dirty="0">
                    <a:solidFill>
                      <a:srgbClr val="FFC000"/>
                    </a:solidFill>
                  </a:rPr>
                  <a:t>0,00000005% af solens elektromagnetisk stråling rammer jorden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7D4E1C-0356-B660-A1E8-3F37B69409C7}"/>
                </a:ext>
              </a:extLst>
            </p:cNvPr>
            <p:cNvSpPr txBox="1"/>
            <p:nvPr/>
          </p:nvSpPr>
          <p:spPr>
            <a:xfrm>
              <a:off x="2877127" y="2895070"/>
              <a:ext cx="19304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dirty="0">
                  <a:solidFill>
                    <a:srgbClr val="FFC000"/>
                  </a:solidFill>
                </a:rPr>
                <a:t>ca. 1400 W/m</a:t>
              </a:r>
              <a:r>
                <a:rPr lang="da-DK" baseline="30000" dirty="0">
                  <a:solidFill>
                    <a:srgbClr val="FFC000"/>
                  </a:solidFill>
                </a:rPr>
                <a:t>2</a:t>
              </a:r>
              <a:r>
                <a:rPr lang="da-DK" dirty="0">
                  <a:solidFill>
                    <a:srgbClr val="FFC000"/>
                  </a:solidFill>
                </a:rPr>
                <a:t> </a:t>
              </a:r>
            </a:p>
            <a:p>
              <a:pPr algn="ctr"/>
              <a:r>
                <a:rPr lang="da-DK" sz="1200" dirty="0">
                  <a:solidFill>
                    <a:srgbClr val="FFC000"/>
                  </a:solidFill>
                </a:rPr>
                <a:t>i toppen af atmosfæren</a:t>
              </a:r>
              <a:endParaRPr lang="da-DK" dirty="0">
                <a:solidFill>
                  <a:srgbClr val="FFC000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2B9686-3384-87B5-0C71-E381337F3AFB}"/>
              </a:ext>
            </a:extLst>
          </p:cNvPr>
          <p:cNvSpPr txBox="1"/>
          <p:nvPr/>
        </p:nvSpPr>
        <p:spPr>
          <a:xfrm>
            <a:off x="259707" y="2396436"/>
            <a:ext cx="661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Varierer på overfladen pga. tid, skydække, sted, bølgelængde årstid mm.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CEE967-529E-1137-8356-592962B13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802" y="2795194"/>
            <a:ext cx="6214798" cy="22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8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E0D2B-E75E-F843-2198-827F6B7FE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97" y="375197"/>
            <a:ext cx="10515600" cy="2788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Strålings energi:</a:t>
            </a:r>
          </a:p>
          <a:p>
            <a:pPr marL="0" indent="0">
              <a:buNone/>
            </a:pPr>
            <a:endParaRPr lang="da-DK" sz="1600" dirty="0"/>
          </a:p>
          <a:p>
            <a:r>
              <a:rPr lang="da-DK" sz="2400" dirty="0"/>
              <a:t>Strålingsenergi bevæger sig uden masse i form af energipakker kaldet </a:t>
            </a:r>
            <a:r>
              <a:rPr lang="da-DK" sz="2400" i="1" dirty="0"/>
              <a:t>fotoner. </a:t>
            </a:r>
            <a:r>
              <a:rPr lang="da-DK" sz="2400" dirty="0"/>
              <a:t>Fotoner kan bevæge sig med den størst opnåelige hastighed vi kender som </a:t>
            </a:r>
            <a:r>
              <a:rPr lang="da-DK" sz="2400" i="1" dirty="0"/>
              <a:t>lysets hastighed</a:t>
            </a:r>
            <a:r>
              <a:rPr lang="da-DK" sz="2400" dirty="0"/>
              <a:t> (ca. 300 000 km/s)</a:t>
            </a:r>
          </a:p>
          <a:p>
            <a:r>
              <a:rPr lang="da-DK" sz="2400" dirty="0"/>
              <a:t>Strålingsenergi er dog andet og mere end bare lys og de elektromagnetiske spektrum kan opdeles strålingsenergi i syv overordnede kategorier</a:t>
            </a:r>
          </a:p>
        </p:txBody>
      </p:sp>
      <p:pic>
        <p:nvPicPr>
          <p:cNvPr id="1026" name="Picture 2" descr="Elektromagnetiske kategori vist efter bølgelængde">
            <a:extLst>
              <a:ext uri="{FF2B5EF4-FFF2-40B4-BE49-F238E27FC236}">
                <a16:creationId xmlns:a16="http://schemas.microsoft.com/office/drawing/2014/main" id="{224C7627-D063-A866-DB58-0826BD979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62" y="3529034"/>
            <a:ext cx="9026580" cy="23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2EDA80B9-5513-F8C5-2536-672436D4A8D9}"/>
              </a:ext>
            </a:extLst>
          </p:cNvPr>
          <p:cNvSpPr/>
          <p:nvPr/>
        </p:nvSpPr>
        <p:spPr>
          <a:xfrm>
            <a:off x="1512402" y="6204279"/>
            <a:ext cx="8662700" cy="278524"/>
          </a:xfrm>
          <a:prstGeom prst="rightArrow">
            <a:avLst/>
          </a:prstGeom>
          <a:gradFill>
            <a:gsLst>
              <a:gs pos="0">
                <a:schemeClr val="accent1"/>
              </a:gs>
              <a:gs pos="74000">
                <a:srgbClr val="FFC000"/>
              </a:gs>
              <a:gs pos="83000">
                <a:srgbClr val="DD5959"/>
              </a:gs>
              <a:gs pos="100000">
                <a:srgbClr val="FF0000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Energiindholdet stiger med frekvensen af lyset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ED3A3-05FD-C008-E04D-AE7104C311BF}"/>
              </a:ext>
            </a:extLst>
          </p:cNvPr>
          <p:cNvSpPr txBox="1"/>
          <p:nvPr/>
        </p:nvSpPr>
        <p:spPr>
          <a:xfrm>
            <a:off x="304800" y="5416578"/>
            <a:ext cx="27206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Kilde: Kemileksikon, Københavns Universitet</a:t>
            </a:r>
          </a:p>
        </p:txBody>
      </p:sp>
    </p:spTree>
    <p:extLst>
      <p:ext uri="{BB962C8B-B14F-4D97-AF65-F5344CB8AC3E}">
        <p14:creationId xmlns:p14="http://schemas.microsoft.com/office/powerpoint/2010/main" val="60777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D191406-74E5-BCD0-A053-24EAA44C3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97" y="375197"/>
            <a:ext cx="10515600" cy="1733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Strålings energi og solceller:</a:t>
            </a:r>
          </a:p>
          <a:p>
            <a:pPr marL="0" indent="0">
              <a:buNone/>
            </a:pPr>
            <a:endParaRPr lang="da-DK" sz="1600" dirty="0"/>
          </a:p>
          <a:p>
            <a:r>
              <a:rPr lang="da-DK" sz="2400" dirty="0"/>
              <a:t>Solceller kan konvertere noget at strålingen direkte til elektrisk energi uden bevægelige dele. Ærgerligt at det kun virker noget at tiden…</a:t>
            </a:r>
          </a:p>
        </p:txBody>
      </p:sp>
      <p:pic>
        <p:nvPicPr>
          <p:cNvPr id="2" name="SolcellerDoE-PAL">
            <a:hlinkClick r:id="" action="ppaction://media"/>
            <a:extLst>
              <a:ext uri="{FF2B5EF4-FFF2-40B4-BE49-F238E27FC236}">
                <a16:creationId xmlns:a16="http://schemas.microsoft.com/office/drawing/2014/main" id="{D8748CDA-CDEA-469E-A716-08C3EAB618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1605" y="2108200"/>
            <a:ext cx="8484450" cy="465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0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4320-74F4-0370-5124-FF132E4B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meget solenergi får vi lige nu?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277BF5-06A8-C18B-922C-4E9DC5425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67" y="2278307"/>
            <a:ext cx="6791088" cy="3880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Opgave 1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2000" dirty="0"/>
              <a:t>Gå ind på  </a:t>
            </a:r>
            <a:r>
              <a:rPr lang="da-DK" sz="2000" dirty="0">
                <a:hlinkClick r:id="rId2"/>
              </a:rPr>
              <a:t>https://energinet.dk/</a:t>
            </a:r>
            <a:r>
              <a:rPr lang="da-DK" sz="2000" dirty="0"/>
              <a:t> og find:</a:t>
            </a:r>
          </a:p>
          <a:p>
            <a:r>
              <a:rPr lang="da-DK" sz="2000" dirty="0"/>
              <a:t>Hvor meget solenergi få vi lige nu?</a:t>
            </a:r>
          </a:p>
          <a:p>
            <a:r>
              <a:rPr lang="da-DK" sz="2000" dirty="0"/>
              <a:t>Hvor mange procent af forbruget lige nu dækkes af strøm produceret af solceller?</a:t>
            </a:r>
          </a:p>
          <a:p>
            <a:r>
              <a:rPr lang="da-DK" sz="2000" dirty="0"/>
              <a:t>Producerer vi i DK mere energi end vi forbruger lige nu?</a:t>
            </a:r>
          </a:p>
          <a:p>
            <a:r>
              <a:rPr lang="da-DK" sz="2000" dirty="0"/>
              <a:t>Hvordan så det ud i går kl. 18:00?</a:t>
            </a:r>
          </a:p>
          <a:p>
            <a:endParaRPr lang="da-DK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D01716-E19B-7761-5193-BEC11ACA4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972" y="2546131"/>
            <a:ext cx="2996854" cy="299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9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3AA11-AB08-4384-BD82-A66F28108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60" y="66738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3200" b="1" dirty="0"/>
              <a:t>Kinetisk energi (Bevægelses energi):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Kinetisk energi er den energi, et legeme har, fordi det bevæger sig.</a:t>
            </a:r>
          </a:p>
          <a:p>
            <a:r>
              <a:rPr lang="da-DK" dirty="0"/>
              <a:t>Rotation er en form for kinetisk energi. Jo hurtigere et legeme roterer, des mere kinetisk energi indeholder det.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261C75-728E-0B6F-B78B-031F7AD49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202" y="3203409"/>
            <a:ext cx="6114788" cy="26956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168ECAB-9BB5-AA28-4598-47A8E8C3704D}"/>
              </a:ext>
            </a:extLst>
          </p:cNvPr>
          <p:cNvSpPr txBox="1"/>
          <p:nvPr/>
        </p:nvSpPr>
        <p:spPr>
          <a:xfrm>
            <a:off x="543560" y="3969327"/>
            <a:ext cx="357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Kinetisk energi i vindens bevægelse overføres til vindmølles blade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92881B-ED65-B385-EBED-BE3F93FDD21A}"/>
              </a:ext>
            </a:extLst>
          </p:cNvPr>
          <p:cNvSpPr txBox="1"/>
          <p:nvPr/>
        </p:nvSpPr>
        <p:spPr>
          <a:xfrm>
            <a:off x="190642" y="5728950"/>
            <a:ext cx="438870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 får vinden sin kinetisk energi fra?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Hvad bliver tabet til?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en vindmølles virkningsgrad væsentlig?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BD25E7-3E62-B82F-CBF5-AD7CBEF102DE}"/>
              </a:ext>
            </a:extLst>
          </p:cNvPr>
          <p:cNvSpPr txBox="1"/>
          <p:nvPr/>
        </p:nvSpPr>
        <p:spPr>
          <a:xfrm>
            <a:off x="4725624" y="5899024"/>
            <a:ext cx="6040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Vindmøller er imellem 20-40% effektive til omdanne vindens kinetisk til elektrisk energi</a:t>
            </a:r>
            <a:r>
              <a:rPr lang="da-DK" sz="1600" baseline="-25000" dirty="0"/>
              <a:t> (www.epc.gov)</a:t>
            </a:r>
            <a:r>
              <a:rPr lang="da-DK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45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213B3-B8F7-CD6D-A01E-E4BA117ED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69" y="36994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sz="3200" b="1" dirty="0"/>
              <a:t>Potentiel energi (positions energi):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Det kræver energi at flytte et legeme op ad. Den energi, det kræver, lagres i legemet i form af potentiel energi. </a:t>
            </a:r>
          </a:p>
          <a:p>
            <a:r>
              <a:rPr lang="da-DK" dirty="0"/>
              <a:t>Potentiel energi er altså den energi, et legeme har i kraft af dets position. </a:t>
            </a:r>
            <a:r>
              <a:rPr lang="da-DK" sz="2400" dirty="0"/>
              <a:t>Jo højere oppe og jo tungere det er, desto mere potentiel energi indeholder det.</a:t>
            </a:r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810EA7-C30B-BA9D-F9E0-232E0D0A3965}"/>
              </a:ext>
            </a:extLst>
          </p:cNvPr>
          <p:cNvGrpSpPr/>
          <p:nvPr/>
        </p:nvGrpSpPr>
        <p:grpSpPr>
          <a:xfrm>
            <a:off x="493014" y="3760470"/>
            <a:ext cx="2267792" cy="2828171"/>
            <a:chOff x="493014" y="3760470"/>
            <a:chExt cx="2267792" cy="2828171"/>
          </a:xfrm>
        </p:grpSpPr>
        <p:pic>
          <p:nvPicPr>
            <p:cNvPr id="5" name="Picture 4" descr="A picture containing text, clock&#10;&#10;Description automatically generated">
              <a:extLst>
                <a:ext uri="{FF2B5EF4-FFF2-40B4-BE49-F238E27FC236}">
                  <a16:creationId xmlns:a16="http://schemas.microsoft.com/office/drawing/2014/main" id="{14E6943C-1F8C-B42D-07F2-DB301378C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493014" y="3760470"/>
              <a:ext cx="2267792" cy="253517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4F2DB4-7BC4-6097-C3D1-0671731EB1CC}"/>
                </a:ext>
              </a:extLst>
            </p:cNvPr>
            <p:cNvSpPr txBox="1"/>
            <p:nvPr/>
          </p:nvSpPr>
          <p:spPr>
            <a:xfrm>
              <a:off x="842090" y="6219309"/>
              <a:ext cx="1918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900" dirty="0">
                  <a:hlinkClick r:id="rId4" tooltip="https://courses.lumenlearning.com/physics/chapter/7-3-gravitational-potential-energy/"/>
                </a:rPr>
                <a:t>This Photo</a:t>
              </a:r>
              <a:r>
                <a:rPr lang="da-DK" sz="900" dirty="0"/>
                <a:t> by </a:t>
              </a:r>
              <a:r>
                <a:rPr lang="da-DK" sz="900" dirty="0" err="1"/>
                <a:t>Unknown</a:t>
              </a:r>
              <a:r>
                <a:rPr lang="da-DK" sz="900" dirty="0"/>
                <a:t> Author is </a:t>
              </a:r>
              <a:r>
                <a:rPr lang="da-DK" sz="900" dirty="0" err="1"/>
                <a:t>licensed</a:t>
              </a:r>
              <a:r>
                <a:rPr lang="da-DK" sz="900" dirty="0"/>
                <a:t> under </a:t>
              </a:r>
              <a:r>
                <a:rPr lang="da-DK" sz="900" dirty="0">
                  <a:hlinkClick r:id="rId5" tooltip="https://creativecommons.org/licenses/by/3.0/"/>
                </a:rPr>
                <a:t>CC BY</a:t>
              </a:r>
              <a:endParaRPr lang="da-DK" sz="9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9BEA5E-663A-4242-7DE9-898661DCDF6F}"/>
              </a:ext>
            </a:extLst>
          </p:cNvPr>
          <p:cNvGrpSpPr/>
          <p:nvPr/>
        </p:nvGrpSpPr>
        <p:grpSpPr>
          <a:xfrm>
            <a:off x="3267318" y="3429000"/>
            <a:ext cx="4198030" cy="2535174"/>
            <a:chOff x="3233028" y="3868801"/>
            <a:chExt cx="4198030" cy="253517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6BB8FEB-079E-3996-020C-C6654A6E6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33028" y="3868801"/>
              <a:ext cx="4198030" cy="253517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B04FF3-016A-533B-C0A7-B58B5614BC03}"/>
                </a:ext>
              </a:extLst>
            </p:cNvPr>
            <p:cNvSpPr txBox="1"/>
            <p:nvPr/>
          </p:nvSpPr>
          <p:spPr>
            <a:xfrm>
              <a:off x="3471500" y="5772424"/>
              <a:ext cx="23203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800" dirty="0">
                  <a:solidFill>
                    <a:schemeClr val="bg1"/>
                  </a:solidFill>
                </a:rPr>
                <a:t>Vandkraftværk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3A90630-5EC5-88EB-B74B-7EAACCB584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-3515"/>
          <a:stretch/>
        </p:blipFill>
        <p:spPr>
          <a:xfrm>
            <a:off x="8221876" y="3760470"/>
            <a:ext cx="3477110" cy="24061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0C8575-9164-4674-6E54-15BCF13F5744}"/>
              </a:ext>
            </a:extLst>
          </p:cNvPr>
          <p:cNvSpPr txBox="1"/>
          <p:nvPr/>
        </p:nvSpPr>
        <p:spPr>
          <a:xfrm>
            <a:off x="6603552" y="6295644"/>
            <a:ext cx="509543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/>
              <a:t>Hvordan har vandet fået den potentielle energi fra?</a:t>
            </a:r>
          </a:p>
        </p:txBody>
      </p:sp>
    </p:spTree>
    <p:extLst>
      <p:ext uri="{BB962C8B-B14F-4D97-AF65-F5344CB8AC3E}">
        <p14:creationId xmlns:p14="http://schemas.microsoft.com/office/powerpoint/2010/main" val="36447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72F2-FB47-AF40-ABD0-A184426F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60330" cy="766445"/>
          </a:xfrm>
        </p:spPr>
        <p:txBody>
          <a:bodyPr/>
          <a:lstStyle/>
          <a:p>
            <a:r>
              <a:rPr lang="da-DK" dirty="0"/>
              <a:t>Energi konvertering – mekanisk energi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75B56F60-1EDB-56AE-F7FE-6D12A863EB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3133841"/>
                  </p:ext>
                </p:extLst>
              </p:nvPr>
            </p:nvGraphicFramePr>
            <p:xfrm>
              <a:off x="4629150" y="2091690"/>
              <a:ext cx="7562850" cy="476631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75B56F60-1EDB-56AE-F7FE-6D12A863EB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29150" y="2091690"/>
                <a:ext cx="7562850" cy="476631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589F25-F8A0-EBC6-5926-C53478685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946" y="1637176"/>
            <a:ext cx="3890233" cy="47663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3200" b="1" dirty="0"/>
              <a:t>Opgave 2   </a:t>
            </a:r>
          </a:p>
          <a:p>
            <a:pPr marL="0" indent="0">
              <a:buNone/>
            </a:pPr>
            <a:r>
              <a:rPr lang="da-DK" dirty="0"/>
              <a:t>(ud fra Intro-tab)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sz="2000" dirty="0"/>
              <a:t>Har skateren energi når han står stille i bunden af banen?</a:t>
            </a:r>
          </a:p>
          <a:p>
            <a:r>
              <a:rPr lang="da-DK" sz="2000" dirty="0"/>
              <a:t>Hvad sker der hvis han holdes stille på en af toppene på banen?</a:t>
            </a:r>
          </a:p>
          <a:p>
            <a:r>
              <a:rPr lang="da-DK" sz="2000" dirty="0"/>
              <a:t>Hvornår er skaterens hastighed størst når han køre på banen?</a:t>
            </a:r>
          </a:p>
          <a:p>
            <a:r>
              <a:rPr lang="da-DK" sz="2000" dirty="0"/>
              <a:t>Hvornår er skaterens totale energi størst?</a:t>
            </a:r>
          </a:p>
          <a:p>
            <a:r>
              <a:rPr lang="da-DK" sz="2000" dirty="0"/>
              <a:t>Hvad mangler i simuleringen ”Intro” for at få det til at ligne virkeligheden mere?</a:t>
            </a:r>
          </a:p>
        </p:txBody>
      </p:sp>
    </p:spTree>
    <p:extLst>
      <p:ext uri="{BB962C8B-B14F-4D97-AF65-F5344CB8AC3E}">
        <p14:creationId xmlns:p14="http://schemas.microsoft.com/office/powerpoint/2010/main" val="1552762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CA37B7-2F03-8FDA-5982-EFBDFE74B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928" y="4779310"/>
            <a:ext cx="3686065" cy="12118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73DB-4C7C-D115-BB4F-DF568DD39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2951595"/>
          </a:xfrm>
        </p:spPr>
        <p:txBody>
          <a:bodyPr/>
          <a:lstStyle/>
          <a:p>
            <a:pPr marL="0" indent="0">
              <a:buNone/>
            </a:pPr>
            <a:r>
              <a:rPr lang="da-DK" sz="3200" b="1" dirty="0"/>
              <a:t>Varme energi (termisk energi):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dirty="0"/>
              <a:t>Termisk energi, også kaldet varme eller varmeenergi, er en energiform, som ligger lagret i atomers og molekylers ikke-ordnede bevægelser</a:t>
            </a:r>
          </a:p>
          <a:p>
            <a:pPr lvl="1"/>
            <a:r>
              <a:rPr lang="da-DK" sz="1600" dirty="0"/>
              <a:t>Ikke-ordnede bevægelser betyder, at atomerne og molekylerne ikke har nogen fælles retning (hulter til bulter).</a:t>
            </a:r>
          </a:p>
          <a:p>
            <a:pPr lvl="1"/>
            <a:r>
              <a:rPr lang="da-DK" sz="1600" dirty="0"/>
              <a:t>Ved kinetisk og elektrisk energi i et legeme bevæger alle molekylerne sig netop i samme retning.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EDDBD-15B3-0C9F-DF62-03BDAA079CFE}"/>
              </a:ext>
            </a:extLst>
          </p:cNvPr>
          <p:cNvSpPr txBox="1"/>
          <p:nvPr/>
        </p:nvSpPr>
        <p:spPr>
          <a:xfrm>
            <a:off x="7854139" y="5836415"/>
            <a:ext cx="1787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Ordnet = lav entropi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F65948-6574-E212-3177-CEE1759C831F}"/>
              </a:ext>
            </a:extLst>
          </p:cNvPr>
          <p:cNvSpPr txBox="1"/>
          <p:nvPr/>
        </p:nvSpPr>
        <p:spPr>
          <a:xfrm>
            <a:off x="10024503" y="5822938"/>
            <a:ext cx="1691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err="1"/>
              <a:t>Uordnet</a:t>
            </a:r>
            <a:r>
              <a:rPr lang="da-DK" sz="1400" dirty="0"/>
              <a:t> høj entropi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927F04-4B85-B229-B255-C9F1CA4D57A7}"/>
              </a:ext>
            </a:extLst>
          </p:cNvPr>
          <p:cNvSpPr txBox="1"/>
          <p:nvPr/>
        </p:nvSpPr>
        <p:spPr>
          <a:xfrm>
            <a:off x="8029630" y="6235276"/>
            <a:ext cx="368606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1200" dirty="0"/>
              <a:t>Som på værelset derhjemme: Med mindre vi bruger energi på det så går det kun fra orden til rod</a:t>
            </a:r>
            <a:r>
              <a:rPr lang="da-DK" sz="1200" dirty="0">
                <a:sym typeface="Wingdings" panose="05000000000000000000" pitchFamily="2" charset="2"/>
              </a:rPr>
              <a:t></a:t>
            </a:r>
            <a:endParaRPr lang="da-DK" sz="1200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 title="PhET Sims - Science / Math">
                <a:extLst>
                  <a:ext uri="{FF2B5EF4-FFF2-40B4-BE49-F238E27FC236}">
                    <a16:creationId xmlns:a16="http://schemas.microsoft.com/office/drawing/2014/main" id="{BB300790-0620-3800-4CDB-E78061AA40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3125493"/>
                  </p:ext>
                </p:extLst>
              </p:nvPr>
            </p:nvGraphicFramePr>
            <p:xfrm>
              <a:off x="951345" y="3509818"/>
              <a:ext cx="5144655" cy="334818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5" name="Add-in 4" title="PhET Sims - Science / Math">
                <a:extLst>
                  <a:ext uri="{FF2B5EF4-FFF2-40B4-BE49-F238E27FC236}">
                    <a16:creationId xmlns:a16="http://schemas.microsoft.com/office/drawing/2014/main" id="{BB300790-0620-3800-4CDB-E78061AA40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1345" y="3509818"/>
                <a:ext cx="5144655" cy="3348182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82042DB-C1F5-6402-0C98-C4A60555BB0D}"/>
              </a:ext>
            </a:extLst>
          </p:cNvPr>
          <p:cNvSpPr txBox="1"/>
          <p:nvPr/>
        </p:nvSpPr>
        <p:spPr>
          <a:xfrm>
            <a:off x="9008503" y="4304268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Entropi begrebet: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C31667-F51D-00EF-ABDC-E4C128325E24}"/>
              </a:ext>
            </a:extLst>
          </p:cNvPr>
          <p:cNvSpPr/>
          <p:nvPr/>
        </p:nvSpPr>
        <p:spPr>
          <a:xfrm>
            <a:off x="7961745" y="4673600"/>
            <a:ext cx="3870037" cy="2184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7788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73DB-4C7C-D115-BB4F-DF568DD39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950"/>
            <a:ext cx="3639207" cy="54340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3200" b="1" dirty="0"/>
              <a:t>Opgave 3 </a:t>
            </a:r>
            <a:r>
              <a:rPr lang="da-DK" dirty="0"/>
              <a:t>(ud fra </a:t>
            </a:r>
            <a:r>
              <a:rPr lang="da-DK" dirty="0" err="1"/>
              <a:t>Explore</a:t>
            </a:r>
            <a:r>
              <a:rPr lang="da-DK" dirty="0"/>
              <a:t>-tab)</a:t>
            </a:r>
            <a:endParaRPr lang="da-DK" sz="3200" dirty="0"/>
          </a:p>
          <a:p>
            <a:pPr marL="0" indent="0">
              <a:buNone/>
            </a:pPr>
            <a:endParaRPr lang="da-DK" dirty="0"/>
          </a:p>
          <a:p>
            <a:r>
              <a:rPr lang="da-DK" sz="2000" dirty="0"/>
              <a:t>Giver begrebet temperatur mening hvis der ikke er et stof(matter)?</a:t>
            </a:r>
          </a:p>
          <a:p>
            <a:r>
              <a:rPr lang="da-DK" sz="2000" dirty="0"/>
              <a:t>Hvad sker der når man ”fyrer” energi ind i stof = opvarmer?</a:t>
            </a:r>
          </a:p>
          <a:p>
            <a:r>
              <a:rPr lang="da-DK" sz="2000" dirty="0"/>
              <a:t>Hvad sker der hvis man koncentrerer stof = hæver trykket (hurtigt)?</a:t>
            </a:r>
          </a:p>
          <a:p>
            <a:r>
              <a:rPr lang="da-DK" sz="2000" dirty="0"/>
              <a:t>Er der en NEDERSTE grænse for hvor meget man kan afkøle noget?</a:t>
            </a:r>
          </a:p>
          <a:p>
            <a:r>
              <a:rPr lang="da-DK" sz="2000" dirty="0"/>
              <a:t>Er der en ØVERSTE grænse for hvor meget man kan ophede noget?</a:t>
            </a:r>
          </a:p>
          <a:p>
            <a:r>
              <a:rPr lang="da-DK" sz="2000" dirty="0"/>
              <a:t>Hvad vil der i virkeligheden før eller senere ske med et opvarmet legeme?</a:t>
            </a:r>
          </a:p>
          <a:p>
            <a:endParaRPr lang="da-DK" sz="2000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0E41C6FE-9EA8-AB10-FC95-3F0D630B62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171534"/>
                  </p:ext>
                </p:extLst>
              </p:nvPr>
            </p:nvGraphicFramePr>
            <p:xfrm>
              <a:off x="4892040" y="1423989"/>
              <a:ext cx="7299960" cy="543401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0E41C6FE-9EA8-AB10-FC95-3F0D630B62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2040" y="1423989"/>
                <a:ext cx="7299960" cy="543401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8630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73DB-4C7C-D115-BB4F-DF568DD39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069"/>
            <a:ext cx="10515600" cy="36225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3800" b="1" dirty="0"/>
              <a:t>Kemisk energi: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3600" dirty="0"/>
              <a:t>Kemisk energi er energi, der er bundet i et stof, og som kan frigives ved kemiske processer, når </a:t>
            </a:r>
            <a:r>
              <a:rPr lang="da-DK" sz="3600" dirty="0">
                <a:solidFill>
                  <a:srgbClr val="FF0000"/>
                </a:solidFill>
              </a:rPr>
              <a:t>molekyler</a:t>
            </a:r>
            <a:r>
              <a:rPr lang="da-DK" sz="3600" dirty="0"/>
              <a:t> formes eller omdannes. Det sker f.eks. den energi, der er i mad og benzin </a:t>
            </a:r>
          </a:p>
          <a:p>
            <a:r>
              <a:rPr lang="da-DK" dirty="0"/>
              <a:t>Når benzin brændes af i en motor sker en kemisk proces, der skaber kinetisk energi i køretøjet (bilen bevæger sig)</a:t>
            </a:r>
          </a:p>
          <a:p>
            <a:r>
              <a:rPr lang="da-DK" dirty="0"/>
              <a:t>Det samme er tilfældet, når du spiser og får energi til at tænke og bevæge dig</a:t>
            </a:r>
          </a:p>
          <a:p>
            <a:r>
              <a:rPr lang="da-DK" dirty="0"/>
              <a:t>Herunder kan er et (forenklet) eksempel fra kemien i fotosyntese i planter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5C4785C-2ED4-E133-2C98-F09FD3D8DAB8}"/>
              </a:ext>
            </a:extLst>
          </p:cNvPr>
          <p:cNvGrpSpPr/>
          <p:nvPr/>
        </p:nvGrpSpPr>
        <p:grpSpPr>
          <a:xfrm>
            <a:off x="4580168" y="3692349"/>
            <a:ext cx="914400" cy="1008993"/>
            <a:chOff x="3310645" y="3904137"/>
            <a:chExt cx="914400" cy="1008993"/>
          </a:xfrm>
        </p:grpSpPr>
        <p:pic>
          <p:nvPicPr>
            <p:cNvPr id="19" name="Graphic 18" descr="Lightning bolt outline">
              <a:extLst>
                <a:ext uri="{FF2B5EF4-FFF2-40B4-BE49-F238E27FC236}">
                  <a16:creationId xmlns:a16="http://schemas.microsoft.com/office/drawing/2014/main" id="{BECFEFA6-8B7C-339C-1764-CEBBAD330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63653" y="4508938"/>
              <a:ext cx="404192" cy="404192"/>
            </a:xfrm>
            <a:prstGeom prst="rect">
              <a:avLst/>
            </a:prstGeom>
          </p:spPr>
        </p:pic>
        <p:pic>
          <p:nvPicPr>
            <p:cNvPr id="21" name="Graphic 20" descr="Dim (Medium Sun) outline">
              <a:extLst>
                <a:ext uri="{FF2B5EF4-FFF2-40B4-BE49-F238E27FC236}">
                  <a16:creationId xmlns:a16="http://schemas.microsoft.com/office/drawing/2014/main" id="{95681A3C-A72D-A667-9BCE-52E382FAA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10645" y="3904137"/>
              <a:ext cx="914400" cy="914400"/>
            </a:xfrm>
            <a:prstGeom prst="rect">
              <a:avLst/>
            </a:prstGeom>
          </p:spPr>
        </p:pic>
      </p:grpSp>
      <p:pic>
        <p:nvPicPr>
          <p:cNvPr id="23" name="Graphic 22" descr="Power Plant outline">
            <a:extLst>
              <a:ext uri="{FF2B5EF4-FFF2-40B4-BE49-F238E27FC236}">
                <a16:creationId xmlns:a16="http://schemas.microsoft.com/office/drawing/2014/main" id="{FEEC5B30-4B1E-A3EF-2ADC-0539DD80FF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98797" y="3640322"/>
            <a:ext cx="914400" cy="914400"/>
          </a:xfrm>
          <a:prstGeom prst="rect">
            <a:avLst/>
          </a:prstGeom>
        </p:spPr>
      </p:pic>
      <p:pic>
        <p:nvPicPr>
          <p:cNvPr id="25" name="Graphic 24" descr="Rain outline">
            <a:extLst>
              <a:ext uri="{FF2B5EF4-FFF2-40B4-BE49-F238E27FC236}">
                <a16:creationId xmlns:a16="http://schemas.microsoft.com/office/drawing/2014/main" id="{06289A69-6934-1101-425F-5372D2F920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0041" y="3806396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63A520-C377-EA6D-2954-A280AB3F63A1}"/>
              </a:ext>
            </a:extLst>
          </p:cNvPr>
          <p:cNvSpPr txBox="1"/>
          <p:nvPr/>
        </p:nvSpPr>
        <p:spPr>
          <a:xfrm>
            <a:off x="1233652" y="4554722"/>
            <a:ext cx="99979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Vand   +    kuldioxid   +   lys                             kulhydrat    +    ilt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Eller udtrykt kemisk: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pt-BR" sz="2400" b="0" i="0" baseline="-250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 H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  +    6 CO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+ solenergi                      C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+    O</a:t>
            </a:r>
            <a:r>
              <a:rPr lang="pt-BR" sz="2400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lang="pt-BR" sz="2400" b="0" i="0" dirty="0">
              <a:solidFill>
                <a:srgbClr val="616161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32" name="Graphic 31" descr="Flower outline">
            <a:extLst>
              <a:ext uri="{FF2B5EF4-FFF2-40B4-BE49-F238E27FC236}">
                <a16:creationId xmlns:a16="http://schemas.microsoft.com/office/drawing/2014/main" id="{787B4D34-576B-E864-AEC2-FD6AB5C3AB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99854" y="3806396"/>
            <a:ext cx="914400" cy="914400"/>
          </a:xfrm>
          <a:prstGeom prst="rect">
            <a:avLst/>
          </a:prstGeom>
        </p:spPr>
      </p:pic>
      <p:pic>
        <p:nvPicPr>
          <p:cNvPr id="34" name="Graphic 33" descr="Thought bubble outline">
            <a:extLst>
              <a:ext uri="{FF2B5EF4-FFF2-40B4-BE49-F238E27FC236}">
                <a16:creationId xmlns:a16="http://schemas.microsoft.com/office/drawing/2014/main" id="{0617750D-35F3-62A7-95A3-9BD698B350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69707" y="3839950"/>
            <a:ext cx="914400" cy="914400"/>
          </a:xfrm>
          <a:prstGeom prst="rect">
            <a:avLst/>
          </a:prstGeom>
        </p:spPr>
      </p:pic>
      <p:sp>
        <p:nvSpPr>
          <p:cNvPr id="35" name="Arrow: Right 34">
            <a:extLst>
              <a:ext uri="{FF2B5EF4-FFF2-40B4-BE49-F238E27FC236}">
                <a16:creationId xmlns:a16="http://schemas.microsoft.com/office/drawing/2014/main" id="{644FDAC6-3719-85F5-138E-7E7E5270BE1C}"/>
              </a:ext>
            </a:extLst>
          </p:cNvPr>
          <p:cNvSpPr/>
          <p:nvPr/>
        </p:nvSpPr>
        <p:spPr>
          <a:xfrm>
            <a:off x="6207670" y="3983274"/>
            <a:ext cx="742293" cy="201912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06A2BD-9C07-9DB5-81E9-7A17134E1A62}"/>
              </a:ext>
            </a:extLst>
          </p:cNvPr>
          <p:cNvSpPr txBox="1"/>
          <p:nvPr/>
        </p:nvSpPr>
        <p:spPr>
          <a:xfrm>
            <a:off x="2581489" y="6122147"/>
            <a:ext cx="946243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 meget af solenergien binder planterne igennem fotosyntesen </a:t>
            </a:r>
            <a:r>
              <a:rPr lang="da-DK" sz="1400" dirty="0"/>
              <a:t>(hvor effektiv er processen)</a:t>
            </a:r>
            <a:r>
              <a:rPr lang="da-DK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metoder kan accelerere kemiske processer?</a:t>
            </a:r>
          </a:p>
        </p:txBody>
      </p:sp>
    </p:spTree>
    <p:extLst>
      <p:ext uri="{BB962C8B-B14F-4D97-AF65-F5344CB8AC3E}">
        <p14:creationId xmlns:p14="http://schemas.microsoft.com/office/powerpoint/2010/main" val="17765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73DB-4C7C-D115-BB4F-DF568DD39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815" y="413689"/>
            <a:ext cx="11081729" cy="393759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a-DK" sz="3800" b="1" dirty="0"/>
              <a:t>Elektrisk energi: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3800" dirty="0"/>
              <a:t>Elektrisk energi er en form for energi som findes ved bevægelse af positivt eller negativt ladede partikler i et elektrisk felt. </a:t>
            </a:r>
          </a:p>
          <a:p>
            <a:r>
              <a:rPr lang="da-DK" sz="2600" dirty="0"/>
              <a:t>Elektrisk energi er af høj kvalitet fordi den relativt nemt kan omdannes til andre energiformer</a:t>
            </a:r>
          </a:p>
          <a:p>
            <a:r>
              <a:rPr lang="da-DK" sz="2600" dirty="0"/>
              <a:t>Elektrisk strøm kan opstå, når elektroner bevæger sig i en leder. </a:t>
            </a:r>
          </a:p>
          <a:p>
            <a:r>
              <a:rPr lang="da-DK" sz="2600" dirty="0"/>
              <a:t>For at skabe og transportere elektrisk energi skal man bruge et materiale, der kan lede strømmen gennem løse elektroner. Metaller er på grund af deres metalbindinger, elektrisk ledende - nogle bedre end andre.</a:t>
            </a:r>
          </a:p>
          <a:p>
            <a:r>
              <a:rPr lang="da-DK" sz="2600" dirty="0"/>
              <a:t>Elektrisk energi findes i to primære former: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06A2BD-9C07-9DB5-81E9-7A17134E1A62}"/>
              </a:ext>
            </a:extLst>
          </p:cNvPr>
          <p:cNvSpPr txBox="1"/>
          <p:nvPr/>
        </p:nvSpPr>
        <p:spPr>
          <a:xfrm>
            <a:off x="5034552" y="5742772"/>
            <a:ext cx="6978737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alle metaller elektrisk ledende?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Hvorfor laves højspændingsledninger af aluminium og ikke kobber?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 tit skifter vores 230 volt net spænding i stikkontakten polaritet?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BB9D38-793A-9ED4-D940-78666B6C5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25" y="4656922"/>
            <a:ext cx="1314450" cy="1085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9BC04C-DC02-0DA2-E912-6AE9AFC8ABFB}"/>
              </a:ext>
            </a:extLst>
          </p:cNvPr>
          <p:cNvSpPr txBox="1"/>
          <p:nvPr/>
        </p:nvSpPr>
        <p:spPr>
          <a:xfrm>
            <a:off x="2075382" y="4636741"/>
            <a:ext cx="5202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Direct </a:t>
            </a:r>
            <a:r>
              <a:rPr lang="da-DK" sz="2400" b="1" dirty="0" err="1"/>
              <a:t>Current</a:t>
            </a:r>
            <a:r>
              <a:rPr lang="da-DK" sz="2400" b="1" dirty="0"/>
              <a:t>		      Jævnstrøm</a:t>
            </a:r>
          </a:p>
          <a:p>
            <a:endParaRPr lang="da-DK" sz="1100" b="1" dirty="0"/>
          </a:p>
          <a:p>
            <a:r>
              <a:rPr lang="da-DK" sz="2400" b="1" dirty="0" err="1"/>
              <a:t>Alternating</a:t>
            </a:r>
            <a:r>
              <a:rPr lang="da-DK" sz="2400" b="1" dirty="0"/>
              <a:t> </a:t>
            </a:r>
            <a:r>
              <a:rPr lang="da-DK" sz="2400" b="1" dirty="0" err="1"/>
              <a:t>Current</a:t>
            </a:r>
            <a:r>
              <a:rPr lang="da-DK" sz="2400" b="1" dirty="0"/>
              <a:t>	      Vekselstrøm</a:t>
            </a:r>
          </a:p>
        </p:txBody>
      </p:sp>
    </p:spTree>
    <p:extLst>
      <p:ext uri="{BB962C8B-B14F-4D97-AF65-F5344CB8AC3E}">
        <p14:creationId xmlns:p14="http://schemas.microsoft.com/office/powerpoint/2010/main" val="256250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7F56F1D-75E6-0C64-27F1-8EB7E28A94C2}"/>
              </a:ext>
            </a:extLst>
          </p:cNvPr>
          <p:cNvSpPr/>
          <p:nvPr/>
        </p:nvSpPr>
        <p:spPr>
          <a:xfrm>
            <a:off x="2925001" y="874235"/>
            <a:ext cx="5502142" cy="5728137"/>
          </a:xfrm>
          <a:prstGeom prst="rect">
            <a:avLst/>
          </a:prstGeom>
          <a:solidFill>
            <a:schemeClr val="bg1">
              <a:lumMod val="85000"/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D0EB64-0919-4D33-7BBE-271B57E566D0}"/>
              </a:ext>
            </a:extLst>
          </p:cNvPr>
          <p:cNvSpPr txBox="1"/>
          <p:nvPr/>
        </p:nvSpPr>
        <p:spPr>
          <a:xfrm>
            <a:off x="3855166" y="6211968"/>
            <a:ext cx="395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chemeClr val="bg1">
                    <a:lumMod val="65000"/>
                  </a:schemeClr>
                </a:solidFill>
              </a:rPr>
              <a:t>Periode – svingninger pr. sekund = Hertz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AC622-7583-8C5E-D2BB-82A9A48D146A}"/>
              </a:ext>
            </a:extLst>
          </p:cNvPr>
          <p:cNvSpPr txBox="1"/>
          <p:nvPr/>
        </p:nvSpPr>
        <p:spPr>
          <a:xfrm>
            <a:off x="2607693" y="30735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0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0955CB-6F0B-0B9C-7EA4-3A7B5EB81A71}"/>
              </a:ext>
            </a:extLst>
          </p:cNvPr>
          <p:cNvGrpSpPr/>
          <p:nvPr/>
        </p:nvGrpSpPr>
        <p:grpSpPr>
          <a:xfrm>
            <a:off x="2427890" y="864517"/>
            <a:ext cx="7076344" cy="4895151"/>
            <a:chOff x="2427890" y="864517"/>
            <a:chExt cx="7076344" cy="4895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79AB129-4B0B-68C9-417A-B26EAA2CF20D}"/>
                </a:ext>
              </a:extLst>
            </p:cNvPr>
            <p:cNvSpPr txBox="1"/>
            <p:nvPr/>
          </p:nvSpPr>
          <p:spPr>
            <a:xfrm>
              <a:off x="8973704" y="864517"/>
              <a:ext cx="5305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400" b="1" dirty="0">
                  <a:solidFill>
                    <a:srgbClr val="4C924C"/>
                  </a:solidFill>
                </a:rPr>
                <a:t>AC</a:t>
              </a: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6225C818-B18A-0D51-AA83-E8FCC204C7D6}"/>
                </a:ext>
              </a:extLst>
            </p:cNvPr>
            <p:cNvSpPr/>
            <p:nvPr/>
          </p:nvSpPr>
          <p:spPr>
            <a:xfrm>
              <a:off x="2427890" y="1129508"/>
              <a:ext cx="6547945" cy="4630160"/>
            </a:xfrm>
            <a:custGeom>
              <a:avLst/>
              <a:gdLst>
                <a:gd name="connsiteX0" fmla="*/ 49518 w 6734097"/>
                <a:gd name="connsiteY0" fmla="*/ 616901 h 5115343"/>
                <a:gd name="connsiteX1" fmla="*/ 438400 w 6734097"/>
                <a:gd name="connsiteY1" fmla="*/ 385674 h 5115343"/>
                <a:gd name="connsiteX2" fmla="*/ 3244663 w 6734097"/>
                <a:gd name="connsiteY2" fmla="*/ 5115329 h 5115343"/>
                <a:gd name="connsiteX3" fmla="*/ 6050925 w 6734097"/>
                <a:gd name="connsiteY3" fmla="*/ 333122 h 5115343"/>
                <a:gd name="connsiteX4" fmla="*/ 6734097 w 6734097"/>
                <a:gd name="connsiteY4" fmla="*/ 1279053 h 5115343"/>
                <a:gd name="connsiteX0" fmla="*/ 4749 w 6689328"/>
                <a:gd name="connsiteY0" fmla="*/ 440019 h 4940020"/>
                <a:gd name="connsiteX1" fmla="*/ 1223949 w 6689328"/>
                <a:gd name="connsiteY1" fmla="*/ 681758 h 4940020"/>
                <a:gd name="connsiteX2" fmla="*/ 3199894 w 6689328"/>
                <a:gd name="connsiteY2" fmla="*/ 4938447 h 4940020"/>
                <a:gd name="connsiteX3" fmla="*/ 6006156 w 6689328"/>
                <a:gd name="connsiteY3" fmla="*/ 156240 h 4940020"/>
                <a:gd name="connsiteX4" fmla="*/ 6689328 w 6689328"/>
                <a:gd name="connsiteY4" fmla="*/ 1102171 h 4940020"/>
                <a:gd name="connsiteX0" fmla="*/ 5141 w 6689720"/>
                <a:gd name="connsiteY0" fmla="*/ 440019 h 4939650"/>
                <a:gd name="connsiteX1" fmla="*/ 1161279 w 6689720"/>
                <a:gd name="connsiteY1" fmla="*/ 618696 h 4939650"/>
                <a:gd name="connsiteX2" fmla="*/ 3200286 w 6689720"/>
                <a:gd name="connsiteY2" fmla="*/ 4938447 h 4939650"/>
                <a:gd name="connsiteX3" fmla="*/ 6006548 w 6689720"/>
                <a:gd name="connsiteY3" fmla="*/ 156240 h 4939650"/>
                <a:gd name="connsiteX4" fmla="*/ 6689720 w 6689720"/>
                <a:gd name="connsiteY4" fmla="*/ 1102171 h 4939650"/>
                <a:gd name="connsiteX0" fmla="*/ 0 w 6684579"/>
                <a:gd name="connsiteY0" fmla="*/ 440019 h 4939650"/>
                <a:gd name="connsiteX1" fmla="*/ 1156138 w 6684579"/>
                <a:gd name="connsiteY1" fmla="*/ 618696 h 4939650"/>
                <a:gd name="connsiteX2" fmla="*/ 3195145 w 6684579"/>
                <a:gd name="connsiteY2" fmla="*/ 4938447 h 4939650"/>
                <a:gd name="connsiteX3" fmla="*/ 6001407 w 6684579"/>
                <a:gd name="connsiteY3" fmla="*/ 156240 h 4939650"/>
                <a:gd name="connsiteX4" fmla="*/ 6684579 w 6684579"/>
                <a:gd name="connsiteY4" fmla="*/ 1102171 h 4939650"/>
                <a:gd name="connsiteX0" fmla="*/ 0 w 6684579"/>
                <a:gd name="connsiteY0" fmla="*/ 573252 h 5071700"/>
                <a:gd name="connsiteX1" fmla="*/ 462455 w 6684579"/>
                <a:gd name="connsiteY1" fmla="*/ 352536 h 5071700"/>
                <a:gd name="connsiteX2" fmla="*/ 3195145 w 6684579"/>
                <a:gd name="connsiteY2" fmla="*/ 5071680 h 5071700"/>
                <a:gd name="connsiteX3" fmla="*/ 6001407 w 6684579"/>
                <a:gd name="connsiteY3" fmla="*/ 289473 h 5071700"/>
                <a:gd name="connsiteX4" fmla="*/ 6684579 w 6684579"/>
                <a:gd name="connsiteY4" fmla="*/ 1235404 h 5071700"/>
                <a:gd name="connsiteX0" fmla="*/ 0 w 6684579"/>
                <a:gd name="connsiteY0" fmla="*/ 440019 h 4938464"/>
                <a:gd name="connsiteX1" fmla="*/ 462455 w 6684579"/>
                <a:gd name="connsiteY1" fmla="*/ 219303 h 4938464"/>
                <a:gd name="connsiteX2" fmla="*/ 3195145 w 6684579"/>
                <a:gd name="connsiteY2" fmla="*/ 4938447 h 4938464"/>
                <a:gd name="connsiteX3" fmla="*/ 6001407 w 6684579"/>
                <a:gd name="connsiteY3" fmla="*/ 156240 h 4938464"/>
                <a:gd name="connsiteX4" fmla="*/ 6684579 w 6684579"/>
                <a:gd name="connsiteY4" fmla="*/ 1102171 h 4938464"/>
                <a:gd name="connsiteX0" fmla="*/ 0 w 6684579"/>
                <a:gd name="connsiteY0" fmla="*/ 440019 h 4938464"/>
                <a:gd name="connsiteX1" fmla="*/ 462455 w 6684579"/>
                <a:gd name="connsiteY1" fmla="*/ 219303 h 4938464"/>
                <a:gd name="connsiteX2" fmla="*/ 3195145 w 6684579"/>
                <a:gd name="connsiteY2" fmla="*/ 4938447 h 4938464"/>
                <a:gd name="connsiteX3" fmla="*/ 6001407 w 6684579"/>
                <a:gd name="connsiteY3" fmla="*/ 156240 h 4938464"/>
                <a:gd name="connsiteX4" fmla="*/ 6684579 w 6684579"/>
                <a:gd name="connsiteY4" fmla="*/ 1102171 h 4938464"/>
                <a:gd name="connsiteX0" fmla="*/ 0 w 6684579"/>
                <a:gd name="connsiteY0" fmla="*/ 440019 h 4939074"/>
                <a:gd name="connsiteX1" fmla="*/ 819807 w 6684579"/>
                <a:gd name="connsiteY1" fmla="*/ 524103 h 4939074"/>
                <a:gd name="connsiteX2" fmla="*/ 3195145 w 6684579"/>
                <a:gd name="connsiteY2" fmla="*/ 4938447 h 4939074"/>
                <a:gd name="connsiteX3" fmla="*/ 6001407 w 6684579"/>
                <a:gd name="connsiteY3" fmla="*/ 156240 h 4939074"/>
                <a:gd name="connsiteX4" fmla="*/ 6684579 w 6684579"/>
                <a:gd name="connsiteY4" fmla="*/ 1102171 h 4939074"/>
                <a:gd name="connsiteX0" fmla="*/ 0 w 6684579"/>
                <a:gd name="connsiteY0" fmla="*/ 440019 h 4939203"/>
                <a:gd name="connsiteX1" fmla="*/ 819807 w 6684579"/>
                <a:gd name="connsiteY1" fmla="*/ 524103 h 4939203"/>
                <a:gd name="connsiteX2" fmla="*/ 3195145 w 6684579"/>
                <a:gd name="connsiteY2" fmla="*/ 4938447 h 4939203"/>
                <a:gd name="connsiteX3" fmla="*/ 6001407 w 6684579"/>
                <a:gd name="connsiteY3" fmla="*/ 156240 h 4939203"/>
                <a:gd name="connsiteX4" fmla="*/ 6684579 w 6684579"/>
                <a:gd name="connsiteY4" fmla="*/ 1102171 h 4939203"/>
                <a:gd name="connsiteX0" fmla="*/ 0 w 6684579"/>
                <a:gd name="connsiteY0" fmla="*/ 440019 h 4939209"/>
                <a:gd name="connsiteX1" fmla="*/ 819807 w 6684579"/>
                <a:gd name="connsiteY1" fmla="*/ 524103 h 4939209"/>
                <a:gd name="connsiteX2" fmla="*/ 3195145 w 6684579"/>
                <a:gd name="connsiteY2" fmla="*/ 4938447 h 4939209"/>
                <a:gd name="connsiteX3" fmla="*/ 6001407 w 6684579"/>
                <a:gd name="connsiteY3" fmla="*/ 156240 h 4939209"/>
                <a:gd name="connsiteX4" fmla="*/ 6684579 w 6684579"/>
                <a:gd name="connsiteY4" fmla="*/ 1102171 h 4939209"/>
                <a:gd name="connsiteX0" fmla="*/ 0 w 6684579"/>
                <a:gd name="connsiteY0" fmla="*/ 440019 h 4939139"/>
                <a:gd name="connsiteX1" fmla="*/ 819807 w 6684579"/>
                <a:gd name="connsiteY1" fmla="*/ 524103 h 4939139"/>
                <a:gd name="connsiteX2" fmla="*/ 3195145 w 6684579"/>
                <a:gd name="connsiteY2" fmla="*/ 4938447 h 4939139"/>
                <a:gd name="connsiteX3" fmla="*/ 6001407 w 6684579"/>
                <a:gd name="connsiteY3" fmla="*/ 156240 h 4939139"/>
                <a:gd name="connsiteX4" fmla="*/ 6684579 w 6684579"/>
                <a:gd name="connsiteY4" fmla="*/ 1102171 h 4939139"/>
                <a:gd name="connsiteX0" fmla="*/ 0 w 6684579"/>
                <a:gd name="connsiteY0" fmla="*/ 440019 h 4938473"/>
                <a:gd name="connsiteX1" fmla="*/ 462455 w 6684579"/>
                <a:gd name="connsiteY1" fmla="*/ 229814 h 4938473"/>
                <a:gd name="connsiteX2" fmla="*/ 3195145 w 6684579"/>
                <a:gd name="connsiteY2" fmla="*/ 4938447 h 4938473"/>
                <a:gd name="connsiteX3" fmla="*/ 6001407 w 6684579"/>
                <a:gd name="connsiteY3" fmla="*/ 156240 h 4938473"/>
                <a:gd name="connsiteX4" fmla="*/ 6684579 w 6684579"/>
                <a:gd name="connsiteY4" fmla="*/ 1102171 h 4938473"/>
                <a:gd name="connsiteX0" fmla="*/ 18583 w 6703162"/>
                <a:gd name="connsiteY0" fmla="*/ 440019 h 4938473"/>
                <a:gd name="connsiteX1" fmla="*/ 481038 w 6703162"/>
                <a:gd name="connsiteY1" fmla="*/ 229814 h 4938473"/>
                <a:gd name="connsiteX2" fmla="*/ 3213728 w 6703162"/>
                <a:gd name="connsiteY2" fmla="*/ 4938447 h 4938473"/>
                <a:gd name="connsiteX3" fmla="*/ 6019990 w 6703162"/>
                <a:gd name="connsiteY3" fmla="*/ 156240 h 4938473"/>
                <a:gd name="connsiteX4" fmla="*/ 6703162 w 6703162"/>
                <a:gd name="connsiteY4" fmla="*/ 1102171 h 4938473"/>
                <a:gd name="connsiteX0" fmla="*/ 0 w 6716110"/>
                <a:gd name="connsiteY0" fmla="*/ 539558 h 4974952"/>
                <a:gd name="connsiteX1" fmla="*/ 493986 w 6716110"/>
                <a:gd name="connsiteY1" fmla="*/ 266291 h 4974952"/>
                <a:gd name="connsiteX2" fmla="*/ 3226676 w 6716110"/>
                <a:gd name="connsiteY2" fmla="*/ 4974924 h 4974952"/>
                <a:gd name="connsiteX3" fmla="*/ 6032938 w 6716110"/>
                <a:gd name="connsiteY3" fmla="*/ 192717 h 4974952"/>
                <a:gd name="connsiteX4" fmla="*/ 6716110 w 6716110"/>
                <a:gd name="connsiteY4" fmla="*/ 1138648 h 4974952"/>
                <a:gd name="connsiteX0" fmla="*/ 0 w 6716110"/>
                <a:gd name="connsiteY0" fmla="*/ 503081 h 4939536"/>
                <a:gd name="connsiteX1" fmla="*/ 966951 w 6716110"/>
                <a:gd name="connsiteY1" fmla="*/ 597676 h 4939536"/>
                <a:gd name="connsiteX2" fmla="*/ 3226676 w 6716110"/>
                <a:gd name="connsiteY2" fmla="*/ 4938447 h 4939536"/>
                <a:gd name="connsiteX3" fmla="*/ 6032938 w 6716110"/>
                <a:gd name="connsiteY3" fmla="*/ 156240 h 4939536"/>
                <a:gd name="connsiteX4" fmla="*/ 6716110 w 6716110"/>
                <a:gd name="connsiteY4" fmla="*/ 1102171 h 4939536"/>
                <a:gd name="connsiteX0" fmla="*/ 0 w 6716110"/>
                <a:gd name="connsiteY0" fmla="*/ 503081 h 4939533"/>
                <a:gd name="connsiteX1" fmla="*/ 966951 w 6716110"/>
                <a:gd name="connsiteY1" fmla="*/ 597676 h 4939533"/>
                <a:gd name="connsiteX2" fmla="*/ 3226676 w 6716110"/>
                <a:gd name="connsiteY2" fmla="*/ 4938447 h 4939533"/>
                <a:gd name="connsiteX3" fmla="*/ 6032938 w 6716110"/>
                <a:gd name="connsiteY3" fmla="*/ 156240 h 4939533"/>
                <a:gd name="connsiteX4" fmla="*/ 6716110 w 6716110"/>
                <a:gd name="connsiteY4" fmla="*/ 1102171 h 4939533"/>
                <a:gd name="connsiteX0" fmla="*/ 0 w 6642538"/>
                <a:gd name="connsiteY0" fmla="*/ 561081 h 4997533"/>
                <a:gd name="connsiteX1" fmla="*/ 966951 w 6642538"/>
                <a:gd name="connsiteY1" fmla="*/ 655676 h 4997533"/>
                <a:gd name="connsiteX2" fmla="*/ 3226676 w 6642538"/>
                <a:gd name="connsiteY2" fmla="*/ 4996447 h 4997533"/>
                <a:gd name="connsiteX3" fmla="*/ 6032938 w 6642538"/>
                <a:gd name="connsiteY3" fmla="*/ 214240 h 4997533"/>
                <a:gd name="connsiteX4" fmla="*/ 6642538 w 6642538"/>
                <a:gd name="connsiteY4" fmla="*/ 624144 h 4997533"/>
                <a:gd name="connsiteX0" fmla="*/ 0 w 6642538"/>
                <a:gd name="connsiteY0" fmla="*/ 249621 h 4684987"/>
                <a:gd name="connsiteX1" fmla="*/ 966951 w 6642538"/>
                <a:gd name="connsiteY1" fmla="*/ 344216 h 4684987"/>
                <a:gd name="connsiteX2" fmla="*/ 3226676 w 6642538"/>
                <a:gd name="connsiteY2" fmla="*/ 4684987 h 4684987"/>
                <a:gd name="connsiteX3" fmla="*/ 5538952 w 6642538"/>
                <a:gd name="connsiteY3" fmla="*/ 354725 h 4684987"/>
                <a:gd name="connsiteX4" fmla="*/ 6642538 w 6642538"/>
                <a:gd name="connsiteY4" fmla="*/ 312684 h 4684987"/>
                <a:gd name="connsiteX0" fmla="*/ 0 w 6516414"/>
                <a:gd name="connsiteY0" fmla="*/ 249621 h 4684987"/>
                <a:gd name="connsiteX1" fmla="*/ 966951 w 6516414"/>
                <a:gd name="connsiteY1" fmla="*/ 344216 h 4684987"/>
                <a:gd name="connsiteX2" fmla="*/ 3226676 w 6516414"/>
                <a:gd name="connsiteY2" fmla="*/ 4684987 h 4684987"/>
                <a:gd name="connsiteX3" fmla="*/ 5538952 w 6516414"/>
                <a:gd name="connsiteY3" fmla="*/ 354725 h 4684987"/>
                <a:gd name="connsiteX4" fmla="*/ 6516414 w 6516414"/>
                <a:gd name="connsiteY4" fmla="*/ 228601 h 4684987"/>
                <a:gd name="connsiteX0" fmla="*/ 0 w 6516414"/>
                <a:gd name="connsiteY0" fmla="*/ 292974 h 4728340"/>
                <a:gd name="connsiteX1" fmla="*/ 966951 w 6516414"/>
                <a:gd name="connsiteY1" fmla="*/ 387569 h 4728340"/>
                <a:gd name="connsiteX2" fmla="*/ 3226676 w 6516414"/>
                <a:gd name="connsiteY2" fmla="*/ 4728340 h 4728340"/>
                <a:gd name="connsiteX3" fmla="*/ 5538952 w 6516414"/>
                <a:gd name="connsiteY3" fmla="*/ 398078 h 4728340"/>
                <a:gd name="connsiteX4" fmla="*/ 6516414 w 6516414"/>
                <a:gd name="connsiteY4" fmla="*/ 271954 h 4728340"/>
                <a:gd name="connsiteX0" fmla="*/ 0 w 6516414"/>
                <a:gd name="connsiteY0" fmla="*/ 292974 h 4728340"/>
                <a:gd name="connsiteX1" fmla="*/ 966951 w 6516414"/>
                <a:gd name="connsiteY1" fmla="*/ 387569 h 4728340"/>
                <a:gd name="connsiteX2" fmla="*/ 3226676 w 6516414"/>
                <a:gd name="connsiteY2" fmla="*/ 4728340 h 4728340"/>
                <a:gd name="connsiteX3" fmla="*/ 5538952 w 6516414"/>
                <a:gd name="connsiteY3" fmla="*/ 398078 h 4728340"/>
                <a:gd name="connsiteX4" fmla="*/ 6516414 w 6516414"/>
                <a:gd name="connsiteY4" fmla="*/ 271954 h 4728340"/>
                <a:gd name="connsiteX0" fmla="*/ 0 w 6516414"/>
                <a:gd name="connsiteY0" fmla="*/ 302853 h 4738259"/>
                <a:gd name="connsiteX1" fmla="*/ 956440 w 6516414"/>
                <a:gd name="connsiteY1" fmla="*/ 323876 h 4738259"/>
                <a:gd name="connsiteX2" fmla="*/ 3226676 w 6516414"/>
                <a:gd name="connsiteY2" fmla="*/ 4738219 h 4738259"/>
                <a:gd name="connsiteX3" fmla="*/ 5538952 w 6516414"/>
                <a:gd name="connsiteY3" fmla="*/ 407957 h 4738259"/>
                <a:gd name="connsiteX4" fmla="*/ 6516414 w 6516414"/>
                <a:gd name="connsiteY4" fmla="*/ 281833 h 4738259"/>
                <a:gd name="connsiteX0" fmla="*/ 0 w 6516414"/>
                <a:gd name="connsiteY0" fmla="*/ 292975 h 4728381"/>
                <a:gd name="connsiteX1" fmla="*/ 956440 w 6516414"/>
                <a:gd name="connsiteY1" fmla="*/ 313998 h 4728381"/>
                <a:gd name="connsiteX2" fmla="*/ 3226676 w 6516414"/>
                <a:gd name="connsiteY2" fmla="*/ 4728341 h 4728381"/>
                <a:gd name="connsiteX3" fmla="*/ 5538952 w 6516414"/>
                <a:gd name="connsiteY3" fmla="*/ 398079 h 4728381"/>
                <a:gd name="connsiteX4" fmla="*/ 6516414 w 6516414"/>
                <a:gd name="connsiteY4" fmla="*/ 271955 h 4728381"/>
                <a:gd name="connsiteX0" fmla="*/ 0 w 6547945"/>
                <a:gd name="connsiteY0" fmla="*/ 307525 h 4742931"/>
                <a:gd name="connsiteX1" fmla="*/ 987971 w 6547945"/>
                <a:gd name="connsiteY1" fmla="*/ 328548 h 4742931"/>
                <a:gd name="connsiteX2" fmla="*/ 3258207 w 6547945"/>
                <a:gd name="connsiteY2" fmla="*/ 4742891 h 4742931"/>
                <a:gd name="connsiteX3" fmla="*/ 5570483 w 6547945"/>
                <a:gd name="connsiteY3" fmla="*/ 412629 h 4742931"/>
                <a:gd name="connsiteX4" fmla="*/ 6547945 w 6547945"/>
                <a:gd name="connsiteY4" fmla="*/ 286505 h 4742931"/>
                <a:gd name="connsiteX0" fmla="*/ 0 w 6547945"/>
                <a:gd name="connsiteY0" fmla="*/ 307525 h 4742931"/>
                <a:gd name="connsiteX1" fmla="*/ 987971 w 6547945"/>
                <a:gd name="connsiteY1" fmla="*/ 328548 h 4742931"/>
                <a:gd name="connsiteX2" fmla="*/ 3258207 w 6547945"/>
                <a:gd name="connsiteY2" fmla="*/ 4742891 h 4742931"/>
                <a:gd name="connsiteX3" fmla="*/ 5570483 w 6547945"/>
                <a:gd name="connsiteY3" fmla="*/ 412629 h 4742931"/>
                <a:gd name="connsiteX4" fmla="*/ 6547945 w 6547945"/>
                <a:gd name="connsiteY4" fmla="*/ 286505 h 4742931"/>
                <a:gd name="connsiteX0" fmla="*/ 0 w 6547945"/>
                <a:gd name="connsiteY0" fmla="*/ 307525 h 4743239"/>
                <a:gd name="connsiteX1" fmla="*/ 987971 w 6547945"/>
                <a:gd name="connsiteY1" fmla="*/ 328548 h 4743239"/>
                <a:gd name="connsiteX2" fmla="*/ 3258207 w 6547945"/>
                <a:gd name="connsiteY2" fmla="*/ 4742891 h 4743239"/>
                <a:gd name="connsiteX3" fmla="*/ 5475890 w 6547945"/>
                <a:gd name="connsiteY3" fmla="*/ 570284 h 4743239"/>
                <a:gd name="connsiteX4" fmla="*/ 6547945 w 6547945"/>
                <a:gd name="connsiteY4" fmla="*/ 286505 h 4743239"/>
                <a:gd name="connsiteX0" fmla="*/ 0 w 6547945"/>
                <a:gd name="connsiteY0" fmla="*/ 307525 h 4744101"/>
                <a:gd name="connsiteX1" fmla="*/ 987971 w 6547945"/>
                <a:gd name="connsiteY1" fmla="*/ 328548 h 4744101"/>
                <a:gd name="connsiteX2" fmla="*/ 3258207 w 6547945"/>
                <a:gd name="connsiteY2" fmla="*/ 4742891 h 4744101"/>
                <a:gd name="connsiteX3" fmla="*/ 5412828 w 6547945"/>
                <a:gd name="connsiteY3" fmla="*/ 769981 h 4744101"/>
                <a:gd name="connsiteX4" fmla="*/ 6547945 w 6547945"/>
                <a:gd name="connsiteY4" fmla="*/ 286505 h 4744101"/>
                <a:gd name="connsiteX0" fmla="*/ 0 w 6547945"/>
                <a:gd name="connsiteY0" fmla="*/ 307525 h 4744101"/>
                <a:gd name="connsiteX1" fmla="*/ 987971 w 6547945"/>
                <a:gd name="connsiteY1" fmla="*/ 328548 h 4744101"/>
                <a:gd name="connsiteX2" fmla="*/ 3258207 w 6547945"/>
                <a:gd name="connsiteY2" fmla="*/ 4742891 h 4744101"/>
                <a:gd name="connsiteX3" fmla="*/ 5412828 w 6547945"/>
                <a:gd name="connsiteY3" fmla="*/ 769981 h 4744101"/>
                <a:gd name="connsiteX4" fmla="*/ 6547945 w 6547945"/>
                <a:gd name="connsiteY4" fmla="*/ 286505 h 4744101"/>
                <a:gd name="connsiteX0" fmla="*/ 0 w 6547945"/>
                <a:gd name="connsiteY0" fmla="*/ 307525 h 4744128"/>
                <a:gd name="connsiteX1" fmla="*/ 987971 w 6547945"/>
                <a:gd name="connsiteY1" fmla="*/ 328548 h 4744128"/>
                <a:gd name="connsiteX2" fmla="*/ 3258207 w 6547945"/>
                <a:gd name="connsiteY2" fmla="*/ 4742891 h 4744128"/>
                <a:gd name="connsiteX3" fmla="*/ 5412828 w 6547945"/>
                <a:gd name="connsiteY3" fmla="*/ 769981 h 4744128"/>
                <a:gd name="connsiteX4" fmla="*/ 6547945 w 6547945"/>
                <a:gd name="connsiteY4" fmla="*/ 286505 h 4744128"/>
                <a:gd name="connsiteX0" fmla="*/ 0 w 6547945"/>
                <a:gd name="connsiteY0" fmla="*/ 307525 h 4744109"/>
                <a:gd name="connsiteX1" fmla="*/ 987971 w 6547945"/>
                <a:gd name="connsiteY1" fmla="*/ 328548 h 4744109"/>
                <a:gd name="connsiteX2" fmla="*/ 3258207 w 6547945"/>
                <a:gd name="connsiteY2" fmla="*/ 4742891 h 4744109"/>
                <a:gd name="connsiteX3" fmla="*/ 5412828 w 6547945"/>
                <a:gd name="connsiteY3" fmla="*/ 769981 h 4744109"/>
                <a:gd name="connsiteX4" fmla="*/ 6547945 w 6547945"/>
                <a:gd name="connsiteY4" fmla="*/ 286505 h 4744109"/>
                <a:gd name="connsiteX0" fmla="*/ 0 w 6547945"/>
                <a:gd name="connsiteY0" fmla="*/ 182175 h 4617541"/>
                <a:gd name="connsiteX1" fmla="*/ 1240219 w 6547945"/>
                <a:gd name="connsiteY1" fmla="*/ 655143 h 4617541"/>
                <a:gd name="connsiteX2" fmla="*/ 3258207 w 6547945"/>
                <a:gd name="connsiteY2" fmla="*/ 4617541 h 4617541"/>
                <a:gd name="connsiteX3" fmla="*/ 5412828 w 6547945"/>
                <a:gd name="connsiteY3" fmla="*/ 644631 h 4617541"/>
                <a:gd name="connsiteX4" fmla="*/ 6547945 w 6547945"/>
                <a:gd name="connsiteY4" fmla="*/ 161155 h 4617541"/>
                <a:gd name="connsiteX0" fmla="*/ 0 w 6547945"/>
                <a:gd name="connsiteY0" fmla="*/ 182175 h 4617541"/>
                <a:gd name="connsiteX1" fmla="*/ 1240219 w 6547945"/>
                <a:gd name="connsiteY1" fmla="*/ 655143 h 4617541"/>
                <a:gd name="connsiteX2" fmla="*/ 3258207 w 6547945"/>
                <a:gd name="connsiteY2" fmla="*/ 4617541 h 4617541"/>
                <a:gd name="connsiteX3" fmla="*/ 5412828 w 6547945"/>
                <a:gd name="connsiteY3" fmla="*/ 644631 h 4617541"/>
                <a:gd name="connsiteX4" fmla="*/ 6547945 w 6547945"/>
                <a:gd name="connsiteY4" fmla="*/ 161155 h 4617541"/>
                <a:gd name="connsiteX0" fmla="*/ 0 w 6547945"/>
                <a:gd name="connsiteY0" fmla="*/ 201042 h 4636408"/>
                <a:gd name="connsiteX1" fmla="*/ 1240219 w 6547945"/>
                <a:gd name="connsiteY1" fmla="*/ 674010 h 4636408"/>
                <a:gd name="connsiteX2" fmla="*/ 3258207 w 6547945"/>
                <a:gd name="connsiteY2" fmla="*/ 4636408 h 4636408"/>
                <a:gd name="connsiteX3" fmla="*/ 5412828 w 6547945"/>
                <a:gd name="connsiteY3" fmla="*/ 663498 h 4636408"/>
                <a:gd name="connsiteX4" fmla="*/ 6547945 w 6547945"/>
                <a:gd name="connsiteY4" fmla="*/ 180022 h 4636408"/>
                <a:gd name="connsiteX0" fmla="*/ 0 w 6547945"/>
                <a:gd name="connsiteY0" fmla="*/ 194794 h 4630160"/>
                <a:gd name="connsiteX1" fmla="*/ 1240219 w 6547945"/>
                <a:gd name="connsiteY1" fmla="*/ 667762 h 4630160"/>
                <a:gd name="connsiteX2" fmla="*/ 3258207 w 6547945"/>
                <a:gd name="connsiteY2" fmla="*/ 4630160 h 4630160"/>
                <a:gd name="connsiteX3" fmla="*/ 5412828 w 6547945"/>
                <a:gd name="connsiteY3" fmla="*/ 657250 h 4630160"/>
                <a:gd name="connsiteX4" fmla="*/ 6547945 w 6547945"/>
                <a:gd name="connsiteY4" fmla="*/ 173774 h 463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7945" h="4630160">
                  <a:moveTo>
                    <a:pt x="0" y="194794"/>
                  </a:moveTo>
                  <a:cubicBezTo>
                    <a:pt x="359102" y="-85483"/>
                    <a:pt x="854840" y="-166059"/>
                    <a:pt x="1240219" y="667762"/>
                  </a:cubicBezTo>
                  <a:cubicBezTo>
                    <a:pt x="1625598" y="1501583"/>
                    <a:pt x="2562772" y="4631912"/>
                    <a:pt x="3258207" y="4630160"/>
                  </a:cubicBezTo>
                  <a:cubicBezTo>
                    <a:pt x="3953642" y="4628408"/>
                    <a:pt x="4862786" y="1422753"/>
                    <a:pt x="5412828" y="657250"/>
                  </a:cubicBezTo>
                  <a:cubicBezTo>
                    <a:pt x="5910317" y="-66212"/>
                    <a:pt x="6152055" y="-106502"/>
                    <a:pt x="6547945" y="173774"/>
                  </a:cubicBezTo>
                </a:path>
              </a:pathLst>
            </a:custGeom>
            <a:ln w="3810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5F8F5A-E765-04E4-A6D7-DB3EA997A5D4}"/>
              </a:ext>
            </a:extLst>
          </p:cNvPr>
          <p:cNvGrpSpPr/>
          <p:nvPr/>
        </p:nvGrpSpPr>
        <p:grpSpPr>
          <a:xfrm>
            <a:off x="2514853" y="1326182"/>
            <a:ext cx="6458851" cy="461665"/>
            <a:chOff x="2514853" y="1326182"/>
            <a:chExt cx="6458851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D06614-263A-BA09-A6F5-3F115A6D8686}"/>
                </a:ext>
              </a:extLst>
            </p:cNvPr>
            <p:cNvSpPr txBox="1"/>
            <p:nvPr/>
          </p:nvSpPr>
          <p:spPr>
            <a:xfrm>
              <a:off x="4631027" y="1326182"/>
              <a:ext cx="5421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400" b="1" dirty="0">
                  <a:solidFill>
                    <a:srgbClr val="DD5959"/>
                  </a:solidFill>
                </a:rPr>
                <a:t>DC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6E679A6-D2B5-32A8-1FC3-9941E5DD37CE}"/>
                </a:ext>
              </a:extLst>
            </p:cNvPr>
            <p:cNvCxnSpPr/>
            <p:nvPr/>
          </p:nvCxnSpPr>
          <p:spPr>
            <a:xfrm>
              <a:off x="2514853" y="1787847"/>
              <a:ext cx="6458851" cy="0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183964-E3F1-B45C-FE2F-88A2C39B4A66}"/>
              </a:ext>
            </a:extLst>
          </p:cNvPr>
          <p:cNvGrpSpPr/>
          <p:nvPr/>
        </p:nvGrpSpPr>
        <p:grpSpPr>
          <a:xfrm>
            <a:off x="1861396" y="137466"/>
            <a:ext cx="8108041" cy="6443834"/>
            <a:chOff x="1861396" y="137466"/>
            <a:chExt cx="8108041" cy="64438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2465BB-43E2-70CA-8212-90D6127E5FAF}"/>
                </a:ext>
              </a:extLst>
            </p:cNvPr>
            <p:cNvSpPr txBox="1"/>
            <p:nvPr/>
          </p:nvSpPr>
          <p:spPr>
            <a:xfrm>
              <a:off x="7642770" y="3391463"/>
              <a:ext cx="2326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X akse tid (sekunder)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DEE651-E2F1-B8FF-7F64-08806EB9560C}"/>
                </a:ext>
              </a:extLst>
            </p:cNvPr>
            <p:cNvSpPr txBox="1"/>
            <p:nvPr/>
          </p:nvSpPr>
          <p:spPr>
            <a:xfrm>
              <a:off x="2607693" y="137466"/>
              <a:ext cx="1990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dirty="0"/>
                <a:t>Y akse f.eks. Volt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3350D87-CBB1-512B-9AE7-2E8993DE0D3B}"/>
                </a:ext>
              </a:extLst>
            </p:cNvPr>
            <p:cNvGrpSpPr/>
            <p:nvPr/>
          </p:nvGrpSpPr>
          <p:grpSpPr>
            <a:xfrm>
              <a:off x="1861396" y="578069"/>
              <a:ext cx="7691441" cy="6003231"/>
              <a:chOff x="1861396" y="578069"/>
              <a:chExt cx="7691441" cy="6003231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BE3EF901-9633-E073-2373-1B988BB0D2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1877" y="578069"/>
                <a:ext cx="3124" cy="6003231"/>
              </a:xfrm>
              <a:prstGeom prst="straightConnector1">
                <a:avLst/>
              </a:prstGeom>
              <a:ln w="19050">
                <a:prstDash val="solid"/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56565F3E-D42B-254A-A589-46C20849D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1396" y="3388242"/>
                <a:ext cx="7691441" cy="0"/>
              </a:xfrm>
              <a:prstGeom prst="straightConnector1">
                <a:avLst/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2519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8E9F-7328-265C-8DED-629C10CF6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8158"/>
          </a:xfrm>
        </p:spPr>
        <p:txBody>
          <a:bodyPr/>
          <a:lstStyle/>
          <a:p>
            <a:r>
              <a:rPr lang="da-DK" dirty="0"/>
              <a:t>Hvorfor AC fremfor DC</a:t>
            </a: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DBBC3CC0-4E68-E9E9-F2C4-A83AA26B6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98" y="1303284"/>
            <a:ext cx="9641263" cy="47119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086E12-C9C4-0DD4-8781-31E474A6172D}"/>
              </a:ext>
            </a:extLst>
          </p:cNvPr>
          <p:cNvSpPr txBox="1"/>
          <p:nvPr/>
        </p:nvSpPr>
        <p:spPr>
          <a:xfrm>
            <a:off x="1005715" y="6211614"/>
            <a:ext cx="241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Se Video: </a:t>
            </a:r>
            <a:r>
              <a:rPr lang="da-DK" dirty="0" err="1">
                <a:hlinkClick r:id="rId2"/>
              </a:rPr>
              <a:t>Why</a:t>
            </a:r>
            <a:r>
              <a:rPr lang="da-DK" dirty="0">
                <a:hlinkClick r:id="rId2"/>
              </a:rPr>
              <a:t> AC </a:t>
            </a:r>
            <a:r>
              <a:rPr lang="da-DK" dirty="0" err="1">
                <a:hlinkClick r:id="rId2"/>
              </a:rPr>
              <a:t>vs</a:t>
            </a:r>
            <a:r>
              <a:rPr lang="da-DK" dirty="0">
                <a:hlinkClick r:id="rId2"/>
              </a:rPr>
              <a:t> DC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4694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6767-E06B-A629-5D34-33A5BB51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1220"/>
          </a:xfrm>
        </p:spPr>
        <p:txBody>
          <a:bodyPr/>
          <a:lstStyle/>
          <a:p>
            <a:r>
              <a:rPr lang="da-DK" dirty="0"/>
              <a:t>Spørgsmål på klassen efter video: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74F0F-604A-3BAB-5AE4-18D89963C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1825625"/>
            <a:ext cx="7070849" cy="4351338"/>
          </a:xfrm>
        </p:spPr>
        <p:txBody>
          <a:bodyPr>
            <a:normAutofit/>
          </a:bodyPr>
          <a:lstStyle/>
          <a:p>
            <a:r>
              <a:rPr lang="da-DK" dirty="0"/>
              <a:t>Hvilket el-system var bedst?</a:t>
            </a:r>
          </a:p>
          <a:p>
            <a:r>
              <a:rPr lang="da-DK" dirty="0"/>
              <a:t>Hvilken type spænding er farligst?</a:t>
            </a:r>
          </a:p>
          <a:p>
            <a:r>
              <a:rPr lang="da-DK" dirty="0"/>
              <a:t>Hvad var det Nikola Tesla fandt ud af?</a:t>
            </a:r>
          </a:p>
          <a:p>
            <a:r>
              <a:rPr lang="da-DK" dirty="0"/>
              <a:t>Overføres AC faktisk mindre tabsfrit end DC? </a:t>
            </a:r>
          </a:p>
          <a:p>
            <a:r>
              <a:rPr lang="da-DK" dirty="0"/>
              <a:t>Hvorfor kan </a:t>
            </a:r>
            <a:r>
              <a:rPr lang="da-DK" dirty="0" err="1"/>
              <a:t>ElectroBOOM</a:t>
            </a:r>
            <a:r>
              <a:rPr lang="da-DK" dirty="0"/>
              <a:t> så let overføre 100 Watt AC uden at hans ledninger brænder af?  </a:t>
            </a:r>
          </a:p>
          <a:p>
            <a:pPr lvl="2"/>
            <a:r>
              <a:rPr lang="da-DK" dirty="0"/>
              <a:t>Hint: (P = U x I)</a:t>
            </a:r>
          </a:p>
          <a:p>
            <a:r>
              <a:rPr lang="da-DK" dirty="0"/>
              <a:t>Er </a:t>
            </a:r>
            <a:r>
              <a:rPr lang="da-DK"/>
              <a:t>hans eksperiment </a:t>
            </a:r>
            <a:r>
              <a:rPr lang="da-DK" dirty="0"/>
              <a:t>ufarligt hvis man ville prøve selv?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1ACE0-FD08-F782-DC63-C6FE25D57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15" y="2025321"/>
            <a:ext cx="4553585" cy="33437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E6F921-EE5A-D8F1-B0AE-362296B344F7}"/>
              </a:ext>
            </a:extLst>
          </p:cNvPr>
          <p:cNvSpPr txBox="1"/>
          <p:nvPr/>
        </p:nvSpPr>
        <p:spPr>
          <a:xfrm rot="21167147">
            <a:off x="8043711" y="1524002"/>
            <a:ext cx="3742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accent1"/>
                </a:solidFill>
              </a:rPr>
              <a:t>Elon </a:t>
            </a:r>
            <a:r>
              <a:rPr lang="da-DK" sz="2400" dirty="0" err="1">
                <a:solidFill>
                  <a:schemeClr val="accent1"/>
                </a:solidFill>
              </a:rPr>
              <a:t>Musk’s</a:t>
            </a:r>
            <a:r>
              <a:rPr lang="da-DK" sz="2400" dirty="0">
                <a:solidFill>
                  <a:schemeClr val="accent1"/>
                </a:solidFill>
              </a:rPr>
              <a:t> firma her er opkaldt efter Nikola Tesla</a:t>
            </a:r>
          </a:p>
        </p:txBody>
      </p:sp>
    </p:spTree>
    <p:extLst>
      <p:ext uri="{BB962C8B-B14F-4D97-AF65-F5344CB8AC3E}">
        <p14:creationId xmlns:p14="http://schemas.microsoft.com/office/powerpoint/2010/main" val="131430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0C9DB-1580-A00C-2D70-B2AED696C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0415"/>
            <a:ext cx="10515600" cy="5919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200" b="1" dirty="0"/>
              <a:t>Problemet med lagring af AC elektrisk energi: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7CCD1F-C9EA-EFD2-91DF-3C922037E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771" y="1285874"/>
            <a:ext cx="3686175" cy="473392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332E7662-CBB4-EEEE-E003-2AA53A076E86}"/>
              </a:ext>
            </a:extLst>
          </p:cNvPr>
          <p:cNvSpPr/>
          <p:nvPr/>
        </p:nvSpPr>
        <p:spPr>
          <a:xfrm>
            <a:off x="5856234" y="2928256"/>
            <a:ext cx="598714" cy="16437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BB454A-E6D1-AEEB-8258-2E0B25367012}"/>
              </a:ext>
            </a:extLst>
          </p:cNvPr>
          <p:cNvSpPr txBox="1"/>
          <p:nvPr/>
        </p:nvSpPr>
        <p:spPr>
          <a:xfrm rot="416711">
            <a:off x="7546808" y="2692374"/>
            <a:ext cx="3820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B975FE"/>
                </a:solidFill>
              </a:rPr>
              <a:t>Gennemsnittet over tid er 0 så der er intet at gemme!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5139A-C8C1-9493-277E-4947627347F1}"/>
              </a:ext>
            </a:extLst>
          </p:cNvPr>
          <p:cNvSpPr txBox="1"/>
          <p:nvPr/>
        </p:nvSpPr>
        <p:spPr>
          <a:xfrm>
            <a:off x="7013926" y="916542"/>
            <a:ext cx="51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V/A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8BFA6-C5F2-B1AA-7F4B-A7042C0BDD8E}"/>
              </a:ext>
            </a:extLst>
          </p:cNvPr>
          <p:cNvSpPr txBox="1"/>
          <p:nvPr/>
        </p:nvSpPr>
        <p:spPr>
          <a:xfrm>
            <a:off x="10266856" y="3750127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Tid</a:t>
            </a:r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015A93CE-998B-09EE-36AB-B3B4263DF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4698" r="56235" b="19593"/>
          <a:stretch/>
        </p:blipFill>
        <p:spPr>
          <a:xfrm>
            <a:off x="1015642" y="1101208"/>
            <a:ext cx="4389993" cy="51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89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74F44A-1C0B-5B1C-C5C5-063F69614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91" y="906557"/>
            <a:ext cx="6458851" cy="5153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2465BB-43E2-70CA-8212-90D6127E5FAF}"/>
              </a:ext>
            </a:extLst>
          </p:cNvPr>
          <p:cNvSpPr txBox="1"/>
          <p:nvPr/>
        </p:nvSpPr>
        <p:spPr>
          <a:xfrm>
            <a:off x="5446108" y="3507077"/>
            <a:ext cx="232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X akse tid (sekunder)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3B3948-6122-A556-AED0-BC185C469C44}"/>
              </a:ext>
            </a:extLst>
          </p:cNvPr>
          <p:cNvCxnSpPr/>
          <p:nvPr/>
        </p:nvCxnSpPr>
        <p:spPr>
          <a:xfrm>
            <a:off x="6472242" y="3507077"/>
            <a:ext cx="54653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DB7F8E-D7FB-E862-2A0A-5CB602CF953C}"/>
              </a:ext>
            </a:extLst>
          </p:cNvPr>
          <p:cNvCxnSpPr>
            <a:cxnSpLocks/>
          </p:cNvCxnSpPr>
          <p:nvPr/>
        </p:nvCxnSpPr>
        <p:spPr>
          <a:xfrm rot="16200000">
            <a:off x="455070" y="885536"/>
            <a:ext cx="54653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ADEE651-E2F1-B8FF-7F64-08806EB9560C}"/>
              </a:ext>
            </a:extLst>
          </p:cNvPr>
          <p:cNvSpPr txBox="1"/>
          <p:nvPr/>
        </p:nvSpPr>
        <p:spPr>
          <a:xfrm rot="16200000">
            <a:off x="-523556" y="4562951"/>
            <a:ext cx="1990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Y akse f.eks. Volt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F56F1D-75E6-0C64-27F1-8EB7E28A94C2}"/>
              </a:ext>
            </a:extLst>
          </p:cNvPr>
          <p:cNvSpPr/>
          <p:nvPr/>
        </p:nvSpPr>
        <p:spPr>
          <a:xfrm>
            <a:off x="728339" y="989849"/>
            <a:ext cx="5502142" cy="5728137"/>
          </a:xfrm>
          <a:prstGeom prst="rect">
            <a:avLst/>
          </a:prstGeom>
          <a:solidFill>
            <a:schemeClr val="bg1">
              <a:lumMod val="85000"/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9AB129-4B0B-68C9-417A-B26EAA2CF20D}"/>
              </a:ext>
            </a:extLst>
          </p:cNvPr>
          <p:cNvSpPr txBox="1"/>
          <p:nvPr/>
        </p:nvSpPr>
        <p:spPr>
          <a:xfrm>
            <a:off x="6132188" y="735798"/>
            <a:ext cx="530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>
                <a:solidFill>
                  <a:srgbClr val="4C924C"/>
                </a:solidFill>
              </a:rPr>
              <a:t>AC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D06614-263A-BA09-A6F5-3F115A6D8686}"/>
              </a:ext>
            </a:extLst>
          </p:cNvPr>
          <p:cNvSpPr txBox="1"/>
          <p:nvPr/>
        </p:nvSpPr>
        <p:spPr>
          <a:xfrm>
            <a:off x="2434365" y="1441796"/>
            <a:ext cx="542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>
                <a:solidFill>
                  <a:srgbClr val="DD5959"/>
                </a:solidFill>
              </a:rPr>
              <a:t>DC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D0EB64-0919-4D33-7BBE-271B57E566D0}"/>
              </a:ext>
            </a:extLst>
          </p:cNvPr>
          <p:cNvSpPr txBox="1"/>
          <p:nvPr/>
        </p:nvSpPr>
        <p:spPr>
          <a:xfrm>
            <a:off x="1658504" y="6327582"/>
            <a:ext cx="395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chemeClr val="bg1">
                    <a:lumMod val="65000"/>
                  </a:schemeClr>
                </a:solidFill>
              </a:rPr>
              <a:t>Periode – svingninger pr. sekund = Hertz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49B7AFD-01EE-E235-9DFE-657935452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554461"/>
              </p:ext>
            </p:extLst>
          </p:nvPr>
        </p:nvGraphicFramePr>
        <p:xfrm>
          <a:off x="6609441" y="4129552"/>
          <a:ext cx="28814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1400">
                  <a:extLst>
                    <a:ext uri="{9D8B030D-6E8A-4147-A177-3AD203B41FA5}">
                      <a16:colId xmlns:a16="http://schemas.microsoft.com/office/drawing/2014/main" val="155450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Fordele ved 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1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Enkelt at fremstille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0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Nemt at transformere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2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Mindre transport tab i 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38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Nemt at lave til 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Nemt at tænde/slukke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6318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DF8BDE-BDDE-98BD-F5C0-61E19EB1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093984"/>
              </p:ext>
            </p:extLst>
          </p:nvPr>
        </p:nvGraphicFramePr>
        <p:xfrm>
          <a:off x="8238291" y="1197463"/>
          <a:ext cx="2965737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65737">
                  <a:extLst>
                    <a:ext uri="{9D8B030D-6E8A-4147-A177-3AD203B41FA5}">
                      <a16:colId xmlns:a16="http://schemas.microsoft.com/office/drawing/2014/main" val="3517340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Fordele ved 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0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Kan gemmes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1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Mindre farligt at arbejde med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6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Kan bruges til flere processer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7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6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004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1DAC622-7583-8C5E-D2BB-82A9A48D146A}"/>
              </a:ext>
            </a:extLst>
          </p:cNvPr>
          <p:cNvSpPr txBox="1"/>
          <p:nvPr/>
        </p:nvSpPr>
        <p:spPr>
          <a:xfrm>
            <a:off x="411031" y="31892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82472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BE094F-5F73-6EC9-35DF-61540412A9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681655" y="1904375"/>
            <a:ext cx="8828690" cy="4953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C9EE88-D4BA-7A1F-7C31-9FB151BBA9AF}"/>
              </a:ext>
            </a:extLst>
          </p:cNvPr>
          <p:cNvSpPr txBox="1"/>
          <p:nvPr/>
        </p:nvSpPr>
        <p:spPr>
          <a:xfrm>
            <a:off x="3238806" y="3699641"/>
            <a:ext cx="760529" cy="707886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rtlCol="0">
            <a:spAutoFit/>
          </a:bodyPr>
          <a:lstStyle/>
          <a:p>
            <a:r>
              <a:rPr lang="da-DK" sz="4000" b="1" dirty="0">
                <a:solidFill>
                  <a:srgbClr val="FFFF00"/>
                </a:solidFill>
              </a:rPr>
              <a:t>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C3A09-A843-E020-EC74-03143C1AA75A}"/>
              </a:ext>
            </a:extLst>
          </p:cNvPr>
          <p:cNvSpPr txBox="1"/>
          <p:nvPr/>
        </p:nvSpPr>
        <p:spPr>
          <a:xfrm rot="611219">
            <a:off x="8098075" y="2876322"/>
            <a:ext cx="1797287" cy="830997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FF00"/>
                </a:solidFill>
              </a:rPr>
              <a:t>AC</a:t>
            </a:r>
            <a:r>
              <a:rPr lang="da-DK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↔</a:t>
            </a:r>
            <a:r>
              <a:rPr lang="da-DK" sz="3200" b="1" dirty="0">
                <a:solidFill>
                  <a:srgbClr val="00B0F0"/>
                </a:solidFill>
                <a:sym typeface="Wingdings" panose="05000000000000000000" pitchFamily="2" charset="2"/>
              </a:rPr>
              <a:t>DC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9BD43-708E-F11F-BFE2-099905104A41}"/>
              </a:ext>
            </a:extLst>
          </p:cNvPr>
          <p:cNvSpPr txBox="1"/>
          <p:nvPr/>
        </p:nvSpPr>
        <p:spPr>
          <a:xfrm>
            <a:off x="5386665" y="4199689"/>
            <a:ext cx="898003" cy="830997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rtlCol="0">
            <a:spAutoFit/>
          </a:bodyPr>
          <a:lstStyle/>
          <a:p>
            <a:r>
              <a:rPr lang="da-DK" sz="4800" b="1" dirty="0">
                <a:solidFill>
                  <a:srgbClr val="00B0F0"/>
                </a:solidFill>
              </a:rPr>
              <a:t>DC</a:t>
            </a:r>
            <a:endParaRPr lang="da-DK" sz="4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3BF84-C513-E229-F8F9-616F626DD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42" y="542478"/>
            <a:ext cx="11368252" cy="22595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I en el- eller hybrid bil sker denne konvertering imellem AC og DC løbende, variabelt og retningsbestemt, afhængig af førerinputs og brugssituation.</a:t>
            </a:r>
          </a:p>
          <a:p>
            <a:pPr marL="0" indent="0">
              <a:buNone/>
            </a:pPr>
            <a:endParaRPr lang="da-DK" sz="1500" dirty="0"/>
          </a:p>
          <a:p>
            <a:r>
              <a:rPr lang="da-DK" sz="2000" dirty="0"/>
              <a:t>For at køre konverteres DC elektrisk energi fra batteriet til AC som motoren konverterer til kinetisk energi </a:t>
            </a:r>
          </a:p>
          <a:p>
            <a:r>
              <a:rPr lang="da-DK" sz="2000" dirty="0"/>
              <a:t>Ved opbremsning går processen omvendt så den kinetiske energi kan lagres i batteriet og genbruges</a:t>
            </a:r>
          </a:p>
          <a:p>
            <a:r>
              <a:rPr lang="da-DK" sz="2000" dirty="0"/>
              <a:t>Når bilen oplades fra elnettet konverteres AC til DC for at oplade batteriet i bilen</a:t>
            </a:r>
          </a:p>
        </p:txBody>
      </p:sp>
    </p:spTree>
    <p:extLst>
      <p:ext uri="{BB962C8B-B14F-4D97-AF65-F5344CB8AC3E}">
        <p14:creationId xmlns:p14="http://schemas.microsoft.com/office/powerpoint/2010/main" val="2847807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genBraking">
            <a:hlinkClick r:id="" action="ppaction://media"/>
            <a:extLst>
              <a:ext uri="{FF2B5EF4-FFF2-40B4-BE49-F238E27FC236}">
                <a16:creationId xmlns:a16="http://schemas.microsoft.com/office/drawing/2014/main" id="{31E8AF34-FF7D-6733-7AC9-40CAF49F38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4046" y="1166648"/>
            <a:ext cx="10117959" cy="5691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17B7E5-C257-C6FD-4844-23BE553DD86A}"/>
              </a:ext>
            </a:extLst>
          </p:cNvPr>
          <p:cNvSpPr txBox="1"/>
          <p:nvPr/>
        </p:nvSpPr>
        <p:spPr>
          <a:xfrm>
            <a:off x="683172" y="369313"/>
            <a:ext cx="10562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Regenerative Braking</a:t>
            </a:r>
          </a:p>
        </p:txBody>
      </p:sp>
    </p:spTree>
    <p:extLst>
      <p:ext uri="{BB962C8B-B14F-4D97-AF65-F5344CB8AC3E}">
        <p14:creationId xmlns:p14="http://schemas.microsoft.com/office/powerpoint/2010/main" val="319337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86383-C878-F0AE-35EB-57A41B8E1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35" y="205741"/>
            <a:ext cx="10515600" cy="800735"/>
          </a:xfrm>
        </p:spPr>
        <p:txBody>
          <a:bodyPr/>
          <a:lstStyle/>
          <a:p>
            <a:pPr algn="ctr"/>
            <a:r>
              <a:rPr lang="da-DK" dirty="0"/>
              <a:t>Konvertering imellem energiformer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D297411B-F656-F776-A769-BBE3A515A5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2595993"/>
                  </p:ext>
                </p:extLst>
              </p:nvPr>
            </p:nvGraphicFramePr>
            <p:xfrm>
              <a:off x="4343400" y="1954530"/>
              <a:ext cx="7848600" cy="490347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Add-in 3" title="PhET Sims - Science / Math">
                <a:extLst>
                  <a:ext uri="{FF2B5EF4-FFF2-40B4-BE49-F238E27FC236}">
                    <a16:creationId xmlns:a16="http://schemas.microsoft.com/office/drawing/2014/main" id="{D297411B-F656-F776-A769-BBE3A515A5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3400" y="1954530"/>
                <a:ext cx="7848600" cy="490347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DB1466-D3F4-514C-F292-A7F441CA5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" y="1423987"/>
            <a:ext cx="4053840" cy="54340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3200" b="1" dirty="0"/>
              <a:t>Opgave 4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sz="2000" dirty="0"/>
              <a:t>Lav en model af Nordjyllandsværkets elproduktion</a:t>
            </a:r>
          </a:p>
          <a:p>
            <a:r>
              <a:rPr lang="da-DK" sz="2000" dirty="0"/>
              <a:t>Lav en model af et vandkraftværk til elproduktion</a:t>
            </a:r>
          </a:p>
          <a:p>
            <a:r>
              <a:rPr lang="da-DK" sz="2000" dirty="0"/>
              <a:t>Lav en model som du synes mest ligner en vindmølle til elproduktion</a:t>
            </a:r>
          </a:p>
          <a:p>
            <a:r>
              <a:rPr lang="da-DK" sz="2000" dirty="0"/>
              <a:t>Hvilken el-energi produktion kan laves med færrest mulige konverteringer undervejs</a:t>
            </a:r>
          </a:p>
          <a:p>
            <a:endParaRPr lang="da-DK" sz="2000" dirty="0"/>
          </a:p>
          <a:p>
            <a:r>
              <a:rPr lang="da-DK" sz="2000" dirty="0"/>
              <a:t>For hver model forklar din makker hvordan og hvor mange gange energi tilstandsformer konverteres fra produktion til forbrug.</a:t>
            </a:r>
          </a:p>
          <a:p>
            <a:r>
              <a:rPr lang="da-DK" sz="2000" dirty="0"/>
              <a:t>Hvad ender (alt) energien til sidst med at blive til?</a:t>
            </a:r>
          </a:p>
        </p:txBody>
      </p:sp>
    </p:spTree>
    <p:extLst>
      <p:ext uri="{BB962C8B-B14F-4D97-AF65-F5344CB8AC3E}">
        <p14:creationId xmlns:p14="http://schemas.microsoft.com/office/powerpoint/2010/main" val="2087856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C526-BEA0-F483-BEFA-678514C05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999"/>
            <a:ext cx="10515600" cy="715530"/>
          </a:xfrm>
        </p:spPr>
        <p:txBody>
          <a:bodyPr>
            <a:noAutofit/>
          </a:bodyPr>
          <a:lstStyle/>
          <a:p>
            <a:pPr algn="ctr"/>
            <a:r>
              <a:rPr lang="da-DK" sz="3200" dirty="0"/>
              <a:t>Energiproduktion – hvordan går den grønne omstilling så?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4F135-B6D4-FF3B-D87C-FC26CB797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909" y="1537325"/>
            <a:ext cx="6137090" cy="5149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35DB7C-1CBF-9D96-5387-7F178B6020C2}"/>
              </a:ext>
            </a:extLst>
          </p:cNvPr>
          <p:cNvSpPr txBox="1"/>
          <p:nvPr/>
        </p:nvSpPr>
        <p:spPr>
          <a:xfrm>
            <a:off x="637308" y="2142837"/>
            <a:ext cx="51908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På lang sigt er der mange gode muligheder for forbedring…</a:t>
            </a:r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endParaRPr lang="da-DK" sz="2800" dirty="0"/>
          </a:p>
          <a:p>
            <a:r>
              <a:rPr lang="da-DK" sz="2800" dirty="0">
                <a:solidFill>
                  <a:srgbClr val="FF0000"/>
                </a:solidFill>
              </a:rPr>
              <a:t>På kort sigt, lige nu, er det kun én!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370CE3-F60B-E09F-57F5-2C5035EAB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203" y="2964598"/>
            <a:ext cx="1729654" cy="172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03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24724E2-3EB9-4560-8432-807152E9CCE1}">
  <we:reference id="wa104051163" version="1.2.0.3" store="en-US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6C94CEE-D221-46DC-9ABD-561008D4ECCB}">
  <we:reference id="wa104323558" version="1.0.1.0" store="en-US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Energy Skate Park: Basics&quot;,&quot;values&quot;:{},&quot;data&quot;:{&quot;id&quot;:&quot;phet-https://phet.colorado.edu/sims/html/energy-skate-park-basics/latest/energy-skate-park-basics_en.html&quot;},&quot;secure&quot;:false}],&quot;name&quot;:&quot;Energy Skate Park: Basics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069BEC9A-3DC4-4124-9903-A829813B8619}">
  <we:reference id="wa104323558" version="1.0.1.0" store="en-US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Friction&quot;,&quot;values&quot;:{},&quot;data&quot;:{&quot;id&quot;:&quot;phet-https://phet.colorado.edu/sims/html/friction/latest/friction_en.html&quot;},&quot;secure&quot;:false}],&quot;name&quot;:&quot;Friction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3A049A93-7FCD-4AAE-82A3-9DB6B9C1F359}">
  <we:reference id="wa104323558" version="1.0.1.0" store="en-US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Gas Properties&quot;,&quot;values&quot;:{},&quot;data&quot;:{&quot;id&quot;:&quot;phet-https://phet.colorado.edu/sims/html/gas-properties/latest/gas-properties_en.html&quot;},&quot;secure&quot;:false}],&quot;name&quot;:&quot;Gas Properties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28364407-D41B-4FEC-9DF2-D3BEC0FDFF4E}">
  <we:reference id="wa104323558" version="1.0.1.0" store="en-US" storeType="OMEX"/>
  <we:alternateReferences>
    <we:reference id="wa104323558" version="1.0.1.0" store="wa104323558" storeType="OMEX"/>
  </we:alternateReferences>
  <we:properties>
    <we:property name="__labs__" value="{&quot;configuration&quot;:{&quot;appVersion&quot;:{&quot;major&quot;:1,&quot;minor&quot;:1},&quot;components&quot;:[{&quot;type&quot;:&quot;Labs.Components.ActivityComponent&quot;,&quot;name&quot;:&quot;Energy Forms and Changes&quot;,&quot;values&quot;:{},&quot;data&quot;:{&quot;id&quot;:&quot;phet-https://phet.colorado.edu/sims/html/energy-forms-and-changes/latest/energy-forms-and-changes_en.html&quot;},&quot;secure&quot;:false}],&quot;name&quot;:&quot;Energy Forms and Changes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2509</Words>
  <Application>Microsoft Office PowerPoint</Application>
  <PresentationFormat>Widescreen</PresentationFormat>
  <Paragraphs>235</Paragraphs>
  <Slides>24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</vt:lpstr>
      <vt:lpstr>Calibri</vt:lpstr>
      <vt:lpstr>Calibri Light</vt:lpstr>
      <vt:lpstr>Google Sans</vt:lpstr>
      <vt:lpstr>Open Sans</vt:lpstr>
      <vt:lpstr>Office Theme</vt:lpstr>
      <vt:lpstr>Energi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Hvor meget solenergi får vi lige nu?</vt:lpstr>
      <vt:lpstr>PowerPoint Presentation</vt:lpstr>
      <vt:lpstr>PowerPoint Presentation</vt:lpstr>
      <vt:lpstr>Energi konvertering – mekanisk energi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Hvorfor AC fremfor DC</vt:lpstr>
      <vt:lpstr>Spørgsmål på klassen efter video:</vt:lpstr>
      <vt:lpstr>PowerPoint Presentation</vt:lpstr>
      <vt:lpstr>PowerPoint Presentation</vt:lpstr>
      <vt:lpstr>PowerPoint Presentation</vt:lpstr>
      <vt:lpstr>PowerPoint Presentation</vt:lpstr>
      <vt:lpstr>Konvertering imellem energiformer</vt:lpstr>
      <vt:lpstr>Energiproduktion – hvordan går den grønne omstilling så?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 Raal</dc:creator>
  <cp:lastModifiedBy>Ole Raal</cp:lastModifiedBy>
  <cp:revision>2</cp:revision>
  <dcterms:created xsi:type="dcterms:W3CDTF">2023-02-24T10:14:47Z</dcterms:created>
  <dcterms:modified xsi:type="dcterms:W3CDTF">2023-07-03T14:21:09Z</dcterms:modified>
</cp:coreProperties>
</file>