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2" r:id="rId2"/>
    <p:sldId id="263" r:id="rId3"/>
    <p:sldId id="264" r:id="rId4"/>
    <p:sldId id="265" r:id="rId5"/>
    <p:sldId id="257" r:id="rId6"/>
    <p:sldId id="258" r:id="rId7"/>
    <p:sldId id="256" r:id="rId8"/>
    <p:sldId id="259" r:id="rId9"/>
    <p:sldId id="267" r:id="rId10"/>
    <p:sldId id="271" r:id="rId11"/>
    <p:sldId id="269" r:id="rId12"/>
    <p:sldId id="270" r:id="rId13"/>
    <p:sldId id="260" r:id="rId14"/>
    <p:sldId id="261" r:id="rId15"/>
    <p:sldId id="266" r:id="rId16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BF7"/>
    <a:srgbClr val="ECF5E7"/>
    <a:srgbClr val="E2F0D9"/>
    <a:srgbClr val="DAE3F3"/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A8FDA7-1888-45B7-BC1E-F2A163703B11}" v="304" dt="2023-10-26T08:48:32.3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548" autoAdjust="0"/>
  </p:normalViewPr>
  <p:slideViewPr>
    <p:cSldViewPr snapToGrid="0">
      <p:cViewPr varScale="1">
        <p:scale>
          <a:sx n="78" d="100"/>
          <a:sy n="78" d="100"/>
        </p:scale>
        <p:origin x="87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e Raal" userId="214bbc39-5cef-4608-ada6-b2f3da8c84a6" providerId="ADAL" clId="{2DA8FDA7-1888-45B7-BC1E-F2A163703B11}"/>
    <pc:docChg chg="undo redo custSel addSld delSld modSld">
      <pc:chgData name="Ole Raal" userId="214bbc39-5cef-4608-ada6-b2f3da8c84a6" providerId="ADAL" clId="{2DA8FDA7-1888-45B7-BC1E-F2A163703B11}" dt="2023-10-26T08:48:46.999" v="3694" actId="20577"/>
      <pc:docMkLst>
        <pc:docMk/>
      </pc:docMkLst>
      <pc:sldChg chg="modSp mod">
        <pc:chgData name="Ole Raal" userId="214bbc39-5cef-4608-ada6-b2f3da8c84a6" providerId="ADAL" clId="{2DA8FDA7-1888-45B7-BC1E-F2A163703B11}" dt="2023-10-26T06:31:41.673" v="1680" actId="122"/>
        <pc:sldMkLst>
          <pc:docMk/>
          <pc:sldMk cId="2020154626" sldId="259"/>
        </pc:sldMkLst>
        <pc:spChg chg="mod">
          <ac:chgData name="Ole Raal" userId="214bbc39-5cef-4608-ada6-b2f3da8c84a6" providerId="ADAL" clId="{2DA8FDA7-1888-45B7-BC1E-F2A163703B11}" dt="2023-10-26T06:31:41.673" v="1680" actId="122"/>
          <ac:spMkLst>
            <pc:docMk/>
            <pc:sldMk cId="2020154626" sldId="259"/>
            <ac:spMk id="2" creationId="{400A3F78-19F8-7D39-46F0-7A3B60FECA40}"/>
          </ac:spMkLst>
        </pc:spChg>
      </pc:sldChg>
      <pc:sldChg chg="modSp mod">
        <pc:chgData name="Ole Raal" userId="214bbc39-5cef-4608-ada6-b2f3da8c84a6" providerId="ADAL" clId="{2DA8FDA7-1888-45B7-BC1E-F2A163703B11}" dt="2023-10-26T08:48:46.999" v="3694" actId="20577"/>
        <pc:sldMkLst>
          <pc:docMk/>
          <pc:sldMk cId="2565245876" sldId="260"/>
        </pc:sldMkLst>
        <pc:spChg chg="mod">
          <ac:chgData name="Ole Raal" userId="214bbc39-5cef-4608-ada6-b2f3da8c84a6" providerId="ADAL" clId="{2DA8FDA7-1888-45B7-BC1E-F2A163703B11}" dt="2023-10-26T08:48:46.999" v="3694" actId="20577"/>
          <ac:spMkLst>
            <pc:docMk/>
            <pc:sldMk cId="2565245876" sldId="260"/>
            <ac:spMk id="2" creationId="{E38F695C-CD7B-6572-9EC4-C7362126DCAE}"/>
          </ac:spMkLst>
        </pc:spChg>
        <pc:picChg chg="mod">
          <ac:chgData name="Ole Raal" userId="214bbc39-5cef-4608-ada6-b2f3da8c84a6" providerId="ADAL" clId="{2DA8FDA7-1888-45B7-BC1E-F2A163703B11}" dt="2023-10-26T07:00:30.754" v="2801" actId="1076"/>
          <ac:picMkLst>
            <pc:docMk/>
            <pc:sldMk cId="2565245876" sldId="260"/>
            <ac:picMk id="5" creationId="{E91D7B9D-D579-856A-F382-001F650B36E0}"/>
          </ac:picMkLst>
        </pc:picChg>
      </pc:sldChg>
      <pc:sldChg chg="addSp delSp modSp mod">
        <pc:chgData name="Ole Raal" userId="214bbc39-5cef-4608-ada6-b2f3da8c84a6" providerId="ADAL" clId="{2DA8FDA7-1888-45B7-BC1E-F2A163703B11}" dt="2023-10-13T11:11:22.073" v="420" actId="207"/>
        <pc:sldMkLst>
          <pc:docMk/>
          <pc:sldMk cId="582280518" sldId="267"/>
        </pc:sldMkLst>
        <pc:spChg chg="add mod">
          <ac:chgData name="Ole Raal" userId="214bbc39-5cef-4608-ada6-b2f3da8c84a6" providerId="ADAL" clId="{2DA8FDA7-1888-45B7-BC1E-F2A163703B11}" dt="2023-10-13T10:44:52.044" v="234" actId="1076"/>
          <ac:spMkLst>
            <pc:docMk/>
            <pc:sldMk cId="582280518" sldId="267"/>
            <ac:spMk id="4" creationId="{C0D4A195-0696-7C55-A972-495DE529E05A}"/>
          </ac:spMkLst>
        </pc:spChg>
        <pc:spChg chg="add mod">
          <ac:chgData name="Ole Raal" userId="214bbc39-5cef-4608-ada6-b2f3da8c84a6" providerId="ADAL" clId="{2DA8FDA7-1888-45B7-BC1E-F2A163703B11}" dt="2023-10-13T11:08:28.496" v="402" actId="1076"/>
          <ac:spMkLst>
            <pc:docMk/>
            <pc:sldMk cId="582280518" sldId="267"/>
            <ac:spMk id="5" creationId="{50E49638-4E45-5D36-36E5-D65C0AD846D7}"/>
          </ac:spMkLst>
        </pc:spChg>
        <pc:spChg chg="add mod">
          <ac:chgData name="Ole Raal" userId="214bbc39-5cef-4608-ada6-b2f3da8c84a6" providerId="ADAL" clId="{2DA8FDA7-1888-45B7-BC1E-F2A163703B11}" dt="2023-10-13T10:56:09.492" v="310" actId="207"/>
          <ac:spMkLst>
            <pc:docMk/>
            <pc:sldMk cId="582280518" sldId="267"/>
            <ac:spMk id="6" creationId="{D6293C2C-5D31-00C1-0BA6-BF2DDB3380ED}"/>
          </ac:spMkLst>
        </pc:spChg>
        <pc:spChg chg="add mod ord">
          <ac:chgData name="Ole Raal" userId="214bbc39-5cef-4608-ada6-b2f3da8c84a6" providerId="ADAL" clId="{2DA8FDA7-1888-45B7-BC1E-F2A163703B11}" dt="2023-10-13T10:55:58.499" v="309" actId="170"/>
          <ac:spMkLst>
            <pc:docMk/>
            <pc:sldMk cId="582280518" sldId="267"/>
            <ac:spMk id="8" creationId="{18305158-C16B-AD74-954B-17562F2B074B}"/>
          </ac:spMkLst>
        </pc:spChg>
        <pc:spChg chg="add mod ord">
          <ac:chgData name="Ole Raal" userId="214bbc39-5cef-4608-ada6-b2f3da8c84a6" providerId="ADAL" clId="{2DA8FDA7-1888-45B7-BC1E-F2A163703B11}" dt="2023-10-13T10:55:37.323" v="305" actId="170"/>
          <ac:spMkLst>
            <pc:docMk/>
            <pc:sldMk cId="582280518" sldId="267"/>
            <ac:spMk id="9" creationId="{0823FA43-8A87-B528-EF9D-FBA476B54F26}"/>
          </ac:spMkLst>
        </pc:spChg>
        <pc:spChg chg="add mod ord">
          <ac:chgData name="Ole Raal" userId="214bbc39-5cef-4608-ada6-b2f3da8c84a6" providerId="ADAL" clId="{2DA8FDA7-1888-45B7-BC1E-F2A163703B11}" dt="2023-10-13T10:55:26.288" v="303" actId="207"/>
          <ac:spMkLst>
            <pc:docMk/>
            <pc:sldMk cId="582280518" sldId="267"/>
            <ac:spMk id="10" creationId="{7F7C02A6-D310-0E48-849F-36B371CA23D4}"/>
          </ac:spMkLst>
        </pc:spChg>
        <pc:spChg chg="add mod">
          <ac:chgData name="Ole Raal" userId="214bbc39-5cef-4608-ada6-b2f3da8c84a6" providerId="ADAL" clId="{2DA8FDA7-1888-45B7-BC1E-F2A163703B11}" dt="2023-10-13T11:06:34.771" v="370" actId="1076"/>
          <ac:spMkLst>
            <pc:docMk/>
            <pc:sldMk cId="582280518" sldId="267"/>
            <ac:spMk id="12" creationId="{7BC89533-6B17-18E9-DE80-647080C78DF4}"/>
          </ac:spMkLst>
        </pc:spChg>
        <pc:spChg chg="add mod">
          <ac:chgData name="Ole Raal" userId="214bbc39-5cef-4608-ada6-b2f3da8c84a6" providerId="ADAL" clId="{2DA8FDA7-1888-45B7-BC1E-F2A163703B11}" dt="2023-10-13T11:06:45.124" v="375" actId="1076"/>
          <ac:spMkLst>
            <pc:docMk/>
            <pc:sldMk cId="582280518" sldId="267"/>
            <ac:spMk id="13" creationId="{3EEAF556-F570-C7A8-33AB-DE17FC505E04}"/>
          </ac:spMkLst>
        </pc:spChg>
        <pc:spChg chg="add mod">
          <ac:chgData name="Ole Raal" userId="214bbc39-5cef-4608-ada6-b2f3da8c84a6" providerId="ADAL" clId="{2DA8FDA7-1888-45B7-BC1E-F2A163703B11}" dt="2023-10-13T11:06:42.515" v="373" actId="1076"/>
          <ac:spMkLst>
            <pc:docMk/>
            <pc:sldMk cId="582280518" sldId="267"/>
            <ac:spMk id="14" creationId="{7FB65E79-BE45-45C5-7C36-0B276DDE8EE7}"/>
          </ac:spMkLst>
        </pc:spChg>
        <pc:spChg chg="add mod">
          <ac:chgData name="Ole Raal" userId="214bbc39-5cef-4608-ada6-b2f3da8c84a6" providerId="ADAL" clId="{2DA8FDA7-1888-45B7-BC1E-F2A163703B11}" dt="2023-10-13T11:06:43.757" v="374" actId="1076"/>
          <ac:spMkLst>
            <pc:docMk/>
            <pc:sldMk cId="582280518" sldId="267"/>
            <ac:spMk id="15" creationId="{EB970EB2-0660-A6D4-D53F-A795B7BA4038}"/>
          </ac:spMkLst>
        </pc:spChg>
        <pc:spChg chg="add mod">
          <ac:chgData name="Ole Raal" userId="214bbc39-5cef-4608-ada6-b2f3da8c84a6" providerId="ADAL" clId="{2DA8FDA7-1888-45B7-BC1E-F2A163703B11}" dt="2023-10-13T11:06:49.039" v="377" actId="1076"/>
          <ac:spMkLst>
            <pc:docMk/>
            <pc:sldMk cId="582280518" sldId="267"/>
            <ac:spMk id="16" creationId="{CBBEA2C1-68A6-CE56-CE5C-6E7E19BE6BB2}"/>
          </ac:spMkLst>
        </pc:spChg>
        <pc:spChg chg="mod">
          <ac:chgData name="Ole Raal" userId="214bbc39-5cef-4608-ada6-b2f3da8c84a6" providerId="ADAL" clId="{2DA8FDA7-1888-45B7-BC1E-F2A163703B11}" dt="2023-10-13T10:58:22.785" v="325"/>
          <ac:spMkLst>
            <pc:docMk/>
            <pc:sldMk cId="582280518" sldId="267"/>
            <ac:spMk id="18" creationId="{313E860D-63E8-854F-7671-C91113C578C1}"/>
          </ac:spMkLst>
        </pc:spChg>
        <pc:spChg chg="mod">
          <ac:chgData name="Ole Raal" userId="214bbc39-5cef-4608-ada6-b2f3da8c84a6" providerId="ADAL" clId="{2DA8FDA7-1888-45B7-BC1E-F2A163703B11}" dt="2023-10-13T10:58:22.785" v="325"/>
          <ac:spMkLst>
            <pc:docMk/>
            <pc:sldMk cId="582280518" sldId="267"/>
            <ac:spMk id="19" creationId="{2D397066-570B-0D6A-18B4-041DB24A4A70}"/>
          </ac:spMkLst>
        </pc:spChg>
        <pc:spChg chg="mod">
          <ac:chgData name="Ole Raal" userId="214bbc39-5cef-4608-ada6-b2f3da8c84a6" providerId="ADAL" clId="{2DA8FDA7-1888-45B7-BC1E-F2A163703B11}" dt="2023-10-13T10:58:22.785" v="325"/>
          <ac:spMkLst>
            <pc:docMk/>
            <pc:sldMk cId="582280518" sldId="267"/>
            <ac:spMk id="20" creationId="{604EC59C-5C9B-F4C3-DA93-AA7762A874CD}"/>
          </ac:spMkLst>
        </pc:spChg>
        <pc:spChg chg="mod">
          <ac:chgData name="Ole Raal" userId="214bbc39-5cef-4608-ada6-b2f3da8c84a6" providerId="ADAL" clId="{2DA8FDA7-1888-45B7-BC1E-F2A163703B11}" dt="2023-10-13T10:58:22.785" v="325"/>
          <ac:spMkLst>
            <pc:docMk/>
            <pc:sldMk cId="582280518" sldId="267"/>
            <ac:spMk id="21" creationId="{48C150C8-66AA-6F23-EAEB-DE5C349B7252}"/>
          </ac:spMkLst>
        </pc:spChg>
        <pc:spChg chg="mod">
          <ac:chgData name="Ole Raal" userId="214bbc39-5cef-4608-ada6-b2f3da8c84a6" providerId="ADAL" clId="{2DA8FDA7-1888-45B7-BC1E-F2A163703B11}" dt="2023-10-13T10:58:35.261" v="327"/>
          <ac:spMkLst>
            <pc:docMk/>
            <pc:sldMk cId="582280518" sldId="267"/>
            <ac:spMk id="23" creationId="{BEDD4DD1-8267-FBE8-9822-8B1CEB92E286}"/>
          </ac:spMkLst>
        </pc:spChg>
        <pc:spChg chg="mod">
          <ac:chgData name="Ole Raal" userId="214bbc39-5cef-4608-ada6-b2f3da8c84a6" providerId="ADAL" clId="{2DA8FDA7-1888-45B7-BC1E-F2A163703B11}" dt="2023-10-13T10:58:35.261" v="327"/>
          <ac:spMkLst>
            <pc:docMk/>
            <pc:sldMk cId="582280518" sldId="267"/>
            <ac:spMk id="24" creationId="{5AE8FC2D-BA1E-A597-BC10-AAA3F47DEC6E}"/>
          </ac:spMkLst>
        </pc:spChg>
        <pc:spChg chg="mod">
          <ac:chgData name="Ole Raal" userId="214bbc39-5cef-4608-ada6-b2f3da8c84a6" providerId="ADAL" clId="{2DA8FDA7-1888-45B7-BC1E-F2A163703B11}" dt="2023-10-13T10:58:35.261" v="327"/>
          <ac:spMkLst>
            <pc:docMk/>
            <pc:sldMk cId="582280518" sldId="267"/>
            <ac:spMk id="25" creationId="{08708BFD-9AAF-F318-BC7B-82C665858CD8}"/>
          </ac:spMkLst>
        </pc:spChg>
        <pc:spChg chg="mod">
          <ac:chgData name="Ole Raal" userId="214bbc39-5cef-4608-ada6-b2f3da8c84a6" providerId="ADAL" clId="{2DA8FDA7-1888-45B7-BC1E-F2A163703B11}" dt="2023-10-13T10:58:35.261" v="327"/>
          <ac:spMkLst>
            <pc:docMk/>
            <pc:sldMk cId="582280518" sldId="267"/>
            <ac:spMk id="26" creationId="{B5E92C29-4F7E-81E6-C20F-FFC24E5C5CDC}"/>
          </ac:spMkLst>
        </pc:spChg>
        <pc:spChg chg="add mod">
          <ac:chgData name="Ole Raal" userId="214bbc39-5cef-4608-ada6-b2f3da8c84a6" providerId="ADAL" clId="{2DA8FDA7-1888-45B7-BC1E-F2A163703B11}" dt="2023-10-13T11:10:04.266" v="417" actId="1076"/>
          <ac:spMkLst>
            <pc:docMk/>
            <pc:sldMk cId="582280518" sldId="267"/>
            <ac:spMk id="27" creationId="{C1E57218-B869-D585-98DF-F6312DC541A4}"/>
          </ac:spMkLst>
        </pc:spChg>
        <pc:spChg chg="add mod">
          <ac:chgData name="Ole Raal" userId="214bbc39-5cef-4608-ada6-b2f3da8c84a6" providerId="ADAL" clId="{2DA8FDA7-1888-45B7-BC1E-F2A163703B11}" dt="2023-10-13T11:10:04.266" v="417" actId="1076"/>
          <ac:spMkLst>
            <pc:docMk/>
            <pc:sldMk cId="582280518" sldId="267"/>
            <ac:spMk id="28" creationId="{B667C5FA-75DA-2B55-2AD0-A9772ED4F77A}"/>
          </ac:spMkLst>
        </pc:spChg>
        <pc:spChg chg="add mod">
          <ac:chgData name="Ole Raal" userId="214bbc39-5cef-4608-ada6-b2f3da8c84a6" providerId="ADAL" clId="{2DA8FDA7-1888-45B7-BC1E-F2A163703B11}" dt="2023-10-13T11:10:04.266" v="417" actId="1076"/>
          <ac:spMkLst>
            <pc:docMk/>
            <pc:sldMk cId="582280518" sldId="267"/>
            <ac:spMk id="29" creationId="{7D975253-600F-85A9-231E-A625413B090D}"/>
          </ac:spMkLst>
        </pc:spChg>
        <pc:spChg chg="add mod">
          <ac:chgData name="Ole Raal" userId="214bbc39-5cef-4608-ada6-b2f3da8c84a6" providerId="ADAL" clId="{2DA8FDA7-1888-45B7-BC1E-F2A163703B11}" dt="2023-10-13T11:10:04.266" v="417" actId="1076"/>
          <ac:spMkLst>
            <pc:docMk/>
            <pc:sldMk cId="582280518" sldId="267"/>
            <ac:spMk id="30" creationId="{C9A0DFE6-491F-79EA-AFCD-F59A617495BA}"/>
          </ac:spMkLst>
        </pc:spChg>
        <pc:spChg chg="add del mod">
          <ac:chgData name="Ole Raal" userId="214bbc39-5cef-4608-ada6-b2f3da8c84a6" providerId="ADAL" clId="{2DA8FDA7-1888-45B7-BC1E-F2A163703B11}" dt="2023-10-13T10:59:49.305" v="344" actId="478"/>
          <ac:spMkLst>
            <pc:docMk/>
            <pc:sldMk cId="582280518" sldId="267"/>
            <ac:spMk id="31" creationId="{2672755A-BA91-B18A-0F6E-B69D151F4B87}"/>
          </ac:spMkLst>
        </pc:spChg>
        <pc:spChg chg="add mod">
          <ac:chgData name="Ole Raal" userId="214bbc39-5cef-4608-ada6-b2f3da8c84a6" providerId="ADAL" clId="{2DA8FDA7-1888-45B7-BC1E-F2A163703B11}" dt="2023-10-13T11:10:04.266" v="417" actId="1076"/>
          <ac:spMkLst>
            <pc:docMk/>
            <pc:sldMk cId="582280518" sldId="267"/>
            <ac:spMk id="32" creationId="{9CEBB7D6-7ED7-E6AF-0127-952E91D8D877}"/>
          </ac:spMkLst>
        </pc:spChg>
        <pc:grpChg chg="add mod ord">
          <ac:chgData name="Ole Raal" userId="214bbc39-5cef-4608-ada6-b2f3da8c84a6" providerId="ADAL" clId="{2DA8FDA7-1888-45B7-BC1E-F2A163703B11}" dt="2023-10-13T11:07:02.944" v="380" actId="14100"/>
          <ac:grpSpMkLst>
            <pc:docMk/>
            <pc:sldMk cId="582280518" sldId="267"/>
            <ac:grpSpMk id="11" creationId="{9F593408-2EEC-9F4B-1F59-4293AED1CE0E}"/>
          </ac:grpSpMkLst>
        </pc:grpChg>
        <pc:grpChg chg="add mod">
          <ac:chgData name="Ole Raal" userId="214bbc39-5cef-4608-ada6-b2f3da8c84a6" providerId="ADAL" clId="{2DA8FDA7-1888-45B7-BC1E-F2A163703B11}" dt="2023-10-13T11:10:04.266" v="417" actId="1076"/>
          <ac:grpSpMkLst>
            <pc:docMk/>
            <pc:sldMk cId="582280518" sldId="267"/>
            <ac:grpSpMk id="17" creationId="{68D43812-BB5B-6B94-75D0-AF24F5C0A038}"/>
          </ac:grpSpMkLst>
        </pc:grpChg>
        <pc:grpChg chg="add del mod">
          <ac:chgData name="Ole Raal" userId="214bbc39-5cef-4608-ada6-b2f3da8c84a6" providerId="ADAL" clId="{2DA8FDA7-1888-45B7-BC1E-F2A163703B11}" dt="2023-10-13T10:58:38.389" v="328" actId="478"/>
          <ac:grpSpMkLst>
            <pc:docMk/>
            <pc:sldMk cId="582280518" sldId="267"/>
            <ac:grpSpMk id="22" creationId="{3E9A176A-AFC0-A5BA-BB0F-C5303EB0D3FD}"/>
          </ac:grpSpMkLst>
        </pc:grpChg>
        <pc:graphicFrameChg chg="add mod modGraphic">
          <ac:chgData name="Ole Raal" userId="214bbc39-5cef-4608-ada6-b2f3da8c84a6" providerId="ADAL" clId="{2DA8FDA7-1888-45B7-BC1E-F2A163703B11}" dt="2023-10-13T11:11:22.073" v="420" actId="207"/>
          <ac:graphicFrameMkLst>
            <pc:docMk/>
            <pc:sldMk cId="582280518" sldId="267"/>
            <ac:graphicFrameMk id="3" creationId="{A304CCEC-00BA-413E-3ADF-83041F61CA39}"/>
          </ac:graphicFrameMkLst>
        </pc:graphicFrameChg>
        <pc:picChg chg="del mod">
          <ac:chgData name="Ole Raal" userId="214bbc39-5cef-4608-ada6-b2f3da8c84a6" providerId="ADAL" clId="{2DA8FDA7-1888-45B7-BC1E-F2A163703B11}" dt="2023-10-13T10:29:05.153" v="3" actId="478"/>
          <ac:picMkLst>
            <pc:docMk/>
            <pc:sldMk cId="582280518" sldId="267"/>
            <ac:picMk id="7" creationId="{009363AD-6FA3-B1DE-6988-675364341497}"/>
          </ac:picMkLst>
        </pc:picChg>
        <pc:picChg chg="add del mod">
          <ac:chgData name="Ole Raal" userId="214bbc39-5cef-4608-ada6-b2f3da8c84a6" providerId="ADAL" clId="{2DA8FDA7-1888-45B7-BC1E-F2A163703B11}" dt="2023-10-13T10:47:08.794" v="238" actId="478"/>
          <ac:picMkLst>
            <pc:docMk/>
            <pc:sldMk cId="582280518" sldId="267"/>
            <ac:picMk id="1026" creationId="{F233FC05-9190-C301-0A72-6906974352F7}"/>
          </ac:picMkLst>
        </pc:picChg>
        <pc:picChg chg="add del mod">
          <ac:chgData name="Ole Raal" userId="214bbc39-5cef-4608-ada6-b2f3da8c84a6" providerId="ADAL" clId="{2DA8FDA7-1888-45B7-BC1E-F2A163703B11}" dt="2023-10-13T11:00:58.298" v="349" actId="478"/>
          <ac:picMkLst>
            <pc:docMk/>
            <pc:sldMk cId="582280518" sldId="267"/>
            <ac:picMk id="1028" creationId="{7DE5238E-C71D-D207-32F9-5796120CD8CE}"/>
          </ac:picMkLst>
        </pc:picChg>
      </pc:sldChg>
      <pc:sldChg chg="del">
        <pc:chgData name="Ole Raal" userId="214bbc39-5cef-4608-ada6-b2f3da8c84a6" providerId="ADAL" clId="{2DA8FDA7-1888-45B7-BC1E-F2A163703B11}" dt="2023-10-13T11:12:59.925" v="422" actId="47"/>
        <pc:sldMkLst>
          <pc:docMk/>
          <pc:sldMk cId="926611596" sldId="268"/>
        </pc:sldMkLst>
      </pc:sldChg>
      <pc:sldChg chg="addSp delSp modSp mod modAnim">
        <pc:chgData name="Ole Raal" userId="214bbc39-5cef-4608-ada6-b2f3da8c84a6" providerId="ADAL" clId="{2DA8FDA7-1888-45B7-BC1E-F2A163703B11}" dt="2023-10-26T06:58:35.027" v="2800" actId="167"/>
        <pc:sldMkLst>
          <pc:docMk/>
          <pc:sldMk cId="1533569053" sldId="269"/>
        </pc:sldMkLst>
        <pc:spChg chg="mod">
          <ac:chgData name="Ole Raal" userId="214bbc39-5cef-4608-ada6-b2f3da8c84a6" providerId="ADAL" clId="{2DA8FDA7-1888-45B7-BC1E-F2A163703B11}" dt="2023-10-26T06:48:07.471" v="2684" actId="122"/>
          <ac:spMkLst>
            <pc:docMk/>
            <pc:sldMk cId="1533569053" sldId="269"/>
            <ac:spMk id="2" creationId="{62D32822-96E1-D282-41D7-DAFC3F7C556C}"/>
          </ac:spMkLst>
        </pc:spChg>
        <pc:spChg chg="add del mod">
          <ac:chgData name="Ole Raal" userId="214bbc39-5cef-4608-ada6-b2f3da8c84a6" providerId="ADAL" clId="{2DA8FDA7-1888-45B7-BC1E-F2A163703B11}" dt="2023-10-26T06:34:01.408" v="1709"/>
          <ac:spMkLst>
            <pc:docMk/>
            <pc:sldMk cId="1533569053" sldId="269"/>
            <ac:spMk id="3" creationId="{2AD618AB-827E-9375-FD57-02C1748DA6B9}"/>
          </ac:spMkLst>
        </pc:spChg>
        <pc:spChg chg="add del mod">
          <ac:chgData name="Ole Raal" userId="214bbc39-5cef-4608-ada6-b2f3da8c84a6" providerId="ADAL" clId="{2DA8FDA7-1888-45B7-BC1E-F2A163703B11}" dt="2023-10-26T06:56:16.549" v="2783" actId="478"/>
          <ac:spMkLst>
            <pc:docMk/>
            <pc:sldMk cId="1533569053" sldId="269"/>
            <ac:spMk id="12" creationId="{39230162-B44B-879B-7D17-34374A51E379}"/>
          </ac:spMkLst>
        </pc:spChg>
        <pc:spChg chg="add mod">
          <ac:chgData name="Ole Raal" userId="214bbc39-5cef-4608-ada6-b2f3da8c84a6" providerId="ADAL" clId="{2DA8FDA7-1888-45B7-BC1E-F2A163703B11}" dt="2023-10-26T06:58:16.049" v="2798" actId="164"/>
          <ac:spMkLst>
            <pc:docMk/>
            <pc:sldMk cId="1533569053" sldId="269"/>
            <ac:spMk id="13" creationId="{48084851-45B7-0142-96BA-6DCA7470FBB3}"/>
          </ac:spMkLst>
        </pc:spChg>
        <pc:grpChg chg="add mod ord">
          <ac:chgData name="Ole Raal" userId="214bbc39-5cef-4608-ada6-b2f3da8c84a6" providerId="ADAL" clId="{2DA8FDA7-1888-45B7-BC1E-F2A163703B11}" dt="2023-10-26T06:58:35.027" v="2800" actId="167"/>
          <ac:grpSpMkLst>
            <pc:docMk/>
            <pc:sldMk cId="1533569053" sldId="269"/>
            <ac:grpSpMk id="14" creationId="{3CFEAF5A-2451-90C0-30A7-99F43546207F}"/>
          </ac:grpSpMkLst>
        </pc:grpChg>
        <pc:graphicFrameChg chg="add mod modGraphic">
          <ac:chgData name="Ole Raal" userId="214bbc39-5cef-4608-ada6-b2f3da8c84a6" providerId="ADAL" clId="{2DA8FDA7-1888-45B7-BC1E-F2A163703B11}" dt="2023-10-26T06:53:40.719" v="2694" actId="1076"/>
          <ac:graphicFrameMkLst>
            <pc:docMk/>
            <pc:sldMk cId="1533569053" sldId="269"/>
            <ac:graphicFrameMk id="4" creationId="{9502C47B-8EE0-B517-F497-3D6E0FF7EEE0}"/>
          </ac:graphicFrameMkLst>
        </pc:graphicFrameChg>
        <pc:picChg chg="del mod">
          <ac:chgData name="Ole Raal" userId="214bbc39-5cef-4608-ada6-b2f3da8c84a6" providerId="ADAL" clId="{2DA8FDA7-1888-45B7-BC1E-F2A163703B11}" dt="2023-10-26T06:47:27.968" v="2676" actId="478"/>
          <ac:picMkLst>
            <pc:docMk/>
            <pc:sldMk cId="1533569053" sldId="269"/>
            <ac:picMk id="5" creationId="{0143937B-1781-FA40-BF7E-DC0E7F70F36D}"/>
          </ac:picMkLst>
        </pc:picChg>
        <pc:picChg chg="add del mod">
          <ac:chgData name="Ole Raal" userId="214bbc39-5cef-4608-ada6-b2f3da8c84a6" providerId="ADAL" clId="{2DA8FDA7-1888-45B7-BC1E-F2A163703B11}" dt="2023-10-26T06:50:11.348" v="2691" actId="478"/>
          <ac:picMkLst>
            <pc:docMk/>
            <pc:sldMk cId="1533569053" sldId="269"/>
            <ac:picMk id="7" creationId="{D7E92BB0-CE40-4BFB-8532-05E8D36945DA}"/>
          </ac:picMkLst>
        </pc:picChg>
        <pc:picChg chg="add del mod">
          <ac:chgData name="Ole Raal" userId="214bbc39-5cef-4608-ada6-b2f3da8c84a6" providerId="ADAL" clId="{2DA8FDA7-1888-45B7-BC1E-F2A163703B11}" dt="2023-10-26T06:53:42.255" v="2695" actId="478"/>
          <ac:picMkLst>
            <pc:docMk/>
            <pc:sldMk cId="1533569053" sldId="269"/>
            <ac:picMk id="9" creationId="{5A632E6C-E277-198D-6860-23B9275E6324}"/>
          </ac:picMkLst>
        </pc:picChg>
        <pc:picChg chg="add mod ord">
          <ac:chgData name="Ole Raal" userId="214bbc39-5cef-4608-ada6-b2f3da8c84a6" providerId="ADAL" clId="{2DA8FDA7-1888-45B7-BC1E-F2A163703B11}" dt="2023-10-26T06:58:16.049" v="2798" actId="164"/>
          <ac:picMkLst>
            <pc:docMk/>
            <pc:sldMk cId="1533569053" sldId="269"/>
            <ac:picMk id="11" creationId="{D67E786B-479A-B439-0E02-47B70AC2AA16}"/>
          </ac:picMkLst>
        </pc:picChg>
      </pc:sldChg>
      <pc:sldChg chg="addSp delSp modSp mod modAnim">
        <pc:chgData name="Ole Raal" userId="214bbc39-5cef-4608-ada6-b2f3da8c84a6" providerId="ADAL" clId="{2DA8FDA7-1888-45B7-BC1E-F2A163703B11}" dt="2023-10-26T08:48:32.324" v="3679" actId="20577"/>
        <pc:sldMkLst>
          <pc:docMk/>
          <pc:sldMk cId="900765429" sldId="270"/>
        </pc:sldMkLst>
        <pc:spChg chg="mod">
          <ac:chgData name="Ole Raal" userId="214bbc39-5cef-4608-ada6-b2f3da8c84a6" providerId="ADAL" clId="{2DA8FDA7-1888-45B7-BC1E-F2A163703B11}" dt="2023-10-26T08:48:32.324" v="3679" actId="20577"/>
          <ac:spMkLst>
            <pc:docMk/>
            <pc:sldMk cId="900765429" sldId="270"/>
            <ac:spMk id="2" creationId="{FB76BFF7-98B5-2062-7716-0C42C56B60F2}"/>
          </ac:spMkLst>
        </pc:spChg>
        <pc:spChg chg="add mod ord">
          <ac:chgData name="Ole Raal" userId="214bbc39-5cef-4608-ada6-b2f3da8c84a6" providerId="ADAL" clId="{2DA8FDA7-1888-45B7-BC1E-F2A163703B11}" dt="2023-10-26T07:30:03.644" v="2985" actId="20577"/>
          <ac:spMkLst>
            <pc:docMk/>
            <pc:sldMk cId="900765429" sldId="270"/>
            <ac:spMk id="3" creationId="{11DDE388-F42E-6C25-C96F-BD1B49688BEF}"/>
          </ac:spMkLst>
        </pc:spChg>
        <pc:spChg chg="add mod">
          <ac:chgData name="Ole Raal" userId="214bbc39-5cef-4608-ada6-b2f3da8c84a6" providerId="ADAL" clId="{2DA8FDA7-1888-45B7-BC1E-F2A163703B11}" dt="2023-10-26T08:43:49.321" v="3570" actId="1076"/>
          <ac:spMkLst>
            <pc:docMk/>
            <pc:sldMk cId="900765429" sldId="270"/>
            <ac:spMk id="8" creationId="{F1E5223A-5495-136C-5841-180E2DDA32E3}"/>
          </ac:spMkLst>
        </pc:spChg>
        <pc:spChg chg="add mod">
          <ac:chgData name="Ole Raal" userId="214bbc39-5cef-4608-ada6-b2f3da8c84a6" providerId="ADAL" clId="{2DA8FDA7-1888-45B7-BC1E-F2A163703B11}" dt="2023-10-26T08:45:30.037" v="3584" actId="6549"/>
          <ac:spMkLst>
            <pc:docMk/>
            <pc:sldMk cId="900765429" sldId="270"/>
            <ac:spMk id="11" creationId="{440127D3-CCED-E3DF-732F-6CC5A1079E00}"/>
          </ac:spMkLst>
        </pc:spChg>
        <pc:spChg chg="add mod">
          <ac:chgData name="Ole Raal" userId="214bbc39-5cef-4608-ada6-b2f3da8c84a6" providerId="ADAL" clId="{2DA8FDA7-1888-45B7-BC1E-F2A163703B11}" dt="2023-10-26T08:44:32.041" v="3572" actId="1076"/>
          <ac:spMkLst>
            <pc:docMk/>
            <pc:sldMk cId="900765429" sldId="270"/>
            <ac:spMk id="12" creationId="{4D115C66-DF7F-D19A-5300-3E8C4F903F71}"/>
          </ac:spMkLst>
        </pc:spChg>
        <pc:spChg chg="add mod">
          <ac:chgData name="Ole Raal" userId="214bbc39-5cef-4608-ada6-b2f3da8c84a6" providerId="ADAL" clId="{2DA8FDA7-1888-45B7-BC1E-F2A163703B11}" dt="2023-10-26T08:44:38.626" v="3573" actId="1076"/>
          <ac:spMkLst>
            <pc:docMk/>
            <pc:sldMk cId="900765429" sldId="270"/>
            <ac:spMk id="13" creationId="{AFED2D09-AB88-E806-532F-C379DC9D3615}"/>
          </ac:spMkLst>
        </pc:spChg>
        <pc:spChg chg="add mod">
          <ac:chgData name="Ole Raal" userId="214bbc39-5cef-4608-ada6-b2f3da8c84a6" providerId="ADAL" clId="{2DA8FDA7-1888-45B7-BC1E-F2A163703B11}" dt="2023-10-26T08:44:38.626" v="3573" actId="1076"/>
          <ac:spMkLst>
            <pc:docMk/>
            <pc:sldMk cId="900765429" sldId="270"/>
            <ac:spMk id="14" creationId="{D83E4F7A-632E-EB5C-0129-957B87D875C9}"/>
          </ac:spMkLst>
        </pc:spChg>
        <pc:spChg chg="add mod">
          <ac:chgData name="Ole Raal" userId="214bbc39-5cef-4608-ada6-b2f3da8c84a6" providerId="ADAL" clId="{2DA8FDA7-1888-45B7-BC1E-F2A163703B11}" dt="2023-10-26T08:47:47.582" v="3667" actId="20577"/>
          <ac:spMkLst>
            <pc:docMk/>
            <pc:sldMk cId="900765429" sldId="270"/>
            <ac:spMk id="15" creationId="{739646F2-F5DD-4825-DEE6-96EFE29AEBE7}"/>
          </ac:spMkLst>
        </pc:spChg>
        <pc:grpChg chg="add mod">
          <ac:chgData name="Ole Raal" userId="214bbc39-5cef-4608-ada6-b2f3da8c84a6" providerId="ADAL" clId="{2DA8FDA7-1888-45B7-BC1E-F2A163703B11}" dt="2023-10-26T07:22:04.565" v="2957" actId="1076"/>
          <ac:grpSpMkLst>
            <pc:docMk/>
            <pc:sldMk cId="900765429" sldId="270"/>
            <ac:grpSpMk id="4" creationId="{B9A16A86-A984-7BE2-02AC-A92CD2F5E76F}"/>
          </ac:grpSpMkLst>
        </pc:grpChg>
        <pc:graphicFrameChg chg="add del mod modGraphic">
          <ac:chgData name="Ole Raal" userId="214bbc39-5cef-4608-ada6-b2f3da8c84a6" providerId="ADAL" clId="{2DA8FDA7-1888-45B7-BC1E-F2A163703B11}" dt="2023-10-26T07:31:26.152" v="2986" actId="478"/>
          <ac:graphicFrameMkLst>
            <pc:docMk/>
            <pc:sldMk cId="900765429" sldId="270"/>
            <ac:graphicFrameMk id="6" creationId="{D3AC1918-6389-1983-F798-06C2A91CCE6F}"/>
          </ac:graphicFrameMkLst>
        </pc:graphicFrameChg>
        <pc:graphicFrameChg chg="add mod modGraphic">
          <ac:chgData name="Ole Raal" userId="214bbc39-5cef-4608-ada6-b2f3da8c84a6" providerId="ADAL" clId="{2DA8FDA7-1888-45B7-BC1E-F2A163703B11}" dt="2023-10-26T08:47:17.941" v="3665" actId="1076"/>
          <ac:graphicFrameMkLst>
            <pc:docMk/>
            <pc:sldMk cId="900765429" sldId="270"/>
            <ac:graphicFrameMk id="7" creationId="{C51C6D97-7E39-6285-5F79-5BF6733018D7}"/>
          </ac:graphicFrameMkLst>
        </pc:graphicFrameChg>
        <pc:graphicFrameChg chg="add del mod">
          <ac:chgData name="Ole Raal" userId="214bbc39-5cef-4608-ada6-b2f3da8c84a6" providerId="ADAL" clId="{2DA8FDA7-1888-45B7-BC1E-F2A163703B11}" dt="2023-10-26T08:44:46.958" v="3574" actId="478"/>
          <ac:graphicFrameMkLst>
            <pc:docMk/>
            <pc:sldMk cId="900765429" sldId="270"/>
            <ac:graphicFrameMk id="9" creationId="{2666BA6C-238D-0A45-FC0D-22588A750993}"/>
          </ac:graphicFrameMkLst>
        </pc:graphicFrameChg>
        <pc:graphicFrameChg chg="add del mod">
          <ac:chgData name="Ole Raal" userId="214bbc39-5cef-4608-ada6-b2f3da8c84a6" providerId="ADAL" clId="{2DA8FDA7-1888-45B7-BC1E-F2A163703B11}" dt="2023-10-26T07:33:38.209" v="3084"/>
          <ac:graphicFrameMkLst>
            <pc:docMk/>
            <pc:sldMk cId="900765429" sldId="270"/>
            <ac:graphicFrameMk id="10" creationId="{35707A5D-2DFA-73B4-5516-8FEDEF69CBD6}"/>
          </ac:graphicFrameMkLst>
        </pc:graphicFrameChg>
        <pc:picChg chg="del mod">
          <ac:chgData name="Ole Raal" userId="214bbc39-5cef-4608-ada6-b2f3da8c84a6" providerId="ADAL" clId="{2DA8FDA7-1888-45B7-BC1E-F2A163703B11}" dt="2023-10-26T08:20:30.045" v="3432" actId="478"/>
          <ac:picMkLst>
            <pc:docMk/>
            <pc:sldMk cId="900765429" sldId="270"/>
            <ac:picMk id="5" creationId="{D48EA02D-9481-72A5-F8B2-05313D2FD1B3}"/>
          </ac:picMkLst>
        </pc:picChg>
        <pc:picChg chg="add mod">
          <ac:chgData name="Ole Raal" userId="214bbc39-5cef-4608-ada6-b2f3da8c84a6" providerId="ADAL" clId="{2DA8FDA7-1888-45B7-BC1E-F2A163703B11}" dt="2023-10-26T07:22:04.565" v="2957" actId="1076"/>
          <ac:picMkLst>
            <pc:docMk/>
            <pc:sldMk cId="900765429" sldId="270"/>
            <ac:picMk id="1026" creationId="{BC8E7734-4EF7-79CE-C82B-79DFEB6D5024}"/>
          </ac:picMkLst>
        </pc:picChg>
      </pc:sldChg>
      <pc:sldChg chg="add del">
        <pc:chgData name="Ole Raal" userId="214bbc39-5cef-4608-ada6-b2f3da8c84a6" providerId="ADAL" clId="{2DA8FDA7-1888-45B7-BC1E-F2A163703B11}" dt="2023-10-13T11:10:12.094" v="418" actId="47"/>
        <pc:sldMkLst>
          <pc:docMk/>
          <pc:sldMk cId="677156752" sldId="271"/>
        </pc:sldMkLst>
      </pc:sldChg>
      <pc:sldChg chg="addSp delSp modSp add mod">
        <pc:chgData name="Ole Raal" userId="214bbc39-5cef-4608-ada6-b2f3da8c84a6" providerId="ADAL" clId="{2DA8FDA7-1888-45B7-BC1E-F2A163703B11}" dt="2023-10-26T06:29:18.363" v="1649" actId="20577"/>
        <pc:sldMkLst>
          <pc:docMk/>
          <pc:sldMk cId="716801181" sldId="271"/>
        </pc:sldMkLst>
        <pc:spChg chg="mod">
          <ac:chgData name="Ole Raal" userId="214bbc39-5cef-4608-ada6-b2f3da8c84a6" providerId="ADAL" clId="{2DA8FDA7-1888-45B7-BC1E-F2A163703B11}" dt="2023-10-13T11:45:16.481" v="1568" actId="1076"/>
          <ac:spMkLst>
            <pc:docMk/>
            <pc:sldMk cId="716801181" sldId="271"/>
            <ac:spMk id="2" creationId="{834FF070-B121-3544-05C5-8D02E9BF2822}"/>
          </ac:spMkLst>
        </pc:spChg>
        <pc:spChg chg="add mod">
          <ac:chgData name="Ole Raal" userId="214bbc39-5cef-4608-ada6-b2f3da8c84a6" providerId="ADAL" clId="{2DA8FDA7-1888-45B7-BC1E-F2A163703B11}" dt="2023-10-13T11:13:21.253" v="434"/>
          <ac:spMkLst>
            <pc:docMk/>
            <pc:sldMk cId="716801181" sldId="271"/>
            <ac:spMk id="4" creationId="{E3836D9B-B739-FE81-56EB-9177A3631034}"/>
          </ac:spMkLst>
        </pc:spChg>
        <pc:spChg chg="add mod">
          <ac:chgData name="Ole Raal" userId="214bbc39-5cef-4608-ada6-b2f3da8c84a6" providerId="ADAL" clId="{2DA8FDA7-1888-45B7-BC1E-F2A163703B11}" dt="2023-10-13T11:13:21.253" v="434"/>
          <ac:spMkLst>
            <pc:docMk/>
            <pc:sldMk cId="716801181" sldId="271"/>
            <ac:spMk id="6" creationId="{DC6BF1B0-9109-05EB-7993-E4D2A400056F}"/>
          </ac:spMkLst>
        </pc:spChg>
        <pc:spChg chg="add mod">
          <ac:chgData name="Ole Raal" userId="214bbc39-5cef-4608-ada6-b2f3da8c84a6" providerId="ADAL" clId="{2DA8FDA7-1888-45B7-BC1E-F2A163703B11}" dt="2023-10-13T11:13:41.701" v="438"/>
          <ac:spMkLst>
            <pc:docMk/>
            <pc:sldMk cId="716801181" sldId="271"/>
            <ac:spMk id="9" creationId="{52462850-71B6-AE89-BADC-EFF22DC6F1FD}"/>
          </ac:spMkLst>
        </pc:spChg>
        <pc:spChg chg="add mod">
          <ac:chgData name="Ole Raal" userId="214bbc39-5cef-4608-ada6-b2f3da8c84a6" providerId="ADAL" clId="{2DA8FDA7-1888-45B7-BC1E-F2A163703B11}" dt="2023-10-13T11:13:41.701" v="438"/>
          <ac:spMkLst>
            <pc:docMk/>
            <pc:sldMk cId="716801181" sldId="271"/>
            <ac:spMk id="10" creationId="{653B680E-CDA7-D01E-B32B-07F624D5728C}"/>
          </ac:spMkLst>
        </pc:spChg>
        <pc:spChg chg="add del mod">
          <ac:chgData name="Ole Raal" userId="214bbc39-5cef-4608-ada6-b2f3da8c84a6" providerId="ADAL" clId="{2DA8FDA7-1888-45B7-BC1E-F2A163703B11}" dt="2023-10-13T11:22:57.856" v="491" actId="478"/>
          <ac:spMkLst>
            <pc:docMk/>
            <pc:sldMk cId="716801181" sldId="271"/>
            <ac:spMk id="16" creationId="{A630D3E2-A6AA-3D8D-050C-886B80E4CD6A}"/>
          </ac:spMkLst>
        </pc:spChg>
        <pc:spChg chg="add del mod">
          <ac:chgData name="Ole Raal" userId="214bbc39-5cef-4608-ada6-b2f3da8c84a6" providerId="ADAL" clId="{2DA8FDA7-1888-45B7-BC1E-F2A163703B11}" dt="2023-10-13T11:22:54.861" v="490" actId="478"/>
          <ac:spMkLst>
            <pc:docMk/>
            <pc:sldMk cId="716801181" sldId="271"/>
            <ac:spMk id="17" creationId="{F8478171-89FF-59FC-1F5D-2F2BC5511DA7}"/>
          </ac:spMkLst>
        </pc:spChg>
        <pc:spChg chg="add mod">
          <ac:chgData name="Ole Raal" userId="214bbc39-5cef-4608-ada6-b2f3da8c84a6" providerId="ADAL" clId="{2DA8FDA7-1888-45B7-BC1E-F2A163703B11}" dt="2023-10-13T11:45:23.459" v="1569" actId="1076"/>
          <ac:spMkLst>
            <pc:docMk/>
            <pc:sldMk cId="716801181" sldId="271"/>
            <ac:spMk id="18" creationId="{F2E795E3-0EDC-5437-0E61-B24CBA764B4E}"/>
          </ac:spMkLst>
        </pc:spChg>
        <pc:spChg chg="add mod">
          <ac:chgData name="Ole Raal" userId="214bbc39-5cef-4608-ada6-b2f3da8c84a6" providerId="ADAL" clId="{2DA8FDA7-1888-45B7-BC1E-F2A163703B11}" dt="2023-10-13T11:45:23.459" v="1569" actId="1076"/>
          <ac:spMkLst>
            <pc:docMk/>
            <pc:sldMk cId="716801181" sldId="271"/>
            <ac:spMk id="21" creationId="{84E77055-4169-FDD3-39BA-305A0DC779A1}"/>
          </ac:spMkLst>
        </pc:spChg>
        <pc:spChg chg="add del">
          <ac:chgData name="Ole Raal" userId="214bbc39-5cef-4608-ada6-b2f3da8c84a6" providerId="ADAL" clId="{2DA8FDA7-1888-45B7-BC1E-F2A163703B11}" dt="2023-10-13T11:23:58.982" v="500" actId="11529"/>
          <ac:spMkLst>
            <pc:docMk/>
            <pc:sldMk cId="716801181" sldId="271"/>
            <ac:spMk id="22" creationId="{80FE4ACF-5C08-0C5A-DA34-07D60FF6A459}"/>
          </ac:spMkLst>
        </pc:spChg>
        <pc:spChg chg="add mod">
          <ac:chgData name="Ole Raal" userId="214bbc39-5cef-4608-ada6-b2f3da8c84a6" providerId="ADAL" clId="{2DA8FDA7-1888-45B7-BC1E-F2A163703B11}" dt="2023-10-13T11:45:23.459" v="1569" actId="1076"/>
          <ac:spMkLst>
            <pc:docMk/>
            <pc:sldMk cId="716801181" sldId="271"/>
            <ac:spMk id="23" creationId="{712C1CD3-70A3-CD88-106E-E38411FD41CA}"/>
          </ac:spMkLst>
        </pc:spChg>
        <pc:spChg chg="add mod">
          <ac:chgData name="Ole Raal" userId="214bbc39-5cef-4608-ada6-b2f3da8c84a6" providerId="ADAL" clId="{2DA8FDA7-1888-45B7-BC1E-F2A163703B11}" dt="2023-10-26T06:27:59.448" v="1571" actId="20577"/>
          <ac:spMkLst>
            <pc:docMk/>
            <pc:sldMk cId="716801181" sldId="271"/>
            <ac:spMk id="24" creationId="{CDAFDF78-B74B-550E-F314-75DCCE9A6BE2}"/>
          </ac:spMkLst>
        </pc:spChg>
        <pc:spChg chg="add mod">
          <ac:chgData name="Ole Raal" userId="214bbc39-5cef-4608-ada6-b2f3da8c84a6" providerId="ADAL" clId="{2DA8FDA7-1888-45B7-BC1E-F2A163703B11}" dt="2023-10-26T06:29:18.363" v="1649" actId="20577"/>
          <ac:spMkLst>
            <pc:docMk/>
            <pc:sldMk cId="716801181" sldId="271"/>
            <ac:spMk id="25" creationId="{F6523C8F-41FA-8B8C-6A7C-561FFB16934C}"/>
          </ac:spMkLst>
        </pc:spChg>
        <pc:spChg chg="add mod">
          <ac:chgData name="Ole Raal" userId="214bbc39-5cef-4608-ada6-b2f3da8c84a6" providerId="ADAL" clId="{2DA8FDA7-1888-45B7-BC1E-F2A163703B11}" dt="2023-10-13T11:40:26.584" v="1528" actId="1076"/>
          <ac:spMkLst>
            <pc:docMk/>
            <pc:sldMk cId="716801181" sldId="271"/>
            <ac:spMk id="32" creationId="{039A3414-10B6-97DB-601D-8BDEBBFE53F9}"/>
          </ac:spMkLst>
        </pc:spChg>
        <pc:spChg chg="add mod">
          <ac:chgData name="Ole Raal" userId="214bbc39-5cef-4608-ada6-b2f3da8c84a6" providerId="ADAL" clId="{2DA8FDA7-1888-45B7-BC1E-F2A163703B11}" dt="2023-10-13T11:42:43.355" v="1546" actId="1076"/>
          <ac:spMkLst>
            <pc:docMk/>
            <pc:sldMk cId="716801181" sldId="271"/>
            <ac:spMk id="43" creationId="{F06863E5-58BB-89E8-122B-8751FB966F0A}"/>
          </ac:spMkLst>
        </pc:spChg>
        <pc:grpChg chg="add mod">
          <ac:chgData name="Ole Raal" userId="214bbc39-5cef-4608-ada6-b2f3da8c84a6" providerId="ADAL" clId="{2DA8FDA7-1888-45B7-BC1E-F2A163703B11}" dt="2023-10-13T11:13:23.873" v="435" actId="1076"/>
          <ac:grpSpMkLst>
            <pc:docMk/>
            <pc:sldMk cId="716801181" sldId="271"/>
            <ac:grpSpMk id="3" creationId="{44430F0E-16C6-44E2-D088-421FAACBB15B}"/>
          </ac:grpSpMkLst>
        </pc:grpChg>
        <pc:grpChg chg="add mod">
          <ac:chgData name="Ole Raal" userId="214bbc39-5cef-4608-ada6-b2f3da8c84a6" providerId="ADAL" clId="{2DA8FDA7-1888-45B7-BC1E-F2A163703B11}" dt="2023-10-13T11:13:44.632" v="439" actId="1076"/>
          <ac:grpSpMkLst>
            <pc:docMk/>
            <pc:sldMk cId="716801181" sldId="271"/>
            <ac:grpSpMk id="8" creationId="{3432A48A-E48A-3063-EB7F-D04E7C7CBE17}"/>
          </ac:grpSpMkLst>
        </pc:grpChg>
        <pc:graphicFrameChg chg="add del mod">
          <ac:chgData name="Ole Raal" userId="214bbc39-5cef-4608-ada6-b2f3da8c84a6" providerId="ADAL" clId="{2DA8FDA7-1888-45B7-BC1E-F2A163703B11}" dt="2023-10-13T11:13:35.174" v="437"/>
          <ac:graphicFrameMkLst>
            <pc:docMk/>
            <pc:sldMk cId="716801181" sldId="271"/>
            <ac:graphicFrameMk id="7" creationId="{D6A403DF-4F19-FCB4-6828-BC0FAAA929BF}"/>
          </ac:graphicFrameMkLst>
        </pc:graphicFrameChg>
        <pc:picChg chg="del">
          <ac:chgData name="Ole Raal" userId="214bbc39-5cef-4608-ada6-b2f3da8c84a6" providerId="ADAL" clId="{2DA8FDA7-1888-45B7-BC1E-F2A163703B11}" dt="2023-10-13T11:13:05.257" v="424" actId="478"/>
          <ac:picMkLst>
            <pc:docMk/>
            <pc:sldMk cId="716801181" sldId="271"/>
            <ac:picMk id="5" creationId="{B0A890DF-8303-A0CB-A23C-1E905AAE7E5D}"/>
          </ac:picMkLst>
        </pc:picChg>
        <pc:picChg chg="add del mod">
          <ac:chgData name="Ole Raal" userId="214bbc39-5cef-4608-ada6-b2f3da8c84a6" providerId="ADAL" clId="{2DA8FDA7-1888-45B7-BC1E-F2A163703B11}" dt="2023-10-13T11:17:40.814" v="441"/>
          <ac:picMkLst>
            <pc:docMk/>
            <pc:sldMk cId="716801181" sldId="271"/>
            <ac:picMk id="11" creationId="{67309184-8908-0DBD-BDDA-7E9CB9D03D86}"/>
          </ac:picMkLst>
        </pc:picChg>
        <pc:picChg chg="add mod">
          <ac:chgData name="Ole Raal" userId="214bbc39-5cef-4608-ada6-b2f3da8c84a6" providerId="ADAL" clId="{2DA8FDA7-1888-45B7-BC1E-F2A163703B11}" dt="2023-10-13T11:45:23.459" v="1569" actId="1076"/>
          <ac:picMkLst>
            <pc:docMk/>
            <pc:sldMk cId="716801181" sldId="271"/>
            <ac:picMk id="12" creationId="{D55012AB-4F7D-4454-C81A-9C149B6C4FD8}"/>
          </ac:picMkLst>
        </pc:picChg>
        <pc:picChg chg="add mod">
          <ac:chgData name="Ole Raal" userId="214bbc39-5cef-4608-ada6-b2f3da8c84a6" providerId="ADAL" clId="{2DA8FDA7-1888-45B7-BC1E-F2A163703B11}" dt="2023-10-13T11:45:23.459" v="1569" actId="1076"/>
          <ac:picMkLst>
            <pc:docMk/>
            <pc:sldMk cId="716801181" sldId="271"/>
            <ac:picMk id="13" creationId="{8A0BA17E-E132-6F83-EEC8-695A924502A1}"/>
          </ac:picMkLst>
        </pc:picChg>
        <pc:picChg chg="add mod">
          <ac:chgData name="Ole Raal" userId="214bbc39-5cef-4608-ada6-b2f3da8c84a6" providerId="ADAL" clId="{2DA8FDA7-1888-45B7-BC1E-F2A163703B11}" dt="2023-10-13T11:45:23.459" v="1569" actId="1076"/>
          <ac:picMkLst>
            <pc:docMk/>
            <pc:sldMk cId="716801181" sldId="271"/>
            <ac:picMk id="14" creationId="{9675271E-675A-0B52-B7C8-B860A84D310D}"/>
          </ac:picMkLst>
        </pc:picChg>
        <pc:picChg chg="add mod">
          <ac:chgData name="Ole Raal" userId="214bbc39-5cef-4608-ada6-b2f3da8c84a6" providerId="ADAL" clId="{2DA8FDA7-1888-45B7-BC1E-F2A163703B11}" dt="2023-10-13T11:45:23.459" v="1569" actId="1076"/>
          <ac:picMkLst>
            <pc:docMk/>
            <pc:sldMk cId="716801181" sldId="271"/>
            <ac:picMk id="15" creationId="{E1052DC2-C2EC-82FF-9BB6-0761A3C3498F}"/>
          </ac:picMkLst>
        </pc:picChg>
        <pc:picChg chg="add mod">
          <ac:chgData name="Ole Raal" userId="214bbc39-5cef-4608-ada6-b2f3da8c84a6" providerId="ADAL" clId="{2DA8FDA7-1888-45B7-BC1E-F2A163703B11}" dt="2023-10-13T11:45:23.459" v="1569" actId="1076"/>
          <ac:picMkLst>
            <pc:docMk/>
            <pc:sldMk cId="716801181" sldId="271"/>
            <ac:picMk id="20" creationId="{E68A1624-12D4-E7E0-5273-CBC64E8855F9}"/>
          </ac:picMkLst>
        </pc:picChg>
        <pc:cxnChg chg="add mod">
          <ac:chgData name="Ole Raal" userId="214bbc39-5cef-4608-ada6-b2f3da8c84a6" providerId="ADAL" clId="{2DA8FDA7-1888-45B7-BC1E-F2A163703B11}" dt="2023-10-13T11:39:51.629" v="1523" actId="13822"/>
          <ac:cxnSpMkLst>
            <pc:docMk/>
            <pc:sldMk cId="716801181" sldId="271"/>
            <ac:cxnSpMk id="27" creationId="{3B8085DD-9085-3B49-BDB5-21E65960F0CB}"/>
          </ac:cxnSpMkLst>
        </pc:cxnChg>
        <pc:cxnChg chg="add del">
          <ac:chgData name="Ole Raal" userId="214bbc39-5cef-4608-ada6-b2f3da8c84a6" providerId="ADAL" clId="{2DA8FDA7-1888-45B7-BC1E-F2A163703B11}" dt="2023-10-13T11:38:45.012" v="1513" actId="478"/>
          <ac:cxnSpMkLst>
            <pc:docMk/>
            <pc:sldMk cId="716801181" sldId="271"/>
            <ac:cxnSpMk id="29" creationId="{BA0A5C84-1154-9220-BAFE-5065197C88B1}"/>
          </ac:cxnSpMkLst>
        </pc:cxnChg>
        <pc:cxnChg chg="add mod">
          <ac:chgData name="Ole Raal" userId="214bbc39-5cef-4608-ada6-b2f3da8c84a6" providerId="ADAL" clId="{2DA8FDA7-1888-45B7-BC1E-F2A163703B11}" dt="2023-10-13T11:43:32.075" v="1555" actId="1076"/>
          <ac:cxnSpMkLst>
            <pc:docMk/>
            <pc:sldMk cId="716801181" sldId="271"/>
            <ac:cxnSpMk id="31" creationId="{960D3117-10A7-4A3C-FE9E-6F0371714BA0}"/>
          </ac:cxnSpMkLst>
        </pc:cxnChg>
        <pc:cxnChg chg="add mod">
          <ac:chgData name="Ole Raal" userId="214bbc39-5cef-4608-ada6-b2f3da8c84a6" providerId="ADAL" clId="{2DA8FDA7-1888-45B7-BC1E-F2A163703B11}" dt="2023-10-13T11:43:37.797" v="1556" actId="1076"/>
          <ac:cxnSpMkLst>
            <pc:docMk/>
            <pc:sldMk cId="716801181" sldId="271"/>
            <ac:cxnSpMk id="34" creationId="{B362C299-4DC6-EEB1-DBD5-474A2F9E139D}"/>
          </ac:cxnSpMkLst>
        </pc:cxnChg>
        <pc:cxnChg chg="add mod">
          <ac:chgData name="Ole Raal" userId="214bbc39-5cef-4608-ada6-b2f3da8c84a6" providerId="ADAL" clId="{2DA8FDA7-1888-45B7-BC1E-F2A163703B11}" dt="2023-10-13T11:43:37.797" v="1556" actId="1076"/>
          <ac:cxnSpMkLst>
            <pc:docMk/>
            <pc:sldMk cId="716801181" sldId="271"/>
            <ac:cxnSpMk id="35" creationId="{30D3738B-92E1-5CC1-CC70-1992F1C73E01}"/>
          </ac:cxnSpMkLst>
        </pc:cxnChg>
        <pc:cxnChg chg="add mod">
          <ac:chgData name="Ole Raal" userId="214bbc39-5cef-4608-ada6-b2f3da8c84a6" providerId="ADAL" clId="{2DA8FDA7-1888-45B7-BC1E-F2A163703B11}" dt="2023-10-13T11:43:37.797" v="1556" actId="1076"/>
          <ac:cxnSpMkLst>
            <pc:docMk/>
            <pc:sldMk cId="716801181" sldId="271"/>
            <ac:cxnSpMk id="36" creationId="{80B90BA5-3326-C3B2-944C-40ABFF49FA85}"/>
          </ac:cxnSpMkLst>
        </pc:cxnChg>
        <pc:cxnChg chg="add mod">
          <ac:chgData name="Ole Raal" userId="214bbc39-5cef-4608-ada6-b2f3da8c84a6" providerId="ADAL" clId="{2DA8FDA7-1888-45B7-BC1E-F2A163703B11}" dt="2023-10-13T11:43:37.797" v="1556" actId="1076"/>
          <ac:cxnSpMkLst>
            <pc:docMk/>
            <pc:sldMk cId="716801181" sldId="271"/>
            <ac:cxnSpMk id="37" creationId="{D3A2679B-371C-0C8A-3911-0B8E4B748B05}"/>
          </ac:cxnSpMkLst>
        </pc:cxnChg>
        <pc:cxnChg chg="add mod">
          <ac:chgData name="Ole Raal" userId="214bbc39-5cef-4608-ada6-b2f3da8c84a6" providerId="ADAL" clId="{2DA8FDA7-1888-45B7-BC1E-F2A163703B11}" dt="2023-10-13T11:43:37.797" v="1556" actId="1076"/>
          <ac:cxnSpMkLst>
            <pc:docMk/>
            <pc:sldMk cId="716801181" sldId="271"/>
            <ac:cxnSpMk id="38" creationId="{FBFB95B2-EE14-B356-26C5-D1EDAAED0127}"/>
          </ac:cxnSpMkLst>
        </pc:cxnChg>
        <pc:cxnChg chg="add del mod">
          <ac:chgData name="Ole Raal" userId="214bbc39-5cef-4608-ada6-b2f3da8c84a6" providerId="ADAL" clId="{2DA8FDA7-1888-45B7-BC1E-F2A163703B11}" dt="2023-10-13T11:43:23.027" v="1553" actId="478"/>
          <ac:cxnSpMkLst>
            <pc:docMk/>
            <pc:sldMk cId="716801181" sldId="271"/>
            <ac:cxnSpMk id="39" creationId="{13F2C6B6-8E00-93ED-33FC-F3C4C4FE1BC8}"/>
          </ac:cxnSpMkLst>
        </pc:cxnChg>
        <pc:cxnChg chg="add del mod">
          <ac:chgData name="Ole Raal" userId="214bbc39-5cef-4608-ada6-b2f3da8c84a6" providerId="ADAL" clId="{2DA8FDA7-1888-45B7-BC1E-F2A163703B11}" dt="2023-10-13T11:42:32.621" v="1544"/>
          <ac:cxnSpMkLst>
            <pc:docMk/>
            <pc:sldMk cId="716801181" sldId="271"/>
            <ac:cxnSpMk id="40" creationId="{827D8434-9C8A-868E-2A2E-77EF0441651C}"/>
          </ac:cxnSpMkLst>
        </pc:cxnChg>
        <pc:cxnChg chg="add mod">
          <ac:chgData name="Ole Raal" userId="214bbc39-5cef-4608-ada6-b2f3da8c84a6" providerId="ADAL" clId="{2DA8FDA7-1888-45B7-BC1E-F2A163703B11}" dt="2023-10-13T11:42:43.355" v="1546" actId="1076"/>
          <ac:cxnSpMkLst>
            <pc:docMk/>
            <pc:sldMk cId="716801181" sldId="271"/>
            <ac:cxnSpMk id="41" creationId="{C003E0B4-01BF-F9FC-8A33-9EA8CED011DA}"/>
          </ac:cxnSpMkLst>
        </pc:cxnChg>
        <pc:cxnChg chg="add mod">
          <ac:chgData name="Ole Raal" userId="214bbc39-5cef-4608-ada6-b2f3da8c84a6" providerId="ADAL" clId="{2DA8FDA7-1888-45B7-BC1E-F2A163703B11}" dt="2023-10-13T11:42:43.355" v="1546" actId="1076"/>
          <ac:cxnSpMkLst>
            <pc:docMk/>
            <pc:sldMk cId="716801181" sldId="271"/>
            <ac:cxnSpMk id="42" creationId="{499EB77A-3382-666B-6F2B-ACD2CC133398}"/>
          </ac:cxnSpMkLst>
        </pc:cxnChg>
        <pc:cxnChg chg="add mod">
          <ac:chgData name="Ole Raal" userId="214bbc39-5cef-4608-ada6-b2f3da8c84a6" providerId="ADAL" clId="{2DA8FDA7-1888-45B7-BC1E-F2A163703B11}" dt="2023-10-13T11:43:07.370" v="1551" actId="1076"/>
          <ac:cxnSpMkLst>
            <pc:docMk/>
            <pc:sldMk cId="716801181" sldId="271"/>
            <ac:cxnSpMk id="44" creationId="{2A1892B5-4B75-7264-F83C-EA0395263E6A}"/>
          </ac:cxnSpMkLst>
        </pc:cxnChg>
        <pc:cxnChg chg="add mod">
          <ac:chgData name="Ole Raal" userId="214bbc39-5cef-4608-ada6-b2f3da8c84a6" providerId="ADAL" clId="{2DA8FDA7-1888-45B7-BC1E-F2A163703B11}" dt="2023-10-13T11:42:43.355" v="1546" actId="1076"/>
          <ac:cxnSpMkLst>
            <pc:docMk/>
            <pc:sldMk cId="716801181" sldId="271"/>
            <ac:cxnSpMk id="45" creationId="{9AB22136-08CD-559F-0F3F-FFF9633B2A66}"/>
          </ac:cxnSpMkLst>
        </pc:cxnChg>
        <pc:cxnChg chg="add mod">
          <ac:chgData name="Ole Raal" userId="214bbc39-5cef-4608-ada6-b2f3da8c84a6" providerId="ADAL" clId="{2DA8FDA7-1888-45B7-BC1E-F2A163703B11}" dt="2023-10-13T11:45:42.155" v="1570" actId="1076"/>
          <ac:cxnSpMkLst>
            <pc:docMk/>
            <pc:sldMk cId="716801181" sldId="271"/>
            <ac:cxnSpMk id="46" creationId="{46D95A33-F1F9-3B6E-A768-74705BC9BB32}"/>
          </ac:cxnSpMkLst>
        </pc:cxnChg>
        <pc:cxnChg chg="add mod">
          <ac:chgData name="Ole Raal" userId="214bbc39-5cef-4608-ada6-b2f3da8c84a6" providerId="ADAL" clId="{2DA8FDA7-1888-45B7-BC1E-F2A163703B11}" dt="2023-10-13T11:43:57.066" v="1560" actId="1076"/>
          <ac:cxnSpMkLst>
            <pc:docMk/>
            <pc:sldMk cId="716801181" sldId="271"/>
            <ac:cxnSpMk id="47" creationId="{AC52A094-C074-9D59-DAB8-570A8F276D5E}"/>
          </ac:cxnSpMkLst>
        </pc:cxnChg>
        <pc:cxnChg chg="add mod">
          <ac:chgData name="Ole Raal" userId="214bbc39-5cef-4608-ada6-b2f3da8c84a6" providerId="ADAL" clId="{2DA8FDA7-1888-45B7-BC1E-F2A163703B11}" dt="2023-10-13T11:44:07.871" v="1561" actId="1076"/>
          <ac:cxnSpMkLst>
            <pc:docMk/>
            <pc:sldMk cId="716801181" sldId="271"/>
            <ac:cxnSpMk id="48" creationId="{3F32A124-70DA-DA23-C02B-03F25FD82E67}"/>
          </ac:cxnSpMkLst>
        </pc:cxnChg>
        <pc:cxnChg chg="add del mod">
          <ac:chgData name="Ole Raal" userId="214bbc39-5cef-4608-ada6-b2f3da8c84a6" providerId="ADAL" clId="{2DA8FDA7-1888-45B7-BC1E-F2A163703B11}" dt="2023-10-13T11:42:55.299" v="1547" actId="478"/>
          <ac:cxnSpMkLst>
            <pc:docMk/>
            <pc:sldMk cId="716801181" sldId="271"/>
            <ac:cxnSpMk id="49" creationId="{1AC9E55C-3017-1088-50BE-E8760B96B69C}"/>
          </ac:cxnSpMkLst>
        </pc:cxnChg>
      </pc:sldChg>
      <pc:sldChg chg="add del">
        <pc:chgData name="Ole Raal" userId="214bbc39-5cef-4608-ada6-b2f3da8c84a6" providerId="ADAL" clId="{2DA8FDA7-1888-45B7-BC1E-F2A163703B11}" dt="2023-10-13T11:44:32.653" v="1563" actId="47"/>
        <pc:sldMkLst>
          <pc:docMk/>
          <pc:sldMk cId="899615750" sldId="272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9FE15C-4EA6-49BF-8878-27A9BBD51DA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9DCEA89C-54AB-4D9D-BE24-C4AB5B72A135}">
      <dgm:prSet phldrT="[Text]" custT="1"/>
      <dgm:spPr/>
      <dgm:t>
        <a:bodyPr/>
        <a:lstStyle/>
        <a:p>
          <a:r>
            <a:rPr lang="da-DK" sz="4800" dirty="0"/>
            <a:t>Måleusikkerhed</a:t>
          </a:r>
          <a:endParaRPr lang="da-DK" sz="5500" dirty="0"/>
        </a:p>
      </dgm:t>
    </dgm:pt>
    <dgm:pt modelId="{2794B3B3-0A8F-49E3-A317-B37CB611BBA6}" type="parTrans" cxnId="{434C0ADD-E1FF-4475-8387-AD40FF22340C}">
      <dgm:prSet/>
      <dgm:spPr/>
      <dgm:t>
        <a:bodyPr/>
        <a:lstStyle/>
        <a:p>
          <a:endParaRPr lang="da-DK"/>
        </a:p>
      </dgm:t>
    </dgm:pt>
    <dgm:pt modelId="{999CE892-C83D-48AD-9313-7E03C714C0D5}" type="sibTrans" cxnId="{434C0ADD-E1FF-4475-8387-AD40FF22340C}">
      <dgm:prSet/>
      <dgm:spPr/>
      <dgm:t>
        <a:bodyPr/>
        <a:lstStyle/>
        <a:p>
          <a:endParaRPr lang="da-DK"/>
        </a:p>
      </dgm:t>
    </dgm:pt>
    <dgm:pt modelId="{EE306F34-7A20-4993-BBE7-C902A76C3D70}">
      <dgm:prSet phldrT="[Text]" custT="1"/>
      <dgm:spPr>
        <a:solidFill>
          <a:schemeClr val="accent1"/>
        </a:solidFill>
      </dgm:spPr>
      <dgm:t>
        <a:bodyPr/>
        <a:lstStyle/>
        <a:p>
          <a:r>
            <a:rPr lang="da-DK" sz="3600" dirty="0"/>
            <a:t>Systematiske fejl</a:t>
          </a:r>
        </a:p>
      </dgm:t>
    </dgm:pt>
    <dgm:pt modelId="{D680A9A4-A768-4F74-9283-480FF90C80A9}" type="parTrans" cxnId="{D0770D17-3D01-442F-913B-D57B9473C4E3}">
      <dgm:prSet/>
      <dgm:spPr/>
      <dgm:t>
        <a:bodyPr/>
        <a:lstStyle/>
        <a:p>
          <a:endParaRPr lang="da-DK"/>
        </a:p>
      </dgm:t>
    </dgm:pt>
    <dgm:pt modelId="{31B24553-EF23-481F-B465-6F4457F79C53}" type="sibTrans" cxnId="{D0770D17-3D01-442F-913B-D57B9473C4E3}">
      <dgm:prSet/>
      <dgm:spPr/>
      <dgm:t>
        <a:bodyPr/>
        <a:lstStyle/>
        <a:p>
          <a:endParaRPr lang="da-DK"/>
        </a:p>
      </dgm:t>
    </dgm:pt>
    <dgm:pt modelId="{548D4D89-9A33-4B52-834A-222273DB125C}">
      <dgm:prSet phldrT="[Text]" custT="1"/>
      <dgm:spPr>
        <a:solidFill>
          <a:schemeClr val="accent1"/>
        </a:solidFill>
      </dgm:spPr>
      <dgm:t>
        <a:bodyPr/>
        <a:lstStyle/>
        <a:p>
          <a:r>
            <a:rPr lang="da-DK" sz="3600" dirty="0"/>
            <a:t>Tilfældige fejl</a:t>
          </a:r>
        </a:p>
      </dgm:t>
    </dgm:pt>
    <dgm:pt modelId="{7488B3C8-F023-46C4-8B4B-FD329A36A81F}" type="parTrans" cxnId="{EE0B0EE5-4E6E-4630-9718-C2C5610BF1E7}">
      <dgm:prSet/>
      <dgm:spPr/>
      <dgm:t>
        <a:bodyPr/>
        <a:lstStyle/>
        <a:p>
          <a:endParaRPr lang="da-DK"/>
        </a:p>
      </dgm:t>
    </dgm:pt>
    <dgm:pt modelId="{5348D61E-6458-482F-B3AA-A0DCD6C72692}" type="sibTrans" cxnId="{EE0B0EE5-4E6E-4630-9718-C2C5610BF1E7}">
      <dgm:prSet/>
      <dgm:spPr/>
      <dgm:t>
        <a:bodyPr/>
        <a:lstStyle/>
        <a:p>
          <a:endParaRPr lang="da-DK"/>
        </a:p>
      </dgm:t>
    </dgm:pt>
    <dgm:pt modelId="{2AC21EB0-9115-48B5-86F5-831414DAF247}" type="pres">
      <dgm:prSet presAssocID="{169FE15C-4EA6-49BF-8878-27A9BBD51DA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8D7D579-C6C3-43D5-B14C-5B573138EDE5}" type="pres">
      <dgm:prSet presAssocID="{9DCEA89C-54AB-4D9D-BE24-C4AB5B72A135}" presName="hierRoot1" presStyleCnt="0">
        <dgm:presLayoutVars>
          <dgm:hierBranch val="init"/>
        </dgm:presLayoutVars>
      </dgm:prSet>
      <dgm:spPr/>
    </dgm:pt>
    <dgm:pt modelId="{8FA20F75-5977-4711-AC9A-A7A335B0702A}" type="pres">
      <dgm:prSet presAssocID="{9DCEA89C-54AB-4D9D-BE24-C4AB5B72A135}" presName="rootComposite1" presStyleCnt="0"/>
      <dgm:spPr/>
    </dgm:pt>
    <dgm:pt modelId="{94355A44-0A0B-4E35-9E5D-F6875A0CB6DE}" type="pres">
      <dgm:prSet presAssocID="{9DCEA89C-54AB-4D9D-BE24-C4AB5B72A135}" presName="rootText1" presStyleLbl="node0" presStyleIdx="0" presStyleCnt="1" custScaleY="33512" custLinFactNeighborX="-53" custLinFactNeighborY="-13785">
        <dgm:presLayoutVars>
          <dgm:chPref val="3"/>
        </dgm:presLayoutVars>
      </dgm:prSet>
      <dgm:spPr/>
    </dgm:pt>
    <dgm:pt modelId="{3B8BF864-DB91-4F94-8D4C-DA9CDF7D6334}" type="pres">
      <dgm:prSet presAssocID="{9DCEA89C-54AB-4D9D-BE24-C4AB5B72A135}" presName="rootConnector1" presStyleLbl="node1" presStyleIdx="0" presStyleCnt="0"/>
      <dgm:spPr/>
    </dgm:pt>
    <dgm:pt modelId="{EE7A6D07-238B-414A-865E-B5D1AC674DB1}" type="pres">
      <dgm:prSet presAssocID="{9DCEA89C-54AB-4D9D-BE24-C4AB5B72A135}" presName="hierChild2" presStyleCnt="0"/>
      <dgm:spPr/>
    </dgm:pt>
    <dgm:pt modelId="{661B427A-E042-4CC3-9EAC-F24C70CCADFB}" type="pres">
      <dgm:prSet presAssocID="{D680A9A4-A768-4F74-9283-480FF90C80A9}" presName="Name37" presStyleLbl="parChTrans1D2" presStyleIdx="0" presStyleCnt="2"/>
      <dgm:spPr/>
    </dgm:pt>
    <dgm:pt modelId="{28955BE3-1518-4864-9CB9-4D812D34FF49}" type="pres">
      <dgm:prSet presAssocID="{EE306F34-7A20-4993-BBE7-C902A76C3D70}" presName="hierRoot2" presStyleCnt="0">
        <dgm:presLayoutVars>
          <dgm:hierBranch val="init"/>
        </dgm:presLayoutVars>
      </dgm:prSet>
      <dgm:spPr/>
    </dgm:pt>
    <dgm:pt modelId="{6EB1E7F5-DDC1-4758-B88C-762B2FDBC1E3}" type="pres">
      <dgm:prSet presAssocID="{EE306F34-7A20-4993-BBE7-C902A76C3D70}" presName="rootComposite" presStyleCnt="0"/>
      <dgm:spPr/>
    </dgm:pt>
    <dgm:pt modelId="{AA483C9D-801A-4CDB-830C-DE693E35059B}" type="pres">
      <dgm:prSet presAssocID="{EE306F34-7A20-4993-BBE7-C902A76C3D70}" presName="rootText" presStyleLbl="node2" presStyleIdx="0" presStyleCnt="2" custScaleX="77546" custScaleY="31333">
        <dgm:presLayoutVars>
          <dgm:chPref val="3"/>
        </dgm:presLayoutVars>
      </dgm:prSet>
      <dgm:spPr/>
    </dgm:pt>
    <dgm:pt modelId="{DD766D50-458A-460B-A00E-3ACE9005047A}" type="pres">
      <dgm:prSet presAssocID="{EE306F34-7A20-4993-BBE7-C902A76C3D70}" presName="rootConnector" presStyleLbl="node2" presStyleIdx="0" presStyleCnt="2"/>
      <dgm:spPr/>
    </dgm:pt>
    <dgm:pt modelId="{A33D22E6-EBE2-4167-B72C-DF6331196F7D}" type="pres">
      <dgm:prSet presAssocID="{EE306F34-7A20-4993-BBE7-C902A76C3D70}" presName="hierChild4" presStyleCnt="0"/>
      <dgm:spPr/>
    </dgm:pt>
    <dgm:pt modelId="{E0AD8D21-B7AC-4382-A094-719D7BB37AAE}" type="pres">
      <dgm:prSet presAssocID="{EE306F34-7A20-4993-BBE7-C902A76C3D70}" presName="hierChild5" presStyleCnt="0"/>
      <dgm:spPr/>
    </dgm:pt>
    <dgm:pt modelId="{4E23BEB9-099A-45D8-9E96-0C9449DB77B7}" type="pres">
      <dgm:prSet presAssocID="{7488B3C8-F023-46C4-8B4B-FD329A36A81F}" presName="Name37" presStyleLbl="parChTrans1D2" presStyleIdx="1" presStyleCnt="2"/>
      <dgm:spPr/>
    </dgm:pt>
    <dgm:pt modelId="{F3B19BF8-C4BF-44C1-B3C1-F5DCBAB1867D}" type="pres">
      <dgm:prSet presAssocID="{548D4D89-9A33-4B52-834A-222273DB125C}" presName="hierRoot2" presStyleCnt="0">
        <dgm:presLayoutVars>
          <dgm:hierBranch val="init"/>
        </dgm:presLayoutVars>
      </dgm:prSet>
      <dgm:spPr/>
    </dgm:pt>
    <dgm:pt modelId="{2736C889-86B1-44A4-B601-4ABD1AB92D3C}" type="pres">
      <dgm:prSet presAssocID="{548D4D89-9A33-4B52-834A-222273DB125C}" presName="rootComposite" presStyleCnt="0"/>
      <dgm:spPr/>
    </dgm:pt>
    <dgm:pt modelId="{BBB9A8B6-546F-4DD7-A82B-425799942A46}" type="pres">
      <dgm:prSet presAssocID="{548D4D89-9A33-4B52-834A-222273DB125C}" presName="rootText" presStyleLbl="node2" presStyleIdx="1" presStyleCnt="2" custScaleX="77440" custScaleY="31333">
        <dgm:presLayoutVars>
          <dgm:chPref val="3"/>
        </dgm:presLayoutVars>
      </dgm:prSet>
      <dgm:spPr/>
    </dgm:pt>
    <dgm:pt modelId="{D7EAF811-A2C8-402F-B0B7-F14C558F9E98}" type="pres">
      <dgm:prSet presAssocID="{548D4D89-9A33-4B52-834A-222273DB125C}" presName="rootConnector" presStyleLbl="node2" presStyleIdx="1" presStyleCnt="2"/>
      <dgm:spPr/>
    </dgm:pt>
    <dgm:pt modelId="{7D38CB2B-3162-42D8-877F-AEBC1D778F17}" type="pres">
      <dgm:prSet presAssocID="{548D4D89-9A33-4B52-834A-222273DB125C}" presName="hierChild4" presStyleCnt="0"/>
      <dgm:spPr/>
    </dgm:pt>
    <dgm:pt modelId="{1025F5BA-B42E-40FA-85BF-0A80DD3E3DED}" type="pres">
      <dgm:prSet presAssocID="{548D4D89-9A33-4B52-834A-222273DB125C}" presName="hierChild5" presStyleCnt="0"/>
      <dgm:spPr/>
    </dgm:pt>
    <dgm:pt modelId="{F1554893-0B46-4BD1-9562-08E8DC224FF6}" type="pres">
      <dgm:prSet presAssocID="{9DCEA89C-54AB-4D9D-BE24-C4AB5B72A135}" presName="hierChild3" presStyleCnt="0"/>
      <dgm:spPr/>
    </dgm:pt>
  </dgm:ptLst>
  <dgm:cxnLst>
    <dgm:cxn modelId="{B318BE13-9B7D-42D5-B40A-7508E16C3BDA}" type="presOf" srcId="{9DCEA89C-54AB-4D9D-BE24-C4AB5B72A135}" destId="{94355A44-0A0B-4E35-9E5D-F6875A0CB6DE}" srcOrd="0" destOrd="0" presId="urn:microsoft.com/office/officeart/2005/8/layout/orgChart1"/>
    <dgm:cxn modelId="{D0770D17-3D01-442F-913B-D57B9473C4E3}" srcId="{9DCEA89C-54AB-4D9D-BE24-C4AB5B72A135}" destId="{EE306F34-7A20-4993-BBE7-C902A76C3D70}" srcOrd="0" destOrd="0" parTransId="{D680A9A4-A768-4F74-9283-480FF90C80A9}" sibTransId="{31B24553-EF23-481F-B465-6F4457F79C53}"/>
    <dgm:cxn modelId="{023C3A2E-46D1-4581-90FE-EC4D38D46005}" type="presOf" srcId="{D680A9A4-A768-4F74-9283-480FF90C80A9}" destId="{661B427A-E042-4CC3-9EAC-F24C70CCADFB}" srcOrd="0" destOrd="0" presId="urn:microsoft.com/office/officeart/2005/8/layout/orgChart1"/>
    <dgm:cxn modelId="{A7A41734-1336-4607-A120-4ABA0EAB2F1E}" type="presOf" srcId="{EE306F34-7A20-4993-BBE7-C902A76C3D70}" destId="{AA483C9D-801A-4CDB-830C-DE693E35059B}" srcOrd="0" destOrd="0" presId="urn:microsoft.com/office/officeart/2005/8/layout/orgChart1"/>
    <dgm:cxn modelId="{C2E4074C-6604-4D56-8D9E-A50C27FA536C}" type="presOf" srcId="{EE306F34-7A20-4993-BBE7-C902A76C3D70}" destId="{DD766D50-458A-460B-A00E-3ACE9005047A}" srcOrd="1" destOrd="0" presId="urn:microsoft.com/office/officeart/2005/8/layout/orgChart1"/>
    <dgm:cxn modelId="{C428766F-1928-44D6-87F6-56C17500614D}" type="presOf" srcId="{169FE15C-4EA6-49BF-8878-27A9BBD51DAA}" destId="{2AC21EB0-9115-48B5-86F5-831414DAF247}" srcOrd="0" destOrd="0" presId="urn:microsoft.com/office/officeart/2005/8/layout/orgChart1"/>
    <dgm:cxn modelId="{0D1F6B78-F9F6-4039-9742-E34FCB648D1B}" type="presOf" srcId="{548D4D89-9A33-4B52-834A-222273DB125C}" destId="{D7EAF811-A2C8-402F-B0B7-F14C558F9E98}" srcOrd="1" destOrd="0" presId="urn:microsoft.com/office/officeart/2005/8/layout/orgChart1"/>
    <dgm:cxn modelId="{B0254B8D-6835-4CFB-870A-1D4D7185199E}" type="presOf" srcId="{7488B3C8-F023-46C4-8B4B-FD329A36A81F}" destId="{4E23BEB9-099A-45D8-9E96-0C9449DB77B7}" srcOrd="0" destOrd="0" presId="urn:microsoft.com/office/officeart/2005/8/layout/orgChart1"/>
    <dgm:cxn modelId="{EC88DFC0-B33E-47EC-A753-A761CA164405}" type="presOf" srcId="{548D4D89-9A33-4B52-834A-222273DB125C}" destId="{BBB9A8B6-546F-4DD7-A82B-425799942A46}" srcOrd="0" destOrd="0" presId="urn:microsoft.com/office/officeart/2005/8/layout/orgChart1"/>
    <dgm:cxn modelId="{F3A65ED8-5DE7-4092-9BBF-61920BB67CB0}" type="presOf" srcId="{9DCEA89C-54AB-4D9D-BE24-C4AB5B72A135}" destId="{3B8BF864-DB91-4F94-8D4C-DA9CDF7D6334}" srcOrd="1" destOrd="0" presId="urn:microsoft.com/office/officeart/2005/8/layout/orgChart1"/>
    <dgm:cxn modelId="{434C0ADD-E1FF-4475-8387-AD40FF22340C}" srcId="{169FE15C-4EA6-49BF-8878-27A9BBD51DAA}" destId="{9DCEA89C-54AB-4D9D-BE24-C4AB5B72A135}" srcOrd="0" destOrd="0" parTransId="{2794B3B3-0A8F-49E3-A317-B37CB611BBA6}" sibTransId="{999CE892-C83D-48AD-9313-7E03C714C0D5}"/>
    <dgm:cxn modelId="{EE0B0EE5-4E6E-4630-9718-C2C5610BF1E7}" srcId="{9DCEA89C-54AB-4D9D-BE24-C4AB5B72A135}" destId="{548D4D89-9A33-4B52-834A-222273DB125C}" srcOrd="1" destOrd="0" parTransId="{7488B3C8-F023-46C4-8B4B-FD329A36A81F}" sibTransId="{5348D61E-6458-482F-B3AA-A0DCD6C72692}"/>
    <dgm:cxn modelId="{E6CE6B66-E7B0-4662-94F7-8AAC5F1FFF02}" type="presParOf" srcId="{2AC21EB0-9115-48B5-86F5-831414DAF247}" destId="{28D7D579-C6C3-43D5-B14C-5B573138EDE5}" srcOrd="0" destOrd="0" presId="urn:microsoft.com/office/officeart/2005/8/layout/orgChart1"/>
    <dgm:cxn modelId="{B40560C7-4ABB-4B6E-82AD-8BC007FA5DEC}" type="presParOf" srcId="{28D7D579-C6C3-43D5-B14C-5B573138EDE5}" destId="{8FA20F75-5977-4711-AC9A-A7A335B0702A}" srcOrd="0" destOrd="0" presId="urn:microsoft.com/office/officeart/2005/8/layout/orgChart1"/>
    <dgm:cxn modelId="{695354F6-523D-4924-8C6A-FC8AF4A945CB}" type="presParOf" srcId="{8FA20F75-5977-4711-AC9A-A7A335B0702A}" destId="{94355A44-0A0B-4E35-9E5D-F6875A0CB6DE}" srcOrd="0" destOrd="0" presId="urn:microsoft.com/office/officeart/2005/8/layout/orgChart1"/>
    <dgm:cxn modelId="{39BDE360-2C22-4CA3-BE55-6C4F25D070DF}" type="presParOf" srcId="{8FA20F75-5977-4711-AC9A-A7A335B0702A}" destId="{3B8BF864-DB91-4F94-8D4C-DA9CDF7D6334}" srcOrd="1" destOrd="0" presId="urn:microsoft.com/office/officeart/2005/8/layout/orgChart1"/>
    <dgm:cxn modelId="{B040C2B0-E392-4282-A826-FD8F519438CE}" type="presParOf" srcId="{28D7D579-C6C3-43D5-B14C-5B573138EDE5}" destId="{EE7A6D07-238B-414A-865E-B5D1AC674DB1}" srcOrd="1" destOrd="0" presId="urn:microsoft.com/office/officeart/2005/8/layout/orgChart1"/>
    <dgm:cxn modelId="{437490A1-1219-4E95-915A-9D5C40677E45}" type="presParOf" srcId="{EE7A6D07-238B-414A-865E-B5D1AC674DB1}" destId="{661B427A-E042-4CC3-9EAC-F24C70CCADFB}" srcOrd="0" destOrd="0" presId="urn:microsoft.com/office/officeart/2005/8/layout/orgChart1"/>
    <dgm:cxn modelId="{22023F24-16F6-4C73-986A-FDE6CCFB9C6F}" type="presParOf" srcId="{EE7A6D07-238B-414A-865E-B5D1AC674DB1}" destId="{28955BE3-1518-4864-9CB9-4D812D34FF49}" srcOrd="1" destOrd="0" presId="urn:microsoft.com/office/officeart/2005/8/layout/orgChart1"/>
    <dgm:cxn modelId="{3C8F6DB6-8F32-40BE-9A4A-98F466694909}" type="presParOf" srcId="{28955BE3-1518-4864-9CB9-4D812D34FF49}" destId="{6EB1E7F5-DDC1-4758-B88C-762B2FDBC1E3}" srcOrd="0" destOrd="0" presId="urn:microsoft.com/office/officeart/2005/8/layout/orgChart1"/>
    <dgm:cxn modelId="{4E3A0A14-3C52-4BB8-917B-A3F70AF6A876}" type="presParOf" srcId="{6EB1E7F5-DDC1-4758-B88C-762B2FDBC1E3}" destId="{AA483C9D-801A-4CDB-830C-DE693E35059B}" srcOrd="0" destOrd="0" presId="urn:microsoft.com/office/officeart/2005/8/layout/orgChart1"/>
    <dgm:cxn modelId="{6BDFB1EC-E281-4A1A-87E3-2B616657230D}" type="presParOf" srcId="{6EB1E7F5-DDC1-4758-B88C-762B2FDBC1E3}" destId="{DD766D50-458A-460B-A00E-3ACE9005047A}" srcOrd="1" destOrd="0" presId="urn:microsoft.com/office/officeart/2005/8/layout/orgChart1"/>
    <dgm:cxn modelId="{08B46884-1E4E-40AD-A846-DBB6DD9184CA}" type="presParOf" srcId="{28955BE3-1518-4864-9CB9-4D812D34FF49}" destId="{A33D22E6-EBE2-4167-B72C-DF6331196F7D}" srcOrd="1" destOrd="0" presId="urn:microsoft.com/office/officeart/2005/8/layout/orgChart1"/>
    <dgm:cxn modelId="{D5567130-0A01-497C-BC49-47735F691708}" type="presParOf" srcId="{28955BE3-1518-4864-9CB9-4D812D34FF49}" destId="{E0AD8D21-B7AC-4382-A094-719D7BB37AAE}" srcOrd="2" destOrd="0" presId="urn:microsoft.com/office/officeart/2005/8/layout/orgChart1"/>
    <dgm:cxn modelId="{2C0CFEA2-5C04-4B7D-A093-6E0029F34438}" type="presParOf" srcId="{EE7A6D07-238B-414A-865E-B5D1AC674DB1}" destId="{4E23BEB9-099A-45D8-9E96-0C9449DB77B7}" srcOrd="2" destOrd="0" presId="urn:microsoft.com/office/officeart/2005/8/layout/orgChart1"/>
    <dgm:cxn modelId="{B1824CAE-71F7-408E-A561-EB654D277B3A}" type="presParOf" srcId="{EE7A6D07-238B-414A-865E-B5D1AC674DB1}" destId="{F3B19BF8-C4BF-44C1-B3C1-F5DCBAB1867D}" srcOrd="3" destOrd="0" presId="urn:microsoft.com/office/officeart/2005/8/layout/orgChart1"/>
    <dgm:cxn modelId="{568D9794-6FA5-4C3B-952B-B824D52268B7}" type="presParOf" srcId="{F3B19BF8-C4BF-44C1-B3C1-F5DCBAB1867D}" destId="{2736C889-86B1-44A4-B601-4ABD1AB92D3C}" srcOrd="0" destOrd="0" presId="urn:microsoft.com/office/officeart/2005/8/layout/orgChart1"/>
    <dgm:cxn modelId="{056FF0F2-088B-44FC-9AB1-19149A82BBC1}" type="presParOf" srcId="{2736C889-86B1-44A4-B601-4ABD1AB92D3C}" destId="{BBB9A8B6-546F-4DD7-A82B-425799942A46}" srcOrd="0" destOrd="0" presId="urn:microsoft.com/office/officeart/2005/8/layout/orgChart1"/>
    <dgm:cxn modelId="{741D47B4-B178-4ED7-854A-893A0ED9710B}" type="presParOf" srcId="{2736C889-86B1-44A4-B601-4ABD1AB92D3C}" destId="{D7EAF811-A2C8-402F-B0B7-F14C558F9E98}" srcOrd="1" destOrd="0" presId="urn:microsoft.com/office/officeart/2005/8/layout/orgChart1"/>
    <dgm:cxn modelId="{71E9EB2E-926C-46C9-A4B9-AB01F3774C31}" type="presParOf" srcId="{F3B19BF8-C4BF-44C1-B3C1-F5DCBAB1867D}" destId="{7D38CB2B-3162-42D8-877F-AEBC1D778F17}" srcOrd="1" destOrd="0" presId="urn:microsoft.com/office/officeart/2005/8/layout/orgChart1"/>
    <dgm:cxn modelId="{A8E3D364-983E-4C7E-A8C3-21698501CF2E}" type="presParOf" srcId="{F3B19BF8-C4BF-44C1-B3C1-F5DCBAB1867D}" destId="{1025F5BA-B42E-40FA-85BF-0A80DD3E3DED}" srcOrd="2" destOrd="0" presId="urn:microsoft.com/office/officeart/2005/8/layout/orgChart1"/>
    <dgm:cxn modelId="{114AABF6-AC60-4AE1-99C6-56B169B0701B}" type="presParOf" srcId="{28D7D579-C6C3-43D5-B14C-5B573138EDE5}" destId="{F1554893-0B46-4BD1-9562-08E8DC224FF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23BEB9-099A-45D8-9E96-0C9449DB77B7}">
      <dsp:nvSpPr>
        <dsp:cNvPr id="0" name=""/>
        <dsp:cNvSpPr/>
      </dsp:nvSpPr>
      <dsp:spPr>
        <a:xfrm>
          <a:off x="4246669" y="1556846"/>
          <a:ext cx="2379461" cy="13455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9005"/>
              </a:lnTo>
              <a:lnTo>
                <a:pt x="2379461" y="839005"/>
              </a:lnTo>
              <a:lnTo>
                <a:pt x="2379461" y="13455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1B427A-E042-4CC3-9EAC-F24C70CCADFB}">
      <dsp:nvSpPr>
        <dsp:cNvPr id="0" name=""/>
        <dsp:cNvSpPr/>
      </dsp:nvSpPr>
      <dsp:spPr>
        <a:xfrm>
          <a:off x="1874877" y="1556846"/>
          <a:ext cx="2371791" cy="1345520"/>
        </a:xfrm>
        <a:custGeom>
          <a:avLst/>
          <a:gdLst/>
          <a:ahLst/>
          <a:cxnLst/>
          <a:rect l="0" t="0" r="0" b="0"/>
          <a:pathLst>
            <a:path>
              <a:moveTo>
                <a:pt x="2371791" y="0"/>
              </a:moveTo>
              <a:lnTo>
                <a:pt x="2371791" y="839005"/>
              </a:lnTo>
              <a:lnTo>
                <a:pt x="0" y="839005"/>
              </a:lnTo>
              <a:lnTo>
                <a:pt x="0" y="13455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355A44-0A0B-4E35-9E5D-F6875A0CB6DE}">
      <dsp:nvSpPr>
        <dsp:cNvPr id="0" name=""/>
        <dsp:cNvSpPr/>
      </dsp:nvSpPr>
      <dsp:spPr>
        <a:xfrm>
          <a:off x="1834694" y="748545"/>
          <a:ext cx="4823950" cy="8083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800" kern="1200" dirty="0"/>
            <a:t>Måleusikkerhed</a:t>
          </a:r>
          <a:endParaRPr lang="da-DK" sz="5500" kern="1200" dirty="0"/>
        </a:p>
      </dsp:txBody>
      <dsp:txXfrm>
        <a:off x="1834694" y="748545"/>
        <a:ext cx="4823950" cy="808301"/>
      </dsp:txXfrm>
    </dsp:sp>
    <dsp:sp modelId="{AA483C9D-801A-4CDB-830C-DE693E35059B}">
      <dsp:nvSpPr>
        <dsp:cNvPr id="0" name=""/>
        <dsp:cNvSpPr/>
      </dsp:nvSpPr>
      <dsp:spPr>
        <a:xfrm>
          <a:off x="4487" y="2902366"/>
          <a:ext cx="3740780" cy="755744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600" kern="1200" dirty="0"/>
            <a:t>Systematiske fejl</a:t>
          </a:r>
        </a:p>
      </dsp:txBody>
      <dsp:txXfrm>
        <a:off x="4487" y="2902366"/>
        <a:ext cx="3740780" cy="755744"/>
      </dsp:txXfrm>
    </dsp:sp>
    <dsp:sp modelId="{BBB9A8B6-546F-4DD7-A82B-425799942A46}">
      <dsp:nvSpPr>
        <dsp:cNvPr id="0" name=""/>
        <dsp:cNvSpPr/>
      </dsp:nvSpPr>
      <dsp:spPr>
        <a:xfrm>
          <a:off x="4758297" y="2902366"/>
          <a:ext cx="3735667" cy="755744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600" kern="1200" dirty="0"/>
            <a:t>Tilfældige fejl</a:t>
          </a:r>
        </a:p>
      </dsp:txBody>
      <dsp:txXfrm>
        <a:off x="4758297" y="2902366"/>
        <a:ext cx="3735667" cy="7557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DF2F3-A7E1-4CFD-8EEE-A301F5FAC23D}" type="datetimeFigureOut">
              <a:rPr lang="da-DK" smtClean="0"/>
              <a:t>26-10-2023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AE8DE4-9EFE-44E1-BECB-22FC82630C7C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3121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Lige gode= Trickspørgsmål - Det kommer jo an på til hvad man ønsker at få ud af undersøgelsen…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E8DE4-9EFE-44E1-BECB-22FC82630C7C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2370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 fleste vil nok ret hurtigt opdage at observationerne (data) viser at der er en tydelig sammenhæng imellem menneskers køn og højde. Måske vil nogle også opdage at dataanalysen i fanen indikere at der i synes at optræde en fejl (måle-fejl eller inddateringsfejl) – Hvordan vil den påvirke det samlede analyseresultat?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E8DE4-9EFE-44E1-BECB-22FC82630C7C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4079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Lav samlet en </a:t>
            </a:r>
            <a:r>
              <a:rPr lang="da-DK"/>
              <a:t>mindmap på </a:t>
            </a:r>
            <a:r>
              <a:rPr lang="da-DK" dirty="0"/>
              <a:t>Moodle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AE8DE4-9EFE-44E1-BECB-22FC82630C7C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749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692FC-9294-38BF-2ECB-DC6FB36907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C8E7D6-DEE3-47FB-C837-BAA5A7E05F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B40B49-A6E2-914E-D917-28054B411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D7EB-D84F-4810-A209-22168AEE526E}" type="datetimeFigureOut">
              <a:rPr lang="da-DK" smtClean="0"/>
              <a:t>26-10-2023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C4F2F-1F2A-4EA9-F1C4-1812B0FF0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5AAF8-F5A8-091C-E8A3-7A460CEDB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A2C9-A7FA-436E-A151-80FE90FEF6D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4648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27C3E-2EAC-C193-AD9E-B24D03937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E4837-AE4F-B34C-0268-0DB4C1D28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FFB2DE-BA65-78AC-7894-3E6DABDB0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D7EB-D84F-4810-A209-22168AEE526E}" type="datetimeFigureOut">
              <a:rPr lang="da-DK" smtClean="0"/>
              <a:t>26-10-2023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082F76-8D64-E3A9-0A8B-FC6B09ADD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0DC24-23A6-CA7E-54F6-279897EBA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A2C9-A7FA-436E-A151-80FE90FEF6D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6734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0DCE5-6155-5083-80EA-D38060743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B77798-3370-A05C-03AD-21B5DA92E1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510A9-77B8-4284-BFF0-8FF9508EF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D7EB-D84F-4810-A209-22168AEE526E}" type="datetimeFigureOut">
              <a:rPr lang="da-DK" smtClean="0"/>
              <a:t>26-10-2023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50AC0-896D-5F5B-6D7A-311D58E05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5DC3A0-6E92-122A-73A8-97696E03E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A2C9-A7FA-436E-A151-80FE90FEF6D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8205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143D2-759D-7146-FD0B-A29AC30DE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688EB-28CF-4F3A-5DD6-BE031CE8DB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7E1433-22E6-7D0D-F95A-9F62BCFC4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A8AB63-AC9E-9DA4-8466-DBD993679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D7EB-D84F-4810-A209-22168AEE526E}" type="datetimeFigureOut">
              <a:rPr lang="da-DK" smtClean="0"/>
              <a:t>26-10-2023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FE39CF-F18F-BD36-DB44-A694BA122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7D4749-20D2-86E4-9820-4F5FECA9A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A2C9-A7FA-436E-A151-80FE90FEF6D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1132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0DF2E-22A8-E574-0216-853E16EE0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B87F62-BA50-7D13-2A9F-F85884DFA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2C471F-477D-143E-7C3E-F79B2F570B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E0CDBD-0298-A550-7166-01063654AE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0D50CF-B263-9D0E-647D-9F53E02FF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AF57A2-EC27-3094-BBEE-2612239A7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D7EB-D84F-4810-A209-22168AEE526E}" type="datetimeFigureOut">
              <a:rPr lang="da-DK" smtClean="0"/>
              <a:t>26-10-2023</a:t>
            </a:fld>
            <a:endParaRPr lang="da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54A02E-70F9-5638-CB59-43EF279AA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9CDAE0-67E2-306D-087D-0F6D57C03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A2C9-A7FA-436E-A151-80FE90FEF6D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6981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8F34A-E923-E547-A481-DF0AFAEA8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AD0837-0580-A94C-0BB8-A2855C363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D7EB-D84F-4810-A209-22168AEE526E}" type="datetimeFigureOut">
              <a:rPr lang="da-DK" smtClean="0"/>
              <a:t>26-10-2023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A63746-2DDB-2687-395E-85BDE6388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D44D1F-B3B1-0BB5-210C-71805F715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A2C9-A7FA-436E-A151-80FE90FEF6D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7930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C00D72-2E67-F89A-7932-0E4A02496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D7EB-D84F-4810-A209-22168AEE526E}" type="datetimeFigureOut">
              <a:rPr lang="da-DK" smtClean="0"/>
              <a:t>26-10-2023</a:t>
            </a:fld>
            <a:endParaRPr lang="da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EF5FC0-B825-3B55-542C-25168563C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7AC5CC-51D2-9EDA-C573-BA1438235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A2C9-A7FA-436E-A151-80FE90FEF6D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2498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64428-C892-2518-04C4-90B081E58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10479-8AEB-50A0-9ADC-C148F13F3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695BDF-7E96-9C79-8D7F-AE4CCF9B54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190C63-1336-C4DA-FA82-855DC9A58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D7EB-D84F-4810-A209-22168AEE526E}" type="datetimeFigureOut">
              <a:rPr lang="da-DK" smtClean="0"/>
              <a:t>26-10-2023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5EC47-2754-5AE8-D4E8-A3E856800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184761-01BF-3203-9E20-712867E97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A2C9-A7FA-436E-A151-80FE90FEF6D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6088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CE3A2-A8D0-06EE-1FFB-55C4843D6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BBD409-DADD-EFF0-6697-B461BEE432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3B7155-5774-21AD-CAAC-7EFB0BC2D3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A3C766-8C24-76E9-DA2A-D27FBC30D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D7EB-D84F-4810-A209-22168AEE526E}" type="datetimeFigureOut">
              <a:rPr lang="da-DK" smtClean="0"/>
              <a:t>26-10-2023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CA09E0-C7CE-07EB-0500-CC167312A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4AFF39-F71F-6C1B-D7C8-3186AB3EB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A2C9-A7FA-436E-A151-80FE90FEF6D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5360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A8663-1B1E-F82D-CBFD-AE04AAC8B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5B6862-E417-E095-828D-F82A51FBA0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B21F52-2A85-F906-ED39-A4F338619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D7EB-D84F-4810-A209-22168AEE526E}" type="datetimeFigureOut">
              <a:rPr lang="da-DK" smtClean="0"/>
              <a:t>26-10-2023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88726-789A-5A28-769C-16CCE1062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2BC6C-149C-9CC7-621C-FB517DE95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A2C9-A7FA-436E-A151-80FE90FEF6D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7378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373547-84EA-347C-53F6-B474B92A24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711A3A-CD93-3C10-3E11-AE1F3FA84A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0C0FF-E2C8-966B-C4C9-4FB2B3A37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9D7EB-D84F-4810-A209-22168AEE526E}" type="datetimeFigureOut">
              <a:rPr lang="da-DK" smtClean="0"/>
              <a:t>26-10-2023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AE2A8-0317-3C35-D743-8278F3F1B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C3C6C-26CE-B0ED-0CED-5E2795DDE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AA2C9-A7FA-436E-A151-80FE90FEF6D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3942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BE800A-AF07-2218-77A5-76B1F2D86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28262C-9CFD-0432-DC0D-087BF0BAB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0BFB12-7B7D-A088-E3F2-E8B5C6815C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9D7EB-D84F-4810-A209-22168AEE526E}" type="datetimeFigureOut">
              <a:rPr lang="da-DK" smtClean="0"/>
              <a:t>26-10-2023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8CF7C-0271-6D5F-102D-A6FE1B5CFC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99D6D-0E0A-D0A9-B67A-E1479B8529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AA2C9-A7FA-436E-A151-80FE90FEF6D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1195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XoiuvbCleE?feature=oembe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xFow8X91wcE?feature=oembe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microsoft.com/office/2007/relationships/hdphoto" Target="../media/hdphoto1.wdp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s://moodle.techcollege.dk/mod/resource/view.php?id=682600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techcollege.cloud.panopto.eu/Panopto/Pages/Viewer.aspx?id=087405bb-2c57-4903-bf84-b036011311b6&amp;start=0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FE768-3C98-8458-0E84-0EA23BDFD4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Videnskab, fysik og metoder</a:t>
            </a:r>
          </a:p>
        </p:txBody>
      </p:sp>
    </p:spTree>
    <p:extLst>
      <p:ext uri="{BB962C8B-B14F-4D97-AF65-F5344CB8AC3E}">
        <p14:creationId xmlns:p14="http://schemas.microsoft.com/office/powerpoint/2010/main" val="38149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4F6A4-A8EE-47C5-74C5-606ABE71D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0552"/>
          </a:xfrm>
        </p:spPr>
        <p:txBody>
          <a:bodyPr/>
          <a:lstStyle/>
          <a:p>
            <a:pPr algn="ctr"/>
            <a:r>
              <a:rPr lang="da-DK" dirty="0"/>
              <a:t>Viden om videnskab og fysik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5D6F7-7064-2BA3-2A88-CE4C4A9B3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4786"/>
            <a:ext cx="10515600" cy="4351338"/>
          </a:xfrm>
        </p:spPr>
        <p:txBody>
          <a:bodyPr/>
          <a:lstStyle/>
          <a:p>
            <a:pPr algn="l" rtl="0"/>
            <a:r>
              <a:rPr lang="da-DK" b="0" i="0" dirty="0">
                <a:solidFill>
                  <a:srgbClr val="1D2125"/>
                </a:solidFill>
                <a:effectLst/>
                <a:latin typeface="-apple-system"/>
              </a:rPr>
              <a:t>I dette modul vil du opnår viden om hvad </a:t>
            </a:r>
            <a:r>
              <a:rPr lang="da-DK" b="0" i="1" dirty="0">
                <a:solidFill>
                  <a:srgbClr val="1D2125"/>
                </a:solidFill>
                <a:effectLst/>
                <a:latin typeface="-apple-system"/>
              </a:rPr>
              <a:t>Naturvidenskaben og dens metoder </a:t>
            </a:r>
            <a:r>
              <a:rPr lang="da-DK" b="0" i="0" dirty="0">
                <a:solidFill>
                  <a:srgbClr val="1D2125"/>
                </a:solidFill>
                <a:effectLst/>
                <a:latin typeface="-apple-system"/>
              </a:rPr>
              <a:t>som værktøjer er og hvordan de kan gøre os klogere på hvordan verdenen omkring os er.</a:t>
            </a:r>
          </a:p>
          <a:p>
            <a:pPr algn="l" rtl="0"/>
            <a:endParaRPr lang="da-DK" b="0" i="0" dirty="0">
              <a:solidFill>
                <a:srgbClr val="1D2125"/>
              </a:solidFill>
              <a:effectLst/>
              <a:latin typeface="-apple-system"/>
            </a:endParaRPr>
          </a:p>
          <a:p>
            <a:pPr algn="l" rtl="0"/>
            <a:r>
              <a:rPr lang="da-DK" b="0" i="0" dirty="0">
                <a:solidFill>
                  <a:srgbClr val="1D2125"/>
                </a:solidFill>
                <a:effectLst/>
                <a:latin typeface="-apple-system"/>
              </a:rPr>
              <a:t>Til sidst vil vi kort se på en metode til prioritere hvor man vil få mest ud af at gøre en indsats.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7985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Videnskabsteori: Hvornår er noget videnskab?">
            <a:hlinkClick r:id="" action="ppaction://media"/>
            <a:extLst>
              <a:ext uri="{FF2B5EF4-FFF2-40B4-BE49-F238E27FC236}">
                <a16:creationId xmlns:a16="http://schemas.microsoft.com/office/drawing/2014/main" id="{DF16D378-AFD0-3717-35DC-93B0ED37FD2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9942" y="118184"/>
            <a:ext cx="11780959" cy="665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10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Videnskabsteori: Videnskabelige Metoder - Sådan arbejder en forsker">
            <a:hlinkClick r:id="" action="ppaction://media"/>
            <a:extLst>
              <a:ext uri="{FF2B5EF4-FFF2-40B4-BE49-F238E27FC236}">
                <a16:creationId xmlns:a16="http://schemas.microsoft.com/office/drawing/2014/main" id="{71A4B586-E254-B2F4-BBD8-8645C7FA130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4123" y="145026"/>
            <a:ext cx="11624686" cy="656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472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AF4C38C-6500-5D71-87F2-1EC376D572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81"/>
          <a:stretch/>
        </p:blipFill>
        <p:spPr bwMode="auto">
          <a:xfrm>
            <a:off x="4839856" y="147782"/>
            <a:ext cx="5193867" cy="6779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23CE3C-3A48-CEFB-2F1A-CD4FE6DB9899}"/>
              </a:ext>
            </a:extLst>
          </p:cNvPr>
          <p:cNvSpPr txBox="1"/>
          <p:nvPr/>
        </p:nvSpPr>
        <p:spPr>
          <a:xfrm>
            <a:off x="164449" y="2311553"/>
            <a:ext cx="46107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/>
              <a:t>Hvad er den </a:t>
            </a:r>
            <a:r>
              <a:rPr lang="da-DK" sz="2800" i="1" dirty="0"/>
              <a:t>”videnskabelige genstand” </a:t>
            </a:r>
            <a:r>
              <a:rPr lang="da-DK" sz="2800" dirty="0"/>
              <a:t>her?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A62AEC-67A8-1980-0DA5-64C8DAD810D9}"/>
              </a:ext>
            </a:extLst>
          </p:cNvPr>
          <p:cNvSpPr txBox="1"/>
          <p:nvPr/>
        </p:nvSpPr>
        <p:spPr>
          <a:xfrm>
            <a:off x="164449" y="4061844"/>
            <a:ext cx="46107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/>
              <a:t>Er de forskellige videnskabelige metoder lige gode?</a:t>
            </a:r>
          </a:p>
        </p:txBody>
      </p:sp>
    </p:spTree>
    <p:extLst>
      <p:ext uri="{BB962C8B-B14F-4D97-AF65-F5344CB8AC3E}">
        <p14:creationId xmlns:p14="http://schemas.microsoft.com/office/powerpoint/2010/main" val="304168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E10D8DA-0BEC-9DE8-2062-81F5472CB4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148848"/>
              </p:ext>
            </p:extLst>
          </p:nvPr>
        </p:nvGraphicFramePr>
        <p:xfrm>
          <a:off x="727587" y="215687"/>
          <a:ext cx="10730271" cy="591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9096">
                  <a:extLst>
                    <a:ext uri="{9D8B030D-6E8A-4147-A177-3AD203B41FA5}">
                      <a16:colId xmlns:a16="http://schemas.microsoft.com/office/drawing/2014/main" val="3273787825"/>
                    </a:ext>
                  </a:extLst>
                </a:gridCol>
                <a:gridCol w="3913239">
                  <a:extLst>
                    <a:ext uri="{9D8B030D-6E8A-4147-A177-3AD203B41FA5}">
                      <a16:colId xmlns:a16="http://schemas.microsoft.com/office/drawing/2014/main" val="1304992205"/>
                    </a:ext>
                  </a:extLst>
                </a:gridCol>
                <a:gridCol w="3637936">
                  <a:extLst>
                    <a:ext uri="{9D8B030D-6E8A-4147-A177-3AD203B41FA5}">
                      <a16:colId xmlns:a16="http://schemas.microsoft.com/office/drawing/2014/main" val="3513443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a-DK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800" dirty="0"/>
                        <a:t>Formål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800" dirty="0"/>
                        <a:t>Interesseområde</a:t>
                      </a:r>
                      <a:r>
                        <a:rPr lang="da-DK" sz="2800" baseline="-25000" dirty="0"/>
                        <a:t>#</a:t>
                      </a:r>
                      <a:endParaRPr lang="da-DK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164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800" b="1" dirty="0"/>
                        <a:t>Naturvidenskab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800" dirty="0"/>
                        <a:t>Forklare og forudsige hændelser (årsag-virkning) i mennesker og naturen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800" dirty="0"/>
                        <a:t>Fysiske bestanddele og lovmæssigheder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32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800" b="1" dirty="0"/>
                        <a:t>Samfundsvidenskab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800" dirty="0"/>
                        <a:t>Forstå og forklare menneskets vilkår og samfundsnormer/kultur og evt. forudsige handlinger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800" dirty="0"/>
                        <a:t>Sammenhænge i menneskers sociale verden via variable og mønstre</a:t>
                      </a:r>
                    </a:p>
                    <a:p>
                      <a:endParaRPr lang="da-DK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927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sz="2800" b="1" dirty="0"/>
                        <a:t>Humanvidenskab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2800" dirty="0"/>
                        <a:t>Forstå menneskers tænkning, ideer og værdier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800" dirty="0"/>
                        <a:t>Menneskers motiver, tanker, følelser og værdier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25960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ACE2468-92EB-C7E7-6002-01123A8899FD}"/>
              </a:ext>
            </a:extLst>
          </p:cNvPr>
          <p:cNvSpPr txBox="1"/>
          <p:nvPr/>
        </p:nvSpPr>
        <p:spPr>
          <a:xfrm>
            <a:off x="727587" y="6272981"/>
            <a:ext cx="5398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#</a:t>
            </a:r>
            <a:r>
              <a:rPr lang="da-DK" baseline="-25000" dirty="0"/>
              <a:t> Ofte bruges ordet ”genstandsfelt” til at beskrive det videnskabelige fokusområde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28863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9EF7201-3ACF-A955-C175-53DAA014A777}"/>
              </a:ext>
            </a:extLst>
          </p:cNvPr>
          <p:cNvGrpSpPr/>
          <p:nvPr/>
        </p:nvGrpSpPr>
        <p:grpSpPr>
          <a:xfrm>
            <a:off x="5153890" y="1027546"/>
            <a:ext cx="6372001" cy="5662020"/>
            <a:chOff x="1523999" y="796636"/>
            <a:chExt cx="6372001" cy="566202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DA8F457-366A-ED69-4CC2-46778F8B16C3}"/>
                </a:ext>
              </a:extLst>
            </p:cNvPr>
            <p:cNvSpPr/>
            <p:nvPr/>
          </p:nvSpPr>
          <p:spPr>
            <a:xfrm>
              <a:off x="1523999" y="796636"/>
              <a:ext cx="3600000" cy="36000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dirty="0">
                  <a:solidFill>
                    <a:sysClr val="windowText" lastClr="000000"/>
                  </a:solidFill>
                </a:rPr>
                <a:t>Naturvidenskab</a:t>
              </a:r>
              <a:endParaRPr lang="da-DK" sz="2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A262A1E-8232-BEE4-1423-EE4663C75319}"/>
                </a:ext>
              </a:extLst>
            </p:cNvPr>
            <p:cNvSpPr/>
            <p:nvPr/>
          </p:nvSpPr>
          <p:spPr>
            <a:xfrm>
              <a:off x="4296000" y="796636"/>
              <a:ext cx="3600000" cy="3600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dirty="0">
                  <a:solidFill>
                    <a:sysClr val="windowText" lastClr="000000"/>
                  </a:solidFill>
                </a:rPr>
                <a:t>Samfundsvidenskab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6BF699F-B4D4-C2C7-1503-41EDAA3A0671}"/>
                </a:ext>
              </a:extLst>
            </p:cNvPr>
            <p:cNvSpPr/>
            <p:nvPr/>
          </p:nvSpPr>
          <p:spPr>
            <a:xfrm>
              <a:off x="2983890" y="2858656"/>
              <a:ext cx="3600000" cy="3600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  <a:alpha val="50196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dirty="0">
                  <a:solidFill>
                    <a:sysClr val="windowText" lastClr="000000"/>
                  </a:solidFill>
                </a:rPr>
                <a:t>Humanvidenskab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BCD2E3F-CB89-1834-5AF4-3E6E503F1364}"/>
              </a:ext>
            </a:extLst>
          </p:cNvPr>
          <p:cNvSpPr txBox="1"/>
          <p:nvPr/>
        </p:nvSpPr>
        <p:spPr>
          <a:xfrm>
            <a:off x="339667" y="4150492"/>
            <a:ext cx="48059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/>
              <a:t>Hvilket videnskabeligt domæne tilhører Fysikken?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7454E9-B151-708E-6686-2CE8D388F467}"/>
              </a:ext>
            </a:extLst>
          </p:cNvPr>
          <p:cNvSpPr txBox="1"/>
          <p:nvPr/>
        </p:nvSpPr>
        <p:spPr>
          <a:xfrm>
            <a:off x="339667" y="1866963"/>
            <a:ext cx="44078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/>
              <a:t>I hvilket videnskabeligt domæne skal man placere Grøn Omstilling?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068FBE-3359-FD7E-0B53-8A296679E7E3}"/>
              </a:ext>
            </a:extLst>
          </p:cNvPr>
          <p:cNvSpPr txBox="1"/>
          <p:nvPr/>
        </p:nvSpPr>
        <p:spPr>
          <a:xfrm>
            <a:off x="547890" y="353353"/>
            <a:ext cx="108774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/>
              <a:t>De videnskabelige domæner</a:t>
            </a:r>
            <a:r>
              <a:rPr lang="da-DK" sz="4000" baseline="-25000" dirty="0"/>
              <a:t>#</a:t>
            </a:r>
            <a:endParaRPr lang="da-DK" sz="4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8939DE-CADF-81E0-AF02-21A10E566799}"/>
              </a:ext>
            </a:extLst>
          </p:cNvPr>
          <p:cNvSpPr txBox="1"/>
          <p:nvPr/>
        </p:nvSpPr>
        <p:spPr>
          <a:xfrm>
            <a:off x="637309" y="6400800"/>
            <a:ext cx="3192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# </a:t>
            </a:r>
            <a:r>
              <a:rPr lang="da-DK" baseline="-25000" dirty="0"/>
              <a:t>Domæne = </a:t>
            </a:r>
            <a:r>
              <a:rPr lang="da-DK" b="0" i="0" baseline="-2500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afgrænset område eller felt</a:t>
            </a:r>
            <a:endParaRPr lang="da-DK" baseline="-25000" dirty="0"/>
          </a:p>
        </p:txBody>
      </p:sp>
    </p:spTree>
    <p:extLst>
      <p:ext uri="{BB962C8B-B14F-4D97-AF65-F5344CB8AC3E}">
        <p14:creationId xmlns:p14="http://schemas.microsoft.com/office/powerpoint/2010/main" val="76061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A3F78-19F8-7D39-46F0-7A3B60FEC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Naturvidenskab og fysik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EF621-C501-A4FF-2D1A-3B91F5B961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3600" dirty="0"/>
              <a:t>Fysikken prøver man:</a:t>
            </a:r>
          </a:p>
          <a:p>
            <a:pPr lvl="1"/>
            <a:r>
              <a:rPr lang="da-DK" sz="3200" dirty="0"/>
              <a:t>At beskrive og forklare verden objektivet som den er</a:t>
            </a:r>
          </a:p>
          <a:p>
            <a:pPr lvl="1"/>
            <a:r>
              <a:rPr lang="da-DK" sz="3200" dirty="0"/>
              <a:t>At opstille matematiske modeller som kan beskrive (og evt. forudsige) hvordan verden hænger sammen</a:t>
            </a:r>
          </a:p>
          <a:p>
            <a:pPr lvl="1"/>
            <a:r>
              <a:rPr lang="da-DK" sz="3200" dirty="0"/>
              <a:t>At efterprøver modellerne ud fra observationer, iagttagelser og målinger</a:t>
            </a:r>
          </a:p>
          <a:p>
            <a:pPr lvl="2"/>
            <a:r>
              <a:rPr lang="da-DK" sz="2800" dirty="0"/>
              <a:t>Databehandling via matematik er centralt</a:t>
            </a:r>
          </a:p>
          <a:p>
            <a:endParaRPr lang="da-DK" sz="3600" dirty="0"/>
          </a:p>
        </p:txBody>
      </p:sp>
    </p:spTree>
    <p:extLst>
      <p:ext uri="{BB962C8B-B14F-4D97-AF65-F5344CB8AC3E}">
        <p14:creationId xmlns:p14="http://schemas.microsoft.com/office/powerpoint/2010/main" val="2020154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9F593408-2EEC-9F4B-1F59-4293AED1CE0E}"/>
              </a:ext>
            </a:extLst>
          </p:cNvPr>
          <p:cNvGrpSpPr/>
          <p:nvPr/>
        </p:nvGrpSpPr>
        <p:grpSpPr>
          <a:xfrm>
            <a:off x="451465" y="4410638"/>
            <a:ext cx="2160000" cy="2160000"/>
            <a:chOff x="887187" y="5192037"/>
            <a:chExt cx="1260000" cy="1260000"/>
          </a:xfrm>
          <a:solidFill>
            <a:srgbClr val="ECF5E7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F7C02A6-D310-0E48-849F-36B371CA23D4}"/>
                </a:ext>
              </a:extLst>
            </p:cNvPr>
            <p:cNvSpPr/>
            <p:nvPr/>
          </p:nvSpPr>
          <p:spPr>
            <a:xfrm>
              <a:off x="887187" y="5192037"/>
              <a:ext cx="1260000" cy="1260000"/>
            </a:xfrm>
            <a:prstGeom prst="ellipse">
              <a:avLst/>
            </a:prstGeom>
            <a:solidFill>
              <a:srgbClr val="F8FBF7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823FA43-8A87-B528-EF9D-FBA476B54F26}"/>
                </a:ext>
              </a:extLst>
            </p:cNvPr>
            <p:cNvSpPr/>
            <p:nvPr/>
          </p:nvSpPr>
          <p:spPr>
            <a:xfrm>
              <a:off x="1067187" y="5372037"/>
              <a:ext cx="900000" cy="9000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8305158-C16B-AD74-954B-17562F2B074B}"/>
                </a:ext>
              </a:extLst>
            </p:cNvPr>
            <p:cNvSpPr/>
            <p:nvPr/>
          </p:nvSpPr>
          <p:spPr>
            <a:xfrm>
              <a:off x="1247187" y="5552037"/>
              <a:ext cx="540000" cy="5400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6293C2C-5D31-00C1-0BA6-BF2DDB3380ED}"/>
                </a:ext>
              </a:extLst>
            </p:cNvPr>
            <p:cNvSpPr/>
            <p:nvPr/>
          </p:nvSpPr>
          <p:spPr>
            <a:xfrm>
              <a:off x="1427187" y="5732037"/>
              <a:ext cx="180000" cy="180000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539FD93-79AB-1D30-768C-782CDECA5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5975"/>
          </a:xfrm>
        </p:spPr>
        <p:txBody>
          <a:bodyPr/>
          <a:lstStyle/>
          <a:p>
            <a:r>
              <a:rPr lang="da-DK" dirty="0"/>
              <a:t>Målinger og data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304CCEC-00BA-413E-3ADF-83041F61CA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2467612"/>
              </p:ext>
            </p:extLst>
          </p:nvPr>
        </p:nvGraphicFramePr>
        <p:xfrm>
          <a:off x="2381865" y="256970"/>
          <a:ext cx="8498452" cy="4739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0D4A195-0696-7C55-A972-495DE529E05A}"/>
              </a:ext>
            </a:extLst>
          </p:cNvPr>
          <p:cNvSpPr txBox="1"/>
          <p:nvPr/>
        </p:nvSpPr>
        <p:spPr>
          <a:xfrm>
            <a:off x="2381865" y="3972512"/>
            <a:ext cx="31577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Fejlmåling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Reproducerbart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f.eks. mangelfuld kalibrering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E49638-4E45-5D36-36E5-D65C0AD846D7}"/>
              </a:ext>
            </a:extLst>
          </p:cNvPr>
          <p:cNvSpPr txBox="1"/>
          <p:nvPr/>
        </p:nvSpPr>
        <p:spPr>
          <a:xfrm>
            <a:off x="6971956" y="4093413"/>
            <a:ext cx="31577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Unøjagtighed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Ikke reproducerbart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f.eks. eksterne påvirkninger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BC89533-6B17-18E9-DE80-647080C78DF4}"/>
              </a:ext>
            </a:extLst>
          </p:cNvPr>
          <p:cNvSpPr/>
          <p:nvPr/>
        </p:nvSpPr>
        <p:spPr>
          <a:xfrm>
            <a:off x="1840266" y="5076026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EEAF556-F570-C7A8-33AB-DE17FC505E04}"/>
              </a:ext>
            </a:extLst>
          </p:cNvPr>
          <p:cNvSpPr/>
          <p:nvPr/>
        </p:nvSpPr>
        <p:spPr>
          <a:xfrm>
            <a:off x="1973147" y="4987043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FB65E79-BE45-45C5-7C36-0B276DDE8EE7}"/>
              </a:ext>
            </a:extLst>
          </p:cNvPr>
          <p:cNvSpPr/>
          <p:nvPr/>
        </p:nvSpPr>
        <p:spPr>
          <a:xfrm>
            <a:off x="1937359" y="5273423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B970EB2-0660-A6D4-D53F-A795B7BA4038}"/>
              </a:ext>
            </a:extLst>
          </p:cNvPr>
          <p:cNvSpPr/>
          <p:nvPr/>
        </p:nvSpPr>
        <p:spPr>
          <a:xfrm>
            <a:off x="1776942" y="4912819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BBEA2C1-68A6-CE56-CE5C-6E7E19BE6BB2}"/>
              </a:ext>
            </a:extLst>
          </p:cNvPr>
          <p:cNvSpPr/>
          <p:nvPr/>
        </p:nvSpPr>
        <p:spPr>
          <a:xfrm>
            <a:off x="1759040" y="5191127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8D43812-BB5B-6B94-75D0-AF24F5C0A038}"/>
              </a:ext>
            </a:extLst>
          </p:cNvPr>
          <p:cNvGrpSpPr/>
          <p:nvPr/>
        </p:nvGrpSpPr>
        <p:grpSpPr>
          <a:xfrm>
            <a:off x="9734821" y="4410638"/>
            <a:ext cx="2160000" cy="2160000"/>
            <a:chOff x="887187" y="5192037"/>
            <a:chExt cx="1260000" cy="1260000"/>
          </a:xfrm>
          <a:solidFill>
            <a:srgbClr val="ECF5E7"/>
          </a:solidFill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13E860D-63E8-854F-7671-C91113C578C1}"/>
                </a:ext>
              </a:extLst>
            </p:cNvPr>
            <p:cNvSpPr/>
            <p:nvPr/>
          </p:nvSpPr>
          <p:spPr>
            <a:xfrm>
              <a:off x="887187" y="5192037"/>
              <a:ext cx="1260000" cy="1260000"/>
            </a:xfrm>
            <a:prstGeom prst="ellipse">
              <a:avLst/>
            </a:prstGeom>
            <a:solidFill>
              <a:srgbClr val="F8FBF7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D397066-570B-0D6A-18B4-041DB24A4A70}"/>
                </a:ext>
              </a:extLst>
            </p:cNvPr>
            <p:cNvSpPr/>
            <p:nvPr/>
          </p:nvSpPr>
          <p:spPr>
            <a:xfrm>
              <a:off x="1067187" y="5372037"/>
              <a:ext cx="900000" cy="9000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04EC59C-5C9B-F4C3-DA93-AA7762A874CD}"/>
                </a:ext>
              </a:extLst>
            </p:cNvPr>
            <p:cNvSpPr/>
            <p:nvPr/>
          </p:nvSpPr>
          <p:spPr>
            <a:xfrm>
              <a:off x="1247187" y="5552037"/>
              <a:ext cx="540000" cy="5400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8C150C8-66AA-6F23-EAEB-DE5C349B7252}"/>
                </a:ext>
              </a:extLst>
            </p:cNvPr>
            <p:cNvSpPr/>
            <p:nvPr/>
          </p:nvSpPr>
          <p:spPr>
            <a:xfrm>
              <a:off x="1427187" y="5732037"/>
              <a:ext cx="180000" cy="180000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C1E57218-B869-D585-98DF-F6312DC541A4}"/>
              </a:ext>
            </a:extLst>
          </p:cNvPr>
          <p:cNvSpPr/>
          <p:nvPr/>
        </p:nvSpPr>
        <p:spPr>
          <a:xfrm>
            <a:off x="11122783" y="4653635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667C5FA-75DA-2B55-2AD0-A9772ED4F77A}"/>
              </a:ext>
            </a:extLst>
          </p:cNvPr>
          <p:cNvSpPr/>
          <p:nvPr/>
        </p:nvSpPr>
        <p:spPr>
          <a:xfrm>
            <a:off x="10087772" y="5096258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D975253-600F-85A9-231E-A625413B090D}"/>
              </a:ext>
            </a:extLst>
          </p:cNvPr>
          <p:cNvSpPr/>
          <p:nvPr/>
        </p:nvSpPr>
        <p:spPr>
          <a:xfrm>
            <a:off x="11084349" y="6354123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9A0DFE6-491F-79EA-AFCD-F59A617495BA}"/>
              </a:ext>
            </a:extLst>
          </p:cNvPr>
          <p:cNvSpPr/>
          <p:nvPr/>
        </p:nvSpPr>
        <p:spPr>
          <a:xfrm>
            <a:off x="11034603" y="5482409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CEBB7D6-7ED7-E6AF-0127-952E91D8D877}"/>
              </a:ext>
            </a:extLst>
          </p:cNvPr>
          <p:cNvSpPr/>
          <p:nvPr/>
        </p:nvSpPr>
        <p:spPr>
          <a:xfrm>
            <a:off x="10297964" y="578098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2280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FF070-B121-3544-05C5-8D02E9BF2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160" y="187479"/>
            <a:ext cx="10515600" cy="736088"/>
          </a:xfrm>
        </p:spPr>
        <p:txBody>
          <a:bodyPr>
            <a:normAutofit/>
          </a:bodyPr>
          <a:lstStyle/>
          <a:p>
            <a:r>
              <a:rPr lang="da-DK" dirty="0"/>
              <a:t>Eksempel – 5 målinger af en 6 k</a:t>
            </a:r>
            <a:r>
              <a:rPr lang="el-GR" dirty="0">
                <a:cs typeface="Aharoni" panose="02010803020104030203" pitchFamily="2" charset="-79"/>
              </a:rPr>
              <a:t>Ω</a:t>
            </a:r>
            <a:r>
              <a:rPr lang="da-DK" dirty="0">
                <a:cs typeface="Aharoni" panose="02010803020104030203" pitchFamily="2" charset="-79"/>
              </a:rPr>
              <a:t> </a:t>
            </a:r>
            <a:r>
              <a:rPr lang="da-DK" dirty="0"/>
              <a:t>modstand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4430F0E-16C6-44E2-D088-421FAACBB15B}"/>
              </a:ext>
            </a:extLst>
          </p:cNvPr>
          <p:cNvGrpSpPr/>
          <p:nvPr/>
        </p:nvGrpSpPr>
        <p:grpSpPr>
          <a:xfrm>
            <a:off x="941636" y="1802432"/>
            <a:ext cx="3740780" cy="755744"/>
            <a:chOff x="4487" y="2902366"/>
            <a:chExt cx="3740780" cy="75574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3836D9B-B739-FE81-56EB-9177A3631034}"/>
                </a:ext>
              </a:extLst>
            </p:cNvPr>
            <p:cNvSpPr/>
            <p:nvPr/>
          </p:nvSpPr>
          <p:spPr>
            <a:xfrm>
              <a:off x="4487" y="2902366"/>
              <a:ext cx="3740780" cy="755744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C6BF1B0-9109-05EB-7993-E4D2A400056F}"/>
                </a:ext>
              </a:extLst>
            </p:cNvPr>
            <p:cNvSpPr txBox="1"/>
            <p:nvPr/>
          </p:nvSpPr>
          <p:spPr>
            <a:xfrm>
              <a:off x="4487" y="2902366"/>
              <a:ext cx="3740780" cy="7557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3600" kern="1200" dirty="0"/>
                <a:t>Systematiske fejl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432A48A-E48A-3063-EB7F-D04E7C7CBE17}"/>
              </a:ext>
            </a:extLst>
          </p:cNvPr>
          <p:cNvGrpSpPr/>
          <p:nvPr/>
        </p:nvGrpSpPr>
        <p:grpSpPr>
          <a:xfrm>
            <a:off x="7509586" y="1802432"/>
            <a:ext cx="3735667" cy="755744"/>
            <a:chOff x="4758297" y="2902366"/>
            <a:chExt cx="3735667" cy="75574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2462850-71B6-AE89-BADC-EFF22DC6F1FD}"/>
                </a:ext>
              </a:extLst>
            </p:cNvPr>
            <p:cNvSpPr/>
            <p:nvPr/>
          </p:nvSpPr>
          <p:spPr>
            <a:xfrm>
              <a:off x="4758297" y="2902366"/>
              <a:ext cx="3735667" cy="755744"/>
            </a:xfrm>
            <a:prstGeom prst="rect">
              <a:avLst/>
            </a:pr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53B680E-CDA7-D01E-B32B-07F624D5728C}"/>
                </a:ext>
              </a:extLst>
            </p:cNvPr>
            <p:cNvSpPr txBox="1"/>
            <p:nvPr/>
          </p:nvSpPr>
          <p:spPr>
            <a:xfrm>
              <a:off x="4758297" y="2902366"/>
              <a:ext cx="3735667" cy="7557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3600" kern="1200" dirty="0"/>
                <a:t>Tilfældige fejl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D55012AB-4F7D-4454-C81A-9C149B6C4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2768" y="2094938"/>
            <a:ext cx="997763" cy="17804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A0BA17E-E132-6F83-EEC8-695A92450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562599">
            <a:off x="5654752" y="2842211"/>
            <a:ext cx="634999" cy="6349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675271E-675A-0B52-B7C8-B860A84D31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664866">
            <a:off x="5816955" y="4800124"/>
            <a:ext cx="1080000" cy="1748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1052DC2-C2EC-82FF-9BB6-0761A3C349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450521">
            <a:off x="5059364" y="4937706"/>
            <a:ext cx="1080000" cy="17419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2E795E3-0EDC-5437-0E61-B24CBA764B4E}"/>
              </a:ext>
            </a:extLst>
          </p:cNvPr>
          <p:cNvSpPr txBox="1"/>
          <p:nvPr/>
        </p:nvSpPr>
        <p:spPr>
          <a:xfrm>
            <a:off x="5696573" y="2187364"/>
            <a:ext cx="6254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100" dirty="0"/>
              <a:t>5.81 k</a:t>
            </a:r>
            <a:r>
              <a:rPr lang="el-GR" sz="1100" dirty="0">
                <a:cs typeface="Aharoni" panose="02010803020104030203" pitchFamily="2" charset="-79"/>
              </a:rPr>
              <a:t>Ω</a:t>
            </a:r>
            <a:endParaRPr lang="da-DK" sz="11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68A1624-12D4-E7E0-5273-CBC64E8855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26" b="89970" l="7929" r="89941">
                        <a14:foregroundMark x1="89231" y1="45593" x2="75266" y2="41641"/>
                        <a14:foregroundMark x1="17988" y1="43465" x2="7929" y2="446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669434">
            <a:off x="5856754" y="5342968"/>
            <a:ext cx="356803" cy="138921"/>
          </a:xfrm>
          <a:prstGeom prst="rect">
            <a:avLst/>
          </a:pr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4E77055-4169-FDD3-39BA-305A0DC779A1}"/>
              </a:ext>
            </a:extLst>
          </p:cNvPr>
          <p:cNvSpPr/>
          <p:nvPr/>
        </p:nvSpPr>
        <p:spPr>
          <a:xfrm>
            <a:off x="6293214" y="3776602"/>
            <a:ext cx="341376" cy="646341"/>
          </a:xfrm>
          <a:custGeom>
            <a:avLst/>
            <a:gdLst>
              <a:gd name="connsiteX0" fmla="*/ 0 w 341376"/>
              <a:gd name="connsiteY0" fmla="*/ 24549 h 646341"/>
              <a:gd name="connsiteX1" fmla="*/ 140208 w 341376"/>
              <a:gd name="connsiteY1" fmla="*/ 165 h 646341"/>
              <a:gd name="connsiteX2" fmla="*/ 243840 w 341376"/>
              <a:gd name="connsiteY2" fmla="*/ 18453 h 646341"/>
              <a:gd name="connsiteX3" fmla="*/ 310896 w 341376"/>
              <a:gd name="connsiteY3" fmla="*/ 115989 h 646341"/>
              <a:gd name="connsiteX4" fmla="*/ 280416 w 341376"/>
              <a:gd name="connsiteY4" fmla="*/ 152565 h 646341"/>
              <a:gd name="connsiteX5" fmla="*/ 152400 w 341376"/>
              <a:gd name="connsiteY5" fmla="*/ 201333 h 646341"/>
              <a:gd name="connsiteX6" fmla="*/ 60960 w 341376"/>
              <a:gd name="connsiteY6" fmla="*/ 231813 h 646341"/>
              <a:gd name="connsiteX7" fmla="*/ 42672 w 341376"/>
              <a:gd name="connsiteY7" fmla="*/ 256197 h 646341"/>
              <a:gd name="connsiteX8" fmla="*/ 54864 w 341376"/>
              <a:gd name="connsiteY8" fmla="*/ 286677 h 646341"/>
              <a:gd name="connsiteX9" fmla="*/ 219456 w 341376"/>
              <a:gd name="connsiteY9" fmla="*/ 335445 h 646341"/>
              <a:gd name="connsiteX10" fmla="*/ 280416 w 341376"/>
              <a:gd name="connsiteY10" fmla="*/ 341541 h 646341"/>
              <a:gd name="connsiteX11" fmla="*/ 323088 w 341376"/>
              <a:gd name="connsiteY11" fmla="*/ 359829 h 646341"/>
              <a:gd name="connsiteX12" fmla="*/ 329184 w 341376"/>
              <a:gd name="connsiteY12" fmla="*/ 384213 h 646341"/>
              <a:gd name="connsiteX13" fmla="*/ 335280 w 341376"/>
              <a:gd name="connsiteY13" fmla="*/ 426885 h 646341"/>
              <a:gd name="connsiteX14" fmla="*/ 341376 w 341376"/>
              <a:gd name="connsiteY14" fmla="*/ 457365 h 646341"/>
              <a:gd name="connsiteX15" fmla="*/ 292608 w 341376"/>
              <a:gd name="connsiteY15" fmla="*/ 530517 h 646341"/>
              <a:gd name="connsiteX16" fmla="*/ 256032 w 341376"/>
              <a:gd name="connsiteY16" fmla="*/ 573189 h 646341"/>
              <a:gd name="connsiteX17" fmla="*/ 243840 w 341376"/>
              <a:gd name="connsiteY17" fmla="*/ 628053 h 646341"/>
              <a:gd name="connsiteX18" fmla="*/ 237744 w 341376"/>
              <a:gd name="connsiteY18" fmla="*/ 646341 h 64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41376" h="646341">
                <a:moveTo>
                  <a:pt x="0" y="24549"/>
                </a:moveTo>
                <a:cubicBezTo>
                  <a:pt x="49278" y="10470"/>
                  <a:pt x="83140" y="-1564"/>
                  <a:pt x="140208" y="165"/>
                </a:cubicBezTo>
                <a:cubicBezTo>
                  <a:pt x="175270" y="1227"/>
                  <a:pt x="209296" y="12357"/>
                  <a:pt x="243840" y="18453"/>
                </a:cubicBezTo>
                <a:cubicBezTo>
                  <a:pt x="255729" y="32041"/>
                  <a:pt x="312823" y="89011"/>
                  <a:pt x="310896" y="115989"/>
                </a:cubicBezTo>
                <a:cubicBezTo>
                  <a:pt x="309765" y="131819"/>
                  <a:pt x="293834" y="144090"/>
                  <a:pt x="280416" y="152565"/>
                </a:cubicBezTo>
                <a:cubicBezTo>
                  <a:pt x="202118" y="202016"/>
                  <a:pt x="214965" y="177270"/>
                  <a:pt x="152400" y="201333"/>
                </a:cubicBezTo>
                <a:cubicBezTo>
                  <a:pt x="61174" y="236420"/>
                  <a:pt x="181211" y="205091"/>
                  <a:pt x="60960" y="231813"/>
                </a:cubicBezTo>
                <a:cubicBezTo>
                  <a:pt x="54864" y="239941"/>
                  <a:pt x="43794" y="246099"/>
                  <a:pt x="42672" y="256197"/>
                </a:cubicBezTo>
                <a:cubicBezTo>
                  <a:pt x="41464" y="267073"/>
                  <a:pt x="46040" y="280206"/>
                  <a:pt x="54864" y="286677"/>
                </a:cubicBezTo>
                <a:cubicBezTo>
                  <a:pt x="109747" y="326925"/>
                  <a:pt x="155148" y="327407"/>
                  <a:pt x="219456" y="335445"/>
                </a:cubicBezTo>
                <a:cubicBezTo>
                  <a:pt x="239720" y="337978"/>
                  <a:pt x="260096" y="339509"/>
                  <a:pt x="280416" y="341541"/>
                </a:cubicBezTo>
                <a:cubicBezTo>
                  <a:pt x="294640" y="347637"/>
                  <a:pt x="311442" y="349638"/>
                  <a:pt x="323088" y="359829"/>
                </a:cubicBezTo>
                <a:cubicBezTo>
                  <a:pt x="329393" y="365346"/>
                  <a:pt x="327685" y="375970"/>
                  <a:pt x="329184" y="384213"/>
                </a:cubicBezTo>
                <a:cubicBezTo>
                  <a:pt x="331754" y="398350"/>
                  <a:pt x="332918" y="412712"/>
                  <a:pt x="335280" y="426885"/>
                </a:cubicBezTo>
                <a:cubicBezTo>
                  <a:pt x="336983" y="437105"/>
                  <a:pt x="339344" y="447205"/>
                  <a:pt x="341376" y="457365"/>
                </a:cubicBezTo>
                <a:cubicBezTo>
                  <a:pt x="306562" y="526994"/>
                  <a:pt x="342792" y="461514"/>
                  <a:pt x="292608" y="530517"/>
                </a:cubicBezTo>
                <a:cubicBezTo>
                  <a:pt x="261468" y="573334"/>
                  <a:pt x="289795" y="550681"/>
                  <a:pt x="256032" y="573189"/>
                </a:cubicBezTo>
                <a:cubicBezTo>
                  <a:pt x="242309" y="614358"/>
                  <a:pt x="258145" y="563682"/>
                  <a:pt x="243840" y="628053"/>
                </a:cubicBezTo>
                <a:cubicBezTo>
                  <a:pt x="242446" y="634326"/>
                  <a:pt x="237744" y="646341"/>
                  <a:pt x="237744" y="646341"/>
                </a:cubicBez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12C1CD3-70A3-CD88-106E-E38411FD41CA}"/>
              </a:ext>
            </a:extLst>
          </p:cNvPr>
          <p:cNvSpPr/>
          <p:nvPr/>
        </p:nvSpPr>
        <p:spPr>
          <a:xfrm>
            <a:off x="5183395" y="3782863"/>
            <a:ext cx="993995" cy="798576"/>
          </a:xfrm>
          <a:custGeom>
            <a:avLst/>
            <a:gdLst>
              <a:gd name="connsiteX0" fmla="*/ 878171 w 993995"/>
              <a:gd name="connsiteY0" fmla="*/ 0 h 798576"/>
              <a:gd name="connsiteX1" fmla="*/ 981803 w 993995"/>
              <a:gd name="connsiteY1" fmla="*/ 67056 h 798576"/>
              <a:gd name="connsiteX2" fmla="*/ 993995 w 993995"/>
              <a:gd name="connsiteY2" fmla="*/ 103632 h 798576"/>
              <a:gd name="connsiteX3" fmla="*/ 963515 w 993995"/>
              <a:gd name="connsiteY3" fmla="*/ 164592 h 798576"/>
              <a:gd name="connsiteX4" fmla="*/ 890363 w 993995"/>
              <a:gd name="connsiteY4" fmla="*/ 219456 h 798576"/>
              <a:gd name="connsiteX5" fmla="*/ 841595 w 993995"/>
              <a:gd name="connsiteY5" fmla="*/ 231648 h 798576"/>
              <a:gd name="connsiteX6" fmla="*/ 524603 w 993995"/>
              <a:gd name="connsiteY6" fmla="*/ 268224 h 798576"/>
              <a:gd name="connsiteX7" fmla="*/ 597755 w 993995"/>
              <a:gd name="connsiteY7" fmla="*/ 316992 h 798576"/>
              <a:gd name="connsiteX8" fmla="*/ 542891 w 993995"/>
              <a:gd name="connsiteY8" fmla="*/ 335280 h 798576"/>
              <a:gd name="connsiteX9" fmla="*/ 548987 w 993995"/>
              <a:gd name="connsiteY9" fmla="*/ 359664 h 798576"/>
              <a:gd name="connsiteX10" fmla="*/ 256379 w 993995"/>
              <a:gd name="connsiteY10" fmla="*/ 310896 h 798576"/>
              <a:gd name="connsiteX11" fmla="*/ 238091 w 993995"/>
              <a:gd name="connsiteY11" fmla="*/ 286512 h 798576"/>
              <a:gd name="connsiteX12" fmla="*/ 73499 w 993995"/>
              <a:gd name="connsiteY12" fmla="*/ 280416 h 798576"/>
              <a:gd name="connsiteX13" fmla="*/ 18635 w 993995"/>
              <a:gd name="connsiteY13" fmla="*/ 329184 h 798576"/>
              <a:gd name="connsiteX14" fmla="*/ 347 w 993995"/>
              <a:gd name="connsiteY14" fmla="*/ 359664 h 798576"/>
              <a:gd name="connsiteX15" fmla="*/ 49115 w 993995"/>
              <a:gd name="connsiteY15" fmla="*/ 463296 h 798576"/>
              <a:gd name="connsiteX16" fmla="*/ 61307 w 993995"/>
              <a:gd name="connsiteY16" fmla="*/ 505968 h 798576"/>
              <a:gd name="connsiteX17" fmla="*/ 67403 w 993995"/>
              <a:gd name="connsiteY17" fmla="*/ 536448 h 798576"/>
              <a:gd name="connsiteX18" fmla="*/ 97883 w 993995"/>
              <a:gd name="connsiteY18" fmla="*/ 591312 h 798576"/>
              <a:gd name="connsiteX19" fmla="*/ 103979 w 993995"/>
              <a:gd name="connsiteY19" fmla="*/ 615696 h 798576"/>
              <a:gd name="connsiteX20" fmla="*/ 67403 w 993995"/>
              <a:gd name="connsiteY20" fmla="*/ 688848 h 798576"/>
              <a:gd name="connsiteX21" fmla="*/ 55211 w 993995"/>
              <a:gd name="connsiteY21" fmla="*/ 713232 h 798576"/>
              <a:gd name="connsiteX22" fmla="*/ 97883 w 993995"/>
              <a:gd name="connsiteY22" fmla="*/ 755904 h 798576"/>
              <a:gd name="connsiteX23" fmla="*/ 122267 w 993995"/>
              <a:gd name="connsiteY23" fmla="*/ 798576 h 798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93995" h="798576">
                <a:moveTo>
                  <a:pt x="878171" y="0"/>
                </a:moveTo>
                <a:cubicBezTo>
                  <a:pt x="916129" y="18979"/>
                  <a:pt x="951044" y="33931"/>
                  <a:pt x="981803" y="67056"/>
                </a:cubicBezTo>
                <a:cubicBezTo>
                  <a:pt x="990548" y="76473"/>
                  <a:pt x="989931" y="91440"/>
                  <a:pt x="993995" y="103632"/>
                </a:cubicBezTo>
                <a:cubicBezTo>
                  <a:pt x="983835" y="123952"/>
                  <a:pt x="978664" y="147661"/>
                  <a:pt x="963515" y="164592"/>
                </a:cubicBezTo>
                <a:cubicBezTo>
                  <a:pt x="943191" y="187307"/>
                  <a:pt x="917070" y="204767"/>
                  <a:pt x="890363" y="219456"/>
                </a:cubicBezTo>
                <a:cubicBezTo>
                  <a:pt x="875681" y="227531"/>
                  <a:pt x="858204" y="229433"/>
                  <a:pt x="841595" y="231648"/>
                </a:cubicBezTo>
                <a:cubicBezTo>
                  <a:pt x="736163" y="245706"/>
                  <a:pt x="630267" y="256032"/>
                  <a:pt x="524603" y="268224"/>
                </a:cubicBezTo>
                <a:cubicBezTo>
                  <a:pt x="548987" y="284480"/>
                  <a:pt x="597755" y="287686"/>
                  <a:pt x="597755" y="316992"/>
                </a:cubicBezTo>
                <a:cubicBezTo>
                  <a:pt x="597755" y="356737"/>
                  <a:pt x="480489" y="314479"/>
                  <a:pt x="542891" y="335280"/>
                </a:cubicBezTo>
                <a:cubicBezTo>
                  <a:pt x="544923" y="343408"/>
                  <a:pt x="557174" y="357884"/>
                  <a:pt x="548987" y="359664"/>
                </a:cubicBezTo>
                <a:cubicBezTo>
                  <a:pt x="409480" y="389992"/>
                  <a:pt x="385603" y="359355"/>
                  <a:pt x="256379" y="310896"/>
                </a:cubicBezTo>
                <a:cubicBezTo>
                  <a:pt x="250283" y="302768"/>
                  <a:pt x="243996" y="294780"/>
                  <a:pt x="238091" y="286512"/>
                </a:cubicBezTo>
                <a:cubicBezTo>
                  <a:pt x="194896" y="226040"/>
                  <a:pt x="252218" y="266118"/>
                  <a:pt x="73499" y="280416"/>
                </a:cubicBezTo>
                <a:cubicBezTo>
                  <a:pt x="55211" y="296672"/>
                  <a:pt x="35232" y="311204"/>
                  <a:pt x="18635" y="329184"/>
                </a:cubicBezTo>
                <a:cubicBezTo>
                  <a:pt x="10598" y="337890"/>
                  <a:pt x="-2279" y="348110"/>
                  <a:pt x="347" y="359664"/>
                </a:cubicBezTo>
                <a:cubicBezTo>
                  <a:pt x="8808" y="396892"/>
                  <a:pt x="34431" y="428055"/>
                  <a:pt x="49115" y="463296"/>
                </a:cubicBezTo>
                <a:cubicBezTo>
                  <a:pt x="54805" y="476951"/>
                  <a:pt x="57719" y="491617"/>
                  <a:pt x="61307" y="505968"/>
                </a:cubicBezTo>
                <a:cubicBezTo>
                  <a:pt x="63820" y="516020"/>
                  <a:pt x="63322" y="526925"/>
                  <a:pt x="67403" y="536448"/>
                </a:cubicBezTo>
                <a:cubicBezTo>
                  <a:pt x="75644" y="555677"/>
                  <a:pt x="87723" y="573024"/>
                  <a:pt x="97883" y="591312"/>
                </a:cubicBezTo>
                <a:cubicBezTo>
                  <a:pt x="99915" y="599440"/>
                  <a:pt x="104738" y="607352"/>
                  <a:pt x="103979" y="615696"/>
                </a:cubicBezTo>
                <a:cubicBezTo>
                  <a:pt x="99654" y="663275"/>
                  <a:pt x="90965" y="653504"/>
                  <a:pt x="67403" y="688848"/>
                </a:cubicBezTo>
                <a:cubicBezTo>
                  <a:pt x="62362" y="696409"/>
                  <a:pt x="59275" y="705104"/>
                  <a:pt x="55211" y="713232"/>
                </a:cubicBezTo>
                <a:cubicBezTo>
                  <a:pt x="103412" y="732512"/>
                  <a:pt x="74066" y="712240"/>
                  <a:pt x="97883" y="755904"/>
                </a:cubicBezTo>
                <a:cubicBezTo>
                  <a:pt x="123394" y="802674"/>
                  <a:pt x="122267" y="776648"/>
                  <a:pt x="122267" y="798576"/>
                </a:cubicBezTo>
              </a:path>
            </a:pathLst>
          </a:cu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DAFDF78-B74B-550E-F314-75DCCE9A6BE2}"/>
              </a:ext>
            </a:extLst>
          </p:cNvPr>
          <p:cNvSpPr txBox="1"/>
          <p:nvPr/>
        </p:nvSpPr>
        <p:spPr>
          <a:xfrm>
            <a:off x="928551" y="2652338"/>
            <a:ext cx="395859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Multimetret er ikke kalibreret eller nulstillet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Der er ikke kompenseret for modstanden i måleledningerne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Modstandens temperatur er konstant </a:t>
            </a:r>
            <a:r>
              <a:rPr lang="da-DK" dirty="0">
                <a:cs typeface="Arial" panose="020B0604020202020204" pitchFamily="34" charset="0"/>
              </a:rPr>
              <a:t>under målingerne</a:t>
            </a:r>
            <a:endParaRPr lang="da-DK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523C8F-41FA-8B8C-6A7C-561FFB16934C}"/>
              </a:ext>
            </a:extLst>
          </p:cNvPr>
          <p:cNvSpPr txBox="1"/>
          <p:nvPr/>
        </p:nvSpPr>
        <p:spPr>
          <a:xfrm>
            <a:off x="7509586" y="2746372"/>
            <a:ext cx="395859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Der er dårlig forbindelse fra målespidserne til modstanden alt efter hvor hårdt vi presser på målepindene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Nogen gange holder vi på modstanden og andre gange ikke så temperaturen af modstanden varierer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Der ligger en mobil ved siden af multimeteret hvis stråling påvirker multimetret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B8085DD-9085-3B49-BDB5-21E65960F0CB}"/>
              </a:ext>
            </a:extLst>
          </p:cNvPr>
          <p:cNvCxnSpPr/>
          <p:nvPr/>
        </p:nvCxnSpPr>
        <p:spPr>
          <a:xfrm>
            <a:off x="764415" y="6162692"/>
            <a:ext cx="349045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60D3117-10A7-4A3C-FE9E-6F0371714BA0}"/>
              </a:ext>
            </a:extLst>
          </p:cNvPr>
          <p:cNvCxnSpPr/>
          <p:nvPr/>
        </p:nvCxnSpPr>
        <p:spPr>
          <a:xfrm>
            <a:off x="2408903" y="6037006"/>
            <a:ext cx="0" cy="2654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039A3414-10B6-97DB-601D-8BDEBBFE53F9}"/>
              </a:ext>
            </a:extLst>
          </p:cNvPr>
          <p:cNvSpPr txBox="1"/>
          <p:nvPr/>
        </p:nvSpPr>
        <p:spPr>
          <a:xfrm>
            <a:off x="2189526" y="6243497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6 k</a:t>
            </a:r>
            <a:r>
              <a:rPr lang="el-GR" dirty="0">
                <a:cs typeface="Aharoni" panose="02010803020104030203" pitchFamily="2" charset="-79"/>
              </a:rPr>
              <a:t>Ω</a:t>
            </a:r>
            <a:endParaRPr lang="da-DK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362C299-4DC6-EEB1-DBD5-474A2F9E139D}"/>
              </a:ext>
            </a:extLst>
          </p:cNvPr>
          <p:cNvCxnSpPr/>
          <p:nvPr/>
        </p:nvCxnSpPr>
        <p:spPr>
          <a:xfrm>
            <a:off x="2353987" y="5781368"/>
            <a:ext cx="0" cy="3813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0D3738B-92E1-5CC1-CC70-1992F1C73E01}"/>
              </a:ext>
            </a:extLst>
          </p:cNvPr>
          <p:cNvCxnSpPr/>
          <p:nvPr/>
        </p:nvCxnSpPr>
        <p:spPr>
          <a:xfrm>
            <a:off x="2482003" y="5781368"/>
            <a:ext cx="0" cy="3813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0B90BA5-3326-C3B2-944C-40ABFF49FA85}"/>
              </a:ext>
            </a:extLst>
          </p:cNvPr>
          <p:cNvCxnSpPr/>
          <p:nvPr/>
        </p:nvCxnSpPr>
        <p:spPr>
          <a:xfrm>
            <a:off x="2307124" y="5781368"/>
            <a:ext cx="0" cy="3813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3A2679B-371C-0C8A-3911-0B8E4B748B05}"/>
              </a:ext>
            </a:extLst>
          </p:cNvPr>
          <p:cNvCxnSpPr/>
          <p:nvPr/>
        </p:nvCxnSpPr>
        <p:spPr>
          <a:xfrm>
            <a:off x="2535004" y="5781368"/>
            <a:ext cx="0" cy="3813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BFB95B2-EE14-B356-26C5-D1EDAAED0127}"/>
              </a:ext>
            </a:extLst>
          </p:cNvPr>
          <p:cNvCxnSpPr/>
          <p:nvPr/>
        </p:nvCxnSpPr>
        <p:spPr>
          <a:xfrm>
            <a:off x="2216827" y="5781368"/>
            <a:ext cx="0" cy="3813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003E0B4-01BF-F9FC-8A33-9EA8CED011DA}"/>
              </a:ext>
            </a:extLst>
          </p:cNvPr>
          <p:cNvCxnSpPr/>
          <p:nvPr/>
        </p:nvCxnSpPr>
        <p:spPr>
          <a:xfrm>
            <a:off x="7602750" y="6227237"/>
            <a:ext cx="349045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99EB77A-3382-666B-6F2B-ACD2CC133398}"/>
              </a:ext>
            </a:extLst>
          </p:cNvPr>
          <p:cNvCxnSpPr/>
          <p:nvPr/>
        </p:nvCxnSpPr>
        <p:spPr>
          <a:xfrm>
            <a:off x="9247238" y="6101551"/>
            <a:ext cx="0" cy="2654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F06863E5-58BB-89E8-122B-8751FB966F0A}"/>
              </a:ext>
            </a:extLst>
          </p:cNvPr>
          <p:cNvSpPr txBox="1"/>
          <p:nvPr/>
        </p:nvSpPr>
        <p:spPr>
          <a:xfrm>
            <a:off x="9027861" y="6308042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6 k</a:t>
            </a:r>
            <a:r>
              <a:rPr lang="el-GR" dirty="0">
                <a:cs typeface="Aharoni" panose="02010803020104030203" pitchFamily="2" charset="-79"/>
              </a:rPr>
              <a:t>Ω</a:t>
            </a:r>
            <a:endParaRPr lang="da-DK" dirty="0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2A1892B5-4B75-7264-F83C-EA0395263E6A}"/>
              </a:ext>
            </a:extLst>
          </p:cNvPr>
          <p:cNvCxnSpPr/>
          <p:nvPr/>
        </p:nvCxnSpPr>
        <p:spPr>
          <a:xfrm>
            <a:off x="8664002" y="5862173"/>
            <a:ext cx="0" cy="3813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AB22136-08CD-559F-0F3F-FFF9633B2A66}"/>
              </a:ext>
            </a:extLst>
          </p:cNvPr>
          <p:cNvCxnSpPr/>
          <p:nvPr/>
        </p:nvCxnSpPr>
        <p:spPr>
          <a:xfrm>
            <a:off x="9147618" y="5845913"/>
            <a:ext cx="0" cy="3813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6D95A33-F1F9-3B6E-A768-74705BC9BB32}"/>
              </a:ext>
            </a:extLst>
          </p:cNvPr>
          <p:cNvCxnSpPr/>
          <p:nvPr/>
        </p:nvCxnSpPr>
        <p:spPr>
          <a:xfrm>
            <a:off x="9989886" y="5846344"/>
            <a:ext cx="0" cy="3813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C52A094-C074-9D59-DAB8-570A8F276D5E}"/>
              </a:ext>
            </a:extLst>
          </p:cNvPr>
          <p:cNvCxnSpPr/>
          <p:nvPr/>
        </p:nvCxnSpPr>
        <p:spPr>
          <a:xfrm>
            <a:off x="9269199" y="5846344"/>
            <a:ext cx="0" cy="3813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F32A124-70DA-DA23-C02B-03F25FD82E67}"/>
              </a:ext>
            </a:extLst>
          </p:cNvPr>
          <p:cNvCxnSpPr/>
          <p:nvPr/>
        </p:nvCxnSpPr>
        <p:spPr>
          <a:xfrm>
            <a:off x="8956102" y="5846344"/>
            <a:ext cx="0" cy="3813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6801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3CFEAF5A-2451-90C0-30A7-99F43546207F}"/>
              </a:ext>
            </a:extLst>
          </p:cNvPr>
          <p:cNvGrpSpPr/>
          <p:nvPr/>
        </p:nvGrpSpPr>
        <p:grpSpPr>
          <a:xfrm>
            <a:off x="552849" y="3958959"/>
            <a:ext cx="11039383" cy="2824403"/>
            <a:chOff x="552849" y="3958959"/>
            <a:chExt cx="11039383" cy="282440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67E786B-479A-B439-0E02-47B70AC2A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44049" y="3958959"/>
              <a:ext cx="5248183" cy="2824403"/>
            </a:xfrm>
            <a:prstGeom prst="rect">
              <a:avLst/>
            </a:prstGeom>
          </p:spPr>
        </p:pic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48084851-45B7-0142-96BA-6DCA7470FBB3}"/>
                </a:ext>
              </a:extLst>
            </p:cNvPr>
            <p:cNvSpPr/>
            <p:nvPr/>
          </p:nvSpPr>
          <p:spPr>
            <a:xfrm>
              <a:off x="552849" y="5109968"/>
              <a:ext cx="5791200" cy="904568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a-DK" sz="2800" dirty="0"/>
                <a:t>Hvilken slags fejl ser du på billedet?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2D32822-96E1-D282-41D7-DAFC3F7C5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6927"/>
          </a:xfrm>
        </p:spPr>
        <p:txBody>
          <a:bodyPr>
            <a:normAutofit fontScale="90000"/>
          </a:bodyPr>
          <a:lstStyle/>
          <a:p>
            <a:pPr algn="ctr"/>
            <a:r>
              <a:rPr lang="da-DK" dirty="0"/>
              <a:t>Sammenligning af fejlkilder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502C47B-8EE0-B517-F497-3D6E0FF7EE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269091"/>
              </p:ext>
            </p:extLst>
          </p:nvPr>
        </p:nvGraphicFramePr>
        <p:xfrm>
          <a:off x="717755" y="1052052"/>
          <a:ext cx="10756489" cy="309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5213">
                  <a:extLst>
                    <a:ext uri="{9D8B030D-6E8A-4147-A177-3AD203B41FA5}">
                      <a16:colId xmlns:a16="http://schemas.microsoft.com/office/drawing/2014/main" val="971649680"/>
                    </a:ext>
                  </a:extLst>
                </a:gridCol>
                <a:gridCol w="4090219">
                  <a:extLst>
                    <a:ext uri="{9D8B030D-6E8A-4147-A177-3AD203B41FA5}">
                      <a16:colId xmlns:a16="http://schemas.microsoft.com/office/drawing/2014/main" val="1030714067"/>
                    </a:ext>
                  </a:extLst>
                </a:gridCol>
                <a:gridCol w="4041057">
                  <a:extLst>
                    <a:ext uri="{9D8B030D-6E8A-4147-A177-3AD203B41FA5}">
                      <a16:colId xmlns:a16="http://schemas.microsoft.com/office/drawing/2014/main" val="3376289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sz="2000" dirty="0"/>
                        <a:t>Sammenlignings- grundlag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000" dirty="0"/>
                        <a:t>Systematiske fejl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000" dirty="0"/>
                        <a:t>Tilfældige fejl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970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Definition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Fejlen er konstant og er ens for alle målinger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Tilfældige fejl sker fordi målinger påvirkes af faktorer der ikke er taget højde for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011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Typer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3 (instrument, miljø eller systematiske)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Ingen typer (kan være hvad som helst)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86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Reproducerbarhed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Kan genskabes (når man kender årsag)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Kan ikke genskabes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75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Minimering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Forbedring af måleproces og eller udstyr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dirty="0"/>
                        <a:t>Gentag målinger flere gange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08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 dirty="0"/>
                        <a:t>Årsag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Manglende kalibrering eller gennemførsel af måleproces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Miljø, nøjagtighed af instrument mm.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8978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356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6BFF7-98B5-2062-7716-0C42C56B6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6088"/>
          </a:xfrm>
        </p:spPr>
        <p:txBody>
          <a:bodyPr/>
          <a:lstStyle/>
          <a:p>
            <a:pPr algn="ctr"/>
            <a:r>
              <a:rPr lang="da-DK" dirty="0"/>
              <a:t>Gentagne målinger – eksempel på klassen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9A16A86-A984-7BE2-02AC-A92CD2F5E76F}"/>
              </a:ext>
            </a:extLst>
          </p:cNvPr>
          <p:cNvGrpSpPr/>
          <p:nvPr/>
        </p:nvGrpSpPr>
        <p:grpSpPr>
          <a:xfrm>
            <a:off x="337931" y="1210312"/>
            <a:ext cx="4548700" cy="3359370"/>
            <a:chOff x="3090964" y="1790415"/>
            <a:chExt cx="4548700" cy="3359370"/>
          </a:xfrm>
        </p:grpSpPr>
        <p:pic>
          <p:nvPicPr>
            <p:cNvPr id="1026" name="64D95078-CD5F-4655-8145-397C2D29E5C2" descr="IMG_6891.JPG">
              <a:extLst>
                <a:ext uri="{FF2B5EF4-FFF2-40B4-BE49-F238E27FC236}">
                  <a16:creationId xmlns:a16="http://schemas.microsoft.com/office/drawing/2014/main" id="{BC8E7734-4EF7-79CE-C82B-79DFEB6D50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0964" y="1790415"/>
              <a:ext cx="4548700" cy="3359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1DDE388-F42E-6C25-C96F-BD1B49688BEF}"/>
                </a:ext>
              </a:extLst>
            </p:cNvPr>
            <p:cNvSpPr txBox="1"/>
            <p:nvPr/>
          </p:nvSpPr>
          <p:spPr>
            <a:xfrm>
              <a:off x="3516849" y="1859851"/>
              <a:ext cx="36969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2400" b="1" dirty="0">
                  <a:solidFill>
                    <a:srgbClr val="FFFF00"/>
                  </a:solidFill>
                </a:rPr>
                <a:t>Læreren har fundet guld!</a:t>
              </a:r>
            </a:p>
          </p:txBody>
        </p:sp>
      </p:grp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51C6D97-7E39-6285-5F79-5BF6733018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118791"/>
              </p:ext>
            </p:extLst>
          </p:nvPr>
        </p:nvGraphicFramePr>
        <p:xfrm>
          <a:off x="2245386" y="4639118"/>
          <a:ext cx="2641245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1117">
                  <a:extLst>
                    <a:ext uri="{9D8B030D-6E8A-4147-A177-3AD203B41FA5}">
                      <a16:colId xmlns:a16="http://schemas.microsoft.com/office/drawing/2014/main" val="2957950036"/>
                    </a:ext>
                  </a:extLst>
                </a:gridCol>
                <a:gridCol w="1610128">
                  <a:extLst>
                    <a:ext uri="{9D8B030D-6E8A-4147-A177-3AD203B41FA5}">
                      <a16:colId xmlns:a16="http://schemas.microsoft.com/office/drawing/2014/main" val="2160499048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da-DK" sz="2400" u="none" strike="noStrike" dirty="0">
                          <a:effectLst/>
                        </a:rPr>
                        <a:t>Måling</a:t>
                      </a:r>
                      <a:endParaRPr lang="da-D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2400" u="none" strike="noStrike" dirty="0">
                          <a:effectLst/>
                        </a:rPr>
                        <a:t>Vægt Oz</a:t>
                      </a:r>
                      <a:endParaRPr lang="da-D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5689625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da-DK" sz="2400" u="none" strike="noStrike">
                          <a:effectLst/>
                        </a:rPr>
                        <a:t>1</a:t>
                      </a:r>
                      <a:endParaRPr lang="da-DK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2400" u="none" strike="noStrike" dirty="0">
                          <a:effectLst/>
                        </a:rPr>
                        <a:t>24,11</a:t>
                      </a:r>
                      <a:endParaRPr lang="da-D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77921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da-DK" sz="2400" u="none" strike="noStrike">
                          <a:effectLst/>
                        </a:rPr>
                        <a:t>2</a:t>
                      </a:r>
                      <a:endParaRPr lang="da-DK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2400" u="none" strike="noStrike">
                          <a:effectLst/>
                        </a:rPr>
                        <a:t>24,16</a:t>
                      </a:r>
                      <a:endParaRPr lang="da-DK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5770304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da-DK" sz="2400" u="none" strike="noStrike">
                          <a:effectLst/>
                        </a:rPr>
                        <a:t>3</a:t>
                      </a:r>
                      <a:endParaRPr lang="da-DK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2400" u="none" strike="noStrike">
                          <a:effectLst/>
                        </a:rPr>
                        <a:t>24,15</a:t>
                      </a:r>
                      <a:endParaRPr lang="da-DK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1436851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da-DK" sz="2400" u="none" strike="noStrike">
                          <a:effectLst/>
                        </a:rPr>
                        <a:t>4</a:t>
                      </a:r>
                      <a:endParaRPr lang="da-DK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2400" u="none" strike="noStrike">
                          <a:effectLst/>
                        </a:rPr>
                        <a:t>24,14</a:t>
                      </a:r>
                      <a:endParaRPr lang="da-DK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6507909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da-DK" sz="2400" u="none" strike="noStrike">
                          <a:effectLst/>
                        </a:rPr>
                        <a:t>5</a:t>
                      </a:r>
                      <a:endParaRPr lang="da-DK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2400" u="none" strike="noStrike" dirty="0">
                          <a:effectLst/>
                        </a:rPr>
                        <a:t>24,13</a:t>
                      </a:r>
                      <a:endParaRPr lang="da-DK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937718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1E5223A-5495-136C-5841-180E2DDA32E3}"/>
              </a:ext>
            </a:extLst>
          </p:cNvPr>
          <p:cNvSpPr txBox="1"/>
          <p:nvPr/>
        </p:nvSpPr>
        <p:spPr>
          <a:xfrm>
            <a:off x="5566784" y="1324081"/>
            <a:ext cx="6440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/>
              <a:t>Hvilken præcision vil man kunne opnå i denne måling?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0127D3-CCED-E3DF-732F-6CC5A1079E00}"/>
              </a:ext>
            </a:extLst>
          </p:cNvPr>
          <p:cNvSpPr txBox="1"/>
          <p:nvPr/>
        </p:nvSpPr>
        <p:spPr>
          <a:xfrm>
            <a:off x="5566784" y="2345534"/>
            <a:ext cx="6440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/>
              <a:t>Hvor stor er måleusikkerheden (forskellen på en største og mindste måling)?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115C66-DF7F-D19A-5300-3E8C4F903F71}"/>
              </a:ext>
            </a:extLst>
          </p:cNvPr>
          <p:cNvSpPr txBox="1"/>
          <p:nvPr/>
        </p:nvSpPr>
        <p:spPr>
          <a:xfrm>
            <a:off x="5566783" y="3450637"/>
            <a:ext cx="6440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/>
              <a:t>Hvad er gennemsnittet af alle målingerne?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ED2D09-AB88-E806-532F-C379DC9D3615}"/>
              </a:ext>
            </a:extLst>
          </p:cNvPr>
          <p:cNvSpPr txBox="1"/>
          <p:nvPr/>
        </p:nvSpPr>
        <p:spPr>
          <a:xfrm>
            <a:off x="5566783" y="4409276"/>
            <a:ext cx="6440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/>
              <a:t>Hvilke mulige systematiske fejlkilder kan I komme i tanke om?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3E4F7A-632E-EB5C-0129-957B87D875C9}"/>
              </a:ext>
            </a:extLst>
          </p:cNvPr>
          <p:cNvSpPr txBox="1"/>
          <p:nvPr/>
        </p:nvSpPr>
        <p:spPr>
          <a:xfrm>
            <a:off x="5566784" y="5430728"/>
            <a:ext cx="6440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/>
              <a:t>Hvilke mulige tilfældige fejlkilder kan I komme i tanke om?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9646F2-F5DD-4825-DEE6-96EFE29AEBE7}"/>
              </a:ext>
            </a:extLst>
          </p:cNvPr>
          <p:cNvSpPr txBox="1"/>
          <p:nvPr/>
        </p:nvSpPr>
        <p:spPr>
          <a:xfrm>
            <a:off x="121621" y="4882095"/>
            <a:ext cx="22184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”Guld klumpen” er vejet ved at lægge den på og tage den af vægten 5 gange med følgende resultater:</a:t>
            </a:r>
          </a:p>
        </p:txBody>
      </p:sp>
    </p:spTree>
    <p:extLst>
      <p:ext uri="{BB962C8B-B14F-4D97-AF65-F5344CB8AC3E}">
        <p14:creationId xmlns:p14="http://schemas.microsoft.com/office/powerpoint/2010/main" val="90076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3BD69BEA-A93E-4E93-AC43-4AC727704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8F695C-CD7B-6572-9EC4-C7362126D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4410"/>
          </a:xfrm>
        </p:spPr>
        <p:txBody>
          <a:bodyPr>
            <a:normAutofit/>
          </a:bodyPr>
          <a:lstStyle/>
          <a:p>
            <a:pPr algn="ctr"/>
            <a:r>
              <a:rPr lang="da-DK" sz="4800" b="1"/>
              <a:t>Eksempel – arbejd selv</a:t>
            </a:r>
            <a:endParaRPr lang="da-DK" sz="4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3E42B-70FE-4D9F-F163-E6539D381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058" y="1461831"/>
            <a:ext cx="11579942" cy="52142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dirty="0"/>
              <a:t>Her er en flok elever som vi vil undersøge nærmere via en naturvidenskabelig metode i fysik.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Vi vil undersøge om der er en sammenhæng imellem </a:t>
            </a:r>
            <a:r>
              <a:rPr lang="da-DK" b="1" i="1" dirty="0"/>
              <a:t>køn</a:t>
            </a:r>
            <a:r>
              <a:rPr lang="da-DK" dirty="0"/>
              <a:t> og </a:t>
            </a:r>
            <a:r>
              <a:rPr lang="da-DK" b="1" i="1" dirty="0"/>
              <a:t>højde</a:t>
            </a:r>
            <a:r>
              <a:rPr lang="da-DK" dirty="0"/>
              <a:t>.</a:t>
            </a:r>
          </a:p>
          <a:p>
            <a:endParaRPr lang="da-DK" dirty="0"/>
          </a:p>
          <a:p>
            <a:r>
              <a:rPr lang="da-DK" dirty="0"/>
              <a:t>Åben filen på Moodle:</a:t>
            </a:r>
          </a:p>
          <a:p>
            <a:endParaRPr lang="da-DK" dirty="0"/>
          </a:p>
          <a:p>
            <a:r>
              <a:rPr lang="da-DK" dirty="0"/>
              <a:t>Gå sammen i grupper af 2-4 elever og diskuter hvad I kan se ud af disse data.</a:t>
            </a:r>
          </a:p>
          <a:p>
            <a:pPr lvl="1"/>
            <a:r>
              <a:rPr lang="da-DK" dirty="0"/>
              <a:t>Bemærk at regnearket har flere faner!</a:t>
            </a:r>
          </a:p>
          <a:p>
            <a:endParaRPr lang="da-DK" dirty="0"/>
          </a:p>
          <a:p>
            <a:r>
              <a:rPr lang="da-DK" dirty="0"/>
              <a:t>Læreren samler op i klassen efter 10 minutter</a:t>
            </a:r>
          </a:p>
        </p:txBody>
      </p:sp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E91D7B9D-D579-856A-F382-001F650B36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0694" y="3516233"/>
            <a:ext cx="3328802" cy="7075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565245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7F1B0-F99E-B578-A7DD-701443673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4746"/>
          </a:xfrm>
        </p:spPr>
        <p:txBody>
          <a:bodyPr/>
          <a:lstStyle/>
          <a:p>
            <a:pPr algn="ctr"/>
            <a:r>
              <a:rPr lang="da-DK" dirty="0"/>
              <a:t>En metode til udvælge indsatsområde</a:t>
            </a:r>
          </a:p>
        </p:txBody>
      </p:sp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CBDEA697-ABF8-DBEC-6A37-E1A7F288F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735" y="1179872"/>
            <a:ext cx="8931341" cy="54188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B0306C-DDBA-BD44-2DD7-B7B612F485C9}"/>
              </a:ext>
            </a:extLst>
          </p:cNvPr>
          <p:cNvSpPr txBox="1"/>
          <p:nvPr/>
        </p:nvSpPr>
        <p:spPr>
          <a:xfrm>
            <a:off x="5093110" y="3254364"/>
            <a:ext cx="6872748" cy="34778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 rtl="0"/>
            <a:r>
              <a:rPr lang="da-DK" sz="2800" b="0" i="0" dirty="0">
                <a:solidFill>
                  <a:srgbClr val="495057"/>
                </a:solidFill>
                <a:effectLst/>
              </a:rPr>
              <a:t>Refleksion efter video om </a:t>
            </a:r>
            <a:r>
              <a:rPr lang="da-DK" sz="2800" b="0" i="0" dirty="0" err="1">
                <a:solidFill>
                  <a:srgbClr val="495057"/>
                </a:solidFill>
                <a:effectLst/>
              </a:rPr>
              <a:t>Pareto</a:t>
            </a:r>
            <a:r>
              <a:rPr lang="da-DK" sz="2800" b="0" i="0" dirty="0">
                <a:solidFill>
                  <a:srgbClr val="495057"/>
                </a:solidFill>
                <a:effectLst/>
              </a:rPr>
              <a:t> princippet:</a:t>
            </a:r>
            <a:br>
              <a:rPr lang="da-DK" sz="2400" b="0" i="0" dirty="0">
                <a:solidFill>
                  <a:srgbClr val="495057"/>
                </a:solidFill>
                <a:effectLst/>
              </a:rPr>
            </a:br>
            <a:endParaRPr lang="da-DK" sz="2400" b="0" i="0" dirty="0">
              <a:solidFill>
                <a:srgbClr val="495057"/>
              </a:solidFill>
              <a:effectLst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2400" b="0" i="0" dirty="0">
                <a:solidFill>
                  <a:srgbClr val="495057"/>
                </a:solidFill>
                <a:effectLst/>
              </a:rPr>
              <a:t>Er 80-20 reglen en "naturlov"?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2400" b="0" i="0" dirty="0">
                <a:solidFill>
                  <a:srgbClr val="495057"/>
                </a:solidFill>
                <a:effectLst/>
              </a:rPr>
              <a:t>Kan princippet kun bruges hvis en arbejdsplads vil udvikle sig til at blive grønnere?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a-DK" sz="2400" b="0" i="0" dirty="0">
                <a:solidFill>
                  <a:srgbClr val="495057"/>
                </a:solidFill>
                <a:effectLst/>
              </a:rPr>
              <a:t>Behøver alle (medarbejdere) at kunne udvikle alle regnemetoder og rammer for at kunne anvende og bidrage ved hjælp af metoden?</a:t>
            </a:r>
          </a:p>
          <a:p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300702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32723-7C1E-0F50-AD49-6650AAECF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5417"/>
          </a:xfrm>
        </p:spPr>
        <p:txBody>
          <a:bodyPr>
            <a:normAutofit/>
          </a:bodyPr>
          <a:lstStyle/>
          <a:p>
            <a:pPr algn="ctr"/>
            <a:r>
              <a:rPr lang="da-DK" sz="4800" dirty="0"/>
              <a:t>Afrunding </a:t>
            </a:r>
            <a:r>
              <a:rPr lang="da-DK" sz="4800" dirty="0" err="1"/>
              <a:t>Pareto</a:t>
            </a:r>
            <a:r>
              <a:rPr lang="da-DK" sz="4800" dirty="0"/>
              <a:t> princippet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07551F-4768-1589-B345-89F123CE6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34361"/>
            <a:ext cx="12192000" cy="524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043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754</Words>
  <Application>Microsoft Office PowerPoint</Application>
  <PresentationFormat>Widescreen</PresentationFormat>
  <Paragraphs>117</Paragraphs>
  <Slides>15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-apple-system</vt:lpstr>
      <vt:lpstr>Arial</vt:lpstr>
      <vt:lpstr>Calibri</vt:lpstr>
      <vt:lpstr>Calibri Light</vt:lpstr>
      <vt:lpstr>Verdana</vt:lpstr>
      <vt:lpstr>Office Theme</vt:lpstr>
      <vt:lpstr>Videnskab, fysik og metoder</vt:lpstr>
      <vt:lpstr>Viden om videnskab og fysik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Naturvidenskab og fysik</vt:lpstr>
      <vt:lpstr>Målinger og data</vt:lpstr>
      <vt:lpstr>Eksempel – 5 målinger af en 6 kΩ modstand </vt:lpstr>
      <vt:lpstr>Sammenligning af fejlkilder</vt:lpstr>
      <vt:lpstr>Gentagne målinger – eksempel på klassen</vt:lpstr>
      <vt:lpstr>Eksempel – arbejd selv</vt:lpstr>
      <vt:lpstr>En metode til udvælge indsatsområde</vt:lpstr>
      <vt:lpstr>Afrunding Pareto princippet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Videnskab fysik og metoder</dc:title>
  <dc:creator>Ole Raal</dc:creator>
  <cp:keywords>Videnskab, fysik og metoder</cp:keywords>
  <cp:lastModifiedBy>Ole Raal</cp:lastModifiedBy>
  <cp:revision>3</cp:revision>
  <dcterms:created xsi:type="dcterms:W3CDTF">2023-07-11T10:31:43Z</dcterms:created>
  <dcterms:modified xsi:type="dcterms:W3CDTF">2023-10-26T08:48:51Z</dcterms:modified>
</cp:coreProperties>
</file>