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65" r:id="rId3"/>
    <p:sldId id="269" r:id="rId4"/>
    <p:sldId id="272" r:id="rId5"/>
    <p:sldId id="270" r:id="rId6"/>
    <p:sldId id="271" r:id="rId7"/>
    <p:sldId id="277" r:id="rId8"/>
    <p:sldId id="264" r:id="rId9"/>
    <p:sldId id="273" r:id="rId10"/>
    <p:sldId id="274" r:id="rId11"/>
    <p:sldId id="267" r:id="rId12"/>
    <p:sldId id="275" r:id="rId13"/>
    <p:sldId id="266" r:id="rId14"/>
    <p:sldId id="276" r:id="rId1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F6182E-3485-41E9-898A-4573DA40E743}" v="137" dt="2023-07-03T15:02:28.2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34" autoAdjust="0"/>
    <p:restoredTop sz="83831" autoAdjust="0"/>
  </p:normalViewPr>
  <p:slideViewPr>
    <p:cSldViewPr snapToGrid="0">
      <p:cViewPr varScale="1">
        <p:scale>
          <a:sx n="70" d="100"/>
          <a:sy n="70" d="100"/>
        </p:scale>
        <p:origin x="936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le Raal" userId="214bbc39-5cef-4608-ada6-b2f3da8c84a6" providerId="ADAL" clId="{46F6182E-3485-41E9-898A-4573DA40E743}"/>
    <pc:docChg chg="undo custSel addSld delSld modSld sldOrd">
      <pc:chgData name="Ole Raal" userId="214bbc39-5cef-4608-ada6-b2f3da8c84a6" providerId="ADAL" clId="{46F6182E-3485-41E9-898A-4573DA40E743}" dt="2023-07-03T15:02:46.418" v="5921" actId="1076"/>
      <pc:docMkLst>
        <pc:docMk/>
      </pc:docMkLst>
      <pc:sldChg chg="addSp delSp modSp mod">
        <pc:chgData name="Ole Raal" userId="214bbc39-5cef-4608-ada6-b2f3da8c84a6" providerId="ADAL" clId="{46F6182E-3485-41E9-898A-4573DA40E743}" dt="2023-07-03T14:56:36.725" v="5875" actId="478"/>
        <pc:sldMkLst>
          <pc:docMk/>
          <pc:sldMk cId="121875505" sldId="256"/>
        </pc:sldMkLst>
        <pc:spChg chg="mod">
          <ac:chgData name="Ole Raal" userId="214bbc39-5cef-4608-ada6-b2f3da8c84a6" providerId="ADAL" clId="{46F6182E-3485-41E9-898A-4573DA40E743}" dt="2023-07-03T14:56:31.374" v="5874" actId="20577"/>
          <ac:spMkLst>
            <pc:docMk/>
            <pc:sldMk cId="121875505" sldId="256"/>
            <ac:spMk id="2" creationId="{F34B660C-D44A-43F5-2A36-0B2E50D37509}"/>
          </ac:spMkLst>
        </pc:spChg>
        <pc:spChg chg="add del mod">
          <ac:chgData name="Ole Raal" userId="214bbc39-5cef-4608-ada6-b2f3da8c84a6" providerId="ADAL" clId="{46F6182E-3485-41E9-898A-4573DA40E743}" dt="2023-07-03T14:56:36.725" v="5875" actId="478"/>
          <ac:spMkLst>
            <pc:docMk/>
            <pc:sldMk cId="121875505" sldId="256"/>
            <ac:spMk id="3" creationId="{E23055E4-C611-4151-4DA1-DAE331639000}"/>
          </ac:spMkLst>
        </pc:spChg>
      </pc:sldChg>
      <pc:sldChg chg="modSp del mod ord">
        <pc:chgData name="Ole Raal" userId="214bbc39-5cef-4608-ada6-b2f3da8c84a6" providerId="ADAL" clId="{46F6182E-3485-41E9-898A-4573DA40E743}" dt="2023-05-25T06:23:56.485" v="3217" actId="47"/>
        <pc:sldMkLst>
          <pc:docMk/>
          <pc:sldMk cId="3669808653" sldId="257"/>
        </pc:sldMkLst>
        <pc:spChg chg="mod">
          <ac:chgData name="Ole Raal" userId="214bbc39-5cef-4608-ada6-b2f3da8c84a6" providerId="ADAL" clId="{46F6182E-3485-41E9-898A-4573DA40E743}" dt="2023-05-02T11:18:12.815" v="818" actId="20577"/>
          <ac:spMkLst>
            <pc:docMk/>
            <pc:sldMk cId="3669808653" sldId="257"/>
            <ac:spMk id="3" creationId="{1BC7B901-993A-6802-447C-5C92AC9768DC}"/>
          </ac:spMkLst>
        </pc:spChg>
      </pc:sldChg>
      <pc:sldChg chg="del">
        <pc:chgData name="Ole Raal" userId="214bbc39-5cef-4608-ada6-b2f3da8c84a6" providerId="ADAL" clId="{46F6182E-3485-41E9-898A-4573DA40E743}" dt="2023-05-02T10:50:07.447" v="2" actId="47"/>
        <pc:sldMkLst>
          <pc:docMk/>
          <pc:sldMk cId="2964931373" sldId="258"/>
        </pc:sldMkLst>
      </pc:sldChg>
      <pc:sldChg chg="del">
        <pc:chgData name="Ole Raal" userId="214bbc39-5cef-4608-ada6-b2f3da8c84a6" providerId="ADAL" clId="{46F6182E-3485-41E9-898A-4573DA40E743}" dt="2023-05-02T10:50:07.447" v="2" actId="47"/>
        <pc:sldMkLst>
          <pc:docMk/>
          <pc:sldMk cId="1068684833" sldId="259"/>
        </pc:sldMkLst>
      </pc:sldChg>
      <pc:sldChg chg="del">
        <pc:chgData name="Ole Raal" userId="214bbc39-5cef-4608-ada6-b2f3da8c84a6" providerId="ADAL" clId="{46F6182E-3485-41E9-898A-4573DA40E743}" dt="2023-05-02T10:50:07.447" v="2" actId="47"/>
        <pc:sldMkLst>
          <pc:docMk/>
          <pc:sldMk cId="3792810698" sldId="260"/>
        </pc:sldMkLst>
      </pc:sldChg>
      <pc:sldChg chg="del">
        <pc:chgData name="Ole Raal" userId="214bbc39-5cef-4608-ada6-b2f3da8c84a6" providerId="ADAL" clId="{46F6182E-3485-41E9-898A-4573DA40E743}" dt="2023-05-02T10:50:07.447" v="2" actId="47"/>
        <pc:sldMkLst>
          <pc:docMk/>
          <pc:sldMk cId="3238624545" sldId="261"/>
        </pc:sldMkLst>
      </pc:sldChg>
      <pc:sldChg chg="del">
        <pc:chgData name="Ole Raal" userId="214bbc39-5cef-4608-ada6-b2f3da8c84a6" providerId="ADAL" clId="{46F6182E-3485-41E9-898A-4573DA40E743}" dt="2023-05-02T10:50:07.447" v="2" actId="47"/>
        <pc:sldMkLst>
          <pc:docMk/>
          <pc:sldMk cId="1726389229" sldId="262"/>
        </pc:sldMkLst>
      </pc:sldChg>
      <pc:sldChg chg="del">
        <pc:chgData name="Ole Raal" userId="214bbc39-5cef-4608-ada6-b2f3da8c84a6" providerId="ADAL" clId="{46F6182E-3485-41E9-898A-4573DA40E743}" dt="2023-05-02T10:50:07.447" v="2" actId="47"/>
        <pc:sldMkLst>
          <pc:docMk/>
          <pc:sldMk cId="2217270810" sldId="263"/>
        </pc:sldMkLst>
      </pc:sldChg>
      <pc:sldChg chg="addSp delSp modSp mod ord modNotesTx">
        <pc:chgData name="Ole Raal" userId="214bbc39-5cef-4608-ada6-b2f3da8c84a6" providerId="ADAL" clId="{46F6182E-3485-41E9-898A-4573DA40E743}" dt="2023-06-29T13:38:02.677" v="5188" actId="1076"/>
        <pc:sldMkLst>
          <pc:docMk/>
          <pc:sldMk cId="3676894309" sldId="264"/>
        </pc:sldMkLst>
        <pc:spChg chg="mod">
          <ac:chgData name="Ole Raal" userId="214bbc39-5cef-4608-ada6-b2f3da8c84a6" providerId="ADAL" clId="{46F6182E-3485-41E9-898A-4573DA40E743}" dt="2023-06-29T13:38:02.677" v="5188" actId="1076"/>
          <ac:spMkLst>
            <pc:docMk/>
            <pc:sldMk cId="3676894309" sldId="264"/>
            <ac:spMk id="3" creationId="{F9CEF821-5E4D-7DCB-52C0-B6FBF7ABB3F4}"/>
          </ac:spMkLst>
        </pc:spChg>
        <pc:picChg chg="add del mod">
          <ac:chgData name="Ole Raal" userId="214bbc39-5cef-4608-ada6-b2f3da8c84a6" providerId="ADAL" clId="{46F6182E-3485-41E9-898A-4573DA40E743}" dt="2023-06-20T12:37:14.216" v="4887" actId="478"/>
          <ac:picMkLst>
            <pc:docMk/>
            <pc:sldMk cId="3676894309" sldId="264"/>
            <ac:picMk id="5" creationId="{E185614B-87C2-D2F6-CA86-C4BEE78456FE}"/>
          </ac:picMkLst>
        </pc:picChg>
        <pc:picChg chg="add mod">
          <ac:chgData name="Ole Raal" userId="214bbc39-5cef-4608-ada6-b2f3da8c84a6" providerId="ADAL" clId="{46F6182E-3485-41E9-898A-4573DA40E743}" dt="2023-06-29T13:30:53.920" v="5180" actId="1076"/>
          <ac:picMkLst>
            <pc:docMk/>
            <pc:sldMk cId="3676894309" sldId="264"/>
            <ac:picMk id="5" creationId="{F5A5FE6C-07A2-71F1-87AB-149FADC7B97C}"/>
          </ac:picMkLst>
        </pc:picChg>
        <pc:picChg chg="add mod">
          <ac:chgData name="Ole Raal" userId="214bbc39-5cef-4608-ada6-b2f3da8c84a6" providerId="ADAL" clId="{46F6182E-3485-41E9-898A-4573DA40E743}" dt="2023-06-27T08:15:27.291" v="4979" actId="1076"/>
          <ac:picMkLst>
            <pc:docMk/>
            <pc:sldMk cId="3676894309" sldId="264"/>
            <ac:picMk id="7" creationId="{9F92727B-2260-9A2D-D2A5-A7C42F23F359}"/>
          </ac:picMkLst>
        </pc:picChg>
      </pc:sldChg>
      <pc:sldChg chg="modSp new mod ord">
        <pc:chgData name="Ole Raal" userId="214bbc39-5cef-4608-ada6-b2f3da8c84a6" providerId="ADAL" clId="{46F6182E-3485-41E9-898A-4573DA40E743}" dt="2023-07-03T09:22:56.329" v="5824" actId="27636"/>
        <pc:sldMkLst>
          <pc:docMk/>
          <pc:sldMk cId="1632623065" sldId="265"/>
        </pc:sldMkLst>
        <pc:spChg chg="mod">
          <ac:chgData name="Ole Raal" userId="214bbc39-5cef-4608-ada6-b2f3da8c84a6" providerId="ADAL" clId="{46F6182E-3485-41E9-898A-4573DA40E743}" dt="2023-05-02T12:27:37.418" v="1263" actId="20577"/>
          <ac:spMkLst>
            <pc:docMk/>
            <pc:sldMk cId="1632623065" sldId="265"/>
            <ac:spMk id="2" creationId="{34904713-1E3F-5134-F5D4-1FCFE25AC670}"/>
          </ac:spMkLst>
        </pc:spChg>
        <pc:spChg chg="mod">
          <ac:chgData name="Ole Raal" userId="214bbc39-5cef-4608-ada6-b2f3da8c84a6" providerId="ADAL" clId="{46F6182E-3485-41E9-898A-4573DA40E743}" dt="2023-07-03T09:22:56.329" v="5824" actId="27636"/>
          <ac:spMkLst>
            <pc:docMk/>
            <pc:sldMk cId="1632623065" sldId="265"/>
            <ac:spMk id="3" creationId="{0BE79ED2-773D-9C89-EF7C-C1719DA45DEB}"/>
          </ac:spMkLst>
        </pc:spChg>
      </pc:sldChg>
      <pc:sldChg chg="addSp delSp modSp new mod ord modAnim modNotesTx">
        <pc:chgData name="Ole Raal" userId="214bbc39-5cef-4608-ada6-b2f3da8c84a6" providerId="ADAL" clId="{46F6182E-3485-41E9-898A-4573DA40E743}" dt="2023-06-30T08:00:54.499" v="5625" actId="20577"/>
        <pc:sldMkLst>
          <pc:docMk/>
          <pc:sldMk cId="2060063699" sldId="266"/>
        </pc:sldMkLst>
        <pc:spChg chg="mod ord">
          <ac:chgData name="Ole Raal" userId="214bbc39-5cef-4608-ada6-b2f3da8c84a6" providerId="ADAL" clId="{46F6182E-3485-41E9-898A-4573DA40E743}" dt="2023-05-03T08:45:57.194" v="2182" actId="120"/>
          <ac:spMkLst>
            <pc:docMk/>
            <pc:sldMk cId="2060063699" sldId="266"/>
            <ac:spMk id="2" creationId="{43E1EA86-A406-8F1A-3C18-F9A9260FADB0}"/>
          </ac:spMkLst>
        </pc:spChg>
        <pc:spChg chg="del mod">
          <ac:chgData name="Ole Raal" userId="214bbc39-5cef-4608-ada6-b2f3da8c84a6" providerId="ADAL" clId="{46F6182E-3485-41E9-898A-4573DA40E743}" dt="2023-05-02T11:15:13.399" v="761" actId="478"/>
          <ac:spMkLst>
            <pc:docMk/>
            <pc:sldMk cId="2060063699" sldId="266"/>
            <ac:spMk id="3" creationId="{A74CF77C-3F6A-2AC1-F153-440D8C8F72E0}"/>
          </ac:spMkLst>
        </pc:spChg>
        <pc:spChg chg="add mod ord">
          <ac:chgData name="Ole Raal" userId="214bbc39-5cef-4608-ada6-b2f3da8c84a6" providerId="ADAL" clId="{46F6182E-3485-41E9-898A-4573DA40E743}" dt="2023-06-30T07:55:22.721" v="5510" actId="1076"/>
          <ac:spMkLst>
            <pc:docMk/>
            <pc:sldMk cId="2060063699" sldId="266"/>
            <ac:spMk id="3" creationId="{E3729302-92AC-8782-4655-AA8A3BFA0DCE}"/>
          </ac:spMkLst>
        </pc:spChg>
        <pc:spChg chg="add mod ord">
          <ac:chgData name="Ole Raal" userId="214bbc39-5cef-4608-ada6-b2f3da8c84a6" providerId="ADAL" clId="{46F6182E-3485-41E9-898A-4573DA40E743}" dt="2023-06-30T07:55:32.652" v="5513" actId="1076"/>
          <ac:spMkLst>
            <pc:docMk/>
            <pc:sldMk cId="2060063699" sldId="266"/>
            <ac:spMk id="5" creationId="{2911F62F-BF51-C650-4C16-2D8271ED596F}"/>
          </ac:spMkLst>
        </pc:spChg>
        <pc:spChg chg="add del mod">
          <ac:chgData name="Ole Raal" userId="214bbc39-5cef-4608-ada6-b2f3da8c84a6" providerId="ADAL" clId="{46F6182E-3485-41E9-898A-4573DA40E743}" dt="2023-05-02T11:15:17.533" v="763" actId="478"/>
          <ac:spMkLst>
            <pc:docMk/>
            <pc:sldMk cId="2060063699" sldId="266"/>
            <ac:spMk id="6" creationId="{3ACE7CB0-430E-DF32-CDC3-599F1AB8E65A}"/>
          </ac:spMkLst>
        </pc:spChg>
        <pc:spChg chg="add del">
          <ac:chgData name="Ole Raal" userId="214bbc39-5cef-4608-ada6-b2f3da8c84a6" providerId="ADAL" clId="{46F6182E-3485-41E9-898A-4573DA40E743}" dt="2023-06-30T07:54:52.912" v="5506" actId="22"/>
          <ac:spMkLst>
            <pc:docMk/>
            <pc:sldMk cId="2060063699" sldId="266"/>
            <ac:spMk id="7" creationId="{0561A976-BE54-5233-1C6B-6A74CB7FE04F}"/>
          </ac:spMkLst>
        </pc:spChg>
        <pc:spChg chg="add mod">
          <ac:chgData name="Ole Raal" userId="214bbc39-5cef-4608-ada6-b2f3da8c84a6" providerId="ADAL" clId="{46F6182E-3485-41E9-898A-4573DA40E743}" dt="2023-06-29T14:08:57.001" v="5341" actId="20577"/>
          <ac:spMkLst>
            <pc:docMk/>
            <pc:sldMk cId="2060063699" sldId="266"/>
            <ac:spMk id="8" creationId="{C435BCA3-DAAD-A78F-EC08-E4CD10DAFE23}"/>
          </ac:spMkLst>
        </pc:spChg>
        <pc:spChg chg="add mod">
          <ac:chgData name="Ole Raal" userId="214bbc39-5cef-4608-ada6-b2f3da8c84a6" providerId="ADAL" clId="{46F6182E-3485-41E9-898A-4573DA40E743}" dt="2023-06-30T07:55:25.491" v="5511" actId="1076"/>
          <ac:spMkLst>
            <pc:docMk/>
            <pc:sldMk cId="2060063699" sldId="266"/>
            <ac:spMk id="10" creationId="{CBCB2672-BDD0-A19F-4B71-C515DD6AA1EC}"/>
          </ac:spMkLst>
        </pc:spChg>
        <pc:spChg chg="add mod">
          <ac:chgData name="Ole Raal" userId="214bbc39-5cef-4608-ada6-b2f3da8c84a6" providerId="ADAL" clId="{46F6182E-3485-41E9-898A-4573DA40E743}" dt="2023-06-30T07:55:32.652" v="5513" actId="1076"/>
          <ac:spMkLst>
            <pc:docMk/>
            <pc:sldMk cId="2060063699" sldId="266"/>
            <ac:spMk id="11" creationId="{A50CEA78-BD8E-69E4-3844-7E886756BECC}"/>
          </ac:spMkLst>
        </pc:spChg>
        <pc:spChg chg="add del mod">
          <ac:chgData name="Ole Raal" userId="214bbc39-5cef-4608-ada6-b2f3da8c84a6" providerId="ADAL" clId="{46F6182E-3485-41E9-898A-4573DA40E743}" dt="2023-06-27T08:22:54.371" v="4980" actId="478"/>
          <ac:spMkLst>
            <pc:docMk/>
            <pc:sldMk cId="2060063699" sldId="266"/>
            <ac:spMk id="12" creationId="{772E9205-4FB2-E6AA-0013-9F3411652AE0}"/>
          </ac:spMkLst>
        </pc:spChg>
        <pc:spChg chg="add mod">
          <ac:chgData name="Ole Raal" userId="214bbc39-5cef-4608-ada6-b2f3da8c84a6" providerId="ADAL" clId="{46F6182E-3485-41E9-898A-4573DA40E743}" dt="2023-06-30T07:58:09.980" v="5555" actId="1076"/>
          <ac:spMkLst>
            <pc:docMk/>
            <pc:sldMk cId="2060063699" sldId="266"/>
            <ac:spMk id="16" creationId="{D34A3F80-55C8-AF58-E15B-D4F0FFFBD273}"/>
          </ac:spMkLst>
        </pc:spChg>
        <pc:picChg chg="add mod ord">
          <ac:chgData name="Ole Raal" userId="214bbc39-5cef-4608-ada6-b2f3da8c84a6" providerId="ADAL" clId="{46F6182E-3485-41E9-898A-4573DA40E743}" dt="2023-06-30T07:55:35.180" v="5514" actId="1076"/>
          <ac:picMkLst>
            <pc:docMk/>
            <pc:sldMk cId="2060063699" sldId="266"/>
            <ac:picMk id="4" creationId="{0021A10B-EFB0-76DE-32DC-B7CE401B8FE7}"/>
          </ac:picMkLst>
        </pc:picChg>
        <pc:picChg chg="add mod">
          <ac:chgData name="Ole Raal" userId="214bbc39-5cef-4608-ada6-b2f3da8c84a6" providerId="ADAL" clId="{46F6182E-3485-41E9-898A-4573DA40E743}" dt="2023-06-30T07:55:27.611" v="5512" actId="1076"/>
          <ac:picMkLst>
            <pc:docMk/>
            <pc:sldMk cId="2060063699" sldId="266"/>
            <ac:picMk id="9" creationId="{635E2933-E688-2444-A4C5-DF21BD7CE278}"/>
          </ac:picMkLst>
        </pc:picChg>
        <pc:picChg chg="add del mod">
          <ac:chgData name="Ole Raal" userId="214bbc39-5cef-4608-ada6-b2f3da8c84a6" providerId="ADAL" clId="{46F6182E-3485-41E9-898A-4573DA40E743}" dt="2023-06-30T07:57:26.965" v="5523" actId="478"/>
          <ac:picMkLst>
            <pc:docMk/>
            <pc:sldMk cId="2060063699" sldId="266"/>
            <ac:picMk id="12" creationId="{99D13DA7-7856-1E37-E0AC-5E21F6E9174F}"/>
          </ac:picMkLst>
        </pc:picChg>
        <pc:picChg chg="add del mod modCrop">
          <ac:chgData name="Ole Raal" userId="214bbc39-5cef-4608-ada6-b2f3da8c84a6" providerId="ADAL" clId="{46F6182E-3485-41E9-898A-4573DA40E743}" dt="2023-06-30T07:57:27.580" v="5524" actId="478"/>
          <ac:picMkLst>
            <pc:docMk/>
            <pc:sldMk cId="2060063699" sldId="266"/>
            <ac:picMk id="13" creationId="{AF9D9C1C-8DD5-BDC4-1CE5-9E49CD0BDE06}"/>
          </ac:picMkLst>
        </pc:picChg>
        <pc:picChg chg="add mod">
          <ac:chgData name="Ole Raal" userId="214bbc39-5cef-4608-ada6-b2f3da8c84a6" providerId="ADAL" clId="{46F6182E-3485-41E9-898A-4573DA40E743}" dt="2023-06-30T07:58:09.980" v="5555" actId="1076"/>
          <ac:picMkLst>
            <pc:docMk/>
            <pc:sldMk cId="2060063699" sldId="266"/>
            <ac:picMk id="15" creationId="{F9449BAF-465E-9AF2-1D18-AA868C877BC3}"/>
          </ac:picMkLst>
        </pc:picChg>
      </pc:sldChg>
      <pc:sldChg chg="addSp modSp new mod">
        <pc:chgData name="Ole Raal" userId="214bbc39-5cef-4608-ada6-b2f3da8c84a6" providerId="ADAL" clId="{46F6182E-3485-41E9-898A-4573DA40E743}" dt="2023-06-29T13:51:41.460" v="5316" actId="403"/>
        <pc:sldMkLst>
          <pc:docMk/>
          <pc:sldMk cId="3525040456" sldId="267"/>
        </pc:sldMkLst>
        <pc:spChg chg="mod">
          <ac:chgData name="Ole Raal" userId="214bbc39-5cef-4608-ada6-b2f3da8c84a6" providerId="ADAL" clId="{46F6182E-3485-41E9-898A-4573DA40E743}" dt="2023-06-22T07:19:12.609" v="4917" actId="6549"/>
          <ac:spMkLst>
            <pc:docMk/>
            <pc:sldMk cId="3525040456" sldId="267"/>
            <ac:spMk id="2" creationId="{3BE5EA4F-5A35-3051-B461-AF87FC1FC928}"/>
          </ac:spMkLst>
        </pc:spChg>
        <pc:spChg chg="mod">
          <ac:chgData name="Ole Raal" userId="214bbc39-5cef-4608-ada6-b2f3da8c84a6" providerId="ADAL" clId="{46F6182E-3485-41E9-898A-4573DA40E743}" dt="2023-06-29T13:51:41.460" v="5316" actId="403"/>
          <ac:spMkLst>
            <pc:docMk/>
            <pc:sldMk cId="3525040456" sldId="267"/>
            <ac:spMk id="3" creationId="{6009A10F-E374-AFF8-7A49-ACDCB6BE5DAA}"/>
          </ac:spMkLst>
        </pc:spChg>
        <pc:picChg chg="add mod">
          <ac:chgData name="Ole Raal" userId="214bbc39-5cef-4608-ada6-b2f3da8c84a6" providerId="ADAL" clId="{46F6182E-3485-41E9-898A-4573DA40E743}" dt="2023-06-29T13:51:23.039" v="5315" actId="1076"/>
          <ac:picMkLst>
            <pc:docMk/>
            <pc:sldMk cId="3525040456" sldId="267"/>
            <ac:picMk id="5" creationId="{06BD8378-066C-CCC3-A7CC-15E7F0E830DA}"/>
          </ac:picMkLst>
        </pc:picChg>
      </pc:sldChg>
      <pc:sldChg chg="modSp new del mod">
        <pc:chgData name="Ole Raal" userId="214bbc39-5cef-4608-ada6-b2f3da8c84a6" providerId="ADAL" clId="{46F6182E-3485-41E9-898A-4573DA40E743}" dt="2023-05-02T11:18:06.232" v="817" actId="47"/>
        <pc:sldMkLst>
          <pc:docMk/>
          <pc:sldMk cId="4192291848" sldId="267"/>
        </pc:sldMkLst>
        <pc:spChg chg="mod">
          <ac:chgData name="Ole Raal" userId="214bbc39-5cef-4608-ada6-b2f3da8c84a6" providerId="ADAL" clId="{46F6182E-3485-41E9-898A-4573DA40E743}" dt="2023-05-02T11:17:30.567" v="811" actId="20577"/>
          <ac:spMkLst>
            <pc:docMk/>
            <pc:sldMk cId="4192291848" sldId="267"/>
            <ac:spMk id="3" creationId="{2E14B9C4-1EF9-EF8E-8B07-72D9BC0F223C}"/>
          </ac:spMkLst>
        </pc:spChg>
      </pc:sldChg>
      <pc:sldChg chg="modSp new del mod ord">
        <pc:chgData name="Ole Raal" userId="214bbc39-5cef-4608-ada6-b2f3da8c84a6" providerId="ADAL" clId="{46F6182E-3485-41E9-898A-4573DA40E743}" dt="2023-07-03T09:22:33.479" v="5805" actId="47"/>
        <pc:sldMkLst>
          <pc:docMk/>
          <pc:sldMk cId="1078447063" sldId="268"/>
        </pc:sldMkLst>
        <pc:spChg chg="mod">
          <ac:chgData name="Ole Raal" userId="214bbc39-5cef-4608-ada6-b2f3da8c84a6" providerId="ADAL" clId="{46F6182E-3485-41E9-898A-4573DA40E743}" dt="2023-05-11T11:05:33.140" v="2554" actId="20577"/>
          <ac:spMkLst>
            <pc:docMk/>
            <pc:sldMk cId="1078447063" sldId="268"/>
            <ac:spMk id="3" creationId="{0ACDD59D-FC9A-9298-185A-B7A9B0979E8D}"/>
          </ac:spMkLst>
        </pc:spChg>
      </pc:sldChg>
      <pc:sldChg chg="addSp delSp modSp new mod delAnim modAnim">
        <pc:chgData name="Ole Raal" userId="214bbc39-5cef-4608-ada6-b2f3da8c84a6" providerId="ADAL" clId="{46F6182E-3485-41E9-898A-4573DA40E743}" dt="2023-06-29T11:11:37.187" v="5071" actId="14100"/>
        <pc:sldMkLst>
          <pc:docMk/>
          <pc:sldMk cId="72062577" sldId="269"/>
        </pc:sldMkLst>
        <pc:spChg chg="mod">
          <ac:chgData name="Ole Raal" userId="214bbc39-5cef-4608-ada6-b2f3da8c84a6" providerId="ADAL" clId="{46F6182E-3485-41E9-898A-4573DA40E743}" dt="2023-05-11T11:05:44.915" v="2577" actId="20577"/>
          <ac:spMkLst>
            <pc:docMk/>
            <pc:sldMk cId="72062577" sldId="269"/>
            <ac:spMk id="2" creationId="{3E59C801-EE61-9653-7B91-573C048FCD47}"/>
          </ac:spMkLst>
        </pc:spChg>
        <pc:spChg chg="mod">
          <ac:chgData name="Ole Raal" userId="214bbc39-5cef-4608-ada6-b2f3da8c84a6" providerId="ADAL" clId="{46F6182E-3485-41E9-898A-4573DA40E743}" dt="2023-06-29T11:11:09.467" v="5061" actId="1076"/>
          <ac:spMkLst>
            <pc:docMk/>
            <pc:sldMk cId="72062577" sldId="269"/>
            <ac:spMk id="3" creationId="{D7F99CD9-FA99-DC8C-8AED-D1EA92820471}"/>
          </ac:spMkLst>
        </pc:spChg>
        <pc:spChg chg="add del mod">
          <ac:chgData name="Ole Raal" userId="214bbc39-5cef-4608-ada6-b2f3da8c84a6" providerId="ADAL" clId="{46F6182E-3485-41E9-898A-4573DA40E743}" dt="2023-05-11T11:06:22.752" v="2612" actId="478"/>
          <ac:spMkLst>
            <pc:docMk/>
            <pc:sldMk cId="72062577" sldId="269"/>
            <ac:spMk id="4" creationId="{F4843CF4-50AE-7F62-D3FC-C81B8A7A2767}"/>
          </ac:spMkLst>
        </pc:spChg>
        <pc:spChg chg="add del mod">
          <ac:chgData name="Ole Raal" userId="214bbc39-5cef-4608-ada6-b2f3da8c84a6" providerId="ADAL" clId="{46F6182E-3485-41E9-898A-4573DA40E743}" dt="2023-06-29T11:03:08.580" v="5009" actId="478"/>
          <ac:spMkLst>
            <pc:docMk/>
            <pc:sldMk cId="72062577" sldId="269"/>
            <ac:spMk id="9" creationId="{20FF80EE-1727-FF2D-CB67-F8989B3DFA8B}"/>
          </ac:spMkLst>
        </pc:spChg>
        <pc:picChg chg="add mod">
          <ac:chgData name="Ole Raal" userId="214bbc39-5cef-4608-ada6-b2f3da8c84a6" providerId="ADAL" clId="{46F6182E-3485-41E9-898A-4573DA40E743}" dt="2023-05-11T13:58:19.686" v="3181" actId="1076"/>
          <ac:picMkLst>
            <pc:docMk/>
            <pc:sldMk cId="72062577" sldId="269"/>
            <ac:picMk id="4" creationId="{D8EAFA2E-4CB7-9D0A-890C-B91DB9C9B222}"/>
          </ac:picMkLst>
        </pc:picChg>
        <pc:picChg chg="add mod ord modCrop">
          <ac:chgData name="Ole Raal" userId="214bbc39-5cef-4608-ada6-b2f3da8c84a6" providerId="ADAL" clId="{46F6182E-3485-41E9-898A-4573DA40E743}" dt="2023-06-29T11:11:21.438" v="5068" actId="1076"/>
          <ac:picMkLst>
            <pc:docMk/>
            <pc:sldMk cId="72062577" sldId="269"/>
            <ac:picMk id="6" creationId="{7475A217-13B4-4B60-E6F5-15EB217ED6AB}"/>
          </ac:picMkLst>
        </pc:picChg>
        <pc:picChg chg="add mod modCrop">
          <ac:chgData name="Ole Raal" userId="214bbc39-5cef-4608-ada6-b2f3da8c84a6" providerId="ADAL" clId="{46F6182E-3485-41E9-898A-4573DA40E743}" dt="2023-06-29T11:11:22.946" v="5069" actId="1076"/>
          <ac:picMkLst>
            <pc:docMk/>
            <pc:sldMk cId="72062577" sldId="269"/>
            <ac:picMk id="7" creationId="{3D482B36-793F-48FB-95AD-DD4C64F80E11}"/>
          </ac:picMkLst>
        </pc:picChg>
        <pc:picChg chg="add mod">
          <ac:chgData name="Ole Raal" userId="214bbc39-5cef-4608-ada6-b2f3da8c84a6" providerId="ADAL" clId="{46F6182E-3485-41E9-898A-4573DA40E743}" dt="2023-06-29T11:11:37.187" v="5071" actId="14100"/>
          <ac:picMkLst>
            <pc:docMk/>
            <pc:sldMk cId="72062577" sldId="269"/>
            <ac:picMk id="8" creationId="{4DCFEAAF-480E-35FD-17E5-A09CCEBC9E1C}"/>
          </ac:picMkLst>
        </pc:picChg>
        <pc:picChg chg="add del mod">
          <ac:chgData name="Ole Raal" userId="214bbc39-5cef-4608-ada6-b2f3da8c84a6" providerId="ADAL" clId="{46F6182E-3485-41E9-898A-4573DA40E743}" dt="2023-06-29T11:07:05.620" v="5015" actId="21"/>
          <ac:picMkLst>
            <pc:docMk/>
            <pc:sldMk cId="72062577" sldId="269"/>
            <ac:picMk id="10" creationId="{7764745F-851B-014D-5229-13D96F45D2C7}"/>
          </ac:picMkLst>
        </pc:picChg>
        <pc:picChg chg="add del mod">
          <ac:chgData name="Ole Raal" userId="214bbc39-5cef-4608-ada6-b2f3da8c84a6" providerId="ADAL" clId="{46F6182E-3485-41E9-898A-4573DA40E743}" dt="2023-05-11T13:14:54.687" v="3175" actId="478"/>
          <ac:picMkLst>
            <pc:docMk/>
            <pc:sldMk cId="72062577" sldId="269"/>
            <ac:picMk id="10" creationId="{9F6FFEB9-2EB0-F05E-9E07-1B5D5B6B4528}"/>
          </ac:picMkLst>
        </pc:picChg>
      </pc:sldChg>
      <pc:sldChg chg="new del">
        <pc:chgData name="Ole Raal" userId="214bbc39-5cef-4608-ada6-b2f3da8c84a6" providerId="ADAL" clId="{46F6182E-3485-41E9-898A-4573DA40E743}" dt="2023-05-11T12:10:01.571" v="3123" actId="47"/>
        <pc:sldMkLst>
          <pc:docMk/>
          <pc:sldMk cId="907209221" sldId="270"/>
        </pc:sldMkLst>
      </pc:sldChg>
      <pc:sldChg chg="addSp delSp modSp new mod">
        <pc:chgData name="Ole Raal" userId="214bbc39-5cef-4608-ada6-b2f3da8c84a6" providerId="ADAL" clId="{46F6182E-3485-41E9-898A-4573DA40E743}" dt="2023-06-20T12:19:31.687" v="4837" actId="20577"/>
        <pc:sldMkLst>
          <pc:docMk/>
          <pc:sldMk cId="3398227003" sldId="270"/>
        </pc:sldMkLst>
        <pc:spChg chg="mod">
          <ac:chgData name="Ole Raal" userId="214bbc39-5cef-4608-ada6-b2f3da8c84a6" providerId="ADAL" clId="{46F6182E-3485-41E9-898A-4573DA40E743}" dt="2023-06-20T08:25:06.264" v="3348" actId="20577"/>
          <ac:spMkLst>
            <pc:docMk/>
            <pc:sldMk cId="3398227003" sldId="270"/>
            <ac:spMk id="2" creationId="{E2E67468-1FED-54E8-4030-1DE0CE734C7C}"/>
          </ac:spMkLst>
        </pc:spChg>
        <pc:spChg chg="del">
          <ac:chgData name="Ole Raal" userId="214bbc39-5cef-4608-ada6-b2f3da8c84a6" providerId="ADAL" clId="{46F6182E-3485-41E9-898A-4573DA40E743}" dt="2023-06-20T08:25:10.441" v="3349" actId="478"/>
          <ac:spMkLst>
            <pc:docMk/>
            <pc:sldMk cId="3398227003" sldId="270"/>
            <ac:spMk id="3" creationId="{3F3DE6A7-C4EB-4FFD-BD5A-349C4799F469}"/>
          </ac:spMkLst>
        </pc:spChg>
        <pc:spChg chg="mod">
          <ac:chgData name="Ole Raal" userId="214bbc39-5cef-4608-ada6-b2f3da8c84a6" providerId="ADAL" clId="{46F6182E-3485-41E9-898A-4573DA40E743}" dt="2023-06-20T08:25:31.892" v="3350"/>
          <ac:spMkLst>
            <pc:docMk/>
            <pc:sldMk cId="3398227003" sldId="270"/>
            <ac:spMk id="5" creationId="{91B7972C-4D22-232C-B25F-CA27AA894F87}"/>
          </ac:spMkLst>
        </pc:spChg>
        <pc:spChg chg="mod">
          <ac:chgData name="Ole Raal" userId="214bbc39-5cef-4608-ada6-b2f3da8c84a6" providerId="ADAL" clId="{46F6182E-3485-41E9-898A-4573DA40E743}" dt="2023-06-20T08:25:31.892" v="3350"/>
          <ac:spMkLst>
            <pc:docMk/>
            <pc:sldMk cId="3398227003" sldId="270"/>
            <ac:spMk id="6" creationId="{B7457CAA-0E23-91E6-AA51-A79D8B73EE26}"/>
          </ac:spMkLst>
        </pc:spChg>
        <pc:spChg chg="add mod">
          <ac:chgData name="Ole Raal" userId="214bbc39-5cef-4608-ada6-b2f3da8c84a6" providerId="ADAL" clId="{46F6182E-3485-41E9-898A-4573DA40E743}" dt="2023-06-20T08:25:36.052" v="3351" actId="1076"/>
          <ac:spMkLst>
            <pc:docMk/>
            <pc:sldMk cId="3398227003" sldId="270"/>
            <ac:spMk id="14" creationId="{7FE1D343-796B-46BB-F2C9-96615D830D83}"/>
          </ac:spMkLst>
        </pc:spChg>
        <pc:spChg chg="add mod">
          <ac:chgData name="Ole Raal" userId="214bbc39-5cef-4608-ada6-b2f3da8c84a6" providerId="ADAL" clId="{46F6182E-3485-41E9-898A-4573DA40E743}" dt="2023-06-20T08:25:36.052" v="3351" actId="1076"/>
          <ac:spMkLst>
            <pc:docMk/>
            <pc:sldMk cId="3398227003" sldId="270"/>
            <ac:spMk id="17" creationId="{03425CC3-1DD7-5151-4700-3A2EECCFB78A}"/>
          </ac:spMkLst>
        </pc:spChg>
        <pc:spChg chg="add mod">
          <ac:chgData name="Ole Raal" userId="214bbc39-5cef-4608-ada6-b2f3da8c84a6" providerId="ADAL" clId="{46F6182E-3485-41E9-898A-4573DA40E743}" dt="2023-06-20T08:25:36.052" v="3351" actId="1076"/>
          <ac:spMkLst>
            <pc:docMk/>
            <pc:sldMk cId="3398227003" sldId="270"/>
            <ac:spMk id="19" creationId="{AA59A4E0-AEA0-9E13-76E6-B53FBE122644}"/>
          </ac:spMkLst>
        </pc:spChg>
        <pc:spChg chg="add mod">
          <ac:chgData name="Ole Raal" userId="214bbc39-5cef-4608-ada6-b2f3da8c84a6" providerId="ADAL" clId="{46F6182E-3485-41E9-898A-4573DA40E743}" dt="2023-06-20T11:30:00.823" v="3453" actId="1076"/>
          <ac:spMkLst>
            <pc:docMk/>
            <pc:sldMk cId="3398227003" sldId="270"/>
            <ac:spMk id="39" creationId="{B5B47325-2C01-44D2-4B84-7D4F4BF31E78}"/>
          </ac:spMkLst>
        </pc:spChg>
        <pc:spChg chg="add mod">
          <ac:chgData name="Ole Raal" userId="214bbc39-5cef-4608-ada6-b2f3da8c84a6" providerId="ADAL" clId="{46F6182E-3485-41E9-898A-4573DA40E743}" dt="2023-06-20T11:30:32.033" v="3463" actId="20577"/>
          <ac:spMkLst>
            <pc:docMk/>
            <pc:sldMk cId="3398227003" sldId="270"/>
            <ac:spMk id="43" creationId="{C683386C-D97A-820D-9F2E-1696A3AB1F8B}"/>
          </ac:spMkLst>
        </pc:spChg>
        <pc:spChg chg="add mod">
          <ac:chgData name="Ole Raal" userId="214bbc39-5cef-4608-ada6-b2f3da8c84a6" providerId="ADAL" clId="{46F6182E-3485-41E9-898A-4573DA40E743}" dt="2023-06-20T11:31:13.150" v="3472" actId="20577"/>
          <ac:spMkLst>
            <pc:docMk/>
            <pc:sldMk cId="3398227003" sldId="270"/>
            <ac:spMk id="48" creationId="{3921BF35-D1DA-FA64-6663-AFE2A0D5F0C8}"/>
          </ac:spMkLst>
        </pc:spChg>
        <pc:spChg chg="add mod">
          <ac:chgData name="Ole Raal" userId="214bbc39-5cef-4608-ada6-b2f3da8c84a6" providerId="ADAL" clId="{46F6182E-3485-41E9-898A-4573DA40E743}" dt="2023-06-20T11:32:31.064" v="3482" actId="20577"/>
          <ac:spMkLst>
            <pc:docMk/>
            <pc:sldMk cId="3398227003" sldId="270"/>
            <ac:spMk id="51" creationId="{92C51969-E75B-53B0-7624-21BBF006A0B8}"/>
          </ac:spMkLst>
        </pc:spChg>
        <pc:spChg chg="add mod">
          <ac:chgData name="Ole Raal" userId="214bbc39-5cef-4608-ada6-b2f3da8c84a6" providerId="ADAL" clId="{46F6182E-3485-41E9-898A-4573DA40E743}" dt="2023-06-20T11:34:25.491" v="3505" actId="688"/>
          <ac:spMkLst>
            <pc:docMk/>
            <pc:sldMk cId="3398227003" sldId="270"/>
            <ac:spMk id="55" creationId="{7AFBA640-E7F1-B211-8FDE-86173F96BF8D}"/>
          </ac:spMkLst>
        </pc:spChg>
        <pc:spChg chg="add mod">
          <ac:chgData name="Ole Raal" userId="214bbc39-5cef-4608-ada6-b2f3da8c84a6" providerId="ADAL" clId="{46F6182E-3485-41E9-898A-4573DA40E743}" dt="2023-06-20T11:36:34.927" v="3516" actId="1076"/>
          <ac:spMkLst>
            <pc:docMk/>
            <pc:sldMk cId="3398227003" sldId="270"/>
            <ac:spMk id="56" creationId="{69FB86CD-BA8F-0AAB-F764-A3B09D48B569}"/>
          </ac:spMkLst>
        </pc:spChg>
        <pc:spChg chg="add mod">
          <ac:chgData name="Ole Raal" userId="214bbc39-5cef-4608-ada6-b2f3da8c84a6" providerId="ADAL" clId="{46F6182E-3485-41E9-898A-4573DA40E743}" dt="2023-06-20T11:37:02.669" v="3521" actId="1076"/>
          <ac:spMkLst>
            <pc:docMk/>
            <pc:sldMk cId="3398227003" sldId="270"/>
            <ac:spMk id="63" creationId="{D423C5D5-E061-D3D5-12DB-593D4D98D302}"/>
          </ac:spMkLst>
        </pc:spChg>
        <pc:spChg chg="add mod">
          <ac:chgData name="Ole Raal" userId="214bbc39-5cef-4608-ada6-b2f3da8c84a6" providerId="ADAL" clId="{46F6182E-3485-41E9-898A-4573DA40E743}" dt="2023-06-20T11:37:22.440" v="3526" actId="688"/>
          <ac:spMkLst>
            <pc:docMk/>
            <pc:sldMk cId="3398227003" sldId="270"/>
            <ac:spMk id="68" creationId="{6116B1BC-BB9A-DE54-F099-4D3A9F1881B5}"/>
          </ac:spMkLst>
        </pc:spChg>
        <pc:spChg chg="add mod">
          <ac:chgData name="Ole Raal" userId="214bbc39-5cef-4608-ada6-b2f3da8c84a6" providerId="ADAL" clId="{46F6182E-3485-41E9-898A-4573DA40E743}" dt="2023-06-20T12:10:25.787" v="4377" actId="207"/>
          <ac:spMkLst>
            <pc:docMk/>
            <pc:sldMk cId="3398227003" sldId="270"/>
            <ac:spMk id="69" creationId="{6E4B6F8D-169A-50B6-C94E-DBBBAEC5161A}"/>
          </ac:spMkLst>
        </pc:spChg>
        <pc:spChg chg="add mod">
          <ac:chgData name="Ole Raal" userId="214bbc39-5cef-4608-ada6-b2f3da8c84a6" providerId="ADAL" clId="{46F6182E-3485-41E9-898A-4573DA40E743}" dt="2023-06-20T12:19:20.294" v="4820" actId="1076"/>
          <ac:spMkLst>
            <pc:docMk/>
            <pc:sldMk cId="3398227003" sldId="270"/>
            <ac:spMk id="70" creationId="{89394FFF-50BE-FBCA-8F50-32AC27B6212B}"/>
          </ac:spMkLst>
        </pc:spChg>
        <pc:spChg chg="add mod">
          <ac:chgData name="Ole Raal" userId="214bbc39-5cef-4608-ada6-b2f3da8c84a6" providerId="ADAL" clId="{46F6182E-3485-41E9-898A-4573DA40E743}" dt="2023-06-20T12:19:31.687" v="4837" actId="20577"/>
          <ac:spMkLst>
            <pc:docMk/>
            <pc:sldMk cId="3398227003" sldId="270"/>
            <ac:spMk id="71" creationId="{8C042FD3-AD12-D817-85F6-1FDD3944AD25}"/>
          </ac:spMkLst>
        </pc:spChg>
        <pc:grpChg chg="add mod">
          <ac:chgData name="Ole Raal" userId="214bbc39-5cef-4608-ada6-b2f3da8c84a6" providerId="ADAL" clId="{46F6182E-3485-41E9-898A-4573DA40E743}" dt="2023-06-20T08:25:36.052" v="3351" actId="1076"/>
          <ac:grpSpMkLst>
            <pc:docMk/>
            <pc:sldMk cId="3398227003" sldId="270"/>
            <ac:grpSpMk id="4" creationId="{4D8C8A7A-057B-79AA-23AA-C0C85968F4F4}"/>
          </ac:grpSpMkLst>
        </pc:grpChg>
        <pc:grpChg chg="add mod">
          <ac:chgData name="Ole Raal" userId="214bbc39-5cef-4608-ada6-b2f3da8c84a6" providerId="ADAL" clId="{46F6182E-3485-41E9-898A-4573DA40E743}" dt="2023-06-20T08:25:36.052" v="3351" actId="1076"/>
          <ac:grpSpMkLst>
            <pc:docMk/>
            <pc:sldMk cId="3398227003" sldId="270"/>
            <ac:grpSpMk id="27" creationId="{EE58761D-37AA-38F8-C594-C15538D79E2F}"/>
          </ac:grpSpMkLst>
        </pc:grpChg>
        <pc:grpChg chg="add mod">
          <ac:chgData name="Ole Raal" userId="214bbc39-5cef-4608-ada6-b2f3da8c84a6" providerId="ADAL" clId="{46F6182E-3485-41E9-898A-4573DA40E743}" dt="2023-06-20T08:25:36.052" v="3351" actId="1076"/>
          <ac:grpSpMkLst>
            <pc:docMk/>
            <pc:sldMk cId="3398227003" sldId="270"/>
            <ac:grpSpMk id="30" creationId="{2A0A047C-C03C-23F2-2011-AA4F36AC7061}"/>
          </ac:grpSpMkLst>
        </pc:grpChg>
        <pc:grpChg chg="add mod">
          <ac:chgData name="Ole Raal" userId="214bbc39-5cef-4608-ada6-b2f3da8c84a6" providerId="ADAL" clId="{46F6182E-3485-41E9-898A-4573DA40E743}" dt="2023-06-20T11:34:13.065" v="3502" actId="14100"/>
          <ac:grpSpMkLst>
            <pc:docMk/>
            <pc:sldMk cId="3398227003" sldId="270"/>
            <ac:grpSpMk id="52" creationId="{EC898CC4-8F65-E987-0335-DD5A426170D1}"/>
          </ac:grpSpMkLst>
        </pc:grpChg>
        <pc:grpChg chg="add mod">
          <ac:chgData name="Ole Raal" userId="214bbc39-5cef-4608-ada6-b2f3da8c84a6" providerId="ADAL" clId="{46F6182E-3485-41E9-898A-4573DA40E743}" dt="2023-06-20T11:37:16.792" v="3524" actId="14100"/>
          <ac:grpSpMkLst>
            <pc:docMk/>
            <pc:sldMk cId="3398227003" sldId="270"/>
            <ac:grpSpMk id="65" creationId="{1A469951-3BDC-5B29-2AE4-265F216869DA}"/>
          </ac:grpSpMkLst>
        </pc:grpChg>
        <pc:picChg chg="add mod">
          <ac:chgData name="Ole Raal" userId="214bbc39-5cef-4608-ada6-b2f3da8c84a6" providerId="ADAL" clId="{46F6182E-3485-41E9-898A-4573DA40E743}" dt="2023-06-20T08:25:36.052" v="3351" actId="1076"/>
          <ac:picMkLst>
            <pc:docMk/>
            <pc:sldMk cId="3398227003" sldId="270"/>
            <ac:picMk id="7" creationId="{0764E3C4-D2EF-D92D-D66F-31F8854871E5}"/>
          </ac:picMkLst>
        </pc:picChg>
        <pc:picChg chg="add mod">
          <ac:chgData name="Ole Raal" userId="214bbc39-5cef-4608-ada6-b2f3da8c84a6" providerId="ADAL" clId="{46F6182E-3485-41E9-898A-4573DA40E743}" dt="2023-06-20T08:25:36.052" v="3351" actId="1076"/>
          <ac:picMkLst>
            <pc:docMk/>
            <pc:sldMk cId="3398227003" sldId="270"/>
            <ac:picMk id="16" creationId="{895F0F5E-5508-DC22-5CBF-29024AE22C47}"/>
          </ac:picMkLst>
        </pc:picChg>
        <pc:picChg chg="add mod modCrop">
          <ac:chgData name="Ole Raal" userId="214bbc39-5cef-4608-ada6-b2f3da8c84a6" providerId="ADAL" clId="{46F6182E-3485-41E9-898A-4573DA40E743}" dt="2023-06-20T11:31:43.086" v="3473" actId="29295"/>
          <ac:picMkLst>
            <pc:docMk/>
            <pc:sldMk cId="3398227003" sldId="270"/>
            <ac:picMk id="34" creationId="{D7C30FBA-DE71-F22E-C23E-C2B68FF13982}"/>
          </ac:picMkLst>
        </pc:picChg>
        <pc:picChg chg="add del mod modCrop">
          <ac:chgData name="Ole Raal" userId="214bbc39-5cef-4608-ada6-b2f3da8c84a6" providerId="ADAL" clId="{46F6182E-3485-41E9-898A-4573DA40E743}" dt="2023-06-20T11:25:29.871" v="3411" actId="478"/>
          <ac:picMkLst>
            <pc:docMk/>
            <pc:sldMk cId="3398227003" sldId="270"/>
            <ac:picMk id="36" creationId="{3E549CCC-6F6B-0742-F3B5-59BDE60B9FDA}"/>
          </ac:picMkLst>
        </pc:picChg>
        <pc:picChg chg="add mod">
          <ac:chgData name="Ole Raal" userId="214bbc39-5cef-4608-ada6-b2f3da8c84a6" providerId="ADAL" clId="{46F6182E-3485-41E9-898A-4573DA40E743}" dt="2023-06-20T11:31:51.819" v="3474" actId="29295"/>
          <ac:picMkLst>
            <pc:docMk/>
            <pc:sldMk cId="3398227003" sldId="270"/>
            <ac:picMk id="38" creationId="{3201D23B-CE3D-5F12-210D-30B56B7ECB56}"/>
          </ac:picMkLst>
        </pc:picChg>
        <pc:cxnChg chg="add mod">
          <ac:chgData name="Ole Raal" userId="214bbc39-5cef-4608-ada6-b2f3da8c84a6" providerId="ADAL" clId="{46F6182E-3485-41E9-898A-4573DA40E743}" dt="2023-06-20T08:25:36.052" v="3351" actId="1076"/>
          <ac:cxnSpMkLst>
            <pc:docMk/>
            <pc:sldMk cId="3398227003" sldId="270"/>
            <ac:cxnSpMk id="8" creationId="{37EF9E82-0815-E969-1984-6E9AA277AB34}"/>
          </ac:cxnSpMkLst>
        </pc:cxnChg>
        <pc:cxnChg chg="add mod">
          <ac:chgData name="Ole Raal" userId="214bbc39-5cef-4608-ada6-b2f3da8c84a6" providerId="ADAL" clId="{46F6182E-3485-41E9-898A-4573DA40E743}" dt="2023-06-20T08:25:36.052" v="3351" actId="1076"/>
          <ac:cxnSpMkLst>
            <pc:docMk/>
            <pc:sldMk cId="3398227003" sldId="270"/>
            <ac:cxnSpMk id="9" creationId="{5C535040-25DE-02F0-2EBC-8434111A0B43}"/>
          </ac:cxnSpMkLst>
        </pc:cxnChg>
        <pc:cxnChg chg="add mod">
          <ac:chgData name="Ole Raal" userId="214bbc39-5cef-4608-ada6-b2f3da8c84a6" providerId="ADAL" clId="{46F6182E-3485-41E9-898A-4573DA40E743}" dt="2023-06-20T08:25:36.052" v="3351" actId="1076"/>
          <ac:cxnSpMkLst>
            <pc:docMk/>
            <pc:sldMk cId="3398227003" sldId="270"/>
            <ac:cxnSpMk id="10" creationId="{C7309565-D025-0350-3A6D-DBB841EAFE83}"/>
          </ac:cxnSpMkLst>
        </pc:cxnChg>
        <pc:cxnChg chg="add mod">
          <ac:chgData name="Ole Raal" userId="214bbc39-5cef-4608-ada6-b2f3da8c84a6" providerId="ADAL" clId="{46F6182E-3485-41E9-898A-4573DA40E743}" dt="2023-06-20T08:25:36.052" v="3351" actId="1076"/>
          <ac:cxnSpMkLst>
            <pc:docMk/>
            <pc:sldMk cId="3398227003" sldId="270"/>
            <ac:cxnSpMk id="11" creationId="{E3ED04E7-0975-F3C4-CC2D-70BF6C04253E}"/>
          </ac:cxnSpMkLst>
        </pc:cxnChg>
        <pc:cxnChg chg="add mod">
          <ac:chgData name="Ole Raal" userId="214bbc39-5cef-4608-ada6-b2f3da8c84a6" providerId="ADAL" clId="{46F6182E-3485-41E9-898A-4573DA40E743}" dt="2023-06-20T08:25:36.052" v="3351" actId="1076"/>
          <ac:cxnSpMkLst>
            <pc:docMk/>
            <pc:sldMk cId="3398227003" sldId="270"/>
            <ac:cxnSpMk id="12" creationId="{1915F2AF-C25D-6B8B-223C-2811F674C246}"/>
          </ac:cxnSpMkLst>
        </pc:cxnChg>
        <pc:cxnChg chg="add mod">
          <ac:chgData name="Ole Raal" userId="214bbc39-5cef-4608-ada6-b2f3da8c84a6" providerId="ADAL" clId="{46F6182E-3485-41E9-898A-4573DA40E743}" dt="2023-06-20T08:25:36.052" v="3351" actId="1076"/>
          <ac:cxnSpMkLst>
            <pc:docMk/>
            <pc:sldMk cId="3398227003" sldId="270"/>
            <ac:cxnSpMk id="13" creationId="{66067AF4-3604-1A5C-F7FE-9A8E62FE7936}"/>
          </ac:cxnSpMkLst>
        </pc:cxnChg>
        <pc:cxnChg chg="add mod">
          <ac:chgData name="Ole Raal" userId="214bbc39-5cef-4608-ada6-b2f3da8c84a6" providerId="ADAL" clId="{46F6182E-3485-41E9-898A-4573DA40E743}" dt="2023-06-20T08:25:36.052" v="3351" actId="1076"/>
          <ac:cxnSpMkLst>
            <pc:docMk/>
            <pc:sldMk cId="3398227003" sldId="270"/>
            <ac:cxnSpMk id="15" creationId="{F641977F-036A-334F-DDD8-D2D34278AE5D}"/>
          </ac:cxnSpMkLst>
        </pc:cxnChg>
        <pc:cxnChg chg="add mod">
          <ac:chgData name="Ole Raal" userId="214bbc39-5cef-4608-ada6-b2f3da8c84a6" providerId="ADAL" clId="{46F6182E-3485-41E9-898A-4573DA40E743}" dt="2023-06-20T08:25:36.052" v="3351" actId="1076"/>
          <ac:cxnSpMkLst>
            <pc:docMk/>
            <pc:sldMk cId="3398227003" sldId="270"/>
            <ac:cxnSpMk id="18" creationId="{CF1AF2FE-1616-E105-F360-3F422BE5DBE8}"/>
          </ac:cxnSpMkLst>
        </pc:cxnChg>
        <pc:cxnChg chg="add mod">
          <ac:chgData name="Ole Raal" userId="214bbc39-5cef-4608-ada6-b2f3da8c84a6" providerId="ADAL" clId="{46F6182E-3485-41E9-898A-4573DA40E743}" dt="2023-06-20T08:25:36.052" v="3351" actId="1076"/>
          <ac:cxnSpMkLst>
            <pc:docMk/>
            <pc:sldMk cId="3398227003" sldId="270"/>
            <ac:cxnSpMk id="20" creationId="{EEAF84C7-177F-68B8-6E8A-2FF30ECF5E11}"/>
          </ac:cxnSpMkLst>
        </pc:cxnChg>
        <pc:cxnChg chg="add mod">
          <ac:chgData name="Ole Raal" userId="214bbc39-5cef-4608-ada6-b2f3da8c84a6" providerId="ADAL" clId="{46F6182E-3485-41E9-898A-4573DA40E743}" dt="2023-06-20T08:25:36.052" v="3351" actId="1076"/>
          <ac:cxnSpMkLst>
            <pc:docMk/>
            <pc:sldMk cId="3398227003" sldId="270"/>
            <ac:cxnSpMk id="21" creationId="{540EBB62-7616-B28C-B980-F9900EABAECF}"/>
          </ac:cxnSpMkLst>
        </pc:cxnChg>
        <pc:cxnChg chg="add mod">
          <ac:chgData name="Ole Raal" userId="214bbc39-5cef-4608-ada6-b2f3da8c84a6" providerId="ADAL" clId="{46F6182E-3485-41E9-898A-4573DA40E743}" dt="2023-06-20T08:25:36.052" v="3351" actId="1076"/>
          <ac:cxnSpMkLst>
            <pc:docMk/>
            <pc:sldMk cId="3398227003" sldId="270"/>
            <ac:cxnSpMk id="22" creationId="{9003AEEA-87B4-CADC-EEA0-E5FCB631B7C5}"/>
          </ac:cxnSpMkLst>
        </pc:cxnChg>
        <pc:cxnChg chg="add mod">
          <ac:chgData name="Ole Raal" userId="214bbc39-5cef-4608-ada6-b2f3da8c84a6" providerId="ADAL" clId="{46F6182E-3485-41E9-898A-4573DA40E743}" dt="2023-06-20T08:25:36.052" v="3351" actId="1076"/>
          <ac:cxnSpMkLst>
            <pc:docMk/>
            <pc:sldMk cId="3398227003" sldId="270"/>
            <ac:cxnSpMk id="23" creationId="{5EDFD2BC-A820-5680-D981-814C28D253EB}"/>
          </ac:cxnSpMkLst>
        </pc:cxnChg>
        <pc:cxnChg chg="add mod">
          <ac:chgData name="Ole Raal" userId="214bbc39-5cef-4608-ada6-b2f3da8c84a6" providerId="ADAL" clId="{46F6182E-3485-41E9-898A-4573DA40E743}" dt="2023-06-20T08:25:36.052" v="3351" actId="1076"/>
          <ac:cxnSpMkLst>
            <pc:docMk/>
            <pc:sldMk cId="3398227003" sldId="270"/>
            <ac:cxnSpMk id="24" creationId="{65A7CE1D-DFA4-8979-9FB8-27C1B44A00CA}"/>
          </ac:cxnSpMkLst>
        </pc:cxnChg>
        <pc:cxnChg chg="add mod">
          <ac:chgData name="Ole Raal" userId="214bbc39-5cef-4608-ada6-b2f3da8c84a6" providerId="ADAL" clId="{46F6182E-3485-41E9-898A-4573DA40E743}" dt="2023-06-20T08:25:36.052" v="3351" actId="1076"/>
          <ac:cxnSpMkLst>
            <pc:docMk/>
            <pc:sldMk cId="3398227003" sldId="270"/>
            <ac:cxnSpMk id="25" creationId="{2C38AC35-D357-ABC7-4DC3-7DB4CBA5BB94}"/>
          </ac:cxnSpMkLst>
        </pc:cxnChg>
        <pc:cxnChg chg="add mod">
          <ac:chgData name="Ole Raal" userId="214bbc39-5cef-4608-ada6-b2f3da8c84a6" providerId="ADAL" clId="{46F6182E-3485-41E9-898A-4573DA40E743}" dt="2023-06-20T08:25:36.052" v="3351" actId="1076"/>
          <ac:cxnSpMkLst>
            <pc:docMk/>
            <pc:sldMk cId="3398227003" sldId="270"/>
            <ac:cxnSpMk id="26" creationId="{DD6D8F1F-96EF-A3A7-C990-80F7138C8D1F}"/>
          </ac:cxnSpMkLst>
        </pc:cxnChg>
        <pc:cxnChg chg="mod">
          <ac:chgData name="Ole Raal" userId="214bbc39-5cef-4608-ada6-b2f3da8c84a6" providerId="ADAL" clId="{46F6182E-3485-41E9-898A-4573DA40E743}" dt="2023-06-20T08:25:31.892" v="3350"/>
          <ac:cxnSpMkLst>
            <pc:docMk/>
            <pc:sldMk cId="3398227003" sldId="270"/>
            <ac:cxnSpMk id="28" creationId="{293A61DE-E8C3-5537-1A80-3D9720209947}"/>
          </ac:cxnSpMkLst>
        </pc:cxnChg>
        <pc:cxnChg chg="mod">
          <ac:chgData name="Ole Raal" userId="214bbc39-5cef-4608-ada6-b2f3da8c84a6" providerId="ADAL" clId="{46F6182E-3485-41E9-898A-4573DA40E743}" dt="2023-06-20T08:25:31.892" v="3350"/>
          <ac:cxnSpMkLst>
            <pc:docMk/>
            <pc:sldMk cId="3398227003" sldId="270"/>
            <ac:cxnSpMk id="29" creationId="{E4606FE8-95E8-5AD2-313D-FA3888BEC4DA}"/>
          </ac:cxnSpMkLst>
        </pc:cxnChg>
        <pc:cxnChg chg="mod">
          <ac:chgData name="Ole Raal" userId="214bbc39-5cef-4608-ada6-b2f3da8c84a6" providerId="ADAL" clId="{46F6182E-3485-41E9-898A-4573DA40E743}" dt="2023-06-20T08:25:31.892" v="3350"/>
          <ac:cxnSpMkLst>
            <pc:docMk/>
            <pc:sldMk cId="3398227003" sldId="270"/>
            <ac:cxnSpMk id="31" creationId="{34F5EA7D-9BAC-576C-6833-E8E9FFBCD8C6}"/>
          </ac:cxnSpMkLst>
        </pc:cxnChg>
        <pc:cxnChg chg="mod">
          <ac:chgData name="Ole Raal" userId="214bbc39-5cef-4608-ada6-b2f3da8c84a6" providerId="ADAL" clId="{46F6182E-3485-41E9-898A-4573DA40E743}" dt="2023-06-20T08:25:31.892" v="3350"/>
          <ac:cxnSpMkLst>
            <pc:docMk/>
            <pc:sldMk cId="3398227003" sldId="270"/>
            <ac:cxnSpMk id="32" creationId="{4F1231E2-DFED-FE6D-EA82-B7D20E7BEBAF}"/>
          </ac:cxnSpMkLst>
        </pc:cxnChg>
        <pc:cxnChg chg="add mod">
          <ac:chgData name="Ole Raal" userId="214bbc39-5cef-4608-ada6-b2f3da8c84a6" providerId="ADAL" clId="{46F6182E-3485-41E9-898A-4573DA40E743}" dt="2023-06-20T11:35:42.938" v="3506" actId="208"/>
          <ac:cxnSpMkLst>
            <pc:docMk/>
            <pc:sldMk cId="3398227003" sldId="270"/>
            <ac:cxnSpMk id="41" creationId="{B06C208C-F56F-9E64-E461-E6B6679E386B}"/>
          </ac:cxnSpMkLst>
        </pc:cxnChg>
        <pc:cxnChg chg="add mod">
          <ac:chgData name="Ole Raal" userId="214bbc39-5cef-4608-ada6-b2f3da8c84a6" providerId="ADAL" clId="{46F6182E-3485-41E9-898A-4573DA40E743}" dt="2023-06-20T11:30:22.012" v="3458" actId="208"/>
          <ac:cxnSpMkLst>
            <pc:docMk/>
            <pc:sldMk cId="3398227003" sldId="270"/>
            <ac:cxnSpMk id="44" creationId="{4C162B18-63C8-1EA7-7FD5-5E27E55CD6D7}"/>
          </ac:cxnSpMkLst>
        </pc:cxnChg>
        <pc:cxnChg chg="add mod">
          <ac:chgData name="Ole Raal" userId="214bbc39-5cef-4608-ada6-b2f3da8c84a6" providerId="ADAL" clId="{46F6182E-3485-41E9-898A-4573DA40E743}" dt="2023-06-20T11:31:00.846" v="3468" actId="208"/>
          <ac:cxnSpMkLst>
            <pc:docMk/>
            <pc:sldMk cId="3398227003" sldId="270"/>
            <ac:cxnSpMk id="45" creationId="{82777220-F4B0-D28F-8573-B86B30482F04}"/>
          </ac:cxnSpMkLst>
        </pc:cxnChg>
        <pc:cxnChg chg="add mod">
          <ac:chgData name="Ole Raal" userId="214bbc39-5cef-4608-ada6-b2f3da8c84a6" providerId="ADAL" clId="{46F6182E-3485-41E9-898A-4573DA40E743}" dt="2023-06-20T11:32:53.453" v="3483" actId="208"/>
          <ac:cxnSpMkLst>
            <pc:docMk/>
            <pc:sldMk cId="3398227003" sldId="270"/>
            <ac:cxnSpMk id="49" creationId="{D82B2863-E2D1-70AE-F301-1DEB24C7D745}"/>
          </ac:cxnSpMkLst>
        </pc:cxnChg>
        <pc:cxnChg chg="mod">
          <ac:chgData name="Ole Raal" userId="214bbc39-5cef-4608-ada6-b2f3da8c84a6" providerId="ADAL" clId="{46F6182E-3485-41E9-898A-4573DA40E743}" dt="2023-06-20T11:33:13.181" v="3484"/>
          <ac:cxnSpMkLst>
            <pc:docMk/>
            <pc:sldMk cId="3398227003" sldId="270"/>
            <ac:cxnSpMk id="53" creationId="{2CF84733-95FF-CEA1-BB9F-ABF41CC057E0}"/>
          </ac:cxnSpMkLst>
        </pc:cxnChg>
        <pc:cxnChg chg="mod">
          <ac:chgData name="Ole Raal" userId="214bbc39-5cef-4608-ada6-b2f3da8c84a6" providerId="ADAL" clId="{46F6182E-3485-41E9-898A-4573DA40E743}" dt="2023-06-20T11:33:39.396" v="3490"/>
          <ac:cxnSpMkLst>
            <pc:docMk/>
            <pc:sldMk cId="3398227003" sldId="270"/>
            <ac:cxnSpMk id="54" creationId="{EFEE5DEB-D679-C696-3C84-170E4F0CFFC1}"/>
          </ac:cxnSpMkLst>
        </pc:cxnChg>
        <pc:cxnChg chg="add mod">
          <ac:chgData name="Ole Raal" userId="214bbc39-5cef-4608-ada6-b2f3da8c84a6" providerId="ADAL" clId="{46F6182E-3485-41E9-898A-4573DA40E743}" dt="2023-06-20T11:36:39.532" v="3517" actId="14100"/>
          <ac:cxnSpMkLst>
            <pc:docMk/>
            <pc:sldMk cId="3398227003" sldId="270"/>
            <ac:cxnSpMk id="57" creationId="{8F25D68B-F91F-F43E-B8F7-FF7013DEF574}"/>
          </ac:cxnSpMkLst>
        </pc:cxnChg>
        <pc:cxnChg chg="add mod">
          <ac:chgData name="Ole Raal" userId="214bbc39-5cef-4608-ada6-b2f3da8c84a6" providerId="ADAL" clId="{46F6182E-3485-41E9-898A-4573DA40E743}" dt="2023-06-20T11:36:59.632" v="3520" actId="14100"/>
          <ac:cxnSpMkLst>
            <pc:docMk/>
            <pc:sldMk cId="3398227003" sldId="270"/>
            <ac:cxnSpMk id="62" creationId="{825A1345-E8C9-FE3D-BF2F-B33EBAB29D22}"/>
          </ac:cxnSpMkLst>
        </pc:cxnChg>
        <pc:cxnChg chg="mod">
          <ac:chgData name="Ole Raal" userId="214bbc39-5cef-4608-ada6-b2f3da8c84a6" providerId="ADAL" clId="{46F6182E-3485-41E9-898A-4573DA40E743}" dt="2023-06-20T11:37:07.656" v="3522"/>
          <ac:cxnSpMkLst>
            <pc:docMk/>
            <pc:sldMk cId="3398227003" sldId="270"/>
            <ac:cxnSpMk id="66" creationId="{8AB35669-FA76-B2B2-9876-F53E06D5648B}"/>
          </ac:cxnSpMkLst>
        </pc:cxnChg>
        <pc:cxnChg chg="mod">
          <ac:chgData name="Ole Raal" userId="214bbc39-5cef-4608-ada6-b2f3da8c84a6" providerId="ADAL" clId="{46F6182E-3485-41E9-898A-4573DA40E743}" dt="2023-06-20T11:37:07.656" v="3522"/>
          <ac:cxnSpMkLst>
            <pc:docMk/>
            <pc:sldMk cId="3398227003" sldId="270"/>
            <ac:cxnSpMk id="67" creationId="{97868060-6FD4-F49B-30DD-1C6752CCB63E}"/>
          </ac:cxnSpMkLst>
        </pc:cxnChg>
      </pc:sldChg>
      <pc:sldChg chg="addSp delSp modSp new mod modNotesTx">
        <pc:chgData name="Ole Raal" userId="214bbc39-5cef-4608-ada6-b2f3da8c84a6" providerId="ADAL" clId="{46F6182E-3485-41E9-898A-4573DA40E743}" dt="2023-06-29T11:12:59.930" v="5076" actId="20577"/>
        <pc:sldMkLst>
          <pc:docMk/>
          <pc:sldMk cId="1932776185" sldId="271"/>
        </pc:sldMkLst>
        <pc:spChg chg="mod">
          <ac:chgData name="Ole Raal" userId="214bbc39-5cef-4608-ada6-b2f3da8c84a6" providerId="ADAL" clId="{46F6182E-3485-41E9-898A-4573DA40E743}" dt="2023-06-20T11:41:51.774" v="3663" actId="20577"/>
          <ac:spMkLst>
            <pc:docMk/>
            <pc:sldMk cId="1932776185" sldId="271"/>
            <ac:spMk id="2" creationId="{4384DA55-B71C-7D34-5289-F8E827A2775D}"/>
          </ac:spMkLst>
        </pc:spChg>
        <pc:spChg chg="del">
          <ac:chgData name="Ole Raal" userId="214bbc39-5cef-4608-ada6-b2f3da8c84a6" providerId="ADAL" clId="{46F6182E-3485-41E9-898A-4573DA40E743}" dt="2023-06-20T11:49:38.822" v="3664" actId="478"/>
          <ac:spMkLst>
            <pc:docMk/>
            <pc:sldMk cId="1932776185" sldId="271"/>
            <ac:spMk id="3" creationId="{55035DAC-DC2A-928A-C6EA-359ABC854FDF}"/>
          </ac:spMkLst>
        </pc:spChg>
        <pc:spChg chg="add mod">
          <ac:chgData name="Ole Raal" userId="214bbc39-5cef-4608-ada6-b2f3da8c84a6" providerId="ADAL" clId="{46F6182E-3485-41E9-898A-4573DA40E743}" dt="2023-06-22T13:14:17.491" v="4922" actId="1076"/>
          <ac:spMkLst>
            <pc:docMk/>
            <pc:sldMk cId="1932776185" sldId="271"/>
            <ac:spMk id="8" creationId="{651EB6F1-1BCF-9543-4C2B-6542920399F7}"/>
          </ac:spMkLst>
        </pc:spChg>
        <pc:spChg chg="add mod">
          <ac:chgData name="Ole Raal" userId="214bbc39-5cef-4608-ada6-b2f3da8c84a6" providerId="ADAL" clId="{46F6182E-3485-41E9-898A-4573DA40E743}" dt="2023-06-22T13:14:17.491" v="4922" actId="1076"/>
          <ac:spMkLst>
            <pc:docMk/>
            <pc:sldMk cId="1932776185" sldId="271"/>
            <ac:spMk id="9" creationId="{E96000F3-921A-ABAA-9A39-C25E0580CE76}"/>
          </ac:spMkLst>
        </pc:spChg>
        <pc:spChg chg="add mod">
          <ac:chgData name="Ole Raal" userId="214bbc39-5cef-4608-ada6-b2f3da8c84a6" providerId="ADAL" clId="{46F6182E-3485-41E9-898A-4573DA40E743}" dt="2023-06-22T13:21:20.693" v="4956" actId="1076"/>
          <ac:spMkLst>
            <pc:docMk/>
            <pc:sldMk cId="1932776185" sldId="271"/>
            <ac:spMk id="12" creationId="{775E54D1-D887-3C02-411F-AB699DC1EE89}"/>
          </ac:spMkLst>
        </pc:spChg>
        <pc:spChg chg="add mod">
          <ac:chgData name="Ole Raal" userId="214bbc39-5cef-4608-ada6-b2f3da8c84a6" providerId="ADAL" clId="{46F6182E-3485-41E9-898A-4573DA40E743}" dt="2023-06-22T13:14:17.491" v="4922" actId="1076"/>
          <ac:spMkLst>
            <pc:docMk/>
            <pc:sldMk cId="1932776185" sldId="271"/>
            <ac:spMk id="14" creationId="{C2DE855F-11C0-E857-3ED6-CDC010ACC0BA}"/>
          </ac:spMkLst>
        </pc:spChg>
        <pc:spChg chg="add mod">
          <ac:chgData name="Ole Raal" userId="214bbc39-5cef-4608-ada6-b2f3da8c84a6" providerId="ADAL" clId="{46F6182E-3485-41E9-898A-4573DA40E743}" dt="2023-06-22T13:14:17.491" v="4922" actId="1076"/>
          <ac:spMkLst>
            <pc:docMk/>
            <pc:sldMk cId="1932776185" sldId="271"/>
            <ac:spMk id="15" creationId="{EE72B25A-01AE-8903-7930-207A2EEEC707}"/>
          </ac:spMkLst>
        </pc:spChg>
        <pc:spChg chg="add mod">
          <ac:chgData name="Ole Raal" userId="214bbc39-5cef-4608-ada6-b2f3da8c84a6" providerId="ADAL" clId="{46F6182E-3485-41E9-898A-4573DA40E743}" dt="2023-06-22T13:14:17.491" v="4922" actId="1076"/>
          <ac:spMkLst>
            <pc:docMk/>
            <pc:sldMk cId="1932776185" sldId="271"/>
            <ac:spMk id="16" creationId="{6B711803-45CC-15B8-FC62-F100695434B5}"/>
          </ac:spMkLst>
        </pc:spChg>
        <pc:spChg chg="add mod">
          <ac:chgData name="Ole Raal" userId="214bbc39-5cef-4608-ada6-b2f3da8c84a6" providerId="ADAL" clId="{46F6182E-3485-41E9-898A-4573DA40E743}" dt="2023-06-22T13:14:17.491" v="4922" actId="1076"/>
          <ac:spMkLst>
            <pc:docMk/>
            <pc:sldMk cId="1932776185" sldId="271"/>
            <ac:spMk id="19" creationId="{42318AD0-5656-8871-C8DC-D9BA88225741}"/>
          </ac:spMkLst>
        </pc:spChg>
        <pc:spChg chg="add mod">
          <ac:chgData name="Ole Raal" userId="214bbc39-5cef-4608-ada6-b2f3da8c84a6" providerId="ADAL" clId="{46F6182E-3485-41E9-898A-4573DA40E743}" dt="2023-06-22T13:14:17.491" v="4922" actId="1076"/>
          <ac:spMkLst>
            <pc:docMk/>
            <pc:sldMk cId="1932776185" sldId="271"/>
            <ac:spMk id="20" creationId="{146093C4-27F2-4ED0-8F6B-EA9977606546}"/>
          </ac:spMkLst>
        </pc:spChg>
        <pc:spChg chg="add mod">
          <ac:chgData name="Ole Raal" userId="214bbc39-5cef-4608-ada6-b2f3da8c84a6" providerId="ADAL" clId="{46F6182E-3485-41E9-898A-4573DA40E743}" dt="2023-06-29T11:12:42.250" v="5072" actId="14100"/>
          <ac:spMkLst>
            <pc:docMk/>
            <pc:sldMk cId="1932776185" sldId="271"/>
            <ac:spMk id="21" creationId="{BDA48D02-33E3-34F5-391B-2134E9E97254}"/>
          </ac:spMkLst>
        </pc:spChg>
        <pc:spChg chg="add mod">
          <ac:chgData name="Ole Raal" userId="214bbc39-5cef-4608-ada6-b2f3da8c84a6" providerId="ADAL" clId="{46F6182E-3485-41E9-898A-4573DA40E743}" dt="2023-06-20T12:05:00.334" v="4112" actId="6549"/>
          <ac:spMkLst>
            <pc:docMk/>
            <pc:sldMk cId="1932776185" sldId="271"/>
            <ac:spMk id="22" creationId="{D518A90E-A351-1CC1-62D9-86D661904C2E}"/>
          </ac:spMkLst>
        </pc:spChg>
        <pc:spChg chg="add del mod">
          <ac:chgData name="Ole Raal" userId="214bbc39-5cef-4608-ada6-b2f3da8c84a6" providerId="ADAL" clId="{46F6182E-3485-41E9-898A-4573DA40E743}" dt="2023-06-20T12:04:32.693" v="4102"/>
          <ac:spMkLst>
            <pc:docMk/>
            <pc:sldMk cId="1932776185" sldId="271"/>
            <ac:spMk id="23" creationId="{0560981B-248C-6563-1AA0-AF61331861CD}"/>
          </ac:spMkLst>
        </pc:spChg>
        <pc:spChg chg="add mod">
          <ac:chgData name="Ole Raal" userId="214bbc39-5cef-4608-ada6-b2f3da8c84a6" providerId="ADAL" clId="{46F6182E-3485-41E9-898A-4573DA40E743}" dt="2023-06-20T12:10:41.807" v="4378" actId="1076"/>
          <ac:spMkLst>
            <pc:docMk/>
            <pc:sldMk cId="1932776185" sldId="271"/>
            <ac:spMk id="24" creationId="{85C01E04-505B-F453-5C8C-358EE781FEF6}"/>
          </ac:spMkLst>
        </pc:spChg>
        <pc:spChg chg="add mod">
          <ac:chgData name="Ole Raal" userId="214bbc39-5cef-4608-ada6-b2f3da8c84a6" providerId="ADAL" clId="{46F6182E-3485-41E9-898A-4573DA40E743}" dt="2023-06-29T11:12:59.930" v="5076" actId="20577"/>
          <ac:spMkLst>
            <pc:docMk/>
            <pc:sldMk cId="1932776185" sldId="271"/>
            <ac:spMk id="25" creationId="{11928B8D-3831-B9B3-2B08-FC28449B4C6B}"/>
          </ac:spMkLst>
        </pc:spChg>
        <pc:spChg chg="add mod">
          <ac:chgData name="Ole Raal" userId="214bbc39-5cef-4608-ada6-b2f3da8c84a6" providerId="ADAL" clId="{46F6182E-3485-41E9-898A-4573DA40E743}" dt="2023-06-22T13:20:56.476" v="4950" actId="1076"/>
          <ac:spMkLst>
            <pc:docMk/>
            <pc:sldMk cId="1932776185" sldId="271"/>
            <ac:spMk id="26" creationId="{6E61ED92-286E-93D2-B355-2590CEE12914}"/>
          </ac:spMkLst>
        </pc:spChg>
        <pc:picChg chg="add mod">
          <ac:chgData name="Ole Raal" userId="214bbc39-5cef-4608-ada6-b2f3da8c84a6" providerId="ADAL" clId="{46F6182E-3485-41E9-898A-4573DA40E743}" dt="2023-06-22T13:20:29.326" v="4944" actId="1076"/>
          <ac:picMkLst>
            <pc:docMk/>
            <pc:sldMk cId="1932776185" sldId="271"/>
            <ac:picMk id="4" creationId="{F33BFA79-8B2B-D079-233E-25EFFF416DA5}"/>
          </ac:picMkLst>
        </pc:picChg>
        <pc:picChg chg="add del mod">
          <ac:chgData name="Ole Raal" userId="214bbc39-5cef-4608-ada6-b2f3da8c84a6" providerId="ADAL" clId="{46F6182E-3485-41E9-898A-4573DA40E743}" dt="2023-06-20T11:49:43.615" v="3668" actId="22"/>
          <ac:picMkLst>
            <pc:docMk/>
            <pc:sldMk cId="1932776185" sldId="271"/>
            <ac:picMk id="5" creationId="{F55032A7-E1FC-9A12-F41D-F67462513F8F}"/>
          </ac:picMkLst>
        </pc:picChg>
        <pc:picChg chg="add mod">
          <ac:chgData name="Ole Raal" userId="214bbc39-5cef-4608-ada6-b2f3da8c84a6" providerId="ADAL" clId="{46F6182E-3485-41E9-898A-4573DA40E743}" dt="2023-06-22T13:20:29.326" v="4944" actId="1076"/>
          <ac:picMkLst>
            <pc:docMk/>
            <pc:sldMk cId="1932776185" sldId="271"/>
            <ac:picMk id="6" creationId="{89CE19BE-411E-294C-1891-1BFC12C24F85}"/>
          </ac:picMkLst>
        </pc:picChg>
        <pc:picChg chg="add del mod">
          <ac:chgData name="Ole Raal" userId="214bbc39-5cef-4608-ada6-b2f3da8c84a6" providerId="ADAL" clId="{46F6182E-3485-41E9-898A-4573DA40E743}" dt="2023-06-20T11:56:00.779" v="3748" actId="478"/>
          <ac:picMkLst>
            <pc:docMk/>
            <pc:sldMk cId="1932776185" sldId="271"/>
            <ac:picMk id="7" creationId="{640F48EF-9CF7-9D15-E991-2E2164AEDA07}"/>
          </ac:picMkLst>
        </pc:picChg>
        <pc:picChg chg="add mod">
          <ac:chgData name="Ole Raal" userId="214bbc39-5cef-4608-ada6-b2f3da8c84a6" providerId="ADAL" clId="{46F6182E-3485-41E9-898A-4573DA40E743}" dt="2023-06-22T13:20:29.326" v="4944" actId="1076"/>
          <ac:picMkLst>
            <pc:docMk/>
            <pc:sldMk cId="1932776185" sldId="271"/>
            <ac:picMk id="10" creationId="{9DB2C47F-9403-979C-847D-C33F02CC03A9}"/>
          </ac:picMkLst>
        </pc:picChg>
        <pc:picChg chg="add mod ord">
          <ac:chgData name="Ole Raal" userId="214bbc39-5cef-4608-ada6-b2f3da8c84a6" providerId="ADAL" clId="{46F6182E-3485-41E9-898A-4573DA40E743}" dt="2023-06-22T13:14:17.491" v="4922" actId="1076"/>
          <ac:picMkLst>
            <pc:docMk/>
            <pc:sldMk cId="1932776185" sldId="271"/>
            <ac:picMk id="13" creationId="{7CE2D17D-73A9-A1FA-0CBB-3844B095FB9C}"/>
          </ac:picMkLst>
        </pc:picChg>
        <pc:picChg chg="add mod">
          <ac:chgData name="Ole Raal" userId="214bbc39-5cef-4608-ada6-b2f3da8c84a6" providerId="ADAL" clId="{46F6182E-3485-41E9-898A-4573DA40E743}" dt="2023-06-22T13:14:20.509" v="4923" actId="1076"/>
          <ac:picMkLst>
            <pc:docMk/>
            <pc:sldMk cId="1932776185" sldId="271"/>
            <ac:picMk id="18" creationId="{9C78CFE8-E748-3C4C-6645-83F5C5338A5D}"/>
          </ac:picMkLst>
        </pc:picChg>
        <pc:picChg chg="add mod">
          <ac:chgData name="Ole Raal" userId="214bbc39-5cef-4608-ada6-b2f3da8c84a6" providerId="ADAL" clId="{46F6182E-3485-41E9-898A-4573DA40E743}" dt="2023-06-20T12:13:56.100" v="4403" actId="14100"/>
          <ac:picMkLst>
            <pc:docMk/>
            <pc:sldMk cId="1932776185" sldId="271"/>
            <ac:picMk id="28" creationId="{71C72625-BB72-A06D-E3B6-1DD8AE8C8C53}"/>
          </ac:picMkLst>
        </pc:picChg>
        <pc:picChg chg="add mod">
          <ac:chgData name="Ole Raal" userId="214bbc39-5cef-4608-ada6-b2f3da8c84a6" providerId="ADAL" clId="{46F6182E-3485-41E9-898A-4573DA40E743}" dt="2023-06-20T12:14:03.282" v="4405" actId="1076"/>
          <ac:picMkLst>
            <pc:docMk/>
            <pc:sldMk cId="1932776185" sldId="271"/>
            <ac:picMk id="30" creationId="{CD8BD588-6C5F-D632-181B-BE00F83C36A7}"/>
          </ac:picMkLst>
        </pc:picChg>
        <pc:cxnChg chg="add mod">
          <ac:chgData name="Ole Raal" userId="214bbc39-5cef-4608-ada6-b2f3da8c84a6" providerId="ADAL" clId="{46F6182E-3485-41E9-898A-4573DA40E743}" dt="2023-06-22T13:14:17.491" v="4922" actId="1076"/>
          <ac:cxnSpMkLst>
            <pc:docMk/>
            <pc:sldMk cId="1932776185" sldId="271"/>
            <ac:cxnSpMk id="11" creationId="{E81BC1E0-FA8E-0628-5BF4-E123D209F9DD}"/>
          </ac:cxnSpMkLst>
        </pc:cxnChg>
      </pc:sldChg>
      <pc:sldChg chg="addSp delSp modSp new mod">
        <pc:chgData name="Ole Raal" userId="214bbc39-5cef-4608-ada6-b2f3da8c84a6" providerId="ADAL" clId="{46F6182E-3485-41E9-898A-4573DA40E743}" dt="2023-06-29T13:30:41.875" v="5179" actId="1440"/>
        <pc:sldMkLst>
          <pc:docMk/>
          <pc:sldMk cId="2914405354" sldId="272"/>
        </pc:sldMkLst>
        <pc:spChg chg="mod">
          <ac:chgData name="Ole Raal" userId="214bbc39-5cef-4608-ada6-b2f3da8c84a6" providerId="ADAL" clId="{46F6182E-3485-41E9-898A-4573DA40E743}" dt="2023-06-29T11:09:54.625" v="5058" actId="20577"/>
          <ac:spMkLst>
            <pc:docMk/>
            <pc:sldMk cId="2914405354" sldId="272"/>
            <ac:spMk id="2" creationId="{8D87BCF6-BA0F-7631-89BF-235C8CDA02B9}"/>
          </ac:spMkLst>
        </pc:spChg>
        <pc:spChg chg="del">
          <ac:chgData name="Ole Raal" userId="214bbc39-5cef-4608-ada6-b2f3da8c84a6" providerId="ADAL" clId="{46F6182E-3485-41E9-898A-4573DA40E743}" dt="2023-06-29T11:07:11.122" v="5016" actId="478"/>
          <ac:spMkLst>
            <pc:docMk/>
            <pc:sldMk cId="2914405354" sldId="272"/>
            <ac:spMk id="3" creationId="{5F081CAC-D42D-0CBF-077F-F8050A9DE571}"/>
          </ac:spMkLst>
        </pc:spChg>
        <pc:picChg chg="add del mod">
          <ac:chgData name="Ole Raal" userId="214bbc39-5cef-4608-ada6-b2f3da8c84a6" providerId="ADAL" clId="{46F6182E-3485-41E9-898A-4573DA40E743}" dt="2023-06-29T11:09:45.865" v="5047" actId="478"/>
          <ac:picMkLst>
            <pc:docMk/>
            <pc:sldMk cId="2914405354" sldId="272"/>
            <ac:picMk id="4" creationId="{D50672BE-FBC6-6B8E-297E-E0026AEE378B}"/>
          </ac:picMkLst>
        </pc:picChg>
        <pc:picChg chg="add mod">
          <ac:chgData name="Ole Raal" userId="214bbc39-5cef-4608-ada6-b2f3da8c84a6" providerId="ADAL" clId="{46F6182E-3485-41E9-898A-4573DA40E743}" dt="2023-06-29T13:30:41.875" v="5179" actId="1440"/>
          <ac:picMkLst>
            <pc:docMk/>
            <pc:sldMk cId="2914405354" sldId="272"/>
            <ac:picMk id="6" creationId="{A4D5C996-5045-40F8-6628-3AAAFF75C8F8}"/>
          </ac:picMkLst>
        </pc:picChg>
        <pc:picChg chg="add del mod">
          <ac:chgData name="Ole Raal" userId="214bbc39-5cef-4608-ada6-b2f3da8c84a6" providerId="ADAL" clId="{46F6182E-3485-41E9-898A-4573DA40E743}" dt="2023-06-29T11:08:33.761" v="5044" actId="478"/>
          <ac:picMkLst>
            <pc:docMk/>
            <pc:sldMk cId="2914405354" sldId="272"/>
            <ac:picMk id="8" creationId="{9DB88A95-FAE8-22C4-57F4-38C3DD7A92E2}"/>
          </ac:picMkLst>
        </pc:picChg>
        <pc:picChg chg="add mod">
          <ac:chgData name="Ole Raal" userId="214bbc39-5cef-4608-ada6-b2f3da8c84a6" providerId="ADAL" clId="{46F6182E-3485-41E9-898A-4573DA40E743}" dt="2023-06-29T13:30:41.875" v="5179" actId="1440"/>
          <ac:picMkLst>
            <pc:docMk/>
            <pc:sldMk cId="2914405354" sldId="272"/>
            <ac:picMk id="10" creationId="{09D7B9A7-8FEC-B34D-72A2-698051F13140}"/>
          </ac:picMkLst>
        </pc:picChg>
        <pc:picChg chg="add mod">
          <ac:chgData name="Ole Raal" userId="214bbc39-5cef-4608-ada6-b2f3da8c84a6" providerId="ADAL" clId="{46F6182E-3485-41E9-898A-4573DA40E743}" dt="2023-06-29T13:30:41.875" v="5179" actId="1440"/>
          <ac:picMkLst>
            <pc:docMk/>
            <pc:sldMk cId="2914405354" sldId="272"/>
            <ac:picMk id="12" creationId="{8F603C30-CBAD-A564-CF97-3CD2B4647E15}"/>
          </ac:picMkLst>
        </pc:picChg>
      </pc:sldChg>
      <pc:sldChg chg="addSp delSp modSp new mod">
        <pc:chgData name="Ole Raal" userId="214bbc39-5cef-4608-ada6-b2f3da8c84a6" providerId="ADAL" clId="{46F6182E-3485-41E9-898A-4573DA40E743}" dt="2023-06-29T13:30:28.780" v="5178" actId="1440"/>
        <pc:sldMkLst>
          <pc:docMk/>
          <pc:sldMk cId="4077814310" sldId="273"/>
        </pc:sldMkLst>
        <pc:spChg chg="mod">
          <ac:chgData name="Ole Raal" userId="214bbc39-5cef-4608-ada6-b2f3da8c84a6" providerId="ADAL" clId="{46F6182E-3485-41E9-898A-4573DA40E743}" dt="2023-06-29T11:18:51.171" v="5080" actId="20577"/>
          <ac:spMkLst>
            <pc:docMk/>
            <pc:sldMk cId="4077814310" sldId="273"/>
            <ac:spMk id="2" creationId="{8376178B-4BBD-FDDA-951E-0F43DE4EB8FE}"/>
          </ac:spMkLst>
        </pc:spChg>
        <pc:spChg chg="del">
          <ac:chgData name="Ole Raal" userId="214bbc39-5cef-4608-ada6-b2f3da8c84a6" providerId="ADAL" clId="{46F6182E-3485-41E9-898A-4573DA40E743}" dt="2023-06-29T11:18:56.114" v="5081" actId="478"/>
          <ac:spMkLst>
            <pc:docMk/>
            <pc:sldMk cId="4077814310" sldId="273"/>
            <ac:spMk id="3" creationId="{B3CC1E68-A196-A3A4-9C90-29087D4F33BF}"/>
          </ac:spMkLst>
        </pc:spChg>
        <pc:spChg chg="add del mod">
          <ac:chgData name="Ole Raal" userId="214bbc39-5cef-4608-ada6-b2f3da8c84a6" providerId="ADAL" clId="{46F6182E-3485-41E9-898A-4573DA40E743}" dt="2023-06-29T11:22:37.554" v="5090" actId="478"/>
          <ac:spMkLst>
            <pc:docMk/>
            <pc:sldMk cId="4077814310" sldId="273"/>
            <ac:spMk id="4" creationId="{B1A4AA6E-4941-D5C8-2D2C-14A3E44FC3C6}"/>
          </ac:spMkLst>
        </pc:spChg>
        <pc:picChg chg="add mod">
          <ac:chgData name="Ole Raal" userId="214bbc39-5cef-4608-ada6-b2f3da8c84a6" providerId="ADAL" clId="{46F6182E-3485-41E9-898A-4573DA40E743}" dt="2023-06-29T13:30:24.633" v="5177" actId="1440"/>
          <ac:picMkLst>
            <pc:docMk/>
            <pc:sldMk cId="4077814310" sldId="273"/>
            <ac:picMk id="3" creationId="{1A2F1E1E-EB69-9108-01A8-E45243E8E371}"/>
          </ac:picMkLst>
        </pc:picChg>
        <pc:picChg chg="add mod">
          <ac:chgData name="Ole Raal" userId="214bbc39-5cef-4608-ada6-b2f3da8c84a6" providerId="ADAL" clId="{46F6182E-3485-41E9-898A-4573DA40E743}" dt="2023-06-29T13:30:24.633" v="5177" actId="1440"/>
          <ac:picMkLst>
            <pc:docMk/>
            <pc:sldMk cId="4077814310" sldId="273"/>
            <ac:picMk id="5" creationId="{690BD7C7-79B1-0A96-1D85-2156ADAB8CA0}"/>
          </ac:picMkLst>
        </pc:picChg>
        <pc:picChg chg="add del mod">
          <ac:chgData name="Ole Raal" userId="214bbc39-5cef-4608-ada6-b2f3da8c84a6" providerId="ADAL" clId="{46F6182E-3485-41E9-898A-4573DA40E743}" dt="2023-06-29T11:21:28.986" v="5086" actId="478"/>
          <ac:picMkLst>
            <pc:docMk/>
            <pc:sldMk cId="4077814310" sldId="273"/>
            <ac:picMk id="6" creationId="{9052726F-8EB9-146B-B771-BE3BA237354E}"/>
          </ac:picMkLst>
        </pc:picChg>
        <pc:picChg chg="add mod">
          <ac:chgData name="Ole Raal" userId="214bbc39-5cef-4608-ada6-b2f3da8c84a6" providerId="ADAL" clId="{46F6182E-3485-41E9-898A-4573DA40E743}" dt="2023-06-29T13:30:28.780" v="5178" actId="1440"/>
          <ac:picMkLst>
            <pc:docMk/>
            <pc:sldMk cId="4077814310" sldId="273"/>
            <ac:picMk id="7" creationId="{B08E13DE-54E8-F2C7-B461-4D92584E33FD}"/>
          </ac:picMkLst>
        </pc:picChg>
        <pc:picChg chg="add del mod">
          <ac:chgData name="Ole Raal" userId="214bbc39-5cef-4608-ada6-b2f3da8c84a6" providerId="ADAL" clId="{46F6182E-3485-41E9-898A-4573DA40E743}" dt="2023-06-29T11:22:36.186" v="5089" actId="478"/>
          <ac:picMkLst>
            <pc:docMk/>
            <pc:sldMk cId="4077814310" sldId="273"/>
            <ac:picMk id="8" creationId="{E2954651-9BE8-10EE-8ECB-6DF9A59EE693}"/>
          </ac:picMkLst>
        </pc:picChg>
      </pc:sldChg>
      <pc:sldChg chg="addSp delSp modSp add mod">
        <pc:chgData name="Ole Raal" userId="214bbc39-5cef-4608-ada6-b2f3da8c84a6" providerId="ADAL" clId="{46F6182E-3485-41E9-898A-4573DA40E743}" dt="2023-06-29T13:38:57" v="5199" actId="1440"/>
        <pc:sldMkLst>
          <pc:docMk/>
          <pc:sldMk cId="2845423427" sldId="274"/>
        </pc:sldMkLst>
        <pc:spChg chg="mod">
          <ac:chgData name="Ole Raal" userId="214bbc39-5cef-4608-ada6-b2f3da8c84a6" providerId="ADAL" clId="{46F6182E-3485-41E9-898A-4573DA40E743}" dt="2023-06-29T13:38:27.654" v="5191" actId="20577"/>
          <ac:spMkLst>
            <pc:docMk/>
            <pc:sldMk cId="2845423427" sldId="274"/>
            <ac:spMk id="2" creationId="{8376178B-4BBD-FDDA-951E-0F43DE4EB8FE}"/>
          </ac:spMkLst>
        </pc:spChg>
        <pc:picChg chg="del">
          <ac:chgData name="Ole Raal" userId="214bbc39-5cef-4608-ada6-b2f3da8c84a6" providerId="ADAL" clId="{46F6182E-3485-41E9-898A-4573DA40E743}" dt="2023-06-29T13:38:29.709" v="5192" actId="478"/>
          <ac:picMkLst>
            <pc:docMk/>
            <pc:sldMk cId="2845423427" sldId="274"/>
            <ac:picMk id="5" creationId="{690BD7C7-79B1-0A96-1D85-2156ADAB8CA0}"/>
          </ac:picMkLst>
        </pc:picChg>
        <pc:picChg chg="add mod">
          <ac:chgData name="Ole Raal" userId="214bbc39-5cef-4608-ada6-b2f3da8c84a6" providerId="ADAL" clId="{46F6182E-3485-41E9-898A-4573DA40E743}" dt="2023-06-29T13:38:41.220" v="5195" actId="1440"/>
          <ac:picMkLst>
            <pc:docMk/>
            <pc:sldMk cId="2845423427" sldId="274"/>
            <ac:picMk id="6" creationId="{A93ACAE2-A435-19BB-BEEA-DB9B84B98431}"/>
          </ac:picMkLst>
        </pc:picChg>
        <pc:picChg chg="del">
          <ac:chgData name="Ole Raal" userId="214bbc39-5cef-4608-ada6-b2f3da8c84a6" providerId="ADAL" clId="{46F6182E-3485-41E9-898A-4573DA40E743}" dt="2023-06-29T13:38:43.005" v="5196" actId="478"/>
          <ac:picMkLst>
            <pc:docMk/>
            <pc:sldMk cId="2845423427" sldId="274"/>
            <ac:picMk id="7" creationId="{B08E13DE-54E8-F2C7-B461-4D92584E33FD}"/>
          </ac:picMkLst>
        </pc:picChg>
        <pc:picChg chg="add mod">
          <ac:chgData name="Ole Raal" userId="214bbc39-5cef-4608-ada6-b2f3da8c84a6" providerId="ADAL" clId="{46F6182E-3485-41E9-898A-4573DA40E743}" dt="2023-06-29T13:38:57" v="5199" actId="1440"/>
          <ac:picMkLst>
            <pc:docMk/>
            <pc:sldMk cId="2845423427" sldId="274"/>
            <ac:picMk id="9" creationId="{833DB68D-3470-E41D-C735-0970139152B0}"/>
          </ac:picMkLst>
        </pc:picChg>
      </pc:sldChg>
      <pc:sldChg chg="addSp delSp modSp add mod ord">
        <pc:chgData name="Ole Raal" userId="214bbc39-5cef-4608-ada6-b2f3da8c84a6" providerId="ADAL" clId="{46F6182E-3485-41E9-898A-4573DA40E743}" dt="2023-06-29T14:00:11.756" v="5332" actId="1440"/>
        <pc:sldMkLst>
          <pc:docMk/>
          <pc:sldMk cId="960253761" sldId="275"/>
        </pc:sldMkLst>
        <pc:spChg chg="mod">
          <ac:chgData name="Ole Raal" userId="214bbc39-5cef-4608-ada6-b2f3da8c84a6" providerId="ADAL" clId="{46F6182E-3485-41E9-898A-4573DA40E743}" dt="2023-06-29T13:51:56.887" v="5320" actId="20577"/>
          <ac:spMkLst>
            <pc:docMk/>
            <pc:sldMk cId="960253761" sldId="275"/>
            <ac:spMk id="2" creationId="{8376178B-4BBD-FDDA-951E-0F43DE4EB8FE}"/>
          </ac:spMkLst>
        </pc:spChg>
        <pc:spChg chg="add del mod">
          <ac:chgData name="Ole Raal" userId="214bbc39-5cef-4608-ada6-b2f3da8c84a6" providerId="ADAL" clId="{46F6182E-3485-41E9-898A-4573DA40E743}" dt="2023-06-29T14:00:06.624" v="5329" actId="478"/>
          <ac:spMkLst>
            <pc:docMk/>
            <pc:sldMk cId="960253761" sldId="275"/>
            <ac:spMk id="8" creationId="{C71CC687-8FA8-5BD1-1CD2-1D374554E186}"/>
          </ac:spMkLst>
        </pc:spChg>
        <pc:picChg chg="add mod">
          <ac:chgData name="Ole Raal" userId="214bbc39-5cef-4608-ada6-b2f3da8c84a6" providerId="ADAL" clId="{46F6182E-3485-41E9-898A-4573DA40E743}" dt="2023-06-29T13:59:16.248" v="5323" actId="1440"/>
          <ac:picMkLst>
            <pc:docMk/>
            <pc:sldMk cId="960253761" sldId="275"/>
            <ac:picMk id="5" creationId="{68716D67-4088-3B9E-5F14-98D6E1534BFE}"/>
          </ac:picMkLst>
        </pc:picChg>
        <pc:picChg chg="del">
          <ac:chgData name="Ole Raal" userId="214bbc39-5cef-4608-ada6-b2f3da8c84a6" providerId="ADAL" clId="{46F6182E-3485-41E9-898A-4573DA40E743}" dt="2023-06-29T13:50:56.336" v="5307" actId="478"/>
          <ac:picMkLst>
            <pc:docMk/>
            <pc:sldMk cId="960253761" sldId="275"/>
            <ac:picMk id="6" creationId="{A93ACAE2-A435-19BB-BEEA-DB9B84B98431}"/>
          </ac:picMkLst>
        </pc:picChg>
        <pc:picChg chg="del">
          <ac:chgData name="Ole Raal" userId="214bbc39-5cef-4608-ada6-b2f3da8c84a6" providerId="ADAL" clId="{46F6182E-3485-41E9-898A-4573DA40E743}" dt="2023-06-29T13:50:55.615" v="5306" actId="478"/>
          <ac:picMkLst>
            <pc:docMk/>
            <pc:sldMk cId="960253761" sldId="275"/>
            <ac:picMk id="9" creationId="{833DB68D-3470-E41D-C735-0970139152B0}"/>
          </ac:picMkLst>
        </pc:picChg>
        <pc:picChg chg="add mod">
          <ac:chgData name="Ole Raal" userId="214bbc39-5cef-4608-ada6-b2f3da8c84a6" providerId="ADAL" clId="{46F6182E-3485-41E9-898A-4573DA40E743}" dt="2023-06-29T14:00:11.756" v="5332" actId="1440"/>
          <ac:picMkLst>
            <pc:docMk/>
            <pc:sldMk cId="960253761" sldId="275"/>
            <ac:picMk id="11" creationId="{C02F0A1B-0F3C-FF62-5BD1-673F18D276FD}"/>
          </ac:picMkLst>
        </pc:picChg>
      </pc:sldChg>
      <pc:sldChg chg="addSp delSp modSp add mod ord">
        <pc:chgData name="Ole Raal" userId="214bbc39-5cef-4608-ada6-b2f3da8c84a6" providerId="ADAL" clId="{46F6182E-3485-41E9-898A-4573DA40E743}" dt="2023-06-30T08:38:56.919" v="5654" actId="20577"/>
        <pc:sldMkLst>
          <pc:docMk/>
          <pc:sldMk cId="1152204243" sldId="276"/>
        </pc:sldMkLst>
        <pc:spChg chg="mod">
          <ac:chgData name="Ole Raal" userId="214bbc39-5cef-4608-ada6-b2f3da8c84a6" providerId="ADAL" clId="{46F6182E-3485-41E9-898A-4573DA40E743}" dt="2023-06-30T08:38:56.919" v="5654" actId="20577"/>
          <ac:spMkLst>
            <pc:docMk/>
            <pc:sldMk cId="1152204243" sldId="276"/>
            <ac:spMk id="2" creationId="{8376178B-4BBD-FDDA-951E-0F43DE4EB8FE}"/>
          </ac:spMkLst>
        </pc:spChg>
        <pc:picChg chg="del">
          <ac:chgData name="Ole Raal" userId="214bbc39-5cef-4608-ada6-b2f3da8c84a6" providerId="ADAL" clId="{46F6182E-3485-41E9-898A-4573DA40E743}" dt="2023-06-30T08:38:07.903" v="5629" actId="478"/>
          <ac:picMkLst>
            <pc:docMk/>
            <pc:sldMk cId="1152204243" sldId="276"/>
            <ac:picMk id="5" creationId="{68716D67-4088-3B9E-5F14-98D6E1534BFE}"/>
          </ac:picMkLst>
        </pc:picChg>
        <pc:picChg chg="add mod">
          <ac:chgData name="Ole Raal" userId="214bbc39-5cef-4608-ada6-b2f3da8c84a6" providerId="ADAL" clId="{46F6182E-3485-41E9-898A-4573DA40E743}" dt="2023-06-30T08:38:12.054" v="5632" actId="1440"/>
          <ac:picMkLst>
            <pc:docMk/>
            <pc:sldMk cId="1152204243" sldId="276"/>
            <ac:picMk id="6" creationId="{36348AB5-BE0D-FFA4-ADD6-72E2A7368D0B}"/>
          </ac:picMkLst>
        </pc:picChg>
        <pc:picChg chg="add del mod">
          <ac:chgData name="Ole Raal" userId="214bbc39-5cef-4608-ada6-b2f3da8c84a6" providerId="ADAL" clId="{46F6182E-3485-41E9-898A-4573DA40E743}" dt="2023-06-30T08:38:34.247" v="5639" actId="478"/>
          <ac:picMkLst>
            <pc:docMk/>
            <pc:sldMk cId="1152204243" sldId="276"/>
            <ac:picMk id="8" creationId="{E87E262D-E9EB-16D1-1E86-ED668AABFA79}"/>
          </ac:picMkLst>
        </pc:picChg>
        <pc:picChg chg="add mod">
          <ac:chgData name="Ole Raal" userId="214bbc39-5cef-4608-ada6-b2f3da8c84a6" providerId="ADAL" clId="{46F6182E-3485-41E9-898A-4573DA40E743}" dt="2023-06-30T08:38:47.109" v="5643" actId="1076"/>
          <ac:picMkLst>
            <pc:docMk/>
            <pc:sldMk cId="1152204243" sldId="276"/>
            <ac:picMk id="10" creationId="{C0E46CB8-D2A2-47BB-9C33-3C871009D74F}"/>
          </ac:picMkLst>
        </pc:picChg>
        <pc:picChg chg="del">
          <ac:chgData name="Ole Raal" userId="214bbc39-5cef-4608-ada6-b2f3da8c84a6" providerId="ADAL" clId="{46F6182E-3485-41E9-898A-4573DA40E743}" dt="2023-06-30T08:38:19.327" v="5635" actId="478"/>
          <ac:picMkLst>
            <pc:docMk/>
            <pc:sldMk cId="1152204243" sldId="276"/>
            <ac:picMk id="11" creationId="{C02F0A1B-0F3C-FF62-5BD1-673F18D276FD}"/>
          </ac:picMkLst>
        </pc:picChg>
      </pc:sldChg>
      <pc:sldChg chg="addSp modSp new mod ord">
        <pc:chgData name="Ole Raal" userId="214bbc39-5cef-4608-ada6-b2f3da8c84a6" providerId="ADAL" clId="{46F6182E-3485-41E9-898A-4573DA40E743}" dt="2023-07-03T15:02:46.418" v="5921" actId="1076"/>
        <pc:sldMkLst>
          <pc:docMk/>
          <pc:sldMk cId="3757228210" sldId="277"/>
        </pc:sldMkLst>
        <pc:spChg chg="mod">
          <ac:chgData name="Ole Raal" userId="214bbc39-5cef-4608-ada6-b2f3da8c84a6" providerId="ADAL" clId="{46F6182E-3485-41E9-898A-4573DA40E743}" dt="2023-07-03T09:41:33.130" v="5865" actId="20577"/>
          <ac:spMkLst>
            <pc:docMk/>
            <pc:sldMk cId="3757228210" sldId="277"/>
            <ac:spMk id="2" creationId="{B9C1DDCD-EBD2-94FC-AAB1-C09757EDBE60}"/>
          </ac:spMkLst>
        </pc:spChg>
        <pc:spChg chg="mod">
          <ac:chgData name="Ole Raal" userId="214bbc39-5cef-4608-ada6-b2f3da8c84a6" providerId="ADAL" clId="{46F6182E-3485-41E9-898A-4573DA40E743}" dt="2023-07-03T15:02:46.418" v="5921" actId="1076"/>
          <ac:spMkLst>
            <pc:docMk/>
            <pc:sldMk cId="3757228210" sldId="277"/>
            <ac:spMk id="3" creationId="{D98B0F41-4A6A-A0B4-BC1C-09116C700426}"/>
          </ac:spMkLst>
        </pc:spChg>
        <pc:picChg chg="add mod">
          <ac:chgData name="Ole Raal" userId="214bbc39-5cef-4608-ada6-b2f3da8c84a6" providerId="ADAL" clId="{46F6182E-3485-41E9-898A-4573DA40E743}" dt="2023-07-03T15:02:39.993" v="5920" actId="1076"/>
          <ac:picMkLst>
            <pc:docMk/>
            <pc:sldMk cId="3757228210" sldId="277"/>
            <ac:picMk id="5" creationId="{320065EB-EC33-8E1A-C5D0-34EF4712091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941F81-6671-40D3-B000-02E2BCF22CF8}" type="datetimeFigureOut">
              <a:rPr lang="da-DK" smtClean="0"/>
              <a:t>03-07-2023</a:t>
            </a:fld>
            <a:endParaRPr lang="da-D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9588F8-326C-4794-8845-1EE3C9862570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87686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Spørgsmål på klassen: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dirty="0"/>
              <a:t>Hvorfor har alle apparater ikke jord?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dirty="0"/>
              <a:t>Hvad nu hvis indkapslingen/chassiset var lavet af et ikke ledende materiale (f.eks. plast)?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dirty="0"/>
              <a:t>Hvad er meningen med jord i stikket til den bærbare computers power-</a:t>
            </a:r>
            <a:r>
              <a:rPr lang="da-DK" dirty="0" err="1"/>
              <a:t>brick</a:t>
            </a:r>
            <a:r>
              <a:rPr lang="da-DK" dirty="0"/>
              <a:t> når der alligevel kun går to ledninger ind til computeren med f.eks. 19 Volt DC?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9588F8-326C-4794-8845-1EE3C9862570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764044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Hvad betyder en autorisation for en </a:t>
            </a:r>
            <a:r>
              <a:rPr lang="da-DK" dirty="0" err="1"/>
              <a:t>elektrikker</a:t>
            </a:r>
            <a:r>
              <a:rPr lang="da-DK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9588F8-326C-4794-8845-1EE3C9862570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628483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da-DK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Mode 1: Direkte tilslutning til stikkontakt med jord uden kommunikation mellem strømkilden og bilens ladekredsløb. Anvendes ikke i moderne elbiler.</a:t>
            </a:r>
          </a:p>
          <a:p>
            <a:pPr algn="l" fontAlgn="base"/>
            <a:r>
              <a:rPr lang="da-DK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Mode 2: Nødlader eller mormorlader. Bør være begrænset til 6A-8A på 1 fase af sikkerhedshensyn. Skal bruges med forsigtig og kun på steder hvor installation er kendt.</a:t>
            </a:r>
          </a:p>
          <a:p>
            <a:pPr algn="l" fontAlgn="base"/>
            <a:r>
              <a:rPr lang="da-DK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Mode 3: Type 2 AC (vekselstrøm) 3,6 - 22 kW destinationsladere, hjemmeladning eller normalladning.  Mode 3 hurtigladning er i praksis langsomt ved at blive udfaset (eg. 43 kW AC ladere).   </a:t>
            </a:r>
          </a:p>
          <a:p>
            <a:pPr algn="l" fontAlgn="base"/>
            <a:r>
              <a:rPr lang="da-DK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Mode 4: Hurtig- eller lynladning (Supercharging -Tesla).  DC (jævnstrøm) 20 kW - 350 kW. Kan være mere til særlige formål (Bus, lastbil </a:t>
            </a:r>
            <a:r>
              <a:rPr lang="da-DK" b="0" i="0" dirty="0" err="1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oa</a:t>
            </a:r>
            <a:r>
              <a:rPr lang="da-DK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.) </a:t>
            </a:r>
          </a:p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9588F8-326C-4794-8845-1EE3C9862570}" type="slidenum">
              <a:rPr lang="da-DK" smtClean="0"/>
              <a:t>13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273826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7A976-471F-B603-6815-D82C58AB76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87E557-5E49-3C3C-1B27-5D1381BCC3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828DE6-FCE1-7BB2-EA14-CDCEC2BF7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D035F-2DDD-4202-86CE-5CF8B10F0D15}" type="datetimeFigureOut">
              <a:rPr lang="da-DK" smtClean="0"/>
              <a:t>03-07-2023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BB3C83-4EAC-0D8B-B135-18E5A7C67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8AA867-475D-2847-E083-D402074C6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34C06-8FC0-4700-8A85-40311F76D48F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49860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EA588-3481-B81E-533B-706AFCCD1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61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da-D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FD72B9-D149-96E2-9504-B4CBB3A075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5336"/>
            <a:ext cx="10515600" cy="46316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115D88-BE15-B3A3-69D1-BD6B504F8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D035F-2DDD-4202-86CE-5CF8B10F0D15}" type="datetimeFigureOut">
              <a:rPr lang="da-DK" smtClean="0"/>
              <a:t>03-07-2023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858084-D974-BB00-B6B0-0A04C82B7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FCC46A-49B3-2481-6A8C-B460035A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34C06-8FC0-4700-8A85-40311F76D48F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01662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43E6C-4DA0-04E7-48CB-51A451C2F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A17190-418A-B14C-E8DD-DAC1A389A9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E5F6F2-E95B-C993-F321-9CF8F76A7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D035F-2DDD-4202-86CE-5CF8B10F0D15}" type="datetimeFigureOut">
              <a:rPr lang="da-DK" smtClean="0"/>
              <a:t>03-07-2023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97E6E2-E1B2-EED3-AD83-240153B65F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EB9EEB-F213-313E-BB14-A9C20AFA2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34C06-8FC0-4700-8A85-40311F76D48F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65047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B5962-297E-DC9A-5681-BAFDE9DBE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5F48A5-8588-96BB-4757-7BAD9A5859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18C477-6856-56AA-6C5D-01DB95DA66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E32512-4406-5C29-D3B8-33EC27794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D035F-2DDD-4202-86CE-5CF8B10F0D15}" type="datetimeFigureOut">
              <a:rPr lang="da-DK" smtClean="0"/>
              <a:t>03-07-2023</a:t>
            </a:fld>
            <a:endParaRPr lang="da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B2C677-5198-B99D-823F-18754C59F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67F117-4865-61A4-9CD8-CBC5DEE2D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34C06-8FC0-4700-8A85-40311F76D48F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5344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15685-7C50-266D-3109-3A4AA0C4C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72CE2C-41C5-0751-545A-613F9B417B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F39643-7C3E-5704-72F3-A7BA9D62F4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53FDE5-1C48-7FF7-DA91-C4469D41A5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D75221-6D96-AEA8-7B13-2DE1B7252A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2D9D33-D485-9602-C8DF-9AE6196A1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D035F-2DDD-4202-86CE-5CF8B10F0D15}" type="datetimeFigureOut">
              <a:rPr lang="da-DK" smtClean="0"/>
              <a:t>03-07-2023</a:t>
            </a:fld>
            <a:endParaRPr lang="da-DK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632F98-0361-3133-79BB-FF9DB075D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46ED82-8C21-6506-6064-6B0D9FC5B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34C06-8FC0-4700-8A85-40311F76D48F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08370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E0AEF-3F33-5023-336F-74C8AC084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7868B5-B5D7-85CB-4EB7-17A1674A8C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D035F-2DDD-4202-86CE-5CF8B10F0D15}" type="datetimeFigureOut">
              <a:rPr lang="da-DK" smtClean="0"/>
              <a:t>03-07-2023</a:t>
            </a:fld>
            <a:endParaRPr lang="da-D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07C578-55B1-3790-7001-39E083ECC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C9A5BE-0489-8244-0090-BA9953CA1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34C06-8FC0-4700-8A85-40311F76D48F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4159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858AFD-B1E7-41D1-26CD-F06D444DA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D035F-2DDD-4202-86CE-5CF8B10F0D15}" type="datetimeFigureOut">
              <a:rPr lang="da-DK" smtClean="0"/>
              <a:t>03-07-2023</a:t>
            </a:fld>
            <a:endParaRPr lang="da-DK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457A05-CB35-3715-83F3-1F64458D7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C9B31F-BE61-F5B0-D979-D5C20E8D2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34C06-8FC0-4700-8A85-40311F76D48F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5971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815C4-8AA2-951A-289E-CB5DCEB4A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A62D84-C212-D0AD-74B8-0723CA108B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587320-8C2F-4A44-2FAF-EF518C0D0D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8CF15C-8D68-C6CA-09C9-894808180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D035F-2DDD-4202-86CE-5CF8B10F0D15}" type="datetimeFigureOut">
              <a:rPr lang="da-DK" smtClean="0"/>
              <a:t>03-07-2023</a:t>
            </a:fld>
            <a:endParaRPr lang="da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94E02B-26FB-E182-94DF-A7AF4C64D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3AD710-08F2-54E5-5C65-C2235E05E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34C06-8FC0-4700-8A85-40311F76D48F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49723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58FC5-27AF-C6C9-9CF4-689415977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7990D10-DBFD-9F70-3F46-B6CCA7BE42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7CE409-06A6-6B39-C4C4-5D7D2D4917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C193CF-6D53-D10A-A657-220645416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D035F-2DDD-4202-86CE-5CF8B10F0D15}" type="datetimeFigureOut">
              <a:rPr lang="da-DK" smtClean="0"/>
              <a:t>03-07-2023</a:t>
            </a:fld>
            <a:endParaRPr lang="da-D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C3191B-2111-B51C-2EF4-B5DDCA256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FF4840-4A9D-7A79-AC74-A36E540DC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34C06-8FC0-4700-8A85-40311F76D48F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0461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11A51-4D33-0A40-A217-7699436DD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8C7B11-917D-C261-F615-D4912AA108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23AFCB-8558-F884-75E4-94CE35D09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D035F-2DDD-4202-86CE-5CF8B10F0D15}" type="datetimeFigureOut">
              <a:rPr lang="da-DK" smtClean="0"/>
              <a:t>03-07-2023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4FA6C6-2639-1DF3-A8D2-26F623C82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A352D4-509E-3F08-5142-17CC91012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34C06-8FC0-4700-8A85-40311F76D48F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17892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95ECA65-E324-48D5-139E-D943EB4618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5B8442-E769-D733-C56E-45943092F0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352C7D-C30F-697F-8234-623098238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D035F-2DDD-4202-86CE-5CF8B10F0D15}" type="datetimeFigureOut">
              <a:rPr lang="da-DK" smtClean="0"/>
              <a:t>03-07-2023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1FBA99-092B-809C-D77E-6185F1116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717C99-34BD-B6D2-DACF-70BAACD63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34C06-8FC0-4700-8A85-40311F76D48F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16480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8622F1-3A55-4DE1-C2CA-1344191C5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da-D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2139C6-490E-DA56-523C-A620721A25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a-D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081697-053C-25DE-89F5-CA3FD93CC0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1D035F-2DDD-4202-86CE-5CF8B10F0D15}" type="datetimeFigureOut">
              <a:rPr lang="da-DK" smtClean="0"/>
              <a:t>03-07-2023</a:t>
            </a:fld>
            <a:endParaRPr lang="da-D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9A1980-DB8B-1935-A1D1-BD2B014456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70139C-54C7-502D-6FB3-FEE2B1F1CE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C34C06-8FC0-4700-8A85-40311F76D48F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02006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svg"/><Relationship Id="rId7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4.png"/><Relationship Id="rId7" Type="http://schemas.microsoft.com/office/2007/relationships/hdphoto" Target="../media/hdphoto5.wdp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19.png"/><Relationship Id="rId5" Type="http://schemas.microsoft.com/office/2007/relationships/hdphoto" Target="../media/hdphoto4.wdp"/><Relationship Id="rId10" Type="http://schemas.openxmlformats.org/officeDocument/2006/relationships/image" Target="../media/image18.png"/><Relationship Id="rId4" Type="http://schemas.openxmlformats.org/officeDocument/2006/relationships/image" Target="../media/image15.png"/><Relationship Id="rId9" Type="http://schemas.microsoft.com/office/2007/relationships/hdphoto" Target="../media/hdphoto6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techcollege.cloud.panopto.eu/Panopto/Pages/Viewer.aspx?id=fbbe1d5d-7dd2-4e96-b97a-b03400f527c1&amp;start=0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ik.dk/privat/goer-det-sikkert/el/brug-elprodukter-sikkert/saadan-kender-du-forskel-paa-forskellige-stikkontakter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nios.dk/service/denios-knowhow/opladning-af-lithiumbatterier-hvad-skal-du-vaere-opmaerksom-paa-forsikringsmaessigt" TargetMode="External"/><Relationship Id="rId2" Type="http://schemas.openxmlformats.org/officeDocument/2006/relationships/hyperlink" Target="https://www.sik.dk/nyheder/styrelser-faelles-opraab-oplad-aldrig-telefonen-sengen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3.png"/><Relationship Id="rId2" Type="http://schemas.openxmlformats.org/officeDocument/2006/relationships/video" Target="https://www.youtube.com/embed/nW2q4EKgNnw?feature=oembed" TargetMode="External"/><Relationship Id="rId1" Type="http://schemas.openxmlformats.org/officeDocument/2006/relationships/video" Target="https://www.youtube.com/embed/qspMVpJSP3I?feature=oembed" TargetMode="Externa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notesSlide" Target="../notesSlides/notesSlid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B660C-D44A-43F5-2A36-0B2E50D375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2475" y="1122363"/>
            <a:ext cx="10620375" cy="1811337"/>
          </a:xfrm>
        </p:spPr>
        <p:txBody>
          <a:bodyPr/>
          <a:lstStyle/>
          <a:p>
            <a:r>
              <a:rPr lang="da-DK" dirty="0"/>
              <a:t>Sikkert på arbejde med elnettet</a:t>
            </a:r>
          </a:p>
        </p:txBody>
      </p:sp>
    </p:spTree>
    <p:extLst>
      <p:ext uri="{BB962C8B-B14F-4D97-AF65-F5344CB8AC3E}">
        <p14:creationId xmlns:p14="http://schemas.microsoft.com/office/powerpoint/2010/main" val="1218755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04713-1E3F-5134-F5D4-1FCFE25AC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Sikker brug af </a:t>
            </a:r>
            <a:r>
              <a:rPr lang="da-DK" dirty="0" err="1"/>
              <a:t>el-nettet</a:t>
            </a:r>
            <a:r>
              <a:rPr lang="da-DK" dirty="0"/>
              <a:t> på arbejdspladsen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E79ED2-773D-9C89-EF7C-C1719DA45D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2228" y="1632422"/>
            <a:ext cx="9753600" cy="4631627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da-DK" sz="3600" dirty="0"/>
              <a:t>Eftersyn og vedligehold</a:t>
            </a:r>
          </a:p>
          <a:p>
            <a:pPr>
              <a:lnSpc>
                <a:spcPct val="150000"/>
              </a:lnSpc>
            </a:pPr>
            <a:r>
              <a:rPr lang="da-DK" sz="3600" dirty="0"/>
              <a:t>Jordforbindelse og fejlstrømsrelæ</a:t>
            </a:r>
          </a:p>
          <a:p>
            <a:pPr>
              <a:lnSpc>
                <a:spcPct val="150000"/>
              </a:lnSpc>
            </a:pPr>
            <a:r>
              <a:rPr lang="da-DK" sz="3600" dirty="0"/>
              <a:t>Stik og faser på nettet</a:t>
            </a:r>
          </a:p>
          <a:p>
            <a:pPr>
              <a:lnSpc>
                <a:spcPct val="150000"/>
              </a:lnSpc>
            </a:pPr>
            <a:r>
              <a:rPr lang="da-DK" sz="3600" dirty="0"/>
              <a:t>Sikker omkring opladning af Li-Ion batterier</a:t>
            </a:r>
          </a:p>
          <a:p>
            <a:pPr>
              <a:lnSpc>
                <a:spcPct val="150000"/>
              </a:lnSpc>
            </a:pPr>
            <a:r>
              <a:rPr lang="da-DK" sz="3600" dirty="0"/>
              <a:t>Opladning af biler/køretøjer</a:t>
            </a:r>
          </a:p>
          <a:p>
            <a:pPr marL="0" indent="0">
              <a:lnSpc>
                <a:spcPct val="150000"/>
              </a:lnSpc>
              <a:buNone/>
            </a:pPr>
            <a:endParaRPr lang="da-DK" sz="3600" dirty="0"/>
          </a:p>
        </p:txBody>
      </p:sp>
    </p:spTree>
    <p:extLst>
      <p:ext uri="{BB962C8B-B14F-4D97-AF65-F5344CB8AC3E}">
        <p14:creationId xmlns:p14="http://schemas.microsoft.com/office/powerpoint/2010/main" val="1632623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475A217-13B4-4B60-E6F5-15EB217ED6A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50000"/>
          </a:blip>
          <a:srcRect t="2835" r="4799"/>
          <a:stretch/>
        </p:blipFill>
        <p:spPr>
          <a:xfrm>
            <a:off x="5513977" y="1379666"/>
            <a:ext cx="1576071" cy="204933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59C801-EE61-9653-7B91-573C048FC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Eftersyn og vedligehold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F99CD9-FA99-DC8C-8AED-D1EA92820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036" y="1297685"/>
            <a:ext cx="5010151" cy="4631627"/>
          </a:xfrm>
        </p:spPr>
        <p:txBody>
          <a:bodyPr/>
          <a:lstStyle/>
          <a:p>
            <a:pPr marL="0" indent="0">
              <a:buNone/>
            </a:pPr>
            <a:r>
              <a:rPr lang="da-DK" dirty="0"/>
              <a:t>Lovpligtige eftersyn</a:t>
            </a:r>
          </a:p>
          <a:p>
            <a:pPr lvl="1"/>
            <a:r>
              <a:rPr lang="da-DK" dirty="0"/>
              <a:t>For en del udstyr er der krav om dokumenterede periodiske eftersyn f.eks.:</a:t>
            </a:r>
          </a:p>
          <a:p>
            <a:pPr lvl="2"/>
            <a:r>
              <a:rPr lang="da-DK" dirty="0"/>
              <a:t>Løfteanordninger (lifte, trucks, kraner mm.)</a:t>
            </a:r>
          </a:p>
          <a:p>
            <a:pPr lvl="2"/>
            <a:r>
              <a:rPr lang="da-DK" dirty="0"/>
              <a:t>Forlængerledninger</a:t>
            </a:r>
          </a:p>
          <a:p>
            <a:pPr lvl="2"/>
            <a:r>
              <a:rPr lang="da-DK" dirty="0"/>
              <a:t>og meget andet…</a:t>
            </a:r>
          </a:p>
          <a:p>
            <a:r>
              <a:rPr lang="da-DK" dirty="0"/>
              <a:t>Inden brug/tilslutnings eftersyn</a:t>
            </a:r>
          </a:p>
          <a:p>
            <a:pPr lvl="1"/>
            <a:r>
              <a:rPr lang="da-DK" dirty="0"/>
              <a:t>Bruger inspektion inden brug</a:t>
            </a:r>
          </a:p>
          <a:p>
            <a:pPr lvl="1"/>
            <a:r>
              <a:rPr lang="da-DK" dirty="0"/>
              <a:t>Se video…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CFEAAF-480E-35FD-17E5-A09CCEBC9E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5425" y="3532669"/>
            <a:ext cx="2979509" cy="3242084"/>
          </a:xfrm>
          <a:prstGeom prst="rect">
            <a:avLst/>
          </a:prstGeom>
        </p:spPr>
      </p:pic>
      <p:pic>
        <p:nvPicPr>
          <p:cNvPr id="4" name="FørBrugInspektionSmall">
            <a:hlinkClick r:id="" action="ppaction://media"/>
            <a:extLst>
              <a:ext uri="{FF2B5EF4-FFF2-40B4-BE49-F238E27FC236}">
                <a16:creationId xmlns:a16="http://schemas.microsoft.com/office/drawing/2014/main" id="{D8EAFA2E-4CB7-9D0A-890C-B91DB9C9B22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34375" y="0"/>
            <a:ext cx="3857625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D482B36-793F-48FB-95AD-DD4C64F80E1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alphaModFix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420" b="95538" l="11644" r="90411">
                        <a14:foregroundMark x1="57021" y1="6085" x2="23288" y2="6085"/>
                        <a14:foregroundMark x1="21747" y1="6491" x2="16610" y2="6491"/>
                        <a14:foregroundMark x1="14212" y1="22921" x2="15240" y2="25355"/>
                        <a14:foregroundMark x1="29110" y1="3448" x2="44349" y2="3854"/>
                        <a14:foregroundMark x1="77740" y1="80527" x2="79795" y2="89047"/>
                        <a14:foregroundMark x1="86815" y1="94726" x2="69349" y2="95538"/>
                        <a14:foregroundMark x1="75171" y1="1420" x2="73288" y2="1420"/>
                        <a14:foregroundMark x1="11644" y1="8114" x2="11644" y2="9533"/>
                      </a14:backgroundRemoval>
                    </a14:imgEffect>
                  </a14:imgLayer>
                </a14:imgProps>
              </a:ext>
            </a:extLst>
          </a:blip>
          <a:srcRect l="7980"/>
          <a:stretch/>
        </p:blipFill>
        <p:spPr>
          <a:xfrm>
            <a:off x="6532739" y="627485"/>
            <a:ext cx="1526821" cy="140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62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2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7BCF6-BA0F-7631-89BF-235C8CDA0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0477"/>
            <a:ext cx="10515600" cy="796163"/>
          </a:xfrm>
        </p:spPr>
        <p:txBody>
          <a:bodyPr/>
          <a:lstStyle/>
          <a:p>
            <a:r>
              <a:rPr lang="da-DK" dirty="0"/>
              <a:t>El-</a:t>
            </a:r>
            <a:r>
              <a:rPr lang="da-DK" dirty="0" err="1"/>
              <a:t>Sik</a:t>
            </a:r>
            <a:r>
              <a:rPr lang="da-DK" dirty="0"/>
              <a:t> - Opgave 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D5C996-5045-40F8-6628-3AAAFF75C8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275" y="1417778"/>
            <a:ext cx="2562583" cy="18481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9D7B9A7-8FEC-B34D-72A2-698051F131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8626" y="4653204"/>
            <a:ext cx="7325747" cy="19243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F603C30-CBAD-A564-CF97-3CD2B4647E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8991" y="3607024"/>
            <a:ext cx="4439270" cy="6668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144053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67468-1FED-54E8-4030-1DE0CE734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Ledninger i elnettet</a:t>
            </a:r>
          </a:p>
        </p:txBody>
      </p:sp>
      <p:grpSp>
        <p:nvGrpSpPr>
          <p:cNvPr id="4" name="Graphic 4" descr="Wind Turbines outline">
            <a:extLst>
              <a:ext uri="{FF2B5EF4-FFF2-40B4-BE49-F238E27FC236}">
                <a16:creationId xmlns:a16="http://schemas.microsoft.com/office/drawing/2014/main" id="{4D8C8A7A-057B-79AA-23AA-C0C85968F4F4}"/>
              </a:ext>
            </a:extLst>
          </p:cNvPr>
          <p:cNvGrpSpPr/>
          <p:nvPr/>
        </p:nvGrpSpPr>
        <p:grpSpPr>
          <a:xfrm>
            <a:off x="352049" y="1603005"/>
            <a:ext cx="1911094" cy="3877054"/>
            <a:chOff x="1315412" y="1930374"/>
            <a:chExt cx="1415842" cy="2403859"/>
          </a:xfrm>
          <a:solidFill>
            <a:srgbClr val="000000"/>
          </a:solidFill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1B7972C-4D22-232C-B25F-CA27AA894F87}"/>
                </a:ext>
              </a:extLst>
            </p:cNvPr>
            <p:cNvSpPr/>
            <p:nvPr/>
          </p:nvSpPr>
          <p:spPr>
            <a:xfrm>
              <a:off x="1629088" y="2952597"/>
              <a:ext cx="653308" cy="1381636"/>
            </a:xfrm>
            <a:custGeom>
              <a:avLst/>
              <a:gdLst>
                <a:gd name="connsiteX0" fmla="*/ 419939 w 653308"/>
                <a:gd name="connsiteY0" fmla="*/ 16932 h 1381636"/>
                <a:gd name="connsiteX1" fmla="*/ 377582 w 653308"/>
                <a:gd name="connsiteY1" fmla="*/ 8231 h 1381636"/>
                <a:gd name="connsiteX2" fmla="*/ 367339 w 653308"/>
                <a:gd name="connsiteY2" fmla="*/ 0 h 1381636"/>
                <a:gd name="connsiteX3" fmla="*/ 391510 w 653308"/>
                <a:gd name="connsiteY3" fmla="*/ 1329377 h 1381636"/>
                <a:gd name="connsiteX4" fmla="*/ 261851 w 653308"/>
                <a:gd name="connsiteY4" fmla="*/ 1329377 h 1381636"/>
                <a:gd name="connsiteX5" fmla="*/ 286257 w 653308"/>
                <a:gd name="connsiteY5" fmla="*/ 61197 h 1381636"/>
                <a:gd name="connsiteX6" fmla="*/ 233239 w 653308"/>
                <a:gd name="connsiteY6" fmla="*/ 99373 h 1381636"/>
                <a:gd name="connsiteX7" fmla="*/ 209591 w 653308"/>
                <a:gd name="connsiteY7" fmla="*/ 1329377 h 1381636"/>
                <a:gd name="connsiteX8" fmla="*/ 0 w 653308"/>
                <a:gd name="connsiteY8" fmla="*/ 1329377 h 1381636"/>
                <a:gd name="connsiteX9" fmla="*/ 0 w 653308"/>
                <a:gd name="connsiteY9" fmla="*/ 1381637 h 1381636"/>
                <a:gd name="connsiteX10" fmla="*/ 653309 w 653308"/>
                <a:gd name="connsiteY10" fmla="*/ 1381637 h 1381636"/>
                <a:gd name="connsiteX11" fmla="*/ 653309 w 653308"/>
                <a:gd name="connsiteY11" fmla="*/ 1329377 h 1381636"/>
                <a:gd name="connsiteX12" fmla="*/ 443796 w 653308"/>
                <a:gd name="connsiteY12" fmla="*/ 1329377 h 1381636"/>
                <a:gd name="connsiteX13" fmla="*/ 419939 w 653308"/>
                <a:gd name="connsiteY13" fmla="*/ 16932 h 1381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53308" h="1381636">
                  <a:moveTo>
                    <a:pt x="419939" y="16932"/>
                  </a:moveTo>
                  <a:lnTo>
                    <a:pt x="377582" y="8231"/>
                  </a:lnTo>
                  <a:lnTo>
                    <a:pt x="367339" y="0"/>
                  </a:lnTo>
                  <a:lnTo>
                    <a:pt x="391510" y="1329377"/>
                  </a:lnTo>
                  <a:lnTo>
                    <a:pt x="261851" y="1329377"/>
                  </a:lnTo>
                  <a:lnTo>
                    <a:pt x="286257" y="61197"/>
                  </a:lnTo>
                  <a:lnTo>
                    <a:pt x="233239" y="99373"/>
                  </a:lnTo>
                  <a:lnTo>
                    <a:pt x="209591" y="1329377"/>
                  </a:lnTo>
                  <a:lnTo>
                    <a:pt x="0" y="1329377"/>
                  </a:lnTo>
                  <a:lnTo>
                    <a:pt x="0" y="1381637"/>
                  </a:lnTo>
                  <a:lnTo>
                    <a:pt x="653309" y="1381637"/>
                  </a:lnTo>
                  <a:lnTo>
                    <a:pt x="653309" y="1329377"/>
                  </a:lnTo>
                  <a:lnTo>
                    <a:pt x="443796" y="1329377"/>
                  </a:lnTo>
                  <a:lnTo>
                    <a:pt x="419939" y="16932"/>
                  </a:lnTo>
                  <a:close/>
                </a:path>
              </a:pathLst>
            </a:custGeom>
            <a:solidFill>
              <a:srgbClr val="000000"/>
            </a:solidFill>
            <a:ln w="260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a-DK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B7457CAA-0E23-91E6-AA51-A79D8B73EE26}"/>
                </a:ext>
              </a:extLst>
            </p:cNvPr>
            <p:cNvSpPr/>
            <p:nvPr/>
          </p:nvSpPr>
          <p:spPr>
            <a:xfrm>
              <a:off x="1315412" y="1930374"/>
              <a:ext cx="1415842" cy="1381424"/>
            </a:xfrm>
            <a:custGeom>
              <a:avLst/>
              <a:gdLst>
                <a:gd name="connsiteX0" fmla="*/ 1372671 w 1415842"/>
                <a:gd name="connsiteY0" fmla="*/ 969518 h 1381424"/>
                <a:gd name="connsiteX1" fmla="*/ 799924 w 1415842"/>
                <a:gd name="connsiteY1" fmla="*/ 711633 h 1381424"/>
                <a:gd name="connsiteX2" fmla="*/ 725680 w 1415842"/>
                <a:gd name="connsiteY2" fmla="*/ 719697 h 1381424"/>
                <a:gd name="connsiteX3" fmla="*/ 741831 w 1415842"/>
                <a:gd name="connsiteY3" fmla="*/ 649145 h 1381424"/>
                <a:gd name="connsiteX4" fmla="*/ 542831 w 1415842"/>
                <a:gd name="connsiteY4" fmla="*/ 50109 h 1381424"/>
                <a:gd name="connsiteX5" fmla="*/ 450181 w 1415842"/>
                <a:gd name="connsiteY5" fmla="*/ 3777 h 1381424"/>
                <a:gd name="connsiteX6" fmla="*/ 400455 w 1415842"/>
                <a:gd name="connsiteY6" fmla="*/ 80553 h 1381424"/>
                <a:gd name="connsiteX7" fmla="*/ 464148 w 1415842"/>
                <a:gd name="connsiteY7" fmla="*/ 711965 h 1381424"/>
                <a:gd name="connsiteX8" fmla="*/ 503267 w 1415842"/>
                <a:gd name="connsiteY8" fmla="*/ 767951 h 1381424"/>
                <a:gd name="connsiteX9" fmla="*/ 434252 w 1415842"/>
                <a:gd name="connsiteY9" fmla="*/ 791730 h 1381424"/>
                <a:gd name="connsiteX10" fmla="*/ 19129 w 1415842"/>
                <a:gd name="connsiteY10" fmla="*/ 1258939 h 1381424"/>
                <a:gd name="connsiteX11" fmla="*/ 19513 w 1415842"/>
                <a:gd name="connsiteY11" fmla="*/ 1356622 h 1381424"/>
                <a:gd name="connsiteX12" fmla="*/ 73407 w 1415842"/>
                <a:gd name="connsiteY12" fmla="*/ 1381424 h 1381424"/>
                <a:gd name="connsiteX13" fmla="*/ 116683 w 1415842"/>
                <a:gd name="connsiteY13" fmla="*/ 1367008 h 1381424"/>
                <a:gd name="connsiteX14" fmla="*/ 628405 w 1415842"/>
                <a:gd name="connsiteY14" fmla="*/ 998496 h 1381424"/>
                <a:gd name="connsiteX15" fmla="*/ 655800 w 1415842"/>
                <a:gd name="connsiteY15" fmla="*/ 934999 h 1381424"/>
                <a:gd name="connsiteX16" fmla="*/ 714133 w 1415842"/>
                <a:gd name="connsiteY16" fmla="*/ 981825 h 1381424"/>
                <a:gd name="connsiteX17" fmla="*/ 1327836 w 1415842"/>
                <a:gd name="connsiteY17" fmla="*/ 1108034 h 1381424"/>
                <a:gd name="connsiteX18" fmla="*/ 1414333 w 1415842"/>
                <a:gd name="connsiteY18" fmla="*/ 1051065 h 1381424"/>
                <a:gd name="connsiteX19" fmla="*/ 1372671 w 1415842"/>
                <a:gd name="connsiteY19" fmla="*/ 969525 h 1381424"/>
                <a:gd name="connsiteX20" fmla="*/ 660673 w 1415842"/>
                <a:gd name="connsiteY20" fmla="*/ 836750 h 1381424"/>
                <a:gd name="connsiteX21" fmla="*/ 593879 w 1415842"/>
                <a:gd name="connsiteY21" fmla="*/ 833251 h 1381424"/>
                <a:gd name="connsiteX22" fmla="*/ 597378 w 1415842"/>
                <a:gd name="connsiteY22" fmla="*/ 766454 h 1381424"/>
                <a:gd name="connsiteX23" fmla="*/ 664117 w 1415842"/>
                <a:gd name="connsiteY23" fmla="*/ 769893 h 1381424"/>
                <a:gd name="connsiteX24" fmla="*/ 660799 w 1415842"/>
                <a:gd name="connsiteY24" fmla="*/ 836637 h 1381424"/>
                <a:gd name="connsiteX25" fmla="*/ 660673 w 1415842"/>
                <a:gd name="connsiteY25" fmla="*/ 836750 h 1381424"/>
                <a:gd name="connsiteX26" fmla="*/ 452455 w 1415842"/>
                <a:gd name="connsiteY26" fmla="*/ 75296 h 1381424"/>
                <a:gd name="connsiteX27" fmla="*/ 471221 w 1415842"/>
                <a:gd name="connsiteY27" fmla="*/ 52324 h 1381424"/>
                <a:gd name="connsiteX28" fmla="*/ 493233 w 1415842"/>
                <a:gd name="connsiteY28" fmla="*/ 66595 h 1381424"/>
                <a:gd name="connsiteX29" fmla="*/ 687627 w 1415842"/>
                <a:gd name="connsiteY29" fmla="*/ 651748 h 1381424"/>
                <a:gd name="connsiteX30" fmla="*/ 673637 w 1415842"/>
                <a:gd name="connsiteY30" fmla="*/ 712877 h 1381424"/>
                <a:gd name="connsiteX31" fmla="*/ 549050 w 1415842"/>
                <a:gd name="connsiteY31" fmla="*/ 742255 h 1381424"/>
                <a:gd name="connsiteX32" fmla="*/ 514757 w 1415842"/>
                <a:gd name="connsiteY32" fmla="*/ 693190 h 1381424"/>
                <a:gd name="connsiteX33" fmla="*/ 86140 w 1415842"/>
                <a:gd name="connsiteY33" fmla="*/ 1324601 h 1381424"/>
                <a:gd name="connsiteX34" fmla="*/ 56859 w 1415842"/>
                <a:gd name="connsiteY34" fmla="*/ 1319833 h 1381424"/>
                <a:gd name="connsiteX35" fmla="*/ 58196 w 1415842"/>
                <a:gd name="connsiteY35" fmla="*/ 1293650 h 1381424"/>
                <a:gd name="connsiteX36" fmla="*/ 464213 w 1415842"/>
                <a:gd name="connsiteY36" fmla="*/ 836698 h 1381424"/>
                <a:gd name="connsiteX37" fmla="*/ 530323 w 1415842"/>
                <a:gd name="connsiteY37" fmla="*/ 813901 h 1381424"/>
                <a:gd name="connsiteX38" fmla="*/ 614136 w 1415842"/>
                <a:gd name="connsiteY38" fmla="*/ 899609 h 1381424"/>
                <a:gd name="connsiteX39" fmla="*/ 586147 w 1415842"/>
                <a:gd name="connsiteY39" fmla="*/ 964527 h 1381424"/>
                <a:gd name="connsiteX40" fmla="*/ 1362553 w 1415842"/>
                <a:gd name="connsiteY40" fmla="*/ 1042779 h 1381424"/>
                <a:gd name="connsiteX41" fmla="*/ 1338375 w 1415842"/>
                <a:gd name="connsiteY41" fmla="*/ 1056840 h 1381424"/>
                <a:gd name="connsiteX42" fmla="*/ 737013 w 1415842"/>
                <a:gd name="connsiteY42" fmla="*/ 933170 h 1381424"/>
                <a:gd name="connsiteX43" fmla="*/ 679722 w 1415842"/>
                <a:gd name="connsiteY43" fmla="*/ 887181 h 1381424"/>
                <a:gd name="connsiteX44" fmla="*/ 695688 w 1415842"/>
                <a:gd name="connsiteY44" fmla="*/ 875519 h 1381424"/>
                <a:gd name="connsiteX45" fmla="*/ 695688 w 1415842"/>
                <a:gd name="connsiteY45" fmla="*/ 875519 h 1381424"/>
                <a:gd name="connsiteX46" fmla="*/ 723896 w 1415842"/>
                <a:gd name="connsiteY46" fmla="*/ 772469 h 1381424"/>
                <a:gd name="connsiteX47" fmla="*/ 791427 w 1415842"/>
                <a:gd name="connsiteY47" fmla="*/ 765108 h 1381424"/>
                <a:gd name="connsiteX48" fmla="*/ 1351210 w 1415842"/>
                <a:gd name="connsiteY48" fmla="*/ 1017174 h 1381424"/>
                <a:gd name="connsiteX49" fmla="*/ 1362576 w 1415842"/>
                <a:gd name="connsiteY49" fmla="*/ 1042719 h 1381424"/>
                <a:gd name="connsiteX50" fmla="*/ 1362553 w 1415842"/>
                <a:gd name="connsiteY50" fmla="*/ 1042779 h 1381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415842" h="1381424">
                  <a:moveTo>
                    <a:pt x="1372671" y="969518"/>
                  </a:moveTo>
                  <a:lnTo>
                    <a:pt x="799924" y="711633"/>
                  </a:lnTo>
                  <a:lnTo>
                    <a:pt x="725680" y="719697"/>
                  </a:lnTo>
                  <a:lnTo>
                    <a:pt x="741831" y="649145"/>
                  </a:lnTo>
                  <a:lnTo>
                    <a:pt x="542831" y="50109"/>
                  </a:lnTo>
                  <a:cubicBezTo>
                    <a:pt x="530041" y="11730"/>
                    <a:pt x="488559" y="-9013"/>
                    <a:pt x="450181" y="3777"/>
                  </a:cubicBezTo>
                  <a:cubicBezTo>
                    <a:pt x="417699" y="14603"/>
                    <a:pt x="397051" y="46485"/>
                    <a:pt x="400455" y="80553"/>
                  </a:cubicBezTo>
                  <a:lnTo>
                    <a:pt x="464148" y="711965"/>
                  </a:lnTo>
                  <a:lnTo>
                    <a:pt x="503267" y="767951"/>
                  </a:lnTo>
                  <a:lnTo>
                    <a:pt x="434252" y="791730"/>
                  </a:lnTo>
                  <a:lnTo>
                    <a:pt x="19129" y="1258939"/>
                  </a:lnTo>
                  <a:cubicBezTo>
                    <a:pt x="-6524" y="1286506"/>
                    <a:pt x="-6356" y="1329258"/>
                    <a:pt x="19513" y="1356622"/>
                  </a:cubicBezTo>
                  <a:cubicBezTo>
                    <a:pt x="33102" y="1372219"/>
                    <a:pt x="52721" y="1381247"/>
                    <a:pt x="73407" y="1381424"/>
                  </a:cubicBezTo>
                  <a:cubicBezTo>
                    <a:pt x="88991" y="1381302"/>
                    <a:pt x="104138" y="1376256"/>
                    <a:pt x="116683" y="1367008"/>
                  </a:cubicBezTo>
                  <a:lnTo>
                    <a:pt x="628405" y="998496"/>
                  </a:lnTo>
                  <a:lnTo>
                    <a:pt x="655800" y="934999"/>
                  </a:lnTo>
                  <a:lnTo>
                    <a:pt x="714133" y="981825"/>
                  </a:lnTo>
                  <a:lnTo>
                    <a:pt x="1327836" y="1108034"/>
                  </a:lnTo>
                  <a:cubicBezTo>
                    <a:pt x="1367452" y="1116187"/>
                    <a:pt x="1406177" y="1090681"/>
                    <a:pt x="1414333" y="1051065"/>
                  </a:cubicBezTo>
                  <a:cubicBezTo>
                    <a:pt x="1421244" y="1017485"/>
                    <a:pt x="1403933" y="983602"/>
                    <a:pt x="1372671" y="969525"/>
                  </a:cubicBezTo>
                  <a:close/>
                  <a:moveTo>
                    <a:pt x="660673" y="836750"/>
                  </a:moveTo>
                  <a:cubicBezTo>
                    <a:pt x="641261" y="854228"/>
                    <a:pt x="611358" y="852660"/>
                    <a:pt x="593879" y="833251"/>
                  </a:cubicBezTo>
                  <a:cubicBezTo>
                    <a:pt x="576401" y="813839"/>
                    <a:pt x="577969" y="783933"/>
                    <a:pt x="597378" y="766454"/>
                  </a:cubicBezTo>
                  <a:cubicBezTo>
                    <a:pt x="616767" y="748999"/>
                    <a:pt x="646626" y="750536"/>
                    <a:pt x="664117" y="769893"/>
                  </a:cubicBezTo>
                  <a:cubicBezTo>
                    <a:pt x="681633" y="789240"/>
                    <a:pt x="680146" y="819122"/>
                    <a:pt x="660799" y="836637"/>
                  </a:cubicBezTo>
                  <a:cubicBezTo>
                    <a:pt x="660757" y="836674"/>
                    <a:pt x="660715" y="836713"/>
                    <a:pt x="660673" y="836750"/>
                  </a:cubicBezTo>
                  <a:close/>
                  <a:moveTo>
                    <a:pt x="452455" y="75296"/>
                  </a:moveTo>
                  <a:cubicBezTo>
                    <a:pt x="451294" y="63770"/>
                    <a:pt x="459695" y="53485"/>
                    <a:pt x="471221" y="52324"/>
                  </a:cubicBezTo>
                  <a:cubicBezTo>
                    <a:pt x="480994" y="51339"/>
                    <a:pt x="490142" y="57270"/>
                    <a:pt x="493233" y="66595"/>
                  </a:cubicBezTo>
                  <a:lnTo>
                    <a:pt x="687627" y="651748"/>
                  </a:lnTo>
                  <a:lnTo>
                    <a:pt x="673637" y="712877"/>
                  </a:lnTo>
                  <a:cubicBezTo>
                    <a:pt x="630506" y="690919"/>
                    <a:pt x="577828" y="703342"/>
                    <a:pt x="549050" y="742255"/>
                  </a:cubicBezTo>
                  <a:lnTo>
                    <a:pt x="514757" y="693190"/>
                  </a:lnTo>
                  <a:close/>
                  <a:moveTo>
                    <a:pt x="86140" y="1324601"/>
                  </a:moveTo>
                  <a:cubicBezTo>
                    <a:pt x="76738" y="1331369"/>
                    <a:pt x="63629" y="1329234"/>
                    <a:pt x="56859" y="1319833"/>
                  </a:cubicBezTo>
                  <a:cubicBezTo>
                    <a:pt x="51124" y="1311868"/>
                    <a:pt x="51680" y="1300990"/>
                    <a:pt x="58196" y="1293650"/>
                  </a:cubicBezTo>
                  <a:lnTo>
                    <a:pt x="464213" y="836698"/>
                  </a:lnTo>
                  <a:lnTo>
                    <a:pt x="530323" y="813901"/>
                  </a:lnTo>
                  <a:cubicBezTo>
                    <a:pt x="535507" y="858213"/>
                    <a:pt x="569952" y="893437"/>
                    <a:pt x="614136" y="899609"/>
                  </a:cubicBezTo>
                  <a:lnTo>
                    <a:pt x="586147" y="964527"/>
                  </a:lnTo>
                  <a:close/>
                  <a:moveTo>
                    <a:pt x="1362553" y="1042779"/>
                  </a:moveTo>
                  <a:cubicBezTo>
                    <a:pt x="1359713" y="1053304"/>
                    <a:pt x="1348926" y="1059575"/>
                    <a:pt x="1338375" y="1056840"/>
                  </a:cubicBezTo>
                  <a:lnTo>
                    <a:pt x="737013" y="933170"/>
                  </a:lnTo>
                  <a:lnTo>
                    <a:pt x="679722" y="887181"/>
                  </a:lnTo>
                  <a:cubicBezTo>
                    <a:pt x="685414" y="883826"/>
                    <a:pt x="690762" y="879920"/>
                    <a:pt x="695688" y="875519"/>
                  </a:cubicBezTo>
                  <a:lnTo>
                    <a:pt x="695688" y="875519"/>
                  </a:lnTo>
                  <a:cubicBezTo>
                    <a:pt x="724295" y="849556"/>
                    <a:pt x="735294" y="809383"/>
                    <a:pt x="723896" y="772469"/>
                  </a:cubicBezTo>
                  <a:lnTo>
                    <a:pt x="791427" y="765108"/>
                  </a:lnTo>
                  <a:lnTo>
                    <a:pt x="1351210" y="1017174"/>
                  </a:lnTo>
                  <a:cubicBezTo>
                    <a:pt x="1361403" y="1021088"/>
                    <a:pt x="1366491" y="1032525"/>
                    <a:pt x="1362576" y="1042719"/>
                  </a:cubicBezTo>
                  <a:cubicBezTo>
                    <a:pt x="1362569" y="1042740"/>
                    <a:pt x="1362561" y="1042758"/>
                    <a:pt x="1362553" y="1042779"/>
                  </a:cubicBezTo>
                  <a:close/>
                </a:path>
              </a:pathLst>
            </a:custGeom>
            <a:solidFill>
              <a:srgbClr val="000000"/>
            </a:solidFill>
            <a:ln w="260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a-DK"/>
            </a:p>
          </p:txBody>
        </p:sp>
      </p:grpSp>
      <p:pic>
        <p:nvPicPr>
          <p:cNvPr id="7" name="Graphic 6" descr="House outline">
            <a:extLst>
              <a:ext uri="{FF2B5EF4-FFF2-40B4-BE49-F238E27FC236}">
                <a16:creationId xmlns:a16="http://schemas.microsoft.com/office/drawing/2014/main" id="{0764E3C4-D2EF-D92D-D66F-31F885487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98910" y="3426656"/>
            <a:ext cx="2195438" cy="2195438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7EF9E82-0815-E969-1984-6E9AA277AB34}"/>
              </a:ext>
            </a:extLst>
          </p:cNvPr>
          <p:cNvCxnSpPr/>
          <p:nvPr/>
        </p:nvCxnSpPr>
        <p:spPr>
          <a:xfrm>
            <a:off x="1368258" y="5168815"/>
            <a:ext cx="3635402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C535040-25DE-02F0-2EBC-8434111A0B43}"/>
              </a:ext>
            </a:extLst>
          </p:cNvPr>
          <p:cNvCxnSpPr/>
          <p:nvPr/>
        </p:nvCxnSpPr>
        <p:spPr>
          <a:xfrm>
            <a:off x="1368258" y="5343737"/>
            <a:ext cx="3635402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7309565-D025-0350-3A6D-DBB841EAFE83}"/>
              </a:ext>
            </a:extLst>
          </p:cNvPr>
          <p:cNvCxnSpPr/>
          <p:nvPr/>
        </p:nvCxnSpPr>
        <p:spPr>
          <a:xfrm>
            <a:off x="847966" y="5480059"/>
            <a:ext cx="0" cy="49770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3ED04E7-0975-F3C4-CC2D-70BF6C04253E}"/>
              </a:ext>
            </a:extLst>
          </p:cNvPr>
          <p:cNvCxnSpPr/>
          <p:nvPr/>
        </p:nvCxnSpPr>
        <p:spPr>
          <a:xfrm>
            <a:off x="692518" y="5977761"/>
            <a:ext cx="29260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915F2AF-C25D-6B8B-223C-2811F674C246}"/>
              </a:ext>
            </a:extLst>
          </p:cNvPr>
          <p:cNvCxnSpPr>
            <a:cxnSpLocks/>
          </p:cNvCxnSpPr>
          <p:nvPr/>
        </p:nvCxnSpPr>
        <p:spPr>
          <a:xfrm>
            <a:off x="750303" y="6060311"/>
            <a:ext cx="19532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6067AF4-3604-1A5C-F7FE-9A8E62FE7936}"/>
              </a:ext>
            </a:extLst>
          </p:cNvPr>
          <p:cNvCxnSpPr>
            <a:cxnSpLocks/>
          </p:cNvCxnSpPr>
          <p:nvPr/>
        </p:nvCxnSpPr>
        <p:spPr>
          <a:xfrm>
            <a:off x="812406" y="6149211"/>
            <a:ext cx="8140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7FE1D343-796B-46BB-F2C9-96615D830D83}"/>
              </a:ext>
            </a:extLst>
          </p:cNvPr>
          <p:cNvSpPr txBox="1"/>
          <p:nvPr/>
        </p:nvSpPr>
        <p:spPr>
          <a:xfrm>
            <a:off x="2776208" y="4096430"/>
            <a:ext cx="1549828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dirty="0"/>
              <a:t>Fase</a:t>
            </a:r>
            <a:r>
              <a:rPr lang="da-DK" baseline="-25000" dirty="0"/>
              <a:t>1,2,3</a:t>
            </a:r>
            <a:r>
              <a:rPr lang="da-DK" dirty="0"/>
              <a:t> (F) 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641977F-036A-334F-DDD8-D2D34278AE5D}"/>
              </a:ext>
            </a:extLst>
          </p:cNvPr>
          <p:cNvCxnSpPr>
            <a:cxnSpLocks/>
            <a:stCxn id="14" idx="2"/>
          </p:cNvCxnSpPr>
          <p:nvPr/>
        </p:nvCxnSpPr>
        <p:spPr>
          <a:xfrm flipH="1">
            <a:off x="3397577" y="4465762"/>
            <a:ext cx="153545" cy="4885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6" name="Graphic 15" descr="Lightning bolt outline">
            <a:extLst>
              <a:ext uri="{FF2B5EF4-FFF2-40B4-BE49-F238E27FC236}">
                <a16:creationId xmlns:a16="http://schemas.microsoft.com/office/drawing/2014/main" id="{895F0F5E-5508-DC22-5CBF-29024AE22C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63060">
            <a:off x="3931600" y="4129938"/>
            <a:ext cx="349539" cy="34953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3425CC3-1DD7-5151-4700-3A2EECCFB78A}"/>
              </a:ext>
            </a:extLst>
          </p:cNvPr>
          <p:cNvSpPr txBox="1"/>
          <p:nvPr/>
        </p:nvSpPr>
        <p:spPr>
          <a:xfrm>
            <a:off x="3825308" y="5601441"/>
            <a:ext cx="84612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dirty="0"/>
              <a:t>Nul (0)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F1AF2FE-1616-E105-F360-3F422BE5DBE8}"/>
              </a:ext>
            </a:extLst>
          </p:cNvPr>
          <p:cNvCxnSpPr>
            <a:cxnSpLocks/>
            <a:stCxn id="17" idx="0"/>
          </p:cNvCxnSpPr>
          <p:nvPr/>
        </p:nvCxnSpPr>
        <p:spPr>
          <a:xfrm flipH="1" flipV="1">
            <a:off x="4214227" y="5352590"/>
            <a:ext cx="34141" cy="2488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AA59A4E0-AEA0-9E13-76E6-B53FBE122644}"/>
              </a:ext>
            </a:extLst>
          </p:cNvPr>
          <p:cNvSpPr txBox="1"/>
          <p:nvPr/>
        </p:nvSpPr>
        <p:spPr>
          <a:xfrm>
            <a:off x="5825705" y="6375655"/>
            <a:ext cx="1711251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dirty="0"/>
              <a:t>Jordforbindelse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EAF84C7-177F-68B8-6E8A-2FF30ECF5E11}"/>
              </a:ext>
            </a:extLst>
          </p:cNvPr>
          <p:cNvCxnSpPr>
            <a:cxnSpLocks/>
            <a:stCxn id="19" idx="0"/>
          </p:cNvCxnSpPr>
          <p:nvPr/>
        </p:nvCxnSpPr>
        <p:spPr>
          <a:xfrm flipV="1">
            <a:off x="6681331" y="6072298"/>
            <a:ext cx="97663" cy="3033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40EBB62-7616-B28C-B980-F9900EABAECF}"/>
              </a:ext>
            </a:extLst>
          </p:cNvPr>
          <p:cNvCxnSpPr/>
          <p:nvPr/>
        </p:nvCxnSpPr>
        <p:spPr>
          <a:xfrm>
            <a:off x="1368258" y="5067792"/>
            <a:ext cx="363540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003AEEA-87B4-CADC-EEA0-E5FCB631B7C5}"/>
              </a:ext>
            </a:extLst>
          </p:cNvPr>
          <p:cNvCxnSpPr/>
          <p:nvPr/>
        </p:nvCxnSpPr>
        <p:spPr>
          <a:xfrm>
            <a:off x="1368258" y="4962864"/>
            <a:ext cx="3635402" cy="0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EDFD2BC-A820-5680-D981-814C28D253EB}"/>
              </a:ext>
            </a:extLst>
          </p:cNvPr>
          <p:cNvCxnSpPr>
            <a:cxnSpLocks/>
          </p:cNvCxnSpPr>
          <p:nvPr/>
        </p:nvCxnSpPr>
        <p:spPr>
          <a:xfrm>
            <a:off x="6922376" y="5781786"/>
            <a:ext cx="0" cy="19293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5A7CE1D-DFA4-8979-9FB8-27C1B44A00CA}"/>
              </a:ext>
            </a:extLst>
          </p:cNvPr>
          <p:cNvCxnSpPr/>
          <p:nvPr/>
        </p:nvCxnSpPr>
        <p:spPr>
          <a:xfrm>
            <a:off x="6776072" y="5970765"/>
            <a:ext cx="29260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C38AC35-D357-ABC7-4DC3-7DB4CBA5BB94}"/>
              </a:ext>
            </a:extLst>
          </p:cNvPr>
          <p:cNvCxnSpPr>
            <a:cxnSpLocks/>
          </p:cNvCxnSpPr>
          <p:nvPr/>
        </p:nvCxnSpPr>
        <p:spPr>
          <a:xfrm>
            <a:off x="6833857" y="6053315"/>
            <a:ext cx="195326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D6D8F1F-96EF-A3A7-C990-80F7138C8D1F}"/>
              </a:ext>
            </a:extLst>
          </p:cNvPr>
          <p:cNvCxnSpPr>
            <a:cxnSpLocks/>
          </p:cNvCxnSpPr>
          <p:nvPr/>
        </p:nvCxnSpPr>
        <p:spPr>
          <a:xfrm>
            <a:off x="6895960" y="6142215"/>
            <a:ext cx="8140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E58761D-37AA-38F8-C594-C15538D79E2F}"/>
              </a:ext>
            </a:extLst>
          </p:cNvPr>
          <p:cNvGrpSpPr/>
          <p:nvPr/>
        </p:nvGrpSpPr>
        <p:grpSpPr>
          <a:xfrm>
            <a:off x="6378308" y="5253186"/>
            <a:ext cx="544068" cy="0"/>
            <a:chOff x="7352526" y="3827849"/>
            <a:chExt cx="544068" cy="0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293A61DE-E8C3-5537-1A80-3D9720209947}"/>
                </a:ext>
              </a:extLst>
            </p:cNvPr>
            <p:cNvCxnSpPr/>
            <p:nvPr/>
          </p:nvCxnSpPr>
          <p:spPr>
            <a:xfrm>
              <a:off x="7352526" y="3827849"/>
              <a:ext cx="544068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4606FE8-95E8-5AD2-313D-FA3888BEC4DA}"/>
                </a:ext>
              </a:extLst>
            </p:cNvPr>
            <p:cNvCxnSpPr/>
            <p:nvPr/>
          </p:nvCxnSpPr>
          <p:spPr>
            <a:xfrm>
              <a:off x="7352526" y="3827849"/>
              <a:ext cx="544068" cy="0"/>
            </a:xfrm>
            <a:prstGeom prst="line">
              <a:avLst/>
            </a:prstGeom>
            <a:ln w="1270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A0A047C-C03C-23F2-2011-AA4F36AC7061}"/>
              </a:ext>
            </a:extLst>
          </p:cNvPr>
          <p:cNvGrpSpPr/>
          <p:nvPr/>
        </p:nvGrpSpPr>
        <p:grpSpPr>
          <a:xfrm rot="5400000">
            <a:off x="6650342" y="5509752"/>
            <a:ext cx="544068" cy="0"/>
            <a:chOff x="7889748" y="3787368"/>
            <a:chExt cx="544068" cy="0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34F5EA7D-9BAC-576C-6833-E8E9FFBCD8C6}"/>
                </a:ext>
              </a:extLst>
            </p:cNvPr>
            <p:cNvCxnSpPr>
              <a:cxnSpLocks/>
            </p:cNvCxnSpPr>
            <p:nvPr/>
          </p:nvCxnSpPr>
          <p:spPr>
            <a:xfrm>
              <a:off x="7889748" y="3787368"/>
              <a:ext cx="544068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F1231E2-DFED-FE6D-EA82-B7D20E7BEBAF}"/>
                </a:ext>
              </a:extLst>
            </p:cNvPr>
            <p:cNvCxnSpPr>
              <a:cxnSpLocks/>
            </p:cNvCxnSpPr>
            <p:nvPr/>
          </p:nvCxnSpPr>
          <p:spPr>
            <a:xfrm>
              <a:off x="7889748" y="3787368"/>
              <a:ext cx="544068" cy="0"/>
            </a:xfrm>
            <a:prstGeom prst="line">
              <a:avLst/>
            </a:prstGeom>
            <a:ln w="12700"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pic>
        <p:nvPicPr>
          <p:cNvPr id="34" name="Picture 33">
            <a:extLst>
              <a:ext uri="{FF2B5EF4-FFF2-40B4-BE49-F238E27FC236}">
                <a16:creationId xmlns:a16="http://schemas.microsoft.com/office/drawing/2014/main" id="{D7C30FBA-DE71-F22E-C23E-C2B68FF1398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 amt="5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742" b="96223" l="19337" r="97790">
                        <a14:foregroundMark x1="55525" y1="75348" x2="43923" y2="80915"/>
                        <a14:foregroundMark x1="56906" y1="58250" x2="48204" y2="53877"/>
                        <a14:foregroundMark x1="48204" y1="53877" x2="38950" y2="58847"/>
                        <a14:foregroundMark x1="38950" y1="58847" x2="38398" y2="60239"/>
                        <a14:foregroundMark x1="56768" y1="94036" x2="50138" y2="96223"/>
                        <a14:foregroundMark x1="92541" y1="69980" x2="91713" y2="60040"/>
                        <a14:foregroundMark x1="91713" y1="60040" x2="92818" y2="49901"/>
                        <a14:foregroundMark x1="96823" y1="66004" x2="97928" y2="38171"/>
                        <a14:foregroundMark x1="66972" y1="84943" x2="66851" y2="85089"/>
                        <a14:foregroundMark x1="73433" y1="43362" x2="71409" y2="40755"/>
                        <a14:foregroundMark x1="60430" y1="93818" x2="57459" y2="94831"/>
                        <a14:foregroundMark x1="20856" y1="63221" x2="19337" y2="65408"/>
                        <a14:backgroundMark x1="75138" y1="73360" x2="70304" y2="87078"/>
                        <a14:backgroundMark x1="70304" y1="87078" x2="70304" y2="87078"/>
                        <a14:backgroundMark x1="67956" y1="86879" x2="64917" y2="93042"/>
                        <a14:backgroundMark x1="74171" y1="45129" x2="73066" y2="41948"/>
                        <a14:backgroundMark x1="72928" y1="43340" x2="72652" y2="40358"/>
                        <a14:backgroundMark x1="72652" y1="74553" x2="71547" y2="79722"/>
                        <a14:backgroundMark x1="70304" y1="81710" x2="68370" y2="86083"/>
                        <a14:backgroundMark x1="62845" y1="92644" x2="61326" y2="94831"/>
                      </a14:backgroundRemoval>
                    </a14:imgEffect>
                  </a14:imgLayer>
                </a14:imgProps>
              </a:ext>
            </a:extLst>
          </a:blip>
          <a:srcRect l="12930" t="13228" r="21716"/>
          <a:stretch/>
        </p:blipFill>
        <p:spPr>
          <a:xfrm rot="16200000">
            <a:off x="8231030" y="700360"/>
            <a:ext cx="3009900" cy="277647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3201D23B-CE3D-5F12-210D-30B56B7ECB56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50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226" b="96038" l="4708" r="95292">
                        <a14:foregroundMark x1="48776" y1="40189" x2="47269" y2="67547"/>
                        <a14:foregroundMark x1="66290" y1="78302" x2="47834" y2="86415"/>
                        <a14:foregroundMark x1="30885" y1="91887" x2="16761" y2="89623"/>
                        <a14:foregroundMark x1="15254" y1="18113" x2="13748" y2="31321"/>
                        <a14:foregroundMark x1="69303" y1="13962" x2="79849" y2="13774"/>
                        <a14:foregroundMark x1="79849" y1="13774" x2="85876" y2="13962"/>
                        <a14:foregroundMark x1="92279" y1="21132" x2="89077" y2="75660"/>
                        <a14:foregroundMark x1="89077" y1="75660" x2="85122" y2="85283"/>
                        <a14:foregroundMark x1="67608" y1="91509" x2="13559" y2="92453"/>
                        <a14:foregroundMark x1="11111" y1="94340" x2="6026" y2="47358"/>
                        <a14:foregroundMark x1="6026" y1="47358" x2="8851" y2="23396"/>
                        <a14:foregroundMark x1="6968" y1="10000" x2="79096" y2="14340"/>
                        <a14:foregroundMark x1="95292" y1="9057" x2="95480" y2="18679"/>
                        <a14:foregroundMark x1="9040" y1="96415" x2="22976" y2="96415"/>
                        <a14:foregroundMark x1="70998" y1="6415" x2="10734" y2="7358"/>
                        <a14:foregroundMark x1="5273" y1="12642" x2="4708" y2="19623"/>
                        <a14:foregroundMark x1="28625" y1="51132" x2="35405" y2="56604"/>
                        <a14:foregroundMark x1="67985" y1="49434" x2="66290" y2="58302"/>
                        <a14:foregroundMark x1="58004" y1="23774" x2="82674" y2="45849"/>
                        <a14:foregroundMark x1="51412" y1="56604" x2="67797" y2="67547"/>
                        <a14:foregroundMark x1="52919" y1="70377" x2="47646" y2="8245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172637" y="4447832"/>
            <a:ext cx="1704589" cy="1701379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B5B47325-2C01-44D2-4B84-7D4F4BF31E78}"/>
              </a:ext>
            </a:extLst>
          </p:cNvPr>
          <p:cNvSpPr txBox="1"/>
          <p:nvPr/>
        </p:nvSpPr>
        <p:spPr>
          <a:xfrm>
            <a:off x="7738881" y="1821418"/>
            <a:ext cx="758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Fase</a:t>
            </a:r>
            <a:r>
              <a:rPr lang="da-DK" baseline="-25000" dirty="0"/>
              <a:t>1</a:t>
            </a:r>
            <a:endParaRPr lang="da-DK" dirty="0"/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B06C208C-F56F-9E64-E461-E6B6679E386B}"/>
              </a:ext>
            </a:extLst>
          </p:cNvPr>
          <p:cNvCxnSpPr>
            <a:cxnSpLocks/>
          </p:cNvCxnSpPr>
          <p:nvPr/>
        </p:nvCxnSpPr>
        <p:spPr>
          <a:xfrm>
            <a:off x="7873363" y="2190750"/>
            <a:ext cx="1480187" cy="0"/>
          </a:xfrm>
          <a:prstGeom prst="straightConnector1">
            <a:avLst/>
          </a:prstGeom>
          <a:ln w="28575">
            <a:solidFill>
              <a:schemeClr val="accent4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C683386C-D97A-820D-9F2E-1696A3AB1F8B}"/>
              </a:ext>
            </a:extLst>
          </p:cNvPr>
          <p:cNvSpPr txBox="1"/>
          <p:nvPr/>
        </p:nvSpPr>
        <p:spPr>
          <a:xfrm>
            <a:off x="7731273" y="1195034"/>
            <a:ext cx="758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Fase</a:t>
            </a:r>
            <a:r>
              <a:rPr lang="da-DK" baseline="-25000" dirty="0"/>
              <a:t>2</a:t>
            </a:r>
            <a:endParaRPr lang="da-DK" dirty="0"/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4C162B18-63C8-1EA7-7FD5-5E27E55CD6D7}"/>
              </a:ext>
            </a:extLst>
          </p:cNvPr>
          <p:cNvCxnSpPr>
            <a:cxnSpLocks/>
          </p:cNvCxnSpPr>
          <p:nvPr/>
        </p:nvCxnSpPr>
        <p:spPr>
          <a:xfrm>
            <a:off x="7997188" y="1603005"/>
            <a:ext cx="148018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82777220-F4B0-D28F-8573-B86B30482F04}"/>
              </a:ext>
            </a:extLst>
          </p:cNvPr>
          <p:cNvCxnSpPr>
            <a:cxnSpLocks/>
          </p:cNvCxnSpPr>
          <p:nvPr/>
        </p:nvCxnSpPr>
        <p:spPr>
          <a:xfrm flipH="1">
            <a:off x="10172700" y="1564366"/>
            <a:ext cx="1600200" cy="0"/>
          </a:xfrm>
          <a:prstGeom prst="straightConnector1">
            <a:avLst/>
          </a:prstGeom>
          <a:ln w="28575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3921BF35-D1DA-FA64-6663-AFE2A0D5F0C8}"/>
              </a:ext>
            </a:extLst>
          </p:cNvPr>
          <p:cNvSpPr txBox="1"/>
          <p:nvPr/>
        </p:nvSpPr>
        <p:spPr>
          <a:xfrm>
            <a:off x="11160244" y="1233673"/>
            <a:ext cx="758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Fase</a:t>
            </a:r>
            <a:r>
              <a:rPr lang="da-DK" baseline="-25000" dirty="0"/>
              <a:t>3</a:t>
            </a:r>
            <a:endParaRPr lang="da-DK" dirty="0"/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D82B2863-E2D1-70AE-F301-1DEB24C7D745}"/>
              </a:ext>
            </a:extLst>
          </p:cNvPr>
          <p:cNvCxnSpPr>
            <a:cxnSpLocks/>
          </p:cNvCxnSpPr>
          <p:nvPr/>
        </p:nvCxnSpPr>
        <p:spPr>
          <a:xfrm flipH="1">
            <a:off x="10360144" y="2088599"/>
            <a:ext cx="1412756" cy="0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92C51969-E75B-53B0-7624-21BBF006A0B8}"/>
              </a:ext>
            </a:extLst>
          </p:cNvPr>
          <p:cNvSpPr txBox="1"/>
          <p:nvPr/>
        </p:nvSpPr>
        <p:spPr>
          <a:xfrm>
            <a:off x="11160244" y="1749032"/>
            <a:ext cx="758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Nul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C898CC4-8F65-E987-0335-DD5A426170D1}"/>
              </a:ext>
            </a:extLst>
          </p:cNvPr>
          <p:cNvGrpSpPr/>
          <p:nvPr/>
        </p:nvGrpSpPr>
        <p:grpSpPr>
          <a:xfrm rot="20816238">
            <a:off x="7966191" y="2725574"/>
            <a:ext cx="1995351" cy="282562"/>
            <a:chOff x="7352526" y="3827849"/>
            <a:chExt cx="544068" cy="0"/>
          </a:xfrm>
        </p:grpSpPr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2CF84733-95FF-CEA1-BB9F-ABF41CC057E0}"/>
                </a:ext>
              </a:extLst>
            </p:cNvPr>
            <p:cNvCxnSpPr/>
            <p:nvPr/>
          </p:nvCxnSpPr>
          <p:spPr>
            <a:xfrm>
              <a:off x="7352526" y="3827849"/>
              <a:ext cx="544068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EFEE5DEB-D679-C696-3C84-170E4F0CFFC1}"/>
                </a:ext>
              </a:extLst>
            </p:cNvPr>
            <p:cNvCxnSpPr/>
            <p:nvPr/>
          </p:nvCxnSpPr>
          <p:spPr>
            <a:xfrm>
              <a:off x="7352526" y="3827849"/>
              <a:ext cx="544068" cy="0"/>
            </a:xfrm>
            <a:prstGeom prst="line">
              <a:avLst/>
            </a:prstGeom>
            <a:ln w="12700">
              <a:headEnd type="none" w="med" len="med"/>
              <a:tailEnd type="arrow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7AFBA640-E7F1-B211-8FDE-86173F96BF8D}"/>
              </a:ext>
            </a:extLst>
          </p:cNvPr>
          <p:cNvSpPr txBox="1"/>
          <p:nvPr/>
        </p:nvSpPr>
        <p:spPr>
          <a:xfrm rot="20771416">
            <a:off x="7885201" y="2575121"/>
            <a:ext cx="758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Jord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9FB86CD-BA8F-0AAB-F764-A3B09D48B569}"/>
              </a:ext>
            </a:extLst>
          </p:cNvPr>
          <p:cNvSpPr txBox="1"/>
          <p:nvPr/>
        </p:nvSpPr>
        <p:spPr>
          <a:xfrm>
            <a:off x="8552655" y="4984149"/>
            <a:ext cx="758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Fase</a:t>
            </a: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8F25D68B-F91F-F43E-B8F7-FF7013DEF574}"/>
              </a:ext>
            </a:extLst>
          </p:cNvPr>
          <p:cNvCxnSpPr>
            <a:cxnSpLocks/>
          </p:cNvCxnSpPr>
          <p:nvPr/>
        </p:nvCxnSpPr>
        <p:spPr>
          <a:xfrm>
            <a:off x="8676875" y="5316173"/>
            <a:ext cx="990125" cy="0"/>
          </a:xfrm>
          <a:prstGeom prst="straightConnector1">
            <a:avLst/>
          </a:prstGeom>
          <a:ln w="28575">
            <a:solidFill>
              <a:schemeClr val="accent4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825A1345-E8C9-FE3D-BF2F-B33EBAB29D22}"/>
              </a:ext>
            </a:extLst>
          </p:cNvPr>
          <p:cNvCxnSpPr>
            <a:cxnSpLocks/>
          </p:cNvCxnSpPr>
          <p:nvPr/>
        </p:nvCxnSpPr>
        <p:spPr>
          <a:xfrm flipH="1">
            <a:off x="10363142" y="5309397"/>
            <a:ext cx="990658" cy="0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D423C5D5-E061-D3D5-12DB-593D4D98D302}"/>
              </a:ext>
            </a:extLst>
          </p:cNvPr>
          <p:cNvSpPr txBox="1"/>
          <p:nvPr/>
        </p:nvSpPr>
        <p:spPr>
          <a:xfrm>
            <a:off x="10916278" y="4974405"/>
            <a:ext cx="758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Nul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1A469951-3BDC-5B29-2AE4-265F216869DA}"/>
              </a:ext>
            </a:extLst>
          </p:cNvPr>
          <p:cNvGrpSpPr/>
          <p:nvPr/>
        </p:nvGrpSpPr>
        <p:grpSpPr>
          <a:xfrm rot="20816238">
            <a:off x="8772634" y="5907821"/>
            <a:ext cx="1281638" cy="282562"/>
            <a:chOff x="7352526" y="3827849"/>
            <a:chExt cx="544068" cy="0"/>
          </a:xfrm>
        </p:grpSpPr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8AB35669-FA76-B2B2-9876-F53E06D5648B}"/>
                </a:ext>
              </a:extLst>
            </p:cNvPr>
            <p:cNvCxnSpPr/>
            <p:nvPr/>
          </p:nvCxnSpPr>
          <p:spPr>
            <a:xfrm>
              <a:off x="7352526" y="3827849"/>
              <a:ext cx="544068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97868060-6FD4-F49B-30DD-1C6752CCB63E}"/>
                </a:ext>
              </a:extLst>
            </p:cNvPr>
            <p:cNvCxnSpPr/>
            <p:nvPr/>
          </p:nvCxnSpPr>
          <p:spPr>
            <a:xfrm>
              <a:off x="7352526" y="3827849"/>
              <a:ext cx="544068" cy="0"/>
            </a:xfrm>
            <a:prstGeom prst="line">
              <a:avLst/>
            </a:prstGeom>
            <a:ln w="12700">
              <a:headEnd type="none" w="med" len="med"/>
              <a:tailEnd type="arrow" w="med" len="med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6116B1BC-BB9A-DE54-F099-4D3A9F1881B5}"/>
              </a:ext>
            </a:extLst>
          </p:cNvPr>
          <p:cNvSpPr txBox="1"/>
          <p:nvPr/>
        </p:nvSpPr>
        <p:spPr>
          <a:xfrm rot="20649483">
            <a:off x="8662371" y="5664066"/>
            <a:ext cx="758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Jord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6E4B6F8D-169A-50B6-C94E-DBBBAEC5161A}"/>
              </a:ext>
            </a:extLst>
          </p:cNvPr>
          <p:cNvSpPr txBox="1"/>
          <p:nvPr/>
        </p:nvSpPr>
        <p:spPr>
          <a:xfrm>
            <a:off x="3634589" y="1677081"/>
            <a:ext cx="3499932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a-DK" sz="2000" dirty="0"/>
              <a:t>Spændinger: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Imellem 2 faser:              400 Volt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a-DK" dirty="0"/>
              <a:t>Imellem 1 fase og Nul:   230 Volt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9394FFF-50BE-FBCA-8F50-32AC27B6212B}"/>
              </a:ext>
            </a:extLst>
          </p:cNvPr>
          <p:cNvSpPr txBox="1"/>
          <p:nvPr/>
        </p:nvSpPr>
        <p:spPr>
          <a:xfrm>
            <a:off x="8913473" y="3210386"/>
            <a:ext cx="22229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b="1" dirty="0"/>
              <a:t>5- polet CEE stik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8C042FD3-AD12-D817-85F6-1FDD3944AD25}"/>
              </a:ext>
            </a:extLst>
          </p:cNvPr>
          <p:cNvSpPr txBox="1"/>
          <p:nvPr/>
        </p:nvSpPr>
        <p:spPr>
          <a:xfrm>
            <a:off x="8894300" y="6210624"/>
            <a:ext cx="21913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b="1" dirty="0"/>
              <a:t>Alm stikkontakt</a:t>
            </a:r>
          </a:p>
        </p:txBody>
      </p:sp>
    </p:spTree>
    <p:extLst>
      <p:ext uri="{BB962C8B-B14F-4D97-AF65-F5344CB8AC3E}">
        <p14:creationId xmlns:p14="http://schemas.microsoft.com/office/powerpoint/2010/main" val="33982270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7CE2D17D-73A9-A1FA-0CBB-3844B095FB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5275" y="591498"/>
            <a:ext cx="5514975" cy="44100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384DA55-B71C-7D34-5289-F8E827A27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Jordforbindelse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1EB6F1-1BCF-9543-4C2B-6542920399F7}"/>
              </a:ext>
            </a:extLst>
          </p:cNvPr>
          <p:cNvSpPr txBox="1"/>
          <p:nvPr/>
        </p:nvSpPr>
        <p:spPr>
          <a:xfrm>
            <a:off x="8054925" y="591498"/>
            <a:ext cx="233442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a-DK" sz="2400" dirty="0"/>
              <a:t>El-apparat</a:t>
            </a:r>
          </a:p>
          <a:p>
            <a:r>
              <a:rPr lang="da-DK" sz="2400" dirty="0"/>
              <a:t>tilsluttet 230 Volt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96000F3-921A-ABAA-9A39-C25E0580CE76}"/>
              </a:ext>
            </a:extLst>
          </p:cNvPr>
          <p:cNvSpPr txBox="1"/>
          <p:nvPr/>
        </p:nvSpPr>
        <p:spPr>
          <a:xfrm>
            <a:off x="5437063" y="1844036"/>
            <a:ext cx="25832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Metal chassis/indkapsling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81BC1E0-FA8E-0628-5BF4-E123D209F9DD}"/>
              </a:ext>
            </a:extLst>
          </p:cNvPr>
          <p:cNvCxnSpPr/>
          <p:nvPr/>
        </p:nvCxnSpPr>
        <p:spPr>
          <a:xfrm>
            <a:off x="5532313" y="2213368"/>
            <a:ext cx="258320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C2DE855F-11C0-E857-3ED6-CDC010ACC0BA}"/>
              </a:ext>
            </a:extLst>
          </p:cNvPr>
          <p:cNvSpPr txBox="1"/>
          <p:nvPr/>
        </p:nvSpPr>
        <p:spPr>
          <a:xfrm>
            <a:off x="8713663" y="3425185"/>
            <a:ext cx="6000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Fase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E72B25A-01AE-8903-7930-207A2EEEC707}"/>
              </a:ext>
            </a:extLst>
          </p:cNvPr>
          <p:cNvSpPr txBox="1"/>
          <p:nvPr/>
        </p:nvSpPr>
        <p:spPr>
          <a:xfrm>
            <a:off x="8713663" y="3794517"/>
            <a:ext cx="508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Nul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B711803-45CC-15B8-FC62-F100695434B5}"/>
              </a:ext>
            </a:extLst>
          </p:cNvPr>
          <p:cNvSpPr txBox="1"/>
          <p:nvPr/>
        </p:nvSpPr>
        <p:spPr>
          <a:xfrm>
            <a:off x="8713663" y="4117533"/>
            <a:ext cx="579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Jord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C78CFE8-E748-3C4C-6645-83F5C5338A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402" b="89744" l="9091" r="89256">
                        <a14:foregroundMark x1="9091" y1="17094" x2="28926" y2="33333"/>
                        <a14:foregroundMark x1="76033" y1="79487" x2="68595" y2="7179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8159594">
            <a:off x="5242038" y="4038473"/>
            <a:ext cx="1152686" cy="1114581"/>
          </a:xfrm>
          <a:prstGeom prst="rect">
            <a:avLst/>
          </a:prstGeom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42318AD0-5656-8871-C8DC-D9BA88225741}"/>
              </a:ext>
            </a:extLst>
          </p:cNvPr>
          <p:cNvSpPr/>
          <p:nvPr/>
        </p:nvSpPr>
        <p:spPr>
          <a:xfrm>
            <a:off x="8020271" y="4244336"/>
            <a:ext cx="783879" cy="56554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46093C4-27F2-4ED0-8F6B-EA9977606546}"/>
              </a:ext>
            </a:extLst>
          </p:cNvPr>
          <p:cNvSpPr txBox="1"/>
          <p:nvPr/>
        </p:nvSpPr>
        <p:spPr>
          <a:xfrm>
            <a:off x="8281834" y="4728088"/>
            <a:ext cx="2921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Jord forbundet til indkapsling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DA48D02-33E3-34F5-391B-2134E9E97254}"/>
              </a:ext>
            </a:extLst>
          </p:cNvPr>
          <p:cNvSpPr txBox="1"/>
          <p:nvPr/>
        </p:nvSpPr>
        <p:spPr>
          <a:xfrm>
            <a:off x="474237" y="2088124"/>
            <a:ext cx="50580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dirty="0"/>
              <a:t>Hvis fasen ved fejlfunktion får forbindelse til chassis vil sikringen springe eller fejlstrømsrelæ afbryde øjeblikkeligt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518A90E-A351-1CC1-62D9-86D661904C2E}"/>
              </a:ext>
            </a:extLst>
          </p:cNvPr>
          <p:cNvSpPr txBox="1"/>
          <p:nvPr/>
        </p:nvSpPr>
        <p:spPr>
          <a:xfrm>
            <a:off x="228201" y="1626459"/>
            <a:ext cx="52088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dirty="0"/>
              <a:t>Forbundet med jordforbindelse i stikket: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5C01E04-505B-F453-5C8C-358EE781FEF6}"/>
              </a:ext>
            </a:extLst>
          </p:cNvPr>
          <p:cNvSpPr txBox="1"/>
          <p:nvPr/>
        </p:nvSpPr>
        <p:spPr>
          <a:xfrm>
            <a:off x="228201" y="3622356"/>
            <a:ext cx="39451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dirty="0"/>
              <a:t>Uden jordforbindelse i stikket: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1928B8D-3831-B9B3-2B08-FC28449B4C6B}"/>
              </a:ext>
            </a:extLst>
          </p:cNvPr>
          <p:cNvSpPr txBox="1"/>
          <p:nvPr/>
        </p:nvSpPr>
        <p:spPr>
          <a:xfrm>
            <a:off x="405949" y="4248151"/>
            <a:ext cx="48373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dirty="0"/>
              <a:t>Hvis fasen ved fejlfunktion får forbindelse til chassis vil en berøring medføre at man udsættes for 230 Volt.</a:t>
            </a:r>
          </a:p>
          <a:p>
            <a:r>
              <a:rPr lang="da-DK" sz="2000" dirty="0"/>
              <a:t>Fejlstrømsrelæ udløses først ved berøring!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E61ED92-286E-93D2-B355-2590CEE12914}"/>
              </a:ext>
            </a:extLst>
          </p:cNvPr>
          <p:cNvSpPr txBox="1"/>
          <p:nvPr/>
        </p:nvSpPr>
        <p:spPr>
          <a:xfrm>
            <a:off x="346655" y="5790414"/>
            <a:ext cx="5185658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a-DK" sz="2000" dirty="0"/>
              <a:t>Sørg altid for at apparater med jord tilsluttes så jordforbindelsen overføres til apparater.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71C72625-BB72-A06D-E3B6-1DD8AE8C8C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375" b="94024" l="7197" r="91667">
                        <a14:foregroundMark x1="46970" y1="7171" x2="51894" y2="6375"/>
                        <a14:foregroundMark x1="92045" y1="46215" x2="90909" y2="57769"/>
                        <a14:foregroundMark x1="56439" y1="94024" x2="39015" y2="93227"/>
                        <a14:foregroundMark x1="7197" y1="44223" x2="7576" y2="5537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71372" y="1496428"/>
            <a:ext cx="378645" cy="3600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CD8BD588-6C5F-D632-181B-BE00F83C36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773" b="98805" l="7087" r="96063">
                        <a14:foregroundMark x1="7480" y1="49004" x2="7087" y2="56175"/>
                        <a14:foregroundMark x1="46063" y1="7171" x2="53937" y2="9163"/>
                        <a14:foregroundMark x1="91339" y1="49004" x2="91732" y2="68127"/>
                        <a14:foregroundMark x1="39764" y1="93227" x2="58268" y2="92430"/>
                        <a14:foregroundMark x1="96063" y1="49004" x2="95276" y2="56574"/>
                        <a14:foregroundMark x1="47244" y1="98406" x2="56299" y2="9880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73384" y="3651834"/>
            <a:ext cx="364303" cy="360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33BFA79-8B2B-D079-233E-25EFFF416DA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06834" y="5480631"/>
            <a:ext cx="961166" cy="13031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9CE19BE-411E-294C-1891-1BFC12C24F8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72431" y="5369902"/>
            <a:ext cx="1070157" cy="14139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DB2C47F-9403-979C-847D-C33F02CC03A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45293" y="5414971"/>
            <a:ext cx="1263262" cy="1296216"/>
          </a:xfrm>
          <a:prstGeom prst="rect">
            <a:avLst/>
          </a:prstGeom>
        </p:spPr>
      </p:pic>
      <p:sp>
        <p:nvSpPr>
          <p:cNvPr id="12" name="Arrow: Right 11">
            <a:extLst>
              <a:ext uri="{FF2B5EF4-FFF2-40B4-BE49-F238E27FC236}">
                <a16:creationId xmlns:a16="http://schemas.microsoft.com/office/drawing/2014/main" id="{775E54D1-D887-3C02-411F-AB699DC1EE89}"/>
              </a:ext>
            </a:extLst>
          </p:cNvPr>
          <p:cNvSpPr/>
          <p:nvPr/>
        </p:nvSpPr>
        <p:spPr>
          <a:xfrm>
            <a:off x="5607165" y="5437404"/>
            <a:ext cx="1063275" cy="1413905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327761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1DDCD-EBD2-94FC-AAB1-C09757EDB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Fidusen med flere faser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8B0F41-4A6A-A0B4-BC1C-09116C7004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6168"/>
            <a:ext cx="4343400" cy="653578"/>
          </a:xfrm>
        </p:spPr>
        <p:txBody>
          <a:bodyPr/>
          <a:lstStyle/>
          <a:p>
            <a:pPr marL="0" indent="0">
              <a:buNone/>
            </a:pPr>
            <a:r>
              <a:rPr lang="da-DK" dirty="0"/>
              <a:t>Se video her: </a:t>
            </a:r>
            <a:r>
              <a:rPr lang="da-DK" dirty="0">
                <a:hlinkClick r:id="rId2"/>
              </a:rPr>
              <a:t>1 </a:t>
            </a:r>
            <a:r>
              <a:rPr lang="da-DK" dirty="0" err="1">
                <a:hlinkClick r:id="rId2"/>
              </a:rPr>
              <a:t>vs</a:t>
            </a:r>
            <a:r>
              <a:rPr lang="da-DK" dirty="0">
                <a:hlinkClick r:id="rId2"/>
              </a:rPr>
              <a:t> 3 </a:t>
            </a:r>
            <a:r>
              <a:rPr lang="da-DK" dirty="0" err="1">
                <a:hlinkClick r:id="rId2"/>
              </a:rPr>
              <a:t>phases</a:t>
            </a:r>
            <a:endParaRPr lang="da-DK" dirty="0"/>
          </a:p>
        </p:txBody>
      </p:sp>
      <p:pic>
        <p:nvPicPr>
          <p:cNvPr id="5" name="Picture 4">
            <a:hlinkClick r:id="rId2"/>
            <a:extLst>
              <a:ext uri="{FF2B5EF4-FFF2-40B4-BE49-F238E27FC236}">
                <a16:creationId xmlns:a16="http://schemas.microsoft.com/office/drawing/2014/main" id="{320065EB-EC33-8E1A-C5D0-34EF471209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100" y="1858948"/>
            <a:ext cx="6487990" cy="4774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2282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8FA3E-4412-D1B8-57C3-198DF73B6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Stik på elnettet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CEF821-5E4D-7DCB-52C0-B6FBF7ABB3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260" y="2374266"/>
            <a:ext cx="6562725" cy="38553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/>
              <a:t>Grundlæggende info om stik:</a:t>
            </a:r>
          </a:p>
          <a:p>
            <a:r>
              <a:rPr lang="da-DK" dirty="0"/>
              <a:t>230 volt</a:t>
            </a:r>
          </a:p>
          <a:p>
            <a:pPr lvl="1"/>
            <a:r>
              <a:rPr lang="da-DK" dirty="0"/>
              <a:t>Side her fra </a:t>
            </a:r>
            <a:r>
              <a:rPr lang="da-DK" dirty="0">
                <a:hlinkClick r:id="rId3"/>
              </a:rPr>
              <a:t>Sikkerhedsstyrelsen</a:t>
            </a:r>
            <a:endParaRPr lang="da-DK" dirty="0"/>
          </a:p>
          <a:p>
            <a:pPr lvl="1"/>
            <a:r>
              <a:rPr lang="da-DK" dirty="0"/>
              <a:t>Find svar her på spørgsmål i quiz ##</a:t>
            </a:r>
          </a:p>
          <a:p>
            <a:pPr lvl="2"/>
            <a:r>
              <a:rPr lang="da-DK" dirty="0"/>
              <a:t>Hvad må man (selv) lave uden autorisation men efter instruktion?</a:t>
            </a:r>
          </a:p>
          <a:p>
            <a:pPr lvl="3"/>
            <a:endParaRPr lang="da-DK" dirty="0"/>
          </a:p>
          <a:p>
            <a:r>
              <a:rPr lang="da-DK" dirty="0"/>
              <a:t>CEE stik</a:t>
            </a:r>
          </a:p>
          <a:p>
            <a:pPr lvl="2"/>
            <a:r>
              <a:rPr lang="da-DK" dirty="0"/>
              <a:t>Blå, røde 16-32A (mfl. op til 125A)</a:t>
            </a:r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F92727B-2260-9A2D-D2A5-A7C42F23F3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9962" y="3341561"/>
            <a:ext cx="4733925" cy="33337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5A5FE6C-07A2-71F1-87AB-149FADC7B9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3288" y="837945"/>
            <a:ext cx="5577452" cy="16055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768943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6178B-4BBD-FDDA-951E-0F43DE4EB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El-</a:t>
            </a:r>
            <a:r>
              <a:rPr lang="da-DK" dirty="0" err="1"/>
              <a:t>Sik</a:t>
            </a:r>
            <a:r>
              <a:rPr lang="da-DK" dirty="0"/>
              <a:t> - Opgave 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2F1E1E-EB69-9108-01A8-E45243E8E3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275" y="1417778"/>
            <a:ext cx="2562583" cy="18481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90BD7C7-79B1-0A96-1D85-2156ADAB8C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3335" y="3690877"/>
            <a:ext cx="3972479" cy="8668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08E13DE-54E8-F2C7-B461-4D92584E33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4325" y="4982764"/>
            <a:ext cx="7525800" cy="14194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778143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6178B-4BBD-FDDA-951E-0F43DE4EB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El-</a:t>
            </a:r>
            <a:r>
              <a:rPr lang="da-DK" dirty="0" err="1"/>
              <a:t>Sik</a:t>
            </a:r>
            <a:r>
              <a:rPr lang="da-DK" dirty="0"/>
              <a:t> - Opgave 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2F1E1E-EB69-9108-01A8-E45243E8E3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275" y="1417778"/>
            <a:ext cx="2562583" cy="18481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93ACAE2-A435-19BB-BEEA-DB9B84B984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661" y="3681357"/>
            <a:ext cx="3067478" cy="7906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33DB68D-3470-E41D-C735-0970139152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0410" y="4829174"/>
            <a:ext cx="7735380" cy="17337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454234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5EA4F-5A35-3051-B461-AF87FC1FC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Sikkerhed ved opladning af Li-Ion batterier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09A10F-E374-AFF8-7A49-ACDCB6BE5D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a-DK" dirty="0"/>
              <a:t>Se video på siden her: </a:t>
            </a:r>
            <a:r>
              <a:rPr lang="da-DK" sz="2000" dirty="0">
                <a:hlinkClick r:id="rId2"/>
              </a:rPr>
              <a:t>Styrelser i fælles opråb: Oplad aldrig telefonen i sengen | Sikkerhedsstyrelsen</a:t>
            </a:r>
            <a:r>
              <a:rPr lang="da-DK" sz="2000" dirty="0"/>
              <a:t> </a:t>
            </a:r>
          </a:p>
          <a:p>
            <a:pPr marL="0" indent="0">
              <a:buNone/>
            </a:pPr>
            <a:r>
              <a:rPr lang="da-DK" sz="2400" dirty="0"/>
              <a:t>Lille quiz opgave ud fra tekst (</a:t>
            </a:r>
            <a:r>
              <a:rPr lang="da-DK" sz="1600" dirty="0">
                <a:hlinkClick r:id="rId3"/>
              </a:rPr>
              <a:t>Opladning af </a:t>
            </a:r>
            <a:r>
              <a:rPr lang="da-DK" sz="1600" dirty="0" err="1">
                <a:hlinkClick r:id="rId3"/>
              </a:rPr>
              <a:t>lithiumbatterier</a:t>
            </a:r>
            <a:r>
              <a:rPr lang="da-DK" sz="1600" dirty="0">
                <a:hlinkClick r:id="rId3"/>
              </a:rPr>
              <a:t>: Hvad skal du være opmærksom på forsikringsmæssigt? (denios.dk)</a:t>
            </a:r>
            <a:r>
              <a:rPr lang="da-DK" sz="1600" dirty="0"/>
              <a:t>) </a:t>
            </a:r>
            <a:r>
              <a:rPr lang="da-DK" sz="2400" dirty="0"/>
              <a:t>find og besvar hvilke 4 forholdsregler der bør tages</a:t>
            </a:r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r>
              <a:rPr lang="da-DK" sz="2000" dirty="0"/>
              <a:t>Links på Moodle: </a:t>
            </a:r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sz="3200" dirty="0"/>
              <a:t>Kort gruppe opgave med 5 elever i hver gruppe: </a:t>
            </a:r>
          </a:p>
          <a:p>
            <a:r>
              <a:rPr lang="da-DK" dirty="0"/>
              <a:t>Lav planche som viser ”gode lade-vaner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BD8378-066C-CCC3-A7CC-15E7F0E830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3825" y="3163309"/>
            <a:ext cx="4600575" cy="1395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0404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6178B-4BBD-FDDA-951E-0F43DE4EB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El-</a:t>
            </a:r>
            <a:r>
              <a:rPr lang="da-DK" dirty="0" err="1"/>
              <a:t>Sik</a:t>
            </a:r>
            <a:r>
              <a:rPr lang="da-DK" dirty="0"/>
              <a:t> - Opgave 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2F1E1E-EB69-9108-01A8-E45243E8E3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275" y="1417778"/>
            <a:ext cx="2562583" cy="18481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8716D67-4088-3B9E-5F14-98D6E1534B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6477" y="3522376"/>
            <a:ext cx="6420746" cy="9145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02F0A1B-0F3C-FF62-5BD1-673F18D276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3198" y="5073452"/>
            <a:ext cx="8268854" cy="14194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602537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rrow: Right 4">
            <a:extLst>
              <a:ext uri="{FF2B5EF4-FFF2-40B4-BE49-F238E27FC236}">
                <a16:creationId xmlns:a16="http://schemas.microsoft.com/office/drawing/2014/main" id="{2911F62F-BF51-C650-4C16-2D8271ED596F}"/>
              </a:ext>
            </a:extLst>
          </p:cNvPr>
          <p:cNvSpPr/>
          <p:nvPr/>
        </p:nvSpPr>
        <p:spPr>
          <a:xfrm>
            <a:off x="244763" y="4699195"/>
            <a:ext cx="4549273" cy="89384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E3729302-92AC-8782-4655-AA8A3BFA0DCE}"/>
              </a:ext>
            </a:extLst>
          </p:cNvPr>
          <p:cNvSpPr/>
          <p:nvPr/>
        </p:nvSpPr>
        <p:spPr>
          <a:xfrm>
            <a:off x="244763" y="1697036"/>
            <a:ext cx="4549273" cy="89384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4" name="Online Media 3" title="STRØM - afsnit 2: Sådan lader du din elbil ... og sådan gør du IKKE">
            <a:hlinkClick r:id="" action="ppaction://media"/>
            <a:extLst>
              <a:ext uri="{FF2B5EF4-FFF2-40B4-BE49-F238E27FC236}">
                <a16:creationId xmlns:a16="http://schemas.microsoft.com/office/drawing/2014/main" id="{0021A10B-EFB0-76DE-32DC-B7CE401B8FE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4901410" y="4054848"/>
            <a:ext cx="4680000" cy="2644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3E1EA86-A406-8F1A-3C18-F9A9260FAD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018" y="63686"/>
            <a:ext cx="11720946" cy="721405"/>
          </a:xfrm>
        </p:spPr>
        <p:txBody>
          <a:bodyPr/>
          <a:lstStyle/>
          <a:p>
            <a:r>
              <a:rPr lang="da-DK" dirty="0"/>
              <a:t>Opladning af elbiler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35BCA3-DAAD-A78F-EC08-E4CD10DAFE23}"/>
              </a:ext>
            </a:extLst>
          </p:cNvPr>
          <p:cNvSpPr txBox="1"/>
          <p:nvPr/>
        </p:nvSpPr>
        <p:spPr>
          <a:xfrm>
            <a:off x="244763" y="6424982"/>
            <a:ext cx="61421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dirty="0"/>
              <a:t>Lille quiz efter filmene.</a:t>
            </a:r>
          </a:p>
        </p:txBody>
      </p:sp>
      <p:pic>
        <p:nvPicPr>
          <p:cNvPr id="9" name="Online Media 8" title="Opladning af elbiler - &quot;mormorladning&quot;">
            <a:hlinkClick r:id="" action="ppaction://media"/>
            <a:extLst>
              <a:ext uri="{FF2B5EF4-FFF2-40B4-BE49-F238E27FC236}">
                <a16:creationId xmlns:a16="http://schemas.microsoft.com/office/drawing/2014/main" id="{635E2933-E688-2444-A4C5-DF21BD7CE278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6"/>
          <a:stretch>
            <a:fillRect/>
          </a:stretch>
        </p:blipFill>
        <p:spPr>
          <a:xfrm>
            <a:off x="4917486" y="903002"/>
            <a:ext cx="4680000" cy="26442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BCB2672-BDD0-A19F-4B71-C515DD6AA1EC}"/>
              </a:ext>
            </a:extLst>
          </p:cNvPr>
          <p:cNvSpPr txBox="1"/>
          <p:nvPr/>
        </p:nvSpPr>
        <p:spPr>
          <a:xfrm>
            <a:off x="368213" y="1913123"/>
            <a:ext cx="3798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dirty="0">
                <a:solidFill>
                  <a:schemeClr val="bg1"/>
                </a:solidFill>
              </a:rPr>
              <a:t>Risiko ved ”mormor-ladning”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50CEA78-BD8E-69E4-3844-7E886756BECC}"/>
              </a:ext>
            </a:extLst>
          </p:cNvPr>
          <p:cNvSpPr txBox="1"/>
          <p:nvPr/>
        </p:nvSpPr>
        <p:spPr>
          <a:xfrm>
            <a:off x="401098" y="4915283"/>
            <a:ext cx="41379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dirty="0">
                <a:solidFill>
                  <a:schemeClr val="bg1"/>
                </a:solidFill>
              </a:rPr>
              <a:t>Mere info om opladning af biler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9449BAF-465E-9AF2-1D18-AA868C877B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03574" y="2842735"/>
            <a:ext cx="1843663" cy="264420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34A3F80-55C8-AF58-E15B-D4F0FFFBD273}"/>
              </a:ext>
            </a:extLst>
          </p:cNvPr>
          <p:cNvSpPr txBox="1"/>
          <p:nvPr/>
        </p:nvSpPr>
        <p:spPr>
          <a:xfrm>
            <a:off x="9845119" y="2469331"/>
            <a:ext cx="2335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Combo ladeport i bilen</a:t>
            </a:r>
          </a:p>
        </p:txBody>
      </p:sp>
    </p:spTree>
    <p:extLst>
      <p:ext uri="{BB962C8B-B14F-4D97-AF65-F5344CB8AC3E}">
        <p14:creationId xmlns:p14="http://schemas.microsoft.com/office/powerpoint/2010/main" val="2060063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6178B-4BBD-FDDA-951E-0F43DE4EB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El-</a:t>
            </a:r>
            <a:r>
              <a:rPr lang="da-DK" dirty="0" err="1"/>
              <a:t>Sik</a:t>
            </a:r>
            <a:r>
              <a:rPr lang="da-DK" dirty="0"/>
              <a:t> - Opgave 5 </a:t>
            </a:r>
            <a:r>
              <a:rPr lang="da-DK"/>
              <a:t>- slutquiz</a:t>
            </a:r>
            <a:endParaRPr lang="da-DK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2F1E1E-EB69-9108-01A8-E45243E8E3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275" y="1417778"/>
            <a:ext cx="2562583" cy="18481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6348AB5-BE0D-FFA4-ADD6-72E2A7368D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3806" y="3592115"/>
            <a:ext cx="3524742" cy="8573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0E46CB8-D2A2-47BB-9C33-3C871009D7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1751" y="5227571"/>
            <a:ext cx="7811590" cy="819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522042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3976</TotalTime>
  <Words>582</Words>
  <Application>Microsoft Office PowerPoint</Application>
  <PresentationFormat>Widescreen</PresentationFormat>
  <Paragraphs>89</Paragraphs>
  <Slides>14</Slides>
  <Notes>3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Open Sans</vt:lpstr>
      <vt:lpstr>Office Theme</vt:lpstr>
      <vt:lpstr>Sikkert på arbejde med elnettet</vt:lpstr>
      <vt:lpstr>Sikker brug af el-nettet på arbejdspladsen</vt:lpstr>
      <vt:lpstr>Eftersyn og vedligehold</vt:lpstr>
      <vt:lpstr>El-Sik - Opgave 1</vt:lpstr>
      <vt:lpstr>Ledninger i elnettet</vt:lpstr>
      <vt:lpstr>Jordforbindelse</vt:lpstr>
      <vt:lpstr>Fidusen med flere faser</vt:lpstr>
      <vt:lpstr>Stik på elnettet</vt:lpstr>
      <vt:lpstr>El-Sik - Opgave 2</vt:lpstr>
      <vt:lpstr>El-Sik - Opgave 3</vt:lpstr>
      <vt:lpstr>Sikkerhed ved opladning af Li-Ion batterier</vt:lpstr>
      <vt:lpstr>El-Sik - Opgave 4</vt:lpstr>
      <vt:lpstr>Opladning af elbiler</vt:lpstr>
      <vt:lpstr>El-Sik - Opgave 5 - slutquiz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Kortlægning af energiforbrug</dc:title>
  <dc:creator>Ole Raal</dc:creator>
  <cp:lastModifiedBy>Ole Raal</cp:lastModifiedBy>
  <cp:revision>2</cp:revision>
  <dcterms:created xsi:type="dcterms:W3CDTF">2023-04-11T11:33:20Z</dcterms:created>
  <dcterms:modified xsi:type="dcterms:W3CDTF">2023-07-03T15:02:47Z</dcterms:modified>
</cp:coreProperties>
</file>