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webextensions/webextension1.xml" ContentType="application/vnd.ms-office.webextension+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8" r:id="rId3"/>
    <p:sldId id="259" r:id="rId4"/>
    <p:sldId id="257" r:id="rId5"/>
    <p:sldId id="271" r:id="rId6"/>
    <p:sldId id="263" r:id="rId7"/>
    <p:sldId id="261" r:id="rId8"/>
    <p:sldId id="262" r:id="rId9"/>
    <p:sldId id="266" r:id="rId10"/>
    <p:sldId id="267" r:id="rId11"/>
    <p:sldId id="268" r:id="rId12"/>
    <p:sldId id="270" r:id="rId13"/>
    <p:sldId id="260" r:id="rId14"/>
    <p:sldId id="269" r:id="rId1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631890-89A3-4C72-BAE8-9837C8256B3D}" v="718" dt="2023-08-23T12:44:26.9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4" autoAdjust="0"/>
    <p:restoredTop sz="93032" autoAdjust="0"/>
  </p:normalViewPr>
  <p:slideViewPr>
    <p:cSldViewPr snapToGrid="0">
      <p:cViewPr varScale="1">
        <p:scale>
          <a:sx n="100" d="100"/>
          <a:sy n="100" d="100"/>
        </p:scale>
        <p:origin x="12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e Raal" userId="214bbc39-5cef-4608-ada6-b2f3da8c84a6" providerId="ADAL" clId="{16631890-89A3-4C72-BAE8-9837C8256B3D}"/>
    <pc:docChg chg="undo custSel addSld delSld modSld sldOrd">
      <pc:chgData name="Ole Raal" userId="214bbc39-5cef-4608-ada6-b2f3da8c84a6" providerId="ADAL" clId="{16631890-89A3-4C72-BAE8-9837C8256B3D}" dt="2023-08-09T07:31:22.322" v="12900" actId="1076"/>
      <pc:docMkLst>
        <pc:docMk/>
      </pc:docMkLst>
      <pc:sldChg chg="addSp delSp modSp mod">
        <pc:chgData name="Ole Raal" userId="214bbc39-5cef-4608-ada6-b2f3da8c84a6" providerId="ADAL" clId="{16631890-89A3-4C72-BAE8-9837C8256B3D}" dt="2023-05-03T11:35:19.643" v="9361" actId="20577"/>
        <pc:sldMkLst>
          <pc:docMk/>
          <pc:sldMk cId="121875505" sldId="256"/>
        </pc:sldMkLst>
        <pc:spChg chg="add mod">
          <ac:chgData name="Ole Raal" userId="214bbc39-5cef-4608-ada6-b2f3da8c84a6" providerId="ADAL" clId="{16631890-89A3-4C72-BAE8-9837C8256B3D}" dt="2023-05-03T11:35:19.643" v="9361" actId="20577"/>
          <ac:spMkLst>
            <pc:docMk/>
            <pc:sldMk cId="121875505" sldId="256"/>
            <ac:spMk id="3" creationId="{4E6350D6-5B53-54F4-FD29-BEE50F4F20D9}"/>
          </ac:spMkLst>
        </pc:spChg>
        <pc:spChg chg="del">
          <ac:chgData name="Ole Raal" userId="214bbc39-5cef-4608-ada6-b2f3da8c84a6" providerId="ADAL" clId="{16631890-89A3-4C72-BAE8-9837C8256B3D}" dt="2023-04-13T06:42:06.163" v="1909" actId="478"/>
          <ac:spMkLst>
            <pc:docMk/>
            <pc:sldMk cId="121875505" sldId="256"/>
            <ac:spMk id="3" creationId="{A0626C22-C600-A543-7243-148702612A2C}"/>
          </ac:spMkLst>
        </pc:spChg>
      </pc:sldChg>
      <pc:sldChg chg="addSp delSp modSp add del mod modNotesTx">
        <pc:chgData name="Ole Raal" userId="214bbc39-5cef-4608-ada6-b2f3da8c84a6" providerId="ADAL" clId="{16631890-89A3-4C72-BAE8-9837C8256B3D}" dt="2023-08-09T07:31:22.322" v="12900" actId="1076"/>
        <pc:sldMkLst>
          <pc:docMk/>
          <pc:sldMk cId="3669808653" sldId="257"/>
        </pc:sldMkLst>
        <pc:spChg chg="mod">
          <ac:chgData name="Ole Raal" userId="214bbc39-5cef-4608-ada6-b2f3da8c84a6" providerId="ADAL" clId="{16631890-89A3-4C72-BAE8-9837C8256B3D}" dt="2023-05-25T06:24:34.233" v="10743" actId="14100"/>
          <ac:spMkLst>
            <pc:docMk/>
            <pc:sldMk cId="3669808653" sldId="257"/>
            <ac:spMk id="2" creationId="{3D63259A-C724-CF7B-977E-3C1886DE2BE2}"/>
          </ac:spMkLst>
        </pc:spChg>
        <pc:spChg chg="mod">
          <ac:chgData name="Ole Raal" userId="214bbc39-5cef-4608-ada6-b2f3da8c84a6" providerId="ADAL" clId="{16631890-89A3-4C72-BAE8-9837C8256B3D}" dt="2023-08-09T07:31:11.114" v="12899" actId="20577"/>
          <ac:spMkLst>
            <pc:docMk/>
            <pc:sldMk cId="3669808653" sldId="257"/>
            <ac:spMk id="3" creationId="{1BC7B901-993A-6802-447C-5C92AC9768DC}"/>
          </ac:spMkLst>
        </pc:spChg>
        <pc:graphicFrameChg chg="add mod">
          <ac:chgData name="Ole Raal" userId="214bbc39-5cef-4608-ada6-b2f3da8c84a6" providerId="ADAL" clId="{16631890-89A3-4C72-BAE8-9837C8256B3D}" dt="2023-08-09T07:31:22.322" v="12900" actId="1076"/>
          <ac:graphicFrameMkLst>
            <pc:docMk/>
            <pc:sldMk cId="3669808653" sldId="257"/>
            <ac:graphicFrameMk id="4" creationId="{6D7A6D91-DDB8-B59F-233E-808943D78614}"/>
          </ac:graphicFrameMkLst>
        </pc:graphicFrameChg>
        <pc:picChg chg="add del mod">
          <ac:chgData name="Ole Raal" userId="214bbc39-5cef-4608-ada6-b2f3da8c84a6" providerId="ADAL" clId="{16631890-89A3-4C72-BAE8-9837C8256B3D}" dt="2023-08-01T07:12:18.124" v="12025" actId="478"/>
          <ac:picMkLst>
            <pc:docMk/>
            <pc:sldMk cId="3669808653" sldId="257"/>
            <ac:picMk id="5" creationId="{74A687AA-B2B1-D6DD-71F9-285201CE6993}"/>
          </ac:picMkLst>
        </pc:picChg>
      </pc:sldChg>
      <pc:sldChg chg="addSp delSp modSp mod">
        <pc:chgData name="Ole Raal" userId="214bbc39-5cef-4608-ada6-b2f3da8c84a6" providerId="ADAL" clId="{16631890-89A3-4C72-BAE8-9837C8256B3D}" dt="2023-04-27T06:57:25.279" v="1924" actId="114"/>
        <pc:sldMkLst>
          <pc:docMk/>
          <pc:sldMk cId="2964931373" sldId="258"/>
        </pc:sldMkLst>
        <pc:spChg chg="mod">
          <ac:chgData name="Ole Raal" userId="214bbc39-5cef-4608-ada6-b2f3da8c84a6" providerId="ADAL" clId="{16631890-89A3-4C72-BAE8-9837C8256B3D}" dt="2023-04-12T10:56:22.609" v="1199" actId="14100"/>
          <ac:spMkLst>
            <pc:docMk/>
            <pc:sldMk cId="2964931373" sldId="258"/>
            <ac:spMk id="2" creationId="{D074F6AC-F3F8-1B1B-9A6A-96ED574BFB29}"/>
          </ac:spMkLst>
        </pc:spChg>
        <pc:spChg chg="mod">
          <ac:chgData name="Ole Raal" userId="214bbc39-5cef-4608-ada6-b2f3da8c84a6" providerId="ADAL" clId="{16631890-89A3-4C72-BAE8-9837C8256B3D}" dt="2023-04-27T06:57:25.279" v="1924" actId="114"/>
          <ac:spMkLst>
            <pc:docMk/>
            <pc:sldMk cId="2964931373" sldId="258"/>
            <ac:spMk id="3" creationId="{3B977654-4994-55D4-E59B-3898BABB12B7}"/>
          </ac:spMkLst>
        </pc:spChg>
        <pc:spChg chg="add del">
          <ac:chgData name="Ole Raal" userId="214bbc39-5cef-4608-ada6-b2f3da8c84a6" providerId="ADAL" clId="{16631890-89A3-4C72-BAE8-9837C8256B3D}" dt="2023-04-12T10:53:51.382" v="1089" actId="478"/>
          <ac:spMkLst>
            <pc:docMk/>
            <pc:sldMk cId="2964931373" sldId="258"/>
            <ac:spMk id="4" creationId="{2CF3F271-5334-1411-54BA-0F0C9E4385B8}"/>
          </ac:spMkLst>
        </pc:spChg>
        <pc:spChg chg="add mod topLvl">
          <ac:chgData name="Ole Raal" userId="214bbc39-5cef-4608-ada6-b2f3da8c84a6" providerId="ADAL" clId="{16631890-89A3-4C72-BAE8-9837C8256B3D}" dt="2023-04-12T12:24:25.043" v="1320" actId="1076"/>
          <ac:spMkLst>
            <pc:docMk/>
            <pc:sldMk cId="2964931373" sldId="258"/>
            <ac:spMk id="5" creationId="{EF245181-DAD2-708B-81CF-2508B8773A79}"/>
          </ac:spMkLst>
        </pc:spChg>
        <pc:spChg chg="add mod topLvl">
          <ac:chgData name="Ole Raal" userId="214bbc39-5cef-4608-ada6-b2f3da8c84a6" providerId="ADAL" clId="{16631890-89A3-4C72-BAE8-9837C8256B3D}" dt="2023-04-12T12:24:25.043" v="1320" actId="1076"/>
          <ac:spMkLst>
            <pc:docMk/>
            <pc:sldMk cId="2964931373" sldId="258"/>
            <ac:spMk id="9" creationId="{73690F4F-CB9A-E50D-623A-83CBAE627312}"/>
          </ac:spMkLst>
        </pc:spChg>
        <pc:spChg chg="add mod topLvl">
          <ac:chgData name="Ole Raal" userId="214bbc39-5cef-4608-ada6-b2f3da8c84a6" providerId="ADAL" clId="{16631890-89A3-4C72-BAE8-9837C8256B3D}" dt="2023-04-12T12:24:25.043" v="1320" actId="1076"/>
          <ac:spMkLst>
            <pc:docMk/>
            <pc:sldMk cId="2964931373" sldId="258"/>
            <ac:spMk id="10" creationId="{74621E39-36E0-6D6F-5DC4-1109378E189F}"/>
          </ac:spMkLst>
        </pc:spChg>
        <pc:spChg chg="add mod topLvl">
          <ac:chgData name="Ole Raal" userId="214bbc39-5cef-4608-ada6-b2f3da8c84a6" providerId="ADAL" clId="{16631890-89A3-4C72-BAE8-9837C8256B3D}" dt="2023-04-12T12:24:25.043" v="1320" actId="1076"/>
          <ac:spMkLst>
            <pc:docMk/>
            <pc:sldMk cId="2964931373" sldId="258"/>
            <ac:spMk id="11" creationId="{EFE02FBF-D775-DCA1-CCA8-7965F6CE4E98}"/>
          </ac:spMkLst>
        </pc:spChg>
        <pc:spChg chg="add mod topLvl">
          <ac:chgData name="Ole Raal" userId="214bbc39-5cef-4608-ada6-b2f3da8c84a6" providerId="ADAL" clId="{16631890-89A3-4C72-BAE8-9837C8256B3D}" dt="2023-04-12T12:24:25.043" v="1320" actId="1076"/>
          <ac:spMkLst>
            <pc:docMk/>
            <pc:sldMk cId="2964931373" sldId="258"/>
            <ac:spMk id="12" creationId="{60F02EF4-CDE6-15CE-355E-553047AB861E}"/>
          </ac:spMkLst>
        </pc:spChg>
        <pc:spChg chg="add mod topLvl">
          <ac:chgData name="Ole Raal" userId="214bbc39-5cef-4608-ada6-b2f3da8c84a6" providerId="ADAL" clId="{16631890-89A3-4C72-BAE8-9837C8256B3D}" dt="2023-04-12T12:24:25.043" v="1320" actId="1076"/>
          <ac:spMkLst>
            <pc:docMk/>
            <pc:sldMk cId="2964931373" sldId="258"/>
            <ac:spMk id="13" creationId="{DF35AC19-F35A-18F5-8395-1EA77FE19F13}"/>
          </ac:spMkLst>
        </pc:spChg>
        <pc:spChg chg="add mod topLvl">
          <ac:chgData name="Ole Raal" userId="214bbc39-5cef-4608-ada6-b2f3da8c84a6" providerId="ADAL" clId="{16631890-89A3-4C72-BAE8-9837C8256B3D}" dt="2023-04-12T12:24:25.043" v="1320" actId="1076"/>
          <ac:spMkLst>
            <pc:docMk/>
            <pc:sldMk cId="2964931373" sldId="258"/>
            <ac:spMk id="14" creationId="{5F9E3453-77C8-D065-4E04-083FF9FDC23D}"/>
          </ac:spMkLst>
        </pc:spChg>
        <pc:spChg chg="add mod topLvl">
          <ac:chgData name="Ole Raal" userId="214bbc39-5cef-4608-ada6-b2f3da8c84a6" providerId="ADAL" clId="{16631890-89A3-4C72-BAE8-9837C8256B3D}" dt="2023-04-12T12:24:25.043" v="1320" actId="1076"/>
          <ac:spMkLst>
            <pc:docMk/>
            <pc:sldMk cId="2964931373" sldId="258"/>
            <ac:spMk id="15" creationId="{1607BF16-1366-1FF8-C637-2A384899B209}"/>
          </ac:spMkLst>
        </pc:spChg>
        <pc:spChg chg="add mod">
          <ac:chgData name="Ole Raal" userId="214bbc39-5cef-4608-ada6-b2f3da8c84a6" providerId="ADAL" clId="{16631890-89A3-4C72-BAE8-9837C8256B3D}" dt="2023-04-27T06:56:32.631" v="1912" actId="1076"/>
          <ac:spMkLst>
            <pc:docMk/>
            <pc:sldMk cId="2964931373" sldId="258"/>
            <ac:spMk id="18" creationId="{39CC9DB0-7E06-AA8F-3168-45FDD8897347}"/>
          </ac:spMkLst>
        </pc:spChg>
        <pc:grpChg chg="add del mod">
          <ac:chgData name="Ole Raal" userId="214bbc39-5cef-4608-ada6-b2f3da8c84a6" providerId="ADAL" clId="{16631890-89A3-4C72-BAE8-9837C8256B3D}" dt="2023-04-12T12:21:39.462" v="1250" actId="165"/>
          <ac:grpSpMkLst>
            <pc:docMk/>
            <pc:sldMk cId="2964931373" sldId="258"/>
            <ac:grpSpMk id="16" creationId="{62E0DDA2-3286-4D56-3559-2E5A664D50C5}"/>
          </ac:grpSpMkLst>
        </pc:grpChg>
        <pc:cxnChg chg="add mod topLvl">
          <ac:chgData name="Ole Raal" userId="214bbc39-5cef-4608-ada6-b2f3da8c84a6" providerId="ADAL" clId="{16631890-89A3-4C72-BAE8-9837C8256B3D}" dt="2023-04-12T12:24:25.043" v="1320" actId="1076"/>
          <ac:cxnSpMkLst>
            <pc:docMk/>
            <pc:sldMk cId="2964931373" sldId="258"/>
            <ac:cxnSpMk id="6" creationId="{F129F4FD-C202-97A0-772D-7D5A2A62508F}"/>
          </ac:cxnSpMkLst>
        </pc:cxnChg>
        <pc:cxnChg chg="add mod topLvl">
          <ac:chgData name="Ole Raal" userId="214bbc39-5cef-4608-ada6-b2f3da8c84a6" providerId="ADAL" clId="{16631890-89A3-4C72-BAE8-9837C8256B3D}" dt="2023-04-12T12:24:25.043" v="1320" actId="1076"/>
          <ac:cxnSpMkLst>
            <pc:docMk/>
            <pc:sldMk cId="2964931373" sldId="258"/>
            <ac:cxnSpMk id="7" creationId="{C583A05E-D61C-C798-733A-F342AB907354}"/>
          </ac:cxnSpMkLst>
        </pc:cxnChg>
        <pc:cxnChg chg="add mod topLvl">
          <ac:chgData name="Ole Raal" userId="214bbc39-5cef-4608-ada6-b2f3da8c84a6" providerId="ADAL" clId="{16631890-89A3-4C72-BAE8-9837C8256B3D}" dt="2023-04-12T12:24:25.043" v="1320" actId="1076"/>
          <ac:cxnSpMkLst>
            <pc:docMk/>
            <pc:sldMk cId="2964931373" sldId="258"/>
            <ac:cxnSpMk id="8" creationId="{0DE9FDBF-F0D9-CF10-65D6-2E764CFE6B90}"/>
          </ac:cxnSpMkLst>
        </pc:cxnChg>
      </pc:sldChg>
      <pc:sldChg chg="addSp modSp new mod">
        <pc:chgData name="Ole Raal" userId="214bbc39-5cef-4608-ada6-b2f3da8c84a6" providerId="ADAL" clId="{16631890-89A3-4C72-BAE8-9837C8256B3D}" dt="2023-08-01T07:05:30.272" v="12023" actId="20577"/>
        <pc:sldMkLst>
          <pc:docMk/>
          <pc:sldMk cId="1068684833" sldId="259"/>
        </pc:sldMkLst>
        <pc:spChg chg="mod">
          <ac:chgData name="Ole Raal" userId="214bbc39-5cef-4608-ada6-b2f3da8c84a6" providerId="ADAL" clId="{16631890-89A3-4C72-BAE8-9837C8256B3D}" dt="2023-04-12T10:56:17.652" v="1197" actId="14100"/>
          <ac:spMkLst>
            <pc:docMk/>
            <pc:sldMk cId="1068684833" sldId="259"/>
            <ac:spMk id="2" creationId="{7BCF05DD-E692-3FD9-878B-F33F2B2E494E}"/>
          </ac:spMkLst>
        </pc:spChg>
        <pc:spChg chg="mod">
          <ac:chgData name="Ole Raal" userId="214bbc39-5cef-4608-ada6-b2f3da8c84a6" providerId="ADAL" clId="{16631890-89A3-4C72-BAE8-9837C8256B3D}" dt="2023-08-01T07:03:27.385" v="11992" actId="6549"/>
          <ac:spMkLst>
            <pc:docMk/>
            <pc:sldMk cId="1068684833" sldId="259"/>
            <ac:spMk id="3" creationId="{ACD3B516-C029-081E-D184-F1593A963EC9}"/>
          </ac:spMkLst>
        </pc:spChg>
        <pc:spChg chg="add mod">
          <ac:chgData name="Ole Raal" userId="214bbc39-5cef-4608-ada6-b2f3da8c84a6" providerId="ADAL" clId="{16631890-89A3-4C72-BAE8-9837C8256B3D}" dt="2023-08-01T06:57:25.028" v="11898" actId="1076"/>
          <ac:spMkLst>
            <pc:docMk/>
            <pc:sldMk cId="1068684833" sldId="259"/>
            <ac:spMk id="4" creationId="{80FA08E7-D54B-C4BC-A8C4-49A9BC90474A}"/>
          </ac:spMkLst>
        </pc:spChg>
        <pc:spChg chg="mod">
          <ac:chgData name="Ole Raal" userId="214bbc39-5cef-4608-ada6-b2f3da8c84a6" providerId="ADAL" clId="{16631890-89A3-4C72-BAE8-9837C8256B3D}" dt="2023-04-12T10:34:17.251" v="502"/>
          <ac:spMkLst>
            <pc:docMk/>
            <pc:sldMk cId="1068684833" sldId="259"/>
            <ac:spMk id="7" creationId="{7DAD7B57-CACE-A0B7-B417-7A295E9871F9}"/>
          </ac:spMkLst>
        </pc:spChg>
        <pc:spChg chg="mod">
          <ac:chgData name="Ole Raal" userId="214bbc39-5cef-4608-ada6-b2f3da8c84a6" providerId="ADAL" clId="{16631890-89A3-4C72-BAE8-9837C8256B3D}" dt="2023-04-12T10:34:17.251" v="502"/>
          <ac:spMkLst>
            <pc:docMk/>
            <pc:sldMk cId="1068684833" sldId="259"/>
            <ac:spMk id="8" creationId="{DC3124D6-532D-F321-2284-D9ADA9BED16A}"/>
          </ac:spMkLst>
        </pc:spChg>
        <pc:spChg chg="add mod">
          <ac:chgData name="Ole Raal" userId="214bbc39-5cef-4608-ada6-b2f3da8c84a6" providerId="ADAL" clId="{16631890-89A3-4C72-BAE8-9837C8256B3D}" dt="2023-08-01T07:05:30.272" v="12023" actId="20577"/>
          <ac:spMkLst>
            <pc:docMk/>
            <pc:sldMk cId="1068684833" sldId="259"/>
            <ac:spMk id="26" creationId="{DC11C61F-919A-ED40-94D0-EC2E84CE997B}"/>
          </ac:spMkLst>
        </pc:spChg>
        <pc:spChg chg="add mod">
          <ac:chgData name="Ole Raal" userId="214bbc39-5cef-4608-ada6-b2f3da8c84a6" providerId="ADAL" clId="{16631890-89A3-4C72-BAE8-9837C8256B3D}" dt="2023-04-12T10:45:28.334" v="878" actId="164"/>
          <ac:spMkLst>
            <pc:docMk/>
            <pc:sldMk cId="1068684833" sldId="259"/>
            <ac:spMk id="27" creationId="{51A1F2FE-7288-4432-06D9-06A3D7D3DC8F}"/>
          </ac:spMkLst>
        </pc:spChg>
        <pc:spChg chg="add mod">
          <ac:chgData name="Ole Raal" userId="214bbc39-5cef-4608-ada6-b2f3da8c84a6" providerId="ADAL" clId="{16631890-89A3-4C72-BAE8-9837C8256B3D}" dt="2023-04-12T10:45:28.334" v="878" actId="164"/>
          <ac:spMkLst>
            <pc:docMk/>
            <pc:sldMk cId="1068684833" sldId="259"/>
            <ac:spMk id="28" creationId="{EC45DF5E-B08F-1E34-AD8F-B5735C7068F7}"/>
          </ac:spMkLst>
        </pc:spChg>
        <pc:spChg chg="add mod">
          <ac:chgData name="Ole Raal" userId="214bbc39-5cef-4608-ada6-b2f3da8c84a6" providerId="ADAL" clId="{16631890-89A3-4C72-BAE8-9837C8256B3D}" dt="2023-08-01T07:04:43.080" v="12007" actId="20577"/>
          <ac:spMkLst>
            <pc:docMk/>
            <pc:sldMk cId="1068684833" sldId="259"/>
            <ac:spMk id="29" creationId="{D0413778-713E-00E4-D77D-C12DB9CE9B84}"/>
          </ac:spMkLst>
        </pc:spChg>
        <pc:spChg chg="add mod">
          <ac:chgData name="Ole Raal" userId="214bbc39-5cef-4608-ada6-b2f3da8c84a6" providerId="ADAL" clId="{16631890-89A3-4C72-BAE8-9837C8256B3D}" dt="2023-08-01T07:04:13.662" v="11999" actId="6549"/>
          <ac:spMkLst>
            <pc:docMk/>
            <pc:sldMk cId="1068684833" sldId="259"/>
            <ac:spMk id="30" creationId="{205A751E-C1CC-8DF3-281F-A275D207A61C}"/>
          </ac:spMkLst>
        </pc:spChg>
        <pc:spChg chg="add mod">
          <ac:chgData name="Ole Raal" userId="214bbc39-5cef-4608-ada6-b2f3da8c84a6" providerId="ADAL" clId="{16631890-89A3-4C72-BAE8-9837C8256B3D}" dt="2023-08-01T07:04:35.104" v="12004" actId="20577"/>
          <ac:spMkLst>
            <pc:docMk/>
            <pc:sldMk cId="1068684833" sldId="259"/>
            <ac:spMk id="31" creationId="{D4B95A68-A2C2-340E-229C-5EB4AE7A8C23}"/>
          </ac:spMkLst>
        </pc:spChg>
        <pc:spChg chg="add mod">
          <ac:chgData name="Ole Raal" userId="214bbc39-5cef-4608-ada6-b2f3da8c84a6" providerId="ADAL" clId="{16631890-89A3-4C72-BAE8-9837C8256B3D}" dt="2023-08-01T07:05:16.522" v="12020" actId="20577"/>
          <ac:spMkLst>
            <pc:docMk/>
            <pc:sldMk cId="1068684833" sldId="259"/>
            <ac:spMk id="36" creationId="{567703E9-92BA-15A4-47E4-D42EC1F7277E}"/>
          </ac:spMkLst>
        </pc:spChg>
        <pc:grpChg chg="add mod">
          <ac:chgData name="Ole Raal" userId="214bbc39-5cef-4608-ada6-b2f3da8c84a6" providerId="ADAL" clId="{16631890-89A3-4C72-BAE8-9837C8256B3D}" dt="2023-04-12T10:45:28.334" v="878" actId="164"/>
          <ac:grpSpMkLst>
            <pc:docMk/>
            <pc:sldMk cId="1068684833" sldId="259"/>
            <ac:grpSpMk id="5" creationId="{98BEFAA4-A0D5-CC8B-0A23-F62C360C804A}"/>
          </ac:grpSpMkLst>
        </pc:grpChg>
        <pc:grpChg chg="add mod">
          <ac:chgData name="Ole Raal" userId="214bbc39-5cef-4608-ada6-b2f3da8c84a6" providerId="ADAL" clId="{16631890-89A3-4C72-BAE8-9837C8256B3D}" dt="2023-04-12T10:45:30.503" v="879" actId="1076"/>
          <ac:grpSpMkLst>
            <pc:docMk/>
            <pc:sldMk cId="1068684833" sldId="259"/>
            <ac:grpSpMk id="35" creationId="{A1C901F9-2E92-6E83-E568-8849463D62CC}"/>
          </ac:grpSpMkLst>
        </pc:grpChg>
        <pc:picChg chg="mod">
          <ac:chgData name="Ole Raal" userId="214bbc39-5cef-4608-ada6-b2f3da8c84a6" providerId="ADAL" clId="{16631890-89A3-4C72-BAE8-9837C8256B3D}" dt="2023-04-12T10:34:17.251" v="502"/>
          <ac:picMkLst>
            <pc:docMk/>
            <pc:sldMk cId="1068684833" sldId="259"/>
            <ac:picMk id="6" creationId="{19528333-9BFA-66FB-08C0-0AF281816684}"/>
          </ac:picMkLst>
        </pc:picChg>
        <pc:cxnChg chg="mod">
          <ac:chgData name="Ole Raal" userId="214bbc39-5cef-4608-ada6-b2f3da8c84a6" providerId="ADAL" clId="{16631890-89A3-4C72-BAE8-9837C8256B3D}" dt="2023-04-12T10:34:17.251" v="502"/>
          <ac:cxnSpMkLst>
            <pc:docMk/>
            <pc:sldMk cId="1068684833" sldId="259"/>
            <ac:cxnSpMk id="9" creationId="{390C297A-4E78-0F6F-E3AB-C7483D8CAD49}"/>
          </ac:cxnSpMkLst>
        </pc:cxnChg>
        <pc:cxnChg chg="mod">
          <ac:chgData name="Ole Raal" userId="214bbc39-5cef-4608-ada6-b2f3da8c84a6" providerId="ADAL" clId="{16631890-89A3-4C72-BAE8-9837C8256B3D}" dt="2023-04-12T10:34:17.251" v="502"/>
          <ac:cxnSpMkLst>
            <pc:docMk/>
            <pc:sldMk cId="1068684833" sldId="259"/>
            <ac:cxnSpMk id="10" creationId="{81359EC0-2237-8C97-E5DA-1F3AA3E32D38}"/>
          </ac:cxnSpMkLst>
        </pc:cxnChg>
        <pc:cxnChg chg="mod">
          <ac:chgData name="Ole Raal" userId="214bbc39-5cef-4608-ada6-b2f3da8c84a6" providerId="ADAL" clId="{16631890-89A3-4C72-BAE8-9837C8256B3D}" dt="2023-04-12T10:34:17.251" v="502"/>
          <ac:cxnSpMkLst>
            <pc:docMk/>
            <pc:sldMk cId="1068684833" sldId="259"/>
            <ac:cxnSpMk id="11" creationId="{B71F7EEA-2E30-D031-C699-B5B167FFF027}"/>
          </ac:cxnSpMkLst>
        </pc:cxnChg>
        <pc:cxnChg chg="mod">
          <ac:chgData name="Ole Raal" userId="214bbc39-5cef-4608-ada6-b2f3da8c84a6" providerId="ADAL" clId="{16631890-89A3-4C72-BAE8-9837C8256B3D}" dt="2023-04-12T10:34:17.251" v="502"/>
          <ac:cxnSpMkLst>
            <pc:docMk/>
            <pc:sldMk cId="1068684833" sldId="259"/>
            <ac:cxnSpMk id="12" creationId="{A2B9ACC3-69F5-F7AF-8746-9BA0069BA848}"/>
          </ac:cxnSpMkLst>
        </pc:cxnChg>
        <pc:cxnChg chg="mod">
          <ac:chgData name="Ole Raal" userId="214bbc39-5cef-4608-ada6-b2f3da8c84a6" providerId="ADAL" clId="{16631890-89A3-4C72-BAE8-9837C8256B3D}" dt="2023-04-12T10:34:17.251" v="502"/>
          <ac:cxnSpMkLst>
            <pc:docMk/>
            <pc:sldMk cId="1068684833" sldId="259"/>
            <ac:cxnSpMk id="13" creationId="{002C7387-B428-32E4-FD6A-97BDD2F1F232}"/>
          </ac:cxnSpMkLst>
        </pc:cxnChg>
        <pc:cxnChg chg="mod">
          <ac:chgData name="Ole Raal" userId="214bbc39-5cef-4608-ada6-b2f3da8c84a6" providerId="ADAL" clId="{16631890-89A3-4C72-BAE8-9837C8256B3D}" dt="2023-04-12T10:34:17.251" v="502"/>
          <ac:cxnSpMkLst>
            <pc:docMk/>
            <pc:sldMk cId="1068684833" sldId="259"/>
            <ac:cxnSpMk id="14" creationId="{B422EC6B-A708-A2E8-9F75-3015086F4AE2}"/>
          </ac:cxnSpMkLst>
        </pc:cxnChg>
        <pc:cxnChg chg="mod">
          <ac:chgData name="Ole Raal" userId="214bbc39-5cef-4608-ada6-b2f3da8c84a6" providerId="ADAL" clId="{16631890-89A3-4C72-BAE8-9837C8256B3D}" dt="2023-04-12T10:34:17.251" v="502"/>
          <ac:cxnSpMkLst>
            <pc:docMk/>
            <pc:sldMk cId="1068684833" sldId="259"/>
            <ac:cxnSpMk id="15" creationId="{0300707F-DBA6-E7C7-A75A-5B84821488F7}"/>
          </ac:cxnSpMkLst>
        </pc:cxnChg>
        <pc:cxnChg chg="mod">
          <ac:chgData name="Ole Raal" userId="214bbc39-5cef-4608-ada6-b2f3da8c84a6" providerId="ADAL" clId="{16631890-89A3-4C72-BAE8-9837C8256B3D}" dt="2023-04-12T10:34:17.251" v="502"/>
          <ac:cxnSpMkLst>
            <pc:docMk/>
            <pc:sldMk cId="1068684833" sldId="259"/>
            <ac:cxnSpMk id="16" creationId="{4A2713A3-37B8-9E94-8DFE-91C0B43BB4FF}"/>
          </ac:cxnSpMkLst>
        </pc:cxnChg>
        <pc:cxnChg chg="mod">
          <ac:chgData name="Ole Raal" userId="214bbc39-5cef-4608-ada6-b2f3da8c84a6" providerId="ADAL" clId="{16631890-89A3-4C72-BAE8-9837C8256B3D}" dt="2023-04-12T10:34:17.251" v="502"/>
          <ac:cxnSpMkLst>
            <pc:docMk/>
            <pc:sldMk cId="1068684833" sldId="259"/>
            <ac:cxnSpMk id="17" creationId="{476A085A-8091-3B1A-A1B8-0DA5AD4C4E3F}"/>
          </ac:cxnSpMkLst>
        </pc:cxnChg>
        <pc:cxnChg chg="mod">
          <ac:chgData name="Ole Raal" userId="214bbc39-5cef-4608-ada6-b2f3da8c84a6" providerId="ADAL" clId="{16631890-89A3-4C72-BAE8-9837C8256B3D}" dt="2023-04-12T10:34:17.251" v="502"/>
          <ac:cxnSpMkLst>
            <pc:docMk/>
            <pc:sldMk cId="1068684833" sldId="259"/>
            <ac:cxnSpMk id="18" creationId="{7127E123-815D-C286-E671-ED0A5E1ACB5F}"/>
          </ac:cxnSpMkLst>
        </pc:cxnChg>
        <pc:cxnChg chg="mod">
          <ac:chgData name="Ole Raal" userId="214bbc39-5cef-4608-ada6-b2f3da8c84a6" providerId="ADAL" clId="{16631890-89A3-4C72-BAE8-9837C8256B3D}" dt="2023-04-12T10:34:17.251" v="502"/>
          <ac:cxnSpMkLst>
            <pc:docMk/>
            <pc:sldMk cId="1068684833" sldId="259"/>
            <ac:cxnSpMk id="19" creationId="{FC4C63FE-DDC3-4C74-6B1E-5D78C7845B14}"/>
          </ac:cxnSpMkLst>
        </pc:cxnChg>
        <pc:cxnChg chg="mod">
          <ac:chgData name="Ole Raal" userId="214bbc39-5cef-4608-ada6-b2f3da8c84a6" providerId="ADAL" clId="{16631890-89A3-4C72-BAE8-9837C8256B3D}" dt="2023-04-12T10:34:17.251" v="502"/>
          <ac:cxnSpMkLst>
            <pc:docMk/>
            <pc:sldMk cId="1068684833" sldId="259"/>
            <ac:cxnSpMk id="20" creationId="{FFAFFAE3-A4DB-DF84-789D-B100108C36B2}"/>
          </ac:cxnSpMkLst>
        </pc:cxnChg>
        <pc:cxnChg chg="mod">
          <ac:chgData name="Ole Raal" userId="214bbc39-5cef-4608-ada6-b2f3da8c84a6" providerId="ADAL" clId="{16631890-89A3-4C72-BAE8-9837C8256B3D}" dt="2023-04-12T10:34:17.251" v="502"/>
          <ac:cxnSpMkLst>
            <pc:docMk/>
            <pc:sldMk cId="1068684833" sldId="259"/>
            <ac:cxnSpMk id="21" creationId="{86A34A3B-D3EB-57C3-CECA-CBB23808F8B8}"/>
          </ac:cxnSpMkLst>
        </pc:cxnChg>
        <pc:cxnChg chg="mod">
          <ac:chgData name="Ole Raal" userId="214bbc39-5cef-4608-ada6-b2f3da8c84a6" providerId="ADAL" clId="{16631890-89A3-4C72-BAE8-9837C8256B3D}" dt="2023-04-12T10:34:17.251" v="502"/>
          <ac:cxnSpMkLst>
            <pc:docMk/>
            <pc:sldMk cId="1068684833" sldId="259"/>
            <ac:cxnSpMk id="22" creationId="{962DE5F9-024B-2065-2D0C-57D2292AA9E9}"/>
          </ac:cxnSpMkLst>
        </pc:cxnChg>
        <pc:cxnChg chg="mod">
          <ac:chgData name="Ole Raal" userId="214bbc39-5cef-4608-ada6-b2f3da8c84a6" providerId="ADAL" clId="{16631890-89A3-4C72-BAE8-9837C8256B3D}" dt="2023-04-12T10:34:17.251" v="502"/>
          <ac:cxnSpMkLst>
            <pc:docMk/>
            <pc:sldMk cId="1068684833" sldId="259"/>
            <ac:cxnSpMk id="23" creationId="{9A67DDBD-56EB-21BC-C778-BDE89B470A41}"/>
          </ac:cxnSpMkLst>
        </pc:cxnChg>
        <pc:cxnChg chg="mod">
          <ac:chgData name="Ole Raal" userId="214bbc39-5cef-4608-ada6-b2f3da8c84a6" providerId="ADAL" clId="{16631890-89A3-4C72-BAE8-9837C8256B3D}" dt="2023-04-12T10:34:17.251" v="502"/>
          <ac:cxnSpMkLst>
            <pc:docMk/>
            <pc:sldMk cId="1068684833" sldId="259"/>
            <ac:cxnSpMk id="24" creationId="{F314C0A3-6EFF-1DAA-878B-0B3215870238}"/>
          </ac:cxnSpMkLst>
        </pc:cxnChg>
        <pc:cxnChg chg="mod">
          <ac:chgData name="Ole Raal" userId="214bbc39-5cef-4608-ada6-b2f3da8c84a6" providerId="ADAL" clId="{16631890-89A3-4C72-BAE8-9837C8256B3D}" dt="2023-04-12T10:43:01.363" v="857" actId="14100"/>
          <ac:cxnSpMkLst>
            <pc:docMk/>
            <pc:sldMk cId="1068684833" sldId="259"/>
            <ac:cxnSpMk id="25" creationId="{8BA3F313-87CE-7871-2DA0-CE6CCDBAB1A1}"/>
          </ac:cxnSpMkLst>
        </pc:cxnChg>
      </pc:sldChg>
      <pc:sldChg chg="addSp delSp modSp new mod ord">
        <pc:chgData name="Ole Raal" userId="214bbc39-5cef-4608-ada6-b2f3da8c84a6" providerId="ADAL" clId="{16631890-89A3-4C72-BAE8-9837C8256B3D}" dt="2023-08-08T06:46:03.758" v="12854"/>
        <pc:sldMkLst>
          <pc:docMk/>
          <pc:sldMk cId="3792810698" sldId="260"/>
        </pc:sldMkLst>
        <pc:spChg chg="mod">
          <ac:chgData name="Ole Raal" userId="214bbc39-5cef-4608-ada6-b2f3da8c84a6" providerId="ADAL" clId="{16631890-89A3-4C72-BAE8-9837C8256B3D}" dt="2023-04-12T12:38:21.256" v="1573" actId="20577"/>
          <ac:spMkLst>
            <pc:docMk/>
            <pc:sldMk cId="3792810698" sldId="260"/>
            <ac:spMk id="2" creationId="{125D88C8-28F9-F4A0-2803-407CCE7FB265}"/>
          </ac:spMkLst>
        </pc:spChg>
        <pc:spChg chg="mod">
          <ac:chgData name="Ole Raal" userId="214bbc39-5cef-4608-ada6-b2f3da8c84a6" providerId="ADAL" clId="{16631890-89A3-4C72-BAE8-9837C8256B3D}" dt="2023-04-12T13:05:57.994" v="1908" actId="20577"/>
          <ac:spMkLst>
            <pc:docMk/>
            <pc:sldMk cId="3792810698" sldId="260"/>
            <ac:spMk id="3" creationId="{527BC67E-F886-09A9-F6E6-0855C2A23618}"/>
          </ac:spMkLst>
        </pc:spChg>
        <pc:picChg chg="add del">
          <ac:chgData name="Ole Raal" userId="214bbc39-5cef-4608-ada6-b2f3da8c84a6" providerId="ADAL" clId="{16631890-89A3-4C72-BAE8-9837C8256B3D}" dt="2023-04-12T12:38:46.708" v="1576" actId="478"/>
          <ac:picMkLst>
            <pc:docMk/>
            <pc:sldMk cId="3792810698" sldId="260"/>
            <ac:picMk id="5" creationId="{5F56A94B-EC36-33AD-37C0-9801E347884F}"/>
          </ac:picMkLst>
        </pc:picChg>
      </pc:sldChg>
      <pc:sldChg chg="addSp delSp modSp new del mod">
        <pc:chgData name="Ole Raal" userId="214bbc39-5cef-4608-ada6-b2f3da8c84a6" providerId="ADAL" clId="{16631890-89A3-4C72-BAE8-9837C8256B3D}" dt="2023-04-12T10:56:05.757" v="1195" actId="47"/>
        <pc:sldMkLst>
          <pc:docMk/>
          <pc:sldMk cId="4145316937" sldId="260"/>
        </pc:sldMkLst>
        <pc:spChg chg="del">
          <ac:chgData name="Ole Raal" userId="214bbc39-5cef-4608-ada6-b2f3da8c84a6" providerId="ADAL" clId="{16631890-89A3-4C72-BAE8-9837C8256B3D}" dt="2023-04-12T10:16:04.252" v="302" actId="478"/>
          <ac:spMkLst>
            <pc:docMk/>
            <pc:sldMk cId="4145316937" sldId="260"/>
            <ac:spMk id="2" creationId="{0F45F691-9C9F-2DB1-EF44-230945528D05}"/>
          </ac:spMkLst>
        </pc:spChg>
        <pc:spChg chg="del">
          <ac:chgData name="Ole Raal" userId="214bbc39-5cef-4608-ada6-b2f3da8c84a6" providerId="ADAL" clId="{16631890-89A3-4C72-BAE8-9837C8256B3D}" dt="2023-04-12T10:16:05.072" v="303" actId="478"/>
          <ac:spMkLst>
            <pc:docMk/>
            <pc:sldMk cId="4145316937" sldId="260"/>
            <ac:spMk id="3" creationId="{792D2E26-E441-0459-DC1B-D052B98A1DA9}"/>
          </ac:spMkLst>
        </pc:spChg>
        <pc:spChg chg="add del mod">
          <ac:chgData name="Ole Raal" userId="214bbc39-5cef-4608-ada6-b2f3da8c84a6" providerId="ADAL" clId="{16631890-89A3-4C72-BAE8-9837C8256B3D}" dt="2023-04-12T10:20:41.852" v="314" actId="478"/>
          <ac:spMkLst>
            <pc:docMk/>
            <pc:sldMk cId="4145316937" sldId="260"/>
            <ac:spMk id="8" creationId="{EEBDDF19-2DBF-3813-6B14-7DBA00DD478A}"/>
          </ac:spMkLst>
        </pc:spChg>
        <pc:spChg chg="add mod">
          <ac:chgData name="Ole Raal" userId="214bbc39-5cef-4608-ada6-b2f3da8c84a6" providerId="ADAL" clId="{16631890-89A3-4C72-BAE8-9837C8256B3D}" dt="2023-04-12T10:34:01.198" v="499" actId="164"/>
          <ac:spMkLst>
            <pc:docMk/>
            <pc:sldMk cId="4145316937" sldId="260"/>
            <ac:spMk id="11" creationId="{151B9F2E-E33C-79F2-66F2-3044D4717721}"/>
          </ac:spMkLst>
        </pc:spChg>
        <pc:spChg chg="add mod">
          <ac:chgData name="Ole Raal" userId="214bbc39-5cef-4608-ada6-b2f3da8c84a6" providerId="ADAL" clId="{16631890-89A3-4C72-BAE8-9837C8256B3D}" dt="2023-04-12T10:34:01.198" v="499" actId="164"/>
          <ac:spMkLst>
            <pc:docMk/>
            <pc:sldMk cId="4145316937" sldId="260"/>
            <ac:spMk id="12" creationId="{44D4C259-E8E9-533F-0F1D-F313AFF06E0D}"/>
          </ac:spMkLst>
        </pc:spChg>
        <pc:grpChg chg="add mod">
          <ac:chgData name="Ole Raal" userId="214bbc39-5cef-4608-ada6-b2f3da8c84a6" providerId="ADAL" clId="{16631890-89A3-4C72-BAE8-9837C8256B3D}" dt="2023-04-12T10:34:48.603" v="508" actId="14100"/>
          <ac:grpSpMkLst>
            <pc:docMk/>
            <pc:sldMk cId="4145316937" sldId="260"/>
            <ac:grpSpMk id="75" creationId="{1E16BF6D-BADB-FB0E-0994-11DAA5779AFE}"/>
          </ac:grpSpMkLst>
        </pc:grpChg>
        <pc:picChg chg="add del mod">
          <ac:chgData name="Ole Raal" userId="214bbc39-5cef-4608-ada6-b2f3da8c84a6" providerId="ADAL" clId="{16631890-89A3-4C72-BAE8-9837C8256B3D}" dt="2023-04-12T10:22:31.140" v="315" actId="478"/>
          <ac:picMkLst>
            <pc:docMk/>
            <pc:sldMk cId="4145316937" sldId="260"/>
            <ac:picMk id="7" creationId="{97DD2CAC-5E68-0114-F4DA-3D4847EDE135}"/>
          </ac:picMkLst>
        </pc:picChg>
        <pc:picChg chg="add mod">
          <ac:chgData name="Ole Raal" userId="214bbc39-5cef-4608-ada6-b2f3da8c84a6" providerId="ADAL" clId="{16631890-89A3-4C72-BAE8-9837C8256B3D}" dt="2023-04-12T10:34:01.198" v="499" actId="164"/>
          <ac:picMkLst>
            <pc:docMk/>
            <pc:sldMk cId="4145316937" sldId="260"/>
            <ac:picMk id="10" creationId="{1EB31357-BD20-C821-CDC6-F9934DE8672F}"/>
          </ac:picMkLst>
        </pc:picChg>
        <pc:cxnChg chg="add del">
          <ac:chgData name="Ole Raal" userId="214bbc39-5cef-4608-ada6-b2f3da8c84a6" providerId="ADAL" clId="{16631890-89A3-4C72-BAE8-9837C8256B3D}" dt="2023-04-12T10:16:15.589" v="305" actId="478"/>
          <ac:cxnSpMkLst>
            <pc:docMk/>
            <pc:sldMk cId="4145316937" sldId="260"/>
            <ac:cxnSpMk id="5" creationId="{D8CE4911-03C4-DDE2-FE38-C94189E7FBAE}"/>
          </ac:cxnSpMkLst>
        </pc:cxnChg>
        <pc:cxnChg chg="add mod">
          <ac:chgData name="Ole Raal" userId="214bbc39-5cef-4608-ada6-b2f3da8c84a6" providerId="ADAL" clId="{16631890-89A3-4C72-BAE8-9837C8256B3D}" dt="2023-04-12T10:34:01.198" v="499" actId="164"/>
          <ac:cxnSpMkLst>
            <pc:docMk/>
            <pc:sldMk cId="4145316937" sldId="260"/>
            <ac:cxnSpMk id="14" creationId="{3F4DBE30-C486-AE9D-0C3E-04C3D81A3BA4}"/>
          </ac:cxnSpMkLst>
        </pc:cxnChg>
        <pc:cxnChg chg="add mod">
          <ac:chgData name="Ole Raal" userId="214bbc39-5cef-4608-ada6-b2f3da8c84a6" providerId="ADAL" clId="{16631890-89A3-4C72-BAE8-9837C8256B3D}" dt="2023-04-12T10:34:01.198" v="499" actId="164"/>
          <ac:cxnSpMkLst>
            <pc:docMk/>
            <pc:sldMk cId="4145316937" sldId="260"/>
            <ac:cxnSpMk id="17" creationId="{A7B71BA6-924B-E8AE-2F85-4938B109D51F}"/>
          </ac:cxnSpMkLst>
        </pc:cxnChg>
        <pc:cxnChg chg="add mod">
          <ac:chgData name="Ole Raal" userId="214bbc39-5cef-4608-ada6-b2f3da8c84a6" providerId="ADAL" clId="{16631890-89A3-4C72-BAE8-9837C8256B3D}" dt="2023-04-12T10:34:01.198" v="499" actId="164"/>
          <ac:cxnSpMkLst>
            <pc:docMk/>
            <pc:sldMk cId="4145316937" sldId="260"/>
            <ac:cxnSpMk id="19" creationId="{83B626B6-4760-B5EA-2276-A39CE8F05F1C}"/>
          </ac:cxnSpMkLst>
        </pc:cxnChg>
        <pc:cxnChg chg="add mod">
          <ac:chgData name="Ole Raal" userId="214bbc39-5cef-4608-ada6-b2f3da8c84a6" providerId="ADAL" clId="{16631890-89A3-4C72-BAE8-9837C8256B3D}" dt="2023-04-12T10:34:01.198" v="499" actId="164"/>
          <ac:cxnSpMkLst>
            <pc:docMk/>
            <pc:sldMk cId="4145316937" sldId="260"/>
            <ac:cxnSpMk id="22" creationId="{515D3074-D8B4-0A41-58A2-3854B39806C1}"/>
          </ac:cxnSpMkLst>
        </pc:cxnChg>
        <pc:cxnChg chg="add mod">
          <ac:chgData name="Ole Raal" userId="214bbc39-5cef-4608-ada6-b2f3da8c84a6" providerId="ADAL" clId="{16631890-89A3-4C72-BAE8-9837C8256B3D}" dt="2023-04-12T10:34:01.198" v="499" actId="164"/>
          <ac:cxnSpMkLst>
            <pc:docMk/>
            <pc:sldMk cId="4145316937" sldId="260"/>
            <ac:cxnSpMk id="24" creationId="{2A70F85B-86CB-B0A3-9E05-2D4F3CCA4586}"/>
          </ac:cxnSpMkLst>
        </pc:cxnChg>
        <pc:cxnChg chg="add mod">
          <ac:chgData name="Ole Raal" userId="214bbc39-5cef-4608-ada6-b2f3da8c84a6" providerId="ADAL" clId="{16631890-89A3-4C72-BAE8-9837C8256B3D}" dt="2023-04-12T10:34:01.198" v="499" actId="164"/>
          <ac:cxnSpMkLst>
            <pc:docMk/>
            <pc:sldMk cId="4145316937" sldId="260"/>
            <ac:cxnSpMk id="26" creationId="{806822B6-45BC-F990-B637-13E318DA8F8A}"/>
          </ac:cxnSpMkLst>
        </pc:cxnChg>
        <pc:cxnChg chg="add mod">
          <ac:chgData name="Ole Raal" userId="214bbc39-5cef-4608-ada6-b2f3da8c84a6" providerId="ADAL" clId="{16631890-89A3-4C72-BAE8-9837C8256B3D}" dt="2023-04-12T10:34:01.198" v="499" actId="164"/>
          <ac:cxnSpMkLst>
            <pc:docMk/>
            <pc:sldMk cId="4145316937" sldId="260"/>
            <ac:cxnSpMk id="28" creationId="{84A934C0-8254-D681-A9DB-7DB339269009}"/>
          </ac:cxnSpMkLst>
        </pc:cxnChg>
        <pc:cxnChg chg="add mod">
          <ac:chgData name="Ole Raal" userId="214bbc39-5cef-4608-ada6-b2f3da8c84a6" providerId="ADAL" clId="{16631890-89A3-4C72-BAE8-9837C8256B3D}" dt="2023-04-12T10:34:01.198" v="499" actId="164"/>
          <ac:cxnSpMkLst>
            <pc:docMk/>
            <pc:sldMk cId="4145316937" sldId="260"/>
            <ac:cxnSpMk id="30" creationId="{99D47FE4-4E4C-3DAE-3177-D40D3918F0EF}"/>
          </ac:cxnSpMkLst>
        </pc:cxnChg>
        <pc:cxnChg chg="add mod">
          <ac:chgData name="Ole Raal" userId="214bbc39-5cef-4608-ada6-b2f3da8c84a6" providerId="ADAL" clId="{16631890-89A3-4C72-BAE8-9837C8256B3D}" dt="2023-04-12T10:34:01.198" v="499" actId="164"/>
          <ac:cxnSpMkLst>
            <pc:docMk/>
            <pc:sldMk cId="4145316937" sldId="260"/>
            <ac:cxnSpMk id="32" creationId="{DF4B92ED-C76E-F4E8-3582-8EF44A900353}"/>
          </ac:cxnSpMkLst>
        </pc:cxnChg>
        <pc:cxnChg chg="add mod">
          <ac:chgData name="Ole Raal" userId="214bbc39-5cef-4608-ada6-b2f3da8c84a6" providerId="ADAL" clId="{16631890-89A3-4C72-BAE8-9837C8256B3D}" dt="2023-04-12T10:34:01.198" v="499" actId="164"/>
          <ac:cxnSpMkLst>
            <pc:docMk/>
            <pc:sldMk cId="4145316937" sldId="260"/>
            <ac:cxnSpMk id="34" creationId="{EB756FF2-039C-8624-A0B0-2DCAA16E35CB}"/>
          </ac:cxnSpMkLst>
        </pc:cxnChg>
        <pc:cxnChg chg="add mod">
          <ac:chgData name="Ole Raal" userId="214bbc39-5cef-4608-ada6-b2f3da8c84a6" providerId="ADAL" clId="{16631890-89A3-4C72-BAE8-9837C8256B3D}" dt="2023-04-12T10:34:01.198" v="499" actId="164"/>
          <ac:cxnSpMkLst>
            <pc:docMk/>
            <pc:sldMk cId="4145316937" sldId="260"/>
            <ac:cxnSpMk id="36" creationId="{A908F958-8E8A-8B49-D2B4-361F25E5EF45}"/>
          </ac:cxnSpMkLst>
        </pc:cxnChg>
        <pc:cxnChg chg="add mod">
          <ac:chgData name="Ole Raal" userId="214bbc39-5cef-4608-ada6-b2f3da8c84a6" providerId="ADAL" clId="{16631890-89A3-4C72-BAE8-9837C8256B3D}" dt="2023-04-12T10:34:01.198" v="499" actId="164"/>
          <ac:cxnSpMkLst>
            <pc:docMk/>
            <pc:sldMk cId="4145316937" sldId="260"/>
            <ac:cxnSpMk id="39" creationId="{63D41F82-C5C6-D9E2-506F-F2D8C6D575FB}"/>
          </ac:cxnSpMkLst>
        </pc:cxnChg>
        <pc:cxnChg chg="add mod">
          <ac:chgData name="Ole Raal" userId="214bbc39-5cef-4608-ada6-b2f3da8c84a6" providerId="ADAL" clId="{16631890-89A3-4C72-BAE8-9837C8256B3D}" dt="2023-04-12T10:34:01.198" v="499" actId="164"/>
          <ac:cxnSpMkLst>
            <pc:docMk/>
            <pc:sldMk cId="4145316937" sldId="260"/>
            <ac:cxnSpMk id="41" creationId="{122D9BCA-8340-8EE7-81A8-1FADFD4959AB}"/>
          </ac:cxnSpMkLst>
        </pc:cxnChg>
        <pc:cxnChg chg="add mod">
          <ac:chgData name="Ole Raal" userId="214bbc39-5cef-4608-ada6-b2f3da8c84a6" providerId="ADAL" clId="{16631890-89A3-4C72-BAE8-9837C8256B3D}" dt="2023-04-12T10:34:01.198" v="499" actId="164"/>
          <ac:cxnSpMkLst>
            <pc:docMk/>
            <pc:sldMk cId="4145316937" sldId="260"/>
            <ac:cxnSpMk id="43" creationId="{E757B7D8-8F35-6FE3-2F6D-A818F3867A15}"/>
          </ac:cxnSpMkLst>
        </pc:cxnChg>
        <pc:cxnChg chg="add mod">
          <ac:chgData name="Ole Raal" userId="214bbc39-5cef-4608-ada6-b2f3da8c84a6" providerId="ADAL" clId="{16631890-89A3-4C72-BAE8-9837C8256B3D}" dt="2023-04-12T10:34:01.198" v="499" actId="164"/>
          <ac:cxnSpMkLst>
            <pc:docMk/>
            <pc:sldMk cId="4145316937" sldId="260"/>
            <ac:cxnSpMk id="45" creationId="{96B3C368-EB3C-C88F-9DBB-120E0E663881}"/>
          </ac:cxnSpMkLst>
        </pc:cxnChg>
        <pc:cxnChg chg="add del">
          <ac:chgData name="Ole Raal" userId="214bbc39-5cef-4608-ada6-b2f3da8c84a6" providerId="ADAL" clId="{16631890-89A3-4C72-BAE8-9837C8256B3D}" dt="2023-04-12T10:26:45.526" v="377" actId="11529"/>
          <ac:cxnSpMkLst>
            <pc:docMk/>
            <pc:sldMk cId="4145316937" sldId="260"/>
            <ac:cxnSpMk id="47" creationId="{62C29F27-8456-C637-9743-7B7E5F7F41D2}"/>
          </ac:cxnSpMkLst>
        </pc:cxnChg>
        <pc:cxnChg chg="add mod">
          <ac:chgData name="Ole Raal" userId="214bbc39-5cef-4608-ada6-b2f3da8c84a6" providerId="ADAL" clId="{16631890-89A3-4C72-BAE8-9837C8256B3D}" dt="2023-04-12T10:34:01.198" v="499" actId="164"/>
          <ac:cxnSpMkLst>
            <pc:docMk/>
            <pc:sldMk cId="4145316937" sldId="260"/>
            <ac:cxnSpMk id="52" creationId="{1729602E-4B0D-B82A-D64A-363DA9110E27}"/>
          </ac:cxnSpMkLst>
        </pc:cxnChg>
        <pc:cxnChg chg="add mod">
          <ac:chgData name="Ole Raal" userId="214bbc39-5cef-4608-ada6-b2f3da8c84a6" providerId="ADAL" clId="{16631890-89A3-4C72-BAE8-9837C8256B3D}" dt="2023-04-12T10:34:01.198" v="499" actId="164"/>
          <ac:cxnSpMkLst>
            <pc:docMk/>
            <pc:sldMk cId="4145316937" sldId="260"/>
            <ac:cxnSpMk id="54" creationId="{40F8A408-0246-42D4-EF02-2B4FB5AD66BC}"/>
          </ac:cxnSpMkLst>
        </pc:cxnChg>
      </pc:sldChg>
      <pc:sldChg chg="addSp delSp modSp new mod modAnim modNotesTx">
        <pc:chgData name="Ole Raal" userId="214bbc39-5cef-4608-ada6-b2f3da8c84a6" providerId="ADAL" clId="{16631890-89A3-4C72-BAE8-9837C8256B3D}" dt="2023-08-01T07:22:17.585" v="12852" actId="5793"/>
        <pc:sldMkLst>
          <pc:docMk/>
          <pc:sldMk cId="3238624545" sldId="261"/>
        </pc:sldMkLst>
        <pc:spChg chg="mod">
          <ac:chgData name="Ole Raal" userId="214bbc39-5cef-4608-ada6-b2f3da8c84a6" providerId="ADAL" clId="{16631890-89A3-4C72-BAE8-9837C8256B3D}" dt="2023-05-03T09:05:02.993" v="5019" actId="20577"/>
          <ac:spMkLst>
            <pc:docMk/>
            <pc:sldMk cId="3238624545" sldId="261"/>
            <ac:spMk id="2" creationId="{92C63914-A5D8-DEA9-CB47-ACA45BA0CDD5}"/>
          </ac:spMkLst>
        </pc:spChg>
        <pc:spChg chg="mod">
          <ac:chgData name="Ole Raal" userId="214bbc39-5cef-4608-ada6-b2f3da8c84a6" providerId="ADAL" clId="{16631890-89A3-4C72-BAE8-9837C8256B3D}" dt="2023-08-01T07:22:17.585" v="12852" actId="5793"/>
          <ac:spMkLst>
            <pc:docMk/>
            <pc:sldMk cId="3238624545" sldId="261"/>
            <ac:spMk id="3" creationId="{077AFB2B-9A11-740D-FC32-C331D4D2E401}"/>
          </ac:spMkLst>
        </pc:spChg>
        <pc:spChg chg="add mod">
          <ac:chgData name="Ole Raal" userId="214bbc39-5cef-4608-ada6-b2f3da8c84a6" providerId="ADAL" clId="{16631890-89A3-4C72-BAE8-9837C8256B3D}" dt="2023-04-28T10:19:47.126" v="3958" actId="1076"/>
          <ac:spMkLst>
            <pc:docMk/>
            <pc:sldMk cId="3238624545" sldId="261"/>
            <ac:spMk id="4" creationId="{E3265064-407A-7ACB-B114-E8FA20958C76}"/>
          </ac:spMkLst>
        </pc:spChg>
        <pc:spChg chg="add del mod">
          <ac:chgData name="Ole Raal" userId="214bbc39-5cef-4608-ada6-b2f3da8c84a6" providerId="ADAL" clId="{16631890-89A3-4C72-BAE8-9837C8256B3D}" dt="2023-04-28T08:20:00.423" v="2180" actId="478"/>
          <ac:spMkLst>
            <pc:docMk/>
            <pc:sldMk cId="3238624545" sldId="261"/>
            <ac:spMk id="6" creationId="{76BE26FA-9D01-E023-27F5-6C65639030E4}"/>
          </ac:spMkLst>
        </pc:spChg>
        <pc:picChg chg="add mod modCrop">
          <ac:chgData name="Ole Raal" userId="214bbc39-5cef-4608-ada6-b2f3da8c84a6" providerId="ADAL" clId="{16631890-89A3-4C72-BAE8-9837C8256B3D}" dt="2023-04-28T10:19:38.887" v="3955" actId="1076"/>
          <ac:picMkLst>
            <pc:docMk/>
            <pc:sldMk cId="3238624545" sldId="261"/>
            <ac:picMk id="5" creationId="{3BE7611D-5ECA-622F-301B-B51D3291CA11}"/>
          </ac:picMkLst>
        </pc:picChg>
        <pc:picChg chg="add mod">
          <ac:chgData name="Ole Raal" userId="214bbc39-5cef-4608-ada6-b2f3da8c84a6" providerId="ADAL" clId="{16631890-89A3-4C72-BAE8-9837C8256B3D}" dt="2023-05-03T09:05:25.046" v="5021" actId="1076"/>
          <ac:picMkLst>
            <pc:docMk/>
            <pc:sldMk cId="3238624545" sldId="261"/>
            <ac:picMk id="8" creationId="{3F1E1548-B69B-1C16-A07F-E460C82227F2}"/>
          </ac:picMkLst>
        </pc:picChg>
      </pc:sldChg>
      <pc:sldChg chg="add del">
        <pc:chgData name="Ole Raal" userId="214bbc39-5cef-4608-ada6-b2f3da8c84a6" providerId="ADAL" clId="{16631890-89A3-4C72-BAE8-9837C8256B3D}" dt="2023-04-28T08:26:47.029" v="2353" actId="47"/>
        <pc:sldMkLst>
          <pc:docMk/>
          <pc:sldMk cId="1229637339" sldId="262"/>
        </pc:sldMkLst>
      </pc:sldChg>
      <pc:sldChg chg="addSp delSp modSp add mod delAnim">
        <pc:chgData name="Ole Raal" userId="214bbc39-5cef-4608-ada6-b2f3da8c84a6" providerId="ADAL" clId="{16631890-89A3-4C72-BAE8-9837C8256B3D}" dt="2023-04-28T10:17:37.525" v="3951" actId="14100"/>
        <pc:sldMkLst>
          <pc:docMk/>
          <pc:sldMk cId="1726389229" sldId="262"/>
        </pc:sldMkLst>
        <pc:spChg chg="mod">
          <ac:chgData name="Ole Raal" userId="214bbc39-5cef-4608-ada6-b2f3da8c84a6" providerId="ADAL" clId="{16631890-89A3-4C72-BAE8-9837C8256B3D}" dt="2023-04-28T10:15:11.836" v="3869" actId="20577"/>
          <ac:spMkLst>
            <pc:docMk/>
            <pc:sldMk cId="1726389229" sldId="262"/>
            <ac:spMk id="2" creationId="{92C63914-A5D8-DEA9-CB47-ACA45BA0CDD5}"/>
          </ac:spMkLst>
        </pc:spChg>
        <pc:spChg chg="mod">
          <ac:chgData name="Ole Raal" userId="214bbc39-5cef-4608-ada6-b2f3da8c84a6" providerId="ADAL" clId="{16631890-89A3-4C72-BAE8-9837C8256B3D}" dt="2023-04-28T10:17:24.870" v="3946" actId="27636"/>
          <ac:spMkLst>
            <pc:docMk/>
            <pc:sldMk cId="1726389229" sldId="262"/>
            <ac:spMk id="3" creationId="{077AFB2B-9A11-740D-FC32-C331D4D2E401}"/>
          </ac:spMkLst>
        </pc:spChg>
        <pc:spChg chg="del">
          <ac:chgData name="Ole Raal" userId="214bbc39-5cef-4608-ada6-b2f3da8c84a6" providerId="ADAL" clId="{16631890-89A3-4C72-BAE8-9837C8256B3D}" dt="2023-04-28T09:23:46.413" v="2972" actId="478"/>
          <ac:spMkLst>
            <pc:docMk/>
            <pc:sldMk cId="1726389229" sldId="262"/>
            <ac:spMk id="4" creationId="{E3265064-407A-7ACB-B114-E8FA20958C76}"/>
          </ac:spMkLst>
        </pc:spChg>
        <pc:spChg chg="add mod">
          <ac:chgData name="Ole Raal" userId="214bbc39-5cef-4608-ada6-b2f3da8c84a6" providerId="ADAL" clId="{16631890-89A3-4C72-BAE8-9837C8256B3D}" dt="2023-04-28T10:16:05.409" v="3884" actId="1076"/>
          <ac:spMkLst>
            <pc:docMk/>
            <pc:sldMk cId="1726389229" sldId="262"/>
            <ac:spMk id="11" creationId="{3D6CA4FD-7201-9059-66D6-247007B312FD}"/>
          </ac:spMkLst>
        </pc:spChg>
        <pc:spChg chg="add mod">
          <ac:chgData name="Ole Raal" userId="214bbc39-5cef-4608-ada6-b2f3da8c84a6" providerId="ADAL" clId="{16631890-89A3-4C72-BAE8-9837C8256B3D}" dt="2023-04-28T10:16:05.409" v="3884" actId="1076"/>
          <ac:spMkLst>
            <pc:docMk/>
            <pc:sldMk cId="1726389229" sldId="262"/>
            <ac:spMk id="21" creationId="{3D2C1B21-11C8-E15C-C80A-1A3DD349658E}"/>
          </ac:spMkLst>
        </pc:spChg>
        <pc:spChg chg="add mod">
          <ac:chgData name="Ole Raal" userId="214bbc39-5cef-4608-ada6-b2f3da8c84a6" providerId="ADAL" clId="{16631890-89A3-4C72-BAE8-9837C8256B3D}" dt="2023-04-28T10:16:05.409" v="3884" actId="1076"/>
          <ac:spMkLst>
            <pc:docMk/>
            <pc:sldMk cId="1726389229" sldId="262"/>
            <ac:spMk id="26" creationId="{985A4C5E-B4B3-7644-59D7-249258DDC4A3}"/>
          </ac:spMkLst>
        </pc:spChg>
        <pc:spChg chg="add mod">
          <ac:chgData name="Ole Raal" userId="214bbc39-5cef-4608-ada6-b2f3da8c84a6" providerId="ADAL" clId="{16631890-89A3-4C72-BAE8-9837C8256B3D}" dt="2023-04-28T10:16:05.409" v="3884" actId="1076"/>
          <ac:spMkLst>
            <pc:docMk/>
            <pc:sldMk cId="1726389229" sldId="262"/>
            <ac:spMk id="29" creationId="{7CC5BF50-6F4B-7E36-BDD4-0FC441F3B199}"/>
          </ac:spMkLst>
        </pc:spChg>
        <pc:spChg chg="add mod">
          <ac:chgData name="Ole Raal" userId="214bbc39-5cef-4608-ada6-b2f3da8c84a6" providerId="ADAL" clId="{16631890-89A3-4C72-BAE8-9837C8256B3D}" dt="2023-04-28T10:16:05.409" v="3884" actId="1076"/>
          <ac:spMkLst>
            <pc:docMk/>
            <pc:sldMk cId="1726389229" sldId="262"/>
            <ac:spMk id="30" creationId="{69B1779A-51CE-4303-4DBC-9104171DD2CA}"/>
          </ac:spMkLst>
        </pc:spChg>
        <pc:spChg chg="add mod">
          <ac:chgData name="Ole Raal" userId="214bbc39-5cef-4608-ada6-b2f3da8c84a6" providerId="ADAL" clId="{16631890-89A3-4C72-BAE8-9837C8256B3D}" dt="2023-04-28T10:17:27.525" v="3947" actId="1076"/>
          <ac:spMkLst>
            <pc:docMk/>
            <pc:sldMk cId="1726389229" sldId="262"/>
            <ac:spMk id="31" creationId="{59335F24-DD96-828D-16C7-199C25FC94D7}"/>
          </ac:spMkLst>
        </pc:spChg>
        <pc:spChg chg="add mod">
          <ac:chgData name="Ole Raal" userId="214bbc39-5cef-4608-ada6-b2f3da8c84a6" providerId="ADAL" clId="{16631890-89A3-4C72-BAE8-9837C8256B3D}" dt="2023-04-28T10:16:32.887" v="3892" actId="1076"/>
          <ac:spMkLst>
            <pc:docMk/>
            <pc:sldMk cId="1726389229" sldId="262"/>
            <ac:spMk id="36" creationId="{D8F8268C-6FC7-CD71-0827-F95C995C5CB0}"/>
          </ac:spMkLst>
        </pc:spChg>
        <pc:grpChg chg="add del mod">
          <ac:chgData name="Ole Raal" userId="214bbc39-5cef-4608-ada6-b2f3da8c84a6" providerId="ADAL" clId="{16631890-89A3-4C72-BAE8-9837C8256B3D}" dt="2023-04-28T08:36:25.964" v="2481" actId="165"/>
          <ac:grpSpMkLst>
            <pc:docMk/>
            <pc:sldMk cId="1726389229" sldId="262"/>
            <ac:grpSpMk id="18" creationId="{1BBB86A5-8646-307B-8259-FF6139F83C27}"/>
          </ac:grpSpMkLst>
        </pc:grpChg>
        <pc:picChg chg="del">
          <ac:chgData name="Ole Raal" userId="214bbc39-5cef-4608-ada6-b2f3da8c84a6" providerId="ADAL" clId="{16631890-89A3-4C72-BAE8-9837C8256B3D}" dt="2023-04-28T08:27:40.346" v="2387" actId="478"/>
          <ac:picMkLst>
            <pc:docMk/>
            <pc:sldMk cId="1726389229" sldId="262"/>
            <ac:picMk id="5" creationId="{3BE7611D-5ECA-622F-301B-B51D3291CA11}"/>
          </ac:picMkLst>
        </pc:picChg>
        <pc:picChg chg="add del mod modCrop">
          <ac:chgData name="Ole Raal" userId="214bbc39-5cef-4608-ada6-b2f3da8c84a6" providerId="ADAL" clId="{16631890-89A3-4C72-BAE8-9837C8256B3D}" dt="2023-04-28T08:30:25.550" v="2394" actId="478"/>
          <ac:picMkLst>
            <pc:docMk/>
            <pc:sldMk cId="1726389229" sldId="262"/>
            <ac:picMk id="7" creationId="{D5C75011-A95E-608D-A6A9-1E07F2F63E75}"/>
          </ac:picMkLst>
        </pc:picChg>
        <pc:picChg chg="del">
          <ac:chgData name="Ole Raal" userId="214bbc39-5cef-4608-ada6-b2f3da8c84a6" providerId="ADAL" clId="{16631890-89A3-4C72-BAE8-9837C8256B3D}" dt="2023-04-28T08:27:02.780" v="2355" actId="478"/>
          <ac:picMkLst>
            <pc:docMk/>
            <pc:sldMk cId="1726389229" sldId="262"/>
            <ac:picMk id="8" creationId="{3F1E1548-B69B-1C16-A07F-E460C82227F2}"/>
          </ac:picMkLst>
        </pc:picChg>
        <pc:picChg chg="add mod">
          <ac:chgData name="Ole Raal" userId="214bbc39-5cef-4608-ada6-b2f3da8c84a6" providerId="ADAL" clId="{16631890-89A3-4C72-BAE8-9837C8256B3D}" dt="2023-04-28T10:16:05.409" v="3884" actId="1076"/>
          <ac:picMkLst>
            <pc:docMk/>
            <pc:sldMk cId="1726389229" sldId="262"/>
            <ac:picMk id="10" creationId="{2DE96FDE-ECCD-A4B3-8026-D43F5DD06F40}"/>
          </ac:picMkLst>
        </pc:picChg>
        <pc:picChg chg="add del mod">
          <ac:chgData name="Ole Raal" userId="214bbc39-5cef-4608-ada6-b2f3da8c84a6" providerId="ADAL" clId="{16631890-89A3-4C72-BAE8-9837C8256B3D}" dt="2023-04-28T08:34:43.085" v="2445" actId="478"/>
          <ac:picMkLst>
            <pc:docMk/>
            <pc:sldMk cId="1726389229" sldId="262"/>
            <ac:picMk id="13" creationId="{A4268EBB-9A21-563E-49BB-D554C37EA4A1}"/>
          </ac:picMkLst>
        </pc:picChg>
        <pc:picChg chg="add del mod topLvl">
          <ac:chgData name="Ole Raal" userId="214bbc39-5cef-4608-ada6-b2f3da8c84a6" providerId="ADAL" clId="{16631890-89A3-4C72-BAE8-9837C8256B3D}" dt="2023-04-28T08:36:43.541" v="2495" actId="478"/>
          <ac:picMkLst>
            <pc:docMk/>
            <pc:sldMk cId="1726389229" sldId="262"/>
            <ac:picMk id="15" creationId="{934C9B6C-DC34-32E6-2F08-31649BFD7C57}"/>
          </ac:picMkLst>
        </pc:picChg>
        <pc:picChg chg="add mod topLvl">
          <ac:chgData name="Ole Raal" userId="214bbc39-5cef-4608-ada6-b2f3da8c84a6" providerId="ADAL" clId="{16631890-89A3-4C72-BAE8-9837C8256B3D}" dt="2023-04-28T10:16:05.409" v="3884" actId="1076"/>
          <ac:picMkLst>
            <pc:docMk/>
            <pc:sldMk cId="1726389229" sldId="262"/>
            <ac:picMk id="17" creationId="{1B0CC9A4-3D37-5094-8214-CF9FA79F3A65}"/>
          </ac:picMkLst>
        </pc:picChg>
        <pc:picChg chg="add del">
          <ac:chgData name="Ole Raal" userId="214bbc39-5cef-4608-ada6-b2f3da8c84a6" providerId="ADAL" clId="{16631890-89A3-4C72-BAE8-9837C8256B3D}" dt="2023-04-28T08:35:30.133" v="2458" actId="22"/>
          <ac:picMkLst>
            <pc:docMk/>
            <pc:sldMk cId="1726389229" sldId="262"/>
            <ac:picMk id="20" creationId="{E56B747B-7262-4936-A751-B37B783A156F}"/>
          </ac:picMkLst>
        </pc:picChg>
        <pc:picChg chg="add del">
          <ac:chgData name="Ole Raal" userId="214bbc39-5cef-4608-ada6-b2f3da8c84a6" providerId="ADAL" clId="{16631890-89A3-4C72-BAE8-9837C8256B3D}" dt="2023-04-28T08:36:54.361" v="2497" actId="478"/>
          <ac:picMkLst>
            <pc:docMk/>
            <pc:sldMk cId="1726389229" sldId="262"/>
            <ac:picMk id="23" creationId="{B04761B9-46FB-E292-DE93-C4E26899185E}"/>
          </ac:picMkLst>
        </pc:picChg>
        <pc:picChg chg="add mod">
          <ac:chgData name="Ole Raal" userId="214bbc39-5cef-4608-ada6-b2f3da8c84a6" providerId="ADAL" clId="{16631890-89A3-4C72-BAE8-9837C8256B3D}" dt="2023-04-28T10:16:05.409" v="3884" actId="1076"/>
          <ac:picMkLst>
            <pc:docMk/>
            <pc:sldMk cId="1726389229" sldId="262"/>
            <ac:picMk id="25" creationId="{94078590-2306-7407-0FE6-5D9A57BC3027}"/>
          </ac:picMkLst>
        </pc:picChg>
        <pc:picChg chg="add mod">
          <ac:chgData name="Ole Raal" userId="214bbc39-5cef-4608-ada6-b2f3da8c84a6" providerId="ADAL" clId="{16631890-89A3-4C72-BAE8-9837C8256B3D}" dt="2023-04-28T10:16:05.409" v="3884" actId="1076"/>
          <ac:picMkLst>
            <pc:docMk/>
            <pc:sldMk cId="1726389229" sldId="262"/>
            <ac:picMk id="28" creationId="{DF5B69E6-23ED-B327-66CE-9F635EE2E393}"/>
          </ac:picMkLst>
        </pc:picChg>
        <pc:cxnChg chg="add mod">
          <ac:chgData name="Ole Raal" userId="214bbc39-5cef-4608-ada6-b2f3da8c84a6" providerId="ADAL" clId="{16631890-89A3-4C72-BAE8-9837C8256B3D}" dt="2023-04-28T10:17:37.525" v="3951" actId="14100"/>
          <ac:cxnSpMkLst>
            <pc:docMk/>
            <pc:sldMk cId="1726389229" sldId="262"/>
            <ac:cxnSpMk id="33" creationId="{CE3158B0-34C1-30EE-38FD-3F1A9C474323}"/>
          </ac:cxnSpMkLst>
        </pc:cxnChg>
      </pc:sldChg>
      <pc:sldChg chg="addSp modSp new mod">
        <pc:chgData name="Ole Raal" userId="214bbc39-5cef-4608-ada6-b2f3da8c84a6" providerId="ADAL" clId="{16631890-89A3-4C72-BAE8-9837C8256B3D}" dt="2023-05-25T06:21:58.119" v="10738" actId="6549"/>
        <pc:sldMkLst>
          <pc:docMk/>
          <pc:sldMk cId="2217270810" sldId="263"/>
        </pc:sldMkLst>
        <pc:spChg chg="mod">
          <ac:chgData name="Ole Raal" userId="214bbc39-5cef-4608-ada6-b2f3da8c84a6" providerId="ADAL" clId="{16631890-89A3-4C72-BAE8-9837C8256B3D}" dt="2023-04-28T10:52:32.186" v="4042" actId="20577"/>
          <ac:spMkLst>
            <pc:docMk/>
            <pc:sldMk cId="2217270810" sldId="263"/>
            <ac:spMk id="2" creationId="{271959D0-D7D2-3AD5-8C6E-60AF832E351A}"/>
          </ac:spMkLst>
        </pc:spChg>
        <pc:spChg chg="mod">
          <ac:chgData name="Ole Raal" userId="214bbc39-5cef-4608-ada6-b2f3da8c84a6" providerId="ADAL" clId="{16631890-89A3-4C72-BAE8-9837C8256B3D}" dt="2023-05-25T06:21:58.119" v="10738" actId="6549"/>
          <ac:spMkLst>
            <pc:docMk/>
            <pc:sldMk cId="2217270810" sldId="263"/>
            <ac:spMk id="3" creationId="{8655189B-E94B-2425-7C8A-D348CAA3BF8F}"/>
          </ac:spMkLst>
        </pc:spChg>
        <pc:picChg chg="add mod">
          <ac:chgData name="Ole Raal" userId="214bbc39-5cef-4608-ada6-b2f3da8c84a6" providerId="ADAL" clId="{16631890-89A3-4C72-BAE8-9837C8256B3D}" dt="2023-05-25T06:21:20.559" v="10721" actId="1076"/>
          <ac:picMkLst>
            <pc:docMk/>
            <pc:sldMk cId="2217270810" sldId="263"/>
            <ac:picMk id="5" creationId="{8ABD74D5-5CEF-6861-B63A-C4EA413E5042}"/>
          </ac:picMkLst>
        </pc:picChg>
      </pc:sldChg>
      <pc:sldChg chg="modSp new del mod">
        <pc:chgData name="Ole Raal" userId="214bbc39-5cef-4608-ada6-b2f3da8c84a6" providerId="ADAL" clId="{16631890-89A3-4C72-BAE8-9837C8256B3D}" dt="2023-05-02T12:51:32.370" v="5008" actId="47"/>
        <pc:sldMkLst>
          <pc:docMk/>
          <pc:sldMk cId="3676894309" sldId="264"/>
        </pc:sldMkLst>
        <pc:spChg chg="mod">
          <ac:chgData name="Ole Raal" userId="214bbc39-5cef-4608-ada6-b2f3da8c84a6" providerId="ADAL" clId="{16631890-89A3-4C72-BAE8-9837C8256B3D}" dt="2023-04-28T11:04:13.567" v="4613" actId="20577"/>
          <ac:spMkLst>
            <pc:docMk/>
            <pc:sldMk cId="3676894309" sldId="264"/>
            <ac:spMk id="2" creationId="{8A38FA3E-4412-D1B8-57C3-198DF73B679D}"/>
          </ac:spMkLst>
        </pc:spChg>
        <pc:spChg chg="mod">
          <ac:chgData name="Ole Raal" userId="214bbc39-5cef-4608-ada6-b2f3da8c84a6" providerId="ADAL" clId="{16631890-89A3-4C72-BAE8-9837C8256B3D}" dt="2023-05-02T10:47:40.050" v="4997" actId="27636"/>
          <ac:spMkLst>
            <pc:docMk/>
            <pc:sldMk cId="3676894309" sldId="264"/>
            <ac:spMk id="3" creationId="{F9CEF821-5E4D-7DCB-52C0-B6FBF7ABB3F4}"/>
          </ac:spMkLst>
        </pc:spChg>
      </pc:sldChg>
      <pc:sldChg chg="new del">
        <pc:chgData name="Ole Raal" userId="214bbc39-5cef-4608-ada6-b2f3da8c84a6" providerId="ADAL" clId="{16631890-89A3-4C72-BAE8-9837C8256B3D}" dt="2023-05-02T12:50:42.635" v="5001" actId="47"/>
        <pc:sldMkLst>
          <pc:docMk/>
          <pc:sldMk cId="2159714462" sldId="265"/>
        </pc:sldMkLst>
      </pc:sldChg>
      <pc:sldChg chg="addSp delSp modSp add mod">
        <pc:chgData name="Ole Raal" userId="214bbc39-5cef-4608-ada6-b2f3da8c84a6" providerId="ADAL" clId="{16631890-89A3-4C72-BAE8-9837C8256B3D}" dt="2023-05-03T11:36:15.934" v="9362" actId="20577"/>
        <pc:sldMkLst>
          <pc:docMk/>
          <pc:sldMk cId="2898325955" sldId="266"/>
        </pc:sldMkLst>
        <pc:spChg chg="mod">
          <ac:chgData name="Ole Raal" userId="214bbc39-5cef-4608-ada6-b2f3da8c84a6" providerId="ADAL" clId="{16631890-89A3-4C72-BAE8-9837C8256B3D}" dt="2023-05-03T09:06:34.605" v="5030" actId="20577"/>
          <ac:spMkLst>
            <pc:docMk/>
            <pc:sldMk cId="2898325955" sldId="266"/>
            <ac:spMk id="2" creationId="{92C63914-A5D8-DEA9-CB47-ACA45BA0CDD5}"/>
          </ac:spMkLst>
        </pc:spChg>
        <pc:spChg chg="mod">
          <ac:chgData name="Ole Raal" userId="214bbc39-5cef-4608-ada6-b2f3da8c84a6" providerId="ADAL" clId="{16631890-89A3-4C72-BAE8-9837C8256B3D}" dt="2023-05-03T09:09:17.844" v="5088" actId="20577"/>
          <ac:spMkLst>
            <pc:docMk/>
            <pc:sldMk cId="2898325955" sldId="266"/>
            <ac:spMk id="3" creationId="{077AFB2B-9A11-740D-FC32-C331D4D2E401}"/>
          </ac:spMkLst>
        </pc:spChg>
        <pc:spChg chg="mod">
          <ac:chgData name="Ole Raal" userId="214bbc39-5cef-4608-ada6-b2f3da8c84a6" providerId="ADAL" clId="{16631890-89A3-4C72-BAE8-9837C8256B3D}" dt="2023-05-03T09:08:53.262" v="5038" actId="20577"/>
          <ac:spMkLst>
            <pc:docMk/>
            <pc:sldMk cId="2898325955" sldId="266"/>
            <ac:spMk id="11" creationId="{3D6CA4FD-7201-9059-66D6-247007B312FD}"/>
          </ac:spMkLst>
        </pc:spChg>
        <pc:spChg chg="add del mod">
          <ac:chgData name="Ole Raal" userId="214bbc39-5cef-4608-ada6-b2f3da8c84a6" providerId="ADAL" clId="{16631890-89A3-4C72-BAE8-9837C8256B3D}" dt="2023-05-03T09:17:14.119" v="5248"/>
          <ac:spMkLst>
            <pc:docMk/>
            <pc:sldMk cId="2898325955" sldId="266"/>
            <ac:spMk id="14" creationId="{7D50014B-0E43-2CF3-4FB9-9F82A013558D}"/>
          </ac:spMkLst>
        </pc:spChg>
        <pc:spChg chg="add mod">
          <ac:chgData name="Ole Raal" userId="214bbc39-5cef-4608-ada6-b2f3da8c84a6" providerId="ADAL" clId="{16631890-89A3-4C72-BAE8-9837C8256B3D}" dt="2023-05-03T10:23:04.841" v="5374" actId="14100"/>
          <ac:spMkLst>
            <pc:docMk/>
            <pc:sldMk cId="2898325955" sldId="266"/>
            <ac:spMk id="15" creationId="{968BEE8E-A9BD-DE59-2397-AD4312CDA6AE}"/>
          </ac:spMkLst>
        </pc:spChg>
        <pc:spChg chg="mod">
          <ac:chgData name="Ole Raal" userId="214bbc39-5cef-4608-ada6-b2f3da8c84a6" providerId="ADAL" clId="{16631890-89A3-4C72-BAE8-9837C8256B3D}" dt="2023-05-03T09:11:32.692" v="5105" actId="20577"/>
          <ac:spMkLst>
            <pc:docMk/>
            <pc:sldMk cId="2898325955" sldId="266"/>
            <ac:spMk id="21" creationId="{3D2C1B21-11C8-E15C-C80A-1A3DD349658E}"/>
          </ac:spMkLst>
        </pc:spChg>
        <pc:spChg chg="mod">
          <ac:chgData name="Ole Raal" userId="214bbc39-5cef-4608-ada6-b2f3da8c84a6" providerId="ADAL" clId="{16631890-89A3-4C72-BAE8-9837C8256B3D}" dt="2023-05-03T09:14:18.555" v="5185" actId="20577"/>
          <ac:spMkLst>
            <pc:docMk/>
            <pc:sldMk cId="2898325955" sldId="266"/>
            <ac:spMk id="26" creationId="{985A4C5E-B4B3-7644-59D7-249258DDC4A3}"/>
          </ac:spMkLst>
        </pc:spChg>
        <pc:spChg chg="mod">
          <ac:chgData name="Ole Raal" userId="214bbc39-5cef-4608-ada6-b2f3da8c84a6" providerId="ADAL" clId="{16631890-89A3-4C72-BAE8-9837C8256B3D}" dt="2023-05-03T09:16:07.641" v="5187" actId="20577"/>
          <ac:spMkLst>
            <pc:docMk/>
            <pc:sldMk cId="2898325955" sldId="266"/>
            <ac:spMk id="29" creationId="{7CC5BF50-6F4B-7E36-BDD4-0FC441F3B199}"/>
          </ac:spMkLst>
        </pc:spChg>
        <pc:spChg chg="mod">
          <ac:chgData name="Ole Raal" userId="214bbc39-5cef-4608-ada6-b2f3da8c84a6" providerId="ADAL" clId="{16631890-89A3-4C72-BAE8-9837C8256B3D}" dt="2023-05-03T11:36:15.934" v="9362" actId="20577"/>
          <ac:spMkLst>
            <pc:docMk/>
            <pc:sldMk cId="2898325955" sldId="266"/>
            <ac:spMk id="30" creationId="{69B1779A-51CE-4303-4DBC-9104171DD2CA}"/>
          </ac:spMkLst>
        </pc:spChg>
        <pc:spChg chg="add del mod">
          <ac:chgData name="Ole Raal" userId="214bbc39-5cef-4608-ada6-b2f3da8c84a6" providerId="ADAL" clId="{16631890-89A3-4C72-BAE8-9837C8256B3D}" dt="2023-05-03T09:17:23.576" v="5253" actId="478"/>
          <ac:spMkLst>
            <pc:docMk/>
            <pc:sldMk cId="2898325955" sldId="266"/>
            <ac:spMk id="36" creationId="{D8F8268C-6FC7-CD71-0827-F95C995C5CB0}"/>
          </ac:spMkLst>
        </pc:spChg>
        <pc:picChg chg="add mod">
          <ac:chgData name="Ole Raal" userId="214bbc39-5cef-4608-ada6-b2f3da8c84a6" providerId="ADAL" clId="{16631890-89A3-4C72-BAE8-9837C8256B3D}" dt="2023-05-03T09:08:35.407" v="5034" actId="1076"/>
          <ac:picMkLst>
            <pc:docMk/>
            <pc:sldMk cId="2898325955" sldId="266"/>
            <ac:picMk id="5" creationId="{3A71FF1C-FE88-3A05-2918-586397447F9C}"/>
          </ac:picMkLst>
        </pc:picChg>
        <pc:picChg chg="add del mod">
          <ac:chgData name="Ole Raal" userId="214bbc39-5cef-4608-ada6-b2f3da8c84a6" providerId="ADAL" clId="{16631890-89A3-4C72-BAE8-9837C8256B3D}" dt="2023-05-03T09:10:19.369" v="5094" actId="478"/>
          <ac:picMkLst>
            <pc:docMk/>
            <pc:sldMk cId="2898325955" sldId="266"/>
            <ac:picMk id="7" creationId="{C141342B-265B-1EAF-AD7D-99C882B5A60B}"/>
          </ac:picMkLst>
        </pc:picChg>
        <pc:picChg chg="add mod">
          <ac:chgData name="Ole Raal" userId="214bbc39-5cef-4608-ada6-b2f3da8c84a6" providerId="ADAL" clId="{16631890-89A3-4C72-BAE8-9837C8256B3D}" dt="2023-05-03T09:11:19.877" v="5097" actId="1076"/>
          <ac:picMkLst>
            <pc:docMk/>
            <pc:sldMk cId="2898325955" sldId="266"/>
            <ac:picMk id="9" creationId="{9A843324-30E3-F1C4-DD98-FCC3298B9F07}"/>
          </ac:picMkLst>
        </pc:picChg>
        <pc:picChg chg="del">
          <ac:chgData name="Ole Raal" userId="214bbc39-5cef-4608-ada6-b2f3da8c84a6" providerId="ADAL" clId="{16631890-89A3-4C72-BAE8-9837C8256B3D}" dt="2023-05-03T09:08:27.490" v="5031" actId="478"/>
          <ac:picMkLst>
            <pc:docMk/>
            <pc:sldMk cId="2898325955" sldId="266"/>
            <ac:picMk id="10" creationId="{2DE96FDE-ECCD-A4B3-8026-D43F5DD06F40}"/>
          </ac:picMkLst>
        </pc:picChg>
        <pc:picChg chg="add mod">
          <ac:chgData name="Ole Raal" userId="214bbc39-5cef-4608-ada6-b2f3da8c84a6" providerId="ADAL" clId="{16631890-89A3-4C72-BAE8-9837C8256B3D}" dt="2023-05-03T09:14:13.867" v="5181" actId="1076"/>
          <ac:picMkLst>
            <pc:docMk/>
            <pc:sldMk cId="2898325955" sldId="266"/>
            <ac:picMk id="13" creationId="{6308BBC9-7178-EFDE-B444-DA37DBE6E649}"/>
          </ac:picMkLst>
        </pc:picChg>
        <pc:picChg chg="del">
          <ac:chgData name="Ole Raal" userId="214bbc39-5cef-4608-ada6-b2f3da8c84a6" providerId="ADAL" clId="{16631890-89A3-4C72-BAE8-9837C8256B3D}" dt="2023-05-03T09:14:05.544" v="5178" actId="478"/>
          <ac:picMkLst>
            <pc:docMk/>
            <pc:sldMk cId="2898325955" sldId="266"/>
            <ac:picMk id="17" creationId="{1B0CC9A4-3D37-5094-8214-CF9FA79F3A65}"/>
          </ac:picMkLst>
        </pc:picChg>
        <pc:picChg chg="del">
          <ac:chgData name="Ole Raal" userId="214bbc39-5cef-4608-ada6-b2f3da8c84a6" providerId="ADAL" clId="{16631890-89A3-4C72-BAE8-9837C8256B3D}" dt="2023-05-03T09:09:28.668" v="5089" actId="478"/>
          <ac:picMkLst>
            <pc:docMk/>
            <pc:sldMk cId="2898325955" sldId="266"/>
            <ac:picMk id="25" creationId="{94078590-2306-7407-0FE6-5D9A57BC3027}"/>
          </ac:picMkLst>
        </pc:picChg>
      </pc:sldChg>
      <pc:sldChg chg="addSp modSp new mod modNotesTx">
        <pc:chgData name="Ole Raal" userId="214bbc39-5cef-4608-ada6-b2f3da8c84a6" providerId="ADAL" clId="{16631890-89A3-4C72-BAE8-9837C8256B3D}" dt="2023-05-11T07:42:19.288" v="9840" actId="313"/>
        <pc:sldMkLst>
          <pc:docMk/>
          <pc:sldMk cId="2712302508" sldId="267"/>
        </pc:sldMkLst>
        <pc:spChg chg="mod">
          <ac:chgData name="Ole Raal" userId="214bbc39-5cef-4608-ada6-b2f3da8c84a6" providerId="ADAL" clId="{16631890-89A3-4C72-BAE8-9837C8256B3D}" dt="2023-05-03T10:56:09.219" v="7547" actId="6549"/>
          <ac:spMkLst>
            <pc:docMk/>
            <pc:sldMk cId="2712302508" sldId="267"/>
            <ac:spMk id="2" creationId="{EDC8D761-CF3F-7166-467C-F01ABE7E4FE0}"/>
          </ac:spMkLst>
        </pc:spChg>
        <pc:spChg chg="mod">
          <ac:chgData name="Ole Raal" userId="214bbc39-5cef-4608-ada6-b2f3da8c84a6" providerId="ADAL" clId="{16631890-89A3-4C72-BAE8-9837C8256B3D}" dt="2023-05-11T07:17:37.737" v="9552" actId="20577"/>
          <ac:spMkLst>
            <pc:docMk/>
            <pc:sldMk cId="2712302508" sldId="267"/>
            <ac:spMk id="3" creationId="{FAB3E5E5-9493-4F4E-FB92-075FDF6C2838}"/>
          </ac:spMkLst>
        </pc:spChg>
        <pc:spChg chg="add mod">
          <ac:chgData name="Ole Raal" userId="214bbc39-5cef-4608-ada6-b2f3da8c84a6" providerId="ADAL" clId="{16631890-89A3-4C72-BAE8-9837C8256B3D}" dt="2023-05-03T10:33:53.599" v="6310" actId="20577"/>
          <ac:spMkLst>
            <pc:docMk/>
            <pc:sldMk cId="2712302508" sldId="267"/>
            <ac:spMk id="4" creationId="{208308B7-1788-FF18-F391-E12C8B215409}"/>
          </ac:spMkLst>
        </pc:spChg>
        <pc:picChg chg="add mod">
          <ac:chgData name="Ole Raal" userId="214bbc39-5cef-4608-ada6-b2f3da8c84a6" providerId="ADAL" clId="{16631890-89A3-4C72-BAE8-9837C8256B3D}" dt="2023-05-03T10:54:47.605" v="7536" actId="29295"/>
          <ac:picMkLst>
            <pc:docMk/>
            <pc:sldMk cId="2712302508" sldId="267"/>
            <ac:picMk id="6" creationId="{2D0D0637-6E92-5F71-15B1-C70FBE3CAC8A}"/>
          </ac:picMkLst>
        </pc:picChg>
      </pc:sldChg>
      <pc:sldChg chg="addSp delSp modSp add mod modNotesTx">
        <pc:chgData name="Ole Raal" userId="214bbc39-5cef-4608-ada6-b2f3da8c84a6" providerId="ADAL" clId="{16631890-89A3-4C72-BAE8-9837C8256B3D}" dt="2023-06-07T10:44:21.974" v="11819" actId="313"/>
        <pc:sldMkLst>
          <pc:docMk/>
          <pc:sldMk cId="3529097560" sldId="268"/>
        </pc:sldMkLst>
        <pc:spChg chg="mod">
          <ac:chgData name="Ole Raal" userId="214bbc39-5cef-4608-ada6-b2f3da8c84a6" providerId="ADAL" clId="{16631890-89A3-4C72-BAE8-9837C8256B3D}" dt="2023-05-03T11:36:57.767" v="9368" actId="20577"/>
          <ac:spMkLst>
            <pc:docMk/>
            <pc:sldMk cId="3529097560" sldId="268"/>
            <ac:spMk id="2" creationId="{EDC8D761-CF3F-7166-467C-F01ABE7E4FE0}"/>
          </ac:spMkLst>
        </pc:spChg>
        <pc:spChg chg="mod">
          <ac:chgData name="Ole Raal" userId="214bbc39-5cef-4608-ada6-b2f3da8c84a6" providerId="ADAL" clId="{16631890-89A3-4C72-BAE8-9837C8256B3D}" dt="2023-05-11T10:55:08.989" v="10679" actId="20577"/>
          <ac:spMkLst>
            <pc:docMk/>
            <pc:sldMk cId="3529097560" sldId="268"/>
            <ac:spMk id="3" creationId="{FAB3E5E5-9493-4F4E-FB92-075FDF6C2838}"/>
          </ac:spMkLst>
        </pc:spChg>
        <pc:spChg chg="del">
          <ac:chgData name="Ole Raal" userId="214bbc39-5cef-4608-ada6-b2f3da8c84a6" providerId="ADAL" clId="{16631890-89A3-4C72-BAE8-9837C8256B3D}" dt="2023-05-03T10:57:03.041" v="7559" actId="478"/>
          <ac:spMkLst>
            <pc:docMk/>
            <pc:sldMk cId="3529097560" sldId="268"/>
            <ac:spMk id="4" creationId="{208308B7-1788-FF18-F391-E12C8B215409}"/>
          </ac:spMkLst>
        </pc:spChg>
        <pc:spChg chg="add mod">
          <ac:chgData name="Ole Raal" userId="214bbc39-5cef-4608-ada6-b2f3da8c84a6" providerId="ADAL" clId="{16631890-89A3-4C72-BAE8-9837C8256B3D}" dt="2023-05-03T11:37:37.822" v="9383" actId="1076"/>
          <ac:spMkLst>
            <pc:docMk/>
            <pc:sldMk cId="3529097560" sldId="268"/>
            <ac:spMk id="5" creationId="{A0DEF216-567A-1F7A-615C-72825C540C4A}"/>
          </ac:spMkLst>
        </pc:spChg>
        <pc:spChg chg="add mod">
          <ac:chgData name="Ole Raal" userId="214bbc39-5cef-4608-ada6-b2f3da8c84a6" providerId="ADAL" clId="{16631890-89A3-4C72-BAE8-9837C8256B3D}" dt="2023-05-03T11:37:41.747" v="9384" actId="1076"/>
          <ac:spMkLst>
            <pc:docMk/>
            <pc:sldMk cId="3529097560" sldId="268"/>
            <ac:spMk id="7" creationId="{BBE6753B-2814-81B1-8880-649AC31CE09D}"/>
          </ac:spMkLst>
        </pc:spChg>
        <pc:picChg chg="del">
          <ac:chgData name="Ole Raal" userId="214bbc39-5cef-4608-ada6-b2f3da8c84a6" providerId="ADAL" clId="{16631890-89A3-4C72-BAE8-9837C8256B3D}" dt="2023-05-03T10:55:29.417" v="7544" actId="478"/>
          <ac:picMkLst>
            <pc:docMk/>
            <pc:sldMk cId="3529097560" sldId="268"/>
            <ac:picMk id="6" creationId="{2D0D0637-6E92-5F71-15B1-C70FBE3CAC8A}"/>
          </ac:picMkLst>
        </pc:picChg>
      </pc:sldChg>
      <pc:sldChg chg="addSp delSp modSp add mod modNotesTx">
        <pc:chgData name="Ole Raal" userId="214bbc39-5cef-4608-ada6-b2f3da8c84a6" providerId="ADAL" clId="{16631890-89A3-4C72-BAE8-9837C8256B3D}" dt="2023-05-11T10:57:42.339" v="10719" actId="27636"/>
        <pc:sldMkLst>
          <pc:docMk/>
          <pc:sldMk cId="1722746592" sldId="269"/>
        </pc:sldMkLst>
        <pc:spChg chg="mod">
          <ac:chgData name="Ole Raal" userId="214bbc39-5cef-4608-ada6-b2f3da8c84a6" providerId="ADAL" clId="{16631890-89A3-4C72-BAE8-9837C8256B3D}" dt="2023-05-11T10:57:42.339" v="10719" actId="27636"/>
          <ac:spMkLst>
            <pc:docMk/>
            <pc:sldMk cId="1722746592" sldId="269"/>
            <ac:spMk id="2" creationId="{EDC8D761-CF3F-7166-467C-F01ABE7E4FE0}"/>
          </ac:spMkLst>
        </pc:spChg>
        <pc:spChg chg="del">
          <ac:chgData name="Ole Raal" userId="214bbc39-5cef-4608-ada6-b2f3da8c84a6" providerId="ADAL" clId="{16631890-89A3-4C72-BAE8-9837C8256B3D}" dt="2023-05-03T11:33:37.399" v="9287" actId="478"/>
          <ac:spMkLst>
            <pc:docMk/>
            <pc:sldMk cId="1722746592" sldId="269"/>
            <ac:spMk id="3" creationId="{FAB3E5E5-9493-4F4E-FB92-075FDF6C2838}"/>
          </ac:spMkLst>
        </pc:spChg>
        <pc:spChg chg="add mod">
          <ac:chgData name="Ole Raal" userId="214bbc39-5cef-4608-ada6-b2f3da8c84a6" providerId="ADAL" clId="{16631890-89A3-4C72-BAE8-9837C8256B3D}" dt="2023-05-11T10:08:10.032" v="9874" actId="6549"/>
          <ac:spMkLst>
            <pc:docMk/>
            <pc:sldMk cId="1722746592" sldId="269"/>
            <ac:spMk id="5" creationId="{6637ECE7-1933-2299-1AB7-199C7F09C6B8}"/>
          </ac:spMkLst>
        </pc:spChg>
      </pc:sldChg>
      <pc:sldChg chg="modSp add mod modNotesTx">
        <pc:chgData name="Ole Raal" userId="214bbc39-5cef-4608-ada6-b2f3da8c84a6" providerId="ADAL" clId="{16631890-89A3-4C72-BAE8-9837C8256B3D}" dt="2023-06-07T10:44:26.136" v="11820" actId="313"/>
        <pc:sldMkLst>
          <pc:docMk/>
          <pc:sldMk cId="2372641264" sldId="270"/>
        </pc:sldMkLst>
        <pc:spChg chg="mod">
          <ac:chgData name="Ole Raal" userId="214bbc39-5cef-4608-ada6-b2f3da8c84a6" providerId="ADAL" clId="{16631890-89A3-4C72-BAE8-9837C8256B3D}" dt="2023-05-03T11:37:10.089" v="9377" actId="14100"/>
          <ac:spMkLst>
            <pc:docMk/>
            <pc:sldMk cId="2372641264" sldId="270"/>
            <ac:spMk id="2" creationId="{EDC8D761-CF3F-7166-467C-F01ABE7E4FE0}"/>
          </ac:spMkLst>
        </pc:spChg>
        <pc:spChg chg="mod">
          <ac:chgData name="Ole Raal" userId="214bbc39-5cef-4608-ada6-b2f3da8c84a6" providerId="ADAL" clId="{16631890-89A3-4C72-BAE8-9837C8256B3D}" dt="2023-05-11T10:55:37.012" v="10681" actId="20577"/>
          <ac:spMkLst>
            <pc:docMk/>
            <pc:sldMk cId="2372641264" sldId="270"/>
            <ac:spMk id="3" creationId="{FAB3E5E5-9493-4F4E-FB92-075FDF6C2838}"/>
          </ac:spMkLst>
        </pc:spChg>
        <pc:spChg chg="mod">
          <ac:chgData name="Ole Raal" userId="214bbc39-5cef-4608-ada6-b2f3da8c84a6" providerId="ADAL" clId="{16631890-89A3-4C72-BAE8-9837C8256B3D}" dt="2023-05-03T11:37:17.922" v="9379" actId="1076"/>
          <ac:spMkLst>
            <pc:docMk/>
            <pc:sldMk cId="2372641264" sldId="270"/>
            <ac:spMk id="5" creationId="{A0DEF216-567A-1F7A-615C-72825C540C4A}"/>
          </ac:spMkLst>
        </pc:spChg>
        <pc:spChg chg="mod">
          <ac:chgData name="Ole Raal" userId="214bbc39-5cef-4608-ada6-b2f3da8c84a6" providerId="ADAL" clId="{16631890-89A3-4C72-BAE8-9837C8256B3D}" dt="2023-05-03T11:38:18.950" v="9391" actId="1076"/>
          <ac:spMkLst>
            <pc:docMk/>
            <pc:sldMk cId="2372641264" sldId="270"/>
            <ac:spMk id="7" creationId="{BBE6753B-2814-81B1-8880-649AC31CE09D}"/>
          </ac:spMkLst>
        </pc:spChg>
      </pc:sldChg>
      <pc:sldChg chg="addSp delSp modSp new mod modAnim modNotesTx">
        <pc:chgData name="Ole Raal" userId="214bbc39-5cef-4608-ada6-b2f3da8c84a6" providerId="ADAL" clId="{16631890-89A3-4C72-BAE8-9837C8256B3D}" dt="2023-05-25T13:31:49.187" v="11815" actId="20577"/>
        <pc:sldMkLst>
          <pc:docMk/>
          <pc:sldMk cId="2782084337" sldId="271"/>
        </pc:sldMkLst>
        <pc:spChg chg="mod">
          <ac:chgData name="Ole Raal" userId="214bbc39-5cef-4608-ada6-b2f3da8c84a6" providerId="ADAL" clId="{16631890-89A3-4C72-BAE8-9837C8256B3D}" dt="2023-05-25T13:14:44.828" v="11391" actId="20577"/>
          <ac:spMkLst>
            <pc:docMk/>
            <pc:sldMk cId="2782084337" sldId="271"/>
            <ac:spMk id="2" creationId="{42A7E7D8-2BF1-EA67-AEDB-22453A31A683}"/>
          </ac:spMkLst>
        </pc:spChg>
        <pc:spChg chg="del">
          <ac:chgData name="Ole Raal" userId="214bbc39-5cef-4608-ada6-b2f3da8c84a6" providerId="ADAL" clId="{16631890-89A3-4C72-BAE8-9837C8256B3D}" dt="2023-05-25T12:19:36.346" v="10945" actId="478"/>
          <ac:spMkLst>
            <pc:docMk/>
            <pc:sldMk cId="2782084337" sldId="271"/>
            <ac:spMk id="3" creationId="{04B77A1C-0735-8052-71C3-17FA1B37826D}"/>
          </ac:spMkLst>
        </pc:spChg>
        <pc:picChg chg="add del mod">
          <ac:chgData name="Ole Raal" userId="214bbc39-5cef-4608-ada6-b2f3da8c84a6" providerId="ADAL" clId="{16631890-89A3-4C72-BAE8-9837C8256B3D}" dt="2023-05-25T12:20:47.320" v="10956" actId="478"/>
          <ac:picMkLst>
            <pc:docMk/>
            <pc:sldMk cId="2782084337" sldId="271"/>
            <ac:picMk id="5" creationId="{2F11387A-316C-E5B1-32A1-3F452EE3A51A}"/>
          </ac:picMkLst>
        </pc:picChg>
        <pc:picChg chg="add mod ord">
          <ac:chgData name="Ole Raal" userId="214bbc39-5cef-4608-ada6-b2f3da8c84a6" providerId="ADAL" clId="{16631890-89A3-4C72-BAE8-9837C8256B3D}" dt="2023-05-25T12:24:48.418" v="10982" actId="1076"/>
          <ac:picMkLst>
            <pc:docMk/>
            <pc:sldMk cId="2782084337" sldId="271"/>
            <ac:picMk id="7" creationId="{E9C08CF4-454A-8759-2638-ED16A041CEBA}"/>
          </ac:picMkLst>
        </pc:picChg>
        <pc:picChg chg="add mod">
          <ac:chgData name="Ole Raal" userId="214bbc39-5cef-4608-ada6-b2f3da8c84a6" providerId="ADAL" clId="{16631890-89A3-4C72-BAE8-9837C8256B3D}" dt="2023-05-25T12:24:44.466" v="10981" actId="1076"/>
          <ac:picMkLst>
            <pc:docMk/>
            <pc:sldMk cId="2782084337" sldId="271"/>
            <ac:picMk id="9" creationId="{A87E494F-62C6-A874-56FE-905A61A9B0C8}"/>
          </ac:picMkLst>
        </pc:picChg>
        <pc:picChg chg="add mod">
          <ac:chgData name="Ole Raal" userId="214bbc39-5cef-4608-ada6-b2f3da8c84a6" providerId="ADAL" clId="{16631890-89A3-4C72-BAE8-9837C8256B3D}" dt="2023-05-25T12:24:51.955" v="10983" actId="1076"/>
          <ac:picMkLst>
            <pc:docMk/>
            <pc:sldMk cId="2782084337" sldId="271"/>
            <ac:picMk id="11" creationId="{15A241DF-0301-5E70-4D8D-56FAF4C538B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D7C2A7-8A5E-4013-BEBC-B6EDD5410C59}" type="datetimeFigureOut">
              <a:rPr lang="da-DK" smtClean="0"/>
              <a:t>23-08-2023</a:t>
            </a:fld>
            <a:endParaRPr lang="da-D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E05A4F-8822-4022-B80E-819E2BD4A3FE}" type="slidenum">
              <a:rPr lang="da-DK" smtClean="0"/>
              <a:t>‹#›</a:t>
            </a:fld>
            <a:endParaRPr lang="da-DK"/>
          </a:p>
        </p:txBody>
      </p:sp>
    </p:spTree>
    <p:extLst>
      <p:ext uri="{BB962C8B-B14F-4D97-AF65-F5344CB8AC3E}">
        <p14:creationId xmlns:p14="http://schemas.microsoft.com/office/powerpoint/2010/main" val="3483793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Man tilstræber at elinstallationer er balancerede så der trækkes lige meget strøm i alle faser og vi kan med rimelighed antage at det er lykkes.</a:t>
            </a:r>
          </a:p>
          <a:p>
            <a:r>
              <a:rPr lang="da-DK" dirty="0"/>
              <a:t>Det samlede forbrug er derfor: målt strøm i én fase x antal faser. f.eks. 10A*3 faser = 30A</a:t>
            </a:r>
          </a:p>
        </p:txBody>
      </p:sp>
      <p:sp>
        <p:nvSpPr>
          <p:cNvPr id="4" name="Slide Number Placeholder 3"/>
          <p:cNvSpPr>
            <a:spLocks noGrp="1"/>
          </p:cNvSpPr>
          <p:nvPr>
            <p:ph type="sldNum" sz="quarter" idx="5"/>
          </p:nvPr>
        </p:nvSpPr>
        <p:spPr/>
        <p:txBody>
          <a:bodyPr/>
          <a:lstStyle/>
          <a:p>
            <a:fld id="{40E05A4F-8822-4022-B80E-819E2BD4A3FE}" type="slidenum">
              <a:rPr lang="da-DK" smtClean="0"/>
              <a:t>4</a:t>
            </a:fld>
            <a:endParaRPr lang="da-DK"/>
          </a:p>
        </p:txBody>
      </p:sp>
    </p:spTree>
    <p:extLst>
      <p:ext uri="{BB962C8B-B14F-4D97-AF65-F5344CB8AC3E}">
        <p14:creationId xmlns:p14="http://schemas.microsoft.com/office/powerpoint/2010/main" val="16720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Sekventielle slides: 1-fase, 2-faser og 3- faser.</a:t>
            </a:r>
          </a:p>
          <a:p>
            <a:pPr marL="171450" indent="-171450">
              <a:buFont typeface="Arial" panose="020B0604020202020204" pitchFamily="34" charset="0"/>
              <a:buChar char="•"/>
            </a:pPr>
            <a:r>
              <a:rPr lang="da-DK" dirty="0"/>
              <a:t>Points: </a:t>
            </a:r>
          </a:p>
          <a:p>
            <a:pPr marL="628650" lvl="1" indent="-171450">
              <a:buFont typeface="Arial" panose="020B0604020202020204" pitchFamily="34" charset="0"/>
              <a:buChar char="•"/>
            </a:pPr>
            <a:r>
              <a:rPr lang="da-DK" dirty="0"/>
              <a:t>Akser i koordinatsystemet: x = tid [mS}   y= spænding [kV]</a:t>
            </a:r>
          </a:p>
          <a:p>
            <a:pPr marL="628650" lvl="1" indent="-171450">
              <a:buFont typeface="Arial" panose="020B0604020202020204" pitchFamily="34" charset="0"/>
              <a:buChar char="•"/>
            </a:pPr>
            <a:r>
              <a:rPr lang="da-DK" dirty="0"/>
              <a:t>Faser navngives normalt: L1, L2 &amp; L3</a:t>
            </a:r>
          </a:p>
          <a:p>
            <a:pPr marL="628650" lvl="1" indent="-171450">
              <a:buFont typeface="Arial" panose="020B0604020202020204" pitchFamily="34" charset="0"/>
              <a:buChar char="•"/>
            </a:pPr>
            <a:r>
              <a:rPr lang="da-DK" dirty="0"/>
              <a:t>Fasespænding = 230 volt (RMS)</a:t>
            </a:r>
          </a:p>
          <a:p>
            <a:pPr marL="628650" lvl="1" indent="-171450">
              <a:buFont typeface="Arial" panose="020B0604020202020204" pitchFamily="34" charset="0"/>
              <a:buChar char="•"/>
            </a:pPr>
            <a:r>
              <a:rPr lang="da-DK" dirty="0"/>
              <a:t>Forskydning imellem faser 120 grader</a:t>
            </a:r>
          </a:p>
          <a:p>
            <a:pPr marL="628650" lvl="1" indent="-171450">
              <a:buFont typeface="Arial" panose="020B0604020202020204" pitchFamily="34" charset="0"/>
              <a:buChar char="•"/>
            </a:pPr>
            <a:r>
              <a:rPr lang="da-DK" dirty="0"/>
              <a:t>Frekvens på alle faser 50Hz = skifter polaritet hver 20 mS = 50 gange i sekundet</a:t>
            </a:r>
          </a:p>
        </p:txBody>
      </p:sp>
      <p:sp>
        <p:nvSpPr>
          <p:cNvPr id="4" name="Slide Number Placeholder 3"/>
          <p:cNvSpPr>
            <a:spLocks noGrp="1"/>
          </p:cNvSpPr>
          <p:nvPr>
            <p:ph type="sldNum" sz="quarter" idx="5"/>
          </p:nvPr>
        </p:nvSpPr>
        <p:spPr/>
        <p:txBody>
          <a:bodyPr/>
          <a:lstStyle/>
          <a:p>
            <a:fld id="{40E05A4F-8822-4022-B80E-819E2BD4A3FE}" type="slidenum">
              <a:rPr lang="da-DK" smtClean="0"/>
              <a:t>5</a:t>
            </a:fld>
            <a:endParaRPr lang="da-DK"/>
          </a:p>
        </p:txBody>
      </p:sp>
    </p:spTree>
    <p:extLst>
      <p:ext uri="{BB962C8B-B14F-4D97-AF65-F5344CB8AC3E}">
        <p14:creationId xmlns:p14="http://schemas.microsoft.com/office/powerpoint/2010/main" val="2742688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Vis video af hele målingen – påpeg at kvaliteten af videoen ikke er så afgørende blot instrumentet kan aflæses.</a:t>
            </a:r>
          </a:p>
        </p:txBody>
      </p:sp>
      <p:sp>
        <p:nvSpPr>
          <p:cNvPr id="4" name="Slide Number Placeholder 3"/>
          <p:cNvSpPr>
            <a:spLocks noGrp="1"/>
          </p:cNvSpPr>
          <p:nvPr>
            <p:ph type="sldNum" sz="quarter" idx="5"/>
          </p:nvPr>
        </p:nvSpPr>
        <p:spPr/>
        <p:txBody>
          <a:bodyPr/>
          <a:lstStyle/>
          <a:p>
            <a:fld id="{40E05A4F-8822-4022-B80E-819E2BD4A3FE}" type="slidenum">
              <a:rPr lang="da-DK" smtClean="0"/>
              <a:t>7</a:t>
            </a:fld>
            <a:endParaRPr lang="da-DK"/>
          </a:p>
        </p:txBody>
      </p:sp>
    </p:spTree>
    <p:extLst>
      <p:ext uri="{BB962C8B-B14F-4D97-AF65-F5344CB8AC3E}">
        <p14:creationId xmlns:p14="http://schemas.microsoft.com/office/powerpoint/2010/main" val="3717430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I virkeligheden: Når vekselspænding påtrykkes </a:t>
            </a:r>
            <a:r>
              <a:rPr lang="da-DK" b="1" dirty="0"/>
              <a:t>andet end resistive belastninger </a:t>
            </a:r>
            <a:r>
              <a:rPr lang="da-DK" dirty="0"/>
              <a:t>så er det nødvendigt at kompensere for forbrugerens impedans ved effektberegning. For </a:t>
            </a:r>
            <a:r>
              <a:rPr lang="da-DK" dirty="0" err="1"/>
              <a:t>kapacitive</a:t>
            </a:r>
            <a:r>
              <a:rPr lang="da-DK" dirty="0"/>
              <a:t> belastninger (kondensatorer) så forskydes strømmen 90-grader forud for spændingen og for induktive belastninger (spoler) er det lige omvendt.</a:t>
            </a:r>
          </a:p>
          <a:p>
            <a:endParaRPr lang="da-DK" dirty="0"/>
          </a:p>
          <a:p>
            <a:r>
              <a:rPr lang="da-DK" dirty="0"/>
              <a:t>Eksempler på Phi:</a:t>
            </a:r>
          </a:p>
          <a:p>
            <a:pPr marL="171450" indent="-171450">
              <a:buFontTx/>
              <a:buChar char="-"/>
            </a:pPr>
            <a:r>
              <a:rPr lang="da-DK" dirty="0"/>
              <a:t>Resistive belastninger (f.eks. glødelamper og varmelegemer)  = 1</a:t>
            </a:r>
          </a:p>
          <a:p>
            <a:pPr marL="171450" indent="-171450">
              <a:buFontTx/>
              <a:buChar char="-"/>
            </a:pPr>
            <a:r>
              <a:rPr lang="da-DK" dirty="0"/>
              <a:t>Induktive belastninger: </a:t>
            </a:r>
          </a:p>
          <a:p>
            <a:pPr marL="628650" lvl="1" indent="-171450">
              <a:buFontTx/>
              <a:buChar char="-"/>
            </a:pPr>
            <a:r>
              <a:rPr lang="da-DK" dirty="0"/>
              <a:t>Elmotorer ubelastet = 0,15 fuldt belastet = 0,7 - 0,85</a:t>
            </a:r>
          </a:p>
          <a:p>
            <a:pPr marL="628650" lvl="1" indent="-171450">
              <a:buFontTx/>
              <a:buChar char="-"/>
            </a:pPr>
            <a:r>
              <a:rPr lang="da-DK" dirty="0"/>
              <a:t>Lysstofrør, svejse transformerer 0,35 - 0,7</a:t>
            </a:r>
          </a:p>
          <a:p>
            <a:endParaRPr lang="da-DK" dirty="0"/>
          </a:p>
        </p:txBody>
      </p:sp>
      <p:sp>
        <p:nvSpPr>
          <p:cNvPr id="4" name="Slide Number Placeholder 3"/>
          <p:cNvSpPr>
            <a:spLocks noGrp="1"/>
          </p:cNvSpPr>
          <p:nvPr>
            <p:ph type="sldNum" sz="quarter" idx="5"/>
          </p:nvPr>
        </p:nvSpPr>
        <p:spPr/>
        <p:txBody>
          <a:bodyPr/>
          <a:lstStyle/>
          <a:p>
            <a:fld id="{40E05A4F-8822-4022-B80E-819E2BD4A3FE}" type="slidenum">
              <a:rPr lang="da-DK" smtClean="0"/>
              <a:t>10</a:t>
            </a:fld>
            <a:endParaRPr lang="da-DK"/>
          </a:p>
        </p:txBody>
      </p:sp>
    </p:spTree>
    <p:extLst>
      <p:ext uri="{BB962C8B-B14F-4D97-AF65-F5344CB8AC3E}">
        <p14:creationId xmlns:p14="http://schemas.microsoft.com/office/powerpoint/2010/main" val="1435959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baseline="30000" dirty="0"/>
              <a:t>1</a:t>
            </a:r>
            <a:r>
              <a:rPr lang="da-DK" baseline="0" dirty="0"/>
              <a:t> Varierer i virkeligheden ret meget men her forenkler vi ved at sætte den fast på et rimeligt ”gennemsnit” på det materiel vi finder.</a:t>
            </a:r>
          </a:p>
          <a:p>
            <a:r>
              <a:rPr lang="da-DK" baseline="30000" dirty="0"/>
              <a:t>2</a:t>
            </a:r>
            <a:r>
              <a:rPr lang="da-DK" baseline="0" dirty="0"/>
              <a:t> Net spændingen </a:t>
            </a:r>
            <a:r>
              <a:rPr lang="da-DK" i="1" baseline="0" dirty="0"/>
              <a:t>må</a:t>
            </a:r>
            <a:r>
              <a:rPr lang="da-DK" baseline="0" dirty="0"/>
              <a:t> variere </a:t>
            </a:r>
            <a:r>
              <a:rPr lang="da-DK" b="0" i="0" dirty="0">
                <a:solidFill>
                  <a:srgbClr val="202122"/>
                </a:solidFill>
                <a:effectLst/>
                <a:latin typeface="Arial" panose="020B0604020202020204" pitchFamily="34" charset="0"/>
              </a:rPr>
              <a:t>±10% </a:t>
            </a:r>
            <a:r>
              <a:rPr lang="da-DK" baseline="0" dirty="0"/>
              <a:t>imellem 207 – 253 volt afhængig af placering, installation og belastning. Vi forenkler her ved at sætte den fast på nominel spænding på 230V.</a:t>
            </a:r>
            <a:endParaRPr lang="da-DK" baseline="30000" dirty="0"/>
          </a:p>
        </p:txBody>
      </p:sp>
      <p:sp>
        <p:nvSpPr>
          <p:cNvPr id="4" name="Slide Number Placeholder 3"/>
          <p:cNvSpPr>
            <a:spLocks noGrp="1"/>
          </p:cNvSpPr>
          <p:nvPr>
            <p:ph type="sldNum" sz="quarter" idx="5"/>
          </p:nvPr>
        </p:nvSpPr>
        <p:spPr/>
        <p:txBody>
          <a:bodyPr/>
          <a:lstStyle/>
          <a:p>
            <a:fld id="{40E05A4F-8822-4022-B80E-819E2BD4A3FE}" type="slidenum">
              <a:rPr lang="da-DK" smtClean="0"/>
              <a:t>11</a:t>
            </a:fld>
            <a:endParaRPr lang="da-DK"/>
          </a:p>
        </p:txBody>
      </p:sp>
    </p:spTree>
    <p:extLst>
      <p:ext uri="{BB962C8B-B14F-4D97-AF65-F5344CB8AC3E}">
        <p14:creationId xmlns:p14="http://schemas.microsoft.com/office/powerpoint/2010/main" val="388069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baseline="30000" dirty="0"/>
              <a:t>1</a:t>
            </a:r>
            <a:r>
              <a:rPr lang="da-DK" baseline="0" dirty="0"/>
              <a:t> Varierer i virkeligheden ret meget men her forenkler vi ved at sætte den fast på et rimeligt ”gennemsnit” på det materiel vi finder.</a:t>
            </a:r>
          </a:p>
          <a:p>
            <a:r>
              <a:rPr lang="da-DK" baseline="30000" dirty="0"/>
              <a:t>2</a:t>
            </a:r>
            <a:r>
              <a:rPr lang="da-DK" baseline="0" dirty="0"/>
              <a:t> Net spændingen </a:t>
            </a:r>
            <a:r>
              <a:rPr lang="da-DK" i="1" baseline="0" dirty="0"/>
              <a:t>må</a:t>
            </a:r>
            <a:r>
              <a:rPr lang="da-DK" baseline="0" dirty="0"/>
              <a:t> variere </a:t>
            </a:r>
            <a:r>
              <a:rPr lang="da-DK" b="0" i="0" dirty="0">
                <a:solidFill>
                  <a:srgbClr val="202122"/>
                </a:solidFill>
                <a:effectLst/>
                <a:latin typeface="Arial" panose="020B0604020202020204" pitchFamily="34" charset="0"/>
              </a:rPr>
              <a:t>±10% </a:t>
            </a:r>
            <a:r>
              <a:rPr lang="da-DK" baseline="0" dirty="0"/>
              <a:t>imellem 359 – 438 volt variere afhængig af placering, installation og belastning. Vi forenkler her ved at sætte den fast på nominel spænding.</a:t>
            </a:r>
            <a:endParaRPr lang="da-DK" baseline="30000" dirty="0"/>
          </a:p>
          <a:p>
            <a:endParaRPr lang="da-DK" dirty="0"/>
          </a:p>
        </p:txBody>
      </p:sp>
      <p:sp>
        <p:nvSpPr>
          <p:cNvPr id="4" name="Slide Number Placeholder 3"/>
          <p:cNvSpPr>
            <a:spLocks noGrp="1"/>
          </p:cNvSpPr>
          <p:nvPr>
            <p:ph type="sldNum" sz="quarter" idx="5"/>
          </p:nvPr>
        </p:nvSpPr>
        <p:spPr/>
        <p:txBody>
          <a:bodyPr/>
          <a:lstStyle/>
          <a:p>
            <a:fld id="{40E05A4F-8822-4022-B80E-819E2BD4A3FE}" type="slidenum">
              <a:rPr lang="da-DK" smtClean="0"/>
              <a:t>12</a:t>
            </a:fld>
            <a:endParaRPr lang="da-DK"/>
          </a:p>
        </p:txBody>
      </p:sp>
    </p:spTree>
    <p:extLst>
      <p:ext uri="{BB962C8B-B14F-4D97-AF65-F5344CB8AC3E}">
        <p14:creationId xmlns:p14="http://schemas.microsoft.com/office/powerpoint/2010/main" val="827227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40E05A4F-8822-4022-B80E-819E2BD4A3FE}" type="slidenum">
              <a:rPr lang="da-DK" smtClean="0"/>
              <a:t>14</a:t>
            </a:fld>
            <a:endParaRPr lang="da-DK"/>
          </a:p>
        </p:txBody>
      </p:sp>
    </p:spTree>
    <p:extLst>
      <p:ext uri="{BB962C8B-B14F-4D97-AF65-F5344CB8AC3E}">
        <p14:creationId xmlns:p14="http://schemas.microsoft.com/office/powerpoint/2010/main" val="2067658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7A976-471F-B603-6815-D82C58AB76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a-DK"/>
          </a:p>
        </p:txBody>
      </p:sp>
      <p:sp>
        <p:nvSpPr>
          <p:cNvPr id="3" name="Subtitle 2">
            <a:extLst>
              <a:ext uri="{FF2B5EF4-FFF2-40B4-BE49-F238E27FC236}">
                <a16:creationId xmlns:a16="http://schemas.microsoft.com/office/drawing/2014/main" id="{5887E557-5E49-3C3C-1B27-5D1381BCC3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4" name="Date Placeholder 3">
            <a:extLst>
              <a:ext uri="{FF2B5EF4-FFF2-40B4-BE49-F238E27FC236}">
                <a16:creationId xmlns:a16="http://schemas.microsoft.com/office/drawing/2014/main" id="{D1828DE6-FCE1-7BB2-EA14-CDCEC2BF7D91}"/>
              </a:ext>
            </a:extLst>
          </p:cNvPr>
          <p:cNvSpPr>
            <a:spLocks noGrp="1"/>
          </p:cNvSpPr>
          <p:nvPr>
            <p:ph type="dt" sz="half" idx="10"/>
          </p:nvPr>
        </p:nvSpPr>
        <p:spPr/>
        <p:txBody>
          <a:bodyPr/>
          <a:lstStyle/>
          <a:p>
            <a:fld id="{8F1D035F-2DDD-4202-86CE-5CF8B10F0D15}" type="datetimeFigureOut">
              <a:rPr lang="da-DK" smtClean="0"/>
              <a:t>23-08-2023</a:t>
            </a:fld>
            <a:endParaRPr lang="da-DK"/>
          </a:p>
        </p:txBody>
      </p:sp>
      <p:sp>
        <p:nvSpPr>
          <p:cNvPr id="5" name="Footer Placeholder 4">
            <a:extLst>
              <a:ext uri="{FF2B5EF4-FFF2-40B4-BE49-F238E27FC236}">
                <a16:creationId xmlns:a16="http://schemas.microsoft.com/office/drawing/2014/main" id="{21BB3C83-4EAC-0D8B-B135-18E5A7C672CB}"/>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AF8AA867-475D-2847-E083-D402074C6A8E}"/>
              </a:ext>
            </a:extLst>
          </p:cNvPr>
          <p:cNvSpPr>
            <a:spLocks noGrp="1"/>
          </p:cNvSpPr>
          <p:nvPr>
            <p:ph type="sldNum" sz="quarter" idx="12"/>
          </p:nvPr>
        </p:nvSpPr>
        <p:spPr/>
        <p:txBody>
          <a:bodyPr/>
          <a:lstStyle/>
          <a:p>
            <a:fld id="{C9C34C06-8FC0-4700-8A85-40311F76D48F}" type="slidenum">
              <a:rPr lang="da-DK" smtClean="0"/>
              <a:t>‹#›</a:t>
            </a:fld>
            <a:endParaRPr lang="da-DK"/>
          </a:p>
        </p:txBody>
      </p:sp>
    </p:spTree>
    <p:extLst>
      <p:ext uri="{BB962C8B-B14F-4D97-AF65-F5344CB8AC3E}">
        <p14:creationId xmlns:p14="http://schemas.microsoft.com/office/powerpoint/2010/main" val="4149860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EA588-3481-B81E-533B-706AFCCD147F}"/>
              </a:ext>
            </a:extLst>
          </p:cNvPr>
          <p:cNvSpPr>
            <a:spLocks noGrp="1"/>
          </p:cNvSpPr>
          <p:nvPr>
            <p:ph type="title"/>
          </p:nvPr>
        </p:nvSpPr>
        <p:spPr>
          <a:xfrm>
            <a:off x="838200" y="365125"/>
            <a:ext cx="10515600" cy="796163"/>
          </a:xfrm>
        </p:spPr>
        <p:txBody>
          <a:bodyPr/>
          <a:lstStyle/>
          <a:p>
            <a:r>
              <a:rPr lang="en-US" dirty="0"/>
              <a:t>Click to edit Master title style</a:t>
            </a:r>
            <a:endParaRPr lang="da-DK" dirty="0"/>
          </a:p>
        </p:txBody>
      </p:sp>
      <p:sp>
        <p:nvSpPr>
          <p:cNvPr id="3" name="Content Placeholder 2">
            <a:extLst>
              <a:ext uri="{FF2B5EF4-FFF2-40B4-BE49-F238E27FC236}">
                <a16:creationId xmlns:a16="http://schemas.microsoft.com/office/drawing/2014/main" id="{F4FD72B9-D149-96E2-9504-B4CBB3A0752B}"/>
              </a:ext>
            </a:extLst>
          </p:cNvPr>
          <p:cNvSpPr>
            <a:spLocks noGrp="1"/>
          </p:cNvSpPr>
          <p:nvPr>
            <p:ph idx="1"/>
          </p:nvPr>
        </p:nvSpPr>
        <p:spPr>
          <a:xfrm>
            <a:off x="838200" y="1545336"/>
            <a:ext cx="10515600" cy="46316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94115D88-BE15-B3A3-69D1-BD6B504F84A3}"/>
              </a:ext>
            </a:extLst>
          </p:cNvPr>
          <p:cNvSpPr>
            <a:spLocks noGrp="1"/>
          </p:cNvSpPr>
          <p:nvPr>
            <p:ph type="dt" sz="half" idx="10"/>
          </p:nvPr>
        </p:nvSpPr>
        <p:spPr/>
        <p:txBody>
          <a:bodyPr/>
          <a:lstStyle/>
          <a:p>
            <a:fld id="{8F1D035F-2DDD-4202-86CE-5CF8B10F0D15}" type="datetimeFigureOut">
              <a:rPr lang="da-DK" smtClean="0"/>
              <a:t>23-08-2023</a:t>
            </a:fld>
            <a:endParaRPr lang="da-DK"/>
          </a:p>
        </p:txBody>
      </p:sp>
      <p:sp>
        <p:nvSpPr>
          <p:cNvPr id="5" name="Footer Placeholder 4">
            <a:extLst>
              <a:ext uri="{FF2B5EF4-FFF2-40B4-BE49-F238E27FC236}">
                <a16:creationId xmlns:a16="http://schemas.microsoft.com/office/drawing/2014/main" id="{9A858084-D974-BB00-B6B0-0A04C82B701C}"/>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15FCC46A-49B3-2481-6A8C-B460035A13F7}"/>
              </a:ext>
            </a:extLst>
          </p:cNvPr>
          <p:cNvSpPr>
            <a:spLocks noGrp="1"/>
          </p:cNvSpPr>
          <p:nvPr>
            <p:ph type="sldNum" sz="quarter" idx="12"/>
          </p:nvPr>
        </p:nvSpPr>
        <p:spPr/>
        <p:txBody>
          <a:bodyPr/>
          <a:lstStyle/>
          <a:p>
            <a:fld id="{C9C34C06-8FC0-4700-8A85-40311F76D48F}" type="slidenum">
              <a:rPr lang="da-DK" smtClean="0"/>
              <a:t>‹#›</a:t>
            </a:fld>
            <a:endParaRPr lang="da-DK"/>
          </a:p>
        </p:txBody>
      </p:sp>
    </p:spTree>
    <p:extLst>
      <p:ext uri="{BB962C8B-B14F-4D97-AF65-F5344CB8AC3E}">
        <p14:creationId xmlns:p14="http://schemas.microsoft.com/office/powerpoint/2010/main" val="1101662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43E6C-4DA0-04E7-48CB-51A451C2F1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a-DK"/>
          </a:p>
        </p:txBody>
      </p:sp>
      <p:sp>
        <p:nvSpPr>
          <p:cNvPr id="3" name="Text Placeholder 2">
            <a:extLst>
              <a:ext uri="{FF2B5EF4-FFF2-40B4-BE49-F238E27FC236}">
                <a16:creationId xmlns:a16="http://schemas.microsoft.com/office/drawing/2014/main" id="{EDA17190-418A-B14C-E8DD-DAC1A389A9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E5F6F2-E95B-C993-F321-9CF8F76A7661}"/>
              </a:ext>
            </a:extLst>
          </p:cNvPr>
          <p:cNvSpPr>
            <a:spLocks noGrp="1"/>
          </p:cNvSpPr>
          <p:nvPr>
            <p:ph type="dt" sz="half" idx="10"/>
          </p:nvPr>
        </p:nvSpPr>
        <p:spPr/>
        <p:txBody>
          <a:bodyPr/>
          <a:lstStyle/>
          <a:p>
            <a:fld id="{8F1D035F-2DDD-4202-86CE-5CF8B10F0D15}" type="datetimeFigureOut">
              <a:rPr lang="da-DK" smtClean="0"/>
              <a:t>23-08-2023</a:t>
            </a:fld>
            <a:endParaRPr lang="da-DK"/>
          </a:p>
        </p:txBody>
      </p:sp>
      <p:sp>
        <p:nvSpPr>
          <p:cNvPr id="5" name="Footer Placeholder 4">
            <a:extLst>
              <a:ext uri="{FF2B5EF4-FFF2-40B4-BE49-F238E27FC236}">
                <a16:creationId xmlns:a16="http://schemas.microsoft.com/office/drawing/2014/main" id="{8797E6E2-E1B2-EED3-AD83-240153B65FA8}"/>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BDEB9EEB-F213-313E-BB14-A9C20AFA2EC1}"/>
              </a:ext>
            </a:extLst>
          </p:cNvPr>
          <p:cNvSpPr>
            <a:spLocks noGrp="1"/>
          </p:cNvSpPr>
          <p:nvPr>
            <p:ph type="sldNum" sz="quarter" idx="12"/>
          </p:nvPr>
        </p:nvSpPr>
        <p:spPr/>
        <p:txBody>
          <a:bodyPr/>
          <a:lstStyle/>
          <a:p>
            <a:fld id="{C9C34C06-8FC0-4700-8A85-40311F76D48F}" type="slidenum">
              <a:rPr lang="da-DK" smtClean="0"/>
              <a:t>‹#›</a:t>
            </a:fld>
            <a:endParaRPr lang="da-DK"/>
          </a:p>
        </p:txBody>
      </p:sp>
    </p:spTree>
    <p:extLst>
      <p:ext uri="{BB962C8B-B14F-4D97-AF65-F5344CB8AC3E}">
        <p14:creationId xmlns:p14="http://schemas.microsoft.com/office/powerpoint/2010/main" val="3565047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B5962-297E-DC9A-5681-BAFDE9DBEF92}"/>
              </a:ext>
            </a:extLst>
          </p:cNvPr>
          <p:cNvSpPr>
            <a:spLocks noGrp="1"/>
          </p:cNvSpPr>
          <p:nvPr>
            <p:ph type="title"/>
          </p:nvPr>
        </p:nvSpPr>
        <p:spPr/>
        <p:txBody>
          <a:bodyPr/>
          <a:lstStyle/>
          <a:p>
            <a:r>
              <a:rPr lang="en-US"/>
              <a:t>Click to edit Master title style</a:t>
            </a:r>
            <a:endParaRPr lang="da-DK"/>
          </a:p>
        </p:txBody>
      </p:sp>
      <p:sp>
        <p:nvSpPr>
          <p:cNvPr id="3" name="Content Placeholder 2">
            <a:extLst>
              <a:ext uri="{FF2B5EF4-FFF2-40B4-BE49-F238E27FC236}">
                <a16:creationId xmlns:a16="http://schemas.microsoft.com/office/drawing/2014/main" id="{755F48A5-8588-96BB-4757-7BAD9A5859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Content Placeholder 3">
            <a:extLst>
              <a:ext uri="{FF2B5EF4-FFF2-40B4-BE49-F238E27FC236}">
                <a16:creationId xmlns:a16="http://schemas.microsoft.com/office/drawing/2014/main" id="{B418C477-6856-56AA-6C5D-01DB95DA66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Date Placeholder 4">
            <a:extLst>
              <a:ext uri="{FF2B5EF4-FFF2-40B4-BE49-F238E27FC236}">
                <a16:creationId xmlns:a16="http://schemas.microsoft.com/office/drawing/2014/main" id="{D4E32512-4406-5C29-D3B8-33EC27794AB9}"/>
              </a:ext>
            </a:extLst>
          </p:cNvPr>
          <p:cNvSpPr>
            <a:spLocks noGrp="1"/>
          </p:cNvSpPr>
          <p:nvPr>
            <p:ph type="dt" sz="half" idx="10"/>
          </p:nvPr>
        </p:nvSpPr>
        <p:spPr/>
        <p:txBody>
          <a:bodyPr/>
          <a:lstStyle/>
          <a:p>
            <a:fld id="{8F1D035F-2DDD-4202-86CE-5CF8B10F0D15}" type="datetimeFigureOut">
              <a:rPr lang="da-DK" smtClean="0"/>
              <a:t>23-08-2023</a:t>
            </a:fld>
            <a:endParaRPr lang="da-DK"/>
          </a:p>
        </p:txBody>
      </p:sp>
      <p:sp>
        <p:nvSpPr>
          <p:cNvPr id="6" name="Footer Placeholder 5">
            <a:extLst>
              <a:ext uri="{FF2B5EF4-FFF2-40B4-BE49-F238E27FC236}">
                <a16:creationId xmlns:a16="http://schemas.microsoft.com/office/drawing/2014/main" id="{16B2C677-5198-B99D-823F-18754C59FF0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BF67F117-4865-61A4-9CD8-CBC5DEE2DE89}"/>
              </a:ext>
            </a:extLst>
          </p:cNvPr>
          <p:cNvSpPr>
            <a:spLocks noGrp="1"/>
          </p:cNvSpPr>
          <p:nvPr>
            <p:ph type="sldNum" sz="quarter" idx="12"/>
          </p:nvPr>
        </p:nvSpPr>
        <p:spPr/>
        <p:txBody>
          <a:bodyPr/>
          <a:lstStyle/>
          <a:p>
            <a:fld id="{C9C34C06-8FC0-4700-8A85-40311F76D48F}" type="slidenum">
              <a:rPr lang="da-DK" smtClean="0"/>
              <a:t>‹#›</a:t>
            </a:fld>
            <a:endParaRPr lang="da-DK"/>
          </a:p>
        </p:txBody>
      </p:sp>
    </p:spTree>
    <p:extLst>
      <p:ext uri="{BB962C8B-B14F-4D97-AF65-F5344CB8AC3E}">
        <p14:creationId xmlns:p14="http://schemas.microsoft.com/office/powerpoint/2010/main" val="135344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15685-7C50-266D-3109-3A4AA0C4C028}"/>
              </a:ext>
            </a:extLst>
          </p:cNvPr>
          <p:cNvSpPr>
            <a:spLocks noGrp="1"/>
          </p:cNvSpPr>
          <p:nvPr>
            <p:ph type="title"/>
          </p:nvPr>
        </p:nvSpPr>
        <p:spPr>
          <a:xfrm>
            <a:off x="839788" y="365125"/>
            <a:ext cx="10515600" cy="1325563"/>
          </a:xfrm>
        </p:spPr>
        <p:txBody>
          <a:bodyPr/>
          <a:lstStyle/>
          <a:p>
            <a:r>
              <a:rPr lang="en-US"/>
              <a:t>Click to edit Master title style</a:t>
            </a:r>
            <a:endParaRPr lang="da-DK"/>
          </a:p>
        </p:txBody>
      </p:sp>
      <p:sp>
        <p:nvSpPr>
          <p:cNvPr id="3" name="Text Placeholder 2">
            <a:extLst>
              <a:ext uri="{FF2B5EF4-FFF2-40B4-BE49-F238E27FC236}">
                <a16:creationId xmlns:a16="http://schemas.microsoft.com/office/drawing/2014/main" id="{E772CE2C-41C5-0751-545A-613F9B417B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F39643-7C3E-5704-72F3-A7BA9D62F4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Text Placeholder 4">
            <a:extLst>
              <a:ext uri="{FF2B5EF4-FFF2-40B4-BE49-F238E27FC236}">
                <a16:creationId xmlns:a16="http://schemas.microsoft.com/office/drawing/2014/main" id="{D753FDE5-1C48-7FF7-DA91-C4469D41A5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D75221-6D96-AEA8-7B13-2DE1B7252A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7" name="Date Placeholder 6">
            <a:extLst>
              <a:ext uri="{FF2B5EF4-FFF2-40B4-BE49-F238E27FC236}">
                <a16:creationId xmlns:a16="http://schemas.microsoft.com/office/drawing/2014/main" id="{7B2D9D33-D485-9602-C8DF-9AE6196A1FF2}"/>
              </a:ext>
            </a:extLst>
          </p:cNvPr>
          <p:cNvSpPr>
            <a:spLocks noGrp="1"/>
          </p:cNvSpPr>
          <p:nvPr>
            <p:ph type="dt" sz="half" idx="10"/>
          </p:nvPr>
        </p:nvSpPr>
        <p:spPr/>
        <p:txBody>
          <a:bodyPr/>
          <a:lstStyle/>
          <a:p>
            <a:fld id="{8F1D035F-2DDD-4202-86CE-5CF8B10F0D15}" type="datetimeFigureOut">
              <a:rPr lang="da-DK" smtClean="0"/>
              <a:t>23-08-2023</a:t>
            </a:fld>
            <a:endParaRPr lang="da-DK"/>
          </a:p>
        </p:txBody>
      </p:sp>
      <p:sp>
        <p:nvSpPr>
          <p:cNvPr id="8" name="Footer Placeholder 7">
            <a:extLst>
              <a:ext uri="{FF2B5EF4-FFF2-40B4-BE49-F238E27FC236}">
                <a16:creationId xmlns:a16="http://schemas.microsoft.com/office/drawing/2014/main" id="{F4632F98-0361-3133-79BB-FF9DB075D15A}"/>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3C46ED82-8C21-6506-6064-6B0D9FC5BF35}"/>
              </a:ext>
            </a:extLst>
          </p:cNvPr>
          <p:cNvSpPr>
            <a:spLocks noGrp="1"/>
          </p:cNvSpPr>
          <p:nvPr>
            <p:ph type="sldNum" sz="quarter" idx="12"/>
          </p:nvPr>
        </p:nvSpPr>
        <p:spPr/>
        <p:txBody>
          <a:bodyPr/>
          <a:lstStyle/>
          <a:p>
            <a:fld id="{C9C34C06-8FC0-4700-8A85-40311F76D48F}" type="slidenum">
              <a:rPr lang="da-DK" smtClean="0"/>
              <a:t>‹#›</a:t>
            </a:fld>
            <a:endParaRPr lang="da-DK"/>
          </a:p>
        </p:txBody>
      </p:sp>
    </p:spTree>
    <p:extLst>
      <p:ext uri="{BB962C8B-B14F-4D97-AF65-F5344CB8AC3E}">
        <p14:creationId xmlns:p14="http://schemas.microsoft.com/office/powerpoint/2010/main" val="3908370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E0AEF-3F33-5023-336F-74C8AC084C99}"/>
              </a:ext>
            </a:extLst>
          </p:cNvPr>
          <p:cNvSpPr>
            <a:spLocks noGrp="1"/>
          </p:cNvSpPr>
          <p:nvPr>
            <p:ph type="title"/>
          </p:nvPr>
        </p:nvSpPr>
        <p:spPr/>
        <p:txBody>
          <a:bodyPr/>
          <a:lstStyle/>
          <a:p>
            <a:r>
              <a:rPr lang="en-US"/>
              <a:t>Click to edit Master title style</a:t>
            </a:r>
            <a:endParaRPr lang="da-DK"/>
          </a:p>
        </p:txBody>
      </p:sp>
      <p:sp>
        <p:nvSpPr>
          <p:cNvPr id="3" name="Date Placeholder 2">
            <a:extLst>
              <a:ext uri="{FF2B5EF4-FFF2-40B4-BE49-F238E27FC236}">
                <a16:creationId xmlns:a16="http://schemas.microsoft.com/office/drawing/2014/main" id="{247868B5-B5D7-85CB-4EB7-17A1674A8C09}"/>
              </a:ext>
            </a:extLst>
          </p:cNvPr>
          <p:cNvSpPr>
            <a:spLocks noGrp="1"/>
          </p:cNvSpPr>
          <p:nvPr>
            <p:ph type="dt" sz="half" idx="10"/>
          </p:nvPr>
        </p:nvSpPr>
        <p:spPr/>
        <p:txBody>
          <a:bodyPr/>
          <a:lstStyle/>
          <a:p>
            <a:fld id="{8F1D035F-2DDD-4202-86CE-5CF8B10F0D15}" type="datetimeFigureOut">
              <a:rPr lang="da-DK" smtClean="0"/>
              <a:t>23-08-2023</a:t>
            </a:fld>
            <a:endParaRPr lang="da-DK"/>
          </a:p>
        </p:txBody>
      </p:sp>
      <p:sp>
        <p:nvSpPr>
          <p:cNvPr id="4" name="Footer Placeholder 3">
            <a:extLst>
              <a:ext uri="{FF2B5EF4-FFF2-40B4-BE49-F238E27FC236}">
                <a16:creationId xmlns:a16="http://schemas.microsoft.com/office/drawing/2014/main" id="{4707C578-55B1-3790-7001-39E083ECCD16}"/>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8EC9A5BE-0489-8244-0090-BA9953CA112D}"/>
              </a:ext>
            </a:extLst>
          </p:cNvPr>
          <p:cNvSpPr>
            <a:spLocks noGrp="1"/>
          </p:cNvSpPr>
          <p:nvPr>
            <p:ph type="sldNum" sz="quarter" idx="12"/>
          </p:nvPr>
        </p:nvSpPr>
        <p:spPr/>
        <p:txBody>
          <a:bodyPr/>
          <a:lstStyle/>
          <a:p>
            <a:fld id="{C9C34C06-8FC0-4700-8A85-40311F76D48F}" type="slidenum">
              <a:rPr lang="da-DK" smtClean="0"/>
              <a:t>‹#›</a:t>
            </a:fld>
            <a:endParaRPr lang="da-DK"/>
          </a:p>
        </p:txBody>
      </p:sp>
    </p:spTree>
    <p:extLst>
      <p:ext uri="{BB962C8B-B14F-4D97-AF65-F5344CB8AC3E}">
        <p14:creationId xmlns:p14="http://schemas.microsoft.com/office/powerpoint/2010/main" val="254159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858AFD-B1E7-41D1-26CD-F06D444DA2B4}"/>
              </a:ext>
            </a:extLst>
          </p:cNvPr>
          <p:cNvSpPr>
            <a:spLocks noGrp="1"/>
          </p:cNvSpPr>
          <p:nvPr>
            <p:ph type="dt" sz="half" idx="10"/>
          </p:nvPr>
        </p:nvSpPr>
        <p:spPr/>
        <p:txBody>
          <a:bodyPr/>
          <a:lstStyle/>
          <a:p>
            <a:fld id="{8F1D035F-2DDD-4202-86CE-5CF8B10F0D15}" type="datetimeFigureOut">
              <a:rPr lang="da-DK" smtClean="0"/>
              <a:t>23-08-2023</a:t>
            </a:fld>
            <a:endParaRPr lang="da-DK"/>
          </a:p>
        </p:txBody>
      </p:sp>
      <p:sp>
        <p:nvSpPr>
          <p:cNvPr id="3" name="Footer Placeholder 2">
            <a:extLst>
              <a:ext uri="{FF2B5EF4-FFF2-40B4-BE49-F238E27FC236}">
                <a16:creationId xmlns:a16="http://schemas.microsoft.com/office/drawing/2014/main" id="{5E457A05-CB35-3715-83F3-1F64458D77B6}"/>
              </a:ext>
            </a:extLst>
          </p:cNvPr>
          <p:cNvSpPr>
            <a:spLocks noGrp="1"/>
          </p:cNvSpPr>
          <p:nvPr>
            <p:ph type="ftr" sz="quarter" idx="11"/>
          </p:nvPr>
        </p:nvSpPr>
        <p:spPr/>
        <p:txBody>
          <a:bodyPr/>
          <a:lstStyle/>
          <a:p>
            <a:endParaRPr lang="da-DK"/>
          </a:p>
        </p:txBody>
      </p:sp>
      <p:sp>
        <p:nvSpPr>
          <p:cNvPr id="4" name="Slide Number Placeholder 3">
            <a:extLst>
              <a:ext uri="{FF2B5EF4-FFF2-40B4-BE49-F238E27FC236}">
                <a16:creationId xmlns:a16="http://schemas.microsoft.com/office/drawing/2014/main" id="{7EC9B31F-BE61-F5B0-D979-D5C20E8D2FEF}"/>
              </a:ext>
            </a:extLst>
          </p:cNvPr>
          <p:cNvSpPr>
            <a:spLocks noGrp="1"/>
          </p:cNvSpPr>
          <p:nvPr>
            <p:ph type="sldNum" sz="quarter" idx="12"/>
          </p:nvPr>
        </p:nvSpPr>
        <p:spPr/>
        <p:txBody>
          <a:bodyPr/>
          <a:lstStyle/>
          <a:p>
            <a:fld id="{C9C34C06-8FC0-4700-8A85-40311F76D48F}" type="slidenum">
              <a:rPr lang="da-DK" smtClean="0"/>
              <a:t>‹#›</a:t>
            </a:fld>
            <a:endParaRPr lang="da-DK"/>
          </a:p>
        </p:txBody>
      </p:sp>
    </p:spTree>
    <p:extLst>
      <p:ext uri="{BB962C8B-B14F-4D97-AF65-F5344CB8AC3E}">
        <p14:creationId xmlns:p14="http://schemas.microsoft.com/office/powerpoint/2010/main" val="155971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815C4-8AA2-951A-289E-CB5DCEB4A4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a-DK"/>
          </a:p>
        </p:txBody>
      </p:sp>
      <p:sp>
        <p:nvSpPr>
          <p:cNvPr id="3" name="Content Placeholder 2">
            <a:extLst>
              <a:ext uri="{FF2B5EF4-FFF2-40B4-BE49-F238E27FC236}">
                <a16:creationId xmlns:a16="http://schemas.microsoft.com/office/drawing/2014/main" id="{CBA62D84-C212-D0AD-74B8-0723CA108B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Text Placeholder 3">
            <a:extLst>
              <a:ext uri="{FF2B5EF4-FFF2-40B4-BE49-F238E27FC236}">
                <a16:creationId xmlns:a16="http://schemas.microsoft.com/office/drawing/2014/main" id="{2A587320-8C2F-4A44-2FAF-EF518C0D0D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8CF15C-8D68-C6CA-09C9-89480818027E}"/>
              </a:ext>
            </a:extLst>
          </p:cNvPr>
          <p:cNvSpPr>
            <a:spLocks noGrp="1"/>
          </p:cNvSpPr>
          <p:nvPr>
            <p:ph type="dt" sz="half" idx="10"/>
          </p:nvPr>
        </p:nvSpPr>
        <p:spPr/>
        <p:txBody>
          <a:bodyPr/>
          <a:lstStyle/>
          <a:p>
            <a:fld id="{8F1D035F-2DDD-4202-86CE-5CF8B10F0D15}" type="datetimeFigureOut">
              <a:rPr lang="da-DK" smtClean="0"/>
              <a:t>23-08-2023</a:t>
            </a:fld>
            <a:endParaRPr lang="da-DK"/>
          </a:p>
        </p:txBody>
      </p:sp>
      <p:sp>
        <p:nvSpPr>
          <p:cNvPr id="6" name="Footer Placeholder 5">
            <a:extLst>
              <a:ext uri="{FF2B5EF4-FFF2-40B4-BE49-F238E27FC236}">
                <a16:creationId xmlns:a16="http://schemas.microsoft.com/office/drawing/2014/main" id="{3094E02B-26FB-E182-94DF-A7AF4C64DF6B}"/>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A73AD710-08F2-54E5-5C65-C2235E05ED97}"/>
              </a:ext>
            </a:extLst>
          </p:cNvPr>
          <p:cNvSpPr>
            <a:spLocks noGrp="1"/>
          </p:cNvSpPr>
          <p:nvPr>
            <p:ph type="sldNum" sz="quarter" idx="12"/>
          </p:nvPr>
        </p:nvSpPr>
        <p:spPr/>
        <p:txBody>
          <a:bodyPr/>
          <a:lstStyle/>
          <a:p>
            <a:fld id="{C9C34C06-8FC0-4700-8A85-40311F76D48F}" type="slidenum">
              <a:rPr lang="da-DK" smtClean="0"/>
              <a:t>‹#›</a:t>
            </a:fld>
            <a:endParaRPr lang="da-DK"/>
          </a:p>
        </p:txBody>
      </p:sp>
    </p:spTree>
    <p:extLst>
      <p:ext uri="{BB962C8B-B14F-4D97-AF65-F5344CB8AC3E}">
        <p14:creationId xmlns:p14="http://schemas.microsoft.com/office/powerpoint/2010/main" val="3749723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8FC5-27AF-C6C9-9CF4-6894159778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a-DK"/>
          </a:p>
        </p:txBody>
      </p:sp>
      <p:sp>
        <p:nvSpPr>
          <p:cNvPr id="3" name="Picture Placeholder 2">
            <a:extLst>
              <a:ext uri="{FF2B5EF4-FFF2-40B4-BE49-F238E27FC236}">
                <a16:creationId xmlns:a16="http://schemas.microsoft.com/office/drawing/2014/main" id="{47990D10-DBFD-9F70-3F46-B6CCA7BE42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Text Placeholder 3">
            <a:extLst>
              <a:ext uri="{FF2B5EF4-FFF2-40B4-BE49-F238E27FC236}">
                <a16:creationId xmlns:a16="http://schemas.microsoft.com/office/drawing/2014/main" id="{EE7CE409-06A6-6B39-C4C4-5D7D2D4917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C193CF-6D53-D10A-A657-2206454168BE}"/>
              </a:ext>
            </a:extLst>
          </p:cNvPr>
          <p:cNvSpPr>
            <a:spLocks noGrp="1"/>
          </p:cNvSpPr>
          <p:nvPr>
            <p:ph type="dt" sz="half" idx="10"/>
          </p:nvPr>
        </p:nvSpPr>
        <p:spPr/>
        <p:txBody>
          <a:bodyPr/>
          <a:lstStyle/>
          <a:p>
            <a:fld id="{8F1D035F-2DDD-4202-86CE-5CF8B10F0D15}" type="datetimeFigureOut">
              <a:rPr lang="da-DK" smtClean="0"/>
              <a:t>23-08-2023</a:t>
            </a:fld>
            <a:endParaRPr lang="da-DK"/>
          </a:p>
        </p:txBody>
      </p:sp>
      <p:sp>
        <p:nvSpPr>
          <p:cNvPr id="6" name="Footer Placeholder 5">
            <a:extLst>
              <a:ext uri="{FF2B5EF4-FFF2-40B4-BE49-F238E27FC236}">
                <a16:creationId xmlns:a16="http://schemas.microsoft.com/office/drawing/2014/main" id="{F9C3191B-2111-B51C-2EF4-B5DDCA256638}"/>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1CFF4840-4A9D-7A79-AC74-A36E540DC575}"/>
              </a:ext>
            </a:extLst>
          </p:cNvPr>
          <p:cNvSpPr>
            <a:spLocks noGrp="1"/>
          </p:cNvSpPr>
          <p:nvPr>
            <p:ph type="sldNum" sz="quarter" idx="12"/>
          </p:nvPr>
        </p:nvSpPr>
        <p:spPr/>
        <p:txBody>
          <a:bodyPr/>
          <a:lstStyle/>
          <a:p>
            <a:fld id="{C9C34C06-8FC0-4700-8A85-40311F76D48F}" type="slidenum">
              <a:rPr lang="da-DK" smtClean="0"/>
              <a:t>‹#›</a:t>
            </a:fld>
            <a:endParaRPr lang="da-DK"/>
          </a:p>
        </p:txBody>
      </p:sp>
    </p:spTree>
    <p:extLst>
      <p:ext uri="{BB962C8B-B14F-4D97-AF65-F5344CB8AC3E}">
        <p14:creationId xmlns:p14="http://schemas.microsoft.com/office/powerpoint/2010/main" val="240461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11A51-4D33-0A40-A217-7699436DDC68}"/>
              </a:ext>
            </a:extLst>
          </p:cNvPr>
          <p:cNvSpPr>
            <a:spLocks noGrp="1"/>
          </p:cNvSpPr>
          <p:nvPr>
            <p:ph type="title"/>
          </p:nvPr>
        </p:nvSpPr>
        <p:spPr/>
        <p:txBody>
          <a:bodyPr/>
          <a:lstStyle/>
          <a:p>
            <a:r>
              <a:rPr lang="en-US"/>
              <a:t>Click to edit Master title style</a:t>
            </a:r>
            <a:endParaRPr lang="da-DK"/>
          </a:p>
        </p:txBody>
      </p:sp>
      <p:sp>
        <p:nvSpPr>
          <p:cNvPr id="3" name="Vertical Text Placeholder 2">
            <a:extLst>
              <a:ext uri="{FF2B5EF4-FFF2-40B4-BE49-F238E27FC236}">
                <a16:creationId xmlns:a16="http://schemas.microsoft.com/office/drawing/2014/main" id="{9A8C7B11-917D-C261-F615-D4912AA108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4123AFCB-8558-F884-75E4-94CE35D09905}"/>
              </a:ext>
            </a:extLst>
          </p:cNvPr>
          <p:cNvSpPr>
            <a:spLocks noGrp="1"/>
          </p:cNvSpPr>
          <p:nvPr>
            <p:ph type="dt" sz="half" idx="10"/>
          </p:nvPr>
        </p:nvSpPr>
        <p:spPr/>
        <p:txBody>
          <a:bodyPr/>
          <a:lstStyle/>
          <a:p>
            <a:fld id="{8F1D035F-2DDD-4202-86CE-5CF8B10F0D15}" type="datetimeFigureOut">
              <a:rPr lang="da-DK" smtClean="0"/>
              <a:t>23-08-2023</a:t>
            </a:fld>
            <a:endParaRPr lang="da-DK"/>
          </a:p>
        </p:txBody>
      </p:sp>
      <p:sp>
        <p:nvSpPr>
          <p:cNvPr id="5" name="Footer Placeholder 4">
            <a:extLst>
              <a:ext uri="{FF2B5EF4-FFF2-40B4-BE49-F238E27FC236}">
                <a16:creationId xmlns:a16="http://schemas.microsoft.com/office/drawing/2014/main" id="{FC4FA6C6-2639-1DF3-A8D2-26F623C82AD3}"/>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FAA352D4-509E-3F08-5142-17CC91012584}"/>
              </a:ext>
            </a:extLst>
          </p:cNvPr>
          <p:cNvSpPr>
            <a:spLocks noGrp="1"/>
          </p:cNvSpPr>
          <p:nvPr>
            <p:ph type="sldNum" sz="quarter" idx="12"/>
          </p:nvPr>
        </p:nvSpPr>
        <p:spPr/>
        <p:txBody>
          <a:bodyPr/>
          <a:lstStyle/>
          <a:p>
            <a:fld id="{C9C34C06-8FC0-4700-8A85-40311F76D48F}" type="slidenum">
              <a:rPr lang="da-DK" smtClean="0"/>
              <a:t>‹#›</a:t>
            </a:fld>
            <a:endParaRPr lang="da-DK"/>
          </a:p>
        </p:txBody>
      </p:sp>
    </p:spTree>
    <p:extLst>
      <p:ext uri="{BB962C8B-B14F-4D97-AF65-F5344CB8AC3E}">
        <p14:creationId xmlns:p14="http://schemas.microsoft.com/office/powerpoint/2010/main" val="2317892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5ECA65-E324-48D5-139E-D943EB46188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da-DK"/>
          </a:p>
        </p:txBody>
      </p:sp>
      <p:sp>
        <p:nvSpPr>
          <p:cNvPr id="3" name="Vertical Text Placeholder 2">
            <a:extLst>
              <a:ext uri="{FF2B5EF4-FFF2-40B4-BE49-F238E27FC236}">
                <a16:creationId xmlns:a16="http://schemas.microsoft.com/office/drawing/2014/main" id="{955B8442-E769-D733-C56E-45943092F0B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C3352C7D-C30F-697F-8234-6230982383A1}"/>
              </a:ext>
            </a:extLst>
          </p:cNvPr>
          <p:cNvSpPr>
            <a:spLocks noGrp="1"/>
          </p:cNvSpPr>
          <p:nvPr>
            <p:ph type="dt" sz="half" idx="10"/>
          </p:nvPr>
        </p:nvSpPr>
        <p:spPr/>
        <p:txBody>
          <a:bodyPr/>
          <a:lstStyle/>
          <a:p>
            <a:fld id="{8F1D035F-2DDD-4202-86CE-5CF8B10F0D15}" type="datetimeFigureOut">
              <a:rPr lang="da-DK" smtClean="0"/>
              <a:t>23-08-2023</a:t>
            </a:fld>
            <a:endParaRPr lang="da-DK"/>
          </a:p>
        </p:txBody>
      </p:sp>
      <p:sp>
        <p:nvSpPr>
          <p:cNvPr id="5" name="Footer Placeholder 4">
            <a:extLst>
              <a:ext uri="{FF2B5EF4-FFF2-40B4-BE49-F238E27FC236}">
                <a16:creationId xmlns:a16="http://schemas.microsoft.com/office/drawing/2014/main" id="{EA1FBA99-092B-809C-D77E-6185F1116DE4}"/>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68717C99-34BD-B6D2-DACF-70BAACD639E3}"/>
              </a:ext>
            </a:extLst>
          </p:cNvPr>
          <p:cNvSpPr>
            <a:spLocks noGrp="1"/>
          </p:cNvSpPr>
          <p:nvPr>
            <p:ph type="sldNum" sz="quarter" idx="12"/>
          </p:nvPr>
        </p:nvSpPr>
        <p:spPr/>
        <p:txBody>
          <a:bodyPr/>
          <a:lstStyle/>
          <a:p>
            <a:fld id="{C9C34C06-8FC0-4700-8A85-40311F76D48F}" type="slidenum">
              <a:rPr lang="da-DK" smtClean="0"/>
              <a:t>‹#›</a:t>
            </a:fld>
            <a:endParaRPr lang="da-DK"/>
          </a:p>
        </p:txBody>
      </p:sp>
    </p:spTree>
    <p:extLst>
      <p:ext uri="{BB962C8B-B14F-4D97-AF65-F5344CB8AC3E}">
        <p14:creationId xmlns:p14="http://schemas.microsoft.com/office/powerpoint/2010/main" val="2316480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8622F1-3A55-4DE1-C2CA-1344191C59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a-DK"/>
          </a:p>
        </p:txBody>
      </p:sp>
      <p:sp>
        <p:nvSpPr>
          <p:cNvPr id="3" name="Text Placeholder 2">
            <a:extLst>
              <a:ext uri="{FF2B5EF4-FFF2-40B4-BE49-F238E27FC236}">
                <a16:creationId xmlns:a16="http://schemas.microsoft.com/office/drawing/2014/main" id="{F02139C6-490E-DA56-523C-A620721A25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BC081697-053C-25DE-89F5-CA3FD93CC0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1D035F-2DDD-4202-86CE-5CF8B10F0D15}" type="datetimeFigureOut">
              <a:rPr lang="da-DK" smtClean="0"/>
              <a:t>23-08-2023</a:t>
            </a:fld>
            <a:endParaRPr lang="da-DK"/>
          </a:p>
        </p:txBody>
      </p:sp>
      <p:sp>
        <p:nvSpPr>
          <p:cNvPr id="5" name="Footer Placeholder 4">
            <a:extLst>
              <a:ext uri="{FF2B5EF4-FFF2-40B4-BE49-F238E27FC236}">
                <a16:creationId xmlns:a16="http://schemas.microsoft.com/office/drawing/2014/main" id="{5C9A1980-DB8B-1935-A1D1-BD2B014456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Slide Number Placeholder 5">
            <a:extLst>
              <a:ext uri="{FF2B5EF4-FFF2-40B4-BE49-F238E27FC236}">
                <a16:creationId xmlns:a16="http://schemas.microsoft.com/office/drawing/2014/main" id="{BA70139C-54C7-502D-6FB3-FEE2B1F1CE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C34C06-8FC0-4700-8A85-40311F76D48F}" type="slidenum">
              <a:rPr lang="da-DK" smtClean="0"/>
              <a:t>‹#›</a:t>
            </a:fld>
            <a:endParaRPr lang="da-DK"/>
          </a:p>
        </p:txBody>
      </p:sp>
    </p:spTree>
    <p:extLst>
      <p:ext uri="{BB962C8B-B14F-4D97-AF65-F5344CB8AC3E}">
        <p14:creationId xmlns:p14="http://schemas.microsoft.com/office/powerpoint/2010/main" val="1802006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0.png"/></Relationships>
</file>

<file path=ppt/slides/_rels/slide12.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B660C-D44A-43F5-2A36-0B2E50D37509}"/>
              </a:ext>
            </a:extLst>
          </p:cNvPr>
          <p:cNvSpPr>
            <a:spLocks noGrp="1"/>
          </p:cNvSpPr>
          <p:nvPr>
            <p:ph type="ctrTitle"/>
          </p:nvPr>
        </p:nvSpPr>
        <p:spPr/>
        <p:txBody>
          <a:bodyPr/>
          <a:lstStyle/>
          <a:p>
            <a:r>
              <a:rPr lang="da-DK" dirty="0"/>
              <a:t>Kortlægning af energiforbrug</a:t>
            </a:r>
          </a:p>
        </p:txBody>
      </p:sp>
      <p:sp>
        <p:nvSpPr>
          <p:cNvPr id="3" name="TextBox 2">
            <a:extLst>
              <a:ext uri="{FF2B5EF4-FFF2-40B4-BE49-F238E27FC236}">
                <a16:creationId xmlns:a16="http://schemas.microsoft.com/office/drawing/2014/main" id="{4E6350D6-5B53-54F4-FD29-BEE50F4F20D9}"/>
              </a:ext>
            </a:extLst>
          </p:cNvPr>
          <p:cNvSpPr txBox="1"/>
          <p:nvPr/>
        </p:nvSpPr>
        <p:spPr>
          <a:xfrm>
            <a:off x="3425952" y="3950208"/>
            <a:ext cx="5845575" cy="523220"/>
          </a:xfrm>
          <a:prstGeom prst="rect">
            <a:avLst/>
          </a:prstGeom>
          <a:noFill/>
        </p:spPr>
        <p:txBody>
          <a:bodyPr wrap="none" rtlCol="0">
            <a:spAutoFit/>
          </a:bodyPr>
          <a:lstStyle/>
          <a:p>
            <a:r>
              <a:rPr lang="da-DK" sz="2800" dirty="0"/>
              <a:t>Lidt grundlæggende vekselstrøms teori</a:t>
            </a:r>
          </a:p>
        </p:txBody>
      </p:sp>
    </p:spTree>
    <p:extLst>
      <p:ext uri="{BB962C8B-B14F-4D97-AF65-F5344CB8AC3E}">
        <p14:creationId xmlns:p14="http://schemas.microsoft.com/office/powerpoint/2010/main" val="121875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4F6AC-F3F8-1B1B-9A6A-96ED574BFB29}"/>
              </a:ext>
            </a:extLst>
          </p:cNvPr>
          <p:cNvSpPr>
            <a:spLocks noGrp="1"/>
          </p:cNvSpPr>
          <p:nvPr>
            <p:ph type="title"/>
          </p:nvPr>
        </p:nvSpPr>
        <p:spPr>
          <a:xfrm>
            <a:off x="497711" y="365125"/>
            <a:ext cx="11169570" cy="796163"/>
          </a:xfrm>
          <a:ln>
            <a:solidFill>
              <a:schemeClr val="tx1"/>
            </a:solidFill>
          </a:ln>
        </p:spPr>
        <p:txBody>
          <a:bodyPr/>
          <a:lstStyle/>
          <a:p>
            <a:pPr algn="ctr"/>
            <a:r>
              <a:rPr lang="da-DK" dirty="0"/>
              <a:t>Energi + tid = Effekt</a:t>
            </a:r>
          </a:p>
        </p:txBody>
      </p:sp>
      <p:sp>
        <p:nvSpPr>
          <p:cNvPr id="3" name="Content Placeholder 2">
            <a:extLst>
              <a:ext uri="{FF2B5EF4-FFF2-40B4-BE49-F238E27FC236}">
                <a16:creationId xmlns:a16="http://schemas.microsoft.com/office/drawing/2014/main" id="{3B977654-4994-55D4-E59B-3898BABB12B7}"/>
              </a:ext>
            </a:extLst>
          </p:cNvPr>
          <p:cNvSpPr>
            <a:spLocks noGrp="1"/>
          </p:cNvSpPr>
          <p:nvPr>
            <p:ph idx="1"/>
          </p:nvPr>
        </p:nvSpPr>
        <p:spPr>
          <a:xfrm>
            <a:off x="838201" y="1545336"/>
            <a:ext cx="9022118" cy="5121682"/>
          </a:xfrm>
        </p:spPr>
        <p:txBody>
          <a:bodyPr>
            <a:normAutofit lnSpcReduction="10000"/>
          </a:bodyPr>
          <a:lstStyle/>
          <a:p>
            <a:r>
              <a:rPr lang="da-DK" dirty="0"/>
              <a:t>Effekt er energi [J] per sekund [s] </a:t>
            </a:r>
            <a:r>
              <a:rPr lang="da-DK" dirty="0">
                <a:sym typeface="Wingdings" panose="05000000000000000000" pitchFamily="2" charset="2"/>
              </a:rPr>
              <a:t></a:t>
            </a:r>
            <a:r>
              <a:rPr lang="da-DK" dirty="0"/>
              <a:t> J/s= Watt</a:t>
            </a:r>
          </a:p>
          <a:p>
            <a:endParaRPr lang="da-DK" dirty="0"/>
          </a:p>
          <a:p>
            <a:r>
              <a:rPr lang="da-DK" dirty="0"/>
              <a:t>kWh = </a:t>
            </a:r>
            <a:r>
              <a:rPr lang="da-DK" dirty="0" err="1"/>
              <a:t>kiloWatt</a:t>
            </a:r>
            <a:r>
              <a:rPr lang="da-DK" dirty="0"/>
              <a:t> i en time [kWh] som er afregningsenheden for elektricitet. </a:t>
            </a:r>
          </a:p>
          <a:p>
            <a:pPr lvl="1"/>
            <a:r>
              <a:rPr lang="da-DK" dirty="0"/>
              <a:t>Det er ikke en SI-enhed men den er praktisk (ligesom km/t)</a:t>
            </a:r>
          </a:p>
          <a:p>
            <a:endParaRPr lang="da-DK" dirty="0"/>
          </a:p>
          <a:p>
            <a:r>
              <a:rPr lang="da-DK" dirty="0"/>
              <a:t>Sammensat af to parametre: </a:t>
            </a:r>
          </a:p>
          <a:p>
            <a:pPr lvl="1"/>
            <a:r>
              <a:rPr lang="da-DK" dirty="0"/>
              <a:t>Strømforbruget (Volt x Ampere = Watt)</a:t>
            </a:r>
          </a:p>
          <a:p>
            <a:pPr lvl="1"/>
            <a:r>
              <a:rPr lang="da-DK" dirty="0"/>
              <a:t>Tiden strømmen løber i (timer = hours)</a:t>
            </a:r>
          </a:p>
          <a:p>
            <a:endParaRPr lang="da-DK" dirty="0"/>
          </a:p>
          <a:p>
            <a:r>
              <a:rPr lang="da-DK" dirty="0"/>
              <a:t>1 kWh svarer til 3,6 </a:t>
            </a:r>
            <a:r>
              <a:rPr lang="da-DK" dirty="0" err="1"/>
              <a:t>MegaJoule</a:t>
            </a:r>
            <a:r>
              <a:rPr lang="da-DK" dirty="0"/>
              <a:t> [MJ] energi i SI enheder.     En kWh er således </a:t>
            </a:r>
            <a:r>
              <a:rPr lang="da-DK" i="1" dirty="0"/>
              <a:t>rigtigt</a:t>
            </a:r>
            <a:r>
              <a:rPr lang="da-DK" dirty="0"/>
              <a:t> meget energi!</a:t>
            </a:r>
          </a:p>
        </p:txBody>
      </p:sp>
      <p:sp>
        <p:nvSpPr>
          <p:cNvPr id="5" name="Isosceles Triangle 4">
            <a:extLst>
              <a:ext uri="{FF2B5EF4-FFF2-40B4-BE49-F238E27FC236}">
                <a16:creationId xmlns:a16="http://schemas.microsoft.com/office/drawing/2014/main" id="{EF245181-DAD2-708B-81CF-2508B8773A79}"/>
              </a:ext>
            </a:extLst>
          </p:cNvPr>
          <p:cNvSpPr/>
          <p:nvPr/>
        </p:nvSpPr>
        <p:spPr>
          <a:xfrm>
            <a:off x="9025096" y="3142953"/>
            <a:ext cx="2532707" cy="2001704"/>
          </a:xfrm>
          <a:prstGeom prst="triangle">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F129F4FD-C202-97A0-772D-7D5A2A62508F}"/>
              </a:ext>
            </a:extLst>
          </p:cNvPr>
          <p:cNvCxnSpPr>
            <a:cxnSpLocks/>
            <a:stCxn id="5" idx="1"/>
            <a:endCxn id="5" idx="5"/>
          </p:cNvCxnSpPr>
          <p:nvPr/>
        </p:nvCxnSpPr>
        <p:spPr>
          <a:xfrm>
            <a:off x="9658273" y="4143805"/>
            <a:ext cx="126635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583A05E-D61C-C798-733A-F342AB907354}"/>
              </a:ext>
            </a:extLst>
          </p:cNvPr>
          <p:cNvCxnSpPr>
            <a:cxnSpLocks/>
            <a:stCxn id="5" idx="1"/>
            <a:endCxn id="5" idx="5"/>
          </p:cNvCxnSpPr>
          <p:nvPr/>
        </p:nvCxnSpPr>
        <p:spPr>
          <a:xfrm>
            <a:off x="9658273" y="4143805"/>
            <a:ext cx="126635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DE9FDBF-F0D9-CF10-65D6-2E764CFE6B90}"/>
              </a:ext>
            </a:extLst>
          </p:cNvPr>
          <p:cNvCxnSpPr>
            <a:cxnSpLocks/>
            <a:stCxn id="5" idx="3"/>
          </p:cNvCxnSpPr>
          <p:nvPr/>
        </p:nvCxnSpPr>
        <p:spPr>
          <a:xfrm flipH="1" flipV="1">
            <a:off x="10289529" y="4143805"/>
            <a:ext cx="1921" cy="1000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3690F4F-CB9A-E50D-623A-83CBAE627312}"/>
              </a:ext>
            </a:extLst>
          </p:cNvPr>
          <p:cNvSpPr txBox="1"/>
          <p:nvPr/>
        </p:nvSpPr>
        <p:spPr>
          <a:xfrm>
            <a:off x="9623781" y="4198451"/>
            <a:ext cx="583238" cy="769441"/>
          </a:xfrm>
          <a:prstGeom prst="rect">
            <a:avLst/>
          </a:prstGeom>
          <a:noFill/>
        </p:spPr>
        <p:txBody>
          <a:bodyPr wrap="square" rtlCol="0">
            <a:spAutoFit/>
          </a:bodyPr>
          <a:lstStyle/>
          <a:p>
            <a:r>
              <a:rPr lang="da-DK" sz="4400" b="1" dirty="0"/>
              <a:t>U</a:t>
            </a:r>
            <a:endParaRPr lang="en-US" sz="3200" b="1" dirty="0"/>
          </a:p>
        </p:txBody>
      </p:sp>
      <p:sp>
        <p:nvSpPr>
          <p:cNvPr id="10" name="TextBox 9">
            <a:extLst>
              <a:ext uri="{FF2B5EF4-FFF2-40B4-BE49-F238E27FC236}">
                <a16:creationId xmlns:a16="http://schemas.microsoft.com/office/drawing/2014/main" id="{74621E39-36E0-6D6F-5DC4-1109378E189F}"/>
              </a:ext>
            </a:extLst>
          </p:cNvPr>
          <p:cNvSpPr txBox="1"/>
          <p:nvPr/>
        </p:nvSpPr>
        <p:spPr>
          <a:xfrm>
            <a:off x="10612554" y="4196766"/>
            <a:ext cx="583238" cy="769441"/>
          </a:xfrm>
          <a:prstGeom prst="rect">
            <a:avLst/>
          </a:prstGeom>
          <a:noFill/>
        </p:spPr>
        <p:txBody>
          <a:bodyPr wrap="square" rtlCol="0">
            <a:spAutoFit/>
          </a:bodyPr>
          <a:lstStyle/>
          <a:p>
            <a:r>
              <a:rPr lang="da-DK" sz="4400" b="1" dirty="0"/>
              <a:t>I</a:t>
            </a:r>
            <a:endParaRPr lang="en-US" sz="3200" b="1" dirty="0"/>
          </a:p>
        </p:txBody>
      </p:sp>
      <p:sp>
        <p:nvSpPr>
          <p:cNvPr id="11" name="TextBox 10">
            <a:extLst>
              <a:ext uri="{FF2B5EF4-FFF2-40B4-BE49-F238E27FC236}">
                <a16:creationId xmlns:a16="http://schemas.microsoft.com/office/drawing/2014/main" id="{EFE02FBF-D775-DCA1-CCA8-7965F6CE4E98}"/>
              </a:ext>
            </a:extLst>
          </p:cNvPr>
          <p:cNvSpPr txBox="1"/>
          <p:nvPr/>
        </p:nvSpPr>
        <p:spPr>
          <a:xfrm>
            <a:off x="10067963" y="3240096"/>
            <a:ext cx="583238" cy="769441"/>
          </a:xfrm>
          <a:prstGeom prst="rect">
            <a:avLst/>
          </a:prstGeom>
          <a:noFill/>
        </p:spPr>
        <p:txBody>
          <a:bodyPr wrap="square" rtlCol="0">
            <a:spAutoFit/>
          </a:bodyPr>
          <a:lstStyle/>
          <a:p>
            <a:r>
              <a:rPr lang="da-DK" sz="4400" b="1" dirty="0"/>
              <a:t>P</a:t>
            </a:r>
            <a:endParaRPr lang="en-US" sz="4400" b="1" dirty="0"/>
          </a:p>
        </p:txBody>
      </p:sp>
      <p:sp>
        <p:nvSpPr>
          <p:cNvPr id="12" name="TextBox 11">
            <a:extLst>
              <a:ext uri="{FF2B5EF4-FFF2-40B4-BE49-F238E27FC236}">
                <a16:creationId xmlns:a16="http://schemas.microsoft.com/office/drawing/2014/main" id="{60F02EF4-CDE6-15CE-355E-553047AB861E}"/>
              </a:ext>
            </a:extLst>
          </p:cNvPr>
          <p:cNvSpPr txBox="1"/>
          <p:nvPr/>
        </p:nvSpPr>
        <p:spPr>
          <a:xfrm>
            <a:off x="9166043" y="4867658"/>
            <a:ext cx="1167243" cy="276999"/>
          </a:xfrm>
          <a:prstGeom prst="rect">
            <a:avLst/>
          </a:prstGeom>
          <a:noFill/>
        </p:spPr>
        <p:txBody>
          <a:bodyPr wrap="none" rtlCol="0">
            <a:spAutoFit/>
          </a:bodyPr>
          <a:lstStyle/>
          <a:p>
            <a:r>
              <a:rPr lang="da-DK" sz="1200" dirty="0"/>
              <a:t>Spænding - Volt</a:t>
            </a:r>
            <a:endParaRPr lang="en-US" sz="1200" dirty="0"/>
          </a:p>
        </p:txBody>
      </p:sp>
      <p:sp>
        <p:nvSpPr>
          <p:cNvPr id="13" name="TextBox 12">
            <a:extLst>
              <a:ext uri="{FF2B5EF4-FFF2-40B4-BE49-F238E27FC236}">
                <a16:creationId xmlns:a16="http://schemas.microsoft.com/office/drawing/2014/main" id="{DF35AC19-F35A-18F5-8395-1EA77FE19F13}"/>
              </a:ext>
            </a:extLst>
          </p:cNvPr>
          <p:cNvSpPr txBox="1"/>
          <p:nvPr/>
        </p:nvSpPr>
        <p:spPr>
          <a:xfrm>
            <a:off x="10259898" y="4856800"/>
            <a:ext cx="1177182" cy="276999"/>
          </a:xfrm>
          <a:prstGeom prst="rect">
            <a:avLst/>
          </a:prstGeom>
          <a:noFill/>
        </p:spPr>
        <p:txBody>
          <a:bodyPr wrap="none" rtlCol="0">
            <a:spAutoFit/>
          </a:bodyPr>
          <a:lstStyle/>
          <a:p>
            <a:r>
              <a:rPr lang="da-DK" sz="1200" dirty="0"/>
              <a:t>Strøm - Ampere</a:t>
            </a:r>
            <a:endParaRPr lang="en-US" sz="1200" dirty="0"/>
          </a:p>
        </p:txBody>
      </p:sp>
      <p:sp>
        <p:nvSpPr>
          <p:cNvPr id="14" name="TextBox 13">
            <a:extLst>
              <a:ext uri="{FF2B5EF4-FFF2-40B4-BE49-F238E27FC236}">
                <a16:creationId xmlns:a16="http://schemas.microsoft.com/office/drawing/2014/main" id="{5F9E3453-77C8-D065-4E04-083FF9FDC23D}"/>
              </a:ext>
            </a:extLst>
          </p:cNvPr>
          <p:cNvSpPr txBox="1"/>
          <p:nvPr/>
        </p:nvSpPr>
        <p:spPr>
          <a:xfrm>
            <a:off x="9852513" y="3890674"/>
            <a:ext cx="961545" cy="276999"/>
          </a:xfrm>
          <a:prstGeom prst="rect">
            <a:avLst/>
          </a:prstGeom>
          <a:noFill/>
        </p:spPr>
        <p:txBody>
          <a:bodyPr wrap="none" rtlCol="0">
            <a:spAutoFit/>
          </a:bodyPr>
          <a:lstStyle/>
          <a:p>
            <a:r>
              <a:rPr lang="da-DK" sz="1200" dirty="0"/>
              <a:t>Effekt - Watt</a:t>
            </a:r>
            <a:endParaRPr lang="en-US" sz="1200" dirty="0"/>
          </a:p>
        </p:txBody>
      </p:sp>
      <p:sp>
        <p:nvSpPr>
          <p:cNvPr id="15" name="TextBox 14">
            <a:extLst>
              <a:ext uri="{FF2B5EF4-FFF2-40B4-BE49-F238E27FC236}">
                <a16:creationId xmlns:a16="http://schemas.microsoft.com/office/drawing/2014/main" id="{1607BF16-1366-1FF8-C637-2A384899B209}"/>
              </a:ext>
            </a:extLst>
          </p:cNvPr>
          <p:cNvSpPr txBox="1"/>
          <p:nvPr/>
        </p:nvSpPr>
        <p:spPr>
          <a:xfrm>
            <a:off x="9318446" y="5127998"/>
            <a:ext cx="2348835" cy="369332"/>
          </a:xfrm>
          <a:prstGeom prst="rect">
            <a:avLst/>
          </a:prstGeom>
          <a:noFill/>
        </p:spPr>
        <p:txBody>
          <a:bodyPr wrap="square" rtlCol="0">
            <a:spAutoFit/>
          </a:bodyPr>
          <a:lstStyle/>
          <a:p>
            <a:r>
              <a:rPr lang="en-US" dirty="0"/>
              <a:t>Ohms </a:t>
            </a:r>
            <a:r>
              <a:rPr lang="en-US" dirty="0" err="1"/>
              <a:t>lov</a:t>
            </a:r>
            <a:r>
              <a:rPr lang="en-US" dirty="0"/>
              <a:t> med </a:t>
            </a:r>
            <a:r>
              <a:rPr lang="en-US" dirty="0" err="1"/>
              <a:t>effekt</a:t>
            </a:r>
            <a:endParaRPr lang="en-US" dirty="0"/>
          </a:p>
        </p:txBody>
      </p:sp>
      <p:sp>
        <p:nvSpPr>
          <p:cNvPr id="18" name="TextBox 17">
            <a:extLst>
              <a:ext uri="{FF2B5EF4-FFF2-40B4-BE49-F238E27FC236}">
                <a16:creationId xmlns:a16="http://schemas.microsoft.com/office/drawing/2014/main" id="{39CC9DB0-7E06-AA8F-3168-45FDD8897347}"/>
              </a:ext>
            </a:extLst>
          </p:cNvPr>
          <p:cNvSpPr txBox="1"/>
          <p:nvPr/>
        </p:nvSpPr>
        <p:spPr>
          <a:xfrm>
            <a:off x="9787824" y="5364910"/>
            <a:ext cx="1450246" cy="369332"/>
          </a:xfrm>
          <a:prstGeom prst="rect">
            <a:avLst/>
          </a:prstGeom>
          <a:noFill/>
        </p:spPr>
        <p:txBody>
          <a:bodyPr wrap="square">
            <a:spAutoFit/>
          </a:bodyPr>
          <a:lstStyle/>
          <a:p>
            <a:r>
              <a:rPr lang="da-DK" sz="1800" dirty="0"/>
              <a:t>Effekt-loven</a:t>
            </a:r>
            <a:endParaRPr lang="da-DK" dirty="0"/>
          </a:p>
        </p:txBody>
      </p:sp>
    </p:spTree>
    <p:extLst>
      <p:ext uri="{BB962C8B-B14F-4D97-AF65-F5344CB8AC3E}">
        <p14:creationId xmlns:p14="http://schemas.microsoft.com/office/powerpoint/2010/main" val="2964931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F05DD-E692-3FD9-878B-F33F2B2E494E}"/>
              </a:ext>
            </a:extLst>
          </p:cNvPr>
          <p:cNvSpPr>
            <a:spLocks noGrp="1"/>
          </p:cNvSpPr>
          <p:nvPr>
            <p:ph type="title"/>
          </p:nvPr>
        </p:nvSpPr>
        <p:spPr>
          <a:xfrm>
            <a:off x="509285" y="365125"/>
            <a:ext cx="11157995" cy="796163"/>
          </a:xfrm>
        </p:spPr>
        <p:style>
          <a:lnRef idx="2">
            <a:schemeClr val="dk1"/>
          </a:lnRef>
          <a:fillRef idx="1">
            <a:schemeClr val="lt1"/>
          </a:fillRef>
          <a:effectRef idx="0">
            <a:schemeClr val="dk1"/>
          </a:effectRef>
          <a:fontRef idx="minor">
            <a:schemeClr val="dk1"/>
          </a:fontRef>
        </p:style>
        <p:txBody>
          <a:bodyPr/>
          <a:lstStyle/>
          <a:p>
            <a:pPr algn="ctr"/>
            <a:r>
              <a:rPr lang="da-DK" dirty="0" err="1"/>
              <a:t>Duty</a:t>
            </a:r>
            <a:r>
              <a:rPr lang="da-DK" dirty="0"/>
              <a:t> </a:t>
            </a:r>
            <a:r>
              <a:rPr lang="da-DK" dirty="0" err="1"/>
              <a:t>Cycle</a:t>
            </a:r>
            <a:r>
              <a:rPr lang="da-DK" dirty="0"/>
              <a:t> </a:t>
            </a:r>
            <a:r>
              <a:rPr lang="da-DK" sz="2000" dirty="0"/>
              <a:t>(DK sommetider: tasteforhold/pulsbredde)</a:t>
            </a:r>
            <a:endParaRPr lang="da-DK" dirty="0"/>
          </a:p>
        </p:txBody>
      </p:sp>
      <p:sp>
        <p:nvSpPr>
          <p:cNvPr id="3" name="Content Placeholder 2">
            <a:extLst>
              <a:ext uri="{FF2B5EF4-FFF2-40B4-BE49-F238E27FC236}">
                <a16:creationId xmlns:a16="http://schemas.microsoft.com/office/drawing/2014/main" id="{ACD3B516-C029-081E-D184-F1593A963EC9}"/>
              </a:ext>
            </a:extLst>
          </p:cNvPr>
          <p:cNvSpPr>
            <a:spLocks noGrp="1"/>
          </p:cNvSpPr>
          <p:nvPr>
            <p:ph idx="1"/>
          </p:nvPr>
        </p:nvSpPr>
        <p:spPr>
          <a:xfrm>
            <a:off x="417350" y="1336198"/>
            <a:ext cx="10963605" cy="1307046"/>
          </a:xfrm>
        </p:spPr>
        <p:txBody>
          <a:bodyPr>
            <a:normAutofit fontScale="77500" lnSpcReduction="20000"/>
          </a:bodyPr>
          <a:lstStyle/>
          <a:p>
            <a:pPr marL="0" indent="0">
              <a:buNone/>
            </a:pPr>
            <a:r>
              <a:rPr lang="da-DK" dirty="0" err="1"/>
              <a:t>Duty</a:t>
            </a:r>
            <a:r>
              <a:rPr lang="da-DK" dirty="0"/>
              <a:t> </a:t>
            </a:r>
            <a:r>
              <a:rPr lang="da-DK" dirty="0" err="1"/>
              <a:t>cycle</a:t>
            </a:r>
            <a:r>
              <a:rPr lang="da-DK" dirty="0"/>
              <a:t> – (tasteforhold) Gennemsnits betragtning</a:t>
            </a:r>
          </a:p>
          <a:p>
            <a:pPr marL="0" indent="0">
              <a:buNone/>
            </a:pPr>
            <a:endParaRPr lang="da-DK" sz="1000" dirty="0"/>
          </a:p>
          <a:p>
            <a:pPr marL="0" indent="0">
              <a:buNone/>
            </a:pPr>
            <a:r>
              <a:rPr lang="da-DK" b="1" dirty="0"/>
              <a:t>Eksempel: </a:t>
            </a:r>
          </a:p>
          <a:p>
            <a:pPr marL="0" indent="0">
              <a:buNone/>
            </a:pPr>
            <a:r>
              <a:rPr lang="da-DK" sz="2600" dirty="0"/>
              <a:t>En kompressor kører i alt 2 timer på en arbejdsdag på 8 timer</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0FA08E7-D54B-C4BC-A8C4-49A9BC90474A}"/>
                  </a:ext>
                </a:extLst>
              </p:cNvPr>
              <p:cNvSpPr txBox="1"/>
              <p:nvPr/>
            </p:nvSpPr>
            <p:spPr>
              <a:xfrm>
                <a:off x="6744737" y="1392526"/>
                <a:ext cx="4760214" cy="766748"/>
              </a:xfrm>
              <a:prstGeom prst="rect">
                <a:avLst/>
              </a:prstGeom>
            </p:spPr>
            <p:style>
              <a:lnRef idx="1">
                <a:schemeClr val="accent6"/>
              </a:lnRef>
              <a:fillRef idx="2">
                <a:schemeClr val="accent6"/>
              </a:fillRef>
              <a:effectRef idx="1">
                <a:schemeClr val="accent6"/>
              </a:effectRef>
              <a:fontRef idx="minor">
                <a:schemeClr val="dk1"/>
              </a:fontRef>
            </p:style>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da-DK" sz="2400" i="1" smtClean="0">
                              <a:latin typeface="Cambria Math" panose="02040503050406030204" pitchFamily="18" charset="0"/>
                            </a:rPr>
                          </m:ctrlPr>
                        </m:fPr>
                        <m:num>
                          <m:r>
                            <a:rPr lang="da-DK" sz="2400" b="0" i="1" smtClean="0">
                              <a:latin typeface="Cambria Math" panose="02040503050406030204" pitchFamily="18" charset="0"/>
                            </a:rPr>
                            <m:t>𝑡𝑖𝑑</m:t>
                          </m:r>
                          <m:r>
                            <a:rPr lang="da-DK" sz="2400" b="0" i="1" smtClean="0">
                              <a:latin typeface="Cambria Math" panose="02040503050406030204" pitchFamily="18" charset="0"/>
                            </a:rPr>
                            <m:t> </m:t>
                          </m:r>
                          <m:r>
                            <a:rPr lang="da-DK" sz="2400" b="0" i="1" smtClean="0">
                              <a:latin typeface="Cambria Math" panose="02040503050406030204" pitchFamily="18" charset="0"/>
                            </a:rPr>
                            <m:t>𝑂𝑛</m:t>
                          </m:r>
                        </m:num>
                        <m:den>
                          <m:r>
                            <a:rPr lang="da-DK" sz="2400" b="0" i="1" smtClean="0">
                              <a:latin typeface="Cambria Math" panose="02040503050406030204" pitchFamily="18" charset="0"/>
                            </a:rPr>
                            <m:t>(</m:t>
                          </m:r>
                          <m:r>
                            <a:rPr lang="da-DK" sz="2400" b="0" i="1" smtClean="0">
                              <a:latin typeface="Cambria Math" panose="02040503050406030204" pitchFamily="18" charset="0"/>
                            </a:rPr>
                            <m:t>𝑡𝑖𝑑</m:t>
                          </m:r>
                          <m:r>
                            <a:rPr lang="da-DK" sz="2400" b="0" i="1" smtClean="0">
                              <a:latin typeface="Cambria Math" panose="02040503050406030204" pitchFamily="18" charset="0"/>
                            </a:rPr>
                            <m:t> </m:t>
                          </m:r>
                          <m:r>
                            <a:rPr lang="da-DK" sz="2400" b="0" i="1" smtClean="0">
                              <a:latin typeface="Cambria Math" panose="02040503050406030204" pitchFamily="18" charset="0"/>
                            </a:rPr>
                            <m:t>𝑂𝑛</m:t>
                          </m:r>
                          <m:r>
                            <a:rPr lang="da-DK" sz="2400" b="0" i="1" smtClean="0">
                              <a:latin typeface="Cambria Math" panose="02040503050406030204" pitchFamily="18" charset="0"/>
                            </a:rPr>
                            <m:t>+</m:t>
                          </m:r>
                          <m:r>
                            <a:rPr lang="da-DK" sz="2400" b="0" i="1" smtClean="0">
                              <a:latin typeface="Cambria Math" panose="02040503050406030204" pitchFamily="18" charset="0"/>
                            </a:rPr>
                            <m:t>𝑡𝑖𝑑</m:t>
                          </m:r>
                          <m:r>
                            <a:rPr lang="da-DK" sz="2400" b="0" i="1" smtClean="0">
                              <a:latin typeface="Cambria Math" panose="02040503050406030204" pitchFamily="18" charset="0"/>
                            </a:rPr>
                            <m:t> </m:t>
                          </m:r>
                          <m:r>
                            <a:rPr lang="da-DK" sz="2400" b="0" i="1" smtClean="0">
                              <a:latin typeface="Cambria Math" panose="02040503050406030204" pitchFamily="18" charset="0"/>
                            </a:rPr>
                            <m:t>𝑂𝑓𝑓</m:t>
                          </m:r>
                          <m:r>
                            <a:rPr lang="da-DK" sz="2400" b="0" i="1" smtClean="0">
                              <a:latin typeface="Cambria Math" panose="02040503050406030204" pitchFamily="18" charset="0"/>
                            </a:rPr>
                            <m:t>)</m:t>
                          </m:r>
                        </m:den>
                      </m:f>
                      <m:r>
                        <a:rPr lang="da-DK" sz="2400" b="0" i="1" smtClean="0">
                          <a:latin typeface="Cambria Math" panose="02040503050406030204" pitchFamily="18" charset="0"/>
                        </a:rPr>
                        <m:t>=% </m:t>
                      </m:r>
                      <m:r>
                        <a:rPr lang="da-DK" sz="2400" b="0" i="1" smtClean="0">
                          <a:latin typeface="Cambria Math" panose="02040503050406030204" pitchFamily="18" charset="0"/>
                        </a:rPr>
                        <m:t>𝑑𝑢𝑡𝑦</m:t>
                      </m:r>
                      <m:r>
                        <a:rPr lang="da-DK" sz="2400" b="0" i="1" smtClean="0">
                          <a:latin typeface="Cambria Math" panose="02040503050406030204" pitchFamily="18" charset="0"/>
                        </a:rPr>
                        <m:t> </m:t>
                      </m:r>
                      <m:r>
                        <a:rPr lang="da-DK" sz="2400" b="0" i="1" smtClean="0">
                          <a:latin typeface="Cambria Math" panose="02040503050406030204" pitchFamily="18" charset="0"/>
                        </a:rPr>
                        <m:t>𝑐𝑦𝑐𝑙𝑒</m:t>
                      </m:r>
                    </m:oMath>
                  </m:oMathPara>
                </a14:m>
                <a:endParaRPr lang="da-DK" sz="2400" dirty="0"/>
              </a:p>
            </p:txBody>
          </p:sp>
        </mc:Choice>
        <mc:Fallback xmlns="">
          <p:sp>
            <p:nvSpPr>
              <p:cNvPr id="4" name="TextBox 3">
                <a:extLst>
                  <a:ext uri="{FF2B5EF4-FFF2-40B4-BE49-F238E27FC236}">
                    <a16:creationId xmlns:a16="http://schemas.microsoft.com/office/drawing/2014/main" id="{80FA08E7-D54B-C4BC-A8C4-49A9BC90474A}"/>
                  </a:ext>
                </a:extLst>
              </p:cNvPr>
              <p:cNvSpPr txBox="1">
                <a:spLocks noRot="1" noChangeAspect="1" noMove="1" noResize="1" noEditPoints="1" noAdjustHandles="1" noChangeArrowheads="1" noChangeShapeType="1" noTextEdit="1"/>
              </p:cNvSpPr>
              <p:nvPr/>
            </p:nvSpPr>
            <p:spPr>
              <a:xfrm>
                <a:off x="6744737" y="1392526"/>
                <a:ext cx="4760214" cy="766748"/>
              </a:xfrm>
              <a:prstGeom prst="rect">
                <a:avLst/>
              </a:prstGeom>
              <a:blipFill>
                <a:blip r:embed="rId2"/>
                <a:stretch>
                  <a:fillRect/>
                </a:stretch>
              </a:blipFill>
            </p:spPr>
            <p:txBody>
              <a:bodyPr/>
              <a:lstStyle/>
              <a:p>
                <a:r>
                  <a:rPr lang="da-DK">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C11C61F-919A-ED40-94D0-EC2E84CE997B}"/>
                  </a:ext>
                </a:extLst>
              </p:cNvPr>
              <p:cNvSpPr txBox="1"/>
              <p:nvPr/>
            </p:nvSpPr>
            <p:spPr>
              <a:xfrm>
                <a:off x="787905" y="2539874"/>
                <a:ext cx="4040530" cy="56958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da-DK" i="1" smtClean="0">
                              <a:latin typeface="Cambria Math" panose="02040503050406030204" pitchFamily="18" charset="0"/>
                            </a:rPr>
                          </m:ctrlPr>
                        </m:fPr>
                        <m:num>
                          <m:r>
                            <a:rPr lang="da-DK" b="0" i="1" smtClean="0">
                              <a:latin typeface="Cambria Math" panose="02040503050406030204" pitchFamily="18" charset="0"/>
                            </a:rPr>
                            <m:t>160 </m:t>
                          </m:r>
                          <m:r>
                            <a:rPr lang="da-DK" b="0" i="1" smtClean="0">
                              <a:latin typeface="Cambria Math" panose="02040503050406030204" pitchFamily="18" charset="0"/>
                            </a:rPr>
                            <m:t>𝑚𝑖𝑛</m:t>
                          </m:r>
                        </m:num>
                        <m:den>
                          <m:r>
                            <a:rPr lang="da-DK" b="0" i="1" smtClean="0">
                              <a:latin typeface="Cambria Math" panose="02040503050406030204" pitchFamily="18" charset="0"/>
                            </a:rPr>
                            <m:t>(160 </m:t>
                          </m:r>
                          <m:r>
                            <a:rPr lang="da-DK" b="0" i="1" smtClean="0">
                              <a:latin typeface="Cambria Math" panose="02040503050406030204" pitchFamily="18" charset="0"/>
                            </a:rPr>
                            <m:t>𝑚𝑖𝑛</m:t>
                          </m:r>
                          <m:r>
                            <a:rPr lang="da-DK" b="0" i="1" smtClean="0">
                              <a:latin typeface="Cambria Math" panose="02040503050406030204" pitchFamily="18" charset="0"/>
                            </a:rPr>
                            <m:t>+480</m:t>
                          </m:r>
                          <m:r>
                            <a:rPr lang="da-DK" b="0" i="1" smtClean="0">
                              <a:latin typeface="Cambria Math" panose="02040503050406030204" pitchFamily="18" charset="0"/>
                            </a:rPr>
                            <m:t>𝑚𝑖𝑛</m:t>
                          </m:r>
                          <m:r>
                            <a:rPr lang="da-DK" b="0" i="1" smtClean="0">
                              <a:latin typeface="Cambria Math" panose="02040503050406030204" pitchFamily="18" charset="0"/>
                            </a:rPr>
                            <m:t>)</m:t>
                          </m:r>
                        </m:den>
                      </m:f>
                      <m:r>
                        <a:rPr lang="da-DK" b="0" i="1" smtClean="0">
                          <a:latin typeface="Cambria Math" panose="02040503050406030204" pitchFamily="18" charset="0"/>
                        </a:rPr>
                        <m:t>=20% </m:t>
                      </m:r>
                      <m:r>
                        <a:rPr lang="da-DK" b="0" i="1" smtClean="0">
                          <a:latin typeface="Cambria Math" panose="02040503050406030204" pitchFamily="18" charset="0"/>
                        </a:rPr>
                        <m:t>𝑑𝑢𝑡𝑦</m:t>
                      </m:r>
                      <m:r>
                        <a:rPr lang="da-DK" b="0" i="1" smtClean="0">
                          <a:latin typeface="Cambria Math" panose="02040503050406030204" pitchFamily="18" charset="0"/>
                        </a:rPr>
                        <m:t> </m:t>
                      </m:r>
                      <m:r>
                        <a:rPr lang="da-DK" b="0" i="1" smtClean="0">
                          <a:latin typeface="Cambria Math" panose="02040503050406030204" pitchFamily="18" charset="0"/>
                        </a:rPr>
                        <m:t>𝑐𝑦𝑐𝑙𝑒</m:t>
                      </m:r>
                    </m:oMath>
                  </m:oMathPara>
                </a14:m>
                <a:endParaRPr lang="da-DK" dirty="0"/>
              </a:p>
            </p:txBody>
          </p:sp>
        </mc:Choice>
        <mc:Fallback xmlns="">
          <p:sp>
            <p:nvSpPr>
              <p:cNvPr id="26" name="TextBox 25">
                <a:extLst>
                  <a:ext uri="{FF2B5EF4-FFF2-40B4-BE49-F238E27FC236}">
                    <a16:creationId xmlns:a16="http://schemas.microsoft.com/office/drawing/2014/main" id="{DC11C61F-919A-ED40-94D0-EC2E84CE997B}"/>
                  </a:ext>
                </a:extLst>
              </p:cNvPr>
              <p:cNvSpPr txBox="1">
                <a:spLocks noRot="1" noChangeAspect="1" noMove="1" noResize="1" noEditPoints="1" noAdjustHandles="1" noChangeArrowheads="1" noChangeShapeType="1" noTextEdit="1"/>
              </p:cNvSpPr>
              <p:nvPr/>
            </p:nvSpPr>
            <p:spPr>
              <a:xfrm>
                <a:off x="787905" y="2539874"/>
                <a:ext cx="4040530" cy="569580"/>
              </a:xfrm>
              <a:prstGeom prst="rect">
                <a:avLst/>
              </a:prstGeom>
              <a:blipFill>
                <a:blip r:embed="rId3"/>
                <a:stretch>
                  <a:fillRect/>
                </a:stretch>
              </a:blipFill>
            </p:spPr>
            <p:txBody>
              <a:bodyPr/>
              <a:lstStyle/>
              <a:p>
                <a:r>
                  <a:rPr lang="da-DK">
                    <a:noFill/>
                  </a:rPr>
                  <a:t> </a:t>
                </a:r>
              </a:p>
            </p:txBody>
          </p:sp>
        </mc:Fallback>
      </mc:AlternateContent>
      <p:grpSp>
        <p:nvGrpSpPr>
          <p:cNvPr id="35" name="Group 34">
            <a:extLst>
              <a:ext uri="{FF2B5EF4-FFF2-40B4-BE49-F238E27FC236}">
                <a16:creationId xmlns:a16="http://schemas.microsoft.com/office/drawing/2014/main" id="{A1C901F9-2E92-6E83-E568-8849463D62CC}"/>
              </a:ext>
            </a:extLst>
          </p:cNvPr>
          <p:cNvGrpSpPr/>
          <p:nvPr/>
        </p:nvGrpSpPr>
        <p:grpSpPr>
          <a:xfrm>
            <a:off x="5650943" y="2874482"/>
            <a:ext cx="5581739" cy="3933109"/>
            <a:chOff x="4111511" y="2806512"/>
            <a:chExt cx="5581739" cy="3933109"/>
          </a:xfrm>
        </p:grpSpPr>
        <p:grpSp>
          <p:nvGrpSpPr>
            <p:cNvPr id="5" name="Group 4">
              <a:extLst>
                <a:ext uri="{FF2B5EF4-FFF2-40B4-BE49-F238E27FC236}">
                  <a16:creationId xmlns:a16="http://schemas.microsoft.com/office/drawing/2014/main" id="{98BEFAA4-A0D5-CC8B-0A23-F62C360C804A}"/>
                </a:ext>
              </a:extLst>
            </p:cNvPr>
            <p:cNvGrpSpPr/>
            <p:nvPr/>
          </p:nvGrpSpPr>
          <p:grpSpPr>
            <a:xfrm>
              <a:off x="4111511" y="2806512"/>
              <a:ext cx="5581739" cy="3933109"/>
              <a:chOff x="2444304" y="2104241"/>
              <a:chExt cx="7071171" cy="4714944"/>
            </a:xfrm>
          </p:grpSpPr>
          <p:pic>
            <p:nvPicPr>
              <p:cNvPr id="6" name="Picture 5">
                <a:extLst>
                  <a:ext uri="{FF2B5EF4-FFF2-40B4-BE49-F238E27FC236}">
                    <a16:creationId xmlns:a16="http://schemas.microsoft.com/office/drawing/2014/main" id="{19528333-9BFA-66FB-08C0-0AF281816684}"/>
                  </a:ext>
                </a:extLst>
              </p:cNvPr>
              <p:cNvPicPr>
                <a:picLocks noChangeAspect="1"/>
              </p:cNvPicPr>
              <p:nvPr/>
            </p:nvPicPr>
            <p:blipFill>
              <a:blip r:embed="rId4"/>
              <a:stretch>
                <a:fillRect/>
              </a:stretch>
            </p:blipFill>
            <p:spPr>
              <a:xfrm>
                <a:off x="2444304" y="2104241"/>
                <a:ext cx="7071171" cy="4591834"/>
              </a:xfrm>
              <a:prstGeom prst="rect">
                <a:avLst/>
              </a:prstGeom>
            </p:spPr>
          </p:pic>
          <p:sp>
            <p:nvSpPr>
              <p:cNvPr id="7" name="TextBox 6">
                <a:extLst>
                  <a:ext uri="{FF2B5EF4-FFF2-40B4-BE49-F238E27FC236}">
                    <a16:creationId xmlns:a16="http://schemas.microsoft.com/office/drawing/2014/main" id="{7DAD7B57-CACE-A0B7-B417-7A295E9871F9}"/>
                  </a:ext>
                </a:extLst>
              </p:cNvPr>
              <p:cNvSpPr txBox="1"/>
              <p:nvPr/>
            </p:nvSpPr>
            <p:spPr>
              <a:xfrm>
                <a:off x="2676525" y="2104241"/>
                <a:ext cx="643125" cy="261610"/>
              </a:xfrm>
              <a:prstGeom prst="rect">
                <a:avLst/>
              </a:prstGeom>
              <a:noFill/>
            </p:spPr>
            <p:txBody>
              <a:bodyPr wrap="none" rtlCol="0">
                <a:spAutoFit/>
              </a:bodyPr>
              <a:lstStyle/>
              <a:p>
                <a:r>
                  <a:rPr lang="da-DK" sz="1050" dirty="0"/>
                  <a:t>Ampere</a:t>
                </a:r>
              </a:p>
            </p:txBody>
          </p:sp>
          <p:sp>
            <p:nvSpPr>
              <p:cNvPr id="8" name="TextBox 7">
                <a:extLst>
                  <a:ext uri="{FF2B5EF4-FFF2-40B4-BE49-F238E27FC236}">
                    <a16:creationId xmlns:a16="http://schemas.microsoft.com/office/drawing/2014/main" id="{DC3124D6-532D-F321-2284-D9ADA9BED16A}"/>
                  </a:ext>
                </a:extLst>
              </p:cNvPr>
              <p:cNvSpPr txBox="1"/>
              <p:nvPr/>
            </p:nvSpPr>
            <p:spPr>
              <a:xfrm>
                <a:off x="8862732" y="6572964"/>
                <a:ext cx="652743" cy="246221"/>
              </a:xfrm>
              <a:prstGeom prst="rect">
                <a:avLst/>
              </a:prstGeom>
              <a:noFill/>
            </p:spPr>
            <p:txBody>
              <a:bodyPr wrap="none" rtlCol="0">
                <a:spAutoFit/>
              </a:bodyPr>
              <a:lstStyle/>
              <a:p>
                <a:r>
                  <a:rPr lang="da-DK" sz="1000" dirty="0"/>
                  <a:t>Minutter</a:t>
                </a:r>
              </a:p>
            </p:txBody>
          </p:sp>
          <p:cxnSp>
            <p:nvCxnSpPr>
              <p:cNvPr id="9" name="Straight Connector 8">
                <a:extLst>
                  <a:ext uri="{FF2B5EF4-FFF2-40B4-BE49-F238E27FC236}">
                    <a16:creationId xmlns:a16="http://schemas.microsoft.com/office/drawing/2014/main" id="{390C297A-4E78-0F6F-E3AB-C7483D8CAD49}"/>
                  </a:ext>
                </a:extLst>
              </p:cNvPr>
              <p:cNvCxnSpPr>
                <a:cxnSpLocks/>
              </p:cNvCxnSpPr>
              <p:nvPr/>
            </p:nvCxnSpPr>
            <p:spPr>
              <a:xfrm>
                <a:off x="2676525" y="6499860"/>
                <a:ext cx="142875" cy="0"/>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1359EC0-2237-8C97-E5DA-1F3AA3E32D38}"/>
                  </a:ext>
                </a:extLst>
              </p:cNvPr>
              <p:cNvCxnSpPr>
                <a:cxnSpLocks/>
              </p:cNvCxnSpPr>
              <p:nvPr/>
            </p:nvCxnSpPr>
            <p:spPr>
              <a:xfrm flipV="1">
                <a:off x="2814636" y="3112294"/>
                <a:ext cx="4763" cy="3387566"/>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71F7EEA-2E30-D031-C699-B5B167FFF027}"/>
                  </a:ext>
                </a:extLst>
              </p:cNvPr>
              <p:cNvCxnSpPr>
                <a:cxnSpLocks/>
              </p:cNvCxnSpPr>
              <p:nvPr/>
            </p:nvCxnSpPr>
            <p:spPr>
              <a:xfrm flipV="1">
                <a:off x="2819399" y="3006089"/>
                <a:ext cx="861061" cy="106205"/>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2B9ACC3-69F5-F7AF-8746-9BA0069BA848}"/>
                  </a:ext>
                </a:extLst>
              </p:cNvPr>
              <p:cNvCxnSpPr>
                <a:cxnSpLocks/>
              </p:cNvCxnSpPr>
              <p:nvPr/>
            </p:nvCxnSpPr>
            <p:spPr>
              <a:xfrm>
                <a:off x="3680460" y="3015614"/>
                <a:ext cx="0" cy="3484246"/>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02C7387-B428-32E4-FD6A-97BDD2F1F232}"/>
                  </a:ext>
                </a:extLst>
              </p:cNvPr>
              <p:cNvCxnSpPr/>
              <p:nvPr/>
            </p:nvCxnSpPr>
            <p:spPr>
              <a:xfrm>
                <a:off x="3680460" y="6499860"/>
                <a:ext cx="1341120" cy="0"/>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422EC6B-A708-A2E8-9F75-3015086F4AE2}"/>
                  </a:ext>
                </a:extLst>
              </p:cNvPr>
              <p:cNvCxnSpPr>
                <a:cxnSpLocks/>
              </p:cNvCxnSpPr>
              <p:nvPr/>
            </p:nvCxnSpPr>
            <p:spPr>
              <a:xfrm flipV="1">
                <a:off x="5021580" y="3078241"/>
                <a:ext cx="0" cy="3421619"/>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300707F-DBA6-E7C7-A75A-5B84821488F7}"/>
                  </a:ext>
                </a:extLst>
              </p:cNvPr>
              <p:cNvCxnSpPr>
                <a:cxnSpLocks/>
              </p:cNvCxnSpPr>
              <p:nvPr/>
            </p:nvCxnSpPr>
            <p:spPr>
              <a:xfrm flipV="1">
                <a:off x="5021103" y="3040141"/>
                <a:ext cx="342900" cy="38100"/>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A2713A3-37B8-9E94-8DFE-91C0B43BB4FF}"/>
                  </a:ext>
                </a:extLst>
              </p:cNvPr>
              <p:cNvCxnSpPr>
                <a:cxnSpLocks/>
              </p:cNvCxnSpPr>
              <p:nvPr/>
            </p:nvCxnSpPr>
            <p:spPr>
              <a:xfrm>
                <a:off x="5364480" y="3044188"/>
                <a:ext cx="0" cy="3455672"/>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76A085A-8091-3B1A-A1B8-0DA5AD4C4E3F}"/>
                  </a:ext>
                </a:extLst>
              </p:cNvPr>
              <p:cNvCxnSpPr/>
              <p:nvPr/>
            </p:nvCxnSpPr>
            <p:spPr>
              <a:xfrm>
                <a:off x="5364480" y="6499860"/>
                <a:ext cx="990600" cy="0"/>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127E123-815D-C286-E671-ED0A5E1ACB5F}"/>
                  </a:ext>
                </a:extLst>
              </p:cNvPr>
              <p:cNvCxnSpPr/>
              <p:nvPr/>
            </p:nvCxnSpPr>
            <p:spPr>
              <a:xfrm flipV="1">
                <a:off x="6355080" y="3025140"/>
                <a:ext cx="0" cy="3474720"/>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C4C63FE-DDC3-4C74-6B1E-5D78C7845B14}"/>
                  </a:ext>
                </a:extLst>
              </p:cNvPr>
              <p:cNvCxnSpPr>
                <a:cxnSpLocks/>
              </p:cNvCxnSpPr>
              <p:nvPr/>
            </p:nvCxnSpPr>
            <p:spPr>
              <a:xfrm flipV="1">
                <a:off x="6355079" y="3006089"/>
                <a:ext cx="160021" cy="19051"/>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FAFFAE3-A4DB-DF84-789D-B100108C36B2}"/>
                  </a:ext>
                </a:extLst>
              </p:cNvPr>
              <p:cNvCxnSpPr/>
              <p:nvPr/>
            </p:nvCxnSpPr>
            <p:spPr>
              <a:xfrm>
                <a:off x="6515100" y="3006090"/>
                <a:ext cx="0" cy="3493770"/>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6A34A3B-D3EB-57C3-CECA-CBB23808F8B8}"/>
                  </a:ext>
                </a:extLst>
              </p:cNvPr>
              <p:cNvCxnSpPr/>
              <p:nvPr/>
            </p:nvCxnSpPr>
            <p:spPr>
              <a:xfrm>
                <a:off x="6515100" y="6499860"/>
                <a:ext cx="845820" cy="0"/>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62DE5F9-024B-2065-2D0C-57D2292AA9E9}"/>
                  </a:ext>
                </a:extLst>
              </p:cNvPr>
              <p:cNvCxnSpPr>
                <a:cxnSpLocks/>
              </p:cNvCxnSpPr>
              <p:nvPr/>
            </p:nvCxnSpPr>
            <p:spPr>
              <a:xfrm flipV="1">
                <a:off x="7360920" y="3078241"/>
                <a:ext cx="0" cy="3421619"/>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A67DDBD-56EB-21BC-C778-BDE89B470A41}"/>
                  </a:ext>
                </a:extLst>
              </p:cNvPr>
              <p:cNvCxnSpPr>
                <a:cxnSpLocks/>
              </p:cNvCxnSpPr>
              <p:nvPr/>
            </p:nvCxnSpPr>
            <p:spPr>
              <a:xfrm flipV="1">
                <a:off x="7360920" y="3040141"/>
                <a:ext cx="525780" cy="38100"/>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314C0A3-6EFF-1DAA-878B-0B3215870238}"/>
                  </a:ext>
                </a:extLst>
              </p:cNvPr>
              <p:cNvCxnSpPr>
                <a:cxnSpLocks/>
              </p:cNvCxnSpPr>
              <p:nvPr/>
            </p:nvCxnSpPr>
            <p:spPr>
              <a:xfrm>
                <a:off x="7886700" y="3040141"/>
                <a:ext cx="0" cy="3459719"/>
              </a:xfrm>
              <a:prstGeom prst="line">
                <a:avLst/>
              </a:prstGeom>
              <a:ln w="38100" cap="rnd"/>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BA3F313-87CE-7871-2DA0-CE6CCDBAB1A1}"/>
                  </a:ext>
                </a:extLst>
              </p:cNvPr>
              <p:cNvCxnSpPr>
                <a:cxnSpLocks/>
              </p:cNvCxnSpPr>
              <p:nvPr/>
            </p:nvCxnSpPr>
            <p:spPr>
              <a:xfrm flipV="1">
                <a:off x="7886700" y="6499859"/>
                <a:ext cx="820197" cy="1"/>
              </a:xfrm>
              <a:prstGeom prst="line">
                <a:avLst/>
              </a:prstGeom>
              <a:ln w="38100" cap="rnd"/>
            </p:spPr>
            <p:style>
              <a:lnRef idx="1">
                <a:schemeClr val="accent1"/>
              </a:lnRef>
              <a:fillRef idx="0">
                <a:schemeClr val="accent1"/>
              </a:fillRef>
              <a:effectRef idx="0">
                <a:schemeClr val="accent1"/>
              </a:effectRef>
              <a:fontRef idx="minor">
                <a:schemeClr val="tx1"/>
              </a:fontRef>
            </p:style>
          </p:cxnSp>
        </p:grpSp>
        <p:sp>
          <p:nvSpPr>
            <p:cNvPr id="27" name="TextBox 26">
              <a:extLst>
                <a:ext uri="{FF2B5EF4-FFF2-40B4-BE49-F238E27FC236}">
                  <a16:creationId xmlns:a16="http://schemas.microsoft.com/office/drawing/2014/main" id="{51A1F2FE-7288-4432-06D9-06A3D7D3DC8F}"/>
                </a:ext>
              </a:extLst>
            </p:cNvPr>
            <p:cNvSpPr txBox="1"/>
            <p:nvPr/>
          </p:nvSpPr>
          <p:spPr>
            <a:xfrm>
              <a:off x="4517834" y="3293649"/>
              <a:ext cx="458780" cy="369332"/>
            </a:xfrm>
            <a:prstGeom prst="rect">
              <a:avLst/>
            </a:prstGeom>
            <a:noFill/>
          </p:spPr>
          <p:txBody>
            <a:bodyPr wrap="none" rtlCol="0">
              <a:spAutoFit/>
            </a:bodyPr>
            <a:lstStyle/>
            <a:p>
              <a:r>
                <a:rPr lang="da-DK" dirty="0">
                  <a:solidFill>
                    <a:schemeClr val="accent6">
                      <a:lumMod val="75000"/>
                    </a:schemeClr>
                  </a:solidFill>
                </a:rPr>
                <a:t>On</a:t>
              </a:r>
            </a:p>
          </p:txBody>
        </p:sp>
        <p:sp>
          <p:nvSpPr>
            <p:cNvPr id="28" name="TextBox 27">
              <a:extLst>
                <a:ext uri="{FF2B5EF4-FFF2-40B4-BE49-F238E27FC236}">
                  <a16:creationId xmlns:a16="http://schemas.microsoft.com/office/drawing/2014/main" id="{EC45DF5E-B08F-1E34-AD8F-B5735C7068F7}"/>
                </a:ext>
              </a:extLst>
            </p:cNvPr>
            <p:cNvSpPr txBox="1"/>
            <p:nvPr/>
          </p:nvSpPr>
          <p:spPr>
            <a:xfrm>
              <a:off x="5362874" y="6147317"/>
              <a:ext cx="475771" cy="369332"/>
            </a:xfrm>
            <a:prstGeom prst="rect">
              <a:avLst/>
            </a:prstGeom>
            <a:noFill/>
          </p:spPr>
          <p:txBody>
            <a:bodyPr wrap="none" rtlCol="0">
              <a:spAutoFit/>
            </a:bodyPr>
            <a:lstStyle/>
            <a:p>
              <a:r>
                <a:rPr lang="da-DK" dirty="0" err="1">
                  <a:solidFill>
                    <a:srgbClr val="FF0000"/>
                  </a:solidFill>
                </a:rPr>
                <a:t>Off</a:t>
              </a:r>
              <a:endParaRPr lang="da-DK" dirty="0">
                <a:solidFill>
                  <a:srgbClr val="FF0000"/>
                </a:solidFill>
              </a:endParaRPr>
            </a:p>
          </p:txBody>
        </p:sp>
      </p:grpSp>
      <p:sp>
        <p:nvSpPr>
          <p:cNvPr id="29" name="TextBox 28">
            <a:extLst>
              <a:ext uri="{FF2B5EF4-FFF2-40B4-BE49-F238E27FC236}">
                <a16:creationId xmlns:a16="http://schemas.microsoft.com/office/drawing/2014/main" id="{D0413778-713E-00E4-D77D-C12DB9CE9B84}"/>
              </a:ext>
            </a:extLst>
          </p:cNvPr>
          <p:cNvSpPr txBox="1"/>
          <p:nvPr/>
        </p:nvSpPr>
        <p:spPr>
          <a:xfrm flipH="1">
            <a:off x="417350" y="3142764"/>
            <a:ext cx="5110600" cy="2862322"/>
          </a:xfrm>
          <a:prstGeom prst="rect">
            <a:avLst/>
          </a:prstGeom>
          <a:noFill/>
        </p:spPr>
        <p:txBody>
          <a:bodyPr wrap="square" rtlCol="0">
            <a:spAutoFit/>
          </a:bodyPr>
          <a:lstStyle/>
          <a:p>
            <a:r>
              <a:rPr lang="da-DK" dirty="0"/>
              <a:t>Kompressoren bruger 10 Ampere når den kører og den kører 20% tiden.</a:t>
            </a:r>
          </a:p>
          <a:p>
            <a:endParaRPr lang="da-DK" dirty="0"/>
          </a:p>
          <a:p>
            <a:r>
              <a:rPr lang="da-DK" dirty="0"/>
              <a:t>Kompressoren bruger i gennemsnit:</a:t>
            </a:r>
          </a:p>
          <a:p>
            <a:endParaRPr lang="da-DK" dirty="0"/>
          </a:p>
          <a:p>
            <a:endParaRPr lang="da-DK" dirty="0"/>
          </a:p>
          <a:p>
            <a:r>
              <a:rPr lang="da-DK" dirty="0"/>
              <a:t>Via effektloven kan effekten beregnes som: </a:t>
            </a:r>
          </a:p>
          <a:p>
            <a:endParaRPr lang="da-DK" dirty="0"/>
          </a:p>
          <a:p>
            <a:endParaRPr lang="da-DK" dirty="0"/>
          </a:p>
          <a:p>
            <a:r>
              <a:rPr lang="da-DK" dirty="0"/>
              <a:t>Kompressoren var 2 timer om at bruge de 460W så:</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205A751E-C1CC-8DF3-281F-A275D207A61C}"/>
                  </a:ext>
                </a:extLst>
              </p:cNvPr>
              <p:cNvSpPr txBox="1"/>
              <p:nvPr/>
            </p:nvSpPr>
            <p:spPr>
              <a:xfrm>
                <a:off x="836004" y="4367007"/>
                <a:ext cx="155940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a-DK" b="0" i="1" smtClean="0">
                          <a:latin typeface="Cambria Math" panose="02040503050406030204" pitchFamily="18" charset="0"/>
                        </a:rPr>
                        <m:t>10</m:t>
                      </m:r>
                      <m:r>
                        <a:rPr lang="da-DK" b="0" i="1" smtClean="0">
                          <a:latin typeface="Cambria Math" panose="02040503050406030204" pitchFamily="18" charset="0"/>
                        </a:rPr>
                        <m:t>𝐴</m:t>
                      </m:r>
                      <m:r>
                        <a:rPr lang="da-DK" b="0" i="1" smtClean="0">
                          <a:latin typeface="Cambria Math" panose="02040503050406030204" pitchFamily="18" charset="0"/>
                          <a:ea typeface="Cambria Math" panose="02040503050406030204" pitchFamily="18" charset="0"/>
                        </a:rPr>
                        <m:t>∙</m:t>
                      </m:r>
                      <m:r>
                        <a:rPr lang="da-DK" b="0" i="1" smtClean="0">
                          <a:latin typeface="Cambria Math" panose="02040503050406030204" pitchFamily="18" charset="0"/>
                        </a:rPr>
                        <m:t>0,2=2 </m:t>
                      </m:r>
                      <m:r>
                        <a:rPr lang="da-DK" b="0" i="1" smtClean="0">
                          <a:latin typeface="Cambria Math" panose="02040503050406030204" pitchFamily="18" charset="0"/>
                        </a:rPr>
                        <m:t>𝐴</m:t>
                      </m:r>
                    </m:oMath>
                  </m:oMathPara>
                </a14:m>
                <a:endParaRPr lang="da-DK" dirty="0"/>
              </a:p>
            </p:txBody>
          </p:sp>
        </mc:Choice>
        <mc:Fallback xmlns="">
          <p:sp>
            <p:nvSpPr>
              <p:cNvPr id="30" name="TextBox 29">
                <a:extLst>
                  <a:ext uri="{FF2B5EF4-FFF2-40B4-BE49-F238E27FC236}">
                    <a16:creationId xmlns:a16="http://schemas.microsoft.com/office/drawing/2014/main" id="{205A751E-C1CC-8DF3-281F-A275D207A61C}"/>
                  </a:ext>
                </a:extLst>
              </p:cNvPr>
              <p:cNvSpPr txBox="1">
                <a:spLocks noRot="1" noChangeAspect="1" noMove="1" noResize="1" noEditPoints="1" noAdjustHandles="1" noChangeArrowheads="1" noChangeShapeType="1" noTextEdit="1"/>
              </p:cNvSpPr>
              <p:nvPr/>
            </p:nvSpPr>
            <p:spPr>
              <a:xfrm>
                <a:off x="836004" y="4367007"/>
                <a:ext cx="1559401" cy="276999"/>
              </a:xfrm>
              <a:prstGeom prst="rect">
                <a:avLst/>
              </a:prstGeom>
              <a:blipFill>
                <a:blip r:embed="rId5"/>
                <a:stretch>
                  <a:fillRect l="-3125" r="-3125" b="-6522"/>
                </a:stretch>
              </a:blipFill>
            </p:spPr>
            <p:txBody>
              <a:bodyPr/>
              <a:lstStyle/>
              <a:p>
                <a:r>
                  <a:rPr lang="da-DK">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D4B95A68-A2C2-340E-229C-5EB4AE7A8C23}"/>
                  </a:ext>
                </a:extLst>
              </p:cNvPr>
              <p:cNvSpPr txBox="1"/>
              <p:nvPr/>
            </p:nvSpPr>
            <p:spPr>
              <a:xfrm>
                <a:off x="836004" y="5220255"/>
                <a:ext cx="330250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a-DK" b="0" i="1" smtClean="0">
                          <a:latin typeface="Cambria Math" panose="02040503050406030204" pitchFamily="18" charset="0"/>
                        </a:rPr>
                        <m:t>230 </m:t>
                      </m:r>
                      <m:r>
                        <a:rPr lang="da-DK" b="0" i="1" smtClean="0">
                          <a:latin typeface="Cambria Math" panose="02040503050406030204" pitchFamily="18" charset="0"/>
                        </a:rPr>
                        <m:t>𝑉𝑜𝑙𝑡</m:t>
                      </m:r>
                      <m:r>
                        <a:rPr lang="da-DK" b="0" i="1" smtClean="0">
                          <a:latin typeface="Cambria Math" panose="02040503050406030204" pitchFamily="18" charset="0"/>
                        </a:rPr>
                        <m:t> ∙2</m:t>
                      </m:r>
                      <m:r>
                        <a:rPr lang="da-DK" b="0" i="1" smtClean="0">
                          <a:latin typeface="Cambria Math" panose="02040503050406030204" pitchFamily="18" charset="0"/>
                        </a:rPr>
                        <m:t>𝐴𝑚𝑝𝑒𝑟𝑒</m:t>
                      </m:r>
                      <m:r>
                        <a:rPr lang="da-DK" b="0" i="1" smtClean="0">
                          <a:latin typeface="Cambria Math" panose="02040503050406030204" pitchFamily="18" charset="0"/>
                          <a:ea typeface="Cambria Math" panose="02040503050406030204" pitchFamily="18" charset="0"/>
                        </a:rPr>
                        <m:t>≈</m:t>
                      </m:r>
                      <m:r>
                        <a:rPr lang="da-DK" b="0" i="1" smtClean="0">
                          <a:latin typeface="Cambria Math" panose="02040503050406030204" pitchFamily="18" charset="0"/>
                        </a:rPr>
                        <m:t>460</m:t>
                      </m:r>
                      <m:r>
                        <a:rPr lang="da-DK" b="0" i="1" smtClean="0">
                          <a:latin typeface="Cambria Math" panose="02040503050406030204" pitchFamily="18" charset="0"/>
                        </a:rPr>
                        <m:t>𝑊𝑎𝑡𝑡</m:t>
                      </m:r>
                    </m:oMath>
                  </m:oMathPara>
                </a14:m>
                <a:endParaRPr lang="da-DK" dirty="0"/>
              </a:p>
            </p:txBody>
          </p:sp>
        </mc:Choice>
        <mc:Fallback xmlns="">
          <p:sp>
            <p:nvSpPr>
              <p:cNvPr id="31" name="TextBox 30">
                <a:extLst>
                  <a:ext uri="{FF2B5EF4-FFF2-40B4-BE49-F238E27FC236}">
                    <a16:creationId xmlns:a16="http://schemas.microsoft.com/office/drawing/2014/main" id="{D4B95A68-A2C2-340E-229C-5EB4AE7A8C23}"/>
                  </a:ext>
                </a:extLst>
              </p:cNvPr>
              <p:cNvSpPr txBox="1">
                <a:spLocks noRot="1" noChangeAspect="1" noMove="1" noResize="1" noEditPoints="1" noAdjustHandles="1" noChangeArrowheads="1" noChangeShapeType="1" noTextEdit="1"/>
              </p:cNvSpPr>
              <p:nvPr/>
            </p:nvSpPr>
            <p:spPr>
              <a:xfrm>
                <a:off x="836004" y="5220255"/>
                <a:ext cx="3302507" cy="276999"/>
              </a:xfrm>
              <a:prstGeom prst="rect">
                <a:avLst/>
              </a:prstGeom>
              <a:blipFill>
                <a:blip r:embed="rId6"/>
                <a:stretch>
                  <a:fillRect l="-1107" r="-1292" b="-32609"/>
                </a:stretch>
              </a:blipFill>
            </p:spPr>
            <p:txBody>
              <a:bodyPr/>
              <a:lstStyle/>
              <a:p>
                <a:r>
                  <a:rPr lang="da-DK">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567703E9-92BA-15A4-47E4-D42EC1F7277E}"/>
                  </a:ext>
                </a:extLst>
              </p:cNvPr>
              <p:cNvSpPr txBox="1"/>
              <p:nvPr/>
            </p:nvSpPr>
            <p:spPr>
              <a:xfrm>
                <a:off x="787905" y="6074619"/>
                <a:ext cx="3194977" cy="5203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da-DK" i="1" smtClean="0">
                              <a:latin typeface="Cambria Math" panose="02040503050406030204" pitchFamily="18" charset="0"/>
                            </a:rPr>
                          </m:ctrlPr>
                        </m:fPr>
                        <m:num>
                          <m:r>
                            <a:rPr lang="da-DK" b="0" i="1" smtClean="0">
                              <a:latin typeface="Cambria Math" panose="02040503050406030204" pitchFamily="18" charset="0"/>
                            </a:rPr>
                            <m:t>460</m:t>
                          </m:r>
                          <m:r>
                            <a:rPr lang="da-DK" b="0" i="1" smtClean="0">
                              <a:latin typeface="Cambria Math" panose="02040503050406030204" pitchFamily="18" charset="0"/>
                            </a:rPr>
                            <m:t>𝑊</m:t>
                          </m:r>
                        </m:num>
                        <m:den>
                          <m:r>
                            <a:rPr lang="da-DK" b="0" i="1" smtClean="0">
                              <a:latin typeface="Cambria Math" panose="02040503050406030204" pitchFamily="18" charset="0"/>
                            </a:rPr>
                            <m:t>2</m:t>
                          </m:r>
                          <m:r>
                            <a:rPr lang="da-DK" b="0" i="1" smtClean="0">
                              <a:latin typeface="Cambria Math" panose="02040503050406030204" pitchFamily="18" charset="0"/>
                            </a:rPr>
                            <m:t>𝑡𝑖𝑚𝑒𝑟</m:t>
                          </m:r>
                        </m:den>
                      </m:f>
                      <m:r>
                        <a:rPr lang="da-DK" b="0" i="1" smtClean="0">
                          <a:latin typeface="Cambria Math" panose="02040503050406030204" pitchFamily="18" charset="0"/>
                          <a:ea typeface="Cambria Math" panose="02040503050406030204" pitchFamily="18" charset="0"/>
                        </a:rPr>
                        <m:t>≈</m:t>
                      </m:r>
                      <m:r>
                        <a:rPr lang="da-DK" b="0" i="1" smtClean="0">
                          <a:latin typeface="Cambria Math" panose="02040503050406030204" pitchFamily="18" charset="0"/>
                        </a:rPr>
                        <m:t>230</m:t>
                      </m:r>
                      <m:r>
                        <a:rPr lang="da-DK" b="0" i="1" smtClean="0">
                          <a:latin typeface="Cambria Math" panose="02040503050406030204" pitchFamily="18" charset="0"/>
                        </a:rPr>
                        <m:t>𝑊h</m:t>
                      </m:r>
                      <m:r>
                        <a:rPr lang="da-DK" b="0" i="1" smtClean="0">
                          <a:latin typeface="Cambria Math" panose="02040503050406030204" pitchFamily="18" charset="0"/>
                        </a:rPr>
                        <m:t>= 0,230</m:t>
                      </m:r>
                      <m:r>
                        <a:rPr lang="da-DK" b="0" i="1" smtClean="0">
                          <a:latin typeface="Cambria Math" panose="02040503050406030204" pitchFamily="18" charset="0"/>
                        </a:rPr>
                        <m:t>𝑘𝑊h</m:t>
                      </m:r>
                    </m:oMath>
                  </m:oMathPara>
                </a14:m>
                <a:endParaRPr lang="da-DK" dirty="0"/>
              </a:p>
            </p:txBody>
          </p:sp>
        </mc:Choice>
        <mc:Fallback xmlns="">
          <p:sp>
            <p:nvSpPr>
              <p:cNvPr id="36" name="TextBox 35">
                <a:extLst>
                  <a:ext uri="{FF2B5EF4-FFF2-40B4-BE49-F238E27FC236}">
                    <a16:creationId xmlns:a16="http://schemas.microsoft.com/office/drawing/2014/main" id="{567703E9-92BA-15A4-47E4-D42EC1F7277E}"/>
                  </a:ext>
                </a:extLst>
              </p:cNvPr>
              <p:cNvSpPr txBox="1">
                <a:spLocks noRot="1" noChangeAspect="1" noMove="1" noResize="1" noEditPoints="1" noAdjustHandles="1" noChangeArrowheads="1" noChangeShapeType="1" noTextEdit="1"/>
              </p:cNvSpPr>
              <p:nvPr/>
            </p:nvSpPr>
            <p:spPr>
              <a:xfrm>
                <a:off x="787905" y="6074619"/>
                <a:ext cx="3194977" cy="520399"/>
              </a:xfrm>
              <a:prstGeom prst="rect">
                <a:avLst/>
              </a:prstGeom>
              <a:blipFill>
                <a:blip r:embed="rId7"/>
                <a:stretch>
                  <a:fillRect/>
                </a:stretch>
              </a:blipFill>
            </p:spPr>
            <p:txBody>
              <a:bodyPr/>
              <a:lstStyle/>
              <a:p>
                <a:r>
                  <a:rPr lang="da-DK">
                    <a:noFill/>
                  </a:rPr>
                  <a:t> </a:t>
                </a:r>
              </a:p>
            </p:txBody>
          </p:sp>
        </mc:Fallback>
      </mc:AlternateContent>
    </p:spTree>
    <p:extLst>
      <p:ext uri="{BB962C8B-B14F-4D97-AF65-F5344CB8AC3E}">
        <p14:creationId xmlns:p14="http://schemas.microsoft.com/office/powerpoint/2010/main" val="1068684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3259A-C724-CF7B-977E-3C1886DE2BE2}"/>
              </a:ext>
            </a:extLst>
          </p:cNvPr>
          <p:cNvSpPr>
            <a:spLocks noGrp="1"/>
          </p:cNvSpPr>
          <p:nvPr>
            <p:ph type="title"/>
          </p:nvPr>
        </p:nvSpPr>
        <p:spPr>
          <a:xfrm>
            <a:off x="838200" y="365126"/>
            <a:ext cx="10515600" cy="711200"/>
          </a:xfrm>
        </p:spPr>
        <p:style>
          <a:lnRef idx="2">
            <a:schemeClr val="dk1"/>
          </a:lnRef>
          <a:fillRef idx="1">
            <a:schemeClr val="lt1"/>
          </a:fillRef>
          <a:effectRef idx="0">
            <a:schemeClr val="dk1"/>
          </a:effectRef>
          <a:fontRef idx="minor">
            <a:schemeClr val="dk1"/>
          </a:fontRef>
        </p:style>
        <p:txBody>
          <a:bodyPr/>
          <a:lstStyle/>
          <a:p>
            <a:pPr algn="ctr"/>
            <a:r>
              <a:rPr lang="da-DK" dirty="0"/>
              <a:t>1 eller 3 faser</a:t>
            </a:r>
          </a:p>
        </p:txBody>
      </p:sp>
      <p:sp>
        <p:nvSpPr>
          <p:cNvPr id="3" name="Content Placeholder 2">
            <a:extLst>
              <a:ext uri="{FF2B5EF4-FFF2-40B4-BE49-F238E27FC236}">
                <a16:creationId xmlns:a16="http://schemas.microsoft.com/office/drawing/2014/main" id="{1BC7B901-993A-6802-447C-5C92AC9768DC}"/>
              </a:ext>
            </a:extLst>
          </p:cNvPr>
          <p:cNvSpPr>
            <a:spLocks noGrp="1"/>
          </p:cNvSpPr>
          <p:nvPr>
            <p:ph idx="1"/>
          </p:nvPr>
        </p:nvSpPr>
        <p:spPr>
          <a:xfrm>
            <a:off x="764309" y="1702354"/>
            <a:ext cx="10515600" cy="4377433"/>
          </a:xfrm>
        </p:spPr>
        <p:txBody>
          <a:bodyPr>
            <a:normAutofit/>
          </a:bodyPr>
          <a:lstStyle/>
          <a:p>
            <a:r>
              <a:rPr lang="da-DK" dirty="0"/>
              <a:t>Opgave i grupper af 2 elever:</a:t>
            </a:r>
          </a:p>
          <a:p>
            <a:pPr lvl="1"/>
            <a:r>
              <a:rPr lang="da-DK" dirty="0"/>
              <a:t>Diskuter:</a:t>
            </a:r>
          </a:p>
          <a:p>
            <a:pPr lvl="2"/>
            <a:r>
              <a:rPr lang="da-DK" dirty="0"/>
              <a:t>Hvad betyder det for strøm og effektmåling hvis der er flere (f.eks. 3) faser frem for én?</a:t>
            </a:r>
          </a:p>
          <a:p>
            <a:pPr lvl="2"/>
            <a:r>
              <a:rPr lang="da-DK" dirty="0"/>
              <a:t>Er det nødvendigt at måle alle faser for at kunne beregne et forbrug?</a:t>
            </a:r>
          </a:p>
          <a:p>
            <a:pPr marL="0" indent="0">
              <a:buNone/>
            </a:pPr>
            <a:endParaRPr lang="da-DK" dirty="0"/>
          </a:p>
          <a:p>
            <a:pPr marL="0" indent="0">
              <a:buNone/>
            </a:pPr>
            <a:endParaRPr lang="da-DK" dirty="0"/>
          </a:p>
          <a:p>
            <a:pPr marL="0" indent="0">
              <a:buNone/>
            </a:pPr>
            <a:r>
              <a:rPr lang="da-DK" dirty="0"/>
              <a:t>				I har</a:t>
            </a:r>
          </a:p>
          <a:p>
            <a:pPr marL="0" indent="0">
              <a:buNone/>
            </a:pPr>
            <a:endParaRPr lang="da-DK" dirty="0"/>
          </a:p>
          <a:p>
            <a:pPr marL="0" indent="0">
              <a:buNone/>
            </a:pPr>
            <a:r>
              <a:rPr lang="da-DK" dirty="0"/>
              <a:t>Læreren samler op i klassen</a:t>
            </a:r>
          </a:p>
          <a:p>
            <a:endParaRPr lang="en-US" sz="1600" dirty="0"/>
          </a:p>
        </p:txBody>
      </p:sp>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title="EasyTimer">
                <a:extLst>
                  <a:ext uri="{FF2B5EF4-FFF2-40B4-BE49-F238E27FC236}">
                    <a16:creationId xmlns:a16="http://schemas.microsoft.com/office/drawing/2014/main" id="{6D7A6D91-DDB8-B59F-233E-808943D78614}"/>
                  </a:ext>
                </a:extLst>
              </p:cNvPr>
              <p:cNvGraphicFramePr>
                <a:graphicFrameLocks noGrp="1"/>
              </p:cNvGraphicFramePr>
              <p:nvPr>
                <p:extLst>
                  <p:ext uri="{D42A27DB-BD31-4B8C-83A1-F6EECF244321}">
                    <p14:modId xmlns:p14="http://schemas.microsoft.com/office/powerpoint/2010/main" val="4242594518"/>
                  </p:ext>
                </p:extLst>
              </p:nvPr>
            </p:nvGraphicFramePr>
            <p:xfrm>
              <a:off x="5623275" y="3590925"/>
              <a:ext cx="6848475" cy="3267075"/>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4" name="Add-in 3" title="EasyTimer">
                <a:extLst>
                  <a:ext uri="{FF2B5EF4-FFF2-40B4-BE49-F238E27FC236}">
                    <a16:creationId xmlns:a16="http://schemas.microsoft.com/office/drawing/2014/main" id="{6D7A6D91-DDB8-B59F-233E-808943D78614}"/>
                  </a:ext>
                </a:extLst>
              </p:cNvPr>
              <p:cNvPicPr>
                <a:picLocks noGrp="1" noRot="1" noChangeAspect="1" noMove="1" noResize="1" noEditPoints="1" noAdjustHandles="1" noChangeArrowheads="1" noChangeShapeType="1"/>
              </p:cNvPicPr>
              <p:nvPr/>
            </p:nvPicPr>
            <p:blipFill>
              <a:blip r:embed="rId4"/>
              <a:stretch>
                <a:fillRect/>
              </a:stretch>
            </p:blipFill>
            <p:spPr>
              <a:xfrm>
                <a:off x="5623275" y="3590925"/>
                <a:ext cx="6848475" cy="3267075"/>
              </a:xfrm>
              <a:prstGeom prst="rect">
                <a:avLst/>
              </a:prstGeom>
            </p:spPr>
          </p:pic>
        </mc:Fallback>
      </mc:AlternateContent>
    </p:spTree>
    <p:extLst>
      <p:ext uri="{BB962C8B-B14F-4D97-AF65-F5344CB8AC3E}">
        <p14:creationId xmlns:p14="http://schemas.microsoft.com/office/powerpoint/2010/main" val="3669808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7E7D8-2BF1-EA67-AEDB-22453A31A683}"/>
              </a:ext>
            </a:extLst>
          </p:cNvPr>
          <p:cNvSpPr>
            <a:spLocks noGrp="1"/>
          </p:cNvSpPr>
          <p:nvPr>
            <p:ph type="title"/>
          </p:nvPr>
        </p:nvSpPr>
        <p:spPr/>
        <p:txBody>
          <a:bodyPr/>
          <a:lstStyle/>
          <a:p>
            <a:pPr algn="ctr"/>
            <a:r>
              <a:rPr lang="da-DK" dirty="0"/>
              <a:t>Målt i virkeligheden på værkstedet</a:t>
            </a:r>
          </a:p>
        </p:txBody>
      </p:sp>
      <p:pic>
        <p:nvPicPr>
          <p:cNvPr id="9" name="Picture 8">
            <a:extLst>
              <a:ext uri="{FF2B5EF4-FFF2-40B4-BE49-F238E27FC236}">
                <a16:creationId xmlns:a16="http://schemas.microsoft.com/office/drawing/2014/main" id="{A87E494F-62C6-A874-56FE-905A61A9B0C8}"/>
              </a:ext>
            </a:extLst>
          </p:cNvPr>
          <p:cNvPicPr>
            <a:picLocks noChangeAspect="1"/>
          </p:cNvPicPr>
          <p:nvPr/>
        </p:nvPicPr>
        <p:blipFill>
          <a:blip r:embed="rId3"/>
          <a:stretch>
            <a:fillRect/>
          </a:stretch>
        </p:blipFill>
        <p:spPr>
          <a:xfrm>
            <a:off x="3136078" y="1247392"/>
            <a:ext cx="8217722" cy="5400000"/>
          </a:xfrm>
          <a:prstGeom prst="rect">
            <a:avLst/>
          </a:prstGeom>
        </p:spPr>
      </p:pic>
      <p:pic>
        <p:nvPicPr>
          <p:cNvPr id="7" name="Picture 6">
            <a:extLst>
              <a:ext uri="{FF2B5EF4-FFF2-40B4-BE49-F238E27FC236}">
                <a16:creationId xmlns:a16="http://schemas.microsoft.com/office/drawing/2014/main" id="{E9C08CF4-454A-8759-2638-ED16A041CEBA}"/>
              </a:ext>
            </a:extLst>
          </p:cNvPr>
          <p:cNvPicPr>
            <a:picLocks noChangeAspect="1"/>
          </p:cNvPicPr>
          <p:nvPr/>
        </p:nvPicPr>
        <p:blipFill>
          <a:blip r:embed="rId4"/>
          <a:stretch>
            <a:fillRect/>
          </a:stretch>
        </p:blipFill>
        <p:spPr>
          <a:xfrm>
            <a:off x="3136078" y="1247392"/>
            <a:ext cx="8237288" cy="5400000"/>
          </a:xfrm>
          <a:prstGeom prst="rect">
            <a:avLst/>
          </a:prstGeom>
        </p:spPr>
      </p:pic>
      <p:pic>
        <p:nvPicPr>
          <p:cNvPr id="11" name="Picture 10">
            <a:extLst>
              <a:ext uri="{FF2B5EF4-FFF2-40B4-BE49-F238E27FC236}">
                <a16:creationId xmlns:a16="http://schemas.microsoft.com/office/drawing/2014/main" id="{15A241DF-0301-5E70-4D8D-56FAF4C538B2}"/>
              </a:ext>
            </a:extLst>
          </p:cNvPr>
          <p:cNvPicPr>
            <a:picLocks noChangeAspect="1"/>
          </p:cNvPicPr>
          <p:nvPr/>
        </p:nvPicPr>
        <p:blipFill>
          <a:blip r:embed="rId5"/>
          <a:stretch>
            <a:fillRect/>
          </a:stretch>
        </p:blipFill>
        <p:spPr>
          <a:xfrm>
            <a:off x="3136078" y="1247392"/>
            <a:ext cx="8183425" cy="5400000"/>
          </a:xfrm>
          <a:prstGeom prst="rect">
            <a:avLst/>
          </a:prstGeom>
        </p:spPr>
      </p:pic>
    </p:spTree>
    <p:extLst>
      <p:ext uri="{BB962C8B-B14F-4D97-AF65-F5344CB8AC3E}">
        <p14:creationId xmlns:p14="http://schemas.microsoft.com/office/powerpoint/2010/main" val="278208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959D0-D7D2-3AD5-8C6E-60AF832E351A}"/>
              </a:ext>
            </a:extLst>
          </p:cNvPr>
          <p:cNvSpPr>
            <a:spLocks noGrp="1"/>
          </p:cNvSpPr>
          <p:nvPr>
            <p:ph type="title"/>
          </p:nvPr>
        </p:nvSpPr>
        <p:spPr/>
        <p:txBody>
          <a:bodyPr/>
          <a:lstStyle/>
          <a:p>
            <a:r>
              <a:rPr lang="da-DK" dirty="0"/>
              <a:t>Datafangst og behandling</a:t>
            </a:r>
          </a:p>
        </p:txBody>
      </p:sp>
      <p:sp>
        <p:nvSpPr>
          <p:cNvPr id="3" name="Content Placeholder 2">
            <a:extLst>
              <a:ext uri="{FF2B5EF4-FFF2-40B4-BE49-F238E27FC236}">
                <a16:creationId xmlns:a16="http://schemas.microsoft.com/office/drawing/2014/main" id="{8655189B-E94B-2425-7C8A-D348CAA3BF8F}"/>
              </a:ext>
            </a:extLst>
          </p:cNvPr>
          <p:cNvSpPr>
            <a:spLocks noGrp="1"/>
          </p:cNvSpPr>
          <p:nvPr>
            <p:ph idx="1"/>
          </p:nvPr>
        </p:nvSpPr>
        <p:spPr>
          <a:xfrm>
            <a:off x="838200" y="1545336"/>
            <a:ext cx="10515600" cy="5226939"/>
          </a:xfrm>
        </p:spPr>
        <p:txBody>
          <a:bodyPr>
            <a:normAutofit lnSpcReduction="10000"/>
          </a:bodyPr>
          <a:lstStyle/>
          <a:p>
            <a:pPr marL="0" indent="0">
              <a:buNone/>
            </a:pPr>
            <a:r>
              <a:rPr lang="da-DK" b="1" dirty="0"/>
              <a:t>Udstyr:</a:t>
            </a:r>
          </a:p>
          <a:p>
            <a:r>
              <a:rPr lang="da-DK" dirty="0"/>
              <a:t>Strømmåler, tang-amperemeter og måleadapter til 16A CEE-stik</a:t>
            </a:r>
          </a:p>
          <a:p>
            <a:r>
              <a:rPr lang="da-DK" dirty="0"/>
              <a:t>Mobiltelefon</a:t>
            </a:r>
          </a:p>
          <a:p>
            <a:r>
              <a:rPr lang="da-DK" dirty="0"/>
              <a:t>Computer med regneark (MSO365 Excel)</a:t>
            </a:r>
          </a:p>
          <a:p>
            <a:pPr lvl="1"/>
            <a:endParaRPr lang="da-DK" dirty="0"/>
          </a:p>
          <a:p>
            <a:pPr marL="0" indent="0">
              <a:buNone/>
            </a:pPr>
            <a:r>
              <a:rPr lang="da-DK" b="1" dirty="0"/>
              <a:t>Proces:</a:t>
            </a:r>
          </a:p>
          <a:p>
            <a:pPr marL="514350" indent="-514350">
              <a:buFont typeface="+mj-lt"/>
              <a:buAutoNum type="arabicPeriod"/>
            </a:pPr>
            <a:r>
              <a:rPr lang="da-DK" dirty="0"/>
              <a:t>Gør klar med udstyr</a:t>
            </a:r>
          </a:p>
          <a:p>
            <a:pPr marL="514350" indent="-514350">
              <a:buFont typeface="+mj-lt"/>
              <a:buAutoNum type="arabicPeriod"/>
            </a:pPr>
            <a:r>
              <a:rPr lang="da-DK" dirty="0"/>
              <a:t>Mål &amp; optag video</a:t>
            </a:r>
          </a:p>
          <a:p>
            <a:pPr marL="514350" indent="-514350">
              <a:buFont typeface="+mj-lt"/>
              <a:buAutoNum type="arabicPeriod"/>
            </a:pPr>
            <a:r>
              <a:rPr lang="da-DK" dirty="0"/>
              <a:t>Udtræk data fra video</a:t>
            </a:r>
          </a:p>
          <a:p>
            <a:pPr marL="514350" indent="-514350">
              <a:buFont typeface="+mj-lt"/>
              <a:buAutoNum type="arabicPeriod"/>
            </a:pPr>
            <a:r>
              <a:rPr lang="da-DK" dirty="0"/>
              <a:t>Bearbejd data og inddater data i regneark</a:t>
            </a:r>
          </a:p>
          <a:p>
            <a:pPr marL="514350" indent="-514350">
              <a:buFont typeface="+mj-lt"/>
              <a:buAutoNum type="arabicPeriod"/>
            </a:pPr>
            <a:r>
              <a:rPr lang="da-DK" dirty="0"/>
              <a:t>Se på data og afgør hvad du kan se ud af dem</a:t>
            </a:r>
          </a:p>
        </p:txBody>
      </p:sp>
      <p:pic>
        <p:nvPicPr>
          <p:cNvPr id="5" name="Picture 4">
            <a:extLst>
              <a:ext uri="{FF2B5EF4-FFF2-40B4-BE49-F238E27FC236}">
                <a16:creationId xmlns:a16="http://schemas.microsoft.com/office/drawing/2014/main" id="{8ABD74D5-5CEF-6861-B63A-C4EA413E504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696" b="99384" l="5124" r="94700">
                        <a14:foregroundMark x1="90283" y1="27721" x2="92756" y2="33470"/>
                        <a14:foregroundMark x1="14311" y1="70226" x2="31979" y2="91992"/>
                        <a14:foregroundMark x1="7597" y1="63039" x2="5124" y2="57290"/>
                        <a14:foregroundMark x1="9717" y1="72485" x2="11131" y2="74538"/>
                        <a14:foregroundMark x1="32155" y1="99384" x2="28622" y2="96509"/>
                        <a14:foregroundMark x1="90283" y1="55031" x2="86749" y2="62628"/>
                        <a14:foregroundMark x1="94700" y1="47844" x2="92756" y2="53799"/>
                        <a14:foregroundMark x1="59541" y1="10883" x2="46290" y2="12526"/>
                        <a14:foregroundMark x1="49470" y1="3696" x2="50530" y2="9035"/>
                        <a14:foregroundMark x1="62544" y1="3901" x2="63958" y2="9856"/>
                        <a14:backgroundMark x1="61307" y1="72279" x2="63958" y2="83162"/>
                        <a14:backgroundMark x1="52297" y1="70637" x2="54594" y2="74949"/>
                        <a14:backgroundMark x1="73322" y1="55031" x2="72968" y2="56674"/>
                        <a14:backgroundMark x1="76678" y1="25051" x2="78622" y2="27515"/>
                        <a14:backgroundMark x1="88869" y1="34292" x2="89399" y2="36140"/>
                        <a14:backgroundMark x1="79505" y1="55031" x2="77915" y2="55852"/>
                        <a14:backgroundMark x1="80742" y1="54209" x2="80565" y2="56468"/>
                        <a14:backgroundMark x1="62898" y1="50924" x2="67314" y2="52567"/>
                        <a14:backgroundMark x1="65548" y1="76591" x2="65901" y2="77618"/>
                        <a14:backgroundMark x1="74382" y1="85626" x2="73145" y2="85216"/>
                        <a14:backgroundMark x1="69611" y1="81930" x2="68375" y2="80698"/>
                        <a14:backgroundMark x1="58304" y1="26078" x2="58304" y2="26899"/>
                        <a14:backgroundMark x1="50707" y1="37988" x2="48940" y2="38809"/>
                        <a14:backgroundMark x1="32862" y1="43326" x2="32509" y2="45175"/>
                        <a14:backgroundMark x1="34629" y1="31006" x2="34099" y2="32238"/>
                        <a14:backgroundMark x1="21555" y1="29158" x2="19788" y2="29158"/>
                        <a14:backgroundMark x1="23322" y1="28953" x2="24382" y2="31622"/>
                        <a14:backgroundMark x1="43816" y1="7598" x2="42756" y2="9240"/>
                        <a14:backgroundMark x1="56360" y1="5544" x2="53534" y2="6366"/>
                        <a14:backgroundMark x1="90813" y1="39630" x2="90813" y2="41273"/>
                      </a14:backgroundRemoval>
                    </a14:imgEffect>
                  </a14:imgLayer>
                </a14:imgProps>
              </a:ext>
            </a:extLst>
          </a:blip>
          <a:stretch>
            <a:fillRect/>
          </a:stretch>
        </p:blipFill>
        <p:spPr>
          <a:xfrm>
            <a:off x="8038724" y="2508437"/>
            <a:ext cx="4035435" cy="3472185"/>
          </a:xfrm>
          <a:prstGeom prst="rect">
            <a:avLst/>
          </a:prstGeom>
        </p:spPr>
      </p:pic>
    </p:spTree>
    <p:extLst>
      <p:ext uri="{BB962C8B-B14F-4D97-AF65-F5344CB8AC3E}">
        <p14:creationId xmlns:p14="http://schemas.microsoft.com/office/powerpoint/2010/main" val="2217270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63914-A5D8-DEA9-CB47-ACA45BA0CDD5}"/>
              </a:ext>
            </a:extLst>
          </p:cNvPr>
          <p:cNvSpPr>
            <a:spLocks noGrp="1"/>
          </p:cNvSpPr>
          <p:nvPr>
            <p:ph type="title"/>
          </p:nvPr>
        </p:nvSpPr>
        <p:spPr>
          <a:xfrm>
            <a:off x="838200" y="365125"/>
            <a:ext cx="6582886" cy="796163"/>
          </a:xfrm>
        </p:spPr>
        <p:txBody>
          <a:bodyPr>
            <a:normAutofit fontScale="90000"/>
          </a:bodyPr>
          <a:lstStyle/>
          <a:p>
            <a:r>
              <a:rPr lang="da-DK" dirty="0"/>
              <a:t>Strømmåling og </a:t>
            </a:r>
            <a:r>
              <a:rPr lang="da-DK" dirty="0" err="1"/>
              <a:t>datalogging</a:t>
            </a:r>
            <a:br>
              <a:rPr lang="da-DK" dirty="0"/>
            </a:br>
            <a:r>
              <a:rPr lang="da-DK" sz="3600" dirty="0"/>
              <a:t>– eksempel 230 Volt AC</a:t>
            </a:r>
          </a:p>
        </p:txBody>
      </p:sp>
      <p:sp>
        <p:nvSpPr>
          <p:cNvPr id="3" name="Content Placeholder 2">
            <a:extLst>
              <a:ext uri="{FF2B5EF4-FFF2-40B4-BE49-F238E27FC236}">
                <a16:creationId xmlns:a16="http://schemas.microsoft.com/office/drawing/2014/main" id="{077AFB2B-9A11-740D-FC32-C331D4D2E401}"/>
              </a:ext>
            </a:extLst>
          </p:cNvPr>
          <p:cNvSpPr>
            <a:spLocks noGrp="1"/>
          </p:cNvSpPr>
          <p:nvPr>
            <p:ph idx="1"/>
          </p:nvPr>
        </p:nvSpPr>
        <p:spPr>
          <a:xfrm>
            <a:off x="761999" y="2758344"/>
            <a:ext cx="6096001" cy="3023332"/>
          </a:xfrm>
        </p:spPr>
        <p:txBody>
          <a:bodyPr>
            <a:normAutofit/>
          </a:bodyPr>
          <a:lstStyle/>
          <a:p>
            <a:r>
              <a:rPr lang="da-DK" dirty="0"/>
              <a:t>Brug mobilkamera som </a:t>
            </a:r>
            <a:r>
              <a:rPr lang="da-DK" i="1" dirty="0" err="1"/>
              <a:t>datalogger</a:t>
            </a:r>
            <a:r>
              <a:rPr lang="da-DK" baseline="30000" dirty="0"/>
              <a:t>#</a:t>
            </a:r>
            <a:endParaRPr lang="da-DK" dirty="0"/>
          </a:p>
          <a:p>
            <a:r>
              <a:rPr lang="da-DK" dirty="0"/>
              <a:t>Optag måling med måleinstrumentet mens maskinen/processen </a:t>
            </a:r>
          </a:p>
          <a:p>
            <a:pPr lvl="1"/>
            <a:r>
              <a:rPr lang="da-DK" dirty="0"/>
              <a:t>Står tændt i standby</a:t>
            </a:r>
          </a:p>
          <a:p>
            <a:pPr lvl="1"/>
            <a:r>
              <a:rPr lang="da-DK" dirty="0"/>
              <a:t>og mens den kører</a:t>
            </a:r>
          </a:p>
          <a:p>
            <a:pPr marL="0" indent="0">
              <a:buNone/>
            </a:pPr>
            <a:endParaRPr lang="da-DK" dirty="0"/>
          </a:p>
        </p:txBody>
      </p:sp>
      <p:sp>
        <p:nvSpPr>
          <p:cNvPr id="4" name="TextBox 3">
            <a:extLst>
              <a:ext uri="{FF2B5EF4-FFF2-40B4-BE49-F238E27FC236}">
                <a16:creationId xmlns:a16="http://schemas.microsoft.com/office/drawing/2014/main" id="{E3265064-407A-7ACB-B114-E8FA20958C76}"/>
              </a:ext>
            </a:extLst>
          </p:cNvPr>
          <p:cNvSpPr txBox="1"/>
          <p:nvPr/>
        </p:nvSpPr>
        <p:spPr>
          <a:xfrm>
            <a:off x="123824" y="6492875"/>
            <a:ext cx="11382376" cy="261610"/>
          </a:xfrm>
          <a:prstGeom prst="rect">
            <a:avLst/>
          </a:prstGeom>
          <a:noFill/>
        </p:spPr>
        <p:txBody>
          <a:bodyPr wrap="square" rtlCol="0">
            <a:spAutoFit/>
          </a:bodyPr>
          <a:lstStyle/>
          <a:p>
            <a:r>
              <a:rPr lang="da-DK" sz="1400" baseline="30000" dirty="0"/>
              <a:t>#) </a:t>
            </a:r>
            <a:r>
              <a:rPr lang="da-DK" sz="1100" dirty="0"/>
              <a:t>En </a:t>
            </a:r>
            <a:r>
              <a:rPr lang="da-DK" sz="1100" dirty="0" err="1"/>
              <a:t>datalogger</a:t>
            </a:r>
            <a:r>
              <a:rPr lang="da-DK" sz="1100" dirty="0"/>
              <a:t> er en elektronisk enhed, der registrerer data over tid eller om placering enten med et indbygget instrument eller sensor eller via eksterne instrumenter og sensorer. (Wikipedia) </a:t>
            </a:r>
            <a:endParaRPr lang="da-DK" sz="1400" dirty="0"/>
          </a:p>
        </p:txBody>
      </p:sp>
      <p:pic>
        <p:nvPicPr>
          <p:cNvPr id="5" name="XKZU6052">
            <a:hlinkClick r:id="" action="ppaction://media"/>
            <a:extLst>
              <a:ext uri="{FF2B5EF4-FFF2-40B4-BE49-F238E27FC236}">
                <a16:creationId xmlns:a16="http://schemas.microsoft.com/office/drawing/2014/main" id="{3BE7611D-5ECA-622F-301B-B51D3291CA11}"/>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35304"/>
          <a:stretch/>
        </p:blipFill>
        <p:spPr>
          <a:xfrm>
            <a:off x="7535385" y="365125"/>
            <a:ext cx="4151789" cy="5807594"/>
          </a:xfrm>
          <a:prstGeom prst="rect">
            <a:avLst/>
          </a:prstGeom>
        </p:spPr>
      </p:pic>
      <p:pic>
        <p:nvPicPr>
          <p:cNvPr id="8" name="Picture 7">
            <a:extLst>
              <a:ext uri="{FF2B5EF4-FFF2-40B4-BE49-F238E27FC236}">
                <a16:creationId xmlns:a16="http://schemas.microsoft.com/office/drawing/2014/main" id="{3F1E1548-B69B-1C16-A07F-E460C82227F2}"/>
              </a:ext>
            </a:extLst>
          </p:cNvPr>
          <p:cNvPicPr>
            <a:picLocks noChangeAspect="1"/>
          </p:cNvPicPr>
          <p:nvPr/>
        </p:nvPicPr>
        <p:blipFill>
          <a:blip r:embed="rId6"/>
          <a:stretch>
            <a:fillRect/>
          </a:stretch>
        </p:blipFill>
        <p:spPr>
          <a:xfrm>
            <a:off x="5019962" y="1005209"/>
            <a:ext cx="1914060" cy="1188777"/>
          </a:xfrm>
          <a:prstGeom prst="rect">
            <a:avLst/>
          </a:prstGeom>
        </p:spPr>
      </p:pic>
    </p:spTree>
    <p:extLst>
      <p:ext uri="{BB962C8B-B14F-4D97-AF65-F5344CB8AC3E}">
        <p14:creationId xmlns:p14="http://schemas.microsoft.com/office/powerpoint/2010/main" val="3238624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45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63914-A5D8-DEA9-CB47-ACA45BA0CDD5}"/>
              </a:ext>
            </a:extLst>
          </p:cNvPr>
          <p:cNvSpPr>
            <a:spLocks noGrp="1"/>
          </p:cNvSpPr>
          <p:nvPr>
            <p:ph type="title"/>
          </p:nvPr>
        </p:nvSpPr>
        <p:spPr/>
        <p:txBody>
          <a:bodyPr>
            <a:normAutofit fontScale="90000"/>
          </a:bodyPr>
          <a:lstStyle/>
          <a:p>
            <a:r>
              <a:rPr lang="da-DK" dirty="0"/>
              <a:t>Træk data ud af video</a:t>
            </a:r>
            <a:br>
              <a:rPr lang="da-DK" dirty="0"/>
            </a:br>
            <a:r>
              <a:rPr lang="da-DK" sz="3600" dirty="0"/>
              <a:t>– 230 Volt AC</a:t>
            </a:r>
          </a:p>
        </p:txBody>
      </p:sp>
      <p:sp>
        <p:nvSpPr>
          <p:cNvPr id="3" name="Content Placeholder 2">
            <a:extLst>
              <a:ext uri="{FF2B5EF4-FFF2-40B4-BE49-F238E27FC236}">
                <a16:creationId xmlns:a16="http://schemas.microsoft.com/office/drawing/2014/main" id="{077AFB2B-9A11-740D-FC32-C331D4D2E401}"/>
              </a:ext>
            </a:extLst>
          </p:cNvPr>
          <p:cNvSpPr>
            <a:spLocks noGrp="1"/>
          </p:cNvSpPr>
          <p:nvPr>
            <p:ph idx="1"/>
          </p:nvPr>
        </p:nvSpPr>
        <p:spPr>
          <a:xfrm>
            <a:off x="456155" y="1561255"/>
            <a:ext cx="9059320" cy="1141503"/>
          </a:xfrm>
        </p:spPr>
        <p:txBody>
          <a:bodyPr>
            <a:normAutofit fontScale="92500"/>
          </a:bodyPr>
          <a:lstStyle/>
          <a:p>
            <a:r>
              <a:rPr lang="da-DK" dirty="0"/>
              <a:t>Brug ”rediger video” funktionen på mobilen</a:t>
            </a:r>
          </a:p>
          <a:p>
            <a:r>
              <a:rPr lang="da-DK" dirty="0"/>
              <a:t>Her nogle udvalgte målepunkter medens liften løfter bilen op </a:t>
            </a:r>
          </a:p>
        </p:txBody>
      </p:sp>
      <p:pic>
        <p:nvPicPr>
          <p:cNvPr id="10" name="Picture 9">
            <a:extLst>
              <a:ext uri="{FF2B5EF4-FFF2-40B4-BE49-F238E27FC236}">
                <a16:creationId xmlns:a16="http://schemas.microsoft.com/office/drawing/2014/main" id="{2DE96FDE-ECCD-A4B3-8026-D43F5DD06F40}"/>
              </a:ext>
            </a:extLst>
          </p:cNvPr>
          <p:cNvPicPr>
            <a:picLocks noChangeAspect="1"/>
          </p:cNvPicPr>
          <p:nvPr/>
        </p:nvPicPr>
        <p:blipFill>
          <a:blip r:embed="rId2"/>
          <a:stretch>
            <a:fillRect/>
          </a:stretch>
        </p:blipFill>
        <p:spPr>
          <a:xfrm>
            <a:off x="857250" y="2814107"/>
            <a:ext cx="1882189" cy="2157631"/>
          </a:xfrm>
          <a:prstGeom prst="rect">
            <a:avLst/>
          </a:prstGeom>
        </p:spPr>
      </p:pic>
      <p:sp>
        <p:nvSpPr>
          <p:cNvPr id="11" name="TextBox 10">
            <a:extLst>
              <a:ext uri="{FF2B5EF4-FFF2-40B4-BE49-F238E27FC236}">
                <a16:creationId xmlns:a16="http://schemas.microsoft.com/office/drawing/2014/main" id="{3D6CA4FD-7201-9059-66D6-247007B312FD}"/>
              </a:ext>
            </a:extLst>
          </p:cNvPr>
          <p:cNvSpPr txBox="1"/>
          <p:nvPr/>
        </p:nvSpPr>
        <p:spPr>
          <a:xfrm>
            <a:off x="639286" y="4982435"/>
            <a:ext cx="2477601" cy="646331"/>
          </a:xfrm>
          <a:prstGeom prst="rect">
            <a:avLst/>
          </a:prstGeom>
          <a:noFill/>
        </p:spPr>
        <p:txBody>
          <a:bodyPr wrap="none" rtlCol="0">
            <a:spAutoFit/>
          </a:bodyPr>
          <a:lstStyle/>
          <a:p>
            <a:r>
              <a:rPr lang="da-DK" dirty="0"/>
              <a:t>Standby forbrug 0,08A</a:t>
            </a:r>
          </a:p>
          <a:p>
            <a:r>
              <a:rPr lang="da-DK" dirty="0"/>
              <a:t>-Tændt men ”kører” ikke</a:t>
            </a:r>
          </a:p>
        </p:txBody>
      </p:sp>
      <p:pic>
        <p:nvPicPr>
          <p:cNvPr id="17" name="Picture 16">
            <a:extLst>
              <a:ext uri="{FF2B5EF4-FFF2-40B4-BE49-F238E27FC236}">
                <a16:creationId xmlns:a16="http://schemas.microsoft.com/office/drawing/2014/main" id="{1B0CC9A4-3D37-5094-8214-CF9FA79F3A65}"/>
              </a:ext>
            </a:extLst>
          </p:cNvPr>
          <p:cNvPicPr>
            <a:picLocks noChangeAspect="1"/>
          </p:cNvPicPr>
          <p:nvPr/>
        </p:nvPicPr>
        <p:blipFill>
          <a:blip r:embed="rId3"/>
          <a:stretch>
            <a:fillRect/>
          </a:stretch>
        </p:blipFill>
        <p:spPr>
          <a:xfrm>
            <a:off x="6543826" y="2820661"/>
            <a:ext cx="2520000" cy="865556"/>
          </a:xfrm>
          <a:prstGeom prst="rect">
            <a:avLst/>
          </a:prstGeom>
        </p:spPr>
      </p:pic>
      <p:sp>
        <p:nvSpPr>
          <p:cNvPr id="21" name="TextBox 20">
            <a:extLst>
              <a:ext uri="{FF2B5EF4-FFF2-40B4-BE49-F238E27FC236}">
                <a16:creationId xmlns:a16="http://schemas.microsoft.com/office/drawing/2014/main" id="{3D2C1B21-11C8-E15C-C80A-1A3DD349658E}"/>
              </a:ext>
            </a:extLst>
          </p:cNvPr>
          <p:cNvSpPr txBox="1"/>
          <p:nvPr/>
        </p:nvSpPr>
        <p:spPr>
          <a:xfrm>
            <a:off x="3691333" y="4960346"/>
            <a:ext cx="2107693" cy="646331"/>
          </a:xfrm>
          <a:prstGeom prst="rect">
            <a:avLst/>
          </a:prstGeom>
          <a:noFill/>
        </p:spPr>
        <p:txBody>
          <a:bodyPr wrap="none" rtlCol="0">
            <a:spAutoFit/>
          </a:bodyPr>
          <a:lstStyle/>
          <a:p>
            <a:r>
              <a:rPr lang="da-DK" dirty="0"/>
              <a:t>Driftsforbrug 12.06A</a:t>
            </a:r>
          </a:p>
          <a:p>
            <a:r>
              <a:rPr lang="da-DK" dirty="0"/>
              <a:t>- Mens den ”kører”</a:t>
            </a:r>
          </a:p>
        </p:txBody>
      </p:sp>
      <p:pic>
        <p:nvPicPr>
          <p:cNvPr id="25" name="Picture 24">
            <a:extLst>
              <a:ext uri="{FF2B5EF4-FFF2-40B4-BE49-F238E27FC236}">
                <a16:creationId xmlns:a16="http://schemas.microsoft.com/office/drawing/2014/main" id="{94078590-2306-7407-0FE6-5D9A57BC3027}"/>
              </a:ext>
            </a:extLst>
          </p:cNvPr>
          <p:cNvPicPr>
            <a:picLocks noChangeAspect="1"/>
          </p:cNvPicPr>
          <p:nvPr/>
        </p:nvPicPr>
        <p:blipFill>
          <a:blip r:embed="rId4"/>
          <a:stretch>
            <a:fillRect/>
          </a:stretch>
        </p:blipFill>
        <p:spPr>
          <a:xfrm>
            <a:off x="3804087" y="2820662"/>
            <a:ext cx="1882188" cy="2160000"/>
          </a:xfrm>
          <a:prstGeom prst="rect">
            <a:avLst/>
          </a:prstGeom>
        </p:spPr>
      </p:pic>
      <p:sp>
        <p:nvSpPr>
          <p:cNvPr id="26" name="TextBox 25">
            <a:extLst>
              <a:ext uri="{FF2B5EF4-FFF2-40B4-BE49-F238E27FC236}">
                <a16:creationId xmlns:a16="http://schemas.microsoft.com/office/drawing/2014/main" id="{985A4C5E-B4B3-7644-59D7-249258DDC4A3}"/>
              </a:ext>
            </a:extLst>
          </p:cNvPr>
          <p:cNvSpPr txBox="1"/>
          <p:nvPr/>
        </p:nvSpPr>
        <p:spPr>
          <a:xfrm>
            <a:off x="9062781" y="2745640"/>
            <a:ext cx="2523768" cy="369332"/>
          </a:xfrm>
          <a:prstGeom prst="rect">
            <a:avLst/>
          </a:prstGeom>
          <a:noFill/>
        </p:spPr>
        <p:txBody>
          <a:bodyPr wrap="none" rtlCol="0">
            <a:spAutoFit/>
          </a:bodyPr>
          <a:lstStyle/>
          <a:p>
            <a:r>
              <a:rPr lang="da-DK" dirty="0"/>
              <a:t>Start tid: ca. 19 sekunder</a:t>
            </a:r>
          </a:p>
        </p:txBody>
      </p:sp>
      <p:pic>
        <p:nvPicPr>
          <p:cNvPr id="28" name="Picture 27">
            <a:extLst>
              <a:ext uri="{FF2B5EF4-FFF2-40B4-BE49-F238E27FC236}">
                <a16:creationId xmlns:a16="http://schemas.microsoft.com/office/drawing/2014/main" id="{DF5B69E6-23ED-B327-66CE-9F635EE2E393}"/>
              </a:ext>
            </a:extLst>
          </p:cNvPr>
          <p:cNvPicPr>
            <a:picLocks noChangeAspect="1"/>
          </p:cNvPicPr>
          <p:nvPr/>
        </p:nvPicPr>
        <p:blipFill>
          <a:blip r:embed="rId5"/>
          <a:stretch>
            <a:fillRect/>
          </a:stretch>
        </p:blipFill>
        <p:spPr>
          <a:xfrm>
            <a:off x="6543826" y="4086184"/>
            <a:ext cx="2520000" cy="874162"/>
          </a:xfrm>
          <a:prstGeom prst="rect">
            <a:avLst/>
          </a:prstGeom>
        </p:spPr>
      </p:pic>
      <p:sp>
        <p:nvSpPr>
          <p:cNvPr id="29" name="TextBox 28">
            <a:extLst>
              <a:ext uri="{FF2B5EF4-FFF2-40B4-BE49-F238E27FC236}">
                <a16:creationId xmlns:a16="http://schemas.microsoft.com/office/drawing/2014/main" id="{7CC5BF50-6F4B-7E36-BDD4-0FC441F3B199}"/>
              </a:ext>
            </a:extLst>
          </p:cNvPr>
          <p:cNvSpPr txBox="1"/>
          <p:nvPr/>
        </p:nvSpPr>
        <p:spPr>
          <a:xfrm>
            <a:off x="9062781" y="3998075"/>
            <a:ext cx="2500300" cy="369332"/>
          </a:xfrm>
          <a:prstGeom prst="rect">
            <a:avLst/>
          </a:prstGeom>
          <a:noFill/>
        </p:spPr>
        <p:txBody>
          <a:bodyPr wrap="none" rtlCol="0">
            <a:spAutoFit/>
          </a:bodyPr>
          <a:lstStyle/>
          <a:p>
            <a:r>
              <a:rPr lang="da-DK" dirty="0"/>
              <a:t>Stop tid: ca. 46 sekunder</a:t>
            </a:r>
          </a:p>
        </p:txBody>
      </p:sp>
      <p:sp>
        <p:nvSpPr>
          <p:cNvPr id="30" name="TextBox 29">
            <a:extLst>
              <a:ext uri="{FF2B5EF4-FFF2-40B4-BE49-F238E27FC236}">
                <a16:creationId xmlns:a16="http://schemas.microsoft.com/office/drawing/2014/main" id="{69B1779A-51CE-4303-4DBC-9104171DD2CA}"/>
              </a:ext>
            </a:extLst>
          </p:cNvPr>
          <p:cNvSpPr txBox="1"/>
          <p:nvPr/>
        </p:nvSpPr>
        <p:spPr>
          <a:xfrm>
            <a:off x="6477000" y="4974853"/>
            <a:ext cx="5109549" cy="646331"/>
          </a:xfrm>
          <a:prstGeom prst="rect">
            <a:avLst/>
          </a:prstGeom>
          <a:noFill/>
        </p:spPr>
        <p:txBody>
          <a:bodyPr wrap="square" rtlCol="0">
            <a:spAutoFit/>
          </a:bodyPr>
          <a:lstStyle/>
          <a:p>
            <a:r>
              <a:rPr lang="da-DK" dirty="0"/>
              <a:t>Liften bruger altså 12,06 Ampere i 28 sekunder på at hæve bilen.</a:t>
            </a:r>
          </a:p>
        </p:txBody>
      </p:sp>
      <p:sp>
        <p:nvSpPr>
          <p:cNvPr id="31" name="TextBox 30">
            <a:extLst>
              <a:ext uri="{FF2B5EF4-FFF2-40B4-BE49-F238E27FC236}">
                <a16:creationId xmlns:a16="http://schemas.microsoft.com/office/drawing/2014/main" id="{59335F24-DD96-828D-16C7-199C25FC94D7}"/>
              </a:ext>
            </a:extLst>
          </p:cNvPr>
          <p:cNvSpPr txBox="1"/>
          <p:nvPr/>
        </p:nvSpPr>
        <p:spPr>
          <a:xfrm>
            <a:off x="7982332" y="816968"/>
            <a:ext cx="407670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da-DK" sz="1600" dirty="0"/>
              <a:t>OBS: På mobilen her vises tid som: </a:t>
            </a:r>
            <a:r>
              <a:rPr lang="da-DK" sz="1600" b="1" dirty="0" err="1">
                <a:solidFill>
                  <a:srgbClr val="C00000"/>
                </a:solidFill>
              </a:rPr>
              <a:t>mm:ss:ms</a:t>
            </a:r>
            <a:r>
              <a:rPr lang="da-DK" sz="1600" b="1" dirty="0">
                <a:solidFill>
                  <a:srgbClr val="C00000"/>
                </a:solidFill>
              </a:rPr>
              <a:t> </a:t>
            </a:r>
            <a:r>
              <a:rPr lang="da-DK" sz="1600" dirty="0"/>
              <a:t>hvis optagelsestiden er mindre end et minut.</a:t>
            </a:r>
          </a:p>
          <a:p>
            <a:r>
              <a:rPr lang="da-DK" sz="1600" dirty="0"/>
              <a:t>- Vi regner med sekunder som mindste enhed!</a:t>
            </a:r>
          </a:p>
        </p:txBody>
      </p:sp>
      <p:cxnSp>
        <p:nvCxnSpPr>
          <p:cNvPr id="33" name="Straight Arrow Connector 32">
            <a:extLst>
              <a:ext uri="{FF2B5EF4-FFF2-40B4-BE49-F238E27FC236}">
                <a16:creationId xmlns:a16="http://schemas.microsoft.com/office/drawing/2014/main" id="{CE3158B0-34C1-30EE-38FD-3F1A9C474323}"/>
              </a:ext>
            </a:extLst>
          </p:cNvPr>
          <p:cNvCxnSpPr>
            <a:cxnSpLocks/>
          </p:cNvCxnSpPr>
          <p:nvPr/>
        </p:nvCxnSpPr>
        <p:spPr>
          <a:xfrm flipV="1">
            <a:off x="7692176" y="1583119"/>
            <a:ext cx="3442549" cy="13589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D8F8268C-6FC7-CD71-0827-F95C995C5CB0}"/>
              </a:ext>
            </a:extLst>
          </p:cNvPr>
          <p:cNvSpPr txBox="1"/>
          <p:nvPr/>
        </p:nvSpPr>
        <p:spPr>
          <a:xfrm>
            <a:off x="562008" y="5752542"/>
            <a:ext cx="11067984" cy="101566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da-DK" sz="2000" dirty="0"/>
              <a:t>Det er nok rimeligt at antage at liften vil bruge samme tid på at sænke og måske også nøjagtigt nok at antage at den bruger samme strøm under sænkning. </a:t>
            </a:r>
          </a:p>
          <a:p>
            <a:pPr algn="ctr"/>
            <a:r>
              <a:rPr lang="da-DK" sz="2000" dirty="0">
                <a:highlight>
                  <a:srgbClr val="FFFF00"/>
                </a:highlight>
              </a:rPr>
              <a:t>En enkelt operation op &amp; ned vil således tage ca. 1 minut med et forbrug på 12,06 ampere.</a:t>
            </a:r>
          </a:p>
        </p:txBody>
      </p:sp>
    </p:spTree>
    <p:extLst>
      <p:ext uri="{BB962C8B-B14F-4D97-AF65-F5344CB8AC3E}">
        <p14:creationId xmlns:p14="http://schemas.microsoft.com/office/powerpoint/2010/main" val="1726389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63914-A5D8-DEA9-CB47-ACA45BA0CDD5}"/>
              </a:ext>
            </a:extLst>
          </p:cNvPr>
          <p:cNvSpPr>
            <a:spLocks noGrp="1"/>
          </p:cNvSpPr>
          <p:nvPr>
            <p:ph type="title"/>
          </p:nvPr>
        </p:nvSpPr>
        <p:spPr/>
        <p:txBody>
          <a:bodyPr>
            <a:normAutofit fontScale="90000"/>
          </a:bodyPr>
          <a:lstStyle/>
          <a:p>
            <a:r>
              <a:rPr lang="da-DK" dirty="0"/>
              <a:t>Træk data ud af video</a:t>
            </a:r>
            <a:br>
              <a:rPr lang="da-DK" dirty="0"/>
            </a:br>
            <a:r>
              <a:rPr lang="da-DK" sz="3600" dirty="0"/>
              <a:t>– eksempel 400 Volt AC</a:t>
            </a:r>
          </a:p>
        </p:txBody>
      </p:sp>
      <p:sp>
        <p:nvSpPr>
          <p:cNvPr id="3" name="Content Placeholder 2">
            <a:extLst>
              <a:ext uri="{FF2B5EF4-FFF2-40B4-BE49-F238E27FC236}">
                <a16:creationId xmlns:a16="http://schemas.microsoft.com/office/drawing/2014/main" id="{077AFB2B-9A11-740D-FC32-C331D4D2E401}"/>
              </a:ext>
            </a:extLst>
          </p:cNvPr>
          <p:cNvSpPr>
            <a:spLocks noGrp="1"/>
          </p:cNvSpPr>
          <p:nvPr>
            <p:ph idx="1"/>
          </p:nvPr>
        </p:nvSpPr>
        <p:spPr>
          <a:xfrm>
            <a:off x="456155" y="1561255"/>
            <a:ext cx="9059320" cy="1141503"/>
          </a:xfrm>
        </p:spPr>
        <p:txBody>
          <a:bodyPr>
            <a:normAutofit fontScale="92500"/>
          </a:bodyPr>
          <a:lstStyle/>
          <a:p>
            <a:r>
              <a:rPr lang="da-DK" dirty="0"/>
              <a:t>Brug ”rediger video” funktionen på mobilen</a:t>
            </a:r>
          </a:p>
          <a:p>
            <a:r>
              <a:rPr lang="da-DK" dirty="0"/>
              <a:t>Her nogle udvalgte målepunkter medens dækmaskinen bruges </a:t>
            </a:r>
          </a:p>
        </p:txBody>
      </p:sp>
      <p:sp>
        <p:nvSpPr>
          <p:cNvPr id="11" name="TextBox 10">
            <a:extLst>
              <a:ext uri="{FF2B5EF4-FFF2-40B4-BE49-F238E27FC236}">
                <a16:creationId xmlns:a16="http://schemas.microsoft.com/office/drawing/2014/main" id="{3D6CA4FD-7201-9059-66D6-247007B312FD}"/>
              </a:ext>
            </a:extLst>
          </p:cNvPr>
          <p:cNvSpPr txBox="1"/>
          <p:nvPr/>
        </p:nvSpPr>
        <p:spPr>
          <a:xfrm>
            <a:off x="639286" y="4982435"/>
            <a:ext cx="2477601" cy="646331"/>
          </a:xfrm>
          <a:prstGeom prst="rect">
            <a:avLst/>
          </a:prstGeom>
          <a:noFill/>
        </p:spPr>
        <p:txBody>
          <a:bodyPr wrap="none" rtlCol="0">
            <a:spAutoFit/>
          </a:bodyPr>
          <a:lstStyle/>
          <a:p>
            <a:r>
              <a:rPr lang="da-DK" dirty="0"/>
              <a:t>Standby forbrug 0,01A</a:t>
            </a:r>
          </a:p>
          <a:p>
            <a:r>
              <a:rPr lang="da-DK" dirty="0"/>
              <a:t>-Tændt men ”kører” ikke</a:t>
            </a:r>
          </a:p>
        </p:txBody>
      </p:sp>
      <p:sp>
        <p:nvSpPr>
          <p:cNvPr id="21" name="TextBox 20">
            <a:extLst>
              <a:ext uri="{FF2B5EF4-FFF2-40B4-BE49-F238E27FC236}">
                <a16:creationId xmlns:a16="http://schemas.microsoft.com/office/drawing/2014/main" id="{3D2C1B21-11C8-E15C-C80A-1A3DD349658E}"/>
              </a:ext>
            </a:extLst>
          </p:cNvPr>
          <p:cNvSpPr txBox="1"/>
          <p:nvPr/>
        </p:nvSpPr>
        <p:spPr>
          <a:xfrm>
            <a:off x="3691333" y="4960346"/>
            <a:ext cx="2190728" cy="646331"/>
          </a:xfrm>
          <a:prstGeom prst="rect">
            <a:avLst/>
          </a:prstGeom>
          <a:noFill/>
        </p:spPr>
        <p:txBody>
          <a:bodyPr wrap="none" rtlCol="0">
            <a:spAutoFit/>
          </a:bodyPr>
          <a:lstStyle/>
          <a:p>
            <a:r>
              <a:rPr lang="da-DK" dirty="0"/>
              <a:t>Driftsforbrug ca. 3.6A</a:t>
            </a:r>
          </a:p>
          <a:p>
            <a:r>
              <a:rPr lang="da-DK" dirty="0"/>
              <a:t>- Mens den ”kører”</a:t>
            </a:r>
          </a:p>
        </p:txBody>
      </p:sp>
      <p:sp>
        <p:nvSpPr>
          <p:cNvPr id="26" name="TextBox 25">
            <a:extLst>
              <a:ext uri="{FF2B5EF4-FFF2-40B4-BE49-F238E27FC236}">
                <a16:creationId xmlns:a16="http://schemas.microsoft.com/office/drawing/2014/main" id="{985A4C5E-B4B3-7644-59D7-249258DDC4A3}"/>
              </a:ext>
            </a:extLst>
          </p:cNvPr>
          <p:cNvSpPr txBox="1"/>
          <p:nvPr/>
        </p:nvSpPr>
        <p:spPr>
          <a:xfrm>
            <a:off x="9062781" y="2745640"/>
            <a:ext cx="2523768" cy="369332"/>
          </a:xfrm>
          <a:prstGeom prst="rect">
            <a:avLst/>
          </a:prstGeom>
          <a:noFill/>
        </p:spPr>
        <p:txBody>
          <a:bodyPr wrap="none" rtlCol="0">
            <a:spAutoFit/>
          </a:bodyPr>
          <a:lstStyle/>
          <a:p>
            <a:r>
              <a:rPr lang="da-DK" dirty="0"/>
              <a:t>Start tid: ca. 39 sekunder</a:t>
            </a:r>
          </a:p>
        </p:txBody>
      </p:sp>
      <p:pic>
        <p:nvPicPr>
          <p:cNvPr id="28" name="Picture 27">
            <a:extLst>
              <a:ext uri="{FF2B5EF4-FFF2-40B4-BE49-F238E27FC236}">
                <a16:creationId xmlns:a16="http://schemas.microsoft.com/office/drawing/2014/main" id="{DF5B69E6-23ED-B327-66CE-9F635EE2E393}"/>
              </a:ext>
            </a:extLst>
          </p:cNvPr>
          <p:cNvPicPr>
            <a:picLocks noChangeAspect="1"/>
          </p:cNvPicPr>
          <p:nvPr/>
        </p:nvPicPr>
        <p:blipFill>
          <a:blip r:embed="rId2"/>
          <a:stretch>
            <a:fillRect/>
          </a:stretch>
        </p:blipFill>
        <p:spPr>
          <a:xfrm>
            <a:off x="6543826" y="4086184"/>
            <a:ext cx="2520000" cy="874162"/>
          </a:xfrm>
          <a:prstGeom prst="rect">
            <a:avLst/>
          </a:prstGeom>
        </p:spPr>
      </p:pic>
      <p:sp>
        <p:nvSpPr>
          <p:cNvPr id="29" name="TextBox 28">
            <a:extLst>
              <a:ext uri="{FF2B5EF4-FFF2-40B4-BE49-F238E27FC236}">
                <a16:creationId xmlns:a16="http://schemas.microsoft.com/office/drawing/2014/main" id="{7CC5BF50-6F4B-7E36-BDD4-0FC441F3B199}"/>
              </a:ext>
            </a:extLst>
          </p:cNvPr>
          <p:cNvSpPr txBox="1"/>
          <p:nvPr/>
        </p:nvSpPr>
        <p:spPr>
          <a:xfrm>
            <a:off x="9062781" y="3998075"/>
            <a:ext cx="2500300" cy="369332"/>
          </a:xfrm>
          <a:prstGeom prst="rect">
            <a:avLst/>
          </a:prstGeom>
          <a:noFill/>
        </p:spPr>
        <p:txBody>
          <a:bodyPr wrap="none" rtlCol="0">
            <a:spAutoFit/>
          </a:bodyPr>
          <a:lstStyle/>
          <a:p>
            <a:r>
              <a:rPr lang="da-DK" dirty="0"/>
              <a:t>Stop tid: ca. 44 sekunder</a:t>
            </a:r>
          </a:p>
        </p:txBody>
      </p:sp>
      <p:sp>
        <p:nvSpPr>
          <p:cNvPr id="30" name="TextBox 29">
            <a:extLst>
              <a:ext uri="{FF2B5EF4-FFF2-40B4-BE49-F238E27FC236}">
                <a16:creationId xmlns:a16="http://schemas.microsoft.com/office/drawing/2014/main" id="{69B1779A-51CE-4303-4DBC-9104171DD2CA}"/>
              </a:ext>
            </a:extLst>
          </p:cNvPr>
          <p:cNvSpPr txBox="1"/>
          <p:nvPr/>
        </p:nvSpPr>
        <p:spPr>
          <a:xfrm>
            <a:off x="6477000" y="4974853"/>
            <a:ext cx="5109549" cy="646331"/>
          </a:xfrm>
          <a:prstGeom prst="rect">
            <a:avLst/>
          </a:prstGeom>
          <a:noFill/>
        </p:spPr>
        <p:txBody>
          <a:bodyPr wrap="square" rtlCol="0">
            <a:spAutoFit/>
          </a:bodyPr>
          <a:lstStyle/>
          <a:p>
            <a:r>
              <a:rPr lang="da-DK" dirty="0"/>
              <a:t>Liften bruger altså ca. 3,6 Ampere i 5 sekunder på at køre et dæk af.</a:t>
            </a:r>
          </a:p>
        </p:txBody>
      </p:sp>
      <p:sp>
        <p:nvSpPr>
          <p:cNvPr id="31" name="TextBox 30">
            <a:extLst>
              <a:ext uri="{FF2B5EF4-FFF2-40B4-BE49-F238E27FC236}">
                <a16:creationId xmlns:a16="http://schemas.microsoft.com/office/drawing/2014/main" id="{59335F24-DD96-828D-16C7-199C25FC94D7}"/>
              </a:ext>
            </a:extLst>
          </p:cNvPr>
          <p:cNvSpPr txBox="1"/>
          <p:nvPr/>
        </p:nvSpPr>
        <p:spPr>
          <a:xfrm>
            <a:off x="7982332" y="816968"/>
            <a:ext cx="407670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da-DK" sz="1600" dirty="0"/>
              <a:t>OBS: På mobilen her vises tid som: </a:t>
            </a:r>
            <a:r>
              <a:rPr lang="da-DK" sz="1600" b="1" dirty="0" err="1">
                <a:solidFill>
                  <a:srgbClr val="C00000"/>
                </a:solidFill>
              </a:rPr>
              <a:t>mm:ss:ms</a:t>
            </a:r>
            <a:r>
              <a:rPr lang="da-DK" sz="1600" b="1" dirty="0">
                <a:solidFill>
                  <a:srgbClr val="C00000"/>
                </a:solidFill>
              </a:rPr>
              <a:t> </a:t>
            </a:r>
            <a:r>
              <a:rPr lang="da-DK" sz="1600" dirty="0"/>
              <a:t>hvis optagelsestiden er mindre end et minut.</a:t>
            </a:r>
          </a:p>
          <a:p>
            <a:r>
              <a:rPr lang="da-DK" sz="1600" dirty="0"/>
              <a:t>- Vi regner med sekunder som mindste enhed!</a:t>
            </a:r>
          </a:p>
        </p:txBody>
      </p:sp>
      <p:cxnSp>
        <p:nvCxnSpPr>
          <p:cNvPr id="33" name="Straight Arrow Connector 32">
            <a:extLst>
              <a:ext uri="{FF2B5EF4-FFF2-40B4-BE49-F238E27FC236}">
                <a16:creationId xmlns:a16="http://schemas.microsoft.com/office/drawing/2014/main" id="{CE3158B0-34C1-30EE-38FD-3F1A9C474323}"/>
              </a:ext>
            </a:extLst>
          </p:cNvPr>
          <p:cNvCxnSpPr>
            <a:cxnSpLocks/>
          </p:cNvCxnSpPr>
          <p:nvPr/>
        </p:nvCxnSpPr>
        <p:spPr>
          <a:xfrm flipV="1">
            <a:off x="7692176" y="1583119"/>
            <a:ext cx="3442549" cy="13589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A71FF1C-FE88-3A05-2918-586397447F9C}"/>
              </a:ext>
            </a:extLst>
          </p:cNvPr>
          <p:cNvPicPr>
            <a:picLocks noChangeAspect="1"/>
          </p:cNvPicPr>
          <p:nvPr/>
        </p:nvPicPr>
        <p:blipFill>
          <a:blip r:embed="rId3"/>
          <a:stretch>
            <a:fillRect/>
          </a:stretch>
        </p:blipFill>
        <p:spPr>
          <a:xfrm>
            <a:off x="856829" y="2758805"/>
            <a:ext cx="1852085" cy="2160000"/>
          </a:xfrm>
          <a:prstGeom prst="rect">
            <a:avLst/>
          </a:prstGeom>
        </p:spPr>
      </p:pic>
      <p:pic>
        <p:nvPicPr>
          <p:cNvPr id="9" name="Picture 8">
            <a:extLst>
              <a:ext uri="{FF2B5EF4-FFF2-40B4-BE49-F238E27FC236}">
                <a16:creationId xmlns:a16="http://schemas.microsoft.com/office/drawing/2014/main" id="{9A843324-30E3-F1C4-DD98-FCC3298B9F07}"/>
              </a:ext>
            </a:extLst>
          </p:cNvPr>
          <p:cNvPicPr>
            <a:picLocks noChangeAspect="1"/>
          </p:cNvPicPr>
          <p:nvPr/>
        </p:nvPicPr>
        <p:blipFill>
          <a:blip r:embed="rId4"/>
          <a:stretch>
            <a:fillRect/>
          </a:stretch>
        </p:blipFill>
        <p:spPr>
          <a:xfrm>
            <a:off x="3778287" y="2745640"/>
            <a:ext cx="1933783" cy="2160000"/>
          </a:xfrm>
          <a:prstGeom prst="rect">
            <a:avLst/>
          </a:prstGeom>
        </p:spPr>
      </p:pic>
      <p:pic>
        <p:nvPicPr>
          <p:cNvPr id="13" name="Picture 12">
            <a:extLst>
              <a:ext uri="{FF2B5EF4-FFF2-40B4-BE49-F238E27FC236}">
                <a16:creationId xmlns:a16="http://schemas.microsoft.com/office/drawing/2014/main" id="{6308BBC9-7178-EFDE-B444-DA37DBE6E649}"/>
              </a:ext>
            </a:extLst>
          </p:cNvPr>
          <p:cNvPicPr>
            <a:picLocks noChangeAspect="1"/>
          </p:cNvPicPr>
          <p:nvPr/>
        </p:nvPicPr>
        <p:blipFill>
          <a:blip r:embed="rId5"/>
          <a:stretch>
            <a:fillRect/>
          </a:stretch>
        </p:blipFill>
        <p:spPr>
          <a:xfrm>
            <a:off x="6542781" y="2780175"/>
            <a:ext cx="2520000" cy="914177"/>
          </a:xfrm>
          <a:prstGeom prst="rect">
            <a:avLst/>
          </a:prstGeom>
        </p:spPr>
      </p:pic>
      <p:sp>
        <p:nvSpPr>
          <p:cNvPr id="15" name="TextBox 14">
            <a:extLst>
              <a:ext uri="{FF2B5EF4-FFF2-40B4-BE49-F238E27FC236}">
                <a16:creationId xmlns:a16="http://schemas.microsoft.com/office/drawing/2014/main" id="{968BEE8E-A9BD-DE59-2397-AD4312CDA6AE}"/>
              </a:ext>
            </a:extLst>
          </p:cNvPr>
          <p:cNvSpPr txBox="1"/>
          <p:nvPr/>
        </p:nvSpPr>
        <p:spPr>
          <a:xfrm>
            <a:off x="123096" y="6041032"/>
            <a:ext cx="11935936" cy="70788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da-DK" sz="2000" dirty="0"/>
              <a:t>Det er nøjagtigt nok at antage at dækmaskinen bruger samme tid på at afmontere som at montere et dæk. </a:t>
            </a:r>
          </a:p>
          <a:p>
            <a:pPr algn="ctr"/>
            <a:r>
              <a:rPr lang="da-DK" sz="2000" dirty="0">
                <a:highlight>
                  <a:srgbClr val="FFFF00"/>
                </a:highlight>
              </a:rPr>
              <a:t>En enkelt operation af &amp; på vil således tage ca. 10 sekunder med et forbrug på 3,6 ampere fra hver af de tre faser.</a:t>
            </a:r>
          </a:p>
        </p:txBody>
      </p:sp>
    </p:spTree>
    <p:extLst>
      <p:ext uri="{BB962C8B-B14F-4D97-AF65-F5344CB8AC3E}">
        <p14:creationId xmlns:p14="http://schemas.microsoft.com/office/powerpoint/2010/main" val="2898325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8D761-CF3F-7166-467C-F01ABE7E4FE0}"/>
              </a:ext>
            </a:extLst>
          </p:cNvPr>
          <p:cNvSpPr>
            <a:spLocks noGrp="1"/>
          </p:cNvSpPr>
          <p:nvPr>
            <p:ph type="title"/>
          </p:nvPr>
        </p:nvSpPr>
        <p:spPr/>
        <p:txBody>
          <a:bodyPr/>
          <a:lstStyle/>
          <a:p>
            <a:r>
              <a:rPr lang="da-DK" dirty="0"/>
              <a:t>Impedans</a:t>
            </a:r>
          </a:p>
        </p:txBody>
      </p:sp>
      <p:sp>
        <p:nvSpPr>
          <p:cNvPr id="3" name="Content Placeholder 2">
            <a:extLst>
              <a:ext uri="{FF2B5EF4-FFF2-40B4-BE49-F238E27FC236}">
                <a16:creationId xmlns:a16="http://schemas.microsoft.com/office/drawing/2014/main" id="{FAB3E5E5-9493-4F4E-FB92-075FDF6C2838}"/>
              </a:ext>
            </a:extLst>
          </p:cNvPr>
          <p:cNvSpPr>
            <a:spLocks noGrp="1"/>
          </p:cNvSpPr>
          <p:nvPr>
            <p:ph idx="1"/>
          </p:nvPr>
        </p:nvSpPr>
        <p:spPr>
          <a:xfrm>
            <a:off x="496824" y="1161288"/>
            <a:ext cx="11439144" cy="4648199"/>
          </a:xfrm>
        </p:spPr>
        <p:txBody>
          <a:bodyPr>
            <a:normAutofit lnSpcReduction="10000"/>
          </a:bodyPr>
          <a:lstStyle/>
          <a:p>
            <a:pPr marL="0" indent="0">
              <a:buNone/>
            </a:pPr>
            <a:r>
              <a:rPr lang="da-DK" dirty="0"/>
              <a:t>Når man sender vekselstrøm gennem spoler, som f.eks. en </a:t>
            </a:r>
            <a:r>
              <a:rPr lang="da-DK" dirty="0" err="1"/>
              <a:t>el-motor</a:t>
            </a:r>
            <a:r>
              <a:rPr lang="da-DK" dirty="0"/>
              <a:t> eller en transformator, så udviser spolen en vis træghed imod ændringer i strøm og spænding. </a:t>
            </a:r>
          </a:p>
          <a:p>
            <a:r>
              <a:rPr lang="da-DK" dirty="0"/>
              <a:t>Denne træghed imod ændring kaldes </a:t>
            </a:r>
            <a:r>
              <a:rPr lang="da-DK" b="1" i="1" dirty="0"/>
              <a:t>Impedans</a:t>
            </a:r>
            <a:endParaRPr lang="da-DK" dirty="0"/>
          </a:p>
          <a:p>
            <a:pPr marL="0" indent="0">
              <a:buNone/>
            </a:pPr>
            <a:r>
              <a:rPr lang="da-DK" dirty="0"/>
              <a:t>I praksis betyder det at når man beregner effekt på apparater med spoler og motorer så er man nødt til at kompensere ved at indsætte en korrektionsfaktor. Den ses ofte benævnt som:</a:t>
            </a:r>
          </a:p>
          <a:p>
            <a:r>
              <a:rPr lang="da-DK" dirty="0" err="1"/>
              <a:t>PowerFactor</a:t>
            </a:r>
            <a:r>
              <a:rPr lang="da-DK" dirty="0"/>
              <a:t>, virkningsgrad eller Cos</a:t>
            </a:r>
            <a:r>
              <a:rPr lang="hy-AM" dirty="0"/>
              <a:t>Փ</a:t>
            </a:r>
            <a:r>
              <a:rPr lang="da-DK" baseline="30000" dirty="0"/>
              <a:t>1</a:t>
            </a:r>
            <a:endParaRPr lang="da-DK" dirty="0"/>
          </a:p>
          <a:p>
            <a:pPr lvl="1"/>
            <a:r>
              <a:rPr lang="da-DK" dirty="0"/>
              <a:t>Værdien af denne impedans angives ofte på motorens eller transformatorens typeplade.</a:t>
            </a:r>
          </a:p>
          <a:p>
            <a:pPr lvl="1"/>
            <a:r>
              <a:rPr lang="da-DK" dirty="0"/>
              <a:t>Værdien vil i praksis variere en hel del alt efter belastning, altså om motoren skal arbejde meget for f.eks. at løfte en bil eller løber lettere ved at sænke den.</a:t>
            </a:r>
          </a:p>
        </p:txBody>
      </p:sp>
      <p:sp>
        <p:nvSpPr>
          <p:cNvPr id="4" name="TextBox 3">
            <a:extLst>
              <a:ext uri="{FF2B5EF4-FFF2-40B4-BE49-F238E27FC236}">
                <a16:creationId xmlns:a16="http://schemas.microsoft.com/office/drawing/2014/main" id="{208308B7-1788-FF18-F391-E12C8B215409}"/>
              </a:ext>
            </a:extLst>
          </p:cNvPr>
          <p:cNvSpPr txBox="1"/>
          <p:nvPr/>
        </p:nvSpPr>
        <p:spPr>
          <a:xfrm>
            <a:off x="609600" y="6376416"/>
            <a:ext cx="2948051" cy="369332"/>
          </a:xfrm>
          <a:prstGeom prst="rect">
            <a:avLst/>
          </a:prstGeom>
          <a:noFill/>
        </p:spPr>
        <p:txBody>
          <a:bodyPr wrap="none" rtlCol="0">
            <a:spAutoFit/>
          </a:bodyPr>
          <a:lstStyle/>
          <a:p>
            <a:r>
              <a:rPr lang="da-DK" baseline="30000" dirty="0"/>
              <a:t>1</a:t>
            </a:r>
            <a:r>
              <a:rPr lang="da-DK" dirty="0"/>
              <a:t> </a:t>
            </a:r>
            <a:r>
              <a:rPr lang="hy-AM" dirty="0"/>
              <a:t>Փ</a:t>
            </a:r>
            <a:r>
              <a:rPr lang="da-DK" dirty="0"/>
              <a:t> er det græske bogstav Phi</a:t>
            </a:r>
          </a:p>
        </p:txBody>
      </p:sp>
      <p:pic>
        <p:nvPicPr>
          <p:cNvPr id="6" name="Picture 5">
            <a:extLst>
              <a:ext uri="{FF2B5EF4-FFF2-40B4-BE49-F238E27FC236}">
                <a16:creationId xmlns:a16="http://schemas.microsoft.com/office/drawing/2014/main" id="{2D0D0637-6E92-5F71-15B1-C70FBE3CAC8A}"/>
              </a:ext>
            </a:extLst>
          </p:cNvPr>
          <p:cNvPicPr>
            <a:picLocks noChangeAspect="1"/>
          </p:cNvPicPr>
          <p:nvPr/>
        </p:nvPicPr>
        <p:blipFill>
          <a:blip r:embed="rId3">
            <a:alphaModFix amt="20000"/>
          </a:blip>
          <a:stretch>
            <a:fillRect/>
          </a:stretch>
        </p:blipFill>
        <p:spPr>
          <a:xfrm>
            <a:off x="4971042" y="3716375"/>
            <a:ext cx="7220958" cy="3029373"/>
          </a:xfrm>
          <a:prstGeom prst="rect">
            <a:avLst/>
          </a:prstGeom>
        </p:spPr>
      </p:pic>
    </p:spTree>
    <p:extLst>
      <p:ext uri="{BB962C8B-B14F-4D97-AF65-F5344CB8AC3E}">
        <p14:creationId xmlns:p14="http://schemas.microsoft.com/office/powerpoint/2010/main" val="2712302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8D761-CF3F-7166-467C-F01ABE7E4FE0}"/>
              </a:ext>
            </a:extLst>
          </p:cNvPr>
          <p:cNvSpPr>
            <a:spLocks noGrp="1"/>
          </p:cNvSpPr>
          <p:nvPr>
            <p:ph type="title"/>
          </p:nvPr>
        </p:nvSpPr>
        <p:spPr/>
        <p:txBody>
          <a:bodyPr/>
          <a:lstStyle/>
          <a:p>
            <a:r>
              <a:rPr lang="da-DK" dirty="0"/>
              <a:t>Beregning af effekt -  vekselstrøm 1 fase 230V </a:t>
            </a:r>
          </a:p>
        </p:txBody>
      </p:sp>
      <p:sp>
        <p:nvSpPr>
          <p:cNvPr id="3" name="Content Placeholder 2">
            <a:extLst>
              <a:ext uri="{FF2B5EF4-FFF2-40B4-BE49-F238E27FC236}">
                <a16:creationId xmlns:a16="http://schemas.microsoft.com/office/drawing/2014/main" id="{FAB3E5E5-9493-4F4E-FB92-075FDF6C2838}"/>
              </a:ext>
            </a:extLst>
          </p:cNvPr>
          <p:cNvSpPr>
            <a:spLocks noGrp="1"/>
          </p:cNvSpPr>
          <p:nvPr>
            <p:ph idx="1"/>
          </p:nvPr>
        </p:nvSpPr>
        <p:spPr>
          <a:xfrm>
            <a:off x="472440" y="1354316"/>
            <a:ext cx="11439144" cy="4776216"/>
          </a:xfrm>
        </p:spPr>
        <p:txBody>
          <a:bodyPr>
            <a:normAutofit/>
          </a:bodyPr>
          <a:lstStyle/>
          <a:p>
            <a:pPr marL="0" indent="0">
              <a:buNone/>
            </a:pPr>
            <a:r>
              <a:rPr lang="da-DK" dirty="0"/>
              <a:t>Når man beregner den faktisk optagne effekt på baggrund af strøm og spænding suppleres den almindelige Ohms lov med korrektionsfaktor for impedansen i kredsløbet. </a:t>
            </a:r>
          </a:p>
          <a:p>
            <a:pPr marL="0" indent="0">
              <a:buNone/>
            </a:pPr>
            <a:r>
              <a:rPr lang="da-DK" dirty="0"/>
              <a:t>Vi forenkler virkeligheden ved at fastsætte:</a:t>
            </a:r>
          </a:p>
          <a:p>
            <a:r>
              <a:rPr lang="da-DK" sz="2400" dirty="0"/>
              <a:t>Cos</a:t>
            </a:r>
            <a:r>
              <a:rPr lang="hy-AM" sz="2400" dirty="0"/>
              <a:t>Փ </a:t>
            </a:r>
            <a:r>
              <a:rPr lang="da-DK" sz="2400" dirty="0"/>
              <a:t>fastsættes til 0,6</a:t>
            </a:r>
            <a:r>
              <a:rPr lang="da-DK" sz="2400" baseline="30000" dirty="0"/>
              <a:t>1</a:t>
            </a:r>
            <a:r>
              <a:rPr lang="da-DK" sz="2400" dirty="0"/>
              <a:t> uanset hvad vi vil måler på</a:t>
            </a:r>
          </a:p>
          <a:p>
            <a:r>
              <a:rPr lang="da-DK" sz="2400" dirty="0"/>
              <a:t>Net-spændingen sættes til 230</a:t>
            </a:r>
            <a:r>
              <a:rPr lang="da-DK" sz="2400" baseline="30000" dirty="0"/>
              <a:t>2</a:t>
            </a:r>
            <a:r>
              <a:rPr lang="da-DK" sz="2400" dirty="0"/>
              <a:t> Volt</a:t>
            </a:r>
          </a:p>
          <a:p>
            <a:pPr marL="0" indent="0">
              <a:buNone/>
            </a:pPr>
            <a:r>
              <a:rPr lang="da-DK" dirty="0"/>
              <a:t>så formlen ser således ud:</a:t>
            </a:r>
          </a:p>
          <a:p>
            <a:pPr marL="0" indent="0">
              <a:buNone/>
            </a:pPr>
            <a:endParaRPr lang="da-DK" dirty="0"/>
          </a:p>
          <a:p>
            <a:pPr marL="0" indent="0">
              <a:buNone/>
            </a:pPr>
            <a:endParaRPr lang="da-DK" dirty="0"/>
          </a:p>
          <a:p>
            <a:pPr marL="0" indent="0">
              <a:buNone/>
            </a:pPr>
            <a:r>
              <a:rPr lang="da-DK" dirty="0"/>
              <a:t>Eksempel fra bil-liften: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0DEF216-567A-1F7A-615C-72825C540C4A}"/>
                  </a:ext>
                </a:extLst>
              </p:cNvPr>
              <p:cNvSpPr txBox="1"/>
              <p:nvPr/>
            </p:nvSpPr>
            <p:spPr>
              <a:xfrm>
                <a:off x="4494276" y="4026408"/>
                <a:ext cx="4078224" cy="67710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da-DK" sz="4400" b="0" i="1" smtClean="0">
                          <a:latin typeface="Cambria Math" panose="02040503050406030204" pitchFamily="18" charset="0"/>
                        </a:rPr>
                        <m:t>𝑃</m:t>
                      </m:r>
                      <m:r>
                        <a:rPr lang="da-DK" sz="4400" b="0" i="1" smtClean="0">
                          <a:latin typeface="Cambria Math" panose="02040503050406030204" pitchFamily="18" charset="0"/>
                        </a:rPr>
                        <m:t>=</m:t>
                      </m:r>
                      <m:r>
                        <a:rPr lang="da-DK" sz="4400" b="0" i="1" smtClean="0">
                          <a:latin typeface="Cambria Math" panose="02040503050406030204" pitchFamily="18" charset="0"/>
                        </a:rPr>
                        <m:t>𝑈</m:t>
                      </m:r>
                      <m:r>
                        <a:rPr lang="da-DK" sz="4400" b="0" i="1" smtClean="0">
                          <a:latin typeface="Cambria Math" panose="02040503050406030204" pitchFamily="18" charset="0"/>
                          <a:ea typeface="Cambria Math" panose="02040503050406030204" pitchFamily="18" charset="0"/>
                        </a:rPr>
                        <m:t>∙</m:t>
                      </m:r>
                      <m:r>
                        <a:rPr lang="da-DK" sz="4400" b="0" i="1" smtClean="0">
                          <a:latin typeface="Cambria Math" panose="02040503050406030204" pitchFamily="18" charset="0"/>
                          <a:ea typeface="Cambria Math" panose="02040503050406030204" pitchFamily="18" charset="0"/>
                        </a:rPr>
                        <m:t>𝐼</m:t>
                      </m:r>
                      <m:r>
                        <a:rPr lang="da-DK" sz="4400" b="0" i="1" smtClean="0">
                          <a:latin typeface="Cambria Math" panose="02040503050406030204" pitchFamily="18" charset="0"/>
                          <a:ea typeface="Cambria Math" panose="02040503050406030204" pitchFamily="18" charset="0"/>
                        </a:rPr>
                        <m:t>∙0,6 </m:t>
                      </m:r>
                    </m:oMath>
                  </m:oMathPara>
                </a14:m>
                <a:endParaRPr lang="da-DK" sz="4400" dirty="0"/>
              </a:p>
            </p:txBody>
          </p:sp>
        </mc:Choice>
        <mc:Fallback xmlns="">
          <p:sp>
            <p:nvSpPr>
              <p:cNvPr id="5" name="TextBox 4">
                <a:extLst>
                  <a:ext uri="{FF2B5EF4-FFF2-40B4-BE49-F238E27FC236}">
                    <a16:creationId xmlns:a16="http://schemas.microsoft.com/office/drawing/2014/main" id="{A0DEF216-567A-1F7A-615C-72825C540C4A}"/>
                  </a:ext>
                </a:extLst>
              </p:cNvPr>
              <p:cNvSpPr txBox="1">
                <a:spLocks noRot="1" noChangeAspect="1" noMove="1" noResize="1" noEditPoints="1" noAdjustHandles="1" noChangeArrowheads="1" noChangeShapeType="1" noTextEdit="1"/>
              </p:cNvSpPr>
              <p:nvPr/>
            </p:nvSpPr>
            <p:spPr>
              <a:xfrm>
                <a:off x="4494276" y="4026408"/>
                <a:ext cx="4078224" cy="677108"/>
              </a:xfrm>
              <a:prstGeom prst="rect">
                <a:avLst/>
              </a:prstGeom>
              <a:blipFill>
                <a:blip r:embed="rId3"/>
                <a:stretch>
                  <a:fillRect/>
                </a:stretch>
              </a:blipFill>
            </p:spPr>
            <p:txBody>
              <a:bodyPr/>
              <a:lstStyle/>
              <a:p>
                <a:r>
                  <a:rPr lang="da-DK">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BE6753B-2814-81B1-8880-649AC31CE09D}"/>
                  </a:ext>
                </a:extLst>
              </p:cNvPr>
              <p:cNvSpPr txBox="1"/>
              <p:nvPr/>
            </p:nvSpPr>
            <p:spPr>
              <a:xfrm>
                <a:off x="3271093" y="6130532"/>
                <a:ext cx="8448467"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a-DK" sz="3600" b="0" i="1" smtClean="0">
                          <a:latin typeface="Cambria Math" panose="02040503050406030204" pitchFamily="18" charset="0"/>
                        </a:rPr>
                        <m:t>230</m:t>
                      </m:r>
                      <m:r>
                        <a:rPr lang="da-DK" sz="3600" b="0" i="1" smtClean="0">
                          <a:latin typeface="Cambria Math" panose="02040503050406030204" pitchFamily="18" charset="0"/>
                        </a:rPr>
                        <m:t>𝑉𝑜𝑙𝑡</m:t>
                      </m:r>
                      <m:r>
                        <a:rPr lang="da-DK" sz="3600" b="0" i="1" smtClean="0">
                          <a:latin typeface="Cambria Math" panose="02040503050406030204" pitchFamily="18" charset="0"/>
                          <a:ea typeface="Cambria Math" panose="02040503050406030204" pitchFamily="18" charset="0"/>
                        </a:rPr>
                        <m:t>∙12,06</m:t>
                      </m:r>
                      <m:r>
                        <a:rPr lang="da-DK" sz="3600" b="0" i="1" smtClean="0">
                          <a:latin typeface="Cambria Math" panose="02040503050406030204" pitchFamily="18" charset="0"/>
                          <a:ea typeface="Cambria Math" panose="02040503050406030204" pitchFamily="18" charset="0"/>
                        </a:rPr>
                        <m:t>𝐴𝑚𝑝𝑒𝑟𝑒</m:t>
                      </m:r>
                      <m:r>
                        <a:rPr lang="da-DK" sz="3600" b="0" i="1" smtClean="0">
                          <a:latin typeface="Cambria Math" panose="02040503050406030204" pitchFamily="18" charset="0"/>
                          <a:ea typeface="Cambria Math" panose="02040503050406030204" pitchFamily="18" charset="0"/>
                        </a:rPr>
                        <m:t>∙0,6=1664</m:t>
                      </m:r>
                      <m:r>
                        <a:rPr lang="da-DK" sz="3600" b="0" i="1" smtClean="0">
                          <a:latin typeface="Cambria Math" panose="02040503050406030204" pitchFamily="18" charset="0"/>
                          <a:ea typeface="Cambria Math" panose="02040503050406030204" pitchFamily="18" charset="0"/>
                        </a:rPr>
                        <m:t>𝑊𝑎𝑡𝑡</m:t>
                      </m:r>
                    </m:oMath>
                  </m:oMathPara>
                </a14:m>
                <a:endParaRPr lang="da-DK" sz="3600" dirty="0"/>
              </a:p>
            </p:txBody>
          </p:sp>
        </mc:Choice>
        <mc:Fallback xmlns="">
          <p:sp>
            <p:nvSpPr>
              <p:cNvPr id="7" name="TextBox 6">
                <a:extLst>
                  <a:ext uri="{FF2B5EF4-FFF2-40B4-BE49-F238E27FC236}">
                    <a16:creationId xmlns:a16="http://schemas.microsoft.com/office/drawing/2014/main" id="{BBE6753B-2814-81B1-8880-649AC31CE09D}"/>
                  </a:ext>
                </a:extLst>
              </p:cNvPr>
              <p:cNvSpPr txBox="1">
                <a:spLocks noRot="1" noChangeAspect="1" noMove="1" noResize="1" noEditPoints="1" noAdjustHandles="1" noChangeArrowheads="1" noChangeShapeType="1" noTextEdit="1"/>
              </p:cNvSpPr>
              <p:nvPr/>
            </p:nvSpPr>
            <p:spPr>
              <a:xfrm>
                <a:off x="3271093" y="6130532"/>
                <a:ext cx="8448467" cy="553998"/>
              </a:xfrm>
              <a:prstGeom prst="rect">
                <a:avLst/>
              </a:prstGeom>
              <a:blipFill>
                <a:blip r:embed="rId4"/>
                <a:stretch>
                  <a:fillRect/>
                </a:stretch>
              </a:blipFill>
            </p:spPr>
            <p:txBody>
              <a:bodyPr/>
              <a:lstStyle/>
              <a:p>
                <a:r>
                  <a:rPr lang="da-DK">
                    <a:noFill/>
                  </a:rPr>
                  <a:t> </a:t>
                </a:r>
              </a:p>
            </p:txBody>
          </p:sp>
        </mc:Fallback>
      </mc:AlternateContent>
    </p:spTree>
    <p:extLst>
      <p:ext uri="{BB962C8B-B14F-4D97-AF65-F5344CB8AC3E}">
        <p14:creationId xmlns:p14="http://schemas.microsoft.com/office/powerpoint/2010/main" val="3529097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8D761-CF3F-7166-467C-F01ABE7E4FE0}"/>
              </a:ext>
            </a:extLst>
          </p:cNvPr>
          <p:cNvSpPr>
            <a:spLocks noGrp="1"/>
          </p:cNvSpPr>
          <p:nvPr>
            <p:ph type="title"/>
          </p:nvPr>
        </p:nvSpPr>
        <p:spPr>
          <a:xfrm>
            <a:off x="496824" y="365125"/>
            <a:ext cx="11198352" cy="796163"/>
          </a:xfrm>
        </p:spPr>
        <p:txBody>
          <a:bodyPr>
            <a:normAutofit/>
          </a:bodyPr>
          <a:lstStyle/>
          <a:p>
            <a:r>
              <a:rPr lang="da-DK" dirty="0"/>
              <a:t>Beregning af effekt -  vekselstrøm 3 faser 400V</a:t>
            </a:r>
          </a:p>
        </p:txBody>
      </p:sp>
      <p:sp>
        <p:nvSpPr>
          <p:cNvPr id="3" name="Content Placeholder 2">
            <a:extLst>
              <a:ext uri="{FF2B5EF4-FFF2-40B4-BE49-F238E27FC236}">
                <a16:creationId xmlns:a16="http://schemas.microsoft.com/office/drawing/2014/main" id="{FAB3E5E5-9493-4F4E-FB92-075FDF6C2838}"/>
              </a:ext>
            </a:extLst>
          </p:cNvPr>
          <p:cNvSpPr>
            <a:spLocks noGrp="1"/>
          </p:cNvSpPr>
          <p:nvPr>
            <p:ph idx="1"/>
          </p:nvPr>
        </p:nvSpPr>
        <p:spPr>
          <a:xfrm>
            <a:off x="496824" y="1344168"/>
            <a:ext cx="11439144" cy="4776216"/>
          </a:xfrm>
        </p:spPr>
        <p:txBody>
          <a:bodyPr>
            <a:normAutofit lnSpcReduction="10000"/>
          </a:bodyPr>
          <a:lstStyle/>
          <a:p>
            <a:pPr marL="0" indent="0">
              <a:buNone/>
            </a:pPr>
            <a:r>
              <a:rPr lang="da-DK" dirty="0"/>
              <a:t>Når man beregner den faktisk optagne effekt i et 3-faset kredsløb baggrund af strøm og spænding suppleres så er endnu en modifikation af den Ohms lov nødvendig for at korrigere for forskydningen imellem faserne. </a:t>
            </a:r>
          </a:p>
          <a:p>
            <a:pPr marL="0" indent="0">
              <a:buNone/>
            </a:pPr>
            <a:r>
              <a:rPr lang="da-DK" dirty="0"/>
              <a:t>Korrektionen repræsenteres af værdien </a:t>
            </a:r>
            <a:r>
              <a:rPr lang="da-DK" dirty="0">
                <a:latin typeface="Arial" panose="020B0604020202020204" pitchFamily="34" charset="0"/>
                <a:cs typeface="Arial" panose="020B0604020202020204" pitchFamily="34" charset="0"/>
              </a:rPr>
              <a:t>√</a:t>
            </a:r>
            <a:r>
              <a:rPr lang="da-DK" dirty="0"/>
              <a:t>3 = 1,732 så beregningen kommer til at se således ud fortsat forenklet ved at sætte:</a:t>
            </a:r>
          </a:p>
          <a:p>
            <a:r>
              <a:rPr lang="da-DK" sz="2400" dirty="0"/>
              <a:t>Cos</a:t>
            </a:r>
            <a:r>
              <a:rPr lang="hy-AM" sz="2400" dirty="0"/>
              <a:t>Փ</a:t>
            </a:r>
            <a:r>
              <a:rPr lang="da-DK" sz="2400" dirty="0"/>
              <a:t> fastsættes til 0,6</a:t>
            </a:r>
            <a:r>
              <a:rPr lang="da-DK" sz="2400" baseline="30000" dirty="0"/>
              <a:t>1</a:t>
            </a:r>
            <a:r>
              <a:rPr lang="da-DK" sz="2400" dirty="0"/>
              <a:t> uanset hvad vi vil måler på</a:t>
            </a:r>
          </a:p>
          <a:p>
            <a:r>
              <a:rPr lang="da-DK" sz="2400" dirty="0"/>
              <a:t>Net-spændingen sættes til 400</a:t>
            </a:r>
            <a:r>
              <a:rPr lang="da-DK" sz="2400" baseline="30000" dirty="0"/>
              <a:t>2</a:t>
            </a:r>
            <a:r>
              <a:rPr lang="da-DK" sz="2400" dirty="0"/>
              <a:t> Volt</a:t>
            </a:r>
          </a:p>
          <a:p>
            <a:pPr marL="0" indent="0">
              <a:buNone/>
            </a:pPr>
            <a:r>
              <a:rPr lang="da-DK" dirty="0"/>
              <a:t>så formlen ser således ud:</a:t>
            </a:r>
          </a:p>
          <a:p>
            <a:pPr marL="0" indent="0">
              <a:buNone/>
            </a:pPr>
            <a:endParaRPr lang="da-DK" dirty="0"/>
          </a:p>
          <a:p>
            <a:pPr marL="0" indent="0">
              <a:buNone/>
            </a:pPr>
            <a:endParaRPr lang="da-DK" dirty="0"/>
          </a:p>
          <a:p>
            <a:pPr marL="0" indent="0">
              <a:buNone/>
            </a:pPr>
            <a:r>
              <a:rPr lang="da-DK" dirty="0"/>
              <a:t>Eksempel fra dækmaskinen: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0DEF216-567A-1F7A-615C-72825C540C4A}"/>
                  </a:ext>
                </a:extLst>
              </p:cNvPr>
              <p:cNvSpPr txBox="1"/>
              <p:nvPr/>
            </p:nvSpPr>
            <p:spPr>
              <a:xfrm>
                <a:off x="4579620" y="4148328"/>
                <a:ext cx="6051804" cy="67710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da-DK" sz="4400" b="0" i="1" smtClean="0">
                          <a:latin typeface="Cambria Math" panose="02040503050406030204" pitchFamily="18" charset="0"/>
                        </a:rPr>
                        <m:t>𝑃</m:t>
                      </m:r>
                      <m:r>
                        <a:rPr lang="da-DK" sz="4400" b="0" i="1" smtClean="0">
                          <a:latin typeface="Cambria Math" panose="02040503050406030204" pitchFamily="18" charset="0"/>
                        </a:rPr>
                        <m:t>=1,732∙</m:t>
                      </m:r>
                      <m:r>
                        <a:rPr lang="da-DK" sz="4400" b="0" i="1" smtClean="0">
                          <a:latin typeface="Cambria Math" panose="02040503050406030204" pitchFamily="18" charset="0"/>
                        </a:rPr>
                        <m:t>𝑈</m:t>
                      </m:r>
                      <m:r>
                        <a:rPr lang="da-DK" sz="4400" b="0" i="1" smtClean="0">
                          <a:latin typeface="Cambria Math" panose="02040503050406030204" pitchFamily="18" charset="0"/>
                          <a:ea typeface="Cambria Math" panose="02040503050406030204" pitchFamily="18" charset="0"/>
                        </a:rPr>
                        <m:t>∙</m:t>
                      </m:r>
                      <m:r>
                        <a:rPr lang="da-DK" sz="4400" b="0" i="1" smtClean="0">
                          <a:latin typeface="Cambria Math" panose="02040503050406030204" pitchFamily="18" charset="0"/>
                          <a:ea typeface="Cambria Math" panose="02040503050406030204" pitchFamily="18" charset="0"/>
                        </a:rPr>
                        <m:t>𝐼</m:t>
                      </m:r>
                      <m:r>
                        <a:rPr lang="da-DK" sz="4400" b="0" i="1" smtClean="0">
                          <a:latin typeface="Cambria Math" panose="02040503050406030204" pitchFamily="18" charset="0"/>
                          <a:ea typeface="Cambria Math" panose="02040503050406030204" pitchFamily="18" charset="0"/>
                        </a:rPr>
                        <m:t>∙0,6 </m:t>
                      </m:r>
                    </m:oMath>
                  </m:oMathPara>
                </a14:m>
                <a:endParaRPr lang="da-DK" sz="4400" dirty="0"/>
              </a:p>
            </p:txBody>
          </p:sp>
        </mc:Choice>
        <mc:Fallback xmlns="">
          <p:sp>
            <p:nvSpPr>
              <p:cNvPr id="5" name="TextBox 4">
                <a:extLst>
                  <a:ext uri="{FF2B5EF4-FFF2-40B4-BE49-F238E27FC236}">
                    <a16:creationId xmlns:a16="http://schemas.microsoft.com/office/drawing/2014/main" id="{A0DEF216-567A-1F7A-615C-72825C540C4A}"/>
                  </a:ext>
                </a:extLst>
              </p:cNvPr>
              <p:cNvSpPr txBox="1">
                <a:spLocks noRot="1" noChangeAspect="1" noMove="1" noResize="1" noEditPoints="1" noAdjustHandles="1" noChangeArrowheads="1" noChangeShapeType="1" noTextEdit="1"/>
              </p:cNvSpPr>
              <p:nvPr/>
            </p:nvSpPr>
            <p:spPr>
              <a:xfrm>
                <a:off x="4579620" y="4148328"/>
                <a:ext cx="6051804" cy="677108"/>
              </a:xfrm>
              <a:prstGeom prst="rect">
                <a:avLst/>
              </a:prstGeom>
              <a:blipFill>
                <a:blip r:embed="rId3"/>
                <a:stretch>
                  <a:fillRect/>
                </a:stretch>
              </a:blipFill>
            </p:spPr>
            <p:txBody>
              <a:bodyPr/>
              <a:lstStyle/>
              <a:p>
                <a:r>
                  <a:rPr lang="da-DK">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BE6753B-2814-81B1-8880-649AC31CE09D}"/>
                  </a:ext>
                </a:extLst>
              </p:cNvPr>
              <p:cNvSpPr txBox="1"/>
              <p:nvPr/>
            </p:nvSpPr>
            <p:spPr>
              <a:xfrm>
                <a:off x="2293264" y="6132576"/>
                <a:ext cx="9642704"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a-DK" sz="3600" b="0" i="1" smtClean="0">
                          <a:latin typeface="Cambria Math" panose="02040503050406030204" pitchFamily="18" charset="0"/>
                        </a:rPr>
                        <m:t>1,732</m:t>
                      </m:r>
                      <m:r>
                        <a:rPr lang="da-DK" sz="3600" b="0" i="1" smtClean="0">
                          <a:latin typeface="Cambria Math" panose="02040503050406030204" pitchFamily="18" charset="0"/>
                          <a:ea typeface="Cambria Math" panose="02040503050406030204" pitchFamily="18" charset="0"/>
                        </a:rPr>
                        <m:t>∙</m:t>
                      </m:r>
                      <m:r>
                        <a:rPr lang="da-DK" sz="3600" b="0" i="1" smtClean="0">
                          <a:latin typeface="Cambria Math" panose="02040503050406030204" pitchFamily="18" charset="0"/>
                        </a:rPr>
                        <m:t>400</m:t>
                      </m:r>
                      <m:r>
                        <a:rPr lang="da-DK" sz="3600" b="0" i="1" smtClean="0">
                          <a:latin typeface="Cambria Math" panose="02040503050406030204" pitchFamily="18" charset="0"/>
                        </a:rPr>
                        <m:t>𝑉𝑜𝑙𝑡</m:t>
                      </m:r>
                      <m:r>
                        <a:rPr lang="da-DK" sz="3600" b="0" i="1" smtClean="0">
                          <a:latin typeface="Cambria Math" panose="02040503050406030204" pitchFamily="18" charset="0"/>
                          <a:ea typeface="Cambria Math" panose="02040503050406030204" pitchFamily="18" charset="0"/>
                        </a:rPr>
                        <m:t>∙3,6</m:t>
                      </m:r>
                      <m:r>
                        <a:rPr lang="da-DK" sz="3600" b="0" i="1" smtClean="0">
                          <a:latin typeface="Cambria Math" panose="02040503050406030204" pitchFamily="18" charset="0"/>
                          <a:ea typeface="Cambria Math" panose="02040503050406030204" pitchFamily="18" charset="0"/>
                        </a:rPr>
                        <m:t>𝐴𝑚𝑝𝑒𝑟𝑒</m:t>
                      </m:r>
                      <m:r>
                        <a:rPr lang="da-DK" sz="3600" b="0" i="1" smtClean="0">
                          <a:latin typeface="Cambria Math" panose="02040503050406030204" pitchFamily="18" charset="0"/>
                          <a:ea typeface="Cambria Math" panose="02040503050406030204" pitchFamily="18" charset="0"/>
                        </a:rPr>
                        <m:t>∙0,6=1496</m:t>
                      </m:r>
                      <m:r>
                        <a:rPr lang="da-DK" sz="3600" b="0" i="1" smtClean="0">
                          <a:latin typeface="Cambria Math" panose="02040503050406030204" pitchFamily="18" charset="0"/>
                          <a:ea typeface="Cambria Math" panose="02040503050406030204" pitchFamily="18" charset="0"/>
                        </a:rPr>
                        <m:t>𝑊𝑎𝑡𝑡</m:t>
                      </m:r>
                    </m:oMath>
                  </m:oMathPara>
                </a14:m>
                <a:endParaRPr lang="da-DK" sz="3600" dirty="0"/>
              </a:p>
            </p:txBody>
          </p:sp>
        </mc:Choice>
        <mc:Fallback xmlns="">
          <p:sp>
            <p:nvSpPr>
              <p:cNvPr id="7" name="TextBox 6">
                <a:extLst>
                  <a:ext uri="{FF2B5EF4-FFF2-40B4-BE49-F238E27FC236}">
                    <a16:creationId xmlns:a16="http://schemas.microsoft.com/office/drawing/2014/main" id="{BBE6753B-2814-81B1-8880-649AC31CE09D}"/>
                  </a:ext>
                </a:extLst>
              </p:cNvPr>
              <p:cNvSpPr txBox="1">
                <a:spLocks noRot="1" noChangeAspect="1" noMove="1" noResize="1" noEditPoints="1" noAdjustHandles="1" noChangeArrowheads="1" noChangeShapeType="1" noTextEdit="1"/>
              </p:cNvSpPr>
              <p:nvPr/>
            </p:nvSpPr>
            <p:spPr>
              <a:xfrm>
                <a:off x="2293264" y="6132576"/>
                <a:ext cx="9642704" cy="553998"/>
              </a:xfrm>
              <a:prstGeom prst="rect">
                <a:avLst/>
              </a:prstGeom>
              <a:blipFill>
                <a:blip r:embed="rId4"/>
                <a:stretch>
                  <a:fillRect/>
                </a:stretch>
              </a:blipFill>
            </p:spPr>
            <p:txBody>
              <a:bodyPr/>
              <a:lstStyle/>
              <a:p>
                <a:r>
                  <a:rPr lang="da-DK">
                    <a:noFill/>
                  </a:rPr>
                  <a:t> </a:t>
                </a:r>
              </a:p>
            </p:txBody>
          </p:sp>
        </mc:Fallback>
      </mc:AlternateContent>
    </p:spTree>
    <p:extLst>
      <p:ext uri="{BB962C8B-B14F-4D97-AF65-F5344CB8AC3E}">
        <p14:creationId xmlns:p14="http://schemas.microsoft.com/office/powerpoint/2010/main" val="2372641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D88C8-28F9-F4A0-2803-407CCE7FB265}"/>
              </a:ext>
            </a:extLst>
          </p:cNvPr>
          <p:cNvSpPr>
            <a:spLocks noGrp="1"/>
          </p:cNvSpPr>
          <p:nvPr>
            <p:ph type="title"/>
          </p:nvPr>
        </p:nvSpPr>
        <p:spPr/>
        <p:txBody>
          <a:bodyPr/>
          <a:lstStyle/>
          <a:p>
            <a:r>
              <a:rPr lang="da-DK" dirty="0"/>
              <a:t>Energimåling på værkstedet</a:t>
            </a:r>
          </a:p>
        </p:txBody>
      </p:sp>
      <p:sp>
        <p:nvSpPr>
          <p:cNvPr id="3" name="Content Placeholder 2">
            <a:extLst>
              <a:ext uri="{FF2B5EF4-FFF2-40B4-BE49-F238E27FC236}">
                <a16:creationId xmlns:a16="http://schemas.microsoft.com/office/drawing/2014/main" id="{527BC67E-F886-09A9-F6E6-0855C2A23618}"/>
              </a:ext>
            </a:extLst>
          </p:cNvPr>
          <p:cNvSpPr>
            <a:spLocks noGrp="1"/>
          </p:cNvSpPr>
          <p:nvPr>
            <p:ph idx="1"/>
          </p:nvPr>
        </p:nvSpPr>
        <p:spPr>
          <a:xfrm>
            <a:off x="838200" y="1545336"/>
            <a:ext cx="5551025" cy="4631627"/>
          </a:xfrm>
        </p:spPr>
        <p:txBody>
          <a:bodyPr/>
          <a:lstStyle/>
          <a:p>
            <a:r>
              <a:rPr lang="da-DK" dirty="0"/>
              <a:t>Mål strøm i Ampere (2 decimaler)</a:t>
            </a:r>
          </a:p>
          <a:p>
            <a:pPr lvl="1"/>
            <a:r>
              <a:rPr lang="da-DK" dirty="0"/>
              <a:t>Mål under drift og i standby eller andet hvor forbrug svinger meget</a:t>
            </a:r>
          </a:p>
          <a:p>
            <a:r>
              <a:rPr lang="da-DK" dirty="0"/>
              <a:t>Anslå/gæt hvor længe udstyret er i drift eller standby i løbet af en normal arbejdsdag</a:t>
            </a:r>
          </a:p>
          <a:p>
            <a:r>
              <a:rPr lang="da-DK" dirty="0"/>
              <a:t>Skriv ind i regneark (</a:t>
            </a:r>
            <a:r>
              <a:rPr lang="da-DK"/>
              <a:t>blå felter)</a:t>
            </a:r>
            <a:endParaRPr lang="da-DK" dirty="0"/>
          </a:p>
        </p:txBody>
      </p:sp>
    </p:spTree>
    <p:extLst>
      <p:ext uri="{BB962C8B-B14F-4D97-AF65-F5344CB8AC3E}">
        <p14:creationId xmlns:p14="http://schemas.microsoft.com/office/powerpoint/2010/main" val="3792810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8D761-CF3F-7166-467C-F01ABE7E4FE0}"/>
              </a:ext>
            </a:extLst>
          </p:cNvPr>
          <p:cNvSpPr>
            <a:spLocks noGrp="1"/>
          </p:cNvSpPr>
          <p:nvPr>
            <p:ph type="title"/>
          </p:nvPr>
        </p:nvSpPr>
        <p:spPr/>
        <p:txBody>
          <a:bodyPr>
            <a:normAutofit fontScale="90000"/>
          </a:bodyPr>
          <a:lstStyle/>
          <a:p>
            <a:r>
              <a:rPr lang="da-DK" dirty="0"/>
              <a:t>Inddatering i Excel for beregning af effekt og tid</a:t>
            </a:r>
          </a:p>
        </p:txBody>
      </p:sp>
      <p:sp>
        <p:nvSpPr>
          <p:cNvPr id="5" name="Content Placeholder 4">
            <a:extLst>
              <a:ext uri="{FF2B5EF4-FFF2-40B4-BE49-F238E27FC236}">
                <a16:creationId xmlns:a16="http://schemas.microsoft.com/office/drawing/2014/main" id="{6637ECE7-1933-2299-1AB7-199C7F09C6B8}"/>
              </a:ext>
            </a:extLst>
          </p:cNvPr>
          <p:cNvSpPr>
            <a:spLocks noGrp="1"/>
          </p:cNvSpPr>
          <p:nvPr>
            <p:ph idx="1"/>
          </p:nvPr>
        </p:nvSpPr>
        <p:spPr/>
        <p:txBody>
          <a:bodyPr/>
          <a:lstStyle/>
          <a:p>
            <a:r>
              <a:rPr lang="da-DK" dirty="0" err="1"/>
              <a:t>Screencast</a:t>
            </a:r>
            <a:r>
              <a:rPr lang="da-DK" dirty="0"/>
              <a:t> video…</a:t>
            </a:r>
          </a:p>
        </p:txBody>
      </p:sp>
    </p:spTree>
    <p:extLst>
      <p:ext uri="{BB962C8B-B14F-4D97-AF65-F5344CB8AC3E}">
        <p14:creationId xmlns:p14="http://schemas.microsoft.com/office/powerpoint/2010/main" val="17227465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7.png"/></Relationships>
</file>

<file path=ppt/webextensions/webextension1.xml><?xml version="1.0" encoding="utf-8"?>
<we:webextension xmlns:we="http://schemas.microsoft.com/office/webextensions/webextension/2010/11" id="{907F85AE-F57C-48CB-BCF8-11ED28DAC31D}">
  <we:reference id="wa104382064" version="1.0.0.2" store="en-US" storeType="OMEX"/>
  <we:alternateReferences>
    <we:reference id="WA104382064" version="1.0.0.2" store="WA104382064" storeType="OMEX"/>
  </we:alternateReferences>
  <we:properties>
    <we:property name="HH" value="0"/>
    <we:property name="HH-reminder" value="&quot;--&quot;"/>
    <we:property name="MM" value="5"/>
    <we:property name="MM-reminder" value="&quot;--&quot;"/>
    <we:property name="SS" value="0"/>
    <we:property name="SS-reminder" value="&quot;--&quot;"/>
    <we:property name="canvash" value="311"/>
    <we:property name="canvasw" value="311"/>
    <we:property name="clocktype" value="&quot;bar&quot;"/>
    <we:property name="interval" value="5"/>
    <we:property name="radius" value="139.95000000000002"/>
    <we:property name="showCombi" value="true"/>
    <we:property name="tickType" value="&quot;none&quot;"/>
    <we:property name="timeupType" value="&quot;alarm&quot;"/>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otalTime>1333</TotalTime>
  <Words>1450</Words>
  <Application>Microsoft Office PowerPoint</Application>
  <PresentationFormat>Widescreen</PresentationFormat>
  <Paragraphs>166</Paragraphs>
  <Slides>14</Slides>
  <Notes>7</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Cambria Math</vt:lpstr>
      <vt:lpstr>Office Theme</vt:lpstr>
      <vt:lpstr>Kortlægning af energiforbrug</vt:lpstr>
      <vt:lpstr>Energi + tid = Effekt</vt:lpstr>
      <vt:lpstr>Duty Cycle (DK sommetider: tasteforhold/pulsbredde)</vt:lpstr>
      <vt:lpstr>1 eller 3 faser</vt:lpstr>
      <vt:lpstr>Målt i virkeligheden på værkstedet</vt:lpstr>
      <vt:lpstr>Datafangst og behandling</vt:lpstr>
      <vt:lpstr>Strømmåling og datalogging – eksempel 230 Volt AC</vt:lpstr>
      <vt:lpstr>Træk data ud af video – 230 Volt AC</vt:lpstr>
      <vt:lpstr>Træk data ud af video – eksempel 400 Volt AC</vt:lpstr>
      <vt:lpstr>Impedans</vt:lpstr>
      <vt:lpstr>Beregning af effekt -  vekselstrøm 1 fase 230V </vt:lpstr>
      <vt:lpstr>Beregning af effekt -  vekselstrøm 3 faser 400V</vt:lpstr>
      <vt:lpstr>Energimåling på værkstedet</vt:lpstr>
      <vt:lpstr>Inddatering i Excel for beregning af effekt og tid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Kortlægning af energiforbrug</dc:title>
  <dc:creator>Ole Raal</dc:creator>
  <cp:lastModifiedBy>Ole Raal</cp:lastModifiedBy>
  <cp:revision>1</cp:revision>
  <dcterms:created xsi:type="dcterms:W3CDTF">2023-04-11T11:33:20Z</dcterms:created>
  <dcterms:modified xsi:type="dcterms:W3CDTF">2023-08-23T12:44:35Z</dcterms:modified>
</cp:coreProperties>
</file>