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6" r:id="rId4"/>
    <p:sldId id="270" r:id="rId5"/>
    <p:sldId id="2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CA296B-638A-4ED5-B5AE-FF81593A97A9}" v="42" dt="2024-02-20T13:57:47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Filt" userId="ec1e42c8-4265-4e06-87aa-0f16c7fcc10c" providerId="ADAL" clId="{23CA296B-638A-4ED5-B5AE-FF81593A97A9}"/>
    <pc:docChg chg="undo custSel addSld delSld modSld">
      <pc:chgData name="Martin Filt" userId="ec1e42c8-4265-4e06-87aa-0f16c7fcc10c" providerId="ADAL" clId="{23CA296B-638A-4ED5-B5AE-FF81593A97A9}" dt="2024-02-20T13:57:47.672" v="4063"/>
      <pc:docMkLst>
        <pc:docMk/>
      </pc:docMkLst>
      <pc:sldChg chg="addSp delSp modSp mod modTransition modAnim">
        <pc:chgData name="Martin Filt" userId="ec1e42c8-4265-4e06-87aa-0f16c7fcc10c" providerId="ADAL" clId="{23CA296B-638A-4ED5-B5AE-FF81593A97A9}" dt="2024-02-20T13:57:47.672" v="4063"/>
        <pc:sldMkLst>
          <pc:docMk/>
          <pc:sldMk cId="3189188500" sldId="258"/>
        </pc:sldMkLst>
        <pc:spChg chg="mod">
          <ac:chgData name="Martin Filt" userId="ec1e42c8-4265-4e06-87aa-0f16c7fcc10c" providerId="ADAL" clId="{23CA296B-638A-4ED5-B5AE-FF81593A97A9}" dt="2024-02-20T11:57:55.114" v="33" actId="20577"/>
          <ac:spMkLst>
            <pc:docMk/>
            <pc:sldMk cId="3189188500" sldId="258"/>
            <ac:spMk id="2" creationId="{BA3720BD-18E6-C405-3744-5CC07B311B9D}"/>
          </ac:spMkLst>
        </pc:spChg>
        <pc:spChg chg="add del mod">
          <ac:chgData name="Martin Filt" userId="ec1e42c8-4265-4e06-87aa-0f16c7fcc10c" providerId="ADAL" clId="{23CA296B-638A-4ED5-B5AE-FF81593A97A9}" dt="2024-02-20T12:08:42.677" v="418" actId="14100"/>
          <ac:spMkLst>
            <pc:docMk/>
            <pc:sldMk cId="3189188500" sldId="258"/>
            <ac:spMk id="30" creationId="{488124A3-84A5-9030-4F43-F5A504D2C555}"/>
          </ac:spMkLst>
        </pc:spChg>
        <pc:picChg chg="add del mod">
          <ac:chgData name="Martin Filt" userId="ec1e42c8-4265-4e06-87aa-0f16c7fcc10c" providerId="ADAL" clId="{23CA296B-638A-4ED5-B5AE-FF81593A97A9}" dt="2024-02-20T12:01:51.247" v="113"/>
          <ac:picMkLst>
            <pc:docMk/>
            <pc:sldMk cId="3189188500" sldId="258"/>
            <ac:picMk id="3" creationId="{EB44FC5D-98A7-352C-D58B-E045CCF31A35}"/>
          </ac:picMkLst>
        </pc:picChg>
        <pc:picChg chg="add mod">
          <ac:chgData name="Martin Filt" userId="ec1e42c8-4265-4e06-87aa-0f16c7fcc10c" providerId="ADAL" clId="{23CA296B-638A-4ED5-B5AE-FF81593A97A9}" dt="2024-02-20T12:03:06.601" v="124" actId="1076"/>
          <ac:picMkLst>
            <pc:docMk/>
            <pc:sldMk cId="3189188500" sldId="258"/>
            <ac:picMk id="4" creationId="{62565108-2304-15E2-79E8-52C8C1A852F4}"/>
          </ac:picMkLst>
        </pc:picChg>
        <pc:picChg chg="del">
          <ac:chgData name="Martin Filt" userId="ec1e42c8-4265-4e06-87aa-0f16c7fcc10c" providerId="ADAL" clId="{23CA296B-638A-4ED5-B5AE-FF81593A97A9}" dt="2024-02-20T13:26:12.582" v="3947"/>
          <ac:picMkLst>
            <pc:docMk/>
            <pc:sldMk cId="3189188500" sldId="258"/>
            <ac:picMk id="6" creationId="{2E70926F-6332-93F1-180D-3AF38FB15C5B}"/>
          </ac:picMkLst>
        </pc:picChg>
        <pc:picChg chg="add del mod ord">
          <ac:chgData name="Martin Filt" userId="ec1e42c8-4265-4e06-87aa-0f16c7fcc10c" providerId="ADAL" clId="{23CA296B-638A-4ED5-B5AE-FF81593A97A9}" dt="2024-02-20T13:26:43.572" v="3948"/>
          <ac:picMkLst>
            <pc:docMk/>
            <pc:sldMk cId="3189188500" sldId="258"/>
            <ac:picMk id="8" creationId="{13DDC934-A1D8-7874-A7CA-B689E9273943}"/>
          </ac:picMkLst>
        </pc:picChg>
        <pc:picChg chg="add del mod">
          <ac:chgData name="Martin Filt" userId="ec1e42c8-4265-4e06-87aa-0f16c7fcc10c" providerId="ADAL" clId="{23CA296B-638A-4ED5-B5AE-FF81593A97A9}" dt="2024-02-20T13:26:49.594" v="3950"/>
          <ac:picMkLst>
            <pc:docMk/>
            <pc:sldMk cId="3189188500" sldId="258"/>
            <ac:picMk id="9" creationId="{5B297301-B233-0A51-C549-3D1D49D18B26}"/>
          </ac:picMkLst>
        </pc:picChg>
        <pc:picChg chg="add del mod ord">
          <ac:chgData name="Martin Filt" userId="ec1e42c8-4265-4e06-87aa-0f16c7fcc10c" providerId="ADAL" clId="{23CA296B-638A-4ED5-B5AE-FF81593A97A9}" dt="2024-02-20T13:27:12.938" v="3951"/>
          <ac:picMkLst>
            <pc:docMk/>
            <pc:sldMk cId="3189188500" sldId="258"/>
            <ac:picMk id="12" creationId="{E432CB81-2B74-2BAE-834C-DF6F942FEDA7}"/>
          </ac:picMkLst>
        </pc:picChg>
        <pc:picChg chg="add del mod">
          <ac:chgData name="Martin Filt" userId="ec1e42c8-4265-4e06-87aa-0f16c7fcc10c" providerId="ADAL" clId="{23CA296B-638A-4ED5-B5AE-FF81593A97A9}" dt="2024-02-20T13:27:29.730" v="3953"/>
          <ac:picMkLst>
            <pc:docMk/>
            <pc:sldMk cId="3189188500" sldId="258"/>
            <ac:picMk id="13" creationId="{604134F9-439C-0B24-AD07-1FFD971FD747}"/>
          </ac:picMkLst>
        </pc:picChg>
        <pc:picChg chg="add del mod ord">
          <ac:chgData name="Martin Filt" userId="ec1e42c8-4265-4e06-87aa-0f16c7fcc10c" providerId="ADAL" clId="{23CA296B-638A-4ED5-B5AE-FF81593A97A9}" dt="2024-02-20T13:30:04.746" v="3954"/>
          <ac:picMkLst>
            <pc:docMk/>
            <pc:sldMk cId="3189188500" sldId="258"/>
            <ac:picMk id="16" creationId="{E2D34108-CB08-C934-33C1-55A7FE34ED80}"/>
          </ac:picMkLst>
        </pc:picChg>
        <pc:picChg chg="add del mod">
          <ac:chgData name="Martin Filt" userId="ec1e42c8-4265-4e06-87aa-0f16c7fcc10c" providerId="ADAL" clId="{23CA296B-638A-4ED5-B5AE-FF81593A97A9}" dt="2024-02-20T13:34:04.178" v="3959"/>
          <ac:picMkLst>
            <pc:docMk/>
            <pc:sldMk cId="3189188500" sldId="258"/>
            <ac:picMk id="17" creationId="{557E6465-C4A3-FB82-FFF0-2041CBE85B87}"/>
          </ac:picMkLst>
        </pc:picChg>
        <pc:picChg chg="add del mod ord">
          <ac:chgData name="Martin Filt" userId="ec1e42c8-4265-4e06-87aa-0f16c7fcc10c" providerId="ADAL" clId="{23CA296B-638A-4ED5-B5AE-FF81593A97A9}" dt="2024-02-20T13:37:13.257" v="3960"/>
          <ac:picMkLst>
            <pc:docMk/>
            <pc:sldMk cId="3189188500" sldId="258"/>
            <ac:picMk id="20" creationId="{9331CD86-0FC4-C413-EBD0-4CDBBDC36B5F}"/>
          </ac:picMkLst>
        </pc:picChg>
        <pc:picChg chg="add del mod">
          <ac:chgData name="Martin Filt" userId="ec1e42c8-4265-4e06-87aa-0f16c7fcc10c" providerId="ADAL" clId="{23CA296B-638A-4ED5-B5AE-FF81593A97A9}" dt="2024-02-20T13:38:21.905" v="3966"/>
          <ac:picMkLst>
            <pc:docMk/>
            <pc:sldMk cId="3189188500" sldId="258"/>
            <ac:picMk id="21" creationId="{1432095F-E9E1-F370-81A1-04454B8160B4}"/>
          </ac:picMkLst>
        </pc:picChg>
        <pc:picChg chg="add del mod ord">
          <ac:chgData name="Martin Filt" userId="ec1e42c8-4265-4e06-87aa-0f16c7fcc10c" providerId="ADAL" clId="{23CA296B-638A-4ED5-B5AE-FF81593A97A9}" dt="2024-02-20T13:41:07.779" v="3967"/>
          <ac:picMkLst>
            <pc:docMk/>
            <pc:sldMk cId="3189188500" sldId="258"/>
            <ac:picMk id="23" creationId="{4759B88E-CBF7-30EF-9A6F-8847978B40E4}"/>
          </ac:picMkLst>
        </pc:picChg>
        <pc:picChg chg="add del mod">
          <ac:chgData name="Martin Filt" userId="ec1e42c8-4265-4e06-87aa-0f16c7fcc10c" providerId="ADAL" clId="{23CA296B-638A-4ED5-B5AE-FF81593A97A9}" dt="2024-02-20T13:41:13.520" v="3972"/>
          <ac:picMkLst>
            <pc:docMk/>
            <pc:sldMk cId="3189188500" sldId="258"/>
            <ac:picMk id="24" creationId="{B76112E1-2736-084F-5955-BEB5A32267CC}"/>
          </ac:picMkLst>
        </pc:picChg>
        <pc:picChg chg="add del mod ord">
          <ac:chgData name="Martin Filt" userId="ec1e42c8-4265-4e06-87aa-0f16c7fcc10c" providerId="ADAL" clId="{23CA296B-638A-4ED5-B5AE-FF81593A97A9}" dt="2024-02-20T13:44:51.822" v="3973"/>
          <ac:picMkLst>
            <pc:docMk/>
            <pc:sldMk cId="3189188500" sldId="258"/>
            <ac:picMk id="25" creationId="{3809045F-7984-3104-16A6-49E2B680513D}"/>
          </ac:picMkLst>
        </pc:picChg>
        <pc:picChg chg="add del mod">
          <ac:chgData name="Martin Filt" userId="ec1e42c8-4265-4e06-87aa-0f16c7fcc10c" providerId="ADAL" clId="{23CA296B-638A-4ED5-B5AE-FF81593A97A9}" dt="2024-02-20T13:49:36.605" v="4053"/>
          <ac:picMkLst>
            <pc:docMk/>
            <pc:sldMk cId="3189188500" sldId="258"/>
            <ac:picMk id="26" creationId="{8FD62960-9407-34ED-2731-7454A10D69EB}"/>
          </ac:picMkLst>
        </pc:picChg>
        <pc:picChg chg="add del mod ord">
          <ac:chgData name="Martin Filt" userId="ec1e42c8-4265-4e06-87aa-0f16c7fcc10c" providerId="ADAL" clId="{23CA296B-638A-4ED5-B5AE-FF81593A97A9}" dt="2024-02-20T13:49:56.014" v="4054"/>
          <ac:picMkLst>
            <pc:docMk/>
            <pc:sldMk cId="3189188500" sldId="258"/>
            <ac:picMk id="27" creationId="{8BB247AC-CC26-A010-C15B-C232EA9D43A5}"/>
          </ac:picMkLst>
        </pc:picChg>
        <pc:picChg chg="add del mod">
          <ac:chgData name="Martin Filt" userId="ec1e42c8-4265-4e06-87aa-0f16c7fcc10c" providerId="ADAL" clId="{23CA296B-638A-4ED5-B5AE-FF81593A97A9}" dt="2024-02-20T13:50:01.798" v="4056"/>
          <ac:picMkLst>
            <pc:docMk/>
            <pc:sldMk cId="3189188500" sldId="258"/>
            <ac:picMk id="29" creationId="{94B1D7DE-B022-B352-DD3C-513FA543C795}"/>
          </ac:picMkLst>
        </pc:picChg>
        <pc:picChg chg="add del mod ord">
          <ac:chgData name="Martin Filt" userId="ec1e42c8-4265-4e06-87aa-0f16c7fcc10c" providerId="ADAL" clId="{23CA296B-638A-4ED5-B5AE-FF81593A97A9}" dt="2024-02-20T13:53:13.422" v="4057"/>
          <ac:picMkLst>
            <pc:docMk/>
            <pc:sldMk cId="3189188500" sldId="258"/>
            <ac:picMk id="33" creationId="{851CD20D-9628-ED8C-74D8-9521EE821A24}"/>
          </ac:picMkLst>
        </pc:picChg>
        <pc:picChg chg="add del mod">
          <ac:chgData name="Martin Filt" userId="ec1e42c8-4265-4e06-87aa-0f16c7fcc10c" providerId="ADAL" clId="{23CA296B-638A-4ED5-B5AE-FF81593A97A9}" dt="2024-02-20T13:53:20.465" v="4062"/>
          <ac:picMkLst>
            <pc:docMk/>
            <pc:sldMk cId="3189188500" sldId="258"/>
            <ac:picMk id="34" creationId="{F0DF2AEE-E6FE-916A-92A3-142C927CBC93}"/>
          </ac:picMkLst>
        </pc:picChg>
        <pc:picChg chg="add del mod ord">
          <ac:chgData name="Martin Filt" userId="ec1e42c8-4265-4e06-87aa-0f16c7fcc10c" providerId="ADAL" clId="{23CA296B-638A-4ED5-B5AE-FF81593A97A9}" dt="2024-02-20T13:57:47.672" v="4063"/>
          <ac:picMkLst>
            <pc:docMk/>
            <pc:sldMk cId="3189188500" sldId="258"/>
            <ac:picMk id="36" creationId="{CBD7DBF2-ADA3-BC61-4081-B04657DD9D77}"/>
          </ac:picMkLst>
        </pc:picChg>
        <pc:picChg chg="add mod">
          <ac:chgData name="Martin Filt" userId="ec1e42c8-4265-4e06-87aa-0f16c7fcc10c" providerId="ADAL" clId="{23CA296B-638A-4ED5-B5AE-FF81593A97A9}" dt="2024-02-20T13:57:47.672" v="4063"/>
          <ac:picMkLst>
            <pc:docMk/>
            <pc:sldMk cId="3189188500" sldId="258"/>
            <ac:picMk id="38" creationId="{457C67C8-14EC-A23B-F59D-534581F646CC}"/>
          </ac:picMkLst>
        </pc:picChg>
      </pc:sldChg>
      <pc:sldChg chg="addSp delSp modSp mod modTransition modAnim">
        <pc:chgData name="Martin Filt" userId="ec1e42c8-4265-4e06-87aa-0f16c7fcc10c" providerId="ADAL" clId="{23CA296B-638A-4ED5-B5AE-FF81593A97A9}" dt="2024-02-20T13:57:47.672" v="4063"/>
        <pc:sldMkLst>
          <pc:docMk/>
          <pc:sldMk cId="4165918381" sldId="259"/>
        </pc:sldMkLst>
        <pc:spChg chg="mod">
          <ac:chgData name="Martin Filt" userId="ec1e42c8-4265-4e06-87aa-0f16c7fcc10c" providerId="ADAL" clId="{23CA296B-638A-4ED5-B5AE-FF81593A97A9}" dt="2024-02-20T12:10:07.360" v="450" actId="14100"/>
          <ac:spMkLst>
            <pc:docMk/>
            <pc:sldMk cId="4165918381" sldId="259"/>
            <ac:spMk id="2" creationId="{BA3720BD-18E6-C405-3744-5CC07B311B9D}"/>
          </ac:spMkLst>
        </pc:spChg>
        <pc:spChg chg="mod">
          <ac:chgData name="Martin Filt" userId="ec1e42c8-4265-4e06-87aa-0f16c7fcc10c" providerId="ADAL" clId="{23CA296B-638A-4ED5-B5AE-FF81593A97A9}" dt="2024-02-20T12:24:38.921" v="1094" actId="20577"/>
          <ac:spMkLst>
            <pc:docMk/>
            <pc:sldMk cId="4165918381" sldId="259"/>
            <ac:spMk id="3" creationId="{488124A3-84A5-9030-4F43-F5A504D2C555}"/>
          </ac:spMkLst>
        </pc:spChg>
        <pc:picChg chg="add del mod ord">
          <ac:chgData name="Martin Filt" userId="ec1e42c8-4265-4e06-87aa-0f16c7fcc10c" providerId="ADAL" clId="{23CA296B-638A-4ED5-B5AE-FF81593A97A9}" dt="2024-02-20T13:30:04.746" v="3954"/>
          <ac:picMkLst>
            <pc:docMk/>
            <pc:sldMk cId="4165918381" sldId="259"/>
            <ac:picMk id="6" creationId="{79385ED6-C70C-BD2E-D1D4-E1DBA100450A}"/>
          </ac:picMkLst>
        </pc:picChg>
        <pc:picChg chg="add del mod">
          <ac:chgData name="Martin Filt" userId="ec1e42c8-4265-4e06-87aa-0f16c7fcc10c" providerId="ADAL" clId="{23CA296B-638A-4ED5-B5AE-FF81593A97A9}" dt="2024-02-20T13:34:04.178" v="3959"/>
          <ac:picMkLst>
            <pc:docMk/>
            <pc:sldMk cId="4165918381" sldId="259"/>
            <ac:picMk id="7" creationId="{56E1DFEA-11DC-0278-C158-09B899BE87B0}"/>
          </ac:picMkLst>
        </pc:picChg>
        <pc:picChg chg="del">
          <ac:chgData name="Martin Filt" userId="ec1e42c8-4265-4e06-87aa-0f16c7fcc10c" providerId="ADAL" clId="{23CA296B-638A-4ED5-B5AE-FF81593A97A9}" dt="2024-02-20T13:26:12.582" v="3947"/>
          <ac:picMkLst>
            <pc:docMk/>
            <pc:sldMk cId="4165918381" sldId="259"/>
            <ac:picMk id="10" creationId="{198A69AB-FA22-0F9F-B220-F12A0018FE28}"/>
          </ac:picMkLst>
        </pc:picChg>
        <pc:picChg chg="add del mod ord">
          <ac:chgData name="Martin Filt" userId="ec1e42c8-4265-4e06-87aa-0f16c7fcc10c" providerId="ADAL" clId="{23CA296B-638A-4ED5-B5AE-FF81593A97A9}" dt="2024-02-20T13:37:13.257" v="3960"/>
          <ac:picMkLst>
            <pc:docMk/>
            <pc:sldMk cId="4165918381" sldId="259"/>
            <ac:picMk id="13" creationId="{8A30E899-4091-474F-A8F4-B4BC1672EAD4}"/>
          </ac:picMkLst>
        </pc:picChg>
        <pc:picChg chg="add del mod">
          <ac:chgData name="Martin Filt" userId="ec1e42c8-4265-4e06-87aa-0f16c7fcc10c" providerId="ADAL" clId="{23CA296B-638A-4ED5-B5AE-FF81593A97A9}" dt="2024-02-20T13:38:21.905" v="3966"/>
          <ac:picMkLst>
            <pc:docMk/>
            <pc:sldMk cId="4165918381" sldId="259"/>
            <ac:picMk id="14" creationId="{894C7313-EE7C-D1C1-AFFC-255BC9D8F30A}"/>
          </ac:picMkLst>
        </pc:picChg>
        <pc:picChg chg="add del mod ord">
          <ac:chgData name="Martin Filt" userId="ec1e42c8-4265-4e06-87aa-0f16c7fcc10c" providerId="ADAL" clId="{23CA296B-638A-4ED5-B5AE-FF81593A97A9}" dt="2024-02-20T13:41:07.779" v="3967"/>
          <ac:picMkLst>
            <pc:docMk/>
            <pc:sldMk cId="4165918381" sldId="259"/>
            <ac:picMk id="17" creationId="{C852E01D-87D0-3DF7-3CC0-EC263A19EBD1}"/>
          </ac:picMkLst>
        </pc:picChg>
        <pc:picChg chg="add del mod">
          <ac:chgData name="Martin Filt" userId="ec1e42c8-4265-4e06-87aa-0f16c7fcc10c" providerId="ADAL" clId="{23CA296B-638A-4ED5-B5AE-FF81593A97A9}" dt="2024-02-20T13:41:13.520" v="3972"/>
          <ac:picMkLst>
            <pc:docMk/>
            <pc:sldMk cId="4165918381" sldId="259"/>
            <ac:picMk id="18" creationId="{2166E6D2-BC23-7671-D146-843B9B0DEC3A}"/>
          </ac:picMkLst>
        </pc:picChg>
        <pc:picChg chg="add del mod ord">
          <ac:chgData name="Martin Filt" userId="ec1e42c8-4265-4e06-87aa-0f16c7fcc10c" providerId="ADAL" clId="{23CA296B-638A-4ED5-B5AE-FF81593A97A9}" dt="2024-02-20T13:44:51.822" v="3973"/>
          <ac:picMkLst>
            <pc:docMk/>
            <pc:sldMk cId="4165918381" sldId="259"/>
            <ac:picMk id="19" creationId="{97AD1CD3-CC29-2613-93B7-673887964354}"/>
          </ac:picMkLst>
        </pc:picChg>
        <pc:picChg chg="add del mod">
          <ac:chgData name="Martin Filt" userId="ec1e42c8-4265-4e06-87aa-0f16c7fcc10c" providerId="ADAL" clId="{23CA296B-638A-4ED5-B5AE-FF81593A97A9}" dt="2024-02-20T13:49:36.605" v="4053"/>
          <ac:picMkLst>
            <pc:docMk/>
            <pc:sldMk cId="4165918381" sldId="259"/>
            <ac:picMk id="20" creationId="{EC531B3C-93B4-7FCE-6FBF-6DD5CABD9076}"/>
          </ac:picMkLst>
        </pc:picChg>
        <pc:picChg chg="add del mod ord">
          <ac:chgData name="Martin Filt" userId="ec1e42c8-4265-4e06-87aa-0f16c7fcc10c" providerId="ADAL" clId="{23CA296B-638A-4ED5-B5AE-FF81593A97A9}" dt="2024-02-20T13:53:13.422" v="4057"/>
          <ac:picMkLst>
            <pc:docMk/>
            <pc:sldMk cId="4165918381" sldId="259"/>
            <ac:picMk id="21" creationId="{C8CD5875-4950-E954-CF2E-D558C21E330E}"/>
          </ac:picMkLst>
        </pc:picChg>
        <pc:picChg chg="add del mod">
          <ac:chgData name="Martin Filt" userId="ec1e42c8-4265-4e06-87aa-0f16c7fcc10c" providerId="ADAL" clId="{23CA296B-638A-4ED5-B5AE-FF81593A97A9}" dt="2024-02-20T13:53:20.465" v="4062"/>
          <ac:picMkLst>
            <pc:docMk/>
            <pc:sldMk cId="4165918381" sldId="259"/>
            <ac:picMk id="22" creationId="{D505D135-C7AE-6655-7C78-060D7067735B}"/>
          </ac:picMkLst>
        </pc:picChg>
        <pc:picChg chg="add del mod ord">
          <ac:chgData name="Martin Filt" userId="ec1e42c8-4265-4e06-87aa-0f16c7fcc10c" providerId="ADAL" clId="{23CA296B-638A-4ED5-B5AE-FF81593A97A9}" dt="2024-02-20T13:57:47.672" v="4063"/>
          <ac:picMkLst>
            <pc:docMk/>
            <pc:sldMk cId="4165918381" sldId="259"/>
            <ac:picMk id="23" creationId="{D56F2856-9134-70EA-FF11-8646FCBF412A}"/>
          </ac:picMkLst>
        </pc:picChg>
        <pc:picChg chg="add mod">
          <ac:chgData name="Martin Filt" userId="ec1e42c8-4265-4e06-87aa-0f16c7fcc10c" providerId="ADAL" clId="{23CA296B-638A-4ED5-B5AE-FF81593A97A9}" dt="2024-02-20T13:57:47.672" v="4063"/>
          <ac:picMkLst>
            <pc:docMk/>
            <pc:sldMk cId="4165918381" sldId="259"/>
            <ac:picMk id="24" creationId="{FB43C38C-22B9-F37B-37EF-A7E41FF3EEBE}"/>
          </ac:picMkLst>
        </pc:picChg>
      </pc:sldChg>
      <pc:sldChg chg="del">
        <pc:chgData name="Martin Filt" userId="ec1e42c8-4265-4e06-87aa-0f16c7fcc10c" providerId="ADAL" clId="{23CA296B-638A-4ED5-B5AE-FF81593A97A9}" dt="2024-02-20T12:56:22.469" v="2509" actId="47"/>
        <pc:sldMkLst>
          <pc:docMk/>
          <pc:sldMk cId="3023642755" sldId="263"/>
        </pc:sldMkLst>
      </pc:sldChg>
      <pc:sldChg chg="del">
        <pc:chgData name="Martin Filt" userId="ec1e42c8-4265-4e06-87aa-0f16c7fcc10c" providerId="ADAL" clId="{23CA296B-638A-4ED5-B5AE-FF81593A97A9}" dt="2024-02-20T12:56:23.095" v="2510" actId="47"/>
        <pc:sldMkLst>
          <pc:docMk/>
          <pc:sldMk cId="3338235747" sldId="265"/>
        </pc:sldMkLst>
      </pc:sldChg>
      <pc:sldChg chg="addSp delSp modSp mod modTransition modAnim">
        <pc:chgData name="Martin Filt" userId="ec1e42c8-4265-4e06-87aa-0f16c7fcc10c" providerId="ADAL" clId="{23CA296B-638A-4ED5-B5AE-FF81593A97A9}" dt="2024-02-20T13:57:47.672" v="4063"/>
        <pc:sldMkLst>
          <pc:docMk/>
          <pc:sldMk cId="4224658630" sldId="266"/>
        </pc:sldMkLst>
        <pc:spChg chg="mod">
          <ac:chgData name="Martin Filt" userId="ec1e42c8-4265-4e06-87aa-0f16c7fcc10c" providerId="ADAL" clId="{23CA296B-638A-4ED5-B5AE-FF81593A97A9}" dt="2024-02-20T12:46:07.213" v="2329" actId="1076"/>
          <ac:spMkLst>
            <pc:docMk/>
            <pc:sldMk cId="4224658630" sldId="266"/>
            <ac:spMk id="2" creationId="{BA3720BD-18E6-C405-3744-5CC07B311B9D}"/>
          </ac:spMkLst>
        </pc:spChg>
        <pc:spChg chg="mod">
          <ac:chgData name="Martin Filt" userId="ec1e42c8-4265-4e06-87aa-0f16c7fcc10c" providerId="ADAL" clId="{23CA296B-638A-4ED5-B5AE-FF81593A97A9}" dt="2024-02-20T12:55:59.804" v="2506" actId="948"/>
          <ac:spMkLst>
            <pc:docMk/>
            <pc:sldMk cId="4224658630" sldId="266"/>
            <ac:spMk id="3" creationId="{488124A3-84A5-9030-4F43-F5A504D2C555}"/>
          </ac:spMkLst>
        </pc:spChg>
        <pc:picChg chg="add del mod ord">
          <ac:chgData name="Martin Filt" userId="ec1e42c8-4265-4e06-87aa-0f16c7fcc10c" providerId="ADAL" clId="{23CA296B-638A-4ED5-B5AE-FF81593A97A9}" dt="2024-02-20T13:30:04.746" v="3954"/>
          <ac:picMkLst>
            <pc:docMk/>
            <pc:sldMk cId="4224658630" sldId="266"/>
            <ac:picMk id="4" creationId="{977C1E50-2FC2-1287-F247-038B89A97AED}"/>
          </ac:picMkLst>
        </pc:picChg>
        <pc:picChg chg="add del mod">
          <ac:chgData name="Martin Filt" userId="ec1e42c8-4265-4e06-87aa-0f16c7fcc10c" providerId="ADAL" clId="{23CA296B-638A-4ED5-B5AE-FF81593A97A9}" dt="2024-02-20T13:34:04.178" v="3959"/>
          <ac:picMkLst>
            <pc:docMk/>
            <pc:sldMk cId="4224658630" sldId="266"/>
            <ac:picMk id="5" creationId="{CD97B85B-D6BD-25C8-CF29-8C3037332EF2}"/>
          </ac:picMkLst>
        </pc:picChg>
        <pc:picChg chg="add del mod ord">
          <ac:chgData name="Martin Filt" userId="ec1e42c8-4265-4e06-87aa-0f16c7fcc10c" providerId="ADAL" clId="{23CA296B-638A-4ED5-B5AE-FF81593A97A9}" dt="2024-02-20T13:37:13.257" v="3960"/>
          <ac:picMkLst>
            <pc:docMk/>
            <pc:sldMk cId="4224658630" sldId="266"/>
            <ac:picMk id="9" creationId="{5486FF0E-5BB3-5113-8EDF-07A181DF9992}"/>
          </ac:picMkLst>
        </pc:picChg>
        <pc:picChg chg="del">
          <ac:chgData name="Martin Filt" userId="ec1e42c8-4265-4e06-87aa-0f16c7fcc10c" providerId="ADAL" clId="{23CA296B-638A-4ED5-B5AE-FF81593A97A9}" dt="2024-02-20T13:26:12.582" v="3947"/>
          <ac:picMkLst>
            <pc:docMk/>
            <pc:sldMk cId="4224658630" sldId="266"/>
            <ac:picMk id="10" creationId="{4E232E43-CD62-5675-4F1E-4B79A770BA1F}"/>
          </ac:picMkLst>
        </pc:picChg>
        <pc:picChg chg="add del mod">
          <ac:chgData name="Martin Filt" userId="ec1e42c8-4265-4e06-87aa-0f16c7fcc10c" providerId="ADAL" clId="{23CA296B-638A-4ED5-B5AE-FF81593A97A9}" dt="2024-02-20T13:38:21.905" v="3966"/>
          <ac:picMkLst>
            <pc:docMk/>
            <pc:sldMk cId="4224658630" sldId="266"/>
            <ac:picMk id="11" creationId="{38F5A9D9-39EE-AD4B-E083-C00F7F730A93}"/>
          </ac:picMkLst>
        </pc:picChg>
        <pc:picChg chg="add del mod ord">
          <ac:chgData name="Martin Filt" userId="ec1e42c8-4265-4e06-87aa-0f16c7fcc10c" providerId="ADAL" clId="{23CA296B-638A-4ED5-B5AE-FF81593A97A9}" dt="2024-02-20T13:41:07.779" v="3967"/>
          <ac:picMkLst>
            <pc:docMk/>
            <pc:sldMk cId="4224658630" sldId="266"/>
            <ac:picMk id="14" creationId="{8BF3467D-8DB5-B059-B8B3-41DA38D3373C}"/>
          </ac:picMkLst>
        </pc:picChg>
        <pc:picChg chg="add del mod">
          <ac:chgData name="Martin Filt" userId="ec1e42c8-4265-4e06-87aa-0f16c7fcc10c" providerId="ADAL" clId="{23CA296B-638A-4ED5-B5AE-FF81593A97A9}" dt="2024-02-20T13:41:13.520" v="3972"/>
          <ac:picMkLst>
            <pc:docMk/>
            <pc:sldMk cId="4224658630" sldId="266"/>
            <ac:picMk id="15" creationId="{E4F1EB9A-C87A-3432-CBEE-707E0A1550B1}"/>
          </ac:picMkLst>
        </pc:picChg>
        <pc:picChg chg="add del mod ord">
          <ac:chgData name="Martin Filt" userId="ec1e42c8-4265-4e06-87aa-0f16c7fcc10c" providerId="ADAL" clId="{23CA296B-638A-4ED5-B5AE-FF81593A97A9}" dt="2024-02-20T13:44:51.822" v="3973"/>
          <ac:picMkLst>
            <pc:docMk/>
            <pc:sldMk cId="4224658630" sldId="266"/>
            <ac:picMk id="16" creationId="{2CC4C3E3-75A1-1AF3-3CF2-03CA6C6546EE}"/>
          </ac:picMkLst>
        </pc:picChg>
        <pc:picChg chg="add del mod">
          <ac:chgData name="Martin Filt" userId="ec1e42c8-4265-4e06-87aa-0f16c7fcc10c" providerId="ADAL" clId="{23CA296B-638A-4ED5-B5AE-FF81593A97A9}" dt="2024-02-20T13:49:36.605" v="4053"/>
          <ac:picMkLst>
            <pc:docMk/>
            <pc:sldMk cId="4224658630" sldId="266"/>
            <ac:picMk id="17" creationId="{16CCC138-B1D5-CE71-6592-66B24C3663E0}"/>
          </ac:picMkLst>
        </pc:picChg>
        <pc:picChg chg="add del mod ord">
          <ac:chgData name="Martin Filt" userId="ec1e42c8-4265-4e06-87aa-0f16c7fcc10c" providerId="ADAL" clId="{23CA296B-638A-4ED5-B5AE-FF81593A97A9}" dt="2024-02-20T13:53:13.422" v="4057"/>
          <ac:picMkLst>
            <pc:docMk/>
            <pc:sldMk cId="4224658630" sldId="266"/>
            <ac:picMk id="18" creationId="{2A7ED48B-9BD7-9F42-C424-6CE09E71A183}"/>
          </ac:picMkLst>
        </pc:picChg>
        <pc:picChg chg="add del mod">
          <ac:chgData name="Martin Filt" userId="ec1e42c8-4265-4e06-87aa-0f16c7fcc10c" providerId="ADAL" clId="{23CA296B-638A-4ED5-B5AE-FF81593A97A9}" dt="2024-02-20T13:53:20.465" v="4062"/>
          <ac:picMkLst>
            <pc:docMk/>
            <pc:sldMk cId="4224658630" sldId="266"/>
            <ac:picMk id="19" creationId="{9D574C45-6825-B8CF-BDA4-6A5A1AEB2E0E}"/>
          </ac:picMkLst>
        </pc:picChg>
        <pc:picChg chg="add del mod ord">
          <ac:chgData name="Martin Filt" userId="ec1e42c8-4265-4e06-87aa-0f16c7fcc10c" providerId="ADAL" clId="{23CA296B-638A-4ED5-B5AE-FF81593A97A9}" dt="2024-02-20T13:57:47.672" v="4063"/>
          <ac:picMkLst>
            <pc:docMk/>
            <pc:sldMk cId="4224658630" sldId="266"/>
            <ac:picMk id="20" creationId="{157527D9-E319-CB6F-E291-90ACF1225F06}"/>
          </ac:picMkLst>
        </pc:picChg>
        <pc:picChg chg="add mod">
          <ac:chgData name="Martin Filt" userId="ec1e42c8-4265-4e06-87aa-0f16c7fcc10c" providerId="ADAL" clId="{23CA296B-638A-4ED5-B5AE-FF81593A97A9}" dt="2024-02-20T13:57:47.672" v="4063"/>
          <ac:picMkLst>
            <pc:docMk/>
            <pc:sldMk cId="4224658630" sldId="266"/>
            <ac:picMk id="21" creationId="{A0A526CB-D1FB-BC27-F0D8-C801E93E92D8}"/>
          </ac:picMkLst>
        </pc:picChg>
      </pc:sldChg>
      <pc:sldChg chg="del">
        <pc:chgData name="Martin Filt" userId="ec1e42c8-4265-4e06-87aa-0f16c7fcc10c" providerId="ADAL" clId="{23CA296B-638A-4ED5-B5AE-FF81593A97A9}" dt="2024-02-20T12:56:20.768" v="2508" actId="47"/>
        <pc:sldMkLst>
          <pc:docMk/>
          <pc:sldMk cId="3816829277" sldId="267"/>
        </pc:sldMkLst>
      </pc:sldChg>
      <pc:sldChg chg="del">
        <pc:chgData name="Martin Filt" userId="ec1e42c8-4265-4e06-87aa-0f16c7fcc10c" providerId="ADAL" clId="{23CA296B-638A-4ED5-B5AE-FF81593A97A9}" dt="2024-02-20T12:56:24.542" v="2511" actId="47"/>
        <pc:sldMkLst>
          <pc:docMk/>
          <pc:sldMk cId="1350664434" sldId="268"/>
        </pc:sldMkLst>
      </pc:sldChg>
      <pc:sldChg chg="addSp delSp modSp add del mod modTransition modAnim">
        <pc:chgData name="Martin Filt" userId="ec1e42c8-4265-4e06-87aa-0f16c7fcc10c" providerId="ADAL" clId="{23CA296B-638A-4ED5-B5AE-FF81593A97A9}" dt="2024-02-20T13:30:30.810" v="3955" actId="47"/>
        <pc:sldMkLst>
          <pc:docMk/>
          <pc:sldMk cId="239890309" sldId="269"/>
        </pc:sldMkLst>
        <pc:picChg chg="add del mod ord">
          <ac:chgData name="Martin Filt" userId="ec1e42c8-4265-4e06-87aa-0f16c7fcc10c" providerId="ADAL" clId="{23CA296B-638A-4ED5-B5AE-FF81593A97A9}" dt="2024-02-20T13:30:04.746" v="3954"/>
          <ac:picMkLst>
            <pc:docMk/>
            <pc:sldMk cId="239890309" sldId="269"/>
            <ac:picMk id="4" creationId="{0247AFB9-AABA-263C-D0F9-442EE7204DC0}"/>
          </ac:picMkLst>
        </pc:picChg>
        <pc:picChg chg="add mod">
          <ac:chgData name="Martin Filt" userId="ec1e42c8-4265-4e06-87aa-0f16c7fcc10c" providerId="ADAL" clId="{23CA296B-638A-4ED5-B5AE-FF81593A97A9}" dt="2024-02-20T13:30:04.746" v="3954"/>
          <ac:picMkLst>
            <pc:docMk/>
            <pc:sldMk cId="239890309" sldId="269"/>
            <ac:picMk id="5" creationId="{D637CEA9-6875-4DB6-80E0-08858DB7BA7A}"/>
          </ac:picMkLst>
        </pc:picChg>
        <pc:picChg chg="del">
          <ac:chgData name="Martin Filt" userId="ec1e42c8-4265-4e06-87aa-0f16c7fcc10c" providerId="ADAL" clId="{23CA296B-638A-4ED5-B5AE-FF81593A97A9}" dt="2024-02-20T13:26:12.582" v="3947"/>
          <ac:picMkLst>
            <pc:docMk/>
            <pc:sldMk cId="239890309" sldId="269"/>
            <ac:picMk id="10" creationId="{4E232E43-CD62-5675-4F1E-4B79A770BA1F}"/>
          </ac:picMkLst>
        </pc:picChg>
      </pc:sldChg>
      <pc:sldChg chg="addSp delSp modSp add mod modTransition modAnim">
        <pc:chgData name="Martin Filt" userId="ec1e42c8-4265-4e06-87aa-0f16c7fcc10c" providerId="ADAL" clId="{23CA296B-638A-4ED5-B5AE-FF81593A97A9}" dt="2024-02-20T13:57:47.672" v="4063"/>
        <pc:sldMkLst>
          <pc:docMk/>
          <pc:sldMk cId="2694234500" sldId="270"/>
        </pc:sldMkLst>
        <pc:spChg chg="mod">
          <ac:chgData name="Martin Filt" userId="ec1e42c8-4265-4e06-87aa-0f16c7fcc10c" providerId="ADAL" clId="{23CA296B-638A-4ED5-B5AE-FF81593A97A9}" dt="2024-02-20T13:03:50.130" v="2539" actId="20577"/>
          <ac:spMkLst>
            <pc:docMk/>
            <pc:sldMk cId="2694234500" sldId="270"/>
            <ac:spMk id="2" creationId="{BA3720BD-18E6-C405-3744-5CC07B311B9D}"/>
          </ac:spMkLst>
        </pc:spChg>
        <pc:spChg chg="mod">
          <ac:chgData name="Martin Filt" userId="ec1e42c8-4265-4e06-87aa-0f16c7fcc10c" providerId="ADAL" clId="{23CA296B-638A-4ED5-B5AE-FF81593A97A9}" dt="2024-02-20T13:19:46.170" v="3939" actId="6549"/>
          <ac:spMkLst>
            <pc:docMk/>
            <pc:sldMk cId="2694234500" sldId="270"/>
            <ac:spMk id="3" creationId="{488124A3-84A5-9030-4F43-F5A504D2C555}"/>
          </ac:spMkLst>
        </pc:spChg>
        <pc:picChg chg="add del mod ord">
          <ac:chgData name="Martin Filt" userId="ec1e42c8-4265-4e06-87aa-0f16c7fcc10c" providerId="ADAL" clId="{23CA296B-638A-4ED5-B5AE-FF81593A97A9}" dt="2024-02-20T13:37:13.257" v="3960"/>
          <ac:picMkLst>
            <pc:docMk/>
            <pc:sldMk cId="2694234500" sldId="270"/>
            <ac:picMk id="4" creationId="{746AB26B-1558-FFCE-AB44-787CB3C98655}"/>
          </ac:picMkLst>
        </pc:picChg>
        <pc:picChg chg="add del mod">
          <ac:chgData name="Martin Filt" userId="ec1e42c8-4265-4e06-87aa-0f16c7fcc10c" providerId="ADAL" clId="{23CA296B-638A-4ED5-B5AE-FF81593A97A9}" dt="2024-02-20T13:38:21.905" v="3966"/>
          <ac:picMkLst>
            <pc:docMk/>
            <pc:sldMk cId="2694234500" sldId="270"/>
            <ac:picMk id="5" creationId="{E74E6BDB-EA87-894F-EFCA-C64C82EEDD05}"/>
          </ac:picMkLst>
        </pc:picChg>
        <pc:picChg chg="add del mod ord">
          <ac:chgData name="Martin Filt" userId="ec1e42c8-4265-4e06-87aa-0f16c7fcc10c" providerId="ADAL" clId="{23CA296B-638A-4ED5-B5AE-FF81593A97A9}" dt="2024-02-20T13:41:07.779" v="3967"/>
          <ac:picMkLst>
            <pc:docMk/>
            <pc:sldMk cId="2694234500" sldId="270"/>
            <ac:picMk id="9" creationId="{72D2466A-7FA5-9969-071A-397CE70D0EE1}"/>
          </ac:picMkLst>
        </pc:picChg>
        <pc:picChg chg="del">
          <ac:chgData name="Martin Filt" userId="ec1e42c8-4265-4e06-87aa-0f16c7fcc10c" providerId="ADAL" clId="{23CA296B-638A-4ED5-B5AE-FF81593A97A9}" dt="2024-02-20T13:26:12.582" v="3947"/>
          <ac:picMkLst>
            <pc:docMk/>
            <pc:sldMk cId="2694234500" sldId="270"/>
            <ac:picMk id="10" creationId="{4E232E43-CD62-5675-4F1E-4B79A770BA1F}"/>
          </ac:picMkLst>
        </pc:picChg>
        <pc:picChg chg="add del mod">
          <ac:chgData name="Martin Filt" userId="ec1e42c8-4265-4e06-87aa-0f16c7fcc10c" providerId="ADAL" clId="{23CA296B-638A-4ED5-B5AE-FF81593A97A9}" dt="2024-02-20T13:41:13.520" v="3972"/>
          <ac:picMkLst>
            <pc:docMk/>
            <pc:sldMk cId="2694234500" sldId="270"/>
            <ac:picMk id="11" creationId="{BFF89C1D-67BF-8BEB-7A0B-C1A0D5F986DA}"/>
          </ac:picMkLst>
        </pc:picChg>
        <pc:picChg chg="add del mod ord">
          <ac:chgData name="Martin Filt" userId="ec1e42c8-4265-4e06-87aa-0f16c7fcc10c" providerId="ADAL" clId="{23CA296B-638A-4ED5-B5AE-FF81593A97A9}" dt="2024-02-20T13:44:51.822" v="3973"/>
          <ac:picMkLst>
            <pc:docMk/>
            <pc:sldMk cId="2694234500" sldId="270"/>
            <ac:picMk id="14" creationId="{CE79E44C-17D3-C273-03E6-5E3F746417E2}"/>
          </ac:picMkLst>
        </pc:picChg>
        <pc:picChg chg="add del mod">
          <ac:chgData name="Martin Filt" userId="ec1e42c8-4265-4e06-87aa-0f16c7fcc10c" providerId="ADAL" clId="{23CA296B-638A-4ED5-B5AE-FF81593A97A9}" dt="2024-02-20T13:49:36.605" v="4053"/>
          <ac:picMkLst>
            <pc:docMk/>
            <pc:sldMk cId="2694234500" sldId="270"/>
            <ac:picMk id="15" creationId="{93FDC499-62B2-3EAF-5482-028D9412010C}"/>
          </ac:picMkLst>
        </pc:picChg>
        <pc:picChg chg="add del mod ord">
          <ac:chgData name="Martin Filt" userId="ec1e42c8-4265-4e06-87aa-0f16c7fcc10c" providerId="ADAL" clId="{23CA296B-638A-4ED5-B5AE-FF81593A97A9}" dt="2024-02-20T13:53:13.422" v="4057"/>
          <ac:picMkLst>
            <pc:docMk/>
            <pc:sldMk cId="2694234500" sldId="270"/>
            <ac:picMk id="18" creationId="{D78D270B-6154-7C59-1EE7-B8B12356C324}"/>
          </ac:picMkLst>
        </pc:picChg>
        <pc:picChg chg="add del mod">
          <ac:chgData name="Martin Filt" userId="ec1e42c8-4265-4e06-87aa-0f16c7fcc10c" providerId="ADAL" clId="{23CA296B-638A-4ED5-B5AE-FF81593A97A9}" dt="2024-02-20T13:53:20.465" v="4062"/>
          <ac:picMkLst>
            <pc:docMk/>
            <pc:sldMk cId="2694234500" sldId="270"/>
            <ac:picMk id="19" creationId="{C7AC8C93-B486-1467-11CD-02CE9179DE3B}"/>
          </ac:picMkLst>
        </pc:picChg>
        <pc:picChg chg="add del mod ord">
          <ac:chgData name="Martin Filt" userId="ec1e42c8-4265-4e06-87aa-0f16c7fcc10c" providerId="ADAL" clId="{23CA296B-638A-4ED5-B5AE-FF81593A97A9}" dt="2024-02-20T13:57:47.672" v="4063"/>
          <ac:picMkLst>
            <pc:docMk/>
            <pc:sldMk cId="2694234500" sldId="270"/>
            <ac:picMk id="22" creationId="{671D5CAE-8423-0614-C2B0-8E2467E0AE9A}"/>
          </ac:picMkLst>
        </pc:picChg>
        <pc:picChg chg="add mod">
          <ac:chgData name="Martin Filt" userId="ec1e42c8-4265-4e06-87aa-0f16c7fcc10c" providerId="ADAL" clId="{23CA296B-638A-4ED5-B5AE-FF81593A97A9}" dt="2024-02-20T13:57:47.672" v="4063"/>
          <ac:picMkLst>
            <pc:docMk/>
            <pc:sldMk cId="2694234500" sldId="270"/>
            <ac:picMk id="23" creationId="{D6F47C46-F499-8D4E-9E24-C886875844FC}"/>
          </ac:picMkLst>
        </pc:picChg>
      </pc:sldChg>
      <pc:sldChg chg="addSp delSp modSp add mod modTransition modAnim">
        <pc:chgData name="Martin Filt" userId="ec1e42c8-4265-4e06-87aa-0f16c7fcc10c" providerId="ADAL" clId="{23CA296B-638A-4ED5-B5AE-FF81593A97A9}" dt="2024-02-20T13:57:47.672" v="4063"/>
        <pc:sldMkLst>
          <pc:docMk/>
          <pc:sldMk cId="583685489" sldId="271"/>
        </pc:sldMkLst>
        <pc:spChg chg="mod">
          <ac:chgData name="Martin Filt" userId="ec1e42c8-4265-4e06-87aa-0f16c7fcc10c" providerId="ADAL" clId="{23CA296B-638A-4ED5-B5AE-FF81593A97A9}" dt="2024-02-20T13:47:14.741" v="4040" actId="20577"/>
          <ac:spMkLst>
            <pc:docMk/>
            <pc:sldMk cId="583685489" sldId="271"/>
            <ac:spMk id="2" creationId="{BA3720BD-18E6-C405-3744-5CC07B311B9D}"/>
          </ac:spMkLst>
        </pc:spChg>
        <pc:spChg chg="del mod">
          <ac:chgData name="Martin Filt" userId="ec1e42c8-4265-4e06-87aa-0f16c7fcc10c" providerId="ADAL" clId="{23CA296B-638A-4ED5-B5AE-FF81593A97A9}" dt="2024-02-20T13:48:31.519" v="4043" actId="22"/>
          <ac:spMkLst>
            <pc:docMk/>
            <pc:sldMk cId="583685489" sldId="271"/>
            <ac:spMk id="3" creationId="{488124A3-84A5-9030-4F43-F5A504D2C555}"/>
          </ac:spMkLst>
        </pc:spChg>
        <pc:picChg chg="add mod ord modCrop">
          <ac:chgData name="Martin Filt" userId="ec1e42c8-4265-4e06-87aa-0f16c7fcc10c" providerId="ADAL" clId="{23CA296B-638A-4ED5-B5AE-FF81593A97A9}" dt="2024-02-20T13:49:03.559" v="4047" actId="14100"/>
          <ac:picMkLst>
            <pc:docMk/>
            <pc:sldMk cId="583685489" sldId="271"/>
            <ac:picMk id="5" creationId="{8BCEBC5F-C1F8-58B4-9929-EFF7EEFF27CB}"/>
          </ac:picMkLst>
        </pc:picChg>
        <pc:picChg chg="add del mod ord">
          <ac:chgData name="Martin Filt" userId="ec1e42c8-4265-4e06-87aa-0f16c7fcc10c" providerId="ADAL" clId="{23CA296B-638A-4ED5-B5AE-FF81593A97A9}" dt="2024-02-20T13:57:47.672" v="4063"/>
          <ac:picMkLst>
            <pc:docMk/>
            <pc:sldMk cId="583685489" sldId="271"/>
            <ac:picMk id="7" creationId="{E9671DF6-FA1C-2148-7EA8-978C655F8F7B}"/>
          </ac:picMkLst>
        </pc:picChg>
        <pc:picChg chg="add mod">
          <ac:chgData name="Martin Filt" userId="ec1e42c8-4265-4e06-87aa-0f16c7fcc10c" providerId="ADAL" clId="{23CA296B-638A-4ED5-B5AE-FF81593A97A9}" dt="2024-02-20T13:57:47.672" v="4063"/>
          <ac:picMkLst>
            <pc:docMk/>
            <pc:sldMk cId="583685489" sldId="271"/>
            <ac:picMk id="8" creationId="{78CD6690-DD2E-46C0-FC43-AEEF3F68CD4B}"/>
          </ac:picMkLst>
        </pc:picChg>
        <pc:picChg chg="del">
          <ac:chgData name="Martin Filt" userId="ec1e42c8-4265-4e06-87aa-0f16c7fcc10c" providerId="ADAL" clId="{23CA296B-638A-4ED5-B5AE-FF81593A97A9}" dt="2024-02-20T13:49:36.605" v="4053"/>
          <ac:picMkLst>
            <pc:docMk/>
            <pc:sldMk cId="583685489" sldId="271"/>
            <ac:picMk id="15" creationId="{93FDC499-62B2-3EAF-5482-028D9412010C}"/>
          </ac:picMkLst>
        </pc:picChg>
      </pc:sldChg>
      <pc:sldChg chg="addSp delSp modSp add del mod modTransition modAnim">
        <pc:chgData name="Martin Filt" userId="ec1e42c8-4265-4e06-87aa-0f16c7fcc10c" providerId="ADAL" clId="{23CA296B-638A-4ED5-B5AE-FF81593A97A9}" dt="2024-02-20T13:37:19.605" v="3961" actId="47"/>
        <pc:sldMkLst>
          <pc:docMk/>
          <pc:sldMk cId="1095051604" sldId="271"/>
        </pc:sldMkLst>
        <pc:picChg chg="add del mod ord">
          <ac:chgData name="Martin Filt" userId="ec1e42c8-4265-4e06-87aa-0f16c7fcc10c" providerId="ADAL" clId="{23CA296B-638A-4ED5-B5AE-FF81593A97A9}" dt="2024-02-20T13:37:13.257" v="3960"/>
          <ac:picMkLst>
            <pc:docMk/>
            <pc:sldMk cId="1095051604" sldId="271"/>
            <ac:picMk id="4" creationId="{245CE41B-7C79-76B5-0AD0-5CA484E56623}"/>
          </ac:picMkLst>
        </pc:picChg>
        <pc:picChg chg="add mod">
          <ac:chgData name="Martin Filt" userId="ec1e42c8-4265-4e06-87aa-0f16c7fcc10c" providerId="ADAL" clId="{23CA296B-638A-4ED5-B5AE-FF81593A97A9}" dt="2024-02-20T13:37:13.257" v="3960"/>
          <ac:picMkLst>
            <pc:docMk/>
            <pc:sldMk cId="1095051604" sldId="271"/>
            <ac:picMk id="5" creationId="{9D59104E-27F8-C826-65EE-A4065C1A93AF}"/>
          </ac:picMkLst>
        </pc:picChg>
        <pc:picChg chg="del">
          <ac:chgData name="Martin Filt" userId="ec1e42c8-4265-4e06-87aa-0f16c7fcc10c" providerId="ADAL" clId="{23CA296B-638A-4ED5-B5AE-FF81593A97A9}" dt="2024-02-20T13:26:12.582" v="3947"/>
          <ac:picMkLst>
            <pc:docMk/>
            <pc:sldMk cId="1095051604" sldId="271"/>
            <ac:picMk id="10" creationId="{4E232E43-CD62-5675-4F1E-4B79A770BA1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4427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59604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1742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1633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4322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8193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673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10437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9160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5008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894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0431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6208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43034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7054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6135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9035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17" descr="Udendørs lager">
            <a:extLst>
              <a:ext uri="{FF2B5EF4-FFF2-40B4-BE49-F238E27FC236}">
                <a16:creationId xmlns:a16="http://schemas.microsoft.com/office/drawing/2014/main" id="{71DC01F9-C5A3-77AD-F65F-698B233414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9091" t="23103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BBFBD429-C7AA-4D85-BEBF-26ECE2DBA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7" name="Parallelogram 36">
            <a:extLst>
              <a:ext uri="{FF2B5EF4-FFF2-40B4-BE49-F238E27FC236}">
                <a16:creationId xmlns:a16="http://schemas.microsoft.com/office/drawing/2014/main" id="{7A9CEEF0-7547-4FA2-93BD-0B8C799DD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24188" y="0"/>
            <a:ext cx="9372600" cy="6858000"/>
          </a:xfrm>
          <a:prstGeom prst="parallelogram">
            <a:avLst>
              <a:gd name="adj" fmla="val 14937"/>
            </a:avLst>
          </a:prstGeom>
          <a:solidFill>
            <a:schemeClr val="bg1">
              <a:alpha val="8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A02E860-D290-48CF-9C38-BC8EB8854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BF60179-3A15-468E-86D0-1C2FFD50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ectangle 23">
            <a:extLst>
              <a:ext uri="{FF2B5EF4-FFF2-40B4-BE49-F238E27FC236}">
                <a16:creationId xmlns:a16="http://schemas.microsoft.com/office/drawing/2014/main" id="{87ED294B-4D40-44B4-86E7-F23C04688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047" y="609600"/>
            <a:ext cx="6487955" cy="1320800"/>
          </a:xfrm>
        </p:spPr>
        <p:txBody>
          <a:bodyPr anchor="t">
            <a:norm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Når vi arbejder i</a:t>
            </a:r>
            <a:b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ATEX-områder</a:t>
            </a:r>
          </a:p>
        </p:txBody>
      </p:sp>
      <p:sp>
        <p:nvSpPr>
          <p:cNvPr id="45" name="Rectangle 25">
            <a:extLst>
              <a:ext uri="{FF2B5EF4-FFF2-40B4-BE49-F238E27FC236}">
                <a16:creationId xmlns:a16="http://schemas.microsoft.com/office/drawing/2014/main" id="{55D78701-1D8D-45A3-9B44-A94C33462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B8C595DB-254F-4E8B-9C0D-648B3FF1B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6784" y="2742300"/>
            <a:ext cx="6733245" cy="382106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da-DK" sz="2400" b="1" dirty="0">
                <a:latin typeface="Amasis MT Pro Medium" panose="02040604050005020304" pitchFamily="18" charset="0"/>
              </a:rPr>
              <a:t>EX-trekanten</a:t>
            </a:r>
            <a:r>
              <a:rPr lang="da-DK" sz="2400" dirty="0">
                <a:latin typeface="Amasis MT Pro Medium" panose="02040604050005020304" pitchFamily="18" charset="0"/>
              </a:rPr>
              <a:t> fortæller at et område er et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2400" dirty="0">
                <a:latin typeface="Amasis MT Pro Medium" panose="02040604050005020304" pitchFamily="18" charset="0"/>
              </a:rPr>
              <a:t>eksplosionsfarligt område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2400" dirty="0">
                <a:latin typeface="Amasis MT Pro Medium" panose="02040604050005020304" pitchFamily="18" charset="0"/>
              </a:rPr>
              <a:t>og dermed har en zoneklassifikation.</a:t>
            </a:r>
          </a:p>
          <a:p>
            <a:pPr marL="0" indent="0">
              <a:lnSpc>
                <a:spcPct val="90000"/>
              </a:lnSpc>
              <a:buNone/>
            </a:pPr>
            <a:endParaRPr lang="da-DK" sz="2400" dirty="0">
              <a:latin typeface="Amasis MT Pro Medium" panose="020406040500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da-DK" sz="2400" dirty="0">
                <a:latin typeface="Amasis MT Pro Medium" panose="02040604050005020304" pitchFamily="18" charset="0"/>
              </a:rPr>
              <a:t>Det betyder at der er flere vigtige ting,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da-DK" sz="2400" dirty="0">
                <a:latin typeface="Amasis MT Pro Medium" panose="02040604050005020304" pitchFamily="18" charset="0"/>
              </a:rPr>
              <a:t>vi skal sikre os inden arbejdet kan påbegyndes.</a:t>
            </a:r>
          </a:p>
        </p:txBody>
      </p:sp>
      <p:sp>
        <p:nvSpPr>
          <p:cNvPr id="49" name="Rectangle 27">
            <a:extLst>
              <a:ext uri="{FF2B5EF4-FFF2-40B4-BE49-F238E27FC236}">
                <a16:creationId xmlns:a16="http://schemas.microsoft.com/office/drawing/2014/main" id="{2E000235-D5DF-4D2F-AECA-3814821B5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1" name="Rectangle 28">
            <a:extLst>
              <a:ext uri="{FF2B5EF4-FFF2-40B4-BE49-F238E27FC236}">
                <a16:creationId xmlns:a16="http://schemas.microsoft.com/office/drawing/2014/main" id="{D7CE0E87-2C2C-4907-BBE3-D24D86C42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" name="Rectangle 29">
            <a:extLst>
              <a:ext uri="{FF2B5EF4-FFF2-40B4-BE49-F238E27FC236}">
                <a16:creationId xmlns:a16="http://schemas.microsoft.com/office/drawing/2014/main" id="{8FF0BC47-4F6D-4430-8C11-E1566CBF6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5B73C5C4-3778-4E76-9467-8B46C9F91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8" name="Video 37">
            <a:hlinkClick r:id="" action="ppaction://media"/>
            <a:extLst>
              <a:ext uri="{FF2B5EF4-FFF2-40B4-BE49-F238E27FC236}">
                <a16:creationId xmlns:a16="http://schemas.microsoft.com/office/drawing/2014/main" id="{457C67C8-14EC-A23B-F59D-534581F646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pic>
        <p:nvPicPr>
          <p:cNvPr id="4" name="Picture 2" descr="Arbejde i forbindelse med eksplosiv atmosfære - Arbejdstilsynet">
            <a:extLst>
              <a:ext uri="{FF2B5EF4-FFF2-40B4-BE49-F238E27FC236}">
                <a16:creationId xmlns:a16="http://schemas.microsoft.com/office/drawing/2014/main" id="{62565108-2304-15E2-79E8-52C8C1A852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4" r="5123"/>
          <a:stretch/>
        </p:blipFill>
        <p:spPr bwMode="auto">
          <a:xfrm>
            <a:off x="6955265" y="121959"/>
            <a:ext cx="2312000" cy="221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188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429"/>
    </mc:Choice>
    <mc:Fallback>
      <p:transition spd="slow" advTm="294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44880"/>
          </a:xfrm>
        </p:spPr>
        <p:txBody>
          <a:bodyPr/>
          <a:lstStyle/>
          <a:p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Hvilken zone skal vi arbejde i?</a:t>
            </a:r>
            <a:endParaRPr lang="da-DK" dirty="0">
              <a:solidFill>
                <a:schemeClr val="tx1"/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82800"/>
            <a:ext cx="8596668" cy="434498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Det er virksomhedens ansvar at medarbejdere, fremmede håndværkere og andre med adgang til virksomhedens områder, kender til zoneklassifikationerne og hvilken zone de skal arbejde eller opholde sig i.</a:t>
            </a:r>
          </a:p>
          <a:p>
            <a:pPr marL="0" indent="0">
              <a:lnSpc>
                <a:spcPct val="150000"/>
              </a:lnSpc>
              <a:buNone/>
            </a:pPr>
            <a:endParaRPr lang="da-DK" sz="2000" dirty="0">
              <a:solidFill>
                <a:srgbClr val="1D2125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Oversigten over zonerne er en del af den udvidede arbejdspladsvurdering ”</a:t>
            </a:r>
            <a:r>
              <a:rPr lang="da-DK" sz="2000" dirty="0" err="1">
                <a:solidFill>
                  <a:srgbClr val="1D2125"/>
                </a:solidFill>
                <a:latin typeface="Amasis MT Pro Medium" panose="02040604050005020304" pitchFamily="18" charset="0"/>
              </a:rPr>
              <a:t>ATEX-APV’en</a:t>
            </a: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” og vil vise de områder hvor de tekniske og administrative foranstaltninger er gældende.</a:t>
            </a:r>
          </a:p>
          <a:p>
            <a:endParaRPr lang="da-DK" b="1" dirty="0">
              <a:solidFill>
                <a:srgbClr val="1D2125"/>
              </a:solidFill>
              <a:latin typeface="Amasis MT Pro Light" panose="02040304050005020304" pitchFamily="18" charset="0"/>
            </a:endParaRPr>
          </a:p>
        </p:txBody>
      </p:sp>
      <p:pic>
        <p:nvPicPr>
          <p:cNvPr id="24" name="Video 23">
            <a:hlinkClick r:id="" action="ppaction://media"/>
            <a:extLst>
              <a:ext uri="{FF2B5EF4-FFF2-40B4-BE49-F238E27FC236}">
                <a16:creationId xmlns:a16="http://schemas.microsoft.com/office/drawing/2014/main" id="{FB43C38C-22B9-F37B-37EF-A7E41FF3EE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65918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517"/>
    </mc:Choice>
    <mc:Fallback>
      <p:transition spd="slow" advTm="395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95300"/>
            <a:ext cx="8596668" cy="1320800"/>
          </a:xfrm>
        </p:spPr>
        <p:txBody>
          <a:bodyPr/>
          <a:lstStyle/>
          <a:p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Instruktion, oplæring og kvalifikation</a:t>
            </a:r>
            <a:b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</a:br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af medarbejderne</a:t>
            </a:r>
            <a:endParaRPr lang="da-DK" dirty="0">
              <a:solidFill>
                <a:schemeClr val="tx1"/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930400"/>
            <a:ext cx="8731077" cy="477520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Det er virksomhedens og arbejdsgiverens ansvar at sørge for:</a:t>
            </a:r>
            <a:r>
              <a:rPr lang="da-DK" sz="1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  </a:t>
            </a:r>
            <a:br>
              <a:rPr lang="da-DK" sz="1000" dirty="0">
                <a:solidFill>
                  <a:srgbClr val="1D2125"/>
                </a:solidFill>
                <a:latin typeface="Amasis MT Pro Medium" panose="02040604050005020304" pitchFamily="18" charset="0"/>
              </a:rPr>
            </a:br>
            <a:endParaRPr lang="da-DK" sz="800" dirty="0">
              <a:solidFill>
                <a:srgbClr val="1D2125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At medarbejdere, uanset ansættelsesforholdet karakter og varighed får en tilstrækkelig og hensigtsmæssig oplæring og instruktion, således arbejdet kan udføres uden fare.</a:t>
            </a:r>
          </a:p>
          <a:p>
            <a:pPr>
              <a:lnSpc>
                <a:spcPts val="2400"/>
              </a:lnSpc>
            </a:pP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For virksomhedens ansatte vil sådan en oplæring og instruktion ske ved:</a:t>
            </a:r>
          </a:p>
          <a:p>
            <a:pPr lvl="2"/>
            <a:r>
              <a:rPr lang="da-DK" sz="16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Ansættelsen</a:t>
            </a:r>
          </a:p>
          <a:p>
            <a:pPr lvl="2"/>
            <a:r>
              <a:rPr lang="da-DK" sz="16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Forflytning eller ændring af arbejdsopgaverne</a:t>
            </a:r>
          </a:p>
          <a:p>
            <a:pPr lvl="2"/>
            <a:r>
              <a:rPr lang="da-DK" sz="16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Indførelse eller ændring af arbejdsudstyr</a:t>
            </a:r>
          </a:p>
          <a:p>
            <a:pPr lvl="2">
              <a:spcAft>
                <a:spcPts val="1200"/>
              </a:spcAft>
            </a:pPr>
            <a:r>
              <a:rPr lang="da-DK" sz="1600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Indførelse af ny teknologi</a:t>
            </a:r>
            <a:endParaRPr lang="da-DK" sz="1800" b="1" dirty="0">
              <a:solidFill>
                <a:srgbClr val="1D2125"/>
              </a:solidFill>
              <a:latin typeface="Amasis MT Pro Light" panose="020403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Det skal løbende sikres, gennem regelmæssig gentagelse, at medarbejderne har de nødvendige kvalifikationer. </a:t>
            </a:r>
          </a:p>
        </p:txBody>
      </p:sp>
      <p:pic>
        <p:nvPicPr>
          <p:cNvPr id="21" name="Video 20">
            <a:hlinkClick r:id="" action="ppaction://media"/>
            <a:extLst>
              <a:ext uri="{FF2B5EF4-FFF2-40B4-BE49-F238E27FC236}">
                <a16:creationId xmlns:a16="http://schemas.microsoft.com/office/drawing/2014/main" id="{A0A526CB-D1FB-BC27-F0D8-C801E93E92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24658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173"/>
    </mc:Choice>
    <mc:Fallback>
      <p:transition spd="slow" advTm="731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95300"/>
            <a:ext cx="8596668" cy="1320800"/>
          </a:xfrm>
        </p:spPr>
        <p:txBody>
          <a:bodyPr/>
          <a:lstStyle/>
          <a:p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Krav om arbejdstilladelse</a:t>
            </a:r>
            <a:endParaRPr lang="da-DK" dirty="0">
              <a:solidFill>
                <a:schemeClr val="tx1"/>
              </a:solidFill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129" y="1800479"/>
            <a:ext cx="8731077" cy="47752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da-DK" sz="2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Der kan i flere situationer være krav om at, der udfærdiges en arbejdstilladelse inden arbejdet påbegyndes.</a:t>
            </a:r>
            <a:r>
              <a:rPr lang="da-DK" sz="1000" dirty="0">
                <a:solidFill>
                  <a:srgbClr val="1D2125"/>
                </a:solidFill>
                <a:latin typeface="Amasis MT Pro Medium" panose="02040604050005020304" pitchFamily="18" charset="0"/>
              </a:rPr>
              <a:t>  </a:t>
            </a:r>
            <a:br>
              <a:rPr lang="da-DK" sz="1000" dirty="0">
                <a:solidFill>
                  <a:srgbClr val="1D2125"/>
                </a:solidFill>
                <a:latin typeface="Amasis MT Pro Medium" panose="02040604050005020304" pitchFamily="18" charset="0"/>
              </a:rPr>
            </a:br>
            <a:endParaRPr lang="da-DK" sz="800" dirty="0">
              <a:solidFill>
                <a:srgbClr val="1D2125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Det skal sikres at fremmede håndværkere kender til de fare der kan være i der hvor de arbejder.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Den ansvarlige på virksomheden skal give tilladelse til arbejdet. Således der er sikkerhed for at arbejdsstedet er sikkert og at arbejdsmetoder samt sikkerhedsforanstaltninger er i orden.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Tilladelsen skal indeholde start og slut tidspunkt for arbejdet samt hvem der er på arbejdsopgaven og hvem der er ansvarlig ,</a:t>
            </a:r>
          </a:p>
          <a:p>
            <a:pPr>
              <a:lnSpc>
                <a:spcPct val="150000"/>
              </a:lnSpc>
            </a:pP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Der kan ligeledes være særlige krav i forhold til </a:t>
            </a:r>
            <a:r>
              <a:rPr lang="da-DK" b="1" dirty="0">
                <a:solidFill>
                  <a:srgbClr val="1D2125"/>
                </a:solidFill>
                <a:latin typeface="Amasis MT Pro Medium" panose="02040604050005020304" pitchFamily="18" charset="0"/>
              </a:rPr>
              <a:t>varmt arbejde</a:t>
            </a:r>
            <a:r>
              <a:rPr lang="da-DK" b="1" dirty="0">
                <a:solidFill>
                  <a:srgbClr val="1D2125"/>
                </a:solidFill>
                <a:latin typeface="Amasis MT Pro Light" panose="02040304050005020304" pitchFamily="18" charset="0"/>
              </a:rPr>
              <a:t>, eller arbejde med andre former for ikke EX-mærket værktøj og udstyr.</a:t>
            </a:r>
          </a:p>
        </p:txBody>
      </p:sp>
      <p:pic>
        <p:nvPicPr>
          <p:cNvPr id="23" name="Video 22">
            <a:hlinkClick r:id="" action="ppaction://media"/>
            <a:extLst>
              <a:ext uri="{FF2B5EF4-FFF2-40B4-BE49-F238E27FC236}">
                <a16:creationId xmlns:a16="http://schemas.microsoft.com/office/drawing/2014/main" id="{D6F47C46-F499-8D4E-9E24-C886875844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9423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225"/>
    </mc:Choice>
    <mc:Fallback>
      <p:transition spd="slow" advTm="702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95300"/>
            <a:ext cx="8596668" cy="1320800"/>
          </a:xfrm>
        </p:spPr>
        <p:txBody>
          <a:bodyPr/>
          <a:lstStyle/>
          <a:p>
            <a:r>
              <a:rPr lang="da-DK" dirty="0">
                <a:solidFill>
                  <a:schemeClr val="tx1"/>
                </a:solidFill>
                <a:latin typeface="Amasis MT Pro Medium" panose="02040604050005020304" pitchFamily="18" charset="0"/>
              </a:rPr>
              <a:t>Oplysninger om særlige forhold og eksempel på </a:t>
            </a:r>
            <a:r>
              <a:rPr lang="da-DK" b="0" i="0" dirty="0">
                <a:solidFill>
                  <a:schemeClr val="tx1"/>
                </a:solidFill>
                <a:effectLst/>
                <a:latin typeface="Amasis MT Pro Medium" panose="02040604050005020304" pitchFamily="18" charset="0"/>
              </a:rPr>
              <a:t>arbejdstilladelse</a:t>
            </a:r>
            <a:endParaRPr lang="da-DK" dirty="0">
              <a:solidFill>
                <a:schemeClr val="tx1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8BCEBC5F-C1F8-58B4-9929-EFF7EEFF27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1167" t="14544"/>
          <a:stretch/>
        </p:blipFill>
        <p:spPr>
          <a:xfrm>
            <a:off x="1737360" y="1977865"/>
            <a:ext cx="6157277" cy="4357848"/>
          </a:xfr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78CD6690-DD2E-46C0-FC43-AEEF3F68CD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83685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52"/>
    </mc:Choice>
    <mc:Fallback>
      <p:transition spd="slow" advTm="50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4994</TotalTime>
  <Words>312</Words>
  <Application>Microsoft Office PowerPoint</Application>
  <PresentationFormat>Widescreen</PresentationFormat>
  <Paragraphs>27</Paragraphs>
  <Slides>5</Slides>
  <Notes>0</Notes>
  <HiddenSlides>0</HiddenSlides>
  <MMClips>5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1" baseType="lpstr">
      <vt:lpstr>Amasis MT Pro Light</vt:lpstr>
      <vt:lpstr>Amasis MT Pro Medium</vt:lpstr>
      <vt:lpstr>Arial</vt:lpstr>
      <vt:lpstr>Trebuchet MS</vt:lpstr>
      <vt:lpstr>Wingdings 3</vt:lpstr>
      <vt:lpstr>Facet</vt:lpstr>
      <vt:lpstr>Når vi arbejder i ATEX-områder</vt:lpstr>
      <vt:lpstr>Hvilken zone skal vi arbejde i?</vt:lpstr>
      <vt:lpstr>Instruktion, oplæring og kvalifikation af medarbejderne</vt:lpstr>
      <vt:lpstr>Krav om arbejdstilladelse</vt:lpstr>
      <vt:lpstr>Oplysninger om særlige forhold og eksempel på arbejdstilladelse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Filt</dc:creator>
  <cp:lastModifiedBy>Martin Filt</cp:lastModifiedBy>
  <cp:revision>4</cp:revision>
  <dcterms:created xsi:type="dcterms:W3CDTF">2023-11-21T10:23:35Z</dcterms:created>
  <dcterms:modified xsi:type="dcterms:W3CDTF">2024-02-20T13:57:56Z</dcterms:modified>
</cp:coreProperties>
</file>