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4" r:id="rId1"/>
  </p:sldMasterIdLst>
  <p:sldIdLst>
    <p:sldId id="302" r:id="rId2"/>
    <p:sldId id="304" r:id="rId3"/>
    <p:sldId id="279" r:id="rId4"/>
    <p:sldId id="367" r:id="rId5"/>
    <p:sldId id="299" r:id="rId6"/>
    <p:sldId id="298" r:id="rId7"/>
    <p:sldId id="346" r:id="rId8"/>
    <p:sldId id="337" r:id="rId9"/>
    <p:sldId id="296" r:id="rId10"/>
    <p:sldId id="391" r:id="rId11"/>
    <p:sldId id="392" r:id="rId12"/>
    <p:sldId id="409" r:id="rId13"/>
    <p:sldId id="393" r:id="rId14"/>
    <p:sldId id="338" r:id="rId15"/>
    <p:sldId id="363" r:id="rId16"/>
    <p:sldId id="410" r:id="rId17"/>
    <p:sldId id="366" r:id="rId18"/>
    <p:sldId id="368" r:id="rId19"/>
    <p:sldId id="369" r:id="rId20"/>
    <p:sldId id="370" r:id="rId21"/>
    <p:sldId id="339" r:id="rId22"/>
    <p:sldId id="350" r:id="rId23"/>
    <p:sldId id="340" r:id="rId24"/>
    <p:sldId id="351" r:id="rId25"/>
    <p:sldId id="352" r:id="rId26"/>
    <p:sldId id="300" r:id="rId27"/>
    <p:sldId id="341" r:id="rId28"/>
    <p:sldId id="371" r:id="rId29"/>
    <p:sldId id="372" r:id="rId30"/>
    <p:sldId id="356" r:id="rId31"/>
    <p:sldId id="387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FDA99B5-2897-411D-BAF4-6F4EC7BFF73C}" v="184" dt="2024-02-21T19:23:15.8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2710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61051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14480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9584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854667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1554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6558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861388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a-DK"/>
              <a:t>Klik på ikonet for at tilføje et billede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0678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g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94228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928408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381530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 med citat og nav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82048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ndt eller fals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1719288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188783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24591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a-DK"/>
              <a:t>Klik for at redigere titeltypografien i masteren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A88200-CADC-4075-9E3B-83E1F268CEB1}" type="datetimeFigureOut">
              <a:rPr lang="da-DK" smtClean="0"/>
              <a:t>22-02-2024</a:t>
            </a:fld>
            <a:endParaRPr lang="da-D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23A0720-98F4-4906-9006-0F724FD4C97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9106481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2.png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8.jpe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6.png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2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7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8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image" Target="../media/image21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5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24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7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26.png"/><Relationship Id="rId5" Type="http://schemas.openxmlformats.org/officeDocument/2006/relationships/image" Target="../media/image8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9.png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6" Type="http://schemas.openxmlformats.org/officeDocument/2006/relationships/image" Target="../media/image28.png"/><Relationship Id="rId5" Type="http://schemas.openxmlformats.org/officeDocument/2006/relationships/image" Target="../media/image8.jpe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1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30.png"/><Relationship Id="rId5" Type="http://schemas.openxmlformats.org/officeDocument/2006/relationships/image" Target="../media/image8.jpeg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3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32.png"/><Relationship Id="rId5" Type="http://schemas.openxmlformats.org/officeDocument/2006/relationships/image" Target="../media/image8.jpe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6" Type="http://schemas.openxmlformats.org/officeDocument/2006/relationships/image" Target="../media/image34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7.png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8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38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8.mp4"/><Relationship Id="rId1" Type="http://schemas.microsoft.com/office/2007/relationships/media" Target="../media/media18.mp4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1.mp4"/><Relationship Id="rId1" Type="http://schemas.microsoft.com/office/2007/relationships/media" Target="../media/media21.mp4"/><Relationship Id="rId6" Type="http://schemas.openxmlformats.org/officeDocument/2006/relationships/image" Target="../media/image49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2.mp4"/><Relationship Id="rId1" Type="http://schemas.microsoft.com/office/2007/relationships/media" Target="../media/media22.mp4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3.mp4"/><Relationship Id="rId1" Type="http://schemas.microsoft.com/office/2007/relationships/media" Target="../media/media23.mp4"/><Relationship Id="rId5" Type="http://schemas.openxmlformats.org/officeDocument/2006/relationships/image" Target="../media/image51.png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4.mp4"/><Relationship Id="rId1" Type="http://schemas.microsoft.com/office/2007/relationships/media" Target="../media/media24.mp4"/><Relationship Id="rId4" Type="http://schemas.openxmlformats.org/officeDocument/2006/relationships/image" Target="../media/image5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5.mp4"/><Relationship Id="rId1" Type="http://schemas.microsoft.com/office/2007/relationships/media" Target="../media/media25.mp4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6.png"/><Relationship Id="rId2" Type="http://schemas.openxmlformats.org/officeDocument/2006/relationships/video" Target="../media/media26.mp4"/><Relationship Id="rId1" Type="http://schemas.microsoft.com/office/2007/relationships/media" Target="../media/media26.mp4"/><Relationship Id="rId6" Type="http://schemas.openxmlformats.org/officeDocument/2006/relationships/image" Target="../media/image55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7.mp4"/><Relationship Id="rId1" Type="http://schemas.microsoft.com/office/2007/relationships/media" Target="../media/media27.mp4"/><Relationship Id="rId5" Type="http://schemas.openxmlformats.org/officeDocument/2006/relationships/image" Target="../media/image57.png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8.mp4"/><Relationship Id="rId1" Type="http://schemas.microsoft.com/office/2007/relationships/media" Target="../media/media28.mp4"/><Relationship Id="rId5" Type="http://schemas.openxmlformats.org/officeDocument/2006/relationships/image" Target="../media/image58.png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9.mp4"/><Relationship Id="rId1" Type="http://schemas.microsoft.com/office/2007/relationships/media" Target="../media/media29.mp4"/><Relationship Id="rId5" Type="http://schemas.openxmlformats.org/officeDocument/2006/relationships/image" Target="../media/image59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0.mp4"/><Relationship Id="rId1" Type="http://schemas.microsoft.com/office/2007/relationships/media" Target="../media/media30.mp4"/><Relationship Id="rId6" Type="http://schemas.openxmlformats.org/officeDocument/2006/relationships/image" Target="../media/image6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1.mp4"/><Relationship Id="rId1" Type="http://schemas.microsoft.com/office/2007/relationships/media" Target="../media/media31.mp4"/><Relationship Id="rId6" Type="http://schemas.openxmlformats.org/officeDocument/2006/relationships/image" Target="../media/image62.png"/><Relationship Id="rId5" Type="http://schemas.openxmlformats.org/officeDocument/2006/relationships/image" Target="../media/image8.jpeg"/><Relationship Id="rId4" Type="http://schemas.openxmlformats.org/officeDocument/2006/relationships/image" Target="../media/image6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12378"/>
            <a:ext cx="8596668" cy="833718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chemeClr val="tx1"/>
                </a:solidFill>
                <a:latin typeface="Amasis MT Pro Black" panose="02040A04050005020304" pitchFamily="18" charset="0"/>
              </a:rPr>
              <a:t>Installationer og udstyr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46097"/>
            <a:ext cx="8879042" cy="5020232"/>
          </a:xfrm>
        </p:spPr>
        <p:txBody>
          <a:bodyPr>
            <a:normAutofit/>
          </a:bodyPr>
          <a:lstStyle/>
          <a:p>
            <a:pPr marL="0" indent="0" algn="l">
              <a:lnSpc>
                <a:spcPct val="120000"/>
              </a:lnSpc>
              <a:buNone/>
            </a:pPr>
            <a:r>
              <a:rPr lang="da-DK" sz="2000" dirty="0">
                <a:solidFill>
                  <a:srgbClr val="1D2125"/>
                </a:solidFill>
                <a:latin typeface="Amasis MT Pro Black" panose="020B0604020202020204" pitchFamily="18" charset="0"/>
              </a:rPr>
              <a:t>Der stilles omfattende krav til materiel, installationer og værktøj. Det drejer sig om kvalitet og sikkerhed i forhold til arbejde.</a:t>
            </a: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F8B6A7B3-EEFE-84DC-0103-7E29499D35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413" y="2301957"/>
            <a:ext cx="1664282" cy="2185987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8CB29672-B2F4-E5D4-AE19-AAE96989EB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1328" y="2301957"/>
            <a:ext cx="1994412" cy="1495809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16E1F18-8B0B-C832-CBE5-A95AA4233F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3531" y="2939230"/>
            <a:ext cx="1936837" cy="2212272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B205FB14-5957-82B4-1B2A-742105A105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9480" y="4731296"/>
            <a:ext cx="2578520" cy="1830794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1ABD6356-6C6A-860B-062B-425AE2B715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52180" y="2322864"/>
            <a:ext cx="2202925" cy="2212272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A51401FA-3898-A8FE-5200-2166C636075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7644" y="4045366"/>
            <a:ext cx="1485900" cy="2476500"/>
          </a:xfrm>
          <a:prstGeom prst="rect">
            <a:avLst/>
          </a:prstGeom>
        </p:spPr>
      </p:pic>
      <p:pic>
        <p:nvPicPr>
          <p:cNvPr id="20" name="Video 19">
            <a:hlinkClick r:id="" action="ppaction://media"/>
            <a:extLst>
              <a:ext uri="{FF2B5EF4-FFF2-40B4-BE49-F238E27FC236}">
                <a16:creationId xmlns:a16="http://schemas.microsoft.com/office/drawing/2014/main" id="{B7E5CF01-2E82-271E-72BF-062E039419E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19869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3345"/>
    </mc:Choice>
    <mc:Fallback>
      <p:transition spd="slow" advTm="433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28" x="11047413" y="3462338"/>
          <p14:tracePt t="1432" x="10564813" y="3357563"/>
          <p14:tracePt t="1435" x="10148888" y="3292475"/>
          <p14:tracePt t="1443" x="9780588" y="3225800"/>
          <p14:tracePt t="1447" x="9553575" y="3178175"/>
          <p14:tracePt t="1451" x="9364663" y="3130550"/>
          <p14:tracePt t="1458" x="9202738" y="3092450"/>
          <p14:tracePt t="1467" x="9070975" y="3055938"/>
          <p14:tracePt t="1474" x="8947150" y="3017838"/>
          <p14:tracePt t="1483" x="8834438" y="2979738"/>
          <p14:tracePt t="1490" x="8710613" y="2932113"/>
          <p14:tracePt t="1499" x="8597900" y="2903538"/>
          <p14:tracePt t="1502" x="8447088" y="2874963"/>
          <p14:tracePt t="1505" x="8266113" y="2828925"/>
          <p14:tracePt t="1518" x="8096250" y="2781300"/>
          <p14:tracePt t="1526" x="7878763" y="2724150"/>
          <p14:tracePt t="1534" x="7604125" y="2647950"/>
          <p14:tracePt t="1542" x="7415213" y="2601913"/>
          <p14:tracePt t="1550" x="7245350" y="2573338"/>
          <p14:tracePt t="1558" x="7085013" y="2544763"/>
          <p14:tracePt t="1566" x="6932613" y="2506663"/>
          <p14:tracePt t="1574" x="6800850" y="2478088"/>
          <p14:tracePt t="1582" x="6677025" y="2449513"/>
          <p14:tracePt t="1590" x="6564313" y="2430463"/>
          <p14:tracePt t="1599" x="6488113" y="2420938"/>
          <p14:tracePt t="1614" x="6423025" y="2411413"/>
          <p14:tracePt t="1614" x="6403975" y="2401888"/>
          <p14:tracePt t="1686" x="6394450" y="2393950"/>
          <p14:tracePt t="1694" x="6394450" y="2355850"/>
          <p14:tracePt t="1702" x="6394450" y="2336800"/>
          <p14:tracePt t="1710" x="6394450" y="2317750"/>
          <p14:tracePt t="1718" x="6394450" y="2308225"/>
          <p14:tracePt t="1726" x="6394450" y="2289175"/>
          <p14:tracePt t="1734" x="6394450" y="2260600"/>
          <p14:tracePt t="1742" x="6394450" y="2232025"/>
          <p14:tracePt t="1750" x="6403975" y="2212975"/>
          <p14:tracePt t="1758" x="6432550" y="2166938"/>
          <p14:tracePt t="1766" x="6450013" y="2119313"/>
          <p14:tracePt t="1774" x="6488113" y="2071688"/>
          <p14:tracePt t="1782" x="6535738" y="1985963"/>
          <p14:tracePt t="1790" x="6545263" y="1966913"/>
          <p14:tracePt t="1798" x="6554788" y="1957388"/>
          <p14:tracePt t="1806" x="6554788" y="1947863"/>
          <p14:tracePt t="1932" x="6554788" y="1920875"/>
          <p14:tracePt t="1940" x="6592888" y="1863725"/>
          <p14:tracePt t="1950" x="6602413" y="1835150"/>
          <p14:tracePt t="1958" x="6602413" y="1797050"/>
          <p14:tracePt t="1963" x="6602413" y="1768475"/>
          <p14:tracePt t="1974" x="6602413" y="1739900"/>
          <p14:tracePt t="1982" x="6602413" y="1720850"/>
          <p14:tracePt t="2082" x="6611938" y="1703388"/>
          <p14:tracePt t="2094" x="6621463" y="1693863"/>
          <p14:tracePt t="2102" x="6630988" y="1684338"/>
          <p14:tracePt t="2110" x="6630988" y="1665288"/>
          <p14:tracePt t="2118" x="6640513" y="1627188"/>
          <p14:tracePt t="2126" x="6640513" y="1570038"/>
          <p14:tracePt t="2134" x="6640513" y="1541463"/>
          <p14:tracePt t="2142" x="6640513" y="1503363"/>
          <p14:tracePt t="2151" x="6640513" y="1493838"/>
          <p14:tracePt t="2158" x="6640513" y="1485900"/>
          <p14:tracePt t="2343" x="6667500" y="1503363"/>
          <p14:tracePt t="2358" x="6734175" y="1560513"/>
          <p14:tracePt t="2366" x="6781800" y="1579563"/>
          <p14:tracePt t="2374" x="6923088" y="1627188"/>
          <p14:tracePt t="2382" x="7075488" y="1703388"/>
          <p14:tracePt t="2386" x="7283450" y="1787525"/>
          <p14:tracePt t="2394" x="7481888" y="1854200"/>
          <p14:tracePt t="2402" x="7680325" y="1920875"/>
          <p14:tracePt t="2410" x="7907338" y="1976438"/>
          <p14:tracePt t="2418" x="8143875" y="2052638"/>
          <p14:tracePt t="2426" x="8418513" y="2128838"/>
          <p14:tracePt t="2434" x="8729663" y="2232025"/>
          <p14:tracePt t="2438" x="9090025" y="2365375"/>
          <p14:tracePt t="2442" x="9486900" y="2506663"/>
          <p14:tracePt t="2454" x="9845675" y="2667000"/>
          <p14:tracePt t="2462" x="10177463" y="2819400"/>
          <p14:tracePt t="2470" x="10507663" y="2998788"/>
          <p14:tracePt t="2479" x="10877550" y="3178175"/>
          <p14:tracePt t="2486" x="11293475" y="3395663"/>
          <p14:tracePt t="2494" x="11737975" y="3622675"/>
          <p14:tracePt t="15202" x="11888788" y="5240338"/>
          <p14:tracePt t="15210" x="11625263" y="5429250"/>
          <p14:tracePt t="15218" x="11303000" y="5646738"/>
          <p14:tracePt t="15226" x="10934700" y="5864225"/>
          <p14:tracePt t="15231" x="10593388" y="6035675"/>
          <p14:tracePt t="15238" x="10225088" y="6224588"/>
          <p14:tracePt t="15247" x="9893300" y="6375400"/>
          <p14:tracePt t="15254" x="9572625" y="6508750"/>
          <p14:tracePt t="15264" x="9259888" y="6611938"/>
          <p14:tracePt t="15270" x="8918575" y="6697663"/>
          <p14:tracePt t="15278" x="8578850" y="6762750"/>
          <p14:tracePt t="15286" x="8285163" y="6800850"/>
          <p14:tracePt t="15290" x="8002588" y="6838950"/>
          <p14:tracePt t="15350" x="6781800" y="6791325"/>
          <p14:tracePt t="15358" x="6621463" y="6707188"/>
          <p14:tracePt t="15366" x="6488113" y="6621463"/>
          <p14:tracePt t="15374" x="6346825" y="6508750"/>
          <p14:tracePt t="15382" x="6205538" y="6375400"/>
          <p14:tracePt t="15390" x="6072188" y="6272213"/>
          <p14:tracePt t="15399" x="5949950" y="6157913"/>
          <p14:tracePt t="15406" x="5807075" y="6035675"/>
          <p14:tracePt t="15414" x="5684838" y="5930900"/>
          <p14:tracePt t="15422" x="5541963" y="5835650"/>
          <p14:tracePt t="15431" x="5438775" y="5761038"/>
          <p14:tracePt t="15438" x="5297488" y="5665788"/>
          <p14:tracePt t="15447" x="5164138" y="5591175"/>
          <p14:tracePt t="15454" x="4984750" y="5505450"/>
          <p14:tracePt t="15463" x="4805363" y="5429250"/>
          <p14:tracePt t="15470" x="4625975" y="5326063"/>
          <p14:tracePt t="15479" x="4406900" y="5221288"/>
          <p14:tracePt t="15482" x="4189413" y="5108575"/>
          <p14:tracePt t="15494" x="3971925" y="5003800"/>
          <p14:tracePt t="15502" x="3744913" y="4872038"/>
          <p14:tracePt t="15510" x="3594100" y="4776788"/>
          <p14:tracePt t="15518" x="3452813" y="4683125"/>
          <p14:tracePt t="15526" x="3348038" y="4606925"/>
          <p14:tracePt t="15534" x="3244850" y="4530725"/>
          <p14:tracePt t="15542" x="3168650" y="4464050"/>
          <p14:tracePt t="15550" x="3168650" y="4456113"/>
          <p14:tracePt t="15558" x="3168650" y="4427538"/>
          <p14:tracePt t="15566" x="3168650" y="4398963"/>
          <p14:tracePt t="15574" x="3168650" y="4370388"/>
          <p14:tracePt t="15582" x="3168650" y="4351338"/>
          <p14:tracePt t="15590" x="3168650" y="4332288"/>
          <p14:tracePt t="15598" x="3187700" y="4313238"/>
          <p14:tracePt t="15606" x="3197225" y="4294188"/>
          <p14:tracePt t="15614" x="3197225" y="4284663"/>
          <p14:tracePt t="15622" x="3206750" y="4256088"/>
          <p14:tracePt t="15630" x="3206750" y="4229100"/>
          <p14:tracePt t="15638" x="3206750" y="4200525"/>
          <p14:tracePt t="15646" x="3206750" y="4181475"/>
          <p14:tracePt t="15654" x="3206750" y="4143375"/>
          <p14:tracePt t="15663" x="3187700" y="4114800"/>
          <p14:tracePt t="15670" x="3168650" y="4095750"/>
          <p14:tracePt t="15674" x="3149600" y="4086225"/>
          <p14:tracePt t="15686" x="3130550" y="4067175"/>
          <p14:tracePt t="15694" x="3121025" y="4067175"/>
          <p14:tracePt t="15702" x="3111500" y="4057650"/>
          <p14:tracePt t="15742" x="3101975" y="4048125"/>
          <p14:tracePt t="15758" x="3101975" y="4038600"/>
          <p14:tracePt t="15766" x="3101975" y="4019550"/>
          <p14:tracePt t="15798" x="3101975" y="4010025"/>
          <p14:tracePt t="15862" x="3092450" y="4000500"/>
          <p14:tracePt t="15886" x="3073400" y="4000500"/>
          <p14:tracePt t="15895" x="3046413" y="4000500"/>
          <p14:tracePt t="15902" x="2989263" y="3992563"/>
          <p14:tracePt t="15910" x="2922588" y="3992563"/>
          <p14:tracePt t="15918" x="2884488" y="3992563"/>
          <p14:tracePt t="15926" x="2827338" y="3992563"/>
          <p14:tracePt t="15934" x="2733675" y="3973513"/>
          <p14:tracePt t="15942" x="2628900" y="3973513"/>
          <p14:tracePt t="15950" x="2554288" y="3973513"/>
          <p14:tracePt t="15958" x="2478088" y="3973513"/>
          <p14:tracePt t="15966" x="2459038" y="3973513"/>
          <p14:tracePt t="15974" x="2449513" y="3973513"/>
          <p14:tracePt t="16078" x="2439988" y="3983038"/>
          <p14:tracePt t="16086" x="2439988" y="4000500"/>
          <p14:tracePt t="16094" x="2430463" y="4000500"/>
          <p14:tracePt t="16102" x="2420938" y="4019550"/>
          <p14:tracePt t="16110" x="2420938" y="4057650"/>
          <p14:tracePt t="16118" x="2401888" y="4095750"/>
          <p14:tracePt t="16126" x="2373313" y="4143375"/>
          <p14:tracePt t="16134" x="2336800" y="4200525"/>
          <p14:tracePt t="16142" x="2279650" y="4265613"/>
          <p14:tracePt t="16151" x="2260600" y="4294188"/>
          <p14:tracePt t="16158" x="2212975" y="4341813"/>
          <p14:tracePt t="16166" x="2193925" y="4360863"/>
          <p14:tracePt t="16174" x="2165350" y="4389438"/>
          <p14:tracePt t="16179" x="2155825" y="4389438"/>
          <p14:tracePt t="16190" x="2138363" y="4408488"/>
          <p14:tracePt t="16199" x="2128838" y="4408488"/>
          <p14:tracePt t="16247" x="2119313" y="4418013"/>
          <p14:tracePt t="16263" x="2109788" y="4427538"/>
          <p14:tracePt t="16270" x="2100263" y="4437063"/>
          <p14:tracePt t="16278" x="2071688" y="4446588"/>
          <p14:tracePt t="16286" x="2071688" y="4456113"/>
          <p14:tracePt t="16294" x="2043113" y="4464050"/>
          <p14:tracePt t="16302" x="2033588" y="4464050"/>
          <p14:tracePt t="16310" x="2014538" y="4473575"/>
          <p14:tracePt t="16318" x="2005013" y="4473575"/>
          <p14:tracePt t="16326" x="1995488" y="4483100"/>
          <p14:tracePt t="16430" x="1985963" y="4483100"/>
          <p14:tracePt t="16438" x="1966913" y="4492625"/>
          <p14:tracePt t="16454" x="1947863" y="4502150"/>
          <p14:tracePt t="16463" x="1947863" y="4511675"/>
          <p14:tracePt t="16470" x="1938338" y="4511675"/>
          <p14:tracePt t="16478" x="1901825" y="4511675"/>
          <p14:tracePt t="16486" x="1882775" y="4530725"/>
          <p14:tracePt t="16494" x="1835150" y="4540250"/>
          <p14:tracePt t="16502" x="1806575" y="4540250"/>
          <p14:tracePt t="16510" x="1758950" y="4540250"/>
          <p14:tracePt t="16518" x="1730375" y="4559300"/>
          <p14:tracePt t="16526" x="1701800" y="4559300"/>
          <p14:tracePt t="16534" x="1684338" y="4568825"/>
          <p14:tracePt t="16538" x="1674813" y="4568825"/>
          <p14:tracePt t="16552" x="1665288" y="4568825"/>
          <p14:tracePt t="16566" x="1646238" y="4568825"/>
          <p14:tracePt t="16624" x="1636713" y="4578350"/>
          <p14:tracePt t="16633" x="1617663" y="4587875"/>
          <p14:tracePt t="16656" x="1617663" y="4597400"/>
          <p14:tracePt t="16664" x="1598613" y="4597400"/>
          <p14:tracePt t="16670" x="1589088" y="4606925"/>
          <p14:tracePt t="16678" x="1579563" y="4616450"/>
          <p14:tracePt t="16686" x="1570038" y="4616450"/>
          <p14:tracePt t="16694" x="1560513" y="4625975"/>
          <p14:tracePt t="17258" x="1570038" y="4625975"/>
          <p14:tracePt t="17274" x="1608138" y="4625975"/>
          <p14:tracePt t="17306" x="1627188" y="4625975"/>
          <p14:tracePt t="17314" x="1636713" y="4625975"/>
          <p14:tracePt t="17318" x="1655763" y="4625975"/>
          <p14:tracePt t="17322" x="1674813" y="4625975"/>
          <p14:tracePt t="17326" x="1684338" y="4625975"/>
          <p14:tracePt t="17330" x="1711325" y="4625975"/>
          <p14:tracePt t="17334" x="1730375" y="4625975"/>
          <p14:tracePt t="17338" x="1778000" y="4625975"/>
          <p14:tracePt t="17347" x="1806575" y="4616450"/>
          <p14:tracePt t="17354" x="1844675" y="4597400"/>
          <p14:tracePt t="17363" x="1911350" y="4597400"/>
          <p14:tracePt t="17370" x="1938338" y="4597400"/>
          <p14:tracePt t="17378" x="1995488" y="4597400"/>
          <p14:tracePt t="17386" x="2071688" y="4587875"/>
          <p14:tracePt t="17394" x="2184400" y="4578350"/>
          <p14:tracePt t="17398" x="2327275" y="4540250"/>
          <p14:tracePt t="17406" x="2478088" y="4530725"/>
          <p14:tracePt t="17414" x="2609850" y="4511675"/>
          <p14:tracePt t="17422" x="2762250" y="4502150"/>
          <p14:tracePt t="17430" x="2932113" y="4483100"/>
          <p14:tracePt t="17438" x="3082925" y="4464050"/>
          <p14:tracePt t="17448" x="3235325" y="4456113"/>
          <p14:tracePt t="17454" x="3376613" y="4437063"/>
          <p14:tracePt t="17464" x="3508375" y="4427538"/>
          <p14:tracePt t="17470" x="3603625" y="4398963"/>
          <p14:tracePt t="17478" x="3689350" y="4370388"/>
          <p14:tracePt t="17486" x="3773488" y="4341813"/>
          <p14:tracePt t="17494" x="3840163" y="4303713"/>
          <p14:tracePt t="17502" x="3868738" y="4275138"/>
          <p14:tracePt t="17510" x="3897313" y="4246563"/>
          <p14:tracePt t="17518" x="3906838" y="4237038"/>
          <p14:tracePt t="17522" x="3906838" y="4229100"/>
          <p14:tracePt t="17534" x="3916363" y="4219575"/>
          <p14:tracePt t="17550" x="3916363" y="4200525"/>
          <p14:tracePt t="17606" x="3925888" y="4181475"/>
          <p14:tracePt t="17614" x="3935413" y="4162425"/>
          <p14:tracePt t="17630" x="3971925" y="4124325"/>
          <p14:tracePt t="17647" x="3990975" y="4114800"/>
          <p14:tracePt t="17654" x="4010025" y="4095750"/>
          <p14:tracePt t="17664" x="4057650" y="4057650"/>
          <p14:tracePt t="17670" x="4114800" y="4029075"/>
          <p14:tracePt t="17678" x="4143375" y="4000500"/>
          <p14:tracePt t="17686" x="4171950" y="3983038"/>
          <p14:tracePt t="17694" x="4208463" y="3963988"/>
          <p14:tracePt t="17702" x="4208463" y="3954463"/>
          <p14:tracePt t="17710" x="4217988" y="3944938"/>
          <p14:tracePt t="17800" x="4246563" y="3944938"/>
          <p14:tracePt t="17807" x="4284663" y="3983038"/>
          <p14:tracePt t="17815" x="4322763" y="3992563"/>
          <p14:tracePt t="17822" x="4360863" y="4019550"/>
          <p14:tracePt t="17830" x="4389438" y="4038600"/>
          <p14:tracePt t="17838" x="4398963" y="4048125"/>
          <p14:tracePt t="18006" x="4398963" y="4038600"/>
          <p14:tracePt t="18014" x="4398963" y="4019550"/>
          <p14:tracePt t="18022" x="4398963" y="3992563"/>
          <p14:tracePt t="18031" x="4398963" y="3944938"/>
          <p14:tracePt t="18038" x="4398963" y="3887788"/>
          <p14:tracePt t="18048" x="4398963" y="3859213"/>
          <p14:tracePt t="18054" x="4398963" y="3821113"/>
          <p14:tracePt t="18065" x="4406900" y="3756025"/>
          <p14:tracePt t="18070" x="4425950" y="3698875"/>
          <p14:tracePt t="18079" x="4435475" y="3613150"/>
          <p14:tracePt t="18086" x="4445000" y="3556000"/>
          <p14:tracePt t="18095" x="4464050" y="3490913"/>
          <p14:tracePt t="18102" x="4464050" y="3433763"/>
          <p14:tracePt t="18110" x="4473575" y="3405188"/>
          <p14:tracePt t="18118" x="4492625" y="3376613"/>
          <p14:tracePt t="18126" x="4492625" y="3357563"/>
          <p14:tracePt t="18134" x="4492625" y="3338513"/>
          <p14:tracePt t="18142" x="4502150" y="3302000"/>
          <p14:tracePt t="18148" x="4511675" y="3273425"/>
          <p14:tracePt t="18158" x="4511675" y="3263900"/>
          <p14:tracePt t="18166" x="4530725" y="3225800"/>
          <p14:tracePt t="18174" x="4540250" y="3206750"/>
          <p14:tracePt t="18183" x="4559300" y="3178175"/>
          <p14:tracePt t="18190" x="4559300" y="3159125"/>
          <p14:tracePt t="18199" x="4587875" y="3140075"/>
          <p14:tracePt t="18206" x="4616450" y="3111500"/>
          <p14:tracePt t="18215" x="4625975" y="3111500"/>
          <p14:tracePt t="18222" x="4633913" y="3084513"/>
          <p14:tracePt t="18231" x="4652963" y="3046413"/>
          <p14:tracePt t="18238" x="4662488" y="3017838"/>
          <p14:tracePt t="18248" x="4672013" y="2998788"/>
          <p14:tracePt t="18254" x="4681538" y="2979738"/>
          <p14:tracePt t="18264" x="4700588" y="2941638"/>
          <p14:tracePt t="18270" x="4710113" y="2941638"/>
          <p14:tracePt t="18279" x="4719638" y="2913063"/>
          <p14:tracePt t="18286" x="4729163" y="2903538"/>
          <p14:tracePt t="18294" x="4757738" y="2874963"/>
          <p14:tracePt t="18302" x="4767263" y="2865438"/>
          <p14:tracePt t="18310" x="4786313" y="2847975"/>
          <p14:tracePt t="18318" x="4795838" y="2838450"/>
          <p14:tracePt t="18326" x="4814888" y="2819400"/>
          <p14:tracePt t="18334" x="4824413" y="2800350"/>
          <p14:tracePt t="18338" x="4843463" y="2752725"/>
          <p14:tracePt t="18358" x="4852988" y="2724150"/>
          <p14:tracePt t="18367" x="4870450" y="2705100"/>
          <p14:tracePt t="18374" x="4870450" y="2695575"/>
          <p14:tracePt t="18383" x="4870450" y="2676525"/>
          <p14:tracePt t="18390" x="4879975" y="2667000"/>
          <p14:tracePt t="18398" x="4879975" y="2657475"/>
          <p14:tracePt t="18406" x="4889500" y="2647950"/>
          <p14:tracePt t="18414" x="4899025" y="2638425"/>
          <p14:tracePt t="18430" x="4899025" y="2628900"/>
          <p14:tracePt t="18438" x="4918075" y="2611438"/>
          <p14:tracePt t="18447" x="4927600" y="2601913"/>
          <p14:tracePt t="18454" x="4946650" y="2573338"/>
          <p14:tracePt t="18464" x="4946650" y="2563813"/>
          <p14:tracePt t="18470" x="4956175" y="2554288"/>
          <p14:tracePt t="18478" x="4965700" y="2535238"/>
          <p14:tracePt t="18486" x="4965700" y="2525713"/>
          <p14:tracePt t="18494" x="4975225" y="2516188"/>
          <p14:tracePt t="18518" x="4984750" y="2506663"/>
          <p14:tracePt t="18526" x="4994275" y="2497138"/>
          <p14:tracePt t="18530" x="5003800" y="2487613"/>
          <p14:tracePt t="18551" x="5013325" y="2478088"/>
          <p14:tracePt t="18558" x="5022850" y="2478088"/>
          <p14:tracePt t="18639" x="5022850" y="2468563"/>
          <p14:tracePt t="18647" x="5041900" y="2449513"/>
          <p14:tracePt t="18655" x="5051425" y="2449513"/>
          <p14:tracePt t="18664" x="5070475" y="2439988"/>
          <p14:tracePt t="18679" x="5080000" y="2430463"/>
          <p14:tracePt t="18695" x="5087938" y="2420938"/>
          <p14:tracePt t="18719" x="5097463" y="2411413"/>
          <p14:tracePt t="18844" x="5087938" y="2411413"/>
          <p14:tracePt t="18855" x="5060950" y="2411413"/>
          <p14:tracePt t="18864" x="5013325" y="2420938"/>
          <p14:tracePt t="18870" x="4975225" y="2430463"/>
          <p14:tracePt t="18878" x="4937125" y="2459038"/>
          <p14:tracePt t="18894" x="4908550" y="2478088"/>
          <p14:tracePt t="18902" x="4899025" y="2478088"/>
          <p14:tracePt t="18910" x="4889500" y="2487613"/>
          <p14:tracePt t="18918" x="4870450" y="2506663"/>
          <p14:tracePt t="18926" x="4852988" y="2544763"/>
          <p14:tracePt t="18934" x="4833938" y="2601913"/>
          <p14:tracePt t="18942" x="4814888" y="2657475"/>
          <p14:tracePt t="18950" x="4786313" y="2705100"/>
          <p14:tracePt t="18958" x="4757738" y="2790825"/>
          <p14:tracePt t="18966" x="4738688" y="2857500"/>
          <p14:tracePt t="18974" x="4729163" y="2884488"/>
          <p14:tracePt t="18982" x="4700588" y="2941638"/>
          <p14:tracePt t="18986" x="4691063" y="3027363"/>
          <p14:tracePt t="18999" x="4662488" y="3111500"/>
          <p14:tracePt t="19006" x="4633913" y="3206750"/>
          <p14:tracePt t="19014" x="4587875" y="3292475"/>
          <p14:tracePt t="19022" x="4559300" y="3319463"/>
          <p14:tracePt t="19030" x="4549775" y="3319463"/>
          <p14:tracePt t="19063" x="4549775" y="3328988"/>
          <p14:tracePt t="19094" x="4549775" y="3357563"/>
          <p14:tracePt t="19102" x="4549775" y="3405188"/>
          <p14:tracePt t="19118" x="4559300" y="3433763"/>
          <p14:tracePt t="19126" x="4568825" y="3481388"/>
          <p14:tracePt t="19134" x="4616450" y="3546475"/>
          <p14:tracePt t="19142" x="4625975" y="3584575"/>
          <p14:tracePt t="19150" x="4643438" y="3632200"/>
          <p14:tracePt t="19158" x="4672013" y="3717925"/>
          <p14:tracePt t="19167" x="4700588" y="3765550"/>
          <p14:tracePt t="19174" x="4719638" y="3783013"/>
          <p14:tracePt t="19182" x="4729163" y="3792538"/>
          <p14:tracePt t="19190" x="4729163" y="3802063"/>
          <p14:tracePt t="19328" x="4738688" y="3802063"/>
          <p14:tracePt t="19342" x="4757738" y="3802063"/>
          <p14:tracePt t="19346" x="4786313" y="3811588"/>
          <p14:tracePt t="19354" x="4833938" y="3811588"/>
          <p14:tracePt t="19358" x="4908550" y="3821113"/>
          <p14:tracePt t="19366" x="5022850" y="3840163"/>
          <p14:tracePt t="19374" x="5135563" y="3868738"/>
          <p14:tracePt t="19382" x="5268913" y="3878263"/>
          <p14:tracePt t="19390" x="5410200" y="3906838"/>
          <p14:tracePt t="19398" x="5541963" y="3925888"/>
          <p14:tracePt t="19402" x="5675313" y="3954463"/>
          <p14:tracePt t="19410" x="5778500" y="3973513"/>
          <p14:tracePt t="19418" x="5854700" y="3983038"/>
          <p14:tracePt t="19426" x="5873750" y="3983038"/>
          <p14:tracePt t="19434" x="5883275" y="3983038"/>
          <p14:tracePt t="19470" x="5892800" y="3983038"/>
          <p14:tracePt t="19478" x="5892800" y="3944938"/>
          <p14:tracePt t="19494" x="5892800" y="3916363"/>
          <p14:tracePt t="19502" x="5892800" y="3897313"/>
          <p14:tracePt t="19510" x="5892800" y="3878263"/>
          <p14:tracePt t="19690" x="5892800" y="3859213"/>
          <p14:tracePt t="19698" x="5892800" y="3849688"/>
          <p14:tracePt t="19734" x="5902325" y="3821113"/>
          <p14:tracePt t="19742" x="5930900" y="3802063"/>
          <p14:tracePt t="19766" x="5949950" y="3792538"/>
          <p14:tracePt t="19782" x="6024563" y="3756025"/>
          <p14:tracePt t="19790" x="6043613" y="3746500"/>
          <p14:tracePt t="19794" x="6081713" y="3698875"/>
          <p14:tracePt t="19802" x="6148388" y="3660775"/>
          <p14:tracePt t="19810" x="6196013" y="3622675"/>
          <p14:tracePt t="19815" x="6223000" y="3603625"/>
          <p14:tracePt t="19822" x="6270625" y="3565525"/>
          <p14:tracePt t="19830" x="6308725" y="3538538"/>
          <p14:tracePt t="19834" x="6327775" y="3490913"/>
          <p14:tracePt t="19842" x="6356350" y="3452813"/>
          <p14:tracePt t="19850" x="6375400" y="3424238"/>
          <p14:tracePt t="19864" x="6403975" y="3395663"/>
          <p14:tracePt t="19878" x="6440488" y="3357563"/>
          <p14:tracePt t="19886" x="6488113" y="3311525"/>
          <p14:tracePt t="19890" x="6526213" y="3273425"/>
          <p14:tracePt t="19894" x="6592888" y="3206750"/>
          <p14:tracePt t="19898" x="6640513" y="3168650"/>
          <p14:tracePt t="19906" x="6705600" y="3111500"/>
          <p14:tracePt t="19914" x="6762750" y="3074988"/>
          <p14:tracePt t="19922" x="6810375" y="3036888"/>
          <p14:tracePt t="19930" x="6858000" y="2998788"/>
          <p14:tracePt t="19938" x="6867525" y="2979738"/>
          <p14:tracePt t="19946" x="6886575" y="2960688"/>
          <p14:tracePt t="19954" x="6923088" y="2941638"/>
          <p14:tracePt t="19958" x="6942138" y="2922588"/>
          <p14:tracePt t="19966" x="6951663" y="2913063"/>
          <p14:tracePt t="19974" x="6961188" y="2894013"/>
          <p14:tracePt t="19982" x="6980238" y="2874963"/>
          <p14:tracePt t="19998" x="6989763" y="2857500"/>
          <p14:tracePt t="20006" x="7008813" y="2838450"/>
          <p14:tracePt t="20014" x="7056438" y="2809875"/>
          <p14:tracePt t="20022" x="7104063" y="2790825"/>
          <p14:tracePt t="20030" x="7140575" y="2762250"/>
          <p14:tracePt t="20038" x="7169150" y="2752725"/>
          <p14:tracePt t="20047" x="7197725" y="2733675"/>
          <p14:tracePt t="20054" x="7245350" y="2714625"/>
          <p14:tracePt t="20063" x="7273925" y="2695575"/>
          <p14:tracePt t="20070" x="7321550" y="2657475"/>
          <p14:tracePt t="20078" x="7339013" y="2647950"/>
          <p14:tracePt t="20082" x="7348538" y="2647950"/>
          <p14:tracePt t="20094" x="7358063" y="2638425"/>
          <p14:tracePt t="20102" x="7367588" y="2628900"/>
          <p14:tracePt t="20110" x="7386638" y="2601913"/>
          <p14:tracePt t="20118" x="7386638" y="2592388"/>
          <p14:tracePt t="20126" x="7396163" y="2582863"/>
          <p14:tracePt t="20655" x="7377113" y="2592388"/>
          <p14:tracePt t="20659" x="7367588" y="2601913"/>
          <p14:tracePt t="20668" x="7348538" y="2611438"/>
          <p14:tracePt t="20674" x="7339013" y="2620963"/>
          <p14:tracePt t="20678" x="7321550" y="2628900"/>
          <p14:tracePt t="20682" x="7302500" y="2638425"/>
          <p14:tracePt t="20690" x="7283450" y="2647950"/>
          <p14:tracePt t="20699" x="7235825" y="2686050"/>
          <p14:tracePt t="20706" x="7226300" y="2686050"/>
          <p14:tracePt t="20714" x="7197725" y="2714625"/>
          <p14:tracePt t="20722" x="7169150" y="2752725"/>
          <p14:tracePt t="20730" x="7112000" y="2819400"/>
          <p14:tracePt t="20738" x="7085013" y="2857500"/>
          <p14:tracePt t="20742" x="7046913" y="2903538"/>
          <p14:tracePt t="20766" x="7018338" y="2932113"/>
          <p14:tracePt t="20774" x="6989763" y="2979738"/>
          <p14:tracePt t="20778" x="6932613" y="3046413"/>
          <p14:tracePt t="20786" x="6886575" y="3101975"/>
          <p14:tracePt t="20794" x="6848475" y="3130550"/>
          <p14:tracePt t="20798" x="6791325" y="3197225"/>
          <p14:tracePt t="20804" x="6753225" y="3282950"/>
          <p14:tracePt t="20808" x="6724650" y="3328988"/>
          <p14:tracePt t="20820" x="6696075" y="3367088"/>
          <p14:tracePt t="20828" x="6696075" y="3424238"/>
          <p14:tracePt t="20835" x="6686550" y="3452813"/>
          <p14:tracePt t="20843" x="6686550" y="3481388"/>
          <p14:tracePt t="20850" x="6677025" y="3519488"/>
          <p14:tracePt t="20858" x="6677025" y="3546475"/>
          <p14:tracePt t="20866" x="6677025" y="3565525"/>
          <p14:tracePt t="20870" x="6677025" y="3584575"/>
          <p14:tracePt t="20878" x="6677025" y="3594100"/>
          <p14:tracePt t="20902" x="6677025" y="3603625"/>
          <p14:tracePt t="20926" x="6677025" y="3622675"/>
          <p14:tracePt t="20934" x="6686550" y="3670300"/>
          <p14:tracePt t="20948" x="6686550" y="3689350"/>
          <p14:tracePt t="20964" x="6724650" y="3746500"/>
          <p14:tracePt t="20970" x="6743700" y="3792538"/>
          <p14:tracePt t="20978" x="6800850" y="3897313"/>
          <p14:tracePt t="20986" x="6867525" y="4019550"/>
          <p14:tracePt t="20990" x="6942138" y="4162425"/>
          <p14:tracePt t="20994" x="6999288" y="4294188"/>
          <p14:tracePt t="21006" x="7085013" y="4437063"/>
          <p14:tracePt t="21015" x="7159625" y="4578350"/>
          <p14:tracePt t="21022" x="7235825" y="4710113"/>
          <p14:tracePt t="21030" x="7292975" y="4833938"/>
          <p14:tracePt t="21038" x="7377113" y="4975225"/>
          <p14:tracePt t="21048" x="7453313" y="5080000"/>
          <p14:tracePt t="21054" x="7510463" y="5164138"/>
          <p14:tracePt t="21063" x="7575550" y="5249863"/>
          <p14:tracePt t="21070" x="7632700" y="5316538"/>
          <p14:tracePt t="21078" x="7708900" y="5410200"/>
          <p14:tracePt t="21106" x="7756525" y="5476875"/>
          <p14:tracePt t="21110" x="7831138" y="5534025"/>
          <p14:tracePt t="21114" x="7878763" y="5600700"/>
          <p14:tracePt t="21122" x="7888288" y="5618163"/>
          <p14:tracePt t="21126" x="7926388" y="5646738"/>
          <p14:tracePt t="21131" x="7926388" y="5656263"/>
          <p14:tracePt t="21138" x="7935913" y="5684838"/>
          <p14:tracePt t="21222" x="7935913" y="5703888"/>
          <p14:tracePt t="21230" x="7916863" y="5713413"/>
          <p14:tracePt t="21238" x="7897813" y="5722938"/>
          <p14:tracePt t="21250" x="7850188" y="5722938"/>
          <p14:tracePt t="21258" x="7821613" y="5741988"/>
          <p14:tracePt t="21267" x="7756525" y="5780088"/>
          <p14:tracePt t="21274" x="7718425" y="5780088"/>
          <p14:tracePt t="21283" x="7651750" y="5818188"/>
          <p14:tracePt t="21290" x="7604125" y="5845175"/>
          <p14:tracePt t="21298" x="7575550" y="5864225"/>
          <p14:tracePt t="21302" x="7548563" y="5883275"/>
          <p14:tracePt t="21306" x="7510463" y="5892800"/>
          <p14:tracePt t="21350" x="7481888" y="5902325"/>
          <p14:tracePt t="21366" x="7424738" y="5930900"/>
          <p14:tracePt t="21374" x="7377113" y="5940425"/>
          <p14:tracePt t="21383" x="7245350" y="5969000"/>
          <p14:tracePt t="21390" x="7027863" y="6007100"/>
          <p14:tracePt t="21399" x="6640513" y="6026150"/>
          <p14:tracePt t="21406" x="6015038" y="6054725"/>
          <p14:tracePt t="21414" x="5202238" y="6081713"/>
          <p14:tracePt t="21422" x="4275138" y="6110288"/>
          <p14:tracePt t="21430" x="3319463" y="6138863"/>
          <p14:tracePt t="21438" x="2355850" y="6138863"/>
          <p14:tracePt t="21448" x="1589088" y="6138863"/>
          <p14:tracePt t="21450" x="974725" y="6138863"/>
          <p14:tracePt t="21464" x="585788" y="6138863"/>
          <p14:tracePt t="21470" x="415925" y="6148388"/>
          <p14:tracePt t="21543" x="425450" y="6157913"/>
          <p14:tracePt t="21686" x="454025" y="6167438"/>
          <p14:tracePt t="21702" x="530225" y="6196013"/>
          <p14:tracePt t="21710" x="576263" y="6215063"/>
          <p14:tracePt t="21714" x="652463" y="6234113"/>
          <p14:tracePt t="21718" x="700088" y="6234113"/>
          <p14:tracePt t="21726" x="766763" y="6243638"/>
          <p14:tracePt t="21734" x="889000" y="6262688"/>
          <p14:tracePt t="21742" x="1020763" y="6289675"/>
          <p14:tracePt t="21750" x="1154113" y="6299200"/>
          <p14:tracePt t="21758" x="1304925" y="6337300"/>
          <p14:tracePt t="21766" x="1438275" y="6346825"/>
          <p14:tracePt t="21774" x="1560513" y="6375400"/>
          <p14:tracePt t="21782" x="1674813" y="6394450"/>
          <p14:tracePt t="21790" x="1758950" y="6403975"/>
          <p14:tracePt t="21799" x="1835150" y="6423025"/>
          <p14:tracePt t="21806" x="1911350" y="6432550"/>
          <p14:tracePt t="21814" x="1995488" y="6442075"/>
          <p14:tracePt t="21822" x="2071688" y="6442075"/>
          <p14:tracePt t="21830" x="2146300" y="6461125"/>
          <p14:tracePt t="21838" x="2212975" y="6470650"/>
          <p14:tracePt t="21848" x="2270125" y="6470650"/>
          <p14:tracePt t="21854" x="2336800" y="6480175"/>
          <p14:tracePt t="21863" x="2411413" y="6480175"/>
          <p14:tracePt t="21870" x="2468563" y="6480175"/>
          <p14:tracePt t="21878" x="2506663" y="6480175"/>
          <p14:tracePt t="21886" x="2544763" y="6480175"/>
          <p14:tracePt t="21894" x="2554288" y="6480175"/>
          <p14:tracePt t="21902" x="2592388" y="6480175"/>
          <p14:tracePt t="21906" x="2609850" y="6480175"/>
          <p14:tracePt t="22018" x="2628900" y="6480175"/>
          <p14:tracePt t="22026" x="2676525" y="6480175"/>
          <p14:tracePt t="22038" x="2733675" y="6480175"/>
          <p14:tracePt t="22047" x="2771775" y="6480175"/>
          <p14:tracePt t="22054" x="2865438" y="6499225"/>
          <p14:tracePt t="22064" x="2998788" y="6526213"/>
          <p14:tracePt t="22070" x="3149600" y="6564313"/>
          <p14:tracePt t="22078" x="3309938" y="6592888"/>
          <p14:tracePt t="22086" x="3462338" y="6611938"/>
          <p14:tracePt t="22094" x="3594100" y="6621463"/>
          <p14:tracePt t="22099" x="3708400" y="6640513"/>
          <p14:tracePt t="22114" x="3802063" y="6650038"/>
          <p14:tracePt t="22122" x="3887788" y="6669088"/>
          <p14:tracePt t="22131" x="3916363" y="6669088"/>
          <p14:tracePt t="22138" x="3944938" y="6669088"/>
          <p14:tracePt t="22156" x="3952875" y="6669088"/>
          <p14:tracePt t="22168" x="3990975" y="6640513"/>
          <p14:tracePt t="22177" x="4010025" y="6592888"/>
          <p14:tracePt t="22183" x="4038600" y="6545263"/>
          <p14:tracePt t="22190" x="4076700" y="6480175"/>
          <p14:tracePt t="22199" x="4114800" y="6432550"/>
          <p14:tracePt t="22206" x="4171950" y="6365875"/>
          <p14:tracePt t="22214" x="4189413" y="6327775"/>
          <p14:tracePt t="22222" x="4227513" y="6272213"/>
          <p14:tracePt t="22230" x="4265613" y="6205538"/>
          <p14:tracePt t="22238" x="4303713" y="6148388"/>
          <p14:tracePt t="22247" x="4341813" y="6100763"/>
          <p14:tracePt t="22254" x="4360863" y="6072188"/>
          <p14:tracePt t="22263" x="4370388" y="6045200"/>
          <p14:tracePt t="22270" x="4379913" y="6026150"/>
          <p14:tracePt t="22278" x="4389438" y="5988050"/>
          <p14:tracePt t="22286" x="4406900" y="5959475"/>
          <p14:tracePt t="22290" x="4406900" y="5911850"/>
          <p14:tracePt t="22302" x="4416425" y="5873750"/>
          <p14:tracePt t="22310" x="4416425" y="5818188"/>
          <p14:tracePt t="22318" x="4435475" y="5751513"/>
          <p14:tracePt t="22326" x="4435475" y="5694363"/>
          <p14:tracePt t="22334" x="4435475" y="5637213"/>
          <p14:tracePt t="22342" x="4435475" y="5572125"/>
          <p14:tracePt t="22350" x="4454525" y="5495925"/>
          <p14:tracePt t="22358" x="4464050" y="5419725"/>
          <p14:tracePt t="22366" x="4483100" y="5316538"/>
          <p14:tracePt t="22374" x="4483100" y="5221288"/>
          <p14:tracePt t="22383" x="4473575" y="5145088"/>
          <p14:tracePt t="22390" x="4435475" y="5060950"/>
          <p14:tracePt t="22398" x="4398963" y="4994275"/>
          <p14:tracePt t="22406" x="4341813" y="4927600"/>
          <p14:tracePt t="22414" x="4303713" y="4891088"/>
          <p14:tracePt t="22422" x="4237038" y="4852988"/>
          <p14:tracePt t="22430" x="4179888" y="4824413"/>
          <p14:tracePt t="22438" x="4143375" y="4814888"/>
          <p14:tracePt t="22454" x="4086225" y="4805363"/>
          <p14:tracePt t="22470" x="4010025" y="4795838"/>
          <p14:tracePt t="22478" x="3925888" y="4776788"/>
          <p14:tracePt t="22482" x="3868738" y="4776788"/>
          <p14:tracePt t="22486" x="3792538" y="4767263"/>
          <p14:tracePt t="22490" x="3725863" y="4748213"/>
          <p14:tracePt t="22499" x="3670300" y="4738688"/>
          <p14:tracePt t="22506" x="3622675" y="4738688"/>
          <p14:tracePt t="22514" x="3584575" y="4729163"/>
          <p14:tracePt t="22522" x="3546475" y="4729163"/>
          <p14:tracePt t="22530" x="3517900" y="4729163"/>
          <p14:tracePt t="22538" x="3498850" y="4719638"/>
          <p14:tracePt t="22550" x="3471863" y="4719638"/>
          <p14:tracePt t="22566" x="3424238" y="4719638"/>
          <p14:tracePt t="22574" x="3367088" y="4719638"/>
          <p14:tracePt t="22578" x="3328988" y="4719638"/>
          <p14:tracePt t="22586" x="3273425" y="4719638"/>
          <p14:tracePt t="22598" x="3244850" y="4719638"/>
          <p14:tracePt t="22599" x="3187700" y="4719638"/>
          <p14:tracePt t="22606" x="3092450" y="4719638"/>
          <p14:tracePt t="22614" x="2998788" y="4719638"/>
          <p14:tracePt t="22618" x="2903538" y="4719638"/>
          <p14:tracePt t="22626" x="2800350" y="4719638"/>
          <p14:tracePt t="22634" x="2705100" y="4719638"/>
          <p14:tracePt t="22642" x="2609850" y="4719638"/>
          <p14:tracePt t="22650" x="2554288" y="4719638"/>
          <p14:tracePt t="22658" x="2459038" y="4738688"/>
          <p14:tracePt t="22666" x="2373313" y="4748213"/>
          <p14:tracePt t="22670" x="2298700" y="4767263"/>
          <p14:tracePt t="22674" x="2260600" y="4786313"/>
          <p14:tracePt t="22686" x="2203450" y="4824413"/>
          <p14:tracePt t="22694" x="2174875" y="4843463"/>
          <p14:tracePt t="22702" x="2109788" y="4881563"/>
          <p14:tracePt t="22710" x="2024063" y="4918075"/>
          <p14:tracePt t="22718" x="1919288" y="4984750"/>
          <p14:tracePt t="22726" x="1816100" y="5051425"/>
          <p14:tracePt t="22734" x="1711325" y="5127625"/>
          <p14:tracePt t="22742" x="1627188" y="5202238"/>
          <p14:tracePt t="22750" x="1560513" y="5259388"/>
          <p14:tracePt t="22758" x="1522413" y="5287963"/>
          <p14:tracePt t="22766" x="1512888" y="5307013"/>
          <p14:tracePt t="22770" x="1493838" y="5326063"/>
          <p14:tracePt t="22790" x="1474788" y="5364163"/>
          <p14:tracePt t="22806" x="1466850" y="5372100"/>
          <p14:tracePt t="22810" x="1466850" y="5381625"/>
          <p14:tracePt t="22814" x="1457325" y="5391150"/>
          <p14:tracePt t="22822" x="1457325" y="5410200"/>
          <p14:tracePt t="22830" x="1457325" y="5438775"/>
          <p14:tracePt t="22838" x="1457325" y="5476875"/>
          <p14:tracePt t="22846" x="1457325" y="5505450"/>
          <p14:tracePt t="22854" x="1457325" y="5543550"/>
          <p14:tracePt t="22862" x="1457325" y="5572125"/>
          <p14:tracePt t="22866" x="1457325" y="5618163"/>
          <p14:tracePt t="22870" x="1457325" y="5637213"/>
          <p14:tracePt t="22878" x="1457325" y="5656263"/>
          <p14:tracePt t="22894" x="1457325" y="5665788"/>
          <p14:tracePt t="22975" x="1474788" y="5665788"/>
          <p14:tracePt t="23008" x="1493838" y="5665788"/>
          <p14:tracePt t="23015" x="1503363" y="5656263"/>
          <p14:tracePt t="23022" x="1512888" y="5646738"/>
          <p14:tracePt t="23031" x="1541463" y="5627688"/>
          <p14:tracePt t="23038" x="1550988" y="5618163"/>
          <p14:tracePt t="23048" x="1570038" y="5608638"/>
          <p14:tracePt t="23054" x="1570038" y="5600700"/>
          <p14:tracePt t="23063" x="1589088" y="5581650"/>
          <p14:tracePt t="23070" x="1598613" y="5581650"/>
          <p14:tracePt t="23078" x="1608138" y="5572125"/>
          <p14:tracePt t="23270" x="1636713" y="5591175"/>
          <p14:tracePt t="23294" x="1674813" y="5618163"/>
          <p14:tracePt t="23302" x="1701800" y="5656263"/>
          <p14:tracePt t="23310" x="1720850" y="5675313"/>
          <p14:tracePt t="23318" x="1768475" y="5684838"/>
          <p14:tracePt t="23326" x="1797050" y="5694363"/>
          <p14:tracePt t="23334" x="1844675" y="5703888"/>
          <p14:tracePt t="23342" x="1863725" y="5703888"/>
          <p14:tracePt t="23347" x="1892300" y="5703888"/>
          <p14:tracePt t="23358" x="1919288" y="5703888"/>
          <p14:tracePt t="23390" x="1928813" y="5703888"/>
          <p14:tracePt t="23398" x="1938338" y="5703888"/>
          <p14:tracePt t="23406" x="1947863" y="5684838"/>
          <p14:tracePt t="23438" x="1947863" y="5675313"/>
          <p14:tracePt t="23462" x="1947863" y="5665788"/>
          <p14:tracePt t="23494" x="1957388" y="5656263"/>
          <p14:tracePt t="23502" x="1966913" y="5646738"/>
          <p14:tracePt t="23510" x="1985963" y="5637213"/>
          <p14:tracePt t="23518" x="1995488" y="5627688"/>
          <p14:tracePt t="23526" x="2005013" y="5627688"/>
          <p14:tracePt t="23534" x="2014538" y="5618163"/>
          <p14:tracePt t="23550" x="2033588" y="5600700"/>
          <p14:tracePt t="23566" x="2052638" y="5600700"/>
          <p14:tracePt t="23574" x="2071688" y="5600700"/>
          <p14:tracePt t="23583" x="2109788" y="5591175"/>
          <p14:tracePt t="23590" x="2119313" y="5591175"/>
          <p14:tracePt t="23598" x="2146300" y="5581650"/>
          <p14:tracePt t="23606" x="2174875" y="5581650"/>
          <p14:tracePt t="23610" x="2193925" y="5581650"/>
          <p14:tracePt t="23622" x="2212975" y="5572125"/>
          <p14:tracePt t="23630" x="2222500" y="5572125"/>
          <p14:tracePt t="23638" x="2241550" y="5562600"/>
          <p14:tracePt t="23647" x="2270125" y="5543550"/>
          <p14:tracePt t="23654" x="2289175" y="5534025"/>
          <p14:tracePt t="23664" x="2298700" y="5505450"/>
          <p14:tracePt t="23670" x="2317750" y="5495925"/>
          <p14:tracePt t="23686" x="2336800" y="5476875"/>
          <p14:tracePt t="23694" x="2336800" y="5467350"/>
          <p14:tracePt t="23750" x="2336800" y="5457825"/>
          <p14:tracePt t="23766" x="2336800" y="5438775"/>
          <p14:tracePt t="23774" x="2336800" y="5410200"/>
          <p14:tracePt t="23782" x="2336800" y="5400675"/>
          <p14:tracePt t="23790" x="2336800" y="5381625"/>
          <p14:tracePt t="23798" x="2336800" y="5354638"/>
          <p14:tracePt t="23806" x="2336800" y="5326063"/>
          <p14:tracePt t="23814" x="2336800" y="5307013"/>
          <p14:tracePt t="23822" x="2336800" y="5259388"/>
          <p14:tracePt t="23838" x="2336800" y="5221288"/>
          <p14:tracePt t="23847" x="2336800" y="5211763"/>
          <p14:tracePt t="23854" x="2336800" y="5192713"/>
          <p14:tracePt t="23864" x="2336800" y="5183188"/>
          <p14:tracePt t="23958" x="2336800" y="5173663"/>
          <p14:tracePt t="23966" x="2327275" y="5164138"/>
          <p14:tracePt t="23983" x="2298700" y="5145088"/>
          <p14:tracePt t="23990" x="2241550" y="5137150"/>
          <p14:tracePt t="23999" x="2203450" y="5118100"/>
          <p14:tracePt t="24006" x="2174875" y="5108575"/>
          <p14:tracePt t="24015" x="2128838" y="5080000"/>
          <p14:tracePt t="24022" x="2109788" y="5080000"/>
          <p14:tracePt t="24031" x="2081213" y="5080000"/>
          <p14:tracePt t="24038" x="2052638" y="5080000"/>
          <p14:tracePt t="24048" x="2043113" y="5080000"/>
          <p14:tracePt t="24054" x="2033588" y="5080000"/>
          <p14:tracePt t="24079" x="2024063" y="5080000"/>
          <p14:tracePt t="24086" x="2024063" y="5089525"/>
          <p14:tracePt t="24126" x="2014538" y="5099050"/>
          <p14:tracePt t="24142" x="2005013" y="5108575"/>
          <p14:tracePt t="24150" x="1995488" y="5118100"/>
          <p14:tracePt t="24158" x="1985963" y="5127625"/>
          <p14:tracePt t="24167" x="1966913" y="5137150"/>
          <p14:tracePt t="24174" x="1947863" y="5137150"/>
          <p14:tracePt t="24183" x="1928813" y="5145088"/>
          <p14:tracePt t="24206" x="1911350" y="5154613"/>
          <p14:tracePt t="24231" x="1901825" y="5164138"/>
          <p14:tracePt t="24249" x="1892300" y="5183188"/>
          <p14:tracePt t="24254" x="1892300" y="5192713"/>
          <p14:tracePt t="24263" x="1892300" y="5221288"/>
          <p14:tracePt t="24270" x="1882775" y="5249863"/>
          <p14:tracePt t="24279" x="1863725" y="5268913"/>
          <p14:tracePt t="24286" x="1863725" y="5316538"/>
          <p14:tracePt t="24294" x="1854200" y="5335588"/>
          <p14:tracePt t="24302" x="1854200" y="5364163"/>
          <p14:tracePt t="24310" x="1835150" y="5391150"/>
          <p14:tracePt t="24318" x="1825625" y="5429250"/>
          <p14:tracePt t="24326" x="1825625" y="5457825"/>
          <p14:tracePt t="24334" x="1825625" y="5476875"/>
          <p14:tracePt t="24342" x="1825625" y="5495925"/>
          <p14:tracePt t="24374" x="1825625" y="5505450"/>
          <p14:tracePt t="24470" x="1825625" y="5514975"/>
          <p14:tracePt t="24487" x="1825625" y="5534025"/>
          <p14:tracePt t="24495" x="1825625" y="5543550"/>
          <p14:tracePt t="24499" x="1825625" y="5572125"/>
          <p14:tracePt t="24511" x="1835150" y="5581650"/>
          <p14:tracePt t="24518" x="1844675" y="5600700"/>
          <p14:tracePt t="24526" x="1873250" y="5646738"/>
          <p14:tracePt t="24534" x="1892300" y="5665788"/>
          <p14:tracePt t="24542" x="1901825" y="5675313"/>
          <p14:tracePt t="24566" x="1911350" y="5684838"/>
          <p14:tracePt t="24574" x="1928813" y="5694363"/>
          <p14:tracePt t="24583" x="1947863" y="5694363"/>
          <p14:tracePt t="24590" x="1957388" y="5694363"/>
          <p14:tracePt t="24598" x="1966913" y="5694363"/>
          <p14:tracePt t="24606" x="1976438" y="5694363"/>
          <p14:tracePt t="24622" x="1985963" y="5694363"/>
          <p14:tracePt t="24631" x="2005013" y="5694363"/>
          <p14:tracePt t="24686" x="2014538" y="5684838"/>
          <p14:tracePt t="24702" x="2043113" y="5675313"/>
          <p14:tracePt t="24710" x="2071688" y="5675313"/>
          <p14:tracePt t="24718" x="2090738" y="5675313"/>
          <p14:tracePt t="24726" x="2109788" y="5675313"/>
          <p14:tracePt t="24734" x="2146300" y="5675313"/>
          <p14:tracePt t="24742" x="2184400" y="5675313"/>
          <p14:tracePt t="24750" x="2203450" y="5675313"/>
          <p14:tracePt t="24758" x="2222500" y="5665788"/>
          <p14:tracePt t="24798" x="2232025" y="5646738"/>
          <p14:tracePt t="24806" x="2232025" y="5627688"/>
          <p14:tracePt t="24814" x="2241550" y="5600700"/>
          <p14:tracePt t="24822" x="2241550" y="5572125"/>
          <p14:tracePt t="24830" x="2251075" y="5543550"/>
          <p14:tracePt t="24838" x="2260600" y="5505450"/>
          <p14:tracePt t="24847" x="2260600" y="5476875"/>
          <p14:tracePt t="24854" x="2270125" y="5448300"/>
          <p14:tracePt t="24858" x="2270125" y="5400675"/>
          <p14:tracePt t="24870" x="2270125" y="5364163"/>
          <p14:tracePt t="24878" x="2270125" y="5335588"/>
          <p14:tracePt t="24886" x="2270125" y="5297488"/>
          <p14:tracePt t="24894" x="2270125" y="5259388"/>
          <p14:tracePt t="24902" x="2270125" y="5249863"/>
          <p14:tracePt t="24910" x="2270125" y="5230813"/>
          <p14:tracePt t="24918" x="2270125" y="5202238"/>
          <p14:tracePt t="24926" x="2270125" y="5183188"/>
          <p14:tracePt t="24934" x="2270125" y="5164138"/>
          <p14:tracePt t="24942" x="2260600" y="5137150"/>
          <p14:tracePt t="24950" x="2260600" y="5118100"/>
          <p14:tracePt t="24958" x="2251075" y="5089525"/>
          <p14:tracePt t="24967" x="2232025" y="5060950"/>
          <p14:tracePt t="24974" x="2222500" y="5041900"/>
          <p14:tracePt t="24982" x="2184400" y="5013325"/>
          <p14:tracePt t="24999" x="2155825" y="4975225"/>
          <p14:tracePt t="25006" x="2119313" y="4946650"/>
          <p14:tracePt t="25014" x="2109788" y="4937125"/>
          <p14:tracePt t="25022" x="2100263" y="4927600"/>
          <p14:tracePt t="25030" x="2062163" y="4918075"/>
          <p14:tracePt t="25038" x="2043113" y="4918075"/>
          <p14:tracePt t="25048" x="2024063" y="4910138"/>
          <p14:tracePt t="25051" x="1985963" y="4910138"/>
          <p14:tracePt t="25064" x="1976438" y="4900613"/>
          <p14:tracePt t="25070" x="1957388" y="4900613"/>
          <p14:tracePt t="25078" x="1928813" y="4900613"/>
          <p14:tracePt t="25086" x="1901825" y="4900613"/>
          <p14:tracePt t="25094" x="1873250" y="4900613"/>
          <p14:tracePt t="25102" x="1835150" y="4900613"/>
          <p14:tracePt t="25110" x="1806575" y="4910138"/>
          <p14:tracePt t="25118" x="1787525" y="4937125"/>
          <p14:tracePt t="25126" x="1739900" y="4965700"/>
          <p14:tracePt t="25134" x="1701800" y="5003800"/>
          <p14:tracePt t="25142" x="1701800" y="5013325"/>
          <p14:tracePt t="25150" x="1684338" y="5022850"/>
          <p14:tracePt t="25158" x="1646238" y="5041900"/>
          <p14:tracePt t="25166" x="1608138" y="5060950"/>
          <p14:tracePt t="25174" x="1550988" y="5099050"/>
          <p14:tracePt t="25183" x="1531938" y="5127625"/>
          <p14:tracePt t="25190" x="1522413" y="5137150"/>
          <p14:tracePt t="25198" x="1503363" y="5154613"/>
          <p14:tracePt t="25206" x="1503363" y="5183188"/>
          <p14:tracePt t="25214" x="1503363" y="5202238"/>
          <p14:tracePt t="25222" x="1503363" y="5240338"/>
          <p14:tracePt t="25231" x="1503363" y="5268913"/>
          <p14:tracePt t="25238" x="1503363" y="5287963"/>
          <p14:tracePt t="25242" x="1503363" y="5307013"/>
          <p14:tracePt t="25254" x="1503363" y="5335588"/>
          <p14:tracePt t="25264" x="1503363" y="5345113"/>
          <p14:tracePt t="25270" x="1503363" y="5372100"/>
          <p14:tracePt t="25278" x="1503363" y="5381625"/>
          <p14:tracePt t="25286" x="1522413" y="5429250"/>
          <p14:tracePt t="25294" x="1522413" y="5438775"/>
          <p14:tracePt t="25302" x="1531938" y="5457825"/>
          <p14:tracePt t="25310" x="1531938" y="5467350"/>
          <p14:tracePt t="25318" x="1531938" y="5476875"/>
          <p14:tracePt t="25326" x="1531938" y="5486400"/>
          <p14:tracePt t="25334" x="1541463" y="5505450"/>
          <p14:tracePt t="25342" x="1550988" y="5534025"/>
          <p14:tracePt t="25352" x="1579563" y="5553075"/>
          <p14:tracePt t="25358" x="1598613" y="5581650"/>
          <p14:tracePt t="25367" x="1617663" y="5600700"/>
          <p14:tracePt t="25374" x="1646238" y="5637213"/>
          <p14:tracePt t="25383" x="1674813" y="5656263"/>
          <p14:tracePt t="25390" x="1674813" y="5665788"/>
          <p14:tracePt t="25398" x="1693863" y="5675313"/>
          <p14:tracePt t="25406" x="1701800" y="5675313"/>
          <p14:tracePt t="25558" x="1711325" y="5684838"/>
          <p14:tracePt t="25574" x="1749425" y="5713413"/>
          <p14:tracePt t="25584" x="1787525" y="5741988"/>
          <p14:tracePt t="25591" x="1816100" y="5751513"/>
          <p14:tracePt t="25600" x="1863725" y="5761038"/>
          <p14:tracePt t="25622" x="1873250" y="5761038"/>
          <p14:tracePt t="25631" x="1882775" y="5761038"/>
          <p14:tracePt t="25638" x="1901825" y="5761038"/>
          <p14:tracePt t="25648" x="1911350" y="5761038"/>
          <p14:tracePt t="25654" x="1919288" y="5761038"/>
          <p14:tracePt t="25670" x="1928813" y="5761038"/>
          <p14:tracePt t="25686" x="1957388" y="5741988"/>
          <p14:tracePt t="25702" x="1966913" y="5732463"/>
          <p14:tracePt t="25718" x="1976438" y="5722938"/>
          <p14:tracePt t="25726" x="2005013" y="5722938"/>
          <p14:tracePt t="25754" x="2014538" y="5722938"/>
          <p14:tracePt t="25799" x="2024063" y="5713413"/>
          <p14:tracePt t="25814" x="2043113" y="5703888"/>
          <p14:tracePt t="25822" x="2062163" y="5684838"/>
          <p14:tracePt t="25831" x="2062163" y="5675313"/>
          <p14:tracePt t="25838" x="2081213" y="5656263"/>
          <p14:tracePt t="25848" x="2100263" y="5646738"/>
          <p14:tracePt t="25854" x="2109788" y="5637213"/>
          <p14:tracePt t="25862" x="2119313" y="5627688"/>
          <p14:tracePt t="25894" x="2138363" y="5618163"/>
          <p14:tracePt t="25898" x="2146300" y="5608638"/>
          <p14:tracePt t="25910" x="2155825" y="5600700"/>
          <p14:tracePt t="25918" x="2174875" y="5591175"/>
          <p14:tracePt t="25926" x="2184400" y="5581650"/>
          <p14:tracePt t="25934" x="2193925" y="5562600"/>
          <p14:tracePt t="25942" x="2203450" y="5553075"/>
          <p14:tracePt t="25950" x="2222500" y="5534025"/>
          <p14:tracePt t="25958" x="2232025" y="5505450"/>
          <p14:tracePt t="25966" x="2241550" y="5486400"/>
          <p14:tracePt t="25974" x="2251075" y="5448300"/>
          <p14:tracePt t="25983" x="2251075" y="5410200"/>
          <p14:tracePt t="25990" x="2279650" y="5364163"/>
          <p14:tracePt t="25998" x="2289175" y="5307013"/>
          <p14:tracePt t="26006" x="2289175" y="5240338"/>
          <p14:tracePt t="26015" x="2289175" y="5211763"/>
          <p14:tracePt t="26022" x="2289175" y="5183188"/>
          <p14:tracePt t="26030" x="2289175" y="5164138"/>
          <p14:tracePt t="26038" x="2289175" y="5137150"/>
          <p14:tracePt t="26047" x="2289175" y="5118100"/>
          <p14:tracePt t="26054" x="2289175" y="5108575"/>
          <p14:tracePt t="26063" x="2289175" y="5099050"/>
          <p14:tracePt t="26070" x="2289175" y="5089525"/>
          <p14:tracePt t="26078" x="2289175" y="5080000"/>
          <p14:tracePt t="26086" x="2289175" y="5070475"/>
          <p14:tracePt t="26090" x="2279650" y="5051425"/>
          <p14:tracePt t="26102" x="2270125" y="5032375"/>
          <p14:tracePt t="26110" x="2241550" y="4994275"/>
          <p14:tracePt t="26118" x="2222500" y="4965700"/>
          <p14:tracePt t="26126" x="2184400" y="4918075"/>
          <p14:tracePt t="26134" x="2165350" y="4900613"/>
          <p14:tracePt t="26142" x="2128838" y="4862513"/>
          <p14:tracePt t="26151" x="2100263" y="4843463"/>
          <p14:tracePt t="26158" x="2081213" y="4824413"/>
          <p14:tracePt t="26166" x="2062163" y="4805363"/>
          <p14:tracePt t="26199" x="2052638" y="4805363"/>
          <p14:tracePt t="26206" x="2033588" y="4805363"/>
          <p14:tracePt t="26222" x="2014538" y="4805363"/>
          <p14:tracePt t="26231" x="1985963" y="4814888"/>
          <p14:tracePt t="26238" x="1938338" y="4852988"/>
          <p14:tracePt t="26248" x="1892300" y="4872038"/>
          <p14:tracePt t="26254" x="1806575" y="4918075"/>
          <p14:tracePt t="26263" x="1758950" y="4956175"/>
          <p14:tracePt t="26270" x="1693863" y="4994275"/>
          <p14:tracePt t="26278" x="1655763" y="5013325"/>
          <p14:tracePt t="26286" x="1627188" y="5022850"/>
          <p14:tracePt t="26294" x="1608138" y="5032375"/>
          <p14:tracePt t="26302" x="1579563" y="5041900"/>
          <p14:tracePt t="26318" x="1570038" y="5041900"/>
          <p14:tracePt t="26334" x="1550988" y="5051425"/>
          <p14:tracePt t="26350" x="1541463" y="5070475"/>
          <p14:tracePt t="26354" x="1541463" y="5080000"/>
          <p14:tracePt t="26366" x="1531938" y="5099050"/>
          <p14:tracePt t="26374" x="1531938" y="5127625"/>
          <p14:tracePt t="26383" x="1522413" y="5145088"/>
          <p14:tracePt t="26390" x="1512888" y="5192713"/>
          <p14:tracePt t="26398" x="1484313" y="5259388"/>
          <p14:tracePt t="26406" x="1474788" y="5287963"/>
          <p14:tracePt t="26415" x="1457325" y="5335588"/>
          <p14:tracePt t="26422" x="1428750" y="5381625"/>
          <p14:tracePt t="26431" x="1409700" y="5429250"/>
          <p14:tracePt t="26438" x="1409700" y="5486400"/>
          <p14:tracePt t="26447" x="1390650" y="5514975"/>
          <p14:tracePt t="26454" x="1390650" y="5534025"/>
          <p14:tracePt t="26462" x="1390650" y="5543550"/>
          <p14:tracePt t="26478" x="1390650" y="5553075"/>
          <p14:tracePt t="27115" x="1400175" y="5572125"/>
          <p14:tracePt t="27122" x="1438275" y="5581650"/>
          <p14:tracePt t="27138" x="1512888" y="5600700"/>
          <p14:tracePt t="27148" x="1627188" y="5627688"/>
          <p14:tracePt t="27154" x="1730375" y="5675313"/>
          <p14:tracePt t="27164" x="1844675" y="5703888"/>
          <p14:tracePt t="27170" x="1985963" y="5732463"/>
          <p14:tracePt t="27178" x="2100263" y="5761038"/>
          <p14:tracePt t="27186" x="2251075" y="5808663"/>
          <p14:tracePt t="27194" x="2411413" y="5845175"/>
          <p14:tracePt t="27202" x="2544763" y="5873750"/>
          <p14:tracePt t="27210" x="2676525" y="5883275"/>
          <p14:tracePt t="27215" x="2809875" y="5921375"/>
          <p14:tracePt t="27218" x="2913063" y="5930900"/>
          <p14:tracePt t="27231" x="2989263" y="5930900"/>
          <p14:tracePt t="27238" x="3063875" y="5930900"/>
          <p14:tracePt t="27248" x="3092450" y="5930900"/>
          <p14:tracePt t="27254" x="3130550" y="5930900"/>
          <p14:tracePt t="27263" x="3159125" y="5911850"/>
          <p14:tracePt t="27270" x="3168650" y="5902325"/>
          <p14:tracePt t="27278" x="3197225" y="5883275"/>
          <p14:tracePt t="27286" x="3225800" y="5864225"/>
          <p14:tracePt t="27294" x="3244850" y="5854700"/>
          <p14:tracePt t="27302" x="3290888" y="5854700"/>
          <p14:tracePt t="27310" x="3348038" y="5854700"/>
          <p14:tracePt t="27318" x="3386138" y="5854700"/>
          <p14:tracePt t="27326" x="3443288" y="5854700"/>
          <p14:tracePt t="27334" x="3536950" y="5854700"/>
          <p14:tracePt t="27342" x="3632200" y="5854700"/>
          <p14:tracePt t="27350" x="3725863" y="5854700"/>
          <p14:tracePt t="27357" x="3811588" y="5854700"/>
          <p14:tracePt t="27366" x="3887788" y="5854700"/>
          <p14:tracePt t="27374" x="3944938" y="5854700"/>
          <p14:tracePt t="27382" x="4000500" y="5854700"/>
          <p14:tracePt t="27390" x="4019550" y="5845175"/>
          <p14:tracePt t="27398" x="4048125" y="5827713"/>
          <p14:tracePt t="27406" x="4057650" y="5827713"/>
          <p14:tracePt t="27410" x="4076700" y="5818188"/>
          <p14:tracePt t="27422" x="4086225" y="5808663"/>
          <p14:tracePt t="27438" x="4095750" y="5799138"/>
          <p14:tracePt t="27447" x="4114800" y="5789613"/>
          <p14:tracePt t="27463" x="4124325" y="5780088"/>
          <p14:tracePt t="27486" x="4133850" y="5780088"/>
          <p14:tracePt t="27494" x="4143375" y="5780088"/>
          <p14:tracePt t="27502" x="4171950" y="5780088"/>
          <p14:tracePt t="27510" x="4189413" y="5780088"/>
          <p14:tracePt t="27518" x="4246563" y="5780088"/>
          <p14:tracePt t="27526" x="4313238" y="5799138"/>
          <p14:tracePt t="27534" x="4360863" y="5818188"/>
          <p14:tracePt t="27542" x="4389438" y="5845175"/>
          <p14:tracePt t="27550" x="4435475" y="5873750"/>
          <p14:tracePt t="27558" x="4483100" y="5911850"/>
          <p14:tracePt t="27566" x="4530725" y="5949950"/>
          <p14:tracePt t="27574" x="4568825" y="5969000"/>
          <p14:tracePt t="27583" x="4597400" y="5997575"/>
          <p14:tracePt t="27590" x="4625975" y="6016625"/>
          <p14:tracePt t="27598" x="4633913" y="6016625"/>
          <p14:tracePt t="27602" x="4652963" y="6026150"/>
          <p14:tracePt t="27647" x="4662488" y="6026150"/>
          <p14:tracePt t="27664" x="4672013" y="6026150"/>
          <p14:tracePt t="27672" x="4710113" y="6026150"/>
          <p14:tracePt t="27680" x="4748213" y="6026150"/>
          <p14:tracePt t="27688" x="4795838" y="6026150"/>
          <p14:tracePt t="27695" x="4833938" y="6026150"/>
          <p14:tracePt t="27703" x="4918075" y="6007100"/>
          <p14:tracePt t="27711" x="4984750" y="5949950"/>
          <p14:tracePt t="27718" x="5060950" y="5940425"/>
          <p14:tracePt t="27726" x="5097463" y="5911850"/>
          <p14:tracePt t="27734" x="5126038" y="5883275"/>
          <p14:tracePt t="27742" x="5164138" y="5873750"/>
          <p14:tracePt t="27748" x="5183188" y="5854700"/>
          <p14:tracePt t="27758" x="5221288" y="5835650"/>
          <p14:tracePt t="27766" x="5249863" y="5818188"/>
          <p14:tracePt t="27774" x="5268913" y="5808663"/>
          <p14:tracePt t="27783" x="5287963" y="5780088"/>
          <p14:tracePt t="27790" x="5314950" y="5761038"/>
          <p14:tracePt t="27798" x="5362575" y="5722938"/>
          <p14:tracePt t="27806" x="5419725" y="5675313"/>
          <p14:tracePt t="27815" x="5486400" y="5637213"/>
          <p14:tracePt t="27822" x="5551488" y="5581650"/>
          <p14:tracePt t="27830" x="5618163" y="5514975"/>
          <p14:tracePt t="27838" x="5694363" y="5429250"/>
          <p14:tracePt t="27847" x="5741988" y="5372100"/>
          <p14:tracePt t="27854" x="5759450" y="5345113"/>
          <p14:tracePt t="27862" x="5768975" y="5326063"/>
          <p14:tracePt t="27870" x="5778500" y="5316538"/>
          <p14:tracePt t="27975" x="5788025" y="5307013"/>
          <p14:tracePt t="27985" x="5797550" y="5307013"/>
          <p14:tracePt t="27999" x="5807075" y="5307013"/>
          <p14:tracePt t="28030" x="5816600" y="5307013"/>
          <p14:tracePt t="28038" x="5826125" y="5307013"/>
          <p14:tracePt t="28048" x="5845175" y="5307013"/>
          <p14:tracePt t="28054" x="5864225" y="5307013"/>
          <p14:tracePt t="28063" x="5883275" y="5297488"/>
          <p14:tracePt t="28070" x="5892800" y="5297488"/>
          <p14:tracePt t="28078" x="5911850" y="5287963"/>
          <p14:tracePt t="28083" x="5921375" y="5278438"/>
          <p14:tracePt t="28166" x="5930900" y="5287963"/>
          <p14:tracePt t="28174" x="5930900" y="5307013"/>
          <p14:tracePt t="28182" x="5930900" y="5316538"/>
          <p14:tracePt t="28190" x="5930900" y="5326063"/>
          <p14:tracePt t="28199" x="5930900" y="5335588"/>
          <p14:tracePt t="28206" x="5940425" y="5354638"/>
          <p14:tracePt t="28222" x="5949950" y="5364163"/>
          <p14:tracePt t="28231" x="5959475" y="5364163"/>
          <p14:tracePt t="28248" x="5986463" y="5372100"/>
          <p14:tracePt t="28262" x="5995988" y="5381625"/>
          <p14:tracePt t="28294" x="6005513" y="5391150"/>
          <p14:tracePt t="28334" x="6015038" y="5391150"/>
          <p14:tracePt t="28350" x="6024563" y="5400675"/>
          <p14:tracePt t="28464" x="6043613" y="5381625"/>
          <p14:tracePt t="28478" x="6043613" y="5354638"/>
          <p14:tracePt t="28486" x="6043613" y="5316538"/>
          <p14:tracePt t="28494" x="6053138" y="5249863"/>
          <p14:tracePt t="28502" x="6062663" y="5192713"/>
          <p14:tracePt t="28510" x="6062663" y="5137150"/>
          <p14:tracePt t="28518" x="6062663" y="5108575"/>
          <p14:tracePt t="28526" x="6062663" y="5070475"/>
          <p14:tracePt t="28534" x="6072188" y="5032375"/>
          <p14:tracePt t="28538" x="6091238" y="4984750"/>
          <p14:tracePt t="28550" x="6100763" y="4956175"/>
          <p14:tracePt t="28558" x="6110288" y="4910138"/>
          <p14:tracePt t="28566" x="6129338" y="4843463"/>
          <p14:tracePt t="28574" x="6148388" y="4814888"/>
          <p14:tracePt t="28583" x="6167438" y="4767263"/>
          <p14:tracePt t="28590" x="6196013" y="4710113"/>
          <p14:tracePt t="28598" x="6205538" y="4673600"/>
          <p14:tracePt t="28606" x="6223000" y="4616450"/>
          <p14:tracePt t="28614" x="6232525" y="4568825"/>
          <p14:tracePt t="28622" x="6232525" y="4540250"/>
          <p14:tracePt t="28630" x="6232525" y="4530725"/>
          <p14:tracePt t="28638" x="6232525" y="4511675"/>
          <p14:tracePt t="28719" x="6242050" y="4511675"/>
          <p14:tracePt t="28728" x="6251575" y="4502150"/>
          <p14:tracePt t="28736" x="6280150" y="4492625"/>
          <p14:tracePt t="28742" x="6308725" y="4492625"/>
          <p14:tracePt t="28750" x="6346825" y="4492625"/>
          <p14:tracePt t="28758" x="6375400" y="4492625"/>
          <p14:tracePt t="28766" x="6403975" y="4492625"/>
          <p14:tracePt t="28774" x="6423025" y="4492625"/>
          <p14:tracePt t="28778" x="6440488" y="4483100"/>
          <p14:tracePt t="28790" x="6459538" y="4483100"/>
          <p14:tracePt t="28798" x="6478588" y="4473575"/>
          <p14:tracePt t="28806" x="6497638" y="4456113"/>
          <p14:tracePt t="28814" x="6507163" y="4456113"/>
          <p14:tracePt t="28822" x="6526213" y="4427538"/>
          <p14:tracePt t="28838" x="6535738" y="4418013"/>
          <p14:tracePt t="28847" x="6545263" y="4408488"/>
          <p14:tracePt t="28854" x="6545263" y="4398963"/>
          <p14:tracePt t="28870" x="6564313" y="4389438"/>
          <p14:tracePt t="28878" x="6573838" y="4379913"/>
          <p14:tracePt t="28886" x="6583363" y="4370388"/>
          <p14:tracePt t="28894" x="6592888" y="4370388"/>
          <p14:tracePt t="28902" x="6621463" y="4360863"/>
          <p14:tracePt t="28910" x="6640513" y="4341813"/>
          <p14:tracePt t="28918" x="6659563" y="4341813"/>
          <p14:tracePt t="28926" x="6677025" y="4322763"/>
          <p14:tracePt t="28934" x="6724650" y="4303713"/>
          <p14:tracePt t="28942" x="6743700" y="4294188"/>
          <p14:tracePt t="28950" x="6753225" y="4284663"/>
          <p14:tracePt t="28958" x="6791325" y="4265613"/>
          <p14:tracePt t="28967" x="6819900" y="4229100"/>
          <p14:tracePt t="28970" x="6848475" y="4200525"/>
          <p14:tracePt t="28983" x="6877050" y="4152900"/>
          <p14:tracePt t="28990" x="6913563" y="4105275"/>
          <p14:tracePt t="28998" x="6923088" y="4076700"/>
          <p14:tracePt t="29006" x="6942138" y="4038600"/>
          <p14:tracePt t="29014" x="6961188" y="4010025"/>
          <p14:tracePt t="29022" x="6980238" y="3992563"/>
          <p14:tracePt t="29030" x="6980238" y="3973513"/>
          <p14:tracePt t="29038" x="6989763" y="3963988"/>
          <p14:tracePt t="29258" x="6989763" y="3954463"/>
          <p14:tracePt t="29274" x="6970713" y="3944938"/>
          <p14:tracePt t="29278" x="6951663" y="3954463"/>
          <p14:tracePt t="29282" x="6932613" y="3963988"/>
          <p14:tracePt t="29290" x="6913563" y="3983038"/>
          <p14:tracePt t="29299" x="6877050" y="4019550"/>
          <p14:tracePt t="29302" x="6867525" y="4019550"/>
          <p14:tracePt t="29310" x="6848475" y="4029075"/>
          <p14:tracePt t="29375" x="6838950" y="4029075"/>
          <p14:tracePt t="29398" x="6819900" y="4029075"/>
          <p14:tracePt t="29406" x="6800850" y="4029075"/>
          <p14:tracePt t="29414" x="6772275" y="4029075"/>
          <p14:tracePt t="29422" x="6715125" y="4029075"/>
          <p14:tracePt t="29430" x="6667500" y="4029075"/>
          <p14:tracePt t="29438" x="6602413" y="4029075"/>
          <p14:tracePt t="29447" x="6554788" y="4029075"/>
          <p14:tracePt t="29454" x="6497638" y="4029075"/>
          <p14:tracePt t="29462" x="6478588" y="4029075"/>
          <p14:tracePt t="29470" x="6459538" y="4029075"/>
          <p14:tracePt t="29478" x="6450013" y="4029075"/>
          <p14:tracePt t="30002" x="6450013" y="4038600"/>
          <p14:tracePt t="30006" x="6459538" y="4067175"/>
          <p14:tracePt t="30054" x="6459538" y="4076700"/>
          <p14:tracePt t="30078" x="6459538" y="4086225"/>
          <p14:tracePt t="30082" x="6450013" y="4105275"/>
          <p14:tracePt t="30090" x="6413500" y="4152900"/>
          <p14:tracePt t="30099" x="6403975" y="4152900"/>
          <p14:tracePt t="30102" x="6384925" y="4200525"/>
          <p14:tracePt t="30110" x="6346825" y="4246563"/>
          <p14:tracePt t="30118" x="6308725" y="4294188"/>
          <p14:tracePt t="30122" x="6299200" y="4322763"/>
          <p14:tracePt t="30130" x="6270625" y="4370388"/>
          <p14:tracePt t="30138" x="6251575" y="4408488"/>
          <p14:tracePt t="30148" x="6232525" y="4427538"/>
          <p14:tracePt t="30154" x="6223000" y="4456113"/>
          <p14:tracePt t="30163" x="6205538" y="4473575"/>
          <p14:tracePt t="30170" x="6186488" y="4502150"/>
          <p14:tracePt t="30174" x="6167438" y="4540250"/>
          <p14:tracePt t="30178" x="6138863" y="4568825"/>
          <p14:tracePt t="30190" x="6129338" y="4587875"/>
          <p14:tracePt t="30198" x="6110288" y="4654550"/>
          <p14:tracePt t="30206" x="6072188" y="4683125"/>
          <p14:tracePt t="30215" x="6053138" y="4729163"/>
          <p14:tracePt t="30222" x="6034088" y="4757738"/>
          <p14:tracePt t="30231" x="6005513" y="4795838"/>
          <p14:tracePt t="30238" x="5986463" y="4814888"/>
          <p14:tracePt t="30247" x="5978525" y="4824413"/>
          <p14:tracePt t="30254" x="5978525" y="4843463"/>
          <p14:tracePt t="30262" x="5969000" y="4872038"/>
          <p14:tracePt t="30270" x="5959475" y="4891088"/>
          <p14:tracePt t="30278" x="5949950" y="4900613"/>
          <p14:tracePt t="30286" x="5940425" y="4927600"/>
          <p14:tracePt t="30294" x="5921375" y="4946650"/>
          <p14:tracePt t="30302" x="5911850" y="4975225"/>
          <p14:tracePt t="30310" x="5892800" y="5003800"/>
          <p14:tracePt t="30318" x="5883275" y="5022850"/>
          <p14:tracePt t="30326" x="5864225" y="5060950"/>
          <p14:tracePt t="30334" x="5835650" y="5089525"/>
          <p14:tracePt t="30342" x="5816600" y="5127625"/>
          <p14:tracePt t="30350" x="5797550" y="5164138"/>
          <p14:tracePt t="30358" x="5759450" y="5221288"/>
          <p14:tracePt t="30366" x="5722938" y="5268913"/>
          <p14:tracePt t="30370" x="5694363" y="5297488"/>
          <p14:tracePt t="30383" x="5665788" y="5335588"/>
          <p14:tracePt t="30390" x="5646738" y="5364163"/>
          <p14:tracePt t="30398" x="5627688" y="5381625"/>
          <p14:tracePt t="30406" x="5608638" y="5400675"/>
          <p14:tracePt t="30415" x="5599113" y="5410200"/>
          <p14:tracePt t="30422" x="5580063" y="5429250"/>
          <p14:tracePt t="30431" x="5524500" y="5457825"/>
          <p14:tracePt t="30438" x="5514975" y="5476875"/>
          <p14:tracePt t="30448" x="5514975" y="5505450"/>
          <p14:tracePt t="30454" x="5486400" y="5553075"/>
          <p14:tracePt t="30463" x="5467350" y="5581650"/>
          <p14:tracePt t="30470" x="5457825" y="5600700"/>
          <p14:tracePt t="30478" x="5438775" y="5646738"/>
          <p14:tracePt t="30486" x="5438775" y="5665788"/>
          <p14:tracePt t="30494" x="5410200" y="5703888"/>
          <p14:tracePt t="30510" x="5400675" y="5713413"/>
          <p14:tracePt t="30542" x="5391150" y="5732463"/>
          <p14:tracePt t="30558" x="5372100" y="5751513"/>
          <p14:tracePt t="30574" x="5362575" y="5761038"/>
          <p14:tracePt t="30582" x="5362575" y="5770563"/>
          <p14:tracePt t="30598" x="5353050" y="5780088"/>
          <p14:tracePt t="30615" x="5353050" y="5789613"/>
          <p14:tracePt t="30647" x="5353050" y="5799138"/>
          <p14:tracePt t="30654" x="5334000" y="5818188"/>
          <p14:tracePt t="30678" x="5324475" y="5835650"/>
          <p14:tracePt t="30694" x="5324475" y="5854700"/>
          <p14:tracePt t="30702" x="5324475" y="5864225"/>
          <p14:tracePt t="30710" x="5324475" y="5883275"/>
          <p14:tracePt t="30718" x="5324475" y="5902325"/>
          <p14:tracePt t="30726" x="5324475" y="5911850"/>
          <p14:tracePt t="30734" x="5324475" y="5940425"/>
          <p14:tracePt t="30742" x="5324475" y="5969000"/>
          <p14:tracePt t="30750" x="5324475" y="5997575"/>
          <p14:tracePt t="30758" x="5324475" y="6026150"/>
          <p14:tracePt t="30766" x="5324475" y="6054725"/>
          <p14:tracePt t="30774" x="5324475" y="6072188"/>
          <p14:tracePt t="30783" x="5324475" y="6091238"/>
          <p14:tracePt t="30790" x="5324475" y="6110288"/>
          <p14:tracePt t="30798" x="5324475" y="6129338"/>
          <p14:tracePt t="30806" x="5324475" y="6148388"/>
          <p14:tracePt t="30815" x="5324475" y="6167438"/>
          <p14:tracePt t="30822" x="5324475" y="6186488"/>
          <p14:tracePt t="30826" x="5324475" y="6215063"/>
          <p14:tracePt t="30838" x="5334000" y="6243638"/>
          <p14:tracePt t="30848" x="5343525" y="6281738"/>
          <p14:tracePt t="30854" x="5381625" y="6327775"/>
          <p14:tracePt t="30863" x="5410200" y="6356350"/>
          <p14:tracePt t="30870" x="5448300" y="6394450"/>
          <p14:tracePt t="30878" x="5476875" y="6423025"/>
          <p14:tracePt t="30886" x="5541963" y="6451600"/>
          <p14:tracePt t="30894" x="5570538" y="6470650"/>
          <p14:tracePt t="30902" x="5618163" y="6480175"/>
          <p14:tracePt t="30910" x="5646738" y="6489700"/>
          <p14:tracePt t="30918" x="5684838" y="6499225"/>
          <p14:tracePt t="30926" x="5703888" y="6499225"/>
          <p14:tracePt t="30934" x="5713413" y="6499225"/>
          <p14:tracePt t="30942" x="5732463" y="6499225"/>
          <p14:tracePt t="30951" x="5768975" y="6499225"/>
          <p14:tracePt t="30958" x="5797550" y="6499225"/>
          <p14:tracePt t="30966" x="5826125" y="6508750"/>
          <p14:tracePt t="30974" x="5845175" y="6508750"/>
          <p14:tracePt t="30982" x="5873750" y="6508750"/>
          <p14:tracePt t="30990" x="5902325" y="6508750"/>
          <p14:tracePt t="30999" x="5949950" y="6508750"/>
          <p14:tracePt t="31006" x="5986463" y="6508750"/>
          <p14:tracePt t="31015" x="6005513" y="6508750"/>
          <p14:tracePt t="31018" x="6043613" y="6508750"/>
          <p14:tracePt t="31031" x="6053138" y="6508750"/>
          <p14:tracePt t="31038" x="6091238" y="6508750"/>
          <p14:tracePt t="31047" x="6129338" y="6526213"/>
          <p14:tracePt t="31054" x="6148388" y="6535738"/>
          <p14:tracePt t="31062" x="6186488" y="6545263"/>
          <p14:tracePt t="31070" x="6213475" y="6554788"/>
          <p14:tracePt t="31078" x="6242050" y="6564313"/>
          <p14:tracePt t="31086" x="6270625" y="6573838"/>
          <p14:tracePt t="31094" x="6289675" y="6573838"/>
          <p14:tracePt t="31102" x="6327775" y="6583363"/>
          <p14:tracePt t="31110" x="6365875" y="6583363"/>
          <p14:tracePt t="31118" x="6423025" y="6592888"/>
          <p14:tracePt t="31126" x="6459538" y="6592888"/>
          <p14:tracePt t="31134" x="6526213" y="6592888"/>
          <p14:tracePt t="31142" x="6602413" y="6592888"/>
          <p14:tracePt t="31150" x="6677025" y="6592888"/>
          <p14:tracePt t="31158" x="6762750" y="6592888"/>
          <p14:tracePt t="31166" x="6838950" y="6592888"/>
          <p14:tracePt t="31174" x="6867525" y="6592888"/>
          <p14:tracePt t="31183" x="6894513" y="6592888"/>
          <p14:tracePt t="31190" x="6942138" y="6592888"/>
          <p14:tracePt t="31198" x="6951663" y="6592888"/>
          <p14:tracePt t="31270" x="6980238" y="6602413"/>
          <p14:tracePt t="31286" x="7018338" y="6602413"/>
          <p14:tracePt t="31294" x="7065963" y="6621463"/>
          <p14:tracePt t="31302" x="7094538" y="6630988"/>
          <p14:tracePt t="31310" x="7121525" y="6630988"/>
          <p14:tracePt t="31318" x="7159625" y="6630988"/>
          <p14:tracePt t="31326" x="7188200" y="6630988"/>
          <p14:tracePt t="31334" x="7216775" y="6630988"/>
          <p14:tracePt t="31342" x="7226300" y="6630988"/>
          <p14:tracePt t="31350" x="7245350" y="6630988"/>
          <p14:tracePt t="31358" x="7264400" y="6630988"/>
          <p14:tracePt t="31374" x="7273925" y="6621463"/>
          <p14:tracePt t="31378" x="7273925" y="6611938"/>
          <p14:tracePt t="31390" x="7273925" y="6592888"/>
          <p14:tracePt t="31399" x="7302500" y="6545263"/>
          <p14:tracePt t="31406" x="7312025" y="6516688"/>
          <p14:tracePt t="31415" x="7312025" y="6461125"/>
          <p14:tracePt t="31422" x="7312025" y="6384925"/>
          <p14:tracePt t="31431" x="7312025" y="6308725"/>
          <p14:tracePt t="31438" x="7312025" y="6281738"/>
          <p14:tracePt t="31447" x="7312025" y="6205538"/>
          <p14:tracePt t="31454" x="7312025" y="6129338"/>
          <p14:tracePt t="31462" x="7312025" y="6054725"/>
          <p14:tracePt t="31470" x="7312025" y="5988050"/>
          <p14:tracePt t="31478" x="7312025" y="5959475"/>
          <p14:tracePt t="31486" x="7312025" y="5940425"/>
          <p14:tracePt t="31494" x="7312025" y="5921375"/>
          <p14:tracePt t="31502" x="7312025" y="5892800"/>
          <p14:tracePt t="31510" x="7312025" y="5873750"/>
          <p14:tracePt t="31518" x="7312025" y="5845175"/>
          <p14:tracePt t="31526" x="7312025" y="5808663"/>
          <p14:tracePt t="31534" x="7312025" y="5770563"/>
          <p14:tracePt t="31543" x="7312025" y="5703888"/>
          <p14:tracePt t="31550" x="7312025" y="5627688"/>
          <p14:tracePt t="31558" x="7312025" y="5591175"/>
          <p14:tracePt t="31566" x="7312025" y="5524500"/>
          <p14:tracePt t="31570" x="7302500" y="5429250"/>
          <p14:tracePt t="31583" x="7273925" y="5307013"/>
          <p14:tracePt t="31590" x="7245350" y="5192713"/>
          <p14:tracePt t="31598" x="7216775" y="5070475"/>
          <p14:tracePt t="31606" x="7188200" y="4994275"/>
          <p14:tracePt t="31614" x="7178675" y="4956175"/>
          <p14:tracePt t="31678" x="7178675" y="4918075"/>
          <p14:tracePt t="31686" x="7169150" y="4843463"/>
          <p14:tracePt t="31694" x="7169150" y="4786313"/>
          <p14:tracePt t="31702" x="7131050" y="4719638"/>
          <p14:tracePt t="31710" x="7131050" y="4691063"/>
          <p14:tracePt t="31718" x="7104063" y="4616450"/>
          <p14:tracePt t="31726" x="7094538" y="4578350"/>
          <p14:tracePt t="31734" x="7075488" y="4549775"/>
          <p14:tracePt t="31742" x="7046913" y="4521200"/>
          <p14:tracePt t="31750" x="7046913" y="4511675"/>
          <p14:tracePt t="31758" x="7037388" y="4502150"/>
          <p14:tracePt t="31978" x="7037388" y="4492625"/>
          <p14:tracePt t="31990" x="7027863" y="4464050"/>
          <p14:tracePt t="31998" x="7018338" y="4437063"/>
          <p14:tracePt t="32006" x="7008813" y="4427538"/>
          <p14:tracePt t="32014" x="6999288" y="4398963"/>
          <p14:tracePt t="32022" x="6970713" y="4351338"/>
          <p14:tracePt t="32030" x="6970713" y="4322763"/>
          <p14:tracePt t="32038" x="6951663" y="4294188"/>
          <p14:tracePt t="32047" x="6942138" y="4275138"/>
          <p14:tracePt t="32050" x="6942138" y="4265613"/>
          <p14:tracePt t="32058" x="6923088" y="4237038"/>
          <p14:tracePt t="32066" x="6904038" y="4210050"/>
          <p14:tracePt t="32074" x="6886575" y="4171950"/>
          <p14:tracePt t="32083" x="6877050" y="4152900"/>
          <p14:tracePt t="32090" x="6848475" y="4124325"/>
          <p14:tracePt t="32098" x="6838950" y="4076700"/>
          <p14:tracePt t="32106" x="6819900" y="4048125"/>
          <p14:tracePt t="32110" x="6800850" y="4010025"/>
          <p14:tracePt t="32118" x="6791325" y="3992563"/>
          <p14:tracePt t="32126" x="6762750" y="3954463"/>
          <p14:tracePt t="32134" x="6753225" y="3935413"/>
          <p14:tracePt t="32158" x="6753225" y="3916363"/>
          <p14:tracePt t="32166" x="6753225" y="3906838"/>
          <p14:tracePt t="32170" x="6743700" y="3906838"/>
          <p14:tracePt t="32174" x="6734175" y="3897313"/>
          <p14:tracePt t="32286" x="6715125" y="3897313"/>
          <p14:tracePt t="32310" x="6686550" y="3897313"/>
          <p14:tracePt t="32326" x="6659563" y="3897313"/>
          <p14:tracePt t="32334" x="6650038" y="3897313"/>
          <p14:tracePt t="32338" x="6621463" y="3897313"/>
          <p14:tracePt t="32342" x="6592888" y="3897313"/>
          <p14:tracePt t="32350" x="6573838" y="3897313"/>
          <p14:tracePt t="32358" x="6554788" y="3897313"/>
          <p14:tracePt t="32374" x="6535738" y="3897313"/>
          <p14:tracePt t="32383" x="6516688" y="3897313"/>
          <p14:tracePt t="32390" x="6469063" y="3916363"/>
          <p14:tracePt t="32402" x="6450013" y="3925888"/>
          <p14:tracePt t="32406" x="6403975" y="3963988"/>
          <p14:tracePt t="32410" x="6384925" y="3992563"/>
          <p14:tracePt t="32418" x="6337300" y="4057650"/>
          <p14:tracePt t="32426" x="6308725" y="4124325"/>
          <p14:tracePt t="32430" x="6251575" y="4171950"/>
          <p14:tracePt t="32438" x="6242050" y="4210050"/>
          <p14:tracePt t="32448" x="6223000" y="4246563"/>
          <p14:tracePt t="32454" x="6196013" y="4313238"/>
          <p14:tracePt t="32470" x="6176963" y="4379913"/>
          <p14:tracePt t="32474" x="6148388" y="4446588"/>
          <p14:tracePt t="32478" x="6119813" y="4521200"/>
          <p14:tracePt t="32486" x="6081713" y="4587875"/>
          <p14:tracePt t="32494" x="6043613" y="4654550"/>
          <p14:tracePt t="32502" x="5995988" y="4719638"/>
          <p14:tracePt t="32510" x="5959475" y="4786313"/>
          <p14:tracePt t="32518" x="5902325" y="4872038"/>
          <p14:tracePt t="32526" x="5845175" y="4946650"/>
          <p14:tracePt t="32542" x="5807075" y="5013325"/>
          <p14:tracePt t="32551" x="5768975" y="5060950"/>
          <p14:tracePt t="32554" x="5722938" y="5108575"/>
          <p14:tracePt t="32562" x="5713413" y="5145088"/>
          <p14:tracePt t="32570" x="5684838" y="5173663"/>
          <p14:tracePt t="32574" x="5656263" y="5202238"/>
          <p14:tracePt t="32583" x="5637213" y="5240338"/>
          <p14:tracePt t="32590" x="5618163" y="5249863"/>
          <p14:tracePt t="32594" x="5608638" y="5287963"/>
          <p14:tracePt t="32602" x="5570538" y="5326063"/>
          <p14:tracePt t="32610" x="5551488" y="5354638"/>
          <p14:tracePt t="32618" x="5514975" y="5391150"/>
          <p14:tracePt t="32626" x="5467350" y="5438775"/>
          <p14:tracePt t="32634" x="5419725" y="5476875"/>
          <p14:tracePt t="32642" x="5391150" y="5524500"/>
          <p14:tracePt t="32647" x="5372100" y="5591175"/>
          <p14:tracePt t="32650" x="5314950" y="5675313"/>
          <p14:tracePt t="32662" x="5259388" y="5761038"/>
          <p14:tracePt t="32670" x="5202238" y="5827713"/>
          <p14:tracePt t="32678" x="5164138" y="5873750"/>
          <p14:tracePt t="32686" x="5135563" y="5921375"/>
          <p14:tracePt t="32694" x="5106988" y="5940425"/>
          <p14:tracePt t="32702" x="5080000" y="5978525"/>
          <p14:tracePt t="32710" x="5080000" y="5988050"/>
          <p14:tracePt t="32718" x="5080000" y="6016625"/>
          <p14:tracePt t="32726" x="5070475" y="6035675"/>
          <p14:tracePt t="32734" x="5070475" y="6054725"/>
          <p14:tracePt t="32742" x="5070475" y="6081713"/>
          <p14:tracePt t="32750" x="5070475" y="6110288"/>
          <p14:tracePt t="32758" x="5070475" y="6138863"/>
          <p14:tracePt t="32766" x="5087938" y="6205538"/>
          <p14:tracePt t="32774" x="5145088" y="6253163"/>
          <p14:tracePt t="32783" x="5230813" y="6327775"/>
          <p14:tracePt t="32790" x="5259388" y="6346825"/>
          <p14:tracePt t="32798" x="5334000" y="6375400"/>
          <p14:tracePt t="32806" x="5457825" y="6403975"/>
          <p14:tracePt t="32814" x="5608638" y="6432550"/>
          <p14:tracePt t="32822" x="5778500" y="6451600"/>
          <p14:tracePt t="32830" x="5949950" y="6451600"/>
          <p14:tracePt t="32838" x="6100763" y="6451600"/>
          <p14:tracePt t="32842" x="6251575" y="6442075"/>
          <p14:tracePt t="32854" x="6403975" y="6394450"/>
          <p14:tracePt t="32862" x="6507163" y="6337300"/>
          <p14:tracePt t="32870" x="6545263" y="6299200"/>
          <p14:tracePt t="32878" x="6592888" y="6253163"/>
          <p14:tracePt t="32886" x="6611938" y="6234113"/>
          <p14:tracePt t="32894" x="6630988" y="6215063"/>
          <p14:tracePt t="32902" x="6640513" y="6196013"/>
          <p14:tracePt t="32910" x="6677025" y="6176963"/>
          <p14:tracePt t="32918" x="6724650" y="6157913"/>
          <p14:tracePt t="32926" x="6762750" y="6148388"/>
          <p14:tracePt t="32934" x="6810375" y="6138863"/>
          <p14:tracePt t="32942" x="6867525" y="6119813"/>
          <p14:tracePt t="32951" x="6951663" y="6110288"/>
          <p14:tracePt t="32958" x="6980238" y="6110288"/>
          <p14:tracePt t="32966" x="7037388" y="6110288"/>
          <p14:tracePt t="32974" x="7094538" y="6100763"/>
          <p14:tracePt t="32982" x="7159625" y="6081713"/>
          <p14:tracePt t="32990" x="7216775" y="6072188"/>
          <p14:tracePt t="32998" x="7283450" y="6062663"/>
          <p14:tracePt t="33006" x="7339013" y="6054725"/>
          <p14:tracePt t="33014" x="7386638" y="6026150"/>
          <p14:tracePt t="33022" x="7396163" y="6016625"/>
          <p14:tracePt t="33030" x="7424738" y="5997575"/>
          <p14:tracePt t="33034" x="7462838" y="5978525"/>
          <p14:tracePt t="33047" x="7491413" y="5969000"/>
          <p14:tracePt t="33054" x="7539038" y="5949950"/>
          <p14:tracePt t="33062" x="7566025" y="5921375"/>
          <p14:tracePt t="33070" x="7632700" y="5883275"/>
          <p14:tracePt t="33078" x="7661275" y="5873750"/>
          <p14:tracePt t="33086" x="7718425" y="5854700"/>
          <p14:tracePt t="33094" x="7821613" y="5827713"/>
          <p14:tracePt t="33102" x="7935913" y="5799138"/>
          <p14:tracePt t="33110" x="8039100" y="5770563"/>
          <p14:tracePt t="33118" x="8115300" y="5722938"/>
          <p14:tracePt t="33126" x="8181975" y="5684838"/>
          <p14:tracePt t="33134" x="8247063" y="5646738"/>
          <p14:tracePt t="33142" x="8275638" y="5608638"/>
          <p14:tracePt t="33150" x="8304213" y="5581650"/>
          <p14:tracePt t="33158" x="8332788" y="5534025"/>
          <p14:tracePt t="33166" x="8342313" y="5486400"/>
          <p14:tracePt t="33174" x="8351838" y="5486400"/>
          <p14:tracePt t="33183" x="8351838" y="5476875"/>
          <p14:tracePt t="33190" x="8361363" y="5467350"/>
          <p14:tracePt t="33270" x="8361363" y="5457825"/>
          <p14:tracePt t="33294" x="8361363" y="5448300"/>
          <p14:tracePt t="33302" x="8351838" y="5438775"/>
          <p14:tracePt t="33310" x="8342313" y="5438775"/>
          <p14:tracePt t="33318" x="8323263" y="5429250"/>
          <p14:tracePt t="33326" x="8313738" y="5419725"/>
          <p14:tracePt t="33610" x="8304213" y="5419725"/>
          <p14:tracePt t="33630" x="8294688" y="5419725"/>
          <p14:tracePt t="33634" x="8275638" y="5429250"/>
          <p14:tracePt t="33642" x="8256588" y="5429250"/>
          <p14:tracePt t="33650" x="8220075" y="5438775"/>
          <p14:tracePt t="33654" x="8191500" y="5438775"/>
          <p14:tracePt t="33658" x="8162925" y="5438775"/>
          <p14:tracePt t="33666" x="8115300" y="5438775"/>
          <p14:tracePt t="33674" x="8077200" y="5438775"/>
          <p14:tracePt t="33682" x="8048625" y="5438775"/>
          <p14:tracePt t="33690" x="8020050" y="5438775"/>
          <p14:tracePt t="33698" x="8002588" y="5438775"/>
          <p14:tracePt t="33706" x="7993063" y="5438775"/>
          <p14:tracePt t="33916" x="7993063" y="5429250"/>
          <p14:tracePt t="33920" x="8002588" y="5419725"/>
          <p14:tracePt t="33924" x="8012113" y="5410200"/>
          <p14:tracePt t="33933" x="8029575" y="5400675"/>
          <p14:tracePt t="33939" x="8048625" y="5400675"/>
          <p14:tracePt t="33948" x="8058150" y="5400675"/>
          <p14:tracePt t="33954" x="8086725" y="5400675"/>
          <p14:tracePt t="33963" x="8105775" y="5391150"/>
          <p14:tracePt t="33970" x="8124825" y="5391150"/>
          <p14:tracePt t="33978" x="8153400" y="5391150"/>
          <p14:tracePt t="33986" x="8191500" y="5391150"/>
          <p14:tracePt t="33990" x="8247063" y="5391150"/>
          <p14:tracePt t="33998" x="8294688" y="5391150"/>
          <p14:tracePt t="34006" x="8332788" y="5391150"/>
          <p14:tracePt t="34014" x="8380413" y="5391150"/>
          <p14:tracePt t="34022" x="8447088" y="5391150"/>
          <p14:tracePt t="34030" x="8512175" y="5391150"/>
          <p14:tracePt t="34038" x="8550275" y="5391150"/>
          <p14:tracePt t="34048" x="8626475" y="5391150"/>
          <p14:tracePt t="34054" x="8664575" y="5391150"/>
          <p14:tracePt t="34062" x="8693150" y="5391150"/>
          <p14:tracePt t="34070" x="8758238" y="5381625"/>
          <p14:tracePt t="34078" x="8777288" y="5372100"/>
          <p14:tracePt t="34086" x="8786813" y="5364163"/>
          <p14:tracePt t="34094" x="8815388" y="5354638"/>
          <p14:tracePt t="34102" x="8834438" y="5345113"/>
          <p14:tracePt t="34110" x="8853488" y="5335588"/>
          <p14:tracePt t="34114" x="8863013" y="5335588"/>
          <p14:tracePt t="34126" x="8882063" y="5335588"/>
          <p14:tracePt t="34134" x="8918575" y="5335588"/>
          <p14:tracePt t="34142" x="8956675" y="5326063"/>
          <p14:tracePt t="34150" x="9013825" y="5326063"/>
          <p14:tracePt t="34158" x="9099550" y="5326063"/>
          <p14:tracePt t="34166" x="9155113" y="5326063"/>
          <p14:tracePt t="34174" x="9193213" y="5326063"/>
          <p14:tracePt t="34182" x="9250363" y="5326063"/>
          <p14:tracePt t="34190" x="9278938" y="5326063"/>
          <p14:tracePt t="34198" x="9345613" y="5316538"/>
          <p14:tracePt t="34215" x="9355138" y="5316538"/>
          <p14:tracePt t="34247" x="9364663" y="5316538"/>
          <p14:tracePt t="34302" x="9372600" y="5307013"/>
          <p14:tracePt t="34319" x="9382125" y="5307013"/>
          <p14:tracePt t="34327" x="9391650" y="5297488"/>
          <p14:tracePt t="34335" x="9401175" y="5287963"/>
          <p14:tracePt t="34350" x="9420225" y="5278438"/>
          <p14:tracePt t="34358" x="9439275" y="5259388"/>
          <p14:tracePt t="34366" x="9458325" y="5249863"/>
          <p14:tracePt t="34374" x="9486900" y="5230813"/>
          <p14:tracePt t="34383" x="9515475" y="5211763"/>
          <p14:tracePt t="34390" x="9534525" y="5183188"/>
          <p14:tracePt t="34398" x="9572625" y="5154613"/>
          <p14:tracePt t="34402" x="9599613" y="5118100"/>
          <p14:tracePt t="34414" x="9609138" y="5099050"/>
          <p14:tracePt t="34422" x="9628188" y="5070475"/>
          <p14:tracePt t="34430" x="9637713" y="5051425"/>
          <p14:tracePt t="34438" x="9637713" y="5013325"/>
          <p14:tracePt t="34448" x="9666288" y="4946650"/>
          <p14:tracePt t="34454" x="9666288" y="4891088"/>
          <p14:tracePt t="34462" x="9666288" y="4833938"/>
          <p14:tracePt t="34470" x="9666288" y="4757738"/>
          <p14:tracePt t="34478" x="9666288" y="4719638"/>
          <p14:tracePt t="34486" x="9666288" y="4683125"/>
          <p14:tracePt t="34494" x="9666288" y="4625975"/>
          <p14:tracePt t="34502" x="9666288" y="4568825"/>
          <p14:tracePt t="34510" x="9666288" y="4540250"/>
          <p14:tracePt t="34518" x="9666288" y="4521200"/>
          <p14:tracePt t="34526" x="9675813" y="4502150"/>
          <p14:tracePt t="34542" x="9675813" y="4483100"/>
          <p14:tracePt t="34550" x="9685338" y="4446588"/>
          <p14:tracePt t="34558" x="9685338" y="4408488"/>
          <p14:tracePt t="34566" x="9685338" y="4379913"/>
          <p14:tracePt t="34574" x="9685338" y="4322763"/>
          <p14:tracePt t="34582" x="9685338" y="4246563"/>
          <p14:tracePt t="34590" x="9685338" y="4181475"/>
          <p14:tracePt t="34594" x="9685338" y="4152900"/>
          <p14:tracePt t="34614" x="9685338" y="4000500"/>
          <p14:tracePt t="34622" x="9685338" y="3925888"/>
          <p14:tracePt t="34630" x="9685338" y="3830638"/>
          <p14:tracePt t="34638" x="9685338" y="3736975"/>
          <p14:tracePt t="34648" x="9685338" y="3679825"/>
          <p14:tracePt t="34654" x="9685338" y="3622675"/>
          <p14:tracePt t="34662" x="9685338" y="3594100"/>
          <p14:tracePt t="34670" x="9685338" y="3546475"/>
          <p14:tracePt t="34678" x="9685338" y="3519488"/>
          <p14:tracePt t="34686" x="9685338" y="3490913"/>
          <p14:tracePt t="34694" x="9685338" y="3462338"/>
          <p14:tracePt t="34702" x="9685338" y="3443288"/>
          <p14:tracePt t="34710" x="9685338" y="3395663"/>
          <p14:tracePt t="34718" x="9685338" y="3367088"/>
          <p14:tracePt t="34726" x="9685338" y="3338513"/>
          <p14:tracePt t="34734" x="9685338" y="3292475"/>
          <p14:tracePt t="34742" x="9685338" y="3235325"/>
          <p14:tracePt t="34750" x="9685338" y="3206750"/>
          <p14:tracePt t="34758" x="9685338" y="3168650"/>
          <p14:tracePt t="34766" x="9666288" y="3101975"/>
          <p14:tracePt t="34774" x="9666288" y="3092450"/>
          <p14:tracePt t="34783" x="9666288" y="3084513"/>
          <p14:tracePt t="34786" x="9666288" y="3074988"/>
          <p14:tracePt t="34798" x="9666288" y="3065463"/>
          <p14:tracePt t="34904" x="9666288" y="3055938"/>
          <p14:tracePt t="34920" x="9656763" y="3046413"/>
          <p14:tracePt t="34929" x="9647238" y="3046413"/>
          <p14:tracePt t="34934" x="9609138" y="3027363"/>
          <p14:tracePt t="34943" x="9544050" y="2989263"/>
          <p14:tracePt t="34951" x="9505950" y="2979738"/>
          <p14:tracePt t="34958" x="9448800" y="2951163"/>
          <p14:tracePt t="34967" x="9364663" y="2922588"/>
          <p14:tracePt t="34974" x="9269413" y="2884488"/>
          <p14:tracePt t="34983" x="9164638" y="2857500"/>
          <p14:tracePt t="34990" x="9051925" y="2828925"/>
          <p14:tracePt t="34998" x="8947150" y="2800350"/>
          <p14:tracePt t="35006" x="8872538" y="2771775"/>
          <p14:tracePt t="35015" x="8834438" y="2771775"/>
          <p14:tracePt t="35022" x="8815388" y="2752725"/>
          <p14:tracePt t="35054" x="8805863" y="2752725"/>
          <p14:tracePt t="35094" x="8786813" y="2752725"/>
          <p14:tracePt t="35110" x="8710613" y="2752725"/>
          <p14:tracePt t="35118" x="8655050" y="2752725"/>
          <p14:tracePt t="35126" x="8607425" y="2752725"/>
          <p14:tracePt t="35134" x="8540750" y="2733675"/>
          <p14:tracePt t="35142" x="8466138" y="2733675"/>
          <p14:tracePt t="35150" x="8418513" y="2724150"/>
          <p14:tracePt t="35158" x="8351838" y="2714625"/>
          <p14:tracePt t="35166" x="8313738" y="2705100"/>
          <p14:tracePt t="35174" x="8266113" y="2705100"/>
          <p14:tracePt t="35183" x="8247063" y="2705100"/>
          <p14:tracePt t="35190" x="8229600" y="2705100"/>
          <p14:tracePt t="35254" x="8201025" y="2705100"/>
          <p14:tracePt t="35262" x="8191500" y="2705100"/>
          <p14:tracePt t="35278" x="8181975" y="2705100"/>
          <p14:tracePt t="35286" x="8143875" y="2705100"/>
          <p14:tracePt t="35294" x="8124825" y="2705100"/>
          <p14:tracePt t="35302" x="8105775" y="2705100"/>
          <p14:tracePt t="35310" x="8077200" y="2714625"/>
          <p14:tracePt t="35318" x="8048625" y="2724150"/>
          <p14:tracePt t="35326" x="8029575" y="2724150"/>
          <p14:tracePt t="35334" x="7983538" y="2743200"/>
          <p14:tracePt t="35342" x="7974013" y="2752725"/>
          <p14:tracePt t="35351" x="7945438" y="2771775"/>
          <p14:tracePt t="35362" x="7935913" y="2781300"/>
          <p14:tracePt t="35367" x="7926388" y="2800350"/>
          <p14:tracePt t="35374" x="7897813" y="2828925"/>
          <p14:tracePt t="35382" x="7888288" y="2847975"/>
          <p14:tracePt t="35390" x="7878763" y="2865438"/>
          <p14:tracePt t="35398" x="7869238" y="2903538"/>
          <p14:tracePt t="35406" x="7859713" y="2941638"/>
          <p14:tracePt t="35415" x="7850188" y="2989263"/>
          <p14:tracePt t="35422" x="7850188" y="3027363"/>
          <p14:tracePt t="35432" x="7821613" y="3092450"/>
          <p14:tracePt t="35438" x="7821613" y="3121025"/>
          <p14:tracePt t="35448" x="7802563" y="3178175"/>
          <p14:tracePt t="35454" x="7793038" y="3216275"/>
          <p14:tracePt t="35462" x="7785100" y="3254375"/>
          <p14:tracePt t="35470" x="7747000" y="3292475"/>
          <p14:tracePt t="35478" x="7737475" y="3292475"/>
          <p14:tracePt t="35486" x="7737475" y="3319463"/>
          <p14:tracePt t="35494" x="7727950" y="3376613"/>
          <p14:tracePt t="35502" x="7727950" y="3424238"/>
          <p14:tracePt t="35510" x="7727950" y="3481388"/>
          <p14:tracePt t="35518" x="7727950" y="3519488"/>
          <p14:tracePt t="35526" x="7727950" y="3575050"/>
          <p14:tracePt t="35534" x="7727950" y="3641725"/>
          <p14:tracePt t="35542" x="7727950" y="3698875"/>
          <p14:tracePt t="35550" x="7727950" y="3756025"/>
          <p14:tracePt t="35554" x="7727950" y="3811588"/>
          <p14:tracePt t="35570" x="7727950" y="3887788"/>
          <p14:tracePt t="35578" x="7699375" y="3935413"/>
          <p14:tracePt t="35586" x="7699375" y="4010025"/>
          <p14:tracePt t="35594" x="7689850" y="4076700"/>
          <p14:tracePt t="35602" x="7689850" y="4114800"/>
          <p14:tracePt t="35615" x="7670800" y="4162425"/>
          <p14:tracePt t="35618" x="7670800" y="4191000"/>
          <p14:tracePt t="35622" x="7670800" y="4246563"/>
          <p14:tracePt t="35631" x="7670800" y="4284663"/>
          <p14:tracePt t="35638" x="7670800" y="4341813"/>
          <p14:tracePt t="35648" x="7670800" y="4379913"/>
          <p14:tracePt t="35654" x="7670800" y="4408488"/>
          <p14:tracePt t="35662" x="7670800" y="4464050"/>
          <p14:tracePt t="35670" x="7670800" y="4492625"/>
          <p14:tracePt t="35678" x="7670800" y="4559300"/>
          <p14:tracePt t="35686" x="7680325" y="4587875"/>
          <p14:tracePt t="35694" x="7689850" y="4625975"/>
          <p14:tracePt t="35702" x="7689850" y="4673600"/>
          <p14:tracePt t="35710" x="7699375" y="4700588"/>
          <p14:tracePt t="35718" x="7699375" y="4729163"/>
          <p14:tracePt t="35726" x="7699375" y="4776788"/>
          <p14:tracePt t="35734" x="7699375" y="4814888"/>
          <p14:tracePt t="35742" x="7699375" y="4862513"/>
          <p14:tracePt t="35748" x="7699375" y="4918075"/>
          <p14:tracePt t="35758" x="7689850" y="4984750"/>
          <p14:tracePt t="35766" x="7670800" y="5060950"/>
          <p14:tracePt t="35774" x="7661275" y="5070475"/>
          <p14:tracePt t="35782" x="7661275" y="5118100"/>
          <p14:tracePt t="35790" x="7651750" y="5183188"/>
          <p14:tracePt t="35798" x="7632700" y="5230813"/>
          <p14:tracePt t="35806" x="7632700" y="5287963"/>
          <p14:tracePt t="35815" x="7632700" y="5316538"/>
          <p14:tracePt t="35822" x="7632700" y="5335588"/>
          <p14:tracePt t="35831" x="7632700" y="5354638"/>
          <p14:tracePt t="35838" x="7632700" y="5364163"/>
          <p14:tracePt t="35862" x="7632700" y="5372100"/>
          <p14:tracePt t="35974" x="7651750" y="5372100"/>
          <p14:tracePt t="35982" x="7670800" y="5364163"/>
          <p14:tracePt t="35998" x="7689850" y="5354638"/>
          <p14:tracePt t="36014" x="7699375" y="5307013"/>
          <p14:tracePt t="36023" x="7708900" y="5297488"/>
          <p14:tracePt t="36035" x="7718425" y="5297488"/>
          <p14:tracePt t="36202" x="7727950" y="5287963"/>
          <p14:tracePt t="36214" x="7747000" y="5259388"/>
          <p14:tracePt t="36223" x="7747000" y="5249863"/>
          <p14:tracePt t="36232" x="7756525" y="5249863"/>
          <p14:tracePt t="36238" x="7766050" y="5221288"/>
          <p14:tracePt t="36248" x="7775575" y="5211763"/>
          <p14:tracePt t="36254" x="7775575" y="5202238"/>
          <p14:tracePt t="36262" x="7785100" y="5192713"/>
          <p14:tracePt t="36358" x="7793038" y="5183188"/>
          <p14:tracePt t="36366" x="7802563" y="5173663"/>
          <p14:tracePt t="36374" x="7821613" y="5164138"/>
          <p14:tracePt t="36383" x="7840663" y="5164138"/>
          <p14:tracePt t="36390" x="7869238" y="5154613"/>
          <p14:tracePt t="36399" x="7916863" y="5145088"/>
          <p14:tracePt t="36406" x="7954963" y="5145088"/>
          <p14:tracePt t="36415" x="7993063" y="5137150"/>
          <p14:tracePt t="36422" x="8048625" y="5127625"/>
          <p14:tracePt t="36431" x="8105775" y="5127625"/>
          <p14:tracePt t="36438" x="8162925" y="5127625"/>
          <p14:tracePt t="36447" x="8210550" y="5118100"/>
          <p14:tracePt t="36454" x="8266113" y="5099050"/>
          <p14:tracePt t="36462" x="8304213" y="5089525"/>
          <p14:tracePt t="36470" x="8380413" y="5070475"/>
          <p14:tracePt t="36478" x="8418513" y="5070475"/>
          <p14:tracePt t="36486" x="8483600" y="5032375"/>
          <p14:tracePt t="36490" x="8531225" y="5003800"/>
          <p14:tracePt t="36502" x="8569325" y="4984750"/>
          <p14:tracePt t="36510" x="8645525" y="4927600"/>
          <p14:tracePt t="36518" x="8693150" y="4881563"/>
          <p14:tracePt t="36526" x="8729663" y="4843463"/>
          <p14:tracePt t="36534" x="8748713" y="4824413"/>
          <p14:tracePt t="36542" x="8758238" y="4814888"/>
          <p14:tracePt t="36551" x="8767763" y="4805363"/>
          <p14:tracePt t="36558" x="8767763" y="4795838"/>
          <p14:tracePt t="36567" x="8777288" y="4795838"/>
          <p14:tracePt t="36598" x="8786813" y="4786313"/>
          <p14:tracePt t="36606" x="8796338" y="4776788"/>
          <p14:tracePt t="36622" x="8815388" y="4748213"/>
          <p14:tracePt t="36632" x="8824913" y="4729163"/>
          <p14:tracePt t="36638" x="8843963" y="4691063"/>
          <p14:tracePt t="36648" x="8853488" y="4673600"/>
          <p14:tracePt t="36654" x="8872538" y="4654550"/>
          <p14:tracePt t="36670" x="8901113" y="4625975"/>
          <p14:tracePt t="36678" x="8901113" y="4616450"/>
          <p14:tracePt t="36694" x="8918575" y="4606925"/>
          <p14:tracePt t="36702" x="8947150" y="4587875"/>
          <p14:tracePt t="36718" x="8975725" y="4578350"/>
          <p14:tracePt t="36726" x="8994775" y="4559300"/>
          <p14:tracePt t="36734" x="9032875" y="4549775"/>
          <p14:tracePt t="36742" x="9080500" y="4521200"/>
          <p14:tracePt t="36754" x="9099550" y="4521200"/>
          <p14:tracePt t="36766" x="9145588" y="4502150"/>
          <p14:tracePt t="36774" x="9164638" y="4502150"/>
          <p14:tracePt t="36782" x="9193213" y="4492625"/>
          <p14:tracePt t="36790" x="9221788" y="4492625"/>
          <p14:tracePt t="36798" x="9240838" y="4483100"/>
          <p14:tracePt t="36806" x="9288463" y="4473575"/>
          <p14:tracePt t="36814" x="9317038" y="4464050"/>
          <p14:tracePt t="36822" x="9355138" y="4464050"/>
          <p14:tracePt t="36830" x="9382125" y="4446588"/>
          <p14:tracePt t="36838" x="9420225" y="4437063"/>
          <p14:tracePt t="36847" x="9458325" y="4427538"/>
          <p14:tracePt t="36854" x="9486900" y="4418013"/>
          <p14:tracePt t="36862" x="9505950" y="4408488"/>
          <p14:tracePt t="36870" x="9515475" y="4398963"/>
          <p14:tracePt t="36894" x="9525000" y="4398963"/>
          <p14:tracePt t="36902" x="9534525" y="4389438"/>
          <p14:tracePt t="36926" x="9544050" y="4360863"/>
          <p14:tracePt t="36934" x="9553575" y="4351338"/>
          <p14:tracePt t="36942" x="9563100" y="4332288"/>
          <p14:tracePt t="36948" x="9582150" y="4303713"/>
          <p14:tracePt t="36958" x="9637713" y="4237038"/>
          <p14:tracePt t="36966" x="9656763" y="4191000"/>
          <p14:tracePt t="36974" x="9685338" y="4143375"/>
          <p14:tracePt t="36982" x="9704388" y="4114800"/>
          <p14:tracePt t="36990" x="9713913" y="4057650"/>
          <p14:tracePt t="36998" x="9742488" y="3973513"/>
          <p14:tracePt t="37006" x="9752013" y="3906838"/>
          <p14:tracePt t="37015" x="9752013" y="3849688"/>
          <p14:tracePt t="37022" x="9752013" y="3792538"/>
          <p14:tracePt t="37032" x="9752013" y="3727450"/>
          <p14:tracePt t="37038" x="9742488" y="3670300"/>
          <p14:tracePt t="37048" x="9723438" y="3603625"/>
          <p14:tracePt t="37054" x="9713913" y="3575050"/>
          <p14:tracePt t="37062" x="9685338" y="3529013"/>
          <p14:tracePt t="37070" x="9675813" y="3500438"/>
          <p14:tracePt t="37078" x="9637713" y="3462338"/>
          <p14:tracePt t="37086" x="9618663" y="3443288"/>
          <p14:tracePt t="37094" x="9591675" y="3424238"/>
          <p14:tracePt t="37102" x="9563100" y="3405188"/>
          <p14:tracePt t="37110" x="9563100" y="3395663"/>
          <p14:tracePt t="37118" x="9544050" y="3376613"/>
          <p14:tracePt t="37126" x="9525000" y="3367088"/>
          <p14:tracePt t="37135" x="9505950" y="3348038"/>
          <p14:tracePt t="37138" x="9477375" y="3338513"/>
          <p14:tracePt t="37150" x="9448800" y="3311525"/>
          <p14:tracePt t="37158" x="9401175" y="3282950"/>
          <p14:tracePt t="37167" x="9391650" y="3282950"/>
          <p14:tracePt t="37174" x="9355138" y="3254375"/>
          <p14:tracePt t="37183" x="9326563" y="3244850"/>
          <p14:tracePt t="37190" x="9307513" y="3235325"/>
          <p14:tracePt t="37198" x="9269413" y="3235325"/>
          <p14:tracePt t="37206" x="9231313" y="3225800"/>
          <p14:tracePt t="37214" x="9202738" y="3225800"/>
          <p14:tracePt t="37222" x="9164638" y="3225800"/>
          <p14:tracePt t="37230" x="9109075" y="3225800"/>
          <p14:tracePt t="37238" x="9051925" y="3235325"/>
          <p14:tracePt t="37246" x="9013825" y="3235325"/>
          <p14:tracePt t="37254" x="8975725" y="3244850"/>
          <p14:tracePt t="37262" x="8947150" y="3244850"/>
          <p14:tracePt t="37270" x="8910638" y="3244850"/>
          <p14:tracePt t="37278" x="8882063" y="3254375"/>
          <p14:tracePt t="37286" x="8863013" y="3263900"/>
          <p14:tracePt t="37294" x="8834438" y="3263900"/>
          <p14:tracePt t="37302" x="8815388" y="3273425"/>
          <p14:tracePt t="37310" x="8786813" y="3282950"/>
          <p14:tracePt t="37318" x="8748713" y="3311525"/>
          <p14:tracePt t="37326" x="8739188" y="3311525"/>
          <p14:tracePt t="37331" x="8710613" y="3328988"/>
          <p14:tracePt t="37342" x="8693150" y="3348038"/>
          <p14:tracePt t="37350" x="8674100" y="3367088"/>
          <p14:tracePt t="37358" x="8655050" y="3386138"/>
          <p14:tracePt t="37367" x="8626475" y="3424238"/>
          <p14:tracePt t="37374" x="8597900" y="3443288"/>
          <p14:tracePt t="37382" x="8578850" y="3462338"/>
          <p14:tracePt t="37390" x="8569325" y="3490913"/>
          <p14:tracePt t="37398" x="8559800" y="3509963"/>
          <p14:tracePt t="37406" x="8559800" y="3538538"/>
          <p14:tracePt t="37415" x="8531225" y="3565525"/>
          <p14:tracePt t="37422" x="8531225" y="3584575"/>
          <p14:tracePt t="37430" x="8521700" y="3613150"/>
          <p14:tracePt t="37438" x="8512175" y="3651250"/>
          <p14:tracePt t="37446" x="8512175" y="3698875"/>
          <p14:tracePt t="37454" x="8512175" y="3756025"/>
          <p14:tracePt t="37462" x="8512175" y="3792538"/>
          <p14:tracePt t="37470" x="8512175" y="3840163"/>
          <p14:tracePt t="37478" x="8512175" y="3897313"/>
          <p14:tracePt t="37486" x="8512175" y="3973513"/>
          <p14:tracePt t="37494" x="8512175" y="4019550"/>
          <p14:tracePt t="37502" x="8521700" y="4076700"/>
          <p14:tracePt t="37510" x="8550275" y="4143375"/>
          <p14:tracePt t="37518" x="8569325" y="4210050"/>
          <p14:tracePt t="37521" x="8597900" y="4256088"/>
          <p14:tracePt t="37534" x="8636000" y="4303713"/>
          <p14:tracePt t="37542" x="8674100" y="4351338"/>
          <p14:tracePt t="37550" x="8729663" y="4437063"/>
          <p14:tracePt t="37558" x="8758238" y="4456113"/>
          <p14:tracePt t="37566" x="8796338" y="4502150"/>
          <p14:tracePt t="37574" x="8863013" y="4578350"/>
          <p14:tracePt t="37583" x="8910638" y="4616450"/>
          <p14:tracePt t="37590" x="8975725" y="4654550"/>
          <p14:tracePt t="37598" x="9061450" y="4683125"/>
          <p14:tracePt t="37606" x="9109075" y="4719638"/>
          <p14:tracePt t="37614" x="9137650" y="4719638"/>
          <p14:tracePt t="37622" x="9183688" y="4729163"/>
          <p14:tracePt t="37631" x="9231313" y="4738688"/>
          <p14:tracePt t="37638" x="9269413" y="4748213"/>
          <p14:tracePt t="37646" x="9326563" y="4748213"/>
          <p14:tracePt t="37654" x="9345613" y="4748213"/>
          <p14:tracePt t="37662" x="9364663" y="4748213"/>
          <p14:tracePt t="37670" x="9372600" y="4748213"/>
          <p14:tracePt t="37678" x="9391650" y="4738688"/>
          <p14:tracePt t="37686" x="9429750" y="4710113"/>
          <p14:tracePt t="37694" x="9439275" y="4673600"/>
          <p14:tracePt t="37702" x="9458325" y="4635500"/>
          <p14:tracePt t="37710" x="9467850" y="4587875"/>
          <p14:tracePt t="37714" x="9486900" y="4559300"/>
          <p14:tracePt t="37726" x="9505950" y="4511675"/>
          <p14:tracePt t="37734" x="9534525" y="4483100"/>
          <p14:tracePt t="37742" x="9553575" y="4456113"/>
          <p14:tracePt t="37758" x="9563100" y="4456113"/>
          <p14:tracePt t="37766" x="9582150" y="4437063"/>
          <p14:tracePt t="37783" x="9591675" y="4427538"/>
          <p14:tracePt t="37798" x="9609138" y="4418013"/>
          <p14:tracePt t="37806" x="9609138" y="4408488"/>
          <p14:tracePt t="37815" x="9628188" y="4389438"/>
          <p14:tracePt t="37822" x="9628188" y="4379913"/>
          <p14:tracePt t="37831" x="9647238" y="4360863"/>
          <p14:tracePt t="37838" x="9675813" y="4341813"/>
          <p14:tracePt t="37847" x="9675813" y="4322763"/>
          <p14:tracePt t="37854" x="9694863" y="4294188"/>
          <p14:tracePt t="37862" x="9694863" y="4265613"/>
          <p14:tracePt t="37870" x="9704388" y="4229100"/>
          <p14:tracePt t="37878" x="9704388" y="4200525"/>
          <p14:tracePt t="37886" x="9704388" y="4171950"/>
          <p14:tracePt t="37894" x="9704388" y="4152900"/>
          <p14:tracePt t="37902" x="9704388" y="4143375"/>
          <p14:tracePt t="37918" x="9704388" y="4133850"/>
          <p14:tracePt t="37926" x="9704388" y="4114800"/>
          <p14:tracePt t="37942" x="9694863" y="4105275"/>
          <p14:tracePt t="37950" x="9675813" y="4086225"/>
          <p14:tracePt t="37959" x="9666288" y="4076700"/>
          <p14:tracePt t="37967" x="9637713" y="4057650"/>
          <p14:tracePt t="37974" x="9591675" y="4019550"/>
          <p14:tracePt t="37983" x="9563100" y="4010025"/>
          <p14:tracePt t="37990" x="9505950" y="3963988"/>
          <p14:tracePt t="37998" x="9439275" y="3925888"/>
          <p14:tracePt t="38006" x="9372600" y="3897313"/>
          <p14:tracePt t="38015" x="9288463" y="3840163"/>
          <p14:tracePt t="38022" x="9221788" y="3802063"/>
          <p14:tracePt t="38032" x="9155113" y="3765550"/>
          <p14:tracePt t="38038" x="9137650" y="3756025"/>
          <p14:tracePt t="38047" x="9118600" y="3746500"/>
          <p14:tracePt t="38062" x="9109075" y="3746500"/>
          <p14:tracePt t="38130" x="9099550" y="3746500"/>
          <p14:tracePt t="38138" x="9090025" y="3746500"/>
          <p14:tracePt t="38142" x="9080500" y="3746500"/>
          <p14:tracePt t="38158" x="9051925" y="3746500"/>
          <p14:tracePt t="38166" x="9032875" y="3746500"/>
          <p14:tracePt t="38174" x="9023350" y="3746500"/>
          <p14:tracePt t="38182" x="9004300" y="3746500"/>
          <p14:tracePt t="38190" x="8966200" y="3746500"/>
          <p14:tracePt t="38206" x="8937625" y="3746500"/>
          <p14:tracePt t="38215" x="8910638" y="3746500"/>
          <p14:tracePt t="38222" x="8882063" y="3746500"/>
          <p14:tracePt t="38232" x="8853488" y="3746500"/>
          <p14:tracePt t="38238" x="8843963" y="3756025"/>
          <p14:tracePt t="38248" x="8796338" y="3773488"/>
          <p14:tracePt t="38254" x="8777288" y="3792538"/>
          <p14:tracePt t="38262" x="8758238" y="3802063"/>
          <p14:tracePt t="38266" x="8739188" y="3821113"/>
          <p14:tracePt t="38278" x="8720138" y="3840163"/>
          <p14:tracePt t="38286" x="8710613" y="3859213"/>
          <p14:tracePt t="38294" x="8693150" y="3906838"/>
          <p14:tracePt t="38302" x="8693150" y="3925888"/>
          <p14:tracePt t="38310" x="8683625" y="3954463"/>
          <p14:tracePt t="38318" x="8655050" y="3983038"/>
          <p14:tracePt t="38326" x="8655050" y="4000500"/>
          <p14:tracePt t="38334" x="8655050" y="4019550"/>
          <p14:tracePt t="38342" x="8655050" y="4057650"/>
          <p14:tracePt t="38350" x="8645525" y="4076700"/>
          <p14:tracePt t="38366" x="8645525" y="4095750"/>
          <p14:tracePt t="38374" x="8636000" y="4133850"/>
          <p14:tracePt t="38383" x="8636000" y="4162425"/>
          <p14:tracePt t="38390" x="8636000" y="4191000"/>
          <p14:tracePt t="38398" x="8636000" y="4219575"/>
          <p14:tracePt t="38406" x="8636000" y="4237038"/>
          <p14:tracePt t="38414" x="8655050" y="4284663"/>
          <p14:tracePt t="38422" x="8664575" y="4313238"/>
          <p14:tracePt t="38431" x="8693150" y="4351338"/>
          <p14:tracePt t="38438" x="8748713" y="4398963"/>
          <p14:tracePt t="38447" x="8796338" y="4437063"/>
          <p14:tracePt t="38454" x="8824913" y="4456113"/>
          <p14:tracePt t="38458" x="8891588" y="4492625"/>
          <p14:tracePt t="38470" x="8975725" y="4549775"/>
          <p14:tracePt t="38478" x="9070975" y="4597400"/>
          <p14:tracePt t="38486" x="9155113" y="4635500"/>
          <p14:tracePt t="38494" x="9240838" y="4664075"/>
          <p14:tracePt t="38502" x="9307513" y="4691063"/>
          <p14:tracePt t="38510" x="9364663" y="4710113"/>
          <p14:tracePt t="38518" x="9429750" y="4729163"/>
          <p14:tracePt t="38526" x="9477375" y="4748213"/>
          <p14:tracePt t="38534" x="9496425" y="4748213"/>
          <p14:tracePt t="38590" x="9505950" y="4748213"/>
          <p14:tracePt t="38600" x="9534525" y="4748213"/>
          <p14:tracePt t="38607" x="9534525" y="4738688"/>
          <p14:tracePt t="38617" x="9553575" y="4710113"/>
          <p14:tracePt t="38622" x="9572625" y="4691063"/>
          <p14:tracePt t="38631" x="9609138" y="4645025"/>
          <p14:tracePt t="38638" x="9628188" y="4625975"/>
          <p14:tracePt t="38647" x="9647238" y="4606925"/>
          <p14:tracePt t="38654" x="9685338" y="4578350"/>
          <p14:tracePt t="38662" x="9704388" y="4549775"/>
          <p14:tracePt t="38670" x="9713913" y="4549775"/>
          <p14:tracePt t="38686" x="9732963" y="4521200"/>
          <p14:tracePt t="38694" x="9732963" y="4511675"/>
          <p14:tracePt t="38702" x="9742488" y="4492625"/>
          <p14:tracePt t="38710" x="9752013" y="4473575"/>
          <p14:tracePt t="38718" x="9761538" y="4446588"/>
          <p14:tracePt t="38726" x="9771063" y="4408488"/>
          <p14:tracePt t="38734" x="9771063" y="4379913"/>
          <p14:tracePt t="38742" x="9780588" y="4332288"/>
          <p14:tracePt t="38750" x="9780588" y="4275138"/>
          <p14:tracePt t="38758" x="9780588" y="4200525"/>
          <p14:tracePt t="38766" x="9780588" y="4124325"/>
          <p14:tracePt t="38774" x="9780588" y="4048125"/>
          <p14:tracePt t="38782" x="9780588" y="3973513"/>
          <p14:tracePt t="38790" x="9780588" y="3916363"/>
          <p14:tracePt t="38798" x="9761538" y="3849688"/>
          <p14:tracePt t="38806" x="9742488" y="3802063"/>
          <p14:tracePt t="38815" x="9732963" y="3783013"/>
          <p14:tracePt t="38822" x="9713913" y="3736975"/>
          <p14:tracePt t="38830" x="9675813" y="3689350"/>
          <p14:tracePt t="38838" x="9656763" y="3670300"/>
          <p14:tracePt t="38846" x="9618663" y="3632200"/>
          <p14:tracePt t="38854" x="9572625" y="3594100"/>
          <p14:tracePt t="38862" x="9553575" y="3575050"/>
          <p14:tracePt t="38867" x="9505950" y="3538538"/>
          <p14:tracePt t="38880" x="9448800" y="3490913"/>
          <p14:tracePt t="38888" x="9420225" y="3471863"/>
          <p14:tracePt t="38896" x="9372600" y="3433763"/>
          <p14:tracePt t="38903" x="9307513" y="3395663"/>
          <p14:tracePt t="38910" x="9259888" y="3357563"/>
          <p14:tracePt t="38918" x="9193213" y="3319463"/>
          <p14:tracePt t="38926" x="9145588" y="3292475"/>
          <p14:tracePt t="38936" x="9099550" y="3282950"/>
          <p14:tracePt t="38942" x="9080500" y="3273425"/>
          <p14:tracePt t="38950" x="9061450" y="3263900"/>
          <p14:tracePt t="38958" x="9051925" y="3263900"/>
          <p14:tracePt t="38998" x="9013825" y="3263900"/>
          <p14:tracePt t="39006" x="9004300" y="3273425"/>
          <p14:tracePt t="39015" x="8994775" y="3282950"/>
          <p14:tracePt t="39022" x="8956675" y="3328988"/>
          <p14:tracePt t="39030" x="8937625" y="3348038"/>
          <p14:tracePt t="39038" x="8901113" y="3376613"/>
          <p14:tracePt t="39047" x="8872538" y="3405188"/>
          <p14:tracePt t="39054" x="8824913" y="3424238"/>
          <p14:tracePt t="39062" x="8805863" y="3433763"/>
          <p14:tracePt t="39070" x="8767763" y="3433763"/>
          <p14:tracePt t="39078" x="8739188" y="3452813"/>
          <p14:tracePt t="39086" x="8701088" y="3490913"/>
          <p14:tracePt t="39094" x="8674100" y="3509963"/>
          <p14:tracePt t="39102" x="8655050" y="3529013"/>
          <p14:tracePt t="39110" x="8636000" y="3546475"/>
          <p14:tracePt t="39118" x="8626475" y="3594100"/>
          <p14:tracePt t="39126" x="8607425" y="3622675"/>
          <p14:tracePt t="39131" x="8607425" y="3641725"/>
          <p14:tracePt t="39142" x="8607425" y="3689350"/>
          <p14:tracePt t="39150" x="8597900" y="3717925"/>
          <p14:tracePt t="39158" x="8597900" y="3746500"/>
          <p14:tracePt t="39166" x="8597900" y="3773488"/>
          <p14:tracePt t="39174" x="8597900" y="3811588"/>
          <p14:tracePt t="39183" x="8597900" y="3840163"/>
          <p14:tracePt t="39190" x="8597900" y="3868738"/>
          <p14:tracePt t="39198" x="8597900" y="3897313"/>
          <p14:tracePt t="39206" x="8597900" y="3925888"/>
          <p14:tracePt t="39214" x="8597900" y="3963988"/>
          <p14:tracePt t="39222" x="8597900" y="3973513"/>
          <p14:tracePt t="39230" x="8597900" y="3992563"/>
          <p14:tracePt t="39238" x="8597900" y="4010025"/>
          <p14:tracePt t="39247" x="8588375" y="4029075"/>
          <p14:tracePt t="39254" x="8588375" y="4067175"/>
          <p14:tracePt t="39262" x="8588375" y="4095750"/>
          <p14:tracePt t="39270" x="8588375" y="4124325"/>
          <p14:tracePt t="39278" x="8588375" y="4152900"/>
          <p14:tracePt t="39286" x="8588375" y="4171950"/>
          <p14:tracePt t="39294" x="8588375" y="4219575"/>
          <p14:tracePt t="39302" x="8597900" y="4246563"/>
          <p14:tracePt t="39310" x="8626475" y="4275138"/>
          <p14:tracePt t="39318" x="8645525" y="4303713"/>
          <p14:tracePt t="39322" x="8683625" y="4351338"/>
          <p14:tracePt t="39334" x="8767763" y="4389438"/>
          <p14:tracePt t="39342" x="8834438" y="4446588"/>
          <p14:tracePt t="39350" x="8882063" y="4483100"/>
          <p14:tracePt t="39358" x="8947150" y="4502150"/>
          <p14:tracePt t="39367" x="8994775" y="4530725"/>
          <p14:tracePt t="39374" x="9061450" y="4559300"/>
          <p14:tracePt t="39383" x="9080500" y="4559300"/>
          <p14:tracePt t="39390" x="9137650" y="4559300"/>
          <p14:tracePt t="39398" x="9164638" y="4568825"/>
          <p14:tracePt t="39406" x="9193213" y="4578350"/>
          <p14:tracePt t="39454" x="9202738" y="4578350"/>
          <p14:tracePt t="39462" x="9221788" y="4578350"/>
          <p14:tracePt t="39466" x="9240838" y="4559300"/>
          <p14:tracePt t="39478" x="9259888" y="4530725"/>
          <p14:tracePt t="39486" x="9297988" y="4502150"/>
          <p14:tracePt t="39494" x="9317038" y="4492625"/>
          <p14:tracePt t="39502" x="9345613" y="4473575"/>
          <p14:tracePt t="39510" x="9372600" y="4473575"/>
          <p14:tracePt t="39518" x="9410700" y="4464050"/>
          <p14:tracePt t="39526" x="9429750" y="4464050"/>
          <p14:tracePt t="39535" x="9439275" y="4464050"/>
          <p14:tracePt t="39542" x="9439275" y="4456113"/>
          <p14:tracePt t="39550" x="9448800" y="4446588"/>
          <p14:tracePt t="39583" x="9467850" y="4427538"/>
          <p14:tracePt t="39590" x="9477375" y="4408488"/>
          <p14:tracePt t="39598" x="9486900" y="4398963"/>
          <p14:tracePt t="39606" x="9505950" y="4379913"/>
          <p14:tracePt t="39615" x="9525000" y="4360863"/>
          <p14:tracePt t="39622" x="9525000" y="4341813"/>
          <p14:tracePt t="39631" x="9553575" y="4265613"/>
          <p14:tracePt t="39638" x="9563100" y="4237038"/>
          <p14:tracePt t="39646" x="9563100" y="4219575"/>
          <p14:tracePt t="39654" x="9563100" y="4191000"/>
          <p14:tracePt t="39658" x="9563100" y="4171950"/>
          <p14:tracePt t="39670" x="9563100" y="4152900"/>
          <p14:tracePt t="39678" x="9563100" y="4143375"/>
          <p14:tracePt t="39686" x="9563100" y="4124325"/>
          <p14:tracePt t="39694" x="9563100" y="4095750"/>
          <p14:tracePt t="39702" x="9563100" y="4086225"/>
          <p14:tracePt t="39710" x="9563100" y="4067175"/>
          <p14:tracePt t="39718" x="9544050" y="4029075"/>
          <p14:tracePt t="39726" x="9534525" y="3992563"/>
          <p14:tracePt t="39734" x="9534525" y="3973513"/>
          <p14:tracePt t="39742" x="9505950" y="3935413"/>
          <p14:tracePt t="39750" x="9486900" y="3887788"/>
          <p14:tracePt t="39758" x="9467850" y="3840163"/>
          <p14:tracePt t="39766" x="9429750" y="3792538"/>
          <p14:tracePt t="39774" x="9410700" y="3756025"/>
          <p14:tracePt t="39782" x="9372600" y="3708400"/>
          <p14:tracePt t="39790" x="9355138" y="3670300"/>
          <p14:tracePt t="39798" x="9336088" y="3641725"/>
          <p14:tracePt t="39806" x="9297988" y="3613150"/>
          <p14:tracePt t="39814" x="9278938" y="3594100"/>
          <p14:tracePt t="39822" x="9269413" y="3594100"/>
          <p14:tracePt t="39831" x="9250363" y="3594100"/>
          <p14:tracePt t="39838" x="9240838" y="3584575"/>
          <p14:tracePt t="39847" x="9240838" y="3575050"/>
          <p14:tracePt t="39862" x="9231313" y="3575050"/>
          <p14:tracePt t="39870" x="9221788" y="3575050"/>
          <p14:tracePt t="39878" x="9212263" y="3565525"/>
          <p14:tracePt t="39886" x="9202738" y="3565525"/>
          <p14:tracePt t="39894" x="9183688" y="3565525"/>
          <p14:tracePt t="39902" x="9174163" y="3565525"/>
          <p14:tracePt t="39910" x="9155113" y="3565525"/>
          <p14:tracePt t="39918" x="9118600" y="3575050"/>
          <p14:tracePt t="39926" x="9090025" y="3594100"/>
          <p14:tracePt t="39934" x="9042400" y="3603625"/>
          <p14:tracePt t="39942" x="9013825" y="3622675"/>
          <p14:tracePt t="39950" x="8966200" y="3641725"/>
          <p14:tracePt t="39958" x="8947150" y="3651250"/>
          <p14:tracePt t="39966" x="8918575" y="3660775"/>
          <p14:tracePt t="39974" x="8891588" y="3679825"/>
          <p14:tracePt t="39983" x="8853488" y="3689350"/>
          <p14:tracePt t="39990" x="8824913" y="3689350"/>
          <p14:tracePt t="39998" x="8796338" y="3698875"/>
          <p14:tracePt t="40006" x="8777288" y="3708400"/>
          <p14:tracePt t="40014" x="8767763" y="3708400"/>
          <p14:tracePt t="40022" x="8739188" y="3727450"/>
          <p14:tracePt t="40031" x="8710613" y="3746500"/>
          <p14:tracePt t="40038" x="8683625" y="3773488"/>
          <p14:tracePt t="40042" x="8674100" y="3783013"/>
          <p14:tracePt t="40054" x="8664575" y="3802063"/>
          <p14:tracePt t="40062" x="8664575" y="3821113"/>
          <p14:tracePt t="40070" x="8664575" y="3840163"/>
          <p14:tracePt t="40078" x="8655050" y="3868738"/>
          <p14:tracePt t="40086" x="8655050" y="3878263"/>
          <p14:tracePt t="40094" x="8655050" y="3906838"/>
          <p14:tracePt t="40102" x="8655050" y="3935413"/>
          <p14:tracePt t="40110" x="8655050" y="3963988"/>
          <p14:tracePt t="40118" x="8655050" y="4000500"/>
          <p14:tracePt t="40134" x="8655050" y="4029075"/>
          <p14:tracePt t="40142" x="8664575" y="4067175"/>
          <p14:tracePt t="40151" x="8683625" y="4095750"/>
          <p14:tracePt t="40158" x="8701088" y="4124325"/>
          <p14:tracePt t="40166" x="8720138" y="4171950"/>
          <p14:tracePt t="40174" x="8748713" y="4219575"/>
          <p14:tracePt t="40182" x="8767763" y="4284663"/>
          <p14:tracePt t="40190" x="8824913" y="4332288"/>
          <p14:tracePt t="40198" x="8891588" y="4418013"/>
          <p14:tracePt t="40206" x="8966200" y="4492625"/>
          <p14:tracePt t="40214" x="9023350" y="4559300"/>
          <p14:tracePt t="40222" x="9109075" y="4635500"/>
          <p14:tracePt t="40231" x="9155113" y="4683125"/>
          <p14:tracePt t="40234" x="9240838" y="4757738"/>
          <p14:tracePt t="40247" x="9317038" y="4814888"/>
          <p14:tracePt t="40254" x="9401175" y="4872038"/>
          <p14:tracePt t="40262" x="9486900" y="4937125"/>
          <p14:tracePt t="40270" x="9534525" y="4975225"/>
          <p14:tracePt t="40278" x="9553575" y="4984750"/>
          <p14:tracePt t="40286" x="9582150" y="4994275"/>
          <p14:tracePt t="40342" x="9599613" y="4994275"/>
          <p14:tracePt t="40350" x="9609138" y="4984750"/>
          <p14:tracePt t="40358" x="9628188" y="4956175"/>
          <p14:tracePt t="40366" x="9647238" y="4927600"/>
          <p14:tracePt t="40374" x="9675813" y="4900613"/>
          <p14:tracePt t="40383" x="9675813" y="4891088"/>
          <p14:tracePt t="40390" x="9685338" y="4872038"/>
          <p14:tracePt t="40398" x="9704388" y="4852988"/>
          <p14:tracePt t="40406" x="9732963" y="4814888"/>
          <p14:tracePt t="40422" x="9732963" y="4786313"/>
          <p14:tracePt t="40431" x="9742488" y="4757738"/>
          <p14:tracePt t="40438" x="9742488" y="4710113"/>
          <p14:tracePt t="40446" x="9761538" y="4673600"/>
          <p14:tracePt t="40450" x="9771063" y="4625975"/>
          <p14:tracePt t="40462" x="9780588" y="4578350"/>
          <p14:tracePt t="40470" x="9790113" y="4521200"/>
          <p14:tracePt t="40478" x="9799638" y="4473575"/>
          <p14:tracePt t="40486" x="9799638" y="4418013"/>
          <p14:tracePt t="40494" x="9818688" y="4341813"/>
          <p14:tracePt t="40502" x="9818688" y="4265613"/>
          <p14:tracePt t="40510" x="9826625" y="4200525"/>
          <p14:tracePt t="40518" x="9836150" y="4152900"/>
          <p14:tracePt t="40526" x="9836150" y="4076700"/>
          <p14:tracePt t="40534" x="9836150" y="4048125"/>
          <p14:tracePt t="40542" x="9836150" y="4010025"/>
          <p14:tracePt t="40550" x="9836150" y="3963988"/>
          <p14:tracePt t="40558" x="9836150" y="3925888"/>
          <p14:tracePt t="40566" x="9818688" y="3887788"/>
          <p14:tracePt t="40574" x="9799638" y="3811588"/>
          <p14:tracePt t="40582" x="9790113" y="3783013"/>
          <p14:tracePt t="40590" x="9780588" y="3756025"/>
          <p14:tracePt t="40598" x="9742488" y="3689350"/>
          <p14:tracePt t="40616" x="9713913" y="3632200"/>
          <p14:tracePt t="40622" x="9713913" y="3613150"/>
          <p14:tracePt t="40631" x="9694863" y="3565525"/>
          <p14:tracePt t="40638" x="9685338" y="3556000"/>
          <p14:tracePt t="40654" x="9675813" y="3546475"/>
          <p14:tracePt t="40662" x="9666288" y="3538538"/>
          <p14:tracePt t="40686" x="9647238" y="3519488"/>
          <p14:tracePt t="40694" x="9618663" y="3490913"/>
          <p14:tracePt t="40702" x="9572625" y="3481388"/>
          <p14:tracePt t="40710" x="9505950" y="3462338"/>
          <p14:tracePt t="40718" x="9448800" y="3443288"/>
          <p14:tracePt t="40726" x="9364663" y="3414713"/>
          <p14:tracePt t="40735" x="9288463" y="3405188"/>
          <p14:tracePt t="40742" x="9259888" y="3405188"/>
          <p14:tracePt t="40751" x="9193213" y="3395663"/>
          <p14:tracePt t="40758" x="9155113" y="3386138"/>
          <p14:tracePt t="40767" x="9090025" y="3367088"/>
          <p14:tracePt t="40776" x="9051925" y="3367088"/>
          <p14:tracePt t="40785" x="9023350" y="3357563"/>
          <p14:tracePt t="40793" x="8985250" y="3357563"/>
          <p14:tracePt t="40800" x="8966200" y="3357563"/>
          <p14:tracePt t="40815" x="8956675" y="3357563"/>
          <p14:tracePt t="40822" x="8937625" y="3357563"/>
          <p14:tracePt t="40831" x="8928100" y="3357563"/>
          <p14:tracePt t="40834" x="8918575" y="3357563"/>
          <p14:tracePt t="40846" x="8901113" y="3357563"/>
          <p14:tracePt t="40854" x="8891588" y="3367088"/>
          <p14:tracePt t="40862" x="8891588" y="3376613"/>
          <p14:tracePt t="40870" x="8882063" y="3395663"/>
          <p14:tracePt t="40878" x="8882063" y="3405188"/>
          <p14:tracePt t="40902" x="8872538" y="3414713"/>
          <p14:tracePt t="41510" x="8872538" y="3424238"/>
          <p14:tracePt t="41518" x="8891588" y="3424238"/>
          <p14:tracePt t="41534" x="8928100" y="3452813"/>
          <p14:tracePt t="41542" x="8956675" y="3462338"/>
          <p14:tracePt t="41547" x="8975725" y="3462338"/>
          <p14:tracePt t="41558" x="8994775" y="3462338"/>
        </p14:tracePtLst>
      </p14:laserTrace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Installationer og udstyr, nogle vigtige principper</a:t>
            </a:r>
            <a:endParaRPr lang="da-DK" sz="22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790699"/>
            <a:ext cx="8000501" cy="5032111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da-DK" sz="1900" b="0" i="0" dirty="0">
                <a:solidFill>
                  <a:srgbClr val="1E1E1E"/>
                </a:solidFill>
                <a:effectLst/>
                <a:latin typeface="Amasis MT Pro Medium" panose="02040604050005020304" pitchFamily="18" charset="0"/>
              </a:rPr>
              <a:t>De tekniske foranstaltninger </a:t>
            </a:r>
            <a:r>
              <a:rPr lang="da-DK" sz="19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er en vigtig del af sikkerheden. Det er de sammen med de administrative foranstaltninger og herunder dokumentation.</a:t>
            </a:r>
          </a:p>
          <a:p>
            <a:pPr>
              <a:lnSpc>
                <a:spcPct val="120000"/>
              </a:lnSpc>
            </a:pPr>
            <a:r>
              <a:rPr lang="da-DK" sz="19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 forskellige tiltag skal fjerne risici så vi kan udfører vores arbejde uden fare. </a:t>
            </a:r>
            <a:r>
              <a:rPr lang="da-DK" sz="16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(Udstyr, værktøj, installationsmåder samt regler og procedurer)</a:t>
            </a:r>
            <a:br>
              <a:rPr lang="da-DK" sz="19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sz="19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20000"/>
              </a:lnSpc>
            </a:pPr>
            <a:r>
              <a:rPr lang="da-DK" sz="1900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Ved sikringen af arbejdsmiljøet skal man i første omgang:</a:t>
            </a:r>
          </a:p>
          <a:p>
            <a:pPr algn="l">
              <a:lnSpc>
                <a:spcPct val="120000"/>
              </a:lnSpc>
              <a:buFont typeface="+mj-lt"/>
              <a:buAutoNum type="arabicPeriod"/>
            </a:pPr>
            <a:r>
              <a:rPr lang="da-DK" sz="1900" b="0" i="0" dirty="0">
                <a:solidFill>
                  <a:srgbClr val="1E1E1E"/>
                </a:solidFill>
                <a:effectLst/>
                <a:latin typeface="Amasis MT Pro Medium" panose="02040604050005020304" pitchFamily="18" charset="0"/>
              </a:rPr>
              <a:t>Forhindre, at der dannes eksplosive atmosfærer, eller hvor det på grund af aktivitetens art ikke er muligt,</a:t>
            </a:r>
          </a:p>
          <a:p>
            <a:pPr algn="l">
              <a:lnSpc>
                <a:spcPct val="120000"/>
              </a:lnSpc>
              <a:buFont typeface="+mj-lt"/>
              <a:buAutoNum type="arabicPeriod"/>
            </a:pPr>
            <a:r>
              <a:rPr lang="da-DK" sz="1900" b="0" i="0" dirty="0">
                <a:solidFill>
                  <a:srgbClr val="1E1E1E"/>
                </a:solidFill>
                <a:effectLst/>
                <a:latin typeface="Amasis MT Pro Medium" panose="02040604050005020304" pitchFamily="18" charset="0"/>
              </a:rPr>
              <a:t>undgå antændelse af eksplosive atmosfærer, og</a:t>
            </a:r>
          </a:p>
          <a:p>
            <a:pPr algn="l">
              <a:lnSpc>
                <a:spcPct val="120000"/>
              </a:lnSpc>
              <a:buFont typeface="+mj-lt"/>
              <a:buAutoNum type="arabicPeriod"/>
            </a:pPr>
            <a:r>
              <a:rPr lang="da-DK" sz="1900" b="0" i="0" dirty="0">
                <a:solidFill>
                  <a:srgbClr val="1E1E1E"/>
                </a:solidFill>
                <a:effectLst/>
                <a:latin typeface="Amasis MT Pro Medium" panose="02040604050005020304" pitchFamily="18" charset="0"/>
              </a:rPr>
              <a:t>begrænse de skadelige virkninger af en eksplosion for at sikre de ansattes sikkerhed og sundhed.</a:t>
            </a: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695926" y="355669"/>
            <a:ext cx="1088001" cy="10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6847" y="355669"/>
            <a:ext cx="1169908" cy="1008968"/>
          </a:xfrm>
          <a:prstGeom prst="rect">
            <a:avLst/>
          </a:prstGeom>
        </p:spPr>
      </p:pic>
      <p:pic>
        <p:nvPicPr>
          <p:cNvPr id="20" name="Video 19">
            <a:hlinkClick r:id="" action="ppaction://media"/>
            <a:extLst>
              <a:ext uri="{FF2B5EF4-FFF2-40B4-BE49-F238E27FC236}">
                <a16:creationId xmlns:a16="http://schemas.microsoft.com/office/drawing/2014/main" id="{40690C60-59D5-E553-AD0B-065284E62B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532956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6805"/>
    </mc:Choice>
    <mc:Fallback>
      <p:transition spd="slow" advTm="868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315" x="9202738" y="3471863"/>
          <p14:tracePt t="1327" x="9355138" y="3490913"/>
          <p14:tracePt t="1359" x="9364663" y="3471863"/>
          <p14:tracePt t="1367" x="9364663" y="3433763"/>
          <p14:tracePt t="1375" x="9364663" y="3367088"/>
          <p14:tracePt t="1383" x="9364663" y="3273425"/>
          <p14:tracePt t="1391" x="9364663" y="3159125"/>
          <p14:tracePt t="1395" x="9364663" y="3046413"/>
          <p14:tracePt t="1399" x="9345613" y="2941638"/>
          <p14:tracePt t="1411" x="9326563" y="2865438"/>
          <p14:tracePt t="1419" x="9297988" y="2781300"/>
          <p14:tracePt t="1427" x="9278938" y="2714625"/>
          <p14:tracePt t="1435" x="9250363" y="2638425"/>
          <p14:tracePt t="1443" x="9202738" y="2554288"/>
          <p14:tracePt t="1452" x="9145588" y="2468563"/>
          <p14:tracePt t="1459" x="9090025" y="2384425"/>
          <p14:tracePt t="1467" x="9042400" y="2308225"/>
          <p14:tracePt t="1475" x="8985250" y="2241550"/>
          <p14:tracePt t="1483" x="8966200" y="2222500"/>
          <p14:tracePt t="1491" x="8947150" y="2203450"/>
          <p14:tracePt t="1499" x="8937625" y="2184400"/>
          <p14:tracePt t="1507" x="8928100" y="2174875"/>
          <p14:tracePt t="1539" x="8918575" y="2166938"/>
          <p14:tracePt t="1555" x="8901113" y="2147888"/>
          <p14:tracePt t="1563" x="8853488" y="2147888"/>
          <p14:tracePt t="1571" x="8758238" y="2147888"/>
          <p14:tracePt t="1579" x="8607425" y="2157413"/>
          <p14:tracePt t="1587" x="8447088" y="2166938"/>
          <p14:tracePt t="1595" x="8332788" y="2166938"/>
          <p14:tracePt t="1611" x="8313738" y="2166938"/>
          <p14:tracePt t="1619" x="8294688" y="2166938"/>
          <p14:tracePt t="1627" x="8285163" y="2166938"/>
          <p14:tracePt t="1635" x="8275638" y="2166938"/>
          <p14:tracePt t="1643" x="8256588" y="2166938"/>
          <p14:tracePt t="1651" x="8229600" y="2166938"/>
          <p14:tracePt t="1659" x="8201025" y="2147888"/>
          <p14:tracePt t="1663" x="8153400" y="2147888"/>
          <p14:tracePt t="1675" x="8115300" y="2147888"/>
          <p14:tracePt t="1683" x="8020050" y="2157413"/>
          <p14:tracePt t="1691" x="7888288" y="2184400"/>
          <p14:tracePt t="1699" x="7747000" y="2241550"/>
          <p14:tracePt t="1707" x="7594600" y="2327275"/>
          <p14:tracePt t="1715" x="7434263" y="2420938"/>
          <p14:tracePt t="1723" x="7273925" y="2516188"/>
          <p14:tracePt t="1731" x="7169150" y="2573338"/>
          <p14:tracePt t="1739" x="7140575" y="2611438"/>
          <p14:tracePt t="1747" x="7131050" y="2611438"/>
          <p14:tracePt t="1755" x="7131050" y="2620963"/>
          <p14:tracePt t="1771" x="7131050" y="2628900"/>
          <p14:tracePt t="1779" x="7131050" y="2638425"/>
          <p14:tracePt t="1787" x="7159625" y="2657475"/>
          <p14:tracePt t="1795" x="7178675" y="2657475"/>
          <p14:tracePt t="1803" x="7207250" y="2657475"/>
          <p14:tracePt t="1811" x="7226300" y="2657475"/>
          <p14:tracePt t="1819" x="7245350" y="2657475"/>
          <p14:tracePt t="1827" x="7264400" y="2657475"/>
          <p14:tracePt t="1835" x="7292975" y="2647950"/>
          <p14:tracePt t="1843" x="7339013" y="2638425"/>
          <p14:tracePt t="1852" x="7396163" y="2638425"/>
          <p14:tracePt t="1855" x="7434263" y="2628900"/>
          <p14:tracePt t="1867" x="7472363" y="2611438"/>
          <p14:tracePt t="1875" x="7500938" y="2601913"/>
          <p14:tracePt t="1883" x="7510463" y="2601913"/>
          <p14:tracePt t="1891" x="7529513" y="2601913"/>
          <p14:tracePt t="1923" x="7539038" y="2601913"/>
          <p14:tracePt t="1931" x="7548563" y="2601913"/>
          <p14:tracePt t="1947" x="7558088" y="2601913"/>
          <p14:tracePt t="1979" x="7566025" y="2601913"/>
          <p14:tracePt t="1987" x="7585075" y="2601913"/>
          <p14:tracePt t="1995" x="7594600" y="2601913"/>
          <p14:tracePt t="2003" x="7613650" y="2601913"/>
          <p14:tracePt t="2059" x="7623175" y="2601913"/>
          <p14:tracePt t="2067" x="7651750" y="2601913"/>
          <p14:tracePt t="2083" x="7699375" y="2601913"/>
          <p14:tracePt t="2091" x="7727950" y="2601913"/>
          <p14:tracePt t="2099" x="7785100" y="2628900"/>
          <p14:tracePt t="2107" x="7840663" y="2628900"/>
          <p14:tracePt t="2115" x="7888288" y="2628900"/>
          <p14:tracePt t="2123" x="7945438" y="2638425"/>
          <p14:tracePt t="2131" x="7964488" y="2638425"/>
          <p14:tracePt t="2139" x="7993063" y="2638425"/>
          <p14:tracePt t="2147" x="8002588" y="2638425"/>
          <p14:tracePt t="2155" x="8012113" y="2638425"/>
          <p14:tracePt t="2163" x="8020050" y="2638425"/>
          <p14:tracePt t="2204" x="8048625" y="2638425"/>
          <p14:tracePt t="2211" x="8058150" y="2628900"/>
          <p14:tracePt t="2227" x="8086725" y="2611438"/>
          <p14:tracePt t="2323" x="8105775" y="2611438"/>
          <p14:tracePt t="2331" x="8143875" y="2620963"/>
          <p14:tracePt t="2339" x="8229600" y="2657475"/>
          <p14:tracePt t="2347" x="8351838" y="2686050"/>
          <p14:tracePt t="2355" x="8483600" y="2733675"/>
          <p14:tracePt t="2363" x="8655050" y="2781300"/>
          <p14:tracePt t="2371" x="8834438" y="2828925"/>
          <p14:tracePt t="2379" x="8985250" y="2874963"/>
          <p14:tracePt t="2384" x="9137650" y="2884488"/>
          <p14:tracePt t="2395" x="9250363" y="2903538"/>
          <p14:tracePt t="2403" x="9355138" y="2913063"/>
          <p14:tracePt t="2411" x="9448800" y="2913063"/>
          <p14:tracePt t="2420" x="9477375" y="2922588"/>
          <p14:tracePt t="2427" x="9496425" y="2922588"/>
          <p14:tracePt t="2437" x="9525000" y="2922588"/>
          <p14:tracePt t="2443" x="9534525" y="2932113"/>
          <p14:tracePt t="2453" x="9553575" y="2932113"/>
          <p14:tracePt t="2459" x="9582150" y="2970213"/>
          <p14:tracePt t="2467" x="9618663" y="2979738"/>
          <p14:tracePt t="2475" x="9675813" y="3017838"/>
          <p14:tracePt t="2483" x="9742488" y="3074988"/>
          <p14:tracePt t="2490" x="9826625" y="3130550"/>
          <p14:tracePt t="2499" x="9893300" y="3149600"/>
          <p14:tracePt t="2507" x="9979025" y="3178175"/>
          <p14:tracePt t="2515" x="10063163" y="3206750"/>
          <p14:tracePt t="2523" x="10139363" y="3235325"/>
          <p14:tracePt t="2531" x="10206038" y="3263900"/>
          <p14:tracePt t="2539" x="10263188" y="3273425"/>
          <p14:tracePt t="2547" x="10299700" y="3273425"/>
          <p14:tracePt t="2555" x="10309225" y="3273425"/>
          <p14:tracePt t="2587" x="10328275" y="3273425"/>
          <p14:tracePt t="2595" x="10404475" y="3302000"/>
          <p14:tracePt t="2611" x="10452100" y="3311525"/>
          <p14:tracePt t="2619" x="10574338" y="3367088"/>
          <p14:tracePt t="2627" x="10725150" y="3443288"/>
          <p14:tracePt t="2635" x="10961688" y="3556000"/>
          <p14:tracePt t="2643" x="11236325" y="3651250"/>
          <p14:tracePt t="2647" x="11558588" y="3783013"/>
          <p14:tracePt t="2659" x="11869738" y="3868738"/>
          <p14:tracePt t="2667" x="12182475" y="3944938"/>
        </p14:tracePtLst>
      </p14:laserTraceLst>
    </p:ext>
  </p:extLs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/>
          </a:bodyPr>
          <a:lstStyle/>
          <a:p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95474"/>
            <a:ext cx="8000501" cy="4962525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da-DK" sz="2000" b="0" i="0" dirty="0">
                <a:solidFill>
                  <a:srgbClr val="1E1E1E"/>
                </a:solidFill>
                <a:effectLst/>
                <a:latin typeface="Amasis MT Pro Medium" panose="02040604050005020304" pitchFamily="18" charset="0"/>
              </a:rPr>
              <a:t>Vi skal se på forebyggelse af farlige eksplosive atmosfære samt overvågning af eksplosionsfarlige områder.</a:t>
            </a:r>
          </a:p>
          <a:p>
            <a:pPr lvl="1">
              <a:lnSpc>
                <a:spcPct val="120000"/>
              </a:lnSpc>
            </a:pPr>
            <a:r>
              <a:rPr lang="da-DK" sz="18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Ventilation er vigtigt og en effektiv måde at fjerne den eksplosionsfarlige atmosfære.</a:t>
            </a:r>
          </a:p>
          <a:p>
            <a:pPr lvl="1">
              <a:lnSpc>
                <a:spcPct val="120000"/>
              </a:lnSpc>
            </a:pPr>
            <a:r>
              <a:rPr lang="da-DK" sz="1800" b="0" i="0" dirty="0">
                <a:solidFill>
                  <a:srgbClr val="1E1E1E"/>
                </a:solidFill>
                <a:effectLst/>
                <a:latin typeface="Amasis MT Pro Medium" panose="02040604050005020304" pitchFamily="18" charset="0"/>
              </a:rPr>
              <a:t>Overvågning af </a:t>
            </a:r>
            <a:r>
              <a:rPr lang="da-DK" sz="18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anlæg og det område vi arbejder i, er sammen med korrekte materiel, værktøj og udstyr </a:t>
            </a:r>
            <a:r>
              <a:rPr lang="da-DK" sz="1800" b="0" i="0" dirty="0">
                <a:solidFill>
                  <a:srgbClr val="1E1E1E"/>
                </a:solidFill>
                <a:effectLst/>
                <a:latin typeface="Amasis MT Pro Medium" panose="02040604050005020304" pitchFamily="18" charset="0"/>
              </a:rPr>
              <a:t>vigtigt, da det drejer sig om vores sikkerhed.</a:t>
            </a:r>
          </a:p>
          <a:p>
            <a:pPr lvl="1">
              <a:lnSpc>
                <a:spcPct val="120000"/>
              </a:lnSpc>
            </a:pP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695926" y="355669"/>
            <a:ext cx="1088001" cy="10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6847" y="355669"/>
            <a:ext cx="1169908" cy="1008968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0674C063-D1B1-2B9D-200E-34A57F7A0F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400314" y="4856767"/>
            <a:ext cx="2048157" cy="1686441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656280B-F5A4-82B2-98AB-E0B16FD1E1F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4982" y="4675909"/>
            <a:ext cx="1831865" cy="2048157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FB6CF09A-D19D-1A8F-F54D-98D94A7C44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88218" y="4675910"/>
            <a:ext cx="1536572" cy="2048157"/>
          </a:xfrm>
          <a:prstGeom prst="rect">
            <a:avLst/>
          </a:prstGeom>
        </p:spPr>
      </p:pic>
      <p:pic>
        <p:nvPicPr>
          <p:cNvPr id="11" name="Billede 10">
            <a:extLst>
              <a:ext uri="{FF2B5EF4-FFF2-40B4-BE49-F238E27FC236}">
                <a16:creationId xmlns:a16="http://schemas.microsoft.com/office/drawing/2014/main" id="{838ABCA5-E552-BFE3-D411-81736A01C59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84971" y="4675910"/>
            <a:ext cx="1237282" cy="2048157"/>
          </a:xfrm>
          <a:prstGeom prst="rect">
            <a:avLst/>
          </a:prstGeom>
        </p:spPr>
      </p:pic>
      <p:pic>
        <p:nvPicPr>
          <p:cNvPr id="19" name="Video 18">
            <a:hlinkClick r:id="" action="ppaction://media"/>
            <a:extLst>
              <a:ext uri="{FF2B5EF4-FFF2-40B4-BE49-F238E27FC236}">
                <a16:creationId xmlns:a16="http://schemas.microsoft.com/office/drawing/2014/main" id="{BADA3313-4939-6A21-B1B9-9F873C41A94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0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0313115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3876"/>
    </mc:Choice>
    <mc:Fallback>
      <p:transition spd="slow" advTm="73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5785" x="11852275" y="4389438"/>
          <p14:tracePt t="35788" x="11747500" y="4418013"/>
          <p14:tracePt t="35793" x="11718925" y="4446588"/>
          <p14:tracePt t="35801" x="11699875" y="4456113"/>
          <p14:tracePt t="35813" x="11671300" y="4473575"/>
          <p14:tracePt t="35820" x="11652250" y="4483100"/>
          <p14:tracePt t="35837" x="11642725" y="4492625"/>
          <p14:tracePt t="36124" x="11596688" y="4502150"/>
          <p14:tracePt t="36140" x="11520488" y="4502150"/>
          <p14:tracePt t="36144" x="11406188" y="4502150"/>
          <p14:tracePt t="36149" x="11255375" y="4502150"/>
          <p14:tracePt t="36152" x="11104563" y="4521200"/>
          <p14:tracePt t="36160" x="10915650" y="4540250"/>
          <p14:tracePt t="36165" x="10679113" y="4549775"/>
          <p14:tracePt t="36169" x="10394950" y="4568825"/>
          <p14:tracePt t="36176" x="9998075" y="4616450"/>
          <p14:tracePt t="36184" x="9544050" y="4691063"/>
          <p14:tracePt t="36192" x="9061450" y="4757738"/>
          <p14:tracePt t="36201" x="8578850" y="4862513"/>
          <p14:tracePt t="36208" x="8086725" y="4956175"/>
          <p14:tracePt t="36216" x="7632700" y="5051425"/>
          <p14:tracePt t="36220" x="7254875" y="5137150"/>
          <p14:tracePt t="36224" x="6942138" y="5221288"/>
          <p14:tracePt t="36236" x="6667500" y="5297488"/>
          <p14:tracePt t="36244" x="6497638" y="5345113"/>
          <p14:tracePt t="36252" x="6346825" y="5410200"/>
          <p14:tracePt t="36260" x="6186488" y="5438775"/>
          <p14:tracePt t="36268" x="6053138" y="5486400"/>
          <p14:tracePt t="36276" x="5930900" y="5514975"/>
          <p14:tracePt t="36285" x="5835650" y="5543550"/>
          <p14:tracePt t="36288" x="5732463" y="5572125"/>
          <p14:tracePt t="36296" x="5656263" y="5600700"/>
          <p14:tracePt t="36304" x="5589588" y="5627688"/>
          <p14:tracePt t="36312" x="5524500" y="5646738"/>
          <p14:tracePt t="36320" x="5476875" y="5675313"/>
          <p14:tracePt t="36328" x="5429250" y="5684838"/>
          <p14:tracePt t="36336" x="5400675" y="5703888"/>
          <p14:tracePt t="36344" x="5391150" y="5703888"/>
          <p14:tracePt t="36352" x="5381625" y="5703888"/>
          <p14:tracePt t="36360" x="5362575" y="5703888"/>
          <p14:tracePt t="36364" x="5324475" y="5703888"/>
          <p14:tracePt t="36376" x="5297488" y="5703888"/>
          <p14:tracePt t="36388" x="5259388" y="5703888"/>
          <p14:tracePt t="36396" x="5221288" y="5703888"/>
          <p14:tracePt t="36404" x="5183188" y="5703888"/>
          <p14:tracePt t="36412" x="5154613" y="5703888"/>
          <p14:tracePt t="36416" x="5106988" y="5703888"/>
          <p14:tracePt t="36428" x="5051425" y="5703888"/>
          <p14:tracePt t="36436" x="4975225" y="5703888"/>
          <p14:tracePt t="36444" x="4937125" y="5703888"/>
          <p14:tracePt t="36452" x="4860925" y="5703888"/>
          <p14:tracePt t="36460" x="4805363" y="5703888"/>
          <p14:tracePt t="36468" x="4729163" y="5703888"/>
          <p14:tracePt t="36476" x="4700588" y="5703888"/>
          <p14:tracePt t="36484" x="4643438" y="5703888"/>
          <p14:tracePt t="36492" x="4578350" y="5703888"/>
          <p14:tracePt t="36500" x="4568825" y="5694363"/>
          <p14:tracePt t="36508" x="4549775" y="5694363"/>
          <p14:tracePt t="36517" x="4521200" y="5665788"/>
          <p14:tracePt t="36524" x="4511675" y="5665788"/>
          <p14:tracePt t="36533" x="4473575" y="5627688"/>
          <p14:tracePt t="36540" x="4454525" y="5618163"/>
          <p14:tracePt t="36550" x="4445000" y="5618163"/>
          <p14:tracePt t="36556" x="4435475" y="5608638"/>
          <p14:tracePt t="36564" x="4416425" y="5600700"/>
          <p14:tracePt t="36572" x="4389438" y="5591175"/>
          <p14:tracePt t="36580" x="4379913" y="5591175"/>
          <p14:tracePt t="36588" x="4360863" y="5591175"/>
          <p14:tracePt t="36596" x="4322763" y="5591175"/>
          <p14:tracePt t="36600" x="4275138" y="5591175"/>
          <p14:tracePt t="36604" x="4217988" y="5591175"/>
          <p14:tracePt t="36616" x="4189413" y="5591175"/>
          <p14:tracePt t="36624" x="4162425" y="5591175"/>
          <p14:tracePt t="36632" x="4105275" y="5591175"/>
          <p14:tracePt t="36640" x="4038600" y="5591175"/>
          <p14:tracePt t="36650" x="3962400" y="5600700"/>
          <p14:tracePt t="36652" x="3906838" y="5600700"/>
          <p14:tracePt t="36668" x="3840163" y="5618163"/>
          <p14:tracePt t="36676" x="3783013" y="5627688"/>
          <p14:tracePt t="36685" x="3744913" y="5627688"/>
          <p14:tracePt t="36701" x="3735388" y="5627688"/>
          <p14:tracePt t="36724" x="3725863" y="5627688"/>
          <p14:tracePt t="36788" x="3679825" y="5637213"/>
          <p14:tracePt t="36796" x="3641725" y="5646738"/>
          <p14:tracePt t="36812" x="3594100" y="5675313"/>
          <p14:tracePt t="36820" x="3536950" y="5684838"/>
          <p14:tracePt t="36828" x="3452813" y="5713413"/>
          <p14:tracePt t="36836" x="3376613" y="5741988"/>
          <p14:tracePt t="36844" x="3273425" y="5770563"/>
          <p14:tracePt t="36852" x="3187700" y="5799138"/>
          <p14:tracePt t="36860" x="3130550" y="5808663"/>
          <p14:tracePt t="36868" x="3111500" y="5808663"/>
          <p14:tracePt t="36876" x="3101975" y="5818188"/>
          <p14:tracePt t="37052" x="3063875" y="5818188"/>
          <p14:tracePt t="37060" x="3008313" y="5827713"/>
          <p14:tracePt t="37076" x="2874963" y="5873750"/>
          <p14:tracePt t="37084" x="2667000" y="5959475"/>
          <p14:tracePt t="37092" x="2516188" y="6007100"/>
          <p14:tracePt t="37100" x="2506663" y="6007100"/>
          <p14:tracePt t="37108" x="2487613" y="6026150"/>
          <p14:tracePt t="37212" x="2468563" y="6062663"/>
          <p14:tracePt t="37221" x="2459038" y="6081713"/>
          <p14:tracePt t="37224" x="2439988" y="6110288"/>
          <p14:tracePt t="37234" x="2401888" y="6148388"/>
          <p14:tracePt t="37240" x="2392363" y="6148388"/>
          <p14:tracePt t="37244" x="2373313" y="6167438"/>
          <p14:tracePt t="37256" x="2355850" y="6186488"/>
          <p14:tracePt t="37388" x="2365375" y="6205538"/>
          <p14:tracePt t="37396" x="2373313" y="6205538"/>
          <p14:tracePt t="37436" x="2382838" y="6205538"/>
          <p14:tracePt t="37444" x="2392363" y="6205538"/>
          <p14:tracePt t="37452" x="2411413" y="6205538"/>
          <p14:tracePt t="37460" x="2430463" y="6196013"/>
          <p14:tracePt t="37469" x="2449513" y="6167438"/>
          <p14:tracePt t="37476" x="2459038" y="6119813"/>
          <p14:tracePt t="37485" x="2487613" y="6072188"/>
          <p14:tracePt t="37492" x="2506663" y="6045200"/>
          <p14:tracePt t="37500" x="2506663" y="6016625"/>
          <p14:tracePt t="37508" x="2516188" y="5969000"/>
          <p14:tracePt t="37516" x="2535238" y="5949950"/>
          <p14:tracePt t="37524" x="2544763" y="5930900"/>
          <p14:tracePt t="37533" x="2563813" y="5911850"/>
          <p14:tracePt t="37540" x="2573338" y="5902325"/>
          <p14:tracePt t="37544" x="2582863" y="5873750"/>
          <p14:tracePt t="37556" x="2592388" y="5864225"/>
          <p14:tracePt t="37564" x="2600325" y="5845175"/>
          <p14:tracePt t="37572" x="2600325" y="5827713"/>
          <p14:tracePt t="37580" x="2609850" y="5799138"/>
          <p14:tracePt t="37588" x="2628900" y="5770563"/>
          <p14:tracePt t="37596" x="2628900" y="5741988"/>
          <p14:tracePt t="37604" x="2657475" y="5703888"/>
          <p14:tracePt t="37612" x="2657475" y="5665788"/>
          <p14:tracePt t="37620" x="2667000" y="5618163"/>
          <p14:tracePt t="37628" x="2686050" y="5553075"/>
          <p14:tracePt t="37636" x="2686050" y="5524500"/>
          <p14:tracePt t="37644" x="2686050" y="5467350"/>
          <p14:tracePt t="37652" x="2695575" y="5438775"/>
          <p14:tracePt t="37660" x="2695575" y="5410200"/>
          <p14:tracePt t="37669" x="2695575" y="5364163"/>
          <p14:tracePt t="37672" x="2695575" y="5335588"/>
          <p14:tracePt t="37680" x="2695575" y="5287963"/>
          <p14:tracePt t="37688" x="2695575" y="5259388"/>
          <p14:tracePt t="37697" x="2695575" y="5230813"/>
          <p14:tracePt t="37704" x="2695575" y="5192713"/>
          <p14:tracePt t="37712" x="2695575" y="5154613"/>
          <p14:tracePt t="37720" x="2695575" y="5099050"/>
          <p14:tracePt t="37728" x="2695575" y="5060950"/>
          <p14:tracePt t="37732" x="2695575" y="5003800"/>
          <p14:tracePt t="37744" x="2695575" y="4956175"/>
          <p14:tracePt t="37756" x="2695575" y="4918075"/>
          <p14:tracePt t="37764" x="2695575" y="4862513"/>
          <p14:tracePt t="37772" x="2695575" y="4786313"/>
          <p14:tracePt t="37780" x="2695575" y="4691063"/>
          <p14:tracePt t="37788" x="2695575" y="4635500"/>
          <p14:tracePt t="37796" x="2695575" y="4549775"/>
          <p14:tracePt t="37804" x="2695575" y="4473575"/>
          <p14:tracePt t="37812" x="2686050" y="4446588"/>
          <p14:tracePt t="37820" x="2676525" y="4398963"/>
          <p14:tracePt t="37828" x="2667000" y="4379913"/>
          <p14:tracePt t="37836" x="2657475" y="4360863"/>
          <p14:tracePt t="37916" x="2647950" y="4351338"/>
          <p14:tracePt t="37924" x="2628900" y="4351338"/>
          <p14:tracePt t="37933" x="2573338" y="4351338"/>
          <p14:tracePt t="37941" x="2516188" y="4360863"/>
          <p14:tracePt t="37950" x="2487613" y="4360863"/>
          <p14:tracePt t="37956" x="2430463" y="4370388"/>
          <p14:tracePt t="37964" x="2327275" y="4370388"/>
          <p14:tracePt t="37972" x="2212975" y="4379913"/>
          <p14:tracePt t="37976" x="2100263" y="4398963"/>
          <p14:tracePt t="37988" x="1985963" y="4408488"/>
          <p14:tracePt t="37996" x="1863725" y="4427538"/>
          <p14:tracePt t="38004" x="1768475" y="4437063"/>
          <p14:tracePt t="38012" x="1693863" y="4456113"/>
          <p14:tracePt t="38020" x="1608138" y="4464050"/>
          <p14:tracePt t="38028" x="1550988" y="4492625"/>
          <p14:tracePt t="38036" x="1512888" y="4502150"/>
          <p14:tracePt t="38044" x="1493838" y="4521200"/>
          <p14:tracePt t="38052" x="1466850" y="4540250"/>
          <p14:tracePt t="38060" x="1457325" y="4549775"/>
          <p14:tracePt t="38069" x="1438275" y="4568825"/>
          <p14:tracePt t="38076" x="1419225" y="4606925"/>
          <p14:tracePt t="38084" x="1390650" y="4645025"/>
          <p14:tracePt t="38092" x="1381125" y="4683125"/>
          <p14:tracePt t="38101" x="1362075" y="4738688"/>
          <p14:tracePt t="38108" x="1352550" y="4786313"/>
          <p14:tracePt t="38117" x="1333500" y="4814888"/>
          <p14:tracePt t="38124" x="1314450" y="4862513"/>
          <p14:tracePt t="38132" x="1285875" y="4927600"/>
          <p14:tracePt t="38140" x="1257300" y="5003800"/>
          <p14:tracePt t="38150" x="1239838" y="5089525"/>
          <p14:tracePt t="38156" x="1192213" y="5173663"/>
          <p14:tracePt t="38164" x="1163638" y="5230813"/>
          <p14:tracePt t="38169" x="1144588" y="5297488"/>
          <p14:tracePt t="38180" x="1144588" y="5326063"/>
          <p14:tracePt t="38188" x="1144588" y="5381625"/>
          <p14:tracePt t="38196" x="1125538" y="5448300"/>
          <p14:tracePt t="38204" x="1125538" y="5505450"/>
          <p14:tracePt t="38212" x="1135063" y="5534025"/>
          <p14:tracePt t="38220" x="1135063" y="5543550"/>
          <p14:tracePt t="38236" x="1135063" y="5562600"/>
          <p14:tracePt t="38244" x="1144588" y="5618163"/>
          <p14:tracePt t="38252" x="1144588" y="5665788"/>
          <p14:tracePt t="38260" x="1154113" y="5694363"/>
          <p14:tracePt t="38268" x="1154113" y="5722938"/>
          <p14:tracePt t="38276" x="1163638" y="5761038"/>
          <p14:tracePt t="38285" x="1163638" y="5770563"/>
          <p14:tracePt t="38292" x="1163638" y="5780088"/>
          <p14:tracePt t="38300" x="1163638" y="5808663"/>
          <p14:tracePt t="38308" x="1163638" y="5827713"/>
          <p14:tracePt t="38316" x="1173163" y="5845175"/>
          <p14:tracePt t="38324" x="1192213" y="5883275"/>
          <p14:tracePt t="38332" x="1201738" y="5911850"/>
          <p14:tracePt t="38340" x="1220788" y="5930900"/>
          <p14:tracePt t="38349" x="1247775" y="5978525"/>
          <p14:tracePt t="38352" x="1266825" y="6026150"/>
          <p14:tracePt t="38356" x="1295400" y="6054725"/>
          <p14:tracePt t="38368" x="1314450" y="6081713"/>
          <p14:tracePt t="38378" x="1323975" y="6100763"/>
          <p14:tracePt t="38382" x="1343025" y="6138863"/>
          <p14:tracePt t="38393" x="1352550" y="6157913"/>
          <p14:tracePt t="38404" x="1390650" y="6186488"/>
          <p14:tracePt t="38412" x="1409700" y="6205538"/>
          <p14:tracePt t="38420" x="1428750" y="6234113"/>
          <p14:tracePt t="38428" x="1447800" y="6253163"/>
          <p14:tracePt t="38436" x="1457325" y="6253163"/>
          <p14:tracePt t="38452" x="1474788" y="6262688"/>
          <p14:tracePt t="38453" x="1503363" y="6281738"/>
          <p14:tracePt t="38460" x="1522413" y="6289675"/>
          <p14:tracePt t="38469" x="1570038" y="6299200"/>
          <p14:tracePt t="38477" x="1579563" y="6308725"/>
          <p14:tracePt t="38484" x="1598613" y="6318250"/>
          <p14:tracePt t="38492" x="1627188" y="6327775"/>
          <p14:tracePt t="38500" x="1627188" y="6337300"/>
          <p14:tracePt t="38508" x="1646238" y="6346825"/>
          <p14:tracePt t="38517" x="1665288" y="6346825"/>
          <p14:tracePt t="38524" x="1674813" y="6356350"/>
          <p14:tracePt t="38533" x="1701800" y="6365875"/>
          <p14:tracePt t="38540" x="1711325" y="6365875"/>
          <p14:tracePt t="38550" x="1720850" y="6365875"/>
          <p14:tracePt t="38564" x="1749425" y="6375400"/>
          <p14:tracePt t="38572" x="1758950" y="6375400"/>
          <p14:tracePt t="38580" x="1797050" y="6384925"/>
          <p14:tracePt t="38588" x="1835150" y="6403975"/>
          <p14:tracePt t="38596" x="1882775" y="6403975"/>
          <p14:tracePt t="38604" x="1919288" y="6403975"/>
          <p14:tracePt t="38612" x="1957388" y="6403975"/>
          <p14:tracePt t="38617" x="1966913" y="6403975"/>
          <p14:tracePt t="38624" x="2024063" y="6403975"/>
          <p14:tracePt t="38633" x="2062163" y="6403975"/>
          <p14:tracePt t="38640" x="2090738" y="6403975"/>
          <p14:tracePt t="38650" x="2128838" y="6394450"/>
          <p14:tracePt t="38656" x="2155825" y="6384925"/>
          <p14:tracePt t="38665" x="2184400" y="6365875"/>
          <p14:tracePt t="38672" x="2232025" y="6337300"/>
          <p14:tracePt t="38680" x="2260600" y="6299200"/>
          <p14:tracePt t="38692" x="2298700" y="6253163"/>
          <p14:tracePt t="38700" x="2308225" y="6224588"/>
          <p14:tracePt t="38708" x="2336800" y="6176963"/>
          <p14:tracePt t="38717" x="2346325" y="6138863"/>
          <p14:tracePt t="38724" x="2373313" y="6110288"/>
          <p14:tracePt t="38733" x="2382838" y="6081713"/>
          <p14:tracePt t="38740" x="2411413" y="6045200"/>
          <p14:tracePt t="38744" x="2439988" y="5997575"/>
          <p14:tracePt t="38756" x="2468563" y="5969000"/>
          <p14:tracePt t="38764" x="2478088" y="5940425"/>
          <p14:tracePt t="38772" x="2497138" y="5921375"/>
          <p14:tracePt t="38780" x="2506663" y="5883275"/>
          <p14:tracePt t="38788" x="2516188" y="5854700"/>
          <p14:tracePt t="38796" x="2535238" y="5835650"/>
          <p14:tracePt t="38804" x="2544763" y="5780088"/>
          <p14:tracePt t="38812" x="2563813" y="5713413"/>
          <p14:tracePt t="38820" x="2563813" y="5675313"/>
          <p14:tracePt t="38828" x="2563813" y="5618163"/>
          <p14:tracePt t="38837" x="2573338" y="5553075"/>
          <p14:tracePt t="38844" x="2573338" y="5495925"/>
          <p14:tracePt t="38852" x="2573338" y="5438775"/>
          <p14:tracePt t="38860" x="2573338" y="5410200"/>
          <p14:tracePt t="38869" x="2573338" y="5372100"/>
          <p14:tracePt t="38876" x="2573338" y="5335588"/>
          <p14:tracePt t="38885" x="2573338" y="5316538"/>
          <p14:tracePt t="38892" x="2573338" y="5278438"/>
          <p14:tracePt t="38900" x="2573338" y="5240338"/>
          <p14:tracePt t="38908" x="2573338" y="5202238"/>
          <p14:tracePt t="38917" x="2573338" y="5145088"/>
          <p14:tracePt t="38924" x="2573338" y="5099050"/>
          <p14:tracePt t="38928" x="2554288" y="5041900"/>
          <p14:tracePt t="38933" x="2554288" y="5003800"/>
          <p14:tracePt t="38944" x="2535238" y="4956175"/>
          <p14:tracePt t="38952" x="2525713" y="4918075"/>
          <p14:tracePt t="38960" x="2506663" y="4881563"/>
          <p14:tracePt t="38969" x="2487613" y="4862513"/>
          <p14:tracePt t="38976" x="2478088" y="4824413"/>
          <p14:tracePt t="38985" x="2449513" y="4795838"/>
          <p14:tracePt t="38992" x="2430463" y="4767263"/>
          <p14:tracePt t="39000" x="2392363" y="4729163"/>
          <p14:tracePt t="39008" x="2365375" y="4700588"/>
          <p14:tracePt t="39016" x="2346325" y="4691063"/>
          <p14:tracePt t="39024" x="2298700" y="4654550"/>
          <p14:tracePt t="39028" x="2279650" y="4654550"/>
          <p14:tracePt t="39044" x="2251075" y="4635500"/>
          <p14:tracePt t="39053" x="2241550" y="4635500"/>
          <p14:tracePt t="39060" x="2212975" y="4625975"/>
          <p14:tracePt t="39068" x="2193925" y="4625975"/>
          <p14:tracePt t="39076" x="2184400" y="4625975"/>
          <p14:tracePt t="39084" x="2165350" y="4625975"/>
          <p14:tracePt t="39092" x="2138363" y="4625975"/>
          <p14:tracePt t="39100" x="2081213" y="4635500"/>
          <p14:tracePt t="39108" x="2024063" y="4673600"/>
          <p14:tracePt t="39116" x="1938338" y="4729163"/>
          <p14:tracePt t="39124" x="1911350" y="4748213"/>
          <p14:tracePt t="39128" x="1863725" y="4786313"/>
          <p14:tracePt t="39140" x="1758950" y="4862513"/>
          <p14:tracePt t="39150" x="1674813" y="4937125"/>
          <p14:tracePt t="39156" x="1570038" y="5003800"/>
          <p14:tracePt t="39164" x="1484313" y="5080000"/>
          <p14:tracePt t="39172" x="1447800" y="5118100"/>
          <p14:tracePt t="39180" x="1362075" y="5183188"/>
          <p14:tracePt t="39188" x="1333500" y="5221288"/>
          <p14:tracePt t="39196" x="1295400" y="5249863"/>
          <p14:tracePt t="39204" x="1266825" y="5287963"/>
          <p14:tracePt t="39212" x="1220788" y="5354638"/>
          <p14:tracePt t="39220" x="1211263" y="5410200"/>
          <p14:tracePt t="39228" x="1201738" y="5429250"/>
          <p14:tracePt t="39236" x="1192213" y="5505450"/>
          <p14:tracePt t="39244" x="1192213" y="5524500"/>
          <p14:tracePt t="39252" x="1192213" y="5534025"/>
          <p14:tracePt t="39260" x="1192213" y="5553075"/>
          <p14:tracePt t="39269" x="1192213" y="5618163"/>
          <p14:tracePt t="39276" x="1192213" y="5694363"/>
          <p14:tracePt t="39285" x="1192213" y="5770563"/>
          <p14:tracePt t="39292" x="1192213" y="5808663"/>
          <p14:tracePt t="39301" x="1192213" y="5845175"/>
          <p14:tracePt t="39308" x="1192213" y="5902325"/>
          <p14:tracePt t="39317" x="1220788" y="5969000"/>
          <p14:tracePt t="39320" x="1230313" y="5988050"/>
          <p14:tracePt t="39333" x="1257300" y="6035675"/>
          <p14:tracePt t="39340" x="1266825" y="6045200"/>
          <p14:tracePt t="39350" x="1285875" y="6062663"/>
          <p14:tracePt t="39356" x="1304925" y="6072188"/>
          <p14:tracePt t="39364" x="1323975" y="6091238"/>
          <p14:tracePt t="39372" x="1371600" y="6129338"/>
          <p14:tracePt t="39380" x="1428750" y="6167438"/>
          <p14:tracePt t="39384" x="1457325" y="6196013"/>
          <p14:tracePt t="39392" x="1522413" y="6253163"/>
          <p14:tracePt t="39400" x="1570038" y="6289675"/>
          <p14:tracePt t="39408" x="1627188" y="6337300"/>
          <p14:tracePt t="39417" x="1684338" y="6403975"/>
          <p14:tracePt t="39424" x="1730375" y="6480175"/>
          <p14:tracePt t="39433" x="1787525" y="6526213"/>
          <p14:tracePt t="39440" x="1835150" y="6564313"/>
          <p14:tracePt t="39451" x="1863725" y="6583363"/>
          <p14:tracePt t="39460" x="1873250" y="6592888"/>
          <p14:tracePt t="39469" x="1892300" y="6602413"/>
          <p14:tracePt t="39476" x="1901825" y="6602413"/>
          <p14:tracePt t="39485" x="1911350" y="6602413"/>
          <p14:tracePt t="39492" x="1919288" y="6602413"/>
          <p14:tracePt t="39622" x="1928813" y="6602413"/>
          <p14:tracePt t="39646" x="1947863" y="6592888"/>
          <p14:tracePt t="39653" x="1995488" y="6573838"/>
          <p14:tracePt t="39661" x="2071688" y="6573838"/>
          <p14:tracePt t="39668" x="2119313" y="6573838"/>
          <p14:tracePt t="39676" x="2184400" y="6573838"/>
          <p14:tracePt t="39680" x="2222500" y="6564313"/>
          <p14:tracePt t="39692" x="2232025" y="6554788"/>
          <p14:tracePt t="39700" x="2241550" y="6545263"/>
          <p14:tracePt t="39708" x="2251075" y="6535738"/>
          <p14:tracePt t="39716" x="2279650" y="6516688"/>
          <p14:tracePt t="39724" x="2289175" y="6508750"/>
          <p14:tracePt t="39732" x="2298700" y="6499225"/>
          <p14:tracePt t="39740" x="2308225" y="6470650"/>
          <p14:tracePt t="39749" x="2317750" y="6470650"/>
          <p14:tracePt t="39756" x="2336800" y="6451600"/>
          <p14:tracePt t="39764" x="2346325" y="6442075"/>
          <p14:tracePt t="39772" x="2355850" y="6432550"/>
          <p14:tracePt t="39780" x="2365375" y="6423025"/>
          <p14:tracePt t="39788" x="2382838" y="6413500"/>
          <p14:tracePt t="39796" x="2401888" y="6413500"/>
          <p14:tracePt t="39804" x="2430463" y="6413500"/>
          <p14:tracePt t="39812" x="2468563" y="6413500"/>
          <p14:tracePt t="39820" x="2497138" y="6413500"/>
          <p14:tracePt t="39828" x="2525713" y="6413500"/>
          <p14:tracePt t="39836" x="2554288" y="6413500"/>
          <p14:tracePt t="39844" x="2582863" y="6413500"/>
          <p14:tracePt t="39852" x="2592388" y="6413500"/>
          <p14:tracePt t="39860" x="2600325" y="6413500"/>
          <p14:tracePt t="39940" x="2619375" y="6413500"/>
          <p14:tracePt t="39957" x="2638425" y="6413500"/>
          <p14:tracePt t="39965" x="2667000" y="6413500"/>
          <p14:tracePt t="39972" x="2724150" y="6413500"/>
          <p14:tracePt t="39980" x="2752725" y="6413500"/>
          <p14:tracePt t="39985" x="2762250" y="6413500"/>
          <p14:tracePt t="40080" x="2771775" y="6403975"/>
          <p14:tracePt t="42348" x="2743200" y="6403975"/>
          <p14:tracePt t="42476" x="2733675" y="6394450"/>
          <p14:tracePt t="42565" x="2733675" y="6384925"/>
          <p14:tracePt t="43489" x="2733675" y="6375400"/>
          <p14:tracePt t="43532" x="2733675" y="6356350"/>
          <p14:tracePt t="43536" x="2743200" y="6346825"/>
          <p14:tracePt t="43549" x="2762250" y="6327775"/>
          <p14:tracePt t="43556" x="2771775" y="6318250"/>
          <p14:tracePt t="43673" x="2790825" y="6308725"/>
          <p14:tracePt t="43713" x="2800350" y="6299200"/>
          <p14:tracePt t="43720" x="2800350" y="6289675"/>
          <p14:tracePt t="43797" x="2800350" y="6281738"/>
          <p14:tracePt t="43816" x="2800350" y="6253163"/>
          <p14:tracePt t="43833" x="2800350" y="6234113"/>
          <p14:tracePt t="43841" x="2800350" y="6224588"/>
          <p14:tracePt t="43845" x="2800350" y="6215063"/>
          <p14:tracePt t="43852" x="2800350" y="6196013"/>
          <p14:tracePt t="43856" x="2800350" y="6176963"/>
          <p14:tracePt t="43860" x="2800350" y="6157913"/>
          <p14:tracePt t="43868" x="2800350" y="6148388"/>
          <p14:tracePt t="43876" x="2800350" y="6129338"/>
          <p14:tracePt t="43884" x="2800350" y="6119813"/>
          <p14:tracePt t="43892" x="2800350" y="6100763"/>
          <p14:tracePt t="43908" x="2800350" y="6081713"/>
          <p14:tracePt t="43916" x="2800350" y="6072188"/>
          <p14:tracePt t="43920" x="2800350" y="6062663"/>
          <p14:tracePt t="43933" x="2800350" y="6045200"/>
          <p14:tracePt t="43940" x="2800350" y="6035675"/>
          <p14:tracePt t="43950" x="2800350" y="6026150"/>
          <p14:tracePt t="43980" x="2800350" y="6007100"/>
          <p14:tracePt t="43988" x="2800350" y="5997575"/>
          <p14:tracePt t="43992" x="2800350" y="5969000"/>
          <p14:tracePt t="44004" x="2781300" y="5930900"/>
          <p14:tracePt t="44020" x="2771775" y="5911850"/>
          <p14:tracePt t="44028" x="2762250" y="5892800"/>
          <p14:tracePt t="44036" x="2762250" y="5864225"/>
          <p14:tracePt t="44060" x="2752725" y="5835650"/>
          <p14:tracePt t="44068" x="2752725" y="5808663"/>
          <p14:tracePt t="44076" x="2724150" y="5761038"/>
          <p14:tracePt t="44080" x="2705100" y="5713413"/>
          <p14:tracePt t="44084" x="2695575" y="5646738"/>
          <p14:tracePt t="44088" x="2686050" y="5627688"/>
          <p14:tracePt t="44096" x="2667000" y="5572125"/>
          <p14:tracePt t="44104" x="2657475" y="5534025"/>
          <p14:tracePt t="44108" x="2647950" y="5467350"/>
          <p14:tracePt t="44112" x="2647950" y="5438775"/>
          <p14:tracePt t="44117" x="2638425" y="5410200"/>
          <p14:tracePt t="44125" x="2628900" y="5364163"/>
          <p14:tracePt t="44156" x="2628900" y="5345113"/>
          <p14:tracePt t="44164" x="2628900" y="5316538"/>
          <p14:tracePt t="44172" x="2619375" y="5307013"/>
          <p14:tracePt t="44176" x="2619375" y="5287963"/>
          <p14:tracePt t="44180" x="2619375" y="5268913"/>
          <p14:tracePt t="44184" x="2600325" y="5249863"/>
          <p14:tracePt t="44188" x="2600325" y="5230813"/>
          <p14:tracePt t="44196" x="2592388" y="5202238"/>
          <p14:tracePt t="44204" x="2563813" y="5173663"/>
          <p14:tracePt t="44212" x="2554288" y="5137150"/>
          <p14:tracePt t="44220" x="2544763" y="5118100"/>
          <p14:tracePt t="44228" x="2535238" y="5099050"/>
          <p14:tracePt t="44276" x="2525713" y="5089525"/>
          <p14:tracePt t="44288" x="2506663" y="5070475"/>
          <p14:tracePt t="44296" x="2487613" y="5051425"/>
          <p14:tracePt t="44304" x="2468563" y="5032375"/>
          <p14:tracePt t="44312" x="2430463" y="4984750"/>
          <p14:tracePt t="44320" x="2401888" y="4956175"/>
          <p14:tracePt t="44328" x="2355850" y="4900613"/>
          <p14:tracePt t="44336" x="2298700" y="4862513"/>
          <p14:tracePt t="44344" x="2270125" y="4833938"/>
          <p14:tracePt t="44352" x="2232025" y="4795838"/>
          <p14:tracePt t="44360" x="2203450" y="4748213"/>
          <p14:tracePt t="44368" x="2174875" y="4729163"/>
          <p14:tracePt t="44376" x="2155825" y="4710113"/>
          <p14:tracePt t="44492" x="2146300" y="4700588"/>
          <p14:tracePt t="44524" x="2109788" y="4683125"/>
          <p14:tracePt t="44532" x="2081213" y="4673600"/>
          <p14:tracePt t="44540" x="2033588" y="4664075"/>
          <p14:tracePt t="44549" x="2005013" y="4635500"/>
          <p14:tracePt t="44556" x="1928813" y="4616450"/>
          <p14:tracePt t="44564" x="1882775" y="4587875"/>
          <p14:tracePt t="44572" x="1816100" y="4568825"/>
          <p14:tracePt t="44580" x="1749425" y="4521200"/>
          <p14:tracePt t="44588" x="1701800" y="4502150"/>
          <p14:tracePt t="44596" x="1665288" y="4492625"/>
          <p14:tracePt t="44604" x="1646238" y="4483100"/>
          <p14:tracePt t="44617" x="1636713" y="4483100"/>
          <p14:tracePt t="44628" x="1627188" y="4473575"/>
          <p14:tracePt t="44673" x="1617663" y="4473575"/>
          <p14:tracePt t="44680" x="1589088" y="4473575"/>
          <p14:tracePt t="44688" x="1570038" y="4473575"/>
          <p14:tracePt t="44700" x="1512888" y="4473575"/>
          <p14:tracePt t="44708" x="1447800" y="4502150"/>
          <p14:tracePt t="44717" x="1381125" y="4540250"/>
          <p14:tracePt t="44724" x="1323975" y="4568825"/>
          <p14:tracePt t="44734" x="1239838" y="4606925"/>
          <p14:tracePt t="44740" x="1154113" y="4664075"/>
          <p14:tracePt t="44750" x="1106488" y="4691063"/>
          <p14:tracePt t="44756" x="1058863" y="4729163"/>
          <p14:tracePt t="44760" x="1003300" y="4767263"/>
          <p14:tracePt t="44772" x="993775" y="4767263"/>
          <p14:tracePt t="44780" x="993775" y="4776788"/>
          <p14:tracePt t="44788" x="984250" y="4786313"/>
          <p14:tracePt t="44796" x="974725" y="4786313"/>
          <p14:tracePt t="44804" x="965200" y="4795838"/>
          <p14:tracePt t="44812" x="955675" y="4805363"/>
          <p14:tracePt t="44820" x="936625" y="4824413"/>
          <p14:tracePt t="44824" x="936625" y="4833938"/>
          <p14:tracePt t="44834" x="927100" y="4843463"/>
          <p14:tracePt t="44840" x="908050" y="4881563"/>
          <p14:tracePt t="44850" x="898525" y="4918075"/>
          <p14:tracePt t="44856" x="879475" y="4956175"/>
          <p14:tracePt t="44864" x="850900" y="5003800"/>
          <p14:tracePt t="44872" x="831850" y="5060950"/>
          <p14:tracePt t="44880" x="831850" y="5099050"/>
          <p14:tracePt t="44888" x="822325" y="5127625"/>
          <p14:tracePt t="44896" x="822325" y="5154613"/>
          <p14:tracePt t="44901" x="803275" y="5202238"/>
          <p14:tracePt t="44912" x="785813" y="5259388"/>
          <p14:tracePt t="44924" x="766763" y="5326063"/>
          <p14:tracePt t="44933" x="747713" y="5391150"/>
          <p14:tracePt t="44940" x="719138" y="5457825"/>
          <p14:tracePt t="44950" x="681038" y="5524500"/>
          <p14:tracePt t="44952" x="652463" y="5581650"/>
          <p14:tracePt t="44964" x="652463" y="5600700"/>
          <p14:tracePt t="44972" x="652463" y="5618163"/>
          <p14:tracePt t="44980" x="633413" y="5656263"/>
          <p14:tracePt t="44988" x="623888" y="5694363"/>
          <p14:tracePt t="44996" x="623888" y="5751513"/>
          <p14:tracePt t="45004" x="623888" y="5808663"/>
          <p14:tracePt t="45012" x="623888" y="5873750"/>
          <p14:tracePt t="45020" x="623888" y="5949950"/>
          <p14:tracePt t="45028" x="652463" y="6016625"/>
          <p14:tracePt t="45036" x="661988" y="6072188"/>
          <p14:tracePt t="45044" x="690563" y="6138863"/>
          <p14:tracePt t="45052" x="719138" y="6224588"/>
          <p14:tracePt t="45060" x="728663" y="6253163"/>
          <p14:tracePt t="45068" x="757238" y="6281738"/>
          <p14:tracePt t="45076" x="766763" y="6318250"/>
          <p14:tracePt t="45084" x="793750" y="6337300"/>
          <p14:tracePt t="45092" x="822325" y="6384925"/>
          <p14:tracePt t="45100" x="879475" y="6432550"/>
          <p14:tracePt t="45108" x="927100" y="6489700"/>
          <p14:tracePt t="45116" x="965200" y="6516688"/>
          <p14:tracePt t="45124" x="1012825" y="6573838"/>
          <p14:tracePt t="45133" x="1030288" y="6592888"/>
          <p14:tracePt t="45140" x="1049338" y="6611938"/>
          <p14:tracePt t="45144" x="1058863" y="6621463"/>
          <p14:tracePt t="45172" x="1068388" y="6630988"/>
          <p14:tracePt t="45180" x="1077913" y="6630988"/>
          <p14:tracePt t="45188" x="1096963" y="6640513"/>
          <p14:tracePt t="45196" x="1106488" y="6650038"/>
          <p14:tracePt t="45204" x="1106488" y="6659563"/>
          <p14:tracePt t="45212" x="1135063" y="6678613"/>
          <p14:tracePt t="45220" x="1211263" y="6726238"/>
          <p14:tracePt t="45228" x="1257300" y="6753225"/>
          <p14:tracePt t="45236" x="1343025" y="6791325"/>
          <p14:tracePt t="45382" x="1947863" y="6829425"/>
          <p14:tracePt t="45392" x="1957388" y="6819900"/>
          <p14:tracePt t="45404" x="1966913" y="6819900"/>
          <p14:tracePt t="45412" x="1985963" y="6810375"/>
          <p14:tracePt t="45428" x="2005013" y="6800850"/>
          <p14:tracePt t="45468" x="2024063" y="6781800"/>
          <p14:tracePt t="45492" x="2043113" y="6772275"/>
          <p14:tracePt t="45500" x="2052638" y="6762750"/>
          <p14:tracePt t="45508" x="2062163" y="6753225"/>
          <p14:tracePt t="45516" x="2081213" y="6735763"/>
          <p14:tracePt t="45533" x="2081213" y="6726238"/>
          <p14:tracePt t="45588" x="2081213" y="6716713"/>
          <p14:tracePt t="45596" x="2090738" y="6697663"/>
          <p14:tracePt t="45604" x="2100263" y="6678613"/>
          <p14:tracePt t="45612" x="2128838" y="6650038"/>
          <p14:tracePt t="45620" x="2128838" y="6640513"/>
          <p14:tracePt t="45629" x="2146300" y="6611938"/>
          <p14:tracePt t="45637" x="2174875" y="6592888"/>
          <p14:tracePt t="45644" x="2193925" y="6564313"/>
          <p14:tracePt t="45653" x="2203450" y="6545263"/>
          <p14:tracePt t="45660" x="2203450" y="6526213"/>
          <p14:tracePt t="45668" x="2222500" y="6499225"/>
          <p14:tracePt t="45676" x="2222500" y="6489700"/>
          <p14:tracePt t="45684" x="2232025" y="6461125"/>
          <p14:tracePt t="45692" x="2251075" y="6432550"/>
          <p14:tracePt t="45708" x="2260600" y="6403975"/>
          <p14:tracePt t="45716" x="2260600" y="6394450"/>
          <p14:tracePt t="45724" x="2279650" y="6375400"/>
          <p14:tracePt t="45733" x="2298700" y="6346825"/>
          <p14:tracePt t="45740" x="2336800" y="6308725"/>
          <p14:tracePt t="45750" x="2346325" y="6289675"/>
          <p14:tracePt t="45756" x="2382838" y="6243638"/>
          <p14:tracePt t="45764" x="2401888" y="6215063"/>
          <p14:tracePt t="45772" x="2411413" y="6196013"/>
          <p14:tracePt t="45780" x="2449513" y="6129338"/>
          <p14:tracePt t="45788" x="2459038" y="6100763"/>
          <p14:tracePt t="45796" x="2459038" y="6091238"/>
          <p14:tracePt t="45804" x="2516188" y="6062663"/>
          <p14:tracePt t="45812" x="2573338" y="6054725"/>
          <p14:tracePt t="45820" x="2582863" y="6045200"/>
          <p14:tracePt t="45828" x="2582863" y="6026150"/>
          <p14:tracePt t="45836" x="2592388" y="6007100"/>
          <p14:tracePt t="45844" x="2609850" y="5997575"/>
          <p14:tracePt t="45860" x="2619375" y="5978525"/>
          <p14:tracePt t="45868" x="2619375" y="5959475"/>
          <p14:tracePt t="45876" x="2628900" y="5940425"/>
          <p14:tracePt t="45885" x="2638425" y="5902325"/>
          <p14:tracePt t="45900" x="2638425" y="5892800"/>
          <p14:tracePt t="45908" x="2657475" y="5864225"/>
          <p14:tracePt t="45916" x="2657475" y="5845175"/>
          <p14:tracePt t="45924" x="2657475" y="5827713"/>
          <p14:tracePt t="45934" x="2667000" y="5808663"/>
          <p14:tracePt t="45940" x="2667000" y="5799138"/>
          <p14:tracePt t="45964" x="2667000" y="5780088"/>
          <p14:tracePt t="45988" x="2667000" y="5761038"/>
          <p14:tracePt t="45996" x="2686050" y="5722938"/>
          <p14:tracePt t="46004" x="2705100" y="5675313"/>
          <p14:tracePt t="46012" x="2724150" y="5608638"/>
          <p14:tracePt t="46020" x="2743200" y="5572125"/>
          <p14:tracePt t="46029" x="2743200" y="5553075"/>
          <p14:tracePt t="46037" x="2743200" y="5514975"/>
          <p14:tracePt t="46044" x="2752725" y="5486400"/>
          <p14:tracePt t="46053" x="2752725" y="5467350"/>
          <p14:tracePt t="46060" x="2762250" y="5438775"/>
          <p14:tracePt t="46069" x="2762250" y="5419725"/>
          <p14:tracePt t="46076" x="2762250" y="5400675"/>
          <p14:tracePt t="46080" x="2771775" y="5372100"/>
          <p14:tracePt t="46088" x="2771775" y="5354638"/>
          <p14:tracePt t="46096" x="2771775" y="5345113"/>
          <p14:tracePt t="46104" x="2771775" y="5326063"/>
          <p14:tracePt t="46136" x="2771775" y="5316538"/>
          <p14:tracePt t="46144" x="2771775" y="5297488"/>
          <p14:tracePt t="46160" x="2771775" y="5240338"/>
          <p14:tracePt t="46168" x="2743200" y="5192713"/>
          <p14:tracePt t="46176" x="2743200" y="5154613"/>
          <p14:tracePt t="46184" x="2705100" y="5108575"/>
          <p14:tracePt t="46192" x="2695575" y="5089525"/>
          <p14:tracePt t="46196" x="2676525" y="5060950"/>
          <p14:tracePt t="46212" x="2657475" y="5022850"/>
          <p14:tracePt t="46220" x="2647950" y="5013325"/>
          <p14:tracePt t="46228" x="2647950" y="5003800"/>
          <p14:tracePt t="46316" x="2638425" y="5003800"/>
          <p14:tracePt t="46332" x="2619375" y="4984750"/>
          <p14:tracePt t="46340" x="2592388" y="4956175"/>
          <p14:tracePt t="46344" x="2544763" y="4956175"/>
          <p14:tracePt t="46356" x="2516188" y="4937125"/>
          <p14:tracePt t="46364" x="2468563" y="4918075"/>
          <p14:tracePt t="46372" x="2439988" y="4900613"/>
          <p14:tracePt t="46380" x="2392363" y="4881563"/>
          <p14:tracePt t="46388" x="2336800" y="4862513"/>
          <p14:tracePt t="46396" x="2289175" y="4852988"/>
          <p14:tracePt t="46404" x="2222500" y="4824413"/>
          <p14:tracePt t="46412" x="2193925" y="4805363"/>
          <p14:tracePt t="46420" x="2138363" y="4786313"/>
          <p14:tracePt t="46428" x="2100263" y="4776788"/>
          <p14:tracePt t="46436" x="2043113" y="4757738"/>
          <p14:tracePt t="46444" x="2024063" y="4757738"/>
          <p14:tracePt t="46452" x="1995488" y="4757738"/>
          <p14:tracePt t="46460" x="1947863" y="4748213"/>
          <p14:tracePt t="46468" x="1919288" y="4748213"/>
          <p14:tracePt t="46472" x="1892300" y="4719638"/>
          <p14:tracePt t="46480" x="1844675" y="4719638"/>
          <p14:tracePt t="46488" x="1816100" y="4719638"/>
          <p14:tracePt t="46496" x="1768475" y="4719638"/>
          <p14:tracePt t="46504" x="1739900" y="4719638"/>
          <p14:tracePt t="46512" x="1684338" y="4719638"/>
          <p14:tracePt t="46524" x="1646238" y="4719638"/>
          <p14:tracePt t="46533" x="1579563" y="4748213"/>
          <p14:tracePt t="46536" x="1493838" y="4767263"/>
          <p14:tracePt t="46548" x="1419225" y="4786313"/>
          <p14:tracePt t="46556" x="1352550" y="4833938"/>
          <p14:tracePt t="46564" x="1266825" y="4891088"/>
          <p14:tracePt t="46572" x="1201738" y="4910138"/>
          <p14:tracePt t="46580" x="1154113" y="4937125"/>
          <p14:tracePt t="46588" x="1125538" y="4956175"/>
          <p14:tracePt t="46596" x="1116013" y="4965700"/>
          <p14:tracePt t="46604" x="1087438" y="4994275"/>
          <p14:tracePt t="46612" x="1077913" y="5003800"/>
          <p14:tracePt t="46669" x="1068388" y="5003800"/>
          <p14:tracePt t="46676" x="1049338" y="5013325"/>
          <p14:tracePt t="46692" x="1039813" y="5022850"/>
          <p14:tracePt t="47148" x="1030288" y="5041900"/>
          <p14:tracePt t="47156" x="1012825" y="5070475"/>
          <p14:tracePt t="47164" x="993775" y="5099050"/>
          <p14:tracePt t="47172" x="984250" y="5108575"/>
          <p14:tracePt t="47180" x="974725" y="5137150"/>
          <p14:tracePt t="47184" x="965200" y="5145088"/>
          <p14:tracePt t="47196" x="955675" y="5154613"/>
          <p14:tracePt t="47204" x="955675" y="5164138"/>
          <p14:tracePt t="47240" x="936625" y="5192713"/>
          <p14:tracePt t="47249" x="936625" y="5202238"/>
          <p14:tracePt t="47265" x="927100" y="5230813"/>
          <p14:tracePt t="47272" x="917575" y="5249863"/>
          <p14:tracePt t="47280" x="898525" y="5278438"/>
          <p14:tracePt t="47288" x="898525" y="5307013"/>
          <p14:tracePt t="47296" x="869950" y="5354638"/>
          <p14:tracePt t="47304" x="860425" y="5381625"/>
          <p14:tracePt t="47312" x="831850" y="5429250"/>
          <p14:tracePt t="47320" x="822325" y="5457825"/>
          <p14:tracePt t="47324" x="803275" y="5505450"/>
          <p14:tracePt t="47336" x="793750" y="5553075"/>
          <p14:tracePt t="47349" x="785813" y="5572125"/>
          <p14:tracePt t="47356" x="766763" y="5600700"/>
          <p14:tracePt t="47364" x="747713" y="5637213"/>
          <p14:tracePt t="47372" x="738188" y="5656263"/>
          <p14:tracePt t="47380" x="728663" y="5675313"/>
          <p14:tracePt t="47388" x="719138" y="5675313"/>
          <p14:tracePt t="47396" x="719138" y="5684838"/>
          <p14:tracePt t="47468" x="709613" y="5694363"/>
          <p14:tracePt t="47869" x="690563" y="5703888"/>
          <p14:tracePt t="47878" x="671513" y="5713413"/>
          <p14:tracePt t="47989" x="652463" y="5732463"/>
          <p14:tracePt t="47997" x="652463" y="5751513"/>
          <p14:tracePt t="48005" x="652463" y="5780088"/>
          <p14:tracePt t="48013" x="671513" y="5827713"/>
          <p14:tracePt t="48021" x="681038" y="5854700"/>
          <p14:tracePt t="48029" x="690563" y="5892800"/>
          <p14:tracePt t="48037" x="709613" y="5940425"/>
          <p14:tracePt t="48044" x="709613" y="5969000"/>
          <p14:tracePt t="48053" x="719138" y="5988050"/>
          <p14:tracePt t="48060" x="738188" y="6007100"/>
          <p14:tracePt t="48069" x="747713" y="6026150"/>
          <p14:tracePt t="48072" x="747713" y="6045200"/>
          <p14:tracePt t="48087" x="757238" y="6062663"/>
          <p14:tracePt t="48094" x="766763" y="6081713"/>
          <p14:tracePt t="48104" x="776288" y="6110288"/>
          <p14:tracePt t="48110" x="785813" y="6157913"/>
          <p14:tracePt t="48118" x="803275" y="6186488"/>
          <p14:tracePt t="48124" x="841375" y="6234113"/>
          <p14:tracePt t="48133" x="879475" y="6281738"/>
          <p14:tracePt t="48140" x="889000" y="6318250"/>
          <p14:tracePt t="48149" x="917575" y="6365875"/>
          <p14:tracePt t="48156" x="955675" y="6413500"/>
          <p14:tracePt t="48164" x="984250" y="6432550"/>
          <p14:tracePt t="48172" x="1003300" y="6451600"/>
          <p14:tracePt t="48180" x="1020763" y="6470650"/>
          <p14:tracePt t="48188" x="1030288" y="6489700"/>
          <p14:tracePt t="48196" x="1039813" y="6499225"/>
          <p14:tracePt t="48204" x="1049338" y="6508750"/>
          <p14:tracePt t="48212" x="1049338" y="6516688"/>
          <p14:tracePt t="48324" x="1058863" y="6535738"/>
          <p14:tracePt t="48332" x="1058863" y="6554788"/>
          <p14:tracePt t="48348" x="1068388" y="6583363"/>
          <p14:tracePt t="48356" x="1106488" y="6640513"/>
          <p14:tracePt t="48364" x="1125538" y="6659563"/>
          <p14:tracePt t="48372" x="1163638" y="6697663"/>
          <p14:tracePt t="48380" x="1239838" y="6781800"/>
          <p14:tracePt t="48388" x="1285875" y="6829425"/>
          <p14:tracePt t="48676" x="2203450" y="6800850"/>
          <p14:tracePt t="48684" x="2222500" y="6753225"/>
          <p14:tracePt t="48692" x="2232025" y="6735763"/>
          <p14:tracePt t="48696" x="2241550" y="6697663"/>
          <p14:tracePt t="48708" x="2251075" y="6678613"/>
          <p14:tracePt t="48718" x="2260600" y="6678613"/>
          <p14:tracePt t="48733" x="2270125" y="6659563"/>
          <p14:tracePt t="48750" x="2270125" y="6650038"/>
          <p14:tracePt t="48756" x="2289175" y="6630988"/>
          <p14:tracePt t="48772" x="2298700" y="6621463"/>
          <p14:tracePt t="48780" x="2308225" y="6611938"/>
          <p14:tracePt t="48788" x="2336800" y="6592888"/>
          <p14:tracePt t="48796" x="2373313" y="6573838"/>
          <p14:tracePt t="48804" x="2382838" y="6554788"/>
          <p14:tracePt t="48812" x="2392363" y="6545263"/>
          <p14:tracePt t="48820" x="2401888" y="6535738"/>
          <p14:tracePt t="48828" x="2420938" y="6499225"/>
          <p14:tracePt t="48836" x="2430463" y="6480175"/>
          <p14:tracePt t="48844" x="2439988" y="6470650"/>
          <p14:tracePt t="48853" x="2449513" y="6451600"/>
          <p14:tracePt t="48860" x="2459038" y="6442075"/>
          <p14:tracePt t="48869" x="2459038" y="6432550"/>
          <p14:tracePt t="48876" x="2468563" y="6423025"/>
          <p14:tracePt t="48884" x="2478088" y="6403975"/>
          <p14:tracePt t="48888" x="2487613" y="6394450"/>
          <p14:tracePt t="48901" x="2497138" y="6384925"/>
          <p14:tracePt t="48908" x="2516188" y="6365875"/>
          <p14:tracePt t="48917" x="2535238" y="6346825"/>
          <p14:tracePt t="48924" x="2544763" y="6337300"/>
          <p14:tracePt t="48933" x="2554288" y="6327775"/>
          <p14:tracePt t="48940" x="2563813" y="6318250"/>
          <p14:tracePt t="48956" x="2573338" y="6308725"/>
          <p14:tracePt t="49390" x="2628900" y="6281738"/>
          <p14:tracePt t="49404" x="2657475" y="6243638"/>
          <p14:tracePt t="49412" x="2724150" y="6224588"/>
          <p14:tracePt t="49417" x="2743200" y="6215063"/>
          <p14:tracePt t="49420" x="2762250" y="6205538"/>
          <p14:tracePt t="49428" x="2781300" y="6176963"/>
          <p14:tracePt t="49436" x="2790825" y="6176963"/>
          <p14:tracePt t="49452" x="2819400" y="6176963"/>
          <p14:tracePt t="49460" x="2836863" y="6157913"/>
          <p14:tracePt t="49464" x="2846388" y="6148388"/>
          <p14:tracePt t="49472" x="2846388" y="6138863"/>
          <p14:tracePt t="49476" x="2865438" y="6119813"/>
          <p14:tracePt t="49480" x="2874963" y="6100763"/>
          <p14:tracePt t="49512" x="2884488" y="6091238"/>
          <p14:tracePt t="49964" x="2894013" y="6072188"/>
          <p14:tracePt t="49980" x="2903538" y="6062663"/>
          <p14:tracePt t="49988" x="2903538" y="6054725"/>
          <p14:tracePt t="49996" x="2913063" y="6054725"/>
          <p14:tracePt t="50004" x="2922588" y="6045200"/>
          <p14:tracePt t="50052" x="2922588" y="6035675"/>
          <p14:tracePt t="50084" x="2932113" y="6026150"/>
          <p14:tracePt t="50092" x="2932113" y="5997575"/>
          <p14:tracePt t="50100" x="2932113" y="5969000"/>
          <p14:tracePt t="50108" x="2932113" y="5959475"/>
          <p14:tracePt t="50112" x="2941638" y="5940425"/>
          <p14:tracePt t="50124" x="2941638" y="5930900"/>
          <p14:tracePt t="50133" x="2951163" y="5921375"/>
          <p14:tracePt t="50140" x="2951163" y="5911850"/>
          <p14:tracePt t="50148" x="2951163" y="5902325"/>
          <p14:tracePt t="50156" x="2951163" y="5883275"/>
          <p14:tracePt t="50164" x="2951163" y="5873750"/>
          <p14:tracePt t="50172" x="2951163" y="5864225"/>
          <p14:tracePt t="50180" x="2951163" y="5845175"/>
          <p14:tracePt t="50196" x="2951163" y="5827713"/>
          <p14:tracePt t="50212" x="2951163" y="5808663"/>
          <p14:tracePt t="50220" x="2951163" y="5799138"/>
          <p14:tracePt t="50228" x="2951163" y="5780088"/>
          <p14:tracePt t="50236" x="2951163" y="5770563"/>
          <p14:tracePt t="50244" x="2951163" y="5761038"/>
          <p14:tracePt t="50252" x="2951163" y="5741988"/>
          <p14:tracePt t="50260" x="2951163" y="5732463"/>
          <p14:tracePt t="50269" x="2951163" y="5713413"/>
          <p14:tracePt t="50276" x="2951163" y="5684838"/>
          <p14:tracePt t="50284" x="2951163" y="5665788"/>
          <p14:tracePt t="50292" x="2951163" y="5637213"/>
          <p14:tracePt t="50300" x="2951163" y="5600700"/>
          <p14:tracePt t="50304" x="2951163" y="5572125"/>
          <p14:tracePt t="50318" x="2951163" y="5562600"/>
          <p14:tracePt t="50324" x="2951163" y="5553075"/>
          <p14:tracePt t="50334" x="2932113" y="5524500"/>
          <p14:tracePt t="50349" x="2922588" y="5505450"/>
          <p14:tracePt t="50364" x="2913063" y="5486400"/>
          <p14:tracePt t="50372" x="2903538" y="5476875"/>
          <p14:tracePt t="50388" x="2894013" y="5457825"/>
          <p14:tracePt t="50396" x="2894013" y="5429250"/>
          <p14:tracePt t="50404" x="2874963" y="5410200"/>
          <p14:tracePt t="50412" x="2855913" y="5364163"/>
          <p14:tracePt t="50420" x="2846388" y="5354638"/>
          <p14:tracePt t="50428" x="2819400" y="5326063"/>
          <p14:tracePt t="50434" x="2819400" y="5316538"/>
          <p14:tracePt t="50440" x="2800350" y="5287963"/>
          <p14:tracePt t="50456" x="2800350" y="5278438"/>
          <p14:tracePt t="50512" x="2800350" y="5268913"/>
          <p14:tracePt t="50528" x="2790825" y="5259388"/>
          <p14:tracePt t="50540" x="2762250" y="5221288"/>
          <p14:tracePt t="50549" x="2743200" y="5164138"/>
          <p14:tracePt t="50556" x="2705100" y="5118100"/>
          <p14:tracePt t="50564" x="2686050" y="5089525"/>
          <p14:tracePt t="50572" x="2676525" y="5070475"/>
          <p14:tracePt t="50580" x="2657475" y="5051425"/>
          <p14:tracePt t="50724" x="2657475" y="5070475"/>
          <p14:tracePt t="50732" x="2647950" y="5108575"/>
          <p14:tracePt t="50740" x="2638425" y="5118100"/>
          <p14:tracePt t="50748" x="2628900" y="5137150"/>
          <p14:tracePt t="50756" x="2628900" y="5173663"/>
          <p14:tracePt t="50764" x="2609850" y="5192713"/>
          <p14:tracePt t="50772" x="2609850" y="5211763"/>
          <p14:tracePt t="50780" x="2609850" y="5240338"/>
          <p14:tracePt t="50788" x="2600325" y="5287963"/>
          <p14:tracePt t="50796" x="2600325" y="5345113"/>
          <p14:tracePt t="50804" x="2600325" y="5391150"/>
          <p14:tracePt t="50812" x="2600325" y="5429250"/>
          <p14:tracePt t="50820" x="2600325" y="5486400"/>
          <p14:tracePt t="50828" x="2619375" y="5534025"/>
          <p14:tracePt t="50833" x="2638425" y="5618163"/>
          <p14:tracePt t="50844" x="2657475" y="5656263"/>
          <p14:tracePt t="50852" x="2657475" y="5694363"/>
          <p14:tracePt t="50860" x="2667000" y="5703888"/>
          <p14:tracePt t="50885" x="2676525" y="5713413"/>
          <p14:tracePt t="50892" x="2676525" y="5722938"/>
          <p14:tracePt t="50901" x="2676525" y="5741988"/>
          <p14:tracePt t="50908" x="2676525" y="5770563"/>
          <p14:tracePt t="50917" x="2676525" y="5818188"/>
          <p14:tracePt t="50924" x="2686050" y="5873750"/>
          <p14:tracePt t="50933" x="2686050" y="5930900"/>
          <p14:tracePt t="50940" x="2686050" y="5969000"/>
          <p14:tracePt t="50948" x="2695575" y="6016625"/>
          <p14:tracePt t="50956" x="2695575" y="6091238"/>
          <p14:tracePt t="50964" x="2695575" y="6119813"/>
          <p14:tracePt t="50972" x="2695575" y="6157913"/>
          <p14:tracePt t="50980" x="2695575" y="6176963"/>
          <p14:tracePt t="50988" x="2695575" y="6186488"/>
          <p14:tracePt t="50996" x="2695575" y="6196013"/>
          <p14:tracePt t="51004" x="2705100" y="6205538"/>
          <p14:tracePt t="51012" x="2705100" y="6224588"/>
          <p14:tracePt t="51020" x="2714625" y="6243638"/>
          <p14:tracePt t="51024" x="2714625" y="6272213"/>
          <p14:tracePt t="51036" x="2714625" y="6281738"/>
          <p14:tracePt t="51053" x="2733675" y="6308725"/>
          <p14:tracePt t="51060" x="2771775" y="6384925"/>
          <p14:tracePt t="51068" x="2809875" y="6451600"/>
          <p14:tracePt t="51076" x="2836863" y="6516688"/>
          <p14:tracePt t="51084" x="2884488" y="6564313"/>
          <p14:tracePt t="51092" x="2941638" y="6650038"/>
          <p14:tracePt t="51100" x="2979738" y="6688138"/>
          <p14:tracePt t="51108" x="3008313" y="6716713"/>
          <p14:tracePt t="51116" x="3017838" y="6726238"/>
          <p14:tracePt t="51124" x="3027363" y="6735763"/>
          <p14:tracePt t="51188" x="3054350" y="6735763"/>
          <p14:tracePt t="51204" x="3073400" y="6735763"/>
          <p14:tracePt t="51213" x="3101975" y="6726238"/>
          <p14:tracePt t="51220" x="3121025" y="6716713"/>
          <p14:tracePt t="51229" x="3168650" y="6688138"/>
          <p14:tracePt t="51237" x="3187700" y="6678613"/>
          <p14:tracePt t="51244" x="3235325" y="6678613"/>
          <p14:tracePt t="51253" x="3273425" y="6678613"/>
          <p14:tracePt t="51256" x="3319463" y="6678613"/>
          <p14:tracePt t="51264" x="3338513" y="6678613"/>
          <p14:tracePt t="51272" x="3357563" y="6678613"/>
          <p14:tracePt t="51280" x="3386138" y="6678613"/>
          <p14:tracePt t="51288" x="3395663" y="6678613"/>
          <p14:tracePt t="51296" x="3414713" y="6678613"/>
          <p14:tracePt t="51304" x="3433763" y="6678613"/>
          <p14:tracePt t="51312" x="3471863" y="6678613"/>
          <p14:tracePt t="51320" x="3508375" y="6678613"/>
          <p14:tracePt t="51333" x="3536950" y="6678613"/>
          <p14:tracePt t="51340" x="3594100" y="6669088"/>
          <p14:tracePt t="51348" x="3660775" y="6669088"/>
          <p14:tracePt t="51356" x="3717925" y="6669088"/>
          <p14:tracePt t="51364" x="3754438" y="6659563"/>
          <p14:tracePt t="51372" x="3792538" y="6659563"/>
          <p14:tracePt t="51380" x="3821113" y="6659563"/>
          <p14:tracePt t="51384" x="3830638" y="6659563"/>
          <p14:tracePt t="51396" x="3840163" y="6659563"/>
          <p14:tracePt t="51524" x="3859213" y="6659563"/>
          <p14:tracePt t="51536" x="3868738" y="6659563"/>
          <p14:tracePt t="51545" x="3925888" y="6669088"/>
          <p14:tracePt t="51549" x="3990975" y="6697663"/>
          <p14:tracePt t="51560" x="4067175" y="6735763"/>
          <p14:tracePt t="51569" x="4114800" y="6762750"/>
          <p14:tracePt t="51576" x="4162425" y="6781800"/>
          <p14:tracePt t="51584" x="4208463" y="6791325"/>
          <p14:tracePt t="51592" x="4237038" y="6819900"/>
          <p14:tracePt t="51600" x="4256088" y="6819900"/>
          <p14:tracePt t="51608" x="4265613" y="6819900"/>
          <p14:tracePt t="51804" x="4275138" y="6791325"/>
          <p14:tracePt t="51812" x="4275138" y="6753225"/>
          <p14:tracePt t="51828" x="4275138" y="6688138"/>
          <p14:tracePt t="51836" x="4256088" y="6583363"/>
          <p14:tracePt t="51844" x="4246563" y="6508750"/>
          <p14:tracePt t="51853" x="4217988" y="6423025"/>
          <p14:tracePt t="51860" x="4208463" y="6346825"/>
          <p14:tracePt t="51869" x="4189413" y="6281738"/>
          <p14:tracePt t="51876" x="4179888" y="6224588"/>
          <p14:tracePt t="51884" x="4171950" y="6196013"/>
          <p14:tracePt t="51892" x="4171950" y="6157913"/>
          <p14:tracePt t="51900" x="4152900" y="6119813"/>
          <p14:tracePt t="51908" x="4152900" y="6100763"/>
          <p14:tracePt t="51912" x="4133850" y="6062663"/>
          <p14:tracePt t="51924" x="4133850" y="6026150"/>
          <p14:tracePt t="51934" x="4133850" y="5997575"/>
          <p14:tracePt t="51940" x="4133850" y="5940425"/>
          <p14:tracePt t="51949" x="4124325" y="5902325"/>
          <p14:tracePt t="51956" x="4124325" y="5845175"/>
          <p14:tracePt t="51964" x="4105275" y="5799138"/>
          <p14:tracePt t="51972" x="4095750" y="5722938"/>
          <p14:tracePt t="51976" x="4076700" y="5665788"/>
          <p14:tracePt t="51984" x="4067175" y="5600700"/>
          <p14:tracePt t="51992" x="4057650" y="5524500"/>
          <p14:tracePt t="52000" x="4038600" y="5505450"/>
          <p14:tracePt t="52008" x="4038600" y="5467350"/>
          <p14:tracePt t="52017" x="4029075" y="5438775"/>
          <p14:tracePt t="52024" x="4029075" y="5419725"/>
          <p14:tracePt t="52033" x="4019550" y="5400675"/>
          <p14:tracePt t="52125" x="4019550" y="5372100"/>
          <p14:tracePt t="52140" x="4000500" y="5345113"/>
          <p14:tracePt t="52148" x="4000500" y="5307013"/>
          <p14:tracePt t="52156" x="3981450" y="5268913"/>
          <p14:tracePt t="52164" x="3952875" y="5230813"/>
          <p14:tracePt t="52172" x="3944938" y="5173663"/>
          <p14:tracePt t="52180" x="3935413" y="5154613"/>
          <p14:tracePt t="52188" x="3897313" y="5099050"/>
          <p14:tracePt t="52196" x="3878263" y="5051425"/>
          <p14:tracePt t="52204" x="3840163" y="4984750"/>
          <p14:tracePt t="52212" x="3811588" y="4937125"/>
          <p14:tracePt t="52220" x="3792538" y="4900613"/>
          <p14:tracePt t="52228" x="3773488" y="4852988"/>
          <p14:tracePt t="52236" x="3754438" y="4824413"/>
          <p14:tracePt t="52244" x="3744913" y="4805363"/>
          <p14:tracePt t="52252" x="3725863" y="4786313"/>
          <p14:tracePt t="52260" x="3725863" y="4776788"/>
          <p14:tracePt t="52304" x="3717925" y="4767263"/>
          <p14:tracePt t="52312" x="3708400" y="4757738"/>
          <p14:tracePt t="52333" x="3641725" y="4748213"/>
          <p14:tracePt t="52340" x="3575050" y="4710113"/>
          <p14:tracePt t="52349" x="3546475" y="4691063"/>
          <p14:tracePt t="52356" x="3527425" y="4673600"/>
          <p14:tracePt t="52364" x="3498850" y="4654550"/>
          <p14:tracePt t="52372" x="3462338" y="4635500"/>
          <p14:tracePt t="52388" x="3433763" y="4616450"/>
          <p14:tracePt t="52404" x="3424238" y="4606925"/>
          <p14:tracePt t="52456" x="3414713" y="4606925"/>
          <p14:tracePt t="52472" x="3386138" y="4606925"/>
          <p14:tracePt t="52480" x="3348038" y="4606925"/>
          <p14:tracePt t="52488" x="3281363" y="4635500"/>
          <p14:tracePt t="52496" x="3225800" y="4635500"/>
          <p14:tracePt t="52508" x="3197225" y="4635500"/>
          <p14:tracePt t="52517" x="3140075" y="4645025"/>
          <p14:tracePt t="52524" x="3082925" y="4645025"/>
          <p14:tracePt t="52533" x="3008313" y="4645025"/>
          <p14:tracePt t="52540" x="2922588" y="4645025"/>
          <p14:tracePt t="52548" x="2865438" y="4645025"/>
          <p14:tracePt t="52556" x="2809875" y="4645025"/>
          <p14:tracePt t="52564" x="2771775" y="4645025"/>
          <p14:tracePt t="52572" x="2733675" y="4645025"/>
          <p14:tracePt t="52580" x="2714625" y="4645025"/>
          <p14:tracePt t="52652" x="2705100" y="4645025"/>
          <p14:tracePt t="52676" x="2695575" y="4645025"/>
          <p14:tracePt t="52684" x="2676525" y="4645025"/>
          <p14:tracePt t="52692" x="2657475" y="4654550"/>
          <p14:tracePt t="52700" x="2647950" y="4664075"/>
          <p14:tracePt t="52708" x="2638425" y="4664075"/>
          <p14:tracePt t="52720" x="2628900" y="4673600"/>
          <p14:tracePt t="52836" x="2628900" y="4700588"/>
          <p14:tracePt t="52844" x="2628900" y="4719638"/>
          <p14:tracePt t="52853" x="2628900" y="4738688"/>
          <p14:tracePt t="52860" x="2628900" y="4776788"/>
          <p14:tracePt t="52868" x="2628900" y="4852988"/>
          <p14:tracePt t="52872" x="2628900" y="4910138"/>
          <p14:tracePt t="52884" x="2638425" y="4975225"/>
          <p14:tracePt t="52893" x="2647950" y="5003800"/>
          <p14:tracePt t="52901" x="2657475" y="5080000"/>
          <p14:tracePt t="52908" x="2667000" y="5154613"/>
          <p14:tracePt t="52918" x="2695575" y="5240338"/>
          <p14:tracePt t="52924" x="2724150" y="5326063"/>
          <p14:tracePt t="52934" x="2752725" y="5381625"/>
          <p14:tracePt t="52940" x="2752725" y="5410200"/>
          <p14:tracePt t="52949" x="2762250" y="5457825"/>
          <p14:tracePt t="52956" x="2781300" y="5476875"/>
          <p14:tracePt t="52964" x="2790825" y="5486400"/>
          <p14:tracePt t="52988" x="2800350" y="5505450"/>
          <p14:tracePt t="52996" x="2809875" y="5514975"/>
          <p14:tracePt t="53012" x="2836863" y="5543550"/>
          <p14:tracePt t="53020" x="2836863" y="5562600"/>
          <p14:tracePt t="53028" x="2865438" y="5591175"/>
          <p14:tracePt t="53036" x="2894013" y="5637213"/>
          <p14:tracePt t="53044" x="2903538" y="5646738"/>
          <p14:tracePt t="53052" x="2922588" y="5684838"/>
          <p14:tracePt t="53060" x="2941638" y="5722938"/>
          <p14:tracePt t="53064" x="2960688" y="5751513"/>
          <p14:tracePt t="53076" x="2960688" y="5761038"/>
          <p14:tracePt t="53084" x="2979738" y="5789613"/>
          <p14:tracePt t="53092" x="2989263" y="5818188"/>
          <p14:tracePt t="53101" x="2989263" y="5835650"/>
          <p14:tracePt t="53108" x="2989263" y="5854700"/>
          <p14:tracePt t="53118" x="2989263" y="5873750"/>
          <p14:tracePt t="53124" x="3017838" y="5930900"/>
          <p14:tracePt t="53133" x="3027363" y="5940425"/>
          <p14:tracePt t="53140" x="3036888" y="5988050"/>
          <p14:tracePt t="53148" x="3036888" y="6035675"/>
          <p14:tracePt t="53156" x="3054350" y="6081713"/>
          <p14:tracePt t="53164" x="3063875" y="6138863"/>
          <p14:tracePt t="53172" x="3092450" y="6205538"/>
          <p14:tracePt t="53180" x="3092450" y="6215063"/>
          <p14:tracePt t="53188" x="3092450" y="6243638"/>
          <p14:tracePt t="53196" x="3092450" y="6272213"/>
          <p14:tracePt t="53212" x="3092450" y="6281738"/>
          <p14:tracePt t="53253" x="3092450" y="6299200"/>
          <p14:tracePt t="53269" x="3092450" y="6327775"/>
          <p14:tracePt t="53277" x="3092450" y="6346825"/>
          <p14:tracePt t="53284" x="3092450" y="6384925"/>
          <p14:tracePt t="53293" x="3101975" y="6394450"/>
          <p14:tracePt t="53302" x="3101975" y="6413500"/>
          <p14:tracePt t="53308" x="3111500" y="6423025"/>
          <p14:tracePt t="53365" x="3121025" y="6432550"/>
          <p14:tracePt t="53397" x="3121025" y="6451600"/>
          <p14:tracePt t="53404" x="3121025" y="6461125"/>
          <p14:tracePt t="53772" x="3130550" y="6461125"/>
          <p14:tracePt t="53780" x="3140075" y="6451600"/>
          <p14:tracePt t="53788" x="3149600" y="6442075"/>
          <p14:tracePt t="53916" x="3149600" y="6432550"/>
          <p14:tracePt t="53924" x="3130550" y="6442075"/>
          <p14:tracePt t="53940" x="3121025" y="6451600"/>
          <p14:tracePt t="53948" x="3082925" y="6470650"/>
          <p14:tracePt t="53956" x="3063875" y="6480175"/>
          <p14:tracePt t="53964" x="3046413" y="6489700"/>
          <p14:tracePt t="53972" x="3027363" y="6508750"/>
          <p14:tracePt t="53980" x="3017838" y="6508750"/>
          <p14:tracePt t="53988" x="3008313" y="6516688"/>
          <p14:tracePt t="54188" x="3008313" y="6508750"/>
          <p14:tracePt t="54200" x="3008313" y="6489700"/>
          <p14:tracePt t="54224" x="3008313" y="6470650"/>
          <p14:tracePt t="54228" x="3008313" y="6461125"/>
          <p14:tracePt t="54233" x="3008313" y="6432550"/>
          <p14:tracePt t="54236" x="3017838" y="6413500"/>
          <p14:tracePt t="54244" x="3017838" y="6394450"/>
          <p14:tracePt t="54252" x="3017838" y="6384925"/>
          <p14:tracePt t="54256" x="3027363" y="6375400"/>
          <p14:tracePt t="54276" x="3027363" y="6365875"/>
          <p14:tracePt t="54285" x="3027363" y="6346825"/>
          <p14:tracePt t="54292" x="3027363" y="6337300"/>
          <p14:tracePt t="54300" x="3027363" y="6327775"/>
          <p14:tracePt t="55832" x="3017838" y="6318250"/>
          <p14:tracePt t="55853" x="2951163" y="6318250"/>
          <p14:tracePt t="55860" x="2874963" y="6318250"/>
          <p14:tracePt t="55864" x="2865438" y="6318250"/>
          <p14:tracePt t="55956" x="2884488" y="6299200"/>
          <p14:tracePt t="55972" x="2894013" y="6289675"/>
          <p14:tracePt t="55980" x="2913063" y="6272213"/>
          <p14:tracePt t="55988" x="2951163" y="6243638"/>
          <p14:tracePt t="55996" x="2970213" y="6234113"/>
          <p14:tracePt t="56004" x="2998788" y="6215063"/>
          <p14:tracePt t="56069" x="3008313" y="6205538"/>
          <p14:tracePt t="56792" x="3027363" y="6205538"/>
          <p14:tracePt t="56804" x="3046413" y="6196013"/>
          <p14:tracePt t="57021" x="3054350" y="6196013"/>
          <p14:tracePt t="57094" x="3063875" y="6196013"/>
          <p14:tracePt t="58148" x="3073400" y="6196013"/>
          <p14:tracePt t="58173" x="3082925" y="6186488"/>
          <p14:tracePt t="58252" x="3092450" y="6186488"/>
          <p14:tracePt t="58284" x="3101975" y="6186488"/>
          <p14:tracePt t="58300" x="3111500" y="6186488"/>
          <p14:tracePt t="58396" x="3121025" y="6186488"/>
          <p14:tracePt t="58420" x="3130550" y="6186488"/>
          <p14:tracePt t="58424" x="3149600" y="6167438"/>
          <p14:tracePt t="58436" x="3168650" y="6148388"/>
          <p14:tracePt t="58451" x="3187700" y="6129338"/>
          <p14:tracePt t="58452" x="3206750" y="6091238"/>
          <p14:tracePt t="58460" x="3216275" y="6081713"/>
          <p14:tracePt t="58469" x="3235325" y="6072188"/>
          <p14:tracePt t="58476" x="3244850" y="6062663"/>
          <p14:tracePt t="58484" x="3254375" y="6045200"/>
          <p14:tracePt t="58488" x="3263900" y="6045200"/>
          <p14:tracePt t="58496" x="3273425" y="6035675"/>
          <p14:tracePt t="58504" x="3300413" y="6026150"/>
          <p14:tracePt t="58517" x="3300413" y="6016625"/>
          <p14:tracePt t="58524" x="3309938" y="6007100"/>
          <p14:tracePt t="58533" x="3319463" y="5997575"/>
          <p14:tracePt t="58540" x="3338513" y="5959475"/>
          <p14:tracePt t="58552" x="3367088" y="5911850"/>
          <p14:tracePt t="58564" x="3376613" y="5892800"/>
          <p14:tracePt t="58572" x="3386138" y="5873750"/>
          <p14:tracePt t="58580" x="3395663" y="5854700"/>
          <p14:tracePt t="58588" x="3414713" y="5835650"/>
          <p14:tracePt t="58652" x="3443288" y="5799138"/>
          <p14:tracePt t="58660" x="3481388" y="5751513"/>
          <p14:tracePt t="58685" x="3481388" y="5722938"/>
          <p14:tracePt t="58701" x="3527425" y="5656263"/>
          <p14:tracePt t="58708" x="3546475" y="5618163"/>
          <p14:tracePt t="58713" x="3556000" y="5572125"/>
          <p14:tracePt t="58720" x="3575050" y="5524500"/>
          <p14:tracePt t="58724" x="3584575" y="5505450"/>
          <p14:tracePt t="58728" x="3613150" y="5476875"/>
          <p14:tracePt t="58736" x="3613150" y="5467350"/>
          <p14:tracePt t="58744" x="3613150" y="5448300"/>
          <p14:tracePt t="58753" x="3622675" y="5429250"/>
          <p14:tracePt t="58760" x="3632200" y="5419725"/>
          <p14:tracePt t="58768" x="3641725" y="5400675"/>
          <p14:tracePt t="58776" x="3660775" y="5372100"/>
          <p14:tracePt t="58780" x="3660775" y="5364163"/>
          <p14:tracePt t="58784" x="3670300" y="5335588"/>
          <p14:tracePt t="58792" x="3670300" y="5297488"/>
          <p14:tracePt t="58800" x="3698875" y="5249863"/>
          <p14:tracePt t="58804" x="3698875" y="5202238"/>
          <p14:tracePt t="58818" x="3708400" y="5173663"/>
          <p14:tracePt t="58824" x="3708400" y="5137150"/>
          <p14:tracePt t="58834" x="3717925" y="5099050"/>
          <p14:tracePt t="58840" x="3717925" y="5080000"/>
          <p14:tracePt t="58862" x="3717925" y="5060950"/>
          <p14:tracePt t="58886" x="3717925" y="5051425"/>
          <p14:tracePt t="58894" x="3717925" y="5032375"/>
          <p14:tracePt t="58905" x="3717925" y="5003800"/>
          <p14:tracePt t="58910" x="3717925" y="4984750"/>
          <p14:tracePt t="58920" x="3708400" y="4965700"/>
          <p14:tracePt t="58940" x="3689350" y="4946650"/>
          <p14:tracePt t="58953" x="3670300" y="4927600"/>
          <p14:tracePt t="58960" x="3660775" y="4918075"/>
          <p14:tracePt t="58969" x="3660775" y="4900613"/>
          <p14:tracePt t="58972" x="3641725" y="4881563"/>
          <p14:tracePt t="58976" x="3632200" y="4862513"/>
          <p14:tracePt t="58980" x="3632200" y="4852988"/>
          <p14:tracePt t="58988" x="3622675" y="4843463"/>
          <p14:tracePt t="59036" x="3613150" y="4833938"/>
          <p14:tracePt t="59060" x="3603625" y="4833938"/>
          <p14:tracePt t="59068" x="3575050" y="4833938"/>
          <p14:tracePt t="59076" x="3536950" y="4833938"/>
          <p14:tracePt t="59084" x="3490913" y="4833938"/>
          <p14:tracePt t="59092" x="3452813" y="4833938"/>
          <p14:tracePt t="59100" x="3395663" y="4833938"/>
          <p14:tracePt t="59108" x="3309938" y="4833938"/>
          <p14:tracePt t="59118" x="3235325" y="4833938"/>
          <p14:tracePt t="59124" x="3159125" y="4833938"/>
          <p14:tracePt t="59128" x="3111500" y="4833938"/>
          <p14:tracePt t="59136" x="3082925" y="4824413"/>
          <p14:tracePt t="59144" x="3073400" y="4824413"/>
          <p14:tracePt t="59230" x="3063875" y="4824413"/>
          <p14:tracePt t="59254" x="3046413" y="4824413"/>
          <p14:tracePt t="59261" x="3027363" y="4824413"/>
          <p14:tracePt t="59269" x="3008313" y="4833938"/>
          <p14:tracePt t="59276" x="2979738" y="4872038"/>
          <p14:tracePt t="59284" x="2941638" y="4891088"/>
          <p14:tracePt t="59292" x="2913063" y="4918075"/>
          <p14:tracePt t="59301" x="2903538" y="4937125"/>
          <p14:tracePt t="59308" x="2884488" y="4975225"/>
          <p14:tracePt t="59312" x="2874963" y="4984750"/>
          <p14:tracePt t="59324" x="2865438" y="4994275"/>
          <p14:tracePt t="59333" x="2855913" y="5032375"/>
          <p14:tracePt t="59340" x="2855913" y="5051425"/>
          <p14:tracePt t="59348" x="2846388" y="5108575"/>
          <p14:tracePt t="59356" x="2846388" y="5137150"/>
          <p14:tracePt t="59364" x="2846388" y="5183188"/>
          <p14:tracePt t="59372" x="2855913" y="5221288"/>
          <p14:tracePt t="59380" x="2855913" y="5259388"/>
          <p14:tracePt t="59388" x="2884488" y="5297488"/>
          <p14:tracePt t="59396" x="2903538" y="5316538"/>
          <p14:tracePt t="59404" x="2913063" y="5381625"/>
          <p14:tracePt t="59412" x="2922588" y="5400675"/>
          <p14:tracePt t="59420" x="2932113" y="5429250"/>
          <p14:tracePt t="59428" x="2932113" y="5457825"/>
          <p14:tracePt t="59436" x="2951163" y="5476875"/>
          <p14:tracePt t="59444" x="2951163" y="5495925"/>
          <p14:tracePt t="59452" x="2951163" y="5505450"/>
          <p14:tracePt t="59460" x="2960688" y="5514975"/>
          <p14:tracePt t="59508" x="2960688" y="5524500"/>
          <p14:tracePt t="59517" x="2970213" y="5543550"/>
          <p14:tracePt t="59524" x="2998788" y="5581650"/>
          <p14:tracePt t="59533" x="3017838" y="5627688"/>
          <p14:tracePt t="59540" x="3046413" y="5675313"/>
          <p14:tracePt t="59548" x="3054350" y="5722938"/>
          <p14:tracePt t="59556" x="3073400" y="5751513"/>
          <p14:tracePt t="59564" x="3092450" y="5789613"/>
          <p14:tracePt t="59572" x="3101975" y="5818188"/>
          <p14:tracePt t="59580" x="3121025" y="5835650"/>
          <p14:tracePt t="59588" x="3149600" y="5883275"/>
          <p14:tracePt t="59596" x="3159125" y="5902325"/>
          <p14:tracePt t="59604" x="3197225" y="5949950"/>
          <p14:tracePt t="59612" x="3216275" y="5978525"/>
          <p14:tracePt t="59620" x="3225800" y="6016625"/>
          <p14:tracePt t="59628" x="3244850" y="6035675"/>
          <p14:tracePt t="59636" x="3254375" y="6054725"/>
          <p14:tracePt t="59644" x="3254375" y="6062663"/>
          <p14:tracePt t="59648" x="3263900" y="6062663"/>
          <p14:tracePt t="59716" x="3263900" y="6091238"/>
          <p14:tracePt t="59729" x="3263900" y="6129338"/>
          <p14:tracePt t="59736" x="3263900" y="6157913"/>
          <p14:tracePt t="59745" x="3273425" y="6196013"/>
          <p14:tracePt t="59753" x="3281363" y="6215063"/>
          <p14:tracePt t="59760" x="3281363" y="6253163"/>
          <p14:tracePt t="59769" x="3290888" y="6281738"/>
          <p14:tracePt t="59780" x="3290888" y="6299200"/>
          <p14:tracePt t="59788" x="3290888" y="6318250"/>
          <p14:tracePt t="59796" x="3290888" y="6337300"/>
          <p14:tracePt t="59804" x="3309938" y="6365875"/>
          <p14:tracePt t="59808" x="3309938" y="6375400"/>
          <p14:tracePt t="59812" x="3309938" y="6394450"/>
          <p14:tracePt t="59828" x="3309938" y="6423025"/>
          <p14:tracePt t="59836" x="3309938" y="6451600"/>
          <p14:tracePt t="59844" x="3309938" y="6470650"/>
          <p14:tracePt t="59853" x="3338513" y="6499225"/>
          <p14:tracePt t="59860" x="3348038" y="6516688"/>
          <p14:tracePt t="59869" x="3357563" y="6554788"/>
          <p14:tracePt t="59876" x="3367088" y="6583363"/>
          <p14:tracePt t="59885" x="3376613" y="6602413"/>
          <p14:tracePt t="59892" x="3376613" y="6630988"/>
          <p14:tracePt t="59901" x="3386138" y="6650038"/>
          <p14:tracePt t="59908" x="3405188" y="6688138"/>
          <p14:tracePt t="59918" x="3414713" y="6707188"/>
          <p14:tracePt t="59924" x="3433763" y="6735763"/>
          <p14:tracePt t="59934" x="3471863" y="6800850"/>
          <p14:tracePt t="59940" x="3498850" y="6829425"/>
          <p14:tracePt t="59948" x="3517900" y="6848475"/>
          <p14:tracePt t="60139" x="3802063" y="6838950"/>
          <p14:tracePt t="60146" x="3821113" y="6829425"/>
          <p14:tracePt t="60236" x="3830638" y="6829425"/>
          <p14:tracePt t="60244" x="3849688" y="6810375"/>
          <p14:tracePt t="60252" x="3868738" y="6800850"/>
          <p14:tracePt t="60260" x="3897313" y="6781800"/>
          <p14:tracePt t="60268" x="3925888" y="6753225"/>
          <p14:tracePt t="60276" x="3944938" y="6735763"/>
          <p14:tracePt t="60285" x="3952875" y="6726238"/>
          <p14:tracePt t="60292" x="3971925" y="6716713"/>
          <p14:tracePt t="60413" x="3990975" y="6716713"/>
          <p14:tracePt t="60426" x="4010025" y="6716713"/>
          <p14:tracePt t="60441" x="4029075" y="6716713"/>
          <p14:tracePt t="60449" x="4057650" y="6716713"/>
          <p14:tracePt t="60456" x="4076700" y="6716713"/>
          <p14:tracePt t="60465" x="4105275" y="6716713"/>
          <p14:tracePt t="60480" x="4114800" y="6716713"/>
          <p14:tracePt t="60532" x="4124325" y="6716713"/>
          <p14:tracePt t="60556" x="4143375" y="6707188"/>
          <p14:tracePt t="60564" x="4143375" y="6697663"/>
          <p14:tracePt t="60572" x="4152900" y="6688138"/>
          <p14:tracePt t="60604" x="4162425" y="6688138"/>
          <p14:tracePt t="60628" x="4171950" y="6678613"/>
          <p14:tracePt t="60637" x="4179888" y="6659563"/>
          <p14:tracePt t="60644" x="4189413" y="6659563"/>
          <p14:tracePt t="60653" x="4198938" y="6650038"/>
          <p14:tracePt t="60660" x="4217988" y="6630988"/>
          <p14:tracePt t="60669" x="4227513" y="6630988"/>
          <p14:tracePt t="60676" x="4237038" y="6630988"/>
          <p14:tracePt t="60685" x="4237038" y="6621463"/>
          <p14:tracePt t="60692" x="4246563" y="6611938"/>
          <p14:tracePt t="60724" x="4256088" y="6602413"/>
          <p14:tracePt t="60760" x="4265613" y="6583363"/>
          <p14:tracePt t="60770" x="4284663" y="6564313"/>
          <p14:tracePt t="60776" x="4294188" y="6554788"/>
          <p14:tracePt t="60792" x="4303713" y="6545263"/>
          <p14:tracePt t="60808" x="4313238" y="6526213"/>
          <p14:tracePt t="60917" x="4322763" y="6526213"/>
          <p14:tracePt t="60933" x="4322763" y="6516688"/>
          <p14:tracePt t="60941" x="4322763" y="6489700"/>
          <p14:tracePt t="60949" x="4322763" y="6461125"/>
          <p14:tracePt t="60957" x="4322763" y="6423025"/>
          <p14:tracePt t="60965" x="4322763" y="6384925"/>
          <p14:tracePt t="60972" x="4313238" y="6327775"/>
          <p14:tracePt t="60980" x="4294188" y="6281738"/>
          <p14:tracePt t="60988" x="4265613" y="6215063"/>
          <p14:tracePt t="60996" x="4256088" y="6186488"/>
          <p14:tracePt t="61004" x="4237038" y="6138863"/>
          <p14:tracePt t="61012" x="4227513" y="6110288"/>
          <p14:tracePt t="61017" x="4227513" y="6072188"/>
          <p14:tracePt t="61028" x="4227513" y="6035675"/>
          <p14:tracePt t="61036" x="4198938" y="5988050"/>
          <p14:tracePt t="61044" x="4189413" y="5959475"/>
          <p14:tracePt t="61052" x="4189413" y="5930900"/>
          <p14:tracePt t="61060" x="4171950" y="5864225"/>
          <p14:tracePt t="61069" x="4171950" y="5827713"/>
          <p14:tracePt t="61076" x="4162425" y="5799138"/>
          <p14:tracePt t="61084" x="4162425" y="5751513"/>
          <p14:tracePt t="61092" x="4124325" y="5694363"/>
          <p14:tracePt t="61101" x="4114800" y="5656263"/>
          <p14:tracePt t="61108" x="4114800" y="5627688"/>
          <p14:tracePt t="61117" x="4114800" y="5618163"/>
          <p14:tracePt t="61124" x="4086225" y="5581650"/>
          <p14:tracePt t="61132" x="4086225" y="5562600"/>
          <p14:tracePt t="61140" x="4086225" y="5543550"/>
          <p14:tracePt t="61144" x="4076700" y="5505450"/>
          <p14:tracePt t="61152" x="4038600" y="5448300"/>
          <p14:tracePt t="61176" x="4010025" y="5400675"/>
          <p14:tracePt t="61192" x="3990975" y="5372100"/>
          <p14:tracePt t="61201" x="3990975" y="5354638"/>
          <p14:tracePt t="61204" x="3990975" y="5335588"/>
          <p14:tracePt t="61208" x="3962400" y="5287963"/>
          <p14:tracePt t="61212" x="3962400" y="5259388"/>
          <p14:tracePt t="61220" x="3935413" y="5211763"/>
          <p14:tracePt t="61228" x="3925888" y="5183188"/>
          <p14:tracePt t="61236" x="3887788" y="5118100"/>
          <p14:tracePt t="61244" x="3859213" y="5089525"/>
          <p14:tracePt t="61252" x="3830638" y="5060950"/>
          <p14:tracePt t="61260" x="3821113" y="5041900"/>
          <p14:tracePt t="61269" x="3821113" y="5032375"/>
          <p14:tracePt t="61276" x="3802063" y="5013325"/>
          <p14:tracePt t="61284" x="3802063" y="5003800"/>
          <p14:tracePt t="61292" x="3802063" y="4994275"/>
          <p14:tracePt t="61324" x="3792538" y="4975225"/>
          <p14:tracePt t="61340" x="3763963" y="4918075"/>
          <p14:tracePt t="61348" x="3725863" y="4872038"/>
          <p14:tracePt t="61356" x="3708400" y="4833938"/>
          <p14:tracePt t="61364" x="3670300" y="4786313"/>
          <p14:tracePt t="61372" x="3651250" y="4757738"/>
          <p14:tracePt t="61380" x="3632200" y="4738688"/>
          <p14:tracePt t="61388" x="3622675" y="4719638"/>
          <p14:tracePt t="61396" x="3613150" y="4710113"/>
          <p14:tracePt t="61485" x="3584575" y="4710113"/>
          <p14:tracePt t="61493" x="3556000" y="4710113"/>
          <p14:tracePt t="61500" x="3536950" y="4710113"/>
          <p14:tracePt t="61508" x="3498850" y="4710113"/>
          <p14:tracePt t="61517" x="3462338" y="4710113"/>
          <p14:tracePt t="61524" x="3433763" y="4710113"/>
          <p14:tracePt t="61533" x="3367088" y="4710113"/>
          <p14:tracePt t="61540" x="3328988" y="4710113"/>
          <p14:tracePt t="61548" x="3300413" y="4710113"/>
          <p14:tracePt t="61556" x="3263900" y="4700588"/>
          <p14:tracePt t="61564" x="3254375" y="4700588"/>
          <p14:tracePt t="61572" x="3235325" y="4700588"/>
          <p14:tracePt t="61580" x="3216275" y="4691063"/>
          <p14:tracePt t="61588" x="3197225" y="4683125"/>
          <p14:tracePt t="61592" x="3187700" y="4673600"/>
          <p14:tracePt t="61604" x="3178175" y="4673600"/>
          <p14:tracePt t="61612" x="3168650" y="4673600"/>
          <p14:tracePt t="61620" x="3159125" y="4673600"/>
          <p14:tracePt t="61701" x="3149600" y="4673600"/>
          <p14:tracePt t="61708" x="3111500" y="4654550"/>
          <p14:tracePt t="61724" x="3082925" y="4645025"/>
          <p14:tracePt t="61733" x="3063875" y="4645025"/>
          <p14:tracePt t="61740" x="3036888" y="4625975"/>
          <p14:tracePt t="61772" x="3017838" y="4616450"/>
          <p14:tracePt t="61796" x="3008313" y="4616450"/>
          <p14:tracePt t="61804" x="2989263" y="4616450"/>
          <p14:tracePt t="61812" x="2979738" y="4616450"/>
          <p14:tracePt t="61820" x="2960688" y="4616450"/>
          <p14:tracePt t="61828" x="2951163" y="4616450"/>
          <p14:tracePt t="61856" x="2941638" y="4616450"/>
          <p14:tracePt t="61888" x="2922588" y="4616450"/>
          <p14:tracePt t="61896" x="2913063" y="4616450"/>
          <p14:tracePt t="61917" x="2894013" y="4616450"/>
          <p14:tracePt t="61924" x="2884488" y="4616450"/>
          <p14:tracePt t="62284" x="2865438" y="4616450"/>
          <p14:tracePt t="62300" x="2790825" y="4616450"/>
          <p14:tracePt t="62309" x="2714625" y="4616450"/>
          <p14:tracePt t="62312" x="2667000" y="4625975"/>
          <p14:tracePt t="62333" x="2592388" y="4635500"/>
          <p14:tracePt t="62349" x="2525713" y="4645025"/>
          <p14:tracePt t="62380" x="2497138" y="4683125"/>
          <p14:tracePt t="62388" x="2487613" y="4700588"/>
          <p14:tracePt t="62396" x="2478088" y="4719638"/>
          <p14:tracePt t="62400" x="2468563" y="4738688"/>
          <p14:tracePt t="62404" x="2449513" y="4757738"/>
          <p14:tracePt t="62408" x="2420938" y="4786313"/>
          <p14:tracePt t="62424" x="2420938" y="4795838"/>
          <p14:tracePt t="62448" x="2420938" y="4805363"/>
          <p14:tracePt t="62467" x="2420938" y="4824413"/>
          <p14:tracePt t="62469" x="2420938" y="4843463"/>
          <p14:tracePt t="62476" x="2420938" y="4862513"/>
          <p14:tracePt t="62484" x="2420938" y="4872038"/>
          <p14:tracePt t="62492" x="2420938" y="4881563"/>
          <p14:tracePt t="62501" x="2420938" y="4910138"/>
          <p14:tracePt t="62508" x="2430463" y="4937125"/>
          <p14:tracePt t="62517" x="2439988" y="4956175"/>
          <p14:tracePt t="62524" x="2439988" y="4965700"/>
          <p14:tracePt t="62533" x="2459038" y="4994275"/>
          <p14:tracePt t="62540" x="2478088" y="5022850"/>
          <p14:tracePt t="62548" x="2487613" y="5041900"/>
          <p14:tracePt t="62556" x="2506663" y="5070475"/>
          <p14:tracePt t="62564" x="2525713" y="5118100"/>
          <p14:tracePt t="62572" x="2544763" y="5137150"/>
          <p14:tracePt t="62576" x="2573338" y="5173663"/>
          <p14:tracePt t="62588" x="2573338" y="5202238"/>
          <p14:tracePt t="62596" x="2582863" y="5221288"/>
          <p14:tracePt t="62612" x="2582863" y="5230813"/>
          <p14:tracePt t="62620" x="2592388" y="5259388"/>
          <p14:tracePt t="62628" x="2592388" y="5278438"/>
          <p14:tracePt t="62636" x="2600325" y="5307013"/>
          <p14:tracePt t="62644" x="2609850" y="5326063"/>
          <p14:tracePt t="62653" x="2609850" y="5345113"/>
          <p14:tracePt t="62660" x="2619375" y="5372100"/>
          <p14:tracePt t="62669" x="2619375" y="5419725"/>
          <p14:tracePt t="62676" x="2619375" y="5476875"/>
          <p14:tracePt t="62684" x="2628900" y="5514975"/>
          <p14:tracePt t="62692" x="2638425" y="5600700"/>
          <p14:tracePt t="62701" x="2657475" y="5656263"/>
          <p14:tracePt t="62708" x="2686050" y="5741988"/>
          <p14:tracePt t="62717" x="2705100" y="5818188"/>
          <p14:tracePt t="62724" x="2705100" y="5854700"/>
          <p14:tracePt t="62734" x="2724150" y="5911850"/>
          <p14:tracePt t="62740" x="2733675" y="5969000"/>
          <p14:tracePt t="62748" x="2743200" y="6035675"/>
          <p14:tracePt t="62756" x="2762250" y="6091238"/>
          <p14:tracePt t="62764" x="2771775" y="6157913"/>
          <p14:tracePt t="62768" x="2781300" y="6186488"/>
          <p14:tracePt t="62780" x="2790825" y="6205538"/>
          <p14:tracePt t="62788" x="2800350" y="6224588"/>
          <p14:tracePt t="62828" x="2809875" y="6243638"/>
          <p14:tracePt t="62837" x="2827338" y="6262688"/>
          <p14:tracePt t="62841" x="2865438" y="6299200"/>
          <p14:tracePt t="62852" x="2894013" y="6327775"/>
          <p14:tracePt t="62860" x="2941638" y="6365875"/>
          <p14:tracePt t="62869" x="3017838" y="6423025"/>
          <p14:tracePt t="62876" x="3082925" y="6461125"/>
          <p14:tracePt t="62884" x="3130550" y="6499225"/>
          <p14:tracePt t="62892" x="3159125" y="6516688"/>
          <p14:tracePt t="62901" x="3225800" y="6573838"/>
          <p14:tracePt t="62908" x="3273425" y="6611938"/>
          <p14:tracePt t="62917" x="3319463" y="6650038"/>
          <p14:tracePt t="62924" x="3367088" y="6678613"/>
          <p14:tracePt t="62932" x="3424238" y="6716713"/>
          <p14:tracePt t="62940" x="3452813" y="6743700"/>
          <p14:tracePt t="62948" x="3471863" y="6762750"/>
          <p14:tracePt t="62956" x="3481388" y="6772275"/>
          <p14:tracePt t="62964" x="3498850" y="6772275"/>
          <p14:tracePt t="62969" x="3508375" y="6772275"/>
          <p14:tracePt t="62976" x="3517900" y="6772275"/>
          <p14:tracePt t="62985" x="3536950" y="6772275"/>
          <p14:tracePt t="62992" x="3546475" y="6772275"/>
          <p14:tracePt t="63001" x="3565525" y="6772275"/>
          <p14:tracePt t="63017" x="3575050" y="6762750"/>
          <p14:tracePt t="63024" x="3584575" y="6743700"/>
          <p14:tracePt t="63040" x="3613150" y="6707188"/>
          <p14:tracePt t="63048" x="3622675" y="6697663"/>
          <p14:tracePt t="63056" x="3641725" y="6697663"/>
          <p14:tracePt t="63064" x="3651250" y="6688138"/>
          <p14:tracePt t="63072" x="3679825" y="6669088"/>
          <p14:tracePt t="63076" x="3698875" y="6650038"/>
          <p14:tracePt t="63092" x="3725863" y="6621463"/>
          <p14:tracePt t="63100" x="3763963" y="6592888"/>
          <p14:tracePt t="63108" x="3792538" y="6573838"/>
          <p14:tracePt t="63117" x="3802063" y="6564313"/>
          <p14:tracePt t="63124" x="3821113" y="6554788"/>
          <p14:tracePt t="63133" x="3840163" y="6554788"/>
          <p14:tracePt t="63140" x="3849688" y="6545263"/>
          <p14:tracePt t="63148" x="3859213" y="6535738"/>
          <p14:tracePt t="63188" x="3887788" y="6535738"/>
          <p14:tracePt t="63196" x="3916363" y="6535738"/>
          <p14:tracePt t="63204" x="3952875" y="6535738"/>
          <p14:tracePt t="63212" x="3990975" y="6535738"/>
          <p14:tracePt t="63220" x="4038600" y="6564313"/>
          <p14:tracePt t="63224" x="4086225" y="6573838"/>
          <p14:tracePt t="63237" x="4105275" y="6573838"/>
          <p14:tracePt t="63244" x="4143375" y="6583363"/>
          <p14:tracePt t="63260" x="4152900" y="6583363"/>
          <p14:tracePt t="63377" x="4162425" y="6592888"/>
          <p14:tracePt t="64344" x="4179888" y="6592888"/>
          <p14:tracePt t="64360" x="4189413" y="6583363"/>
          <p14:tracePt t="64574" x="4208463" y="6573838"/>
          <p14:tracePt t="65785" x="4237038" y="6573838"/>
          <p14:tracePt t="65800" x="4313238" y="6564313"/>
          <p14:tracePt t="65804" x="4389438" y="6564313"/>
          <p14:tracePt t="65808" x="4416425" y="6564313"/>
          <p14:tracePt t="65812" x="4473575" y="6564313"/>
          <p14:tracePt t="65817" x="4549775" y="6564313"/>
          <p14:tracePt t="65820" x="4643438" y="6564313"/>
          <p14:tracePt t="65824" x="4748213" y="6564313"/>
          <p14:tracePt t="65828" x="4843463" y="6564313"/>
          <p14:tracePt t="65832" x="4937125" y="6564313"/>
          <p14:tracePt t="65840" x="5013325" y="6564313"/>
          <p14:tracePt t="65848" x="5070475" y="6564313"/>
          <p14:tracePt t="65856" x="5126038" y="6564313"/>
          <p14:tracePt t="65864" x="5192713" y="6564313"/>
          <p14:tracePt t="65872" x="5221288" y="6564313"/>
          <p14:tracePt t="65880" x="5278438" y="6564313"/>
          <p14:tracePt t="65884" x="5305425" y="6573838"/>
          <p14:tracePt t="65888" x="5353050" y="6573838"/>
          <p14:tracePt t="65896" x="5410200" y="6583363"/>
          <p14:tracePt t="65904" x="5486400" y="6583363"/>
          <p14:tracePt t="65908" x="5514975" y="6583363"/>
          <p14:tracePt t="65920" x="5570538" y="6602413"/>
          <p14:tracePt t="65932" x="5675313" y="6630988"/>
          <p14:tracePt t="65940" x="5768975" y="6659563"/>
          <p14:tracePt t="65948" x="5892800" y="6688138"/>
          <p14:tracePt t="65956" x="5969000" y="6716713"/>
          <p14:tracePt t="65964" x="6005513" y="6716713"/>
          <p14:tracePt t="65972" x="6015038" y="6716713"/>
          <p14:tracePt t="66044" x="6024563" y="6716713"/>
          <p14:tracePt t="66117" x="6024563" y="6707188"/>
          <p14:tracePt t="66124" x="6034088" y="6678613"/>
          <p14:tracePt t="66132" x="6043613" y="6650038"/>
          <p14:tracePt t="66140" x="6043613" y="6602413"/>
          <p14:tracePt t="66148" x="6043613" y="6564313"/>
          <p14:tracePt t="66152" x="6043613" y="6526213"/>
          <p14:tracePt t="66164" x="6053138" y="6489700"/>
          <p14:tracePt t="66172" x="6081713" y="6423025"/>
          <p14:tracePt t="66180" x="6081713" y="6403975"/>
          <p14:tracePt t="66188" x="6081713" y="6346825"/>
          <p14:tracePt t="66196" x="6091238" y="6318250"/>
          <p14:tracePt t="66204" x="6110288" y="6289675"/>
          <p14:tracePt t="66212" x="6129338" y="6243638"/>
          <p14:tracePt t="66220" x="6148388" y="6176963"/>
          <p14:tracePt t="66228" x="6148388" y="6138863"/>
          <p14:tracePt t="66236" x="6176963" y="6072188"/>
          <p14:tracePt t="66244" x="6176963" y="5997575"/>
          <p14:tracePt t="66252" x="6186488" y="5921375"/>
          <p14:tracePt t="66260" x="6186488" y="5845175"/>
          <p14:tracePt t="66268" x="6205538" y="5761038"/>
          <p14:tracePt t="66276" x="6205538" y="5703888"/>
          <p14:tracePt t="66284" x="6205538" y="5665788"/>
          <p14:tracePt t="66292" x="6205538" y="5627688"/>
          <p14:tracePt t="66301" x="6205538" y="5608638"/>
          <p14:tracePt t="66364" x="6213475" y="5591175"/>
          <p14:tracePt t="66380" x="6213475" y="5562600"/>
          <p14:tracePt t="66388" x="6213475" y="5543550"/>
          <p14:tracePt t="66396" x="6213475" y="5524500"/>
          <p14:tracePt t="66404" x="6213475" y="5514975"/>
          <p14:tracePt t="66412" x="6213475" y="5495925"/>
          <p14:tracePt t="66436" x="6213475" y="5486400"/>
          <p14:tracePt t="66500" x="6213475" y="5467350"/>
          <p14:tracePt t="66508" x="6213475" y="5438775"/>
          <p14:tracePt t="66524" x="6213475" y="5410200"/>
          <p14:tracePt t="66540" x="6213475" y="5391150"/>
          <p14:tracePt t="66544" x="6213475" y="5354638"/>
          <p14:tracePt t="66553" x="6213475" y="5335588"/>
          <p14:tracePt t="66560" x="6213475" y="5297488"/>
          <p14:tracePt t="66569" x="6205538" y="5259388"/>
          <p14:tracePt t="66576" x="6196013" y="5230813"/>
          <p14:tracePt t="66585" x="6186488" y="5192713"/>
          <p14:tracePt t="66592" x="6167438" y="5173663"/>
          <p14:tracePt t="66601" x="6167438" y="5154613"/>
          <p14:tracePt t="66604" x="6129338" y="5108575"/>
          <p14:tracePt t="66617" x="6129338" y="5099050"/>
          <p14:tracePt t="66624" x="6091238" y="5060950"/>
          <p14:tracePt t="66632" x="6062663" y="5032375"/>
          <p14:tracePt t="66640" x="6043613" y="5022850"/>
          <p14:tracePt t="66648" x="6024563" y="4994275"/>
          <p14:tracePt t="66656" x="6015038" y="4994275"/>
          <p14:tracePt t="66664" x="6005513" y="4984750"/>
          <p14:tracePt t="66716" x="5995988" y="4984750"/>
          <p14:tracePt t="66724" x="5969000" y="4975225"/>
          <p14:tracePt t="66740" x="5940425" y="4975225"/>
          <p14:tracePt t="66748" x="5883275" y="4937125"/>
          <p14:tracePt t="66756" x="5864225" y="4937125"/>
          <p14:tracePt t="66764" x="5826125" y="4937125"/>
          <p14:tracePt t="66772" x="5759450" y="4910138"/>
          <p14:tracePt t="66780" x="5732463" y="4900613"/>
          <p14:tracePt t="66788" x="5675313" y="4900613"/>
          <p14:tracePt t="66804" x="5646738" y="4900613"/>
          <p14:tracePt t="66812" x="5608638" y="4891088"/>
          <p14:tracePt t="66844" x="5589588" y="4891088"/>
          <p14:tracePt t="66853" x="5580063" y="4891088"/>
          <p14:tracePt t="66860" x="5561013" y="4891088"/>
          <p14:tracePt t="66869" x="5532438" y="4891088"/>
          <p14:tracePt t="66877" x="5505450" y="4891088"/>
          <p14:tracePt t="66885" x="5448300" y="4891088"/>
          <p14:tracePt t="66892" x="5400675" y="4891088"/>
          <p14:tracePt t="66902" x="5362575" y="4891088"/>
          <p14:tracePt t="66908" x="5314950" y="4891088"/>
          <p14:tracePt t="66918" x="5278438" y="4891088"/>
          <p14:tracePt t="66924" x="5240338" y="4900613"/>
          <p14:tracePt t="66933" x="5183188" y="4937125"/>
          <p14:tracePt t="66940" x="5164138" y="4956175"/>
          <p14:tracePt t="66949" x="5116513" y="4984750"/>
          <p14:tracePt t="66956" x="5087938" y="5003800"/>
          <p14:tracePt t="66964" x="5070475" y="5022850"/>
          <p14:tracePt t="66972" x="5032375" y="5060950"/>
          <p14:tracePt t="66980" x="5013325" y="5089525"/>
          <p14:tracePt t="66988" x="4994275" y="5118100"/>
          <p14:tracePt t="66998" x="4965700" y="5164138"/>
          <p14:tracePt t="67006" x="4918075" y="5221288"/>
          <p14:tracePt t="67013" x="4899025" y="5249863"/>
          <p14:tracePt t="67019" x="4879975" y="5278438"/>
          <p14:tracePt t="67029" x="4860925" y="5316538"/>
          <p14:tracePt t="67037" x="4824413" y="5364163"/>
          <p14:tracePt t="67044" x="4814888" y="5419725"/>
          <p14:tracePt t="67052" x="4786313" y="5505450"/>
          <p14:tracePt t="67060" x="4776788" y="5562600"/>
          <p14:tracePt t="67069" x="4710113" y="5591175"/>
          <p14:tracePt t="67076" x="4700588" y="5618163"/>
          <p14:tracePt t="67085" x="4700588" y="5637213"/>
          <p14:tracePt t="67092" x="4691063" y="5656263"/>
          <p14:tracePt t="67101" x="4681538" y="5675313"/>
          <p14:tracePt t="67108" x="4681538" y="5694363"/>
          <p14:tracePt t="67117" x="4681538" y="5713413"/>
          <p14:tracePt t="67124" x="4681538" y="5741988"/>
          <p14:tracePt t="67132" x="4681538" y="5789613"/>
          <p14:tracePt t="67140" x="4681538" y="5827713"/>
          <p14:tracePt t="67144" x="4681538" y="5873750"/>
          <p14:tracePt t="67152" x="4681538" y="5930900"/>
          <p14:tracePt t="67160" x="4681538" y="5988050"/>
          <p14:tracePt t="67168" x="4681538" y="6045200"/>
          <p14:tracePt t="67176" x="4681538" y="6100763"/>
          <p14:tracePt t="67184" x="4681538" y="6138863"/>
          <p14:tracePt t="67192" x="4691063" y="6176963"/>
          <p14:tracePt t="67201" x="4719638" y="6215063"/>
          <p14:tracePt t="67204" x="4738688" y="6253163"/>
          <p14:tracePt t="67217" x="4757738" y="6299200"/>
          <p14:tracePt t="67224" x="4805363" y="6365875"/>
          <p14:tracePt t="67232" x="4824413" y="6384925"/>
          <p14:tracePt t="67240" x="4833938" y="6394450"/>
          <p14:tracePt t="67248" x="4833938" y="6403975"/>
          <p14:tracePt t="67312" x="4860925" y="6413500"/>
          <p14:tracePt t="67320" x="4899025" y="6423025"/>
          <p14:tracePt t="67328" x="4937125" y="6423025"/>
          <p14:tracePt t="67336" x="5013325" y="6423025"/>
          <p14:tracePt t="67348" x="5041900" y="6432550"/>
          <p14:tracePt t="67356" x="5116513" y="6451600"/>
          <p14:tracePt t="67364" x="5173663" y="6451600"/>
          <p14:tracePt t="67372" x="5249863" y="6461125"/>
          <p14:tracePt t="67380" x="5314950" y="6470650"/>
          <p14:tracePt t="67388" x="5372100" y="6489700"/>
          <p14:tracePt t="67396" x="5391150" y="6489700"/>
          <p14:tracePt t="67469" x="5400675" y="6489700"/>
          <p14:tracePt t="67486" x="5448300" y="6442075"/>
          <p14:tracePt t="67494" x="5467350" y="6423025"/>
          <p14:tracePt t="67503" x="5486400" y="6394450"/>
          <p14:tracePt t="67509" x="5514975" y="6375400"/>
          <p14:tracePt t="67518" x="5551488" y="6346825"/>
          <p14:tracePt t="67524" x="5570538" y="6327775"/>
          <p14:tracePt t="67532" x="5580063" y="6318250"/>
          <p14:tracePt t="67536" x="5599113" y="6299200"/>
          <p14:tracePt t="67540" x="5618163" y="6281738"/>
          <p14:tracePt t="67553" x="5627688" y="6272213"/>
          <p14:tracePt t="67560" x="5656263" y="6243638"/>
          <p14:tracePt t="67576" x="5675313" y="6215063"/>
          <p14:tracePt t="67584" x="5694363" y="6167438"/>
          <p14:tracePt t="67592" x="5713413" y="6129338"/>
          <p14:tracePt t="67600" x="5713413" y="6072188"/>
          <p14:tracePt t="67608" x="5751513" y="6007100"/>
          <p14:tracePt t="67617" x="5751513" y="5949950"/>
          <p14:tracePt t="67624" x="5778500" y="5873750"/>
          <p14:tracePt t="67632" x="5778500" y="5835650"/>
          <p14:tracePt t="67640" x="5778500" y="5770563"/>
          <p14:tracePt t="67648" x="5778500" y="5694363"/>
          <p14:tracePt t="67656" x="5788025" y="5656263"/>
          <p14:tracePt t="67664" x="5788025" y="5618163"/>
          <p14:tracePt t="67672" x="5788025" y="5591175"/>
          <p14:tracePt t="67680" x="5788025" y="5543550"/>
          <p14:tracePt t="67688" x="5788025" y="5505450"/>
          <p14:tracePt t="67696" x="5788025" y="5467350"/>
          <p14:tracePt t="67704" x="5788025" y="5400675"/>
          <p14:tracePt t="67712" x="5788025" y="5345113"/>
          <p14:tracePt t="67720" x="5788025" y="5287963"/>
          <p14:tracePt t="67732" x="5788025" y="5221288"/>
          <p14:tracePt t="67736" x="5788025" y="5192713"/>
          <p14:tracePt t="67748" x="5788025" y="5154613"/>
          <p14:tracePt t="67756" x="5778500" y="5118100"/>
          <p14:tracePt t="67764" x="5778500" y="5089525"/>
          <p14:tracePt t="67772" x="5768975" y="5080000"/>
          <p14:tracePt t="67844" x="5768975" y="5070475"/>
          <p14:tracePt t="67853" x="5741988" y="5070475"/>
          <p14:tracePt t="67868" x="5694363" y="5070475"/>
          <p14:tracePt t="67876" x="5665788" y="5070475"/>
          <p14:tracePt t="67884" x="5618163" y="5060950"/>
          <p14:tracePt t="67892" x="5561013" y="5060950"/>
          <p14:tracePt t="67901" x="5524500" y="5051425"/>
          <p14:tracePt t="67908" x="5476875" y="5051425"/>
          <p14:tracePt t="67917" x="5438775" y="5051425"/>
          <p14:tracePt t="67924" x="5400675" y="5051425"/>
          <p14:tracePt t="67932" x="5372100" y="5051425"/>
          <p14:tracePt t="67940" x="5343525" y="5051425"/>
          <p14:tracePt t="67948" x="5324475" y="5051425"/>
          <p14:tracePt t="67956" x="5314950" y="5051425"/>
          <p14:tracePt t="67964" x="5287963" y="5070475"/>
          <p14:tracePt t="67972" x="5268913" y="5089525"/>
          <p14:tracePt t="67976" x="5249863" y="5137150"/>
          <p14:tracePt t="67988" x="5249863" y="5173663"/>
          <p14:tracePt t="67996" x="5211763" y="5221288"/>
          <p14:tracePt t="68004" x="5173663" y="5287963"/>
          <p14:tracePt t="68012" x="5164138" y="5335588"/>
          <p14:tracePt t="68020" x="5135563" y="5381625"/>
          <p14:tracePt t="68028" x="5087938" y="5419725"/>
          <p14:tracePt t="68036" x="5041900" y="5457825"/>
          <p14:tracePt t="68044" x="5003800" y="5486400"/>
          <p14:tracePt t="68052" x="4956175" y="5524500"/>
          <p14:tracePt t="68060" x="4927600" y="5553075"/>
          <p14:tracePt t="68068" x="4870450" y="5608638"/>
          <p14:tracePt t="68076" x="4833938" y="5675313"/>
          <p14:tracePt t="68084" x="4824413" y="5703888"/>
          <p14:tracePt t="68092" x="4814888" y="5761038"/>
          <p14:tracePt t="68101" x="4814888" y="5808663"/>
          <p14:tracePt t="68108" x="4814888" y="5873750"/>
          <p14:tracePt t="68118" x="4814888" y="5959475"/>
          <p14:tracePt t="68124" x="4814888" y="6035675"/>
          <p14:tracePt t="68132" x="4843463" y="6119813"/>
          <p14:tracePt t="68140" x="4879975" y="6186488"/>
          <p14:tracePt t="68148" x="4956175" y="6253163"/>
          <p14:tracePt t="68156" x="5003800" y="6318250"/>
          <p14:tracePt t="68164" x="5060950" y="6384925"/>
          <p14:tracePt t="68168" x="5116513" y="6442075"/>
          <p14:tracePt t="68180" x="5135563" y="6461125"/>
          <p14:tracePt t="68188" x="5164138" y="6508750"/>
          <p14:tracePt t="68196" x="5202238" y="6526213"/>
          <p14:tracePt t="68204" x="5249863" y="6554788"/>
          <p14:tracePt t="68212" x="5297488" y="6583363"/>
          <p14:tracePt t="68220" x="5324475" y="6621463"/>
          <p14:tracePt t="68228" x="5391150" y="6650038"/>
          <p14:tracePt t="68232" x="5419725" y="6669088"/>
          <p14:tracePt t="68236" x="5457825" y="6678613"/>
          <p14:tracePt t="68248" x="5514975" y="6716713"/>
          <p14:tracePt t="68262" x="5541963" y="6716713"/>
          <p14:tracePt t="68271" x="5580063" y="6726238"/>
          <p14:tracePt t="68278" x="5608638" y="6735763"/>
          <p14:tracePt t="68288" x="5618163" y="6735763"/>
          <p14:tracePt t="68293" x="5637213" y="6735763"/>
          <p14:tracePt t="68302" x="5665788" y="6735763"/>
          <p14:tracePt t="68318" x="5684838" y="6735763"/>
          <p14:tracePt t="68324" x="5703888" y="6726238"/>
          <p14:tracePt t="68333" x="5732463" y="6707188"/>
          <p14:tracePt t="68340" x="5741988" y="6697663"/>
          <p14:tracePt t="68348" x="5751513" y="6697663"/>
          <p14:tracePt t="68356" x="5768975" y="6688138"/>
          <p14:tracePt t="68360" x="5788025" y="6688138"/>
          <p14:tracePt t="68372" x="5807075" y="6688138"/>
          <p14:tracePt t="68380" x="5816600" y="6688138"/>
          <p14:tracePt t="68388" x="5826125" y="6688138"/>
          <p14:tracePt t="68976" x="5826125" y="6659563"/>
          <p14:tracePt t="68984" x="5807075" y="6640513"/>
          <p14:tracePt t="68992" x="5797550" y="6630988"/>
          <p14:tracePt t="69024" x="5797550" y="6621463"/>
          <p14:tracePt t="69032" x="5788025" y="6611938"/>
          <p14:tracePt t="69052" x="5788025" y="6592888"/>
          <p14:tracePt t="69068" x="5788025" y="6573838"/>
          <p14:tracePt t="69076" x="5788025" y="6564313"/>
          <p14:tracePt t="69196" x="5807075" y="6564313"/>
          <p14:tracePt t="69204" x="5854700" y="6564313"/>
          <p14:tracePt t="69214" x="5892800" y="6564313"/>
          <p14:tracePt t="69222" x="5940425" y="6564313"/>
          <p14:tracePt t="69228" x="5969000" y="6564313"/>
          <p14:tracePt t="69236" x="6005513" y="6564313"/>
          <p14:tracePt t="69244" x="6043613" y="6545263"/>
          <p14:tracePt t="69248" x="6062663" y="6526213"/>
          <p14:tracePt t="69260" x="6110288" y="6499225"/>
          <p14:tracePt t="69268" x="6119813" y="6489700"/>
          <p14:tracePt t="69276" x="6157913" y="6470650"/>
          <p14:tracePt t="69285" x="6205538" y="6442075"/>
          <p14:tracePt t="69292" x="6232525" y="6432550"/>
          <p14:tracePt t="69300" x="6289675" y="6432550"/>
          <p14:tracePt t="69308" x="6337300" y="6432550"/>
          <p14:tracePt t="69317" x="6394450" y="6432550"/>
          <p14:tracePt t="69324" x="6469063" y="6403975"/>
          <p14:tracePt t="69332" x="6535738" y="6394450"/>
          <p14:tracePt t="69340" x="6573838" y="6384925"/>
          <p14:tracePt t="69348" x="6611938" y="6375400"/>
          <p14:tracePt t="69356" x="6640513" y="6365875"/>
          <p14:tracePt t="69364" x="6650038" y="6365875"/>
          <p14:tracePt t="69476" x="6659563" y="6356350"/>
          <p14:tracePt t="69604" x="6677025" y="6337300"/>
          <p14:tracePt t="69608" x="6686550" y="6327775"/>
          <p14:tracePt t="69617" x="6696075" y="6318250"/>
          <p14:tracePt t="69624" x="6705600" y="6308725"/>
          <p14:tracePt t="69632" x="6724650" y="6299200"/>
          <p14:tracePt t="69640" x="6743700" y="6281738"/>
          <p14:tracePt t="69648" x="6772275" y="6272213"/>
          <p14:tracePt t="69656" x="6791325" y="6253163"/>
          <p14:tracePt t="69664" x="6829425" y="6234113"/>
          <p14:tracePt t="69672" x="6858000" y="6224588"/>
          <p14:tracePt t="69680" x="6886575" y="6196013"/>
          <p14:tracePt t="69688" x="6951663" y="6157913"/>
          <p14:tracePt t="69696" x="6989763" y="6110288"/>
          <p14:tracePt t="69704" x="7037388" y="6072188"/>
          <p14:tracePt t="69712" x="7065963" y="6045200"/>
          <p14:tracePt t="69720" x="7104063" y="6007100"/>
          <p14:tracePt t="69728" x="7140575" y="5940425"/>
          <p14:tracePt t="69736" x="7178675" y="5892800"/>
          <p14:tracePt t="69744" x="7235825" y="5827713"/>
          <p14:tracePt t="69752" x="7292975" y="5761038"/>
          <p14:tracePt t="69760" x="7331075" y="5713413"/>
          <p14:tracePt t="69769" x="7396163" y="5637213"/>
          <p14:tracePt t="69776" x="7472363" y="5553075"/>
          <p14:tracePt t="69785" x="7539038" y="5486400"/>
          <p14:tracePt t="69796" x="7585075" y="5448300"/>
          <p14:tracePt t="69800" x="7642225" y="5372100"/>
          <p14:tracePt t="69812" x="7680325" y="5307013"/>
          <p14:tracePt t="69820" x="7737475" y="5240338"/>
          <p14:tracePt t="69828" x="7766050" y="5173663"/>
          <p14:tracePt t="69836" x="7785100" y="5137150"/>
          <p14:tracePt t="69844" x="7793038" y="5070475"/>
          <p14:tracePt t="69853" x="7821613" y="5003800"/>
          <p14:tracePt t="69860" x="7850188" y="4927600"/>
          <p14:tracePt t="69868" x="7850188" y="4881563"/>
          <p14:tracePt t="69876" x="7859713" y="4852988"/>
          <p14:tracePt t="69884" x="7859713" y="4805363"/>
          <p14:tracePt t="69892" x="7859713" y="4786313"/>
          <p14:tracePt t="69900" x="7859713" y="4757738"/>
          <p14:tracePt t="69908" x="7859713" y="4748213"/>
          <p14:tracePt t="69917" x="7859713" y="4738688"/>
          <p14:tracePt t="69924" x="7859713" y="4719638"/>
          <p14:tracePt t="69928" x="7859713" y="4700588"/>
          <p14:tracePt t="69936" x="7840663" y="4673600"/>
          <p14:tracePt t="69944" x="7802563" y="4625975"/>
          <p14:tracePt t="69953" x="7775575" y="4597400"/>
          <p14:tracePt t="69960" x="7708900" y="4559300"/>
          <p14:tracePt t="69968" x="7623175" y="4483100"/>
          <p14:tracePt t="69976" x="7558088" y="4456113"/>
          <p14:tracePt t="69984" x="7472363" y="4437063"/>
          <p14:tracePt t="69988" x="7386638" y="4408488"/>
          <p14:tracePt t="70001" x="7348538" y="4398963"/>
          <p14:tracePt t="70008" x="7302500" y="4398963"/>
          <p14:tracePt t="70017" x="7292975" y="4398963"/>
          <p14:tracePt t="70032" x="7273925" y="4398963"/>
          <p14:tracePt t="70040" x="7264400" y="4437063"/>
          <p14:tracePt t="70048" x="7245350" y="4464050"/>
          <p14:tracePt t="70056" x="7245350" y="4492625"/>
          <p14:tracePt t="70060" x="7245350" y="4568825"/>
          <p14:tracePt t="70072" x="7245350" y="4597400"/>
          <p14:tracePt t="70084" x="7245350" y="4645025"/>
          <p14:tracePt t="70092" x="7235825" y="4700588"/>
          <p14:tracePt t="70101" x="7216775" y="4748213"/>
          <p14:tracePt t="70108" x="7188200" y="4795838"/>
          <p14:tracePt t="70116" x="7150100" y="4843463"/>
          <p14:tracePt t="70124" x="7104063" y="4891088"/>
          <p14:tracePt t="70132" x="7056438" y="4946650"/>
          <p14:tracePt t="70140" x="7008813" y="4965700"/>
          <p14:tracePt t="70148" x="6970713" y="5003800"/>
          <p14:tracePt t="70156" x="6942138" y="5013325"/>
          <p14:tracePt t="70164" x="6904038" y="5032375"/>
          <p14:tracePt t="70172" x="6894513" y="5032375"/>
          <p14:tracePt t="70184" x="6886575" y="5041900"/>
          <p14:tracePt t="70252" x="6867525" y="5060950"/>
          <p14:tracePt t="70280" x="6867525" y="5080000"/>
          <p14:tracePt t="70288" x="6867525" y="5108575"/>
          <p14:tracePt t="70296" x="6867525" y="5127625"/>
          <p14:tracePt t="70304" x="6867525" y="5164138"/>
          <p14:tracePt t="70312" x="6886575" y="5202238"/>
          <p14:tracePt t="70321" x="6904038" y="5230813"/>
          <p14:tracePt t="70328" x="6932613" y="5259388"/>
          <p14:tracePt t="70337" x="6961188" y="5297488"/>
          <p14:tracePt t="70344" x="6999288" y="5364163"/>
          <p14:tracePt t="70349" x="7018338" y="5381625"/>
          <p14:tracePt t="70360" x="7027863" y="5391150"/>
          <p14:tracePt t="70368" x="7046913" y="5410200"/>
          <p14:tracePt t="70376" x="7065963" y="5410200"/>
          <p14:tracePt t="70385" x="7075488" y="5410200"/>
          <p14:tracePt t="70396" x="7094538" y="5410200"/>
          <p14:tracePt t="70408" x="7104063" y="5410200"/>
          <p14:tracePt t="70420" x="7112000" y="5410200"/>
          <p14:tracePt t="70428" x="7140575" y="5410200"/>
          <p14:tracePt t="70437" x="7169150" y="5372100"/>
          <p14:tracePt t="70444" x="7197725" y="5345113"/>
          <p14:tracePt t="70453" x="7197725" y="5335588"/>
          <p14:tracePt t="70469" x="7216775" y="5297488"/>
          <p14:tracePt t="70476" x="7226300" y="5287963"/>
          <p14:tracePt t="70540" x="7226300" y="5278438"/>
          <p14:tracePt t="70557" x="7226300" y="5268913"/>
          <p14:tracePt t="70564" x="7207250" y="5259388"/>
          <p14:tracePt t="70572" x="7169150" y="5240338"/>
          <p14:tracePt t="70580" x="7112000" y="5240338"/>
          <p14:tracePt t="70585" x="7065963" y="5230813"/>
          <p14:tracePt t="70588" x="7018338" y="5230813"/>
          <p14:tracePt t="70604" x="6980238" y="5230813"/>
          <p14:tracePt t="70612" x="6904038" y="5230813"/>
          <p14:tracePt t="70620" x="6877050" y="5230813"/>
          <p14:tracePt t="70628" x="6800850" y="5230813"/>
          <p14:tracePt t="70636" x="6705600" y="5249863"/>
          <p14:tracePt t="70644" x="6592888" y="5259388"/>
          <p14:tracePt t="70653" x="6497638" y="5259388"/>
          <p14:tracePt t="70660" x="6384925" y="5259388"/>
          <p14:tracePt t="70668" x="6289675" y="5259388"/>
          <p14:tracePt t="70676" x="6167438" y="5278438"/>
          <p14:tracePt t="70685" x="6091238" y="5287963"/>
          <p14:tracePt t="70692" x="6015038" y="5287963"/>
          <p14:tracePt t="70701" x="5949950" y="5307013"/>
          <p14:tracePt t="70708" x="5892800" y="5316538"/>
          <p14:tracePt t="70712" x="5854700" y="5335588"/>
          <p14:tracePt t="70724" x="5826125" y="5345113"/>
          <p14:tracePt t="70732" x="5816600" y="5354638"/>
          <p14:tracePt t="70740" x="5807075" y="5364163"/>
          <p14:tracePt t="71036" x="5816600" y="5364163"/>
          <p14:tracePt t="71044" x="5826125" y="5364163"/>
          <p14:tracePt t="71053" x="5835650" y="5364163"/>
          <p14:tracePt t="71060" x="5864225" y="5364163"/>
          <p14:tracePt t="71068" x="5921375" y="5391150"/>
          <p14:tracePt t="71076" x="5969000" y="5410200"/>
          <p14:tracePt t="71085" x="5995988" y="5419725"/>
          <p14:tracePt t="71092" x="6043613" y="5448300"/>
          <p14:tracePt t="71096" x="6129338" y="5467350"/>
          <p14:tracePt t="71108" x="6205538" y="5495925"/>
          <p14:tracePt t="71116" x="6308725" y="5524500"/>
          <p14:tracePt t="71124" x="6394450" y="5553075"/>
          <p14:tracePt t="71132" x="6469063" y="5581650"/>
          <p14:tracePt t="71140" x="6535738" y="5591175"/>
          <p14:tracePt t="71148" x="6564313" y="5591175"/>
          <p14:tracePt t="71156" x="6592888" y="5591175"/>
          <p14:tracePt t="71188" x="6602413" y="5591175"/>
          <p14:tracePt t="71236" x="6611938" y="5581650"/>
          <p14:tracePt t="71244" x="6630988" y="5562600"/>
          <p14:tracePt t="71252" x="6650038" y="5562600"/>
          <p14:tracePt t="71260" x="6667500" y="5553075"/>
          <p14:tracePt t="71268" x="6696075" y="5553075"/>
          <p14:tracePt t="71276" x="6724650" y="5543550"/>
          <p14:tracePt t="71284" x="6743700" y="5543550"/>
          <p14:tracePt t="71292" x="6762750" y="5543550"/>
          <p14:tracePt t="71301" x="6781800" y="5534025"/>
          <p14:tracePt t="72830" x="6838950" y="5543550"/>
          <p14:tracePt t="72846" x="6858000" y="5553075"/>
          <p14:tracePt t="72849" x="6894513" y="5581650"/>
          <p14:tracePt t="72856" x="6904038" y="5581650"/>
          <p14:tracePt t="72876" x="6942138" y="5618163"/>
          <p14:tracePt t="72884" x="6970713" y="5646738"/>
          <p14:tracePt t="72892" x="7027863" y="5703888"/>
          <p14:tracePt t="72896" x="7075488" y="5751513"/>
          <p14:tracePt t="72900" x="7159625" y="5808663"/>
          <p14:tracePt t="72904" x="7197725" y="5827713"/>
          <p14:tracePt t="72908" x="7226300" y="5873750"/>
          <p14:tracePt t="72912" x="7245350" y="5902325"/>
          <p14:tracePt t="72988" x="7245350" y="5911850"/>
          <p14:tracePt t="72996" x="7235825" y="5911850"/>
        </p14:tracePtLst>
      </p14:laserTraceLst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008967"/>
          </a:xfrm>
        </p:spPr>
        <p:txBody>
          <a:bodyPr>
            <a:normAutofit/>
          </a:bodyPr>
          <a:lstStyle/>
          <a:p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r>
              <a:rPr lang="da-DK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</a:t>
            </a:r>
            <a:br>
              <a:rPr lang="da-DK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Bagsiden af en gammel inspektionslampe </a:t>
            </a:r>
            <a:endParaRPr lang="da-DK" sz="1800" dirty="0"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6695926" y="355669"/>
            <a:ext cx="1088001" cy="10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66847" y="355669"/>
            <a:ext cx="1169908" cy="1008968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D656280B-F5A4-82B2-98AB-E0B16FD1E1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22918" y="1697251"/>
            <a:ext cx="4544066" cy="5080593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D3465058-203A-4F85-B2A9-BD6D22F2FDF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574138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165"/>
    </mc:Choice>
    <mc:Fallback>
      <p:transition spd="slow" advTm="351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36" x="6999288" y="5732463"/>
          <p14:tracePt t="2416" x="6961188" y="5732463"/>
          <p14:tracePt t="2424" x="6932613" y="5732463"/>
          <p14:tracePt t="2464" x="6923088" y="5722938"/>
          <p14:tracePt t="2471" x="6923088" y="5684838"/>
          <p14:tracePt t="2480" x="6932613" y="5665788"/>
          <p14:tracePt t="2488" x="6942138" y="5627688"/>
          <p14:tracePt t="2496" x="6942138" y="5581650"/>
          <p14:tracePt t="2504" x="6942138" y="5553075"/>
          <p14:tracePt t="2512" x="6961188" y="5495925"/>
          <p14:tracePt t="2520" x="6970713" y="5457825"/>
          <p14:tracePt t="2528" x="6989763" y="5400675"/>
          <p14:tracePt t="2536" x="7018338" y="5354638"/>
          <p14:tracePt t="2544" x="7037388" y="5326063"/>
          <p14:tracePt t="2551" x="7046913" y="5287963"/>
          <p14:tracePt t="2568" x="7056438" y="5278438"/>
          <p14:tracePt t="2976" x="7094538" y="5249863"/>
          <p14:tracePt t="2988" x="7140575" y="5249863"/>
          <p14:tracePt t="2996" x="7197725" y="5230813"/>
          <p14:tracePt t="3000" x="7245350" y="5221288"/>
          <p14:tracePt t="3024" x="7273925" y="5211763"/>
          <p14:tracePt t="3040" x="7283450" y="5202238"/>
          <p14:tracePt t="3048" x="7292975" y="5183188"/>
          <p14:tracePt t="3052" x="7302500" y="5173663"/>
          <p14:tracePt t="3060" x="7302500" y="5164138"/>
          <p14:tracePt t="3068" x="7331075" y="5127625"/>
          <p14:tracePt t="3076" x="7331075" y="5118100"/>
          <p14:tracePt t="3088" x="7339013" y="5089525"/>
          <p14:tracePt t="3092" x="7358063" y="5060950"/>
          <p14:tracePt t="3096" x="7367588" y="5032375"/>
          <p14:tracePt t="3104" x="7386638" y="5013325"/>
          <p14:tracePt t="3112" x="7396163" y="5003800"/>
          <p14:tracePt t="3120" x="7396163" y="4994275"/>
          <p14:tracePt t="3408" x="7415213" y="4984750"/>
          <p14:tracePt t="3424" x="7481888" y="4984750"/>
          <p14:tracePt t="3432" x="7529513" y="4984750"/>
          <p14:tracePt t="3440" x="7632700" y="5013325"/>
          <p14:tracePt t="3448" x="7727950" y="5041900"/>
          <p14:tracePt t="3456" x="7831138" y="5070475"/>
          <p14:tracePt t="3465" x="7907338" y="5089525"/>
          <p14:tracePt t="3472" x="7974013" y="5099050"/>
          <p14:tracePt t="3476" x="8029575" y="5108575"/>
          <p14:tracePt t="3480" x="8086725" y="5108575"/>
          <p14:tracePt t="3492" x="8134350" y="5108575"/>
          <p14:tracePt t="3501" x="8162925" y="5108575"/>
          <p14:tracePt t="3508" x="8191500" y="5089525"/>
          <p14:tracePt t="3532" x="8220075" y="5080000"/>
          <p14:tracePt t="3540" x="8239125" y="5060950"/>
          <p14:tracePt t="3548" x="8256588" y="5032375"/>
          <p14:tracePt t="3556" x="8275638" y="4994275"/>
          <p14:tracePt t="3564" x="8313738" y="4965700"/>
          <p14:tracePt t="3572" x="8332788" y="4946650"/>
          <p14:tracePt t="3576" x="8361363" y="4900613"/>
          <p14:tracePt t="3588" x="8370888" y="4881563"/>
          <p14:tracePt t="3596" x="8380413" y="4862513"/>
          <p14:tracePt t="3986" x="8380413" y="4852988"/>
          <p14:tracePt t="4020" x="8380413" y="4833938"/>
          <p14:tracePt t="4032" x="8370888" y="4833938"/>
          <p14:tracePt t="4659" x="8361363" y="4824413"/>
          <p14:tracePt t="4672" x="8361363" y="4814888"/>
          <p14:tracePt t="4676" x="8370888" y="4814888"/>
          <p14:tracePt t="4684" x="8380413" y="4795838"/>
          <p14:tracePt t="4744" x="8380413" y="4786313"/>
          <p14:tracePt t="5040" x="8370888" y="4776788"/>
          <p14:tracePt t="5052" x="8323263" y="4767263"/>
          <p14:tracePt t="5060" x="8247063" y="4757738"/>
          <p14:tracePt t="5064" x="8143875" y="4738688"/>
          <p14:tracePt t="5072" x="8048625" y="4710113"/>
          <p14:tracePt t="5080" x="7907338" y="4683125"/>
          <p14:tracePt t="5088" x="7812088" y="4654550"/>
          <p14:tracePt t="5092" x="7727950" y="4625975"/>
          <p14:tracePt t="5096" x="7642225" y="4587875"/>
          <p14:tracePt t="5104" x="7548563" y="4521200"/>
          <p14:tracePt t="5112" x="7443788" y="4464050"/>
          <p14:tracePt t="5120" x="7339013" y="4408488"/>
          <p14:tracePt t="5128" x="7254875" y="4370388"/>
          <p14:tracePt t="5136" x="7169150" y="4313238"/>
          <p14:tracePt t="5144" x="7140575" y="4284663"/>
          <p14:tracePt t="5152" x="7131050" y="4275138"/>
          <p14:tracePt t="5160" x="7121525" y="4275138"/>
          <p14:tracePt t="5249" x="7112000" y="4275138"/>
          <p14:tracePt t="5257" x="7094538" y="4275138"/>
          <p14:tracePt t="5265" x="7085013" y="4275138"/>
          <p14:tracePt t="5272" x="7075488" y="4275138"/>
          <p14:tracePt t="5320" x="7065963" y="4275138"/>
          <p14:tracePt t="5328" x="7037388" y="4275138"/>
          <p14:tracePt t="5337" x="6989763" y="4237038"/>
          <p14:tracePt t="5344" x="6904038" y="4181475"/>
          <p14:tracePt t="5348" x="6877050" y="4171950"/>
          <p14:tracePt t="5356" x="6800850" y="4133850"/>
          <p14:tracePt t="5364" x="6696075" y="4086225"/>
          <p14:tracePt t="5372" x="6554788" y="4029075"/>
          <p14:tracePt t="5380" x="6403975" y="3944938"/>
          <p14:tracePt t="5388" x="6242050" y="3868738"/>
          <p14:tracePt t="5396" x="6062663" y="3792538"/>
          <p14:tracePt t="5404" x="5892800" y="3708400"/>
          <p14:tracePt t="5412" x="5732463" y="3613150"/>
          <p14:tracePt t="5421" x="5589588" y="3538538"/>
          <p14:tracePt t="5428" x="5467350" y="3462338"/>
          <p14:tracePt t="5436" x="5362575" y="3405188"/>
          <p14:tracePt t="5444" x="5278438" y="3348038"/>
          <p14:tracePt t="5452" x="5202238" y="3302000"/>
          <p14:tracePt t="5460" x="5135563" y="3263900"/>
          <p14:tracePt t="5468" x="5070475" y="3225800"/>
          <p14:tracePt t="5472" x="4994275" y="3168650"/>
          <p14:tracePt t="5485" x="4927600" y="3111500"/>
          <p14:tracePt t="5492" x="4860925" y="3055938"/>
          <p14:tracePt t="5501" x="4795838" y="3008313"/>
          <p14:tracePt t="5508" x="4738688" y="2951163"/>
          <p14:tracePt t="5516" x="4710113" y="2922588"/>
          <p14:tracePt t="5524" x="4691063" y="2903538"/>
          <p14:tracePt t="5532" x="4681538" y="2894013"/>
          <p14:tracePt t="5568" x="4672013" y="2884488"/>
          <p14:tracePt t="5576" x="4672013" y="2874963"/>
          <p14:tracePt t="5585" x="4662488" y="2865438"/>
          <p14:tracePt t="5592" x="4633913" y="2838450"/>
          <p14:tracePt t="5602" x="4578350" y="2828925"/>
          <p14:tracePt t="5619" x="4464050" y="2800350"/>
          <p14:tracePt t="5624" x="4406900" y="2790825"/>
          <p14:tracePt t="5632" x="4303713" y="2771775"/>
          <p14:tracePt t="5640" x="4208463" y="2771775"/>
          <p14:tracePt t="5648" x="4095750" y="2771775"/>
          <p14:tracePt t="5656" x="4000500" y="2762250"/>
          <p14:tracePt t="5660" x="3925888" y="2762250"/>
          <p14:tracePt t="5664" x="3830638" y="2762250"/>
          <p14:tracePt t="5676" x="3811588" y="2743200"/>
          <p14:tracePt t="5685" x="3773488" y="2743200"/>
          <p14:tracePt t="5692" x="3763963" y="2733675"/>
          <p14:tracePt t="5757" x="3763963" y="2714625"/>
          <p14:tracePt t="5772" x="3725863" y="2714625"/>
          <p14:tracePt t="5780" x="3698875" y="2705100"/>
          <p14:tracePt t="5788" x="3651250" y="2695575"/>
          <p14:tracePt t="5796" x="3613150" y="2686050"/>
          <p14:tracePt t="5805" x="3527425" y="2657475"/>
          <p14:tracePt t="5812" x="3443288" y="2628900"/>
          <p14:tracePt t="5820" x="3405188" y="2601913"/>
          <p14:tracePt t="5828" x="3357563" y="2592388"/>
          <p14:tracePt t="5832" x="3328988" y="2573338"/>
          <p14:tracePt t="5844" x="3319463" y="2573338"/>
          <p14:tracePt t="6000" x="3309938" y="2563813"/>
          <p14:tracePt t="6012" x="3328988" y="2563813"/>
          <p14:tracePt t="6021" x="3348038" y="2554288"/>
          <p14:tracePt t="6024" x="3386138" y="2554288"/>
          <p14:tracePt t="6036" x="3443288" y="2554288"/>
          <p14:tracePt t="6044" x="3508375" y="2573338"/>
          <p14:tracePt t="6052" x="3565525" y="2573338"/>
          <p14:tracePt t="6060" x="3651250" y="2601913"/>
          <p14:tracePt t="6068" x="3679825" y="2611438"/>
          <p14:tracePt t="6076" x="3725863" y="2620963"/>
          <p14:tracePt t="6092" x="3821113" y="2647950"/>
          <p14:tracePt t="6108" x="3906838" y="2657475"/>
          <p14:tracePt t="6116" x="4000500" y="2686050"/>
          <p14:tracePt t="6120" x="4105275" y="2705100"/>
          <p14:tracePt t="6128" x="4198938" y="2714625"/>
          <p14:tracePt t="6136" x="4275138" y="2733675"/>
          <p14:tracePt t="6143" x="4379913" y="2743200"/>
          <p14:tracePt t="6160" x="4454525" y="2762250"/>
          <p14:tracePt t="6164" x="4549775" y="2771775"/>
          <p14:tracePt t="6168" x="4652963" y="2790825"/>
          <p14:tracePt t="6176" x="4748213" y="2800350"/>
          <p14:tracePt t="6184" x="4824413" y="2800350"/>
          <p14:tracePt t="6192" x="4918075" y="2809875"/>
          <p14:tracePt t="6200" x="5022850" y="2828925"/>
          <p14:tracePt t="6208" x="5116513" y="2838450"/>
          <p14:tracePt t="6216" x="5211763" y="2857500"/>
          <p14:tracePt t="6220" x="5314950" y="2865438"/>
          <p14:tracePt t="6224" x="5410200" y="2884488"/>
          <p14:tracePt t="6232" x="5438775" y="2884488"/>
          <p14:tracePt t="6240" x="5486400" y="2884488"/>
          <p14:tracePt t="6784" x="5505450" y="2903538"/>
          <p14:tracePt t="6811" x="5505450" y="2922588"/>
          <p14:tracePt t="6816" x="5505450" y="2951163"/>
          <p14:tracePt t="6824" x="5438775" y="2979738"/>
          <p14:tracePt t="6832" x="5419725" y="2989263"/>
          <p14:tracePt t="6840" x="5400675" y="3008313"/>
          <p14:tracePt t="6848" x="5391150" y="3008313"/>
          <p14:tracePt t="6856" x="5391150" y="3017838"/>
          <p14:tracePt t="6864" x="5372100" y="3036888"/>
          <p14:tracePt t="6868" x="5334000" y="3065463"/>
          <p14:tracePt t="6872" x="5314950" y="3092450"/>
          <p14:tracePt t="6880" x="5268913" y="3130550"/>
          <p14:tracePt t="6888" x="5183188" y="3178175"/>
          <p14:tracePt t="6896" x="5135563" y="3216275"/>
          <p14:tracePt t="6904" x="5087938" y="3225800"/>
          <p14:tracePt t="6912" x="5032375" y="3235325"/>
          <p14:tracePt t="6921" x="4927600" y="3244850"/>
          <p14:tracePt t="6928" x="4795838" y="3263900"/>
          <p14:tracePt t="6937" x="4662488" y="3282950"/>
          <p14:tracePt t="6944" x="4530725" y="3292475"/>
          <p14:tracePt t="6952" x="4416425" y="3311525"/>
          <p14:tracePt t="6960" x="4313238" y="3319463"/>
          <p14:tracePt t="6968" x="4256088" y="3328988"/>
          <p14:tracePt t="6976" x="4227513" y="3348038"/>
          <p14:tracePt t="6984" x="4208463" y="3348038"/>
          <p14:tracePt t="6992" x="4198938" y="3348038"/>
          <p14:tracePt t="7048" x="4179888" y="3357563"/>
          <p14:tracePt t="7056" x="4152900" y="3376613"/>
          <p14:tracePt t="7064" x="4133850" y="3376613"/>
          <p14:tracePt t="7072" x="4114800" y="3376613"/>
          <p14:tracePt t="7080" x="4067175" y="3376613"/>
          <p14:tracePt t="7085" x="4029075" y="3376613"/>
          <p14:tracePt t="7096" x="4000500" y="3376613"/>
          <p14:tracePt t="7104" x="3952875" y="3376613"/>
          <p14:tracePt t="7112" x="3897313" y="3376613"/>
          <p14:tracePt t="7120" x="3821113" y="3376613"/>
          <p14:tracePt t="7144" x="3773488" y="3376613"/>
          <p14:tracePt t="7152" x="3717925" y="3376613"/>
          <p14:tracePt t="7156" x="3689350" y="3376613"/>
          <p14:tracePt t="7160" x="3632200" y="3376613"/>
          <p14:tracePt t="7169" x="3556000" y="3357563"/>
          <p14:tracePt t="7176" x="3490913" y="3348038"/>
          <p14:tracePt t="7185" x="3462338" y="3338513"/>
          <p14:tracePt t="7192" x="3433763" y="3338513"/>
          <p14:tracePt t="7264" x="3414713" y="3338513"/>
          <p14:tracePt t="7272" x="3405188" y="3338513"/>
          <p14:tracePt t="7288" x="3376613" y="3328988"/>
          <p14:tracePt t="7296" x="3367088" y="3319463"/>
          <p14:tracePt t="7304" x="3338513" y="3311525"/>
          <p14:tracePt t="7312" x="3309938" y="3302000"/>
          <p14:tracePt t="7320" x="3290888" y="3302000"/>
          <p14:tracePt t="7328" x="3244850" y="3273425"/>
          <p14:tracePt t="7337" x="3225800" y="3273425"/>
          <p14:tracePt t="7344" x="3206750" y="3263900"/>
          <p14:tracePt t="7352" x="3187700" y="3254375"/>
          <p14:tracePt t="7360" x="3159125" y="3244850"/>
          <p14:tracePt t="7368" x="3140075" y="3244850"/>
          <p14:tracePt t="7375" x="3130550" y="3235325"/>
          <p14:tracePt t="7384" x="3121025" y="3235325"/>
          <p14:tracePt t="7452" x="3111500" y="3235325"/>
          <p14:tracePt t="7484" x="3121025" y="3216275"/>
          <p14:tracePt t="7500" x="3140075" y="3206750"/>
          <p14:tracePt t="7508" x="3178175" y="3206750"/>
          <p14:tracePt t="7516" x="3206750" y="3206750"/>
          <p14:tracePt t="7532" x="3263900" y="3187700"/>
          <p14:tracePt t="7552" x="3300413" y="3187700"/>
          <p14:tracePt t="7556" x="3338513" y="3187700"/>
          <p14:tracePt t="7560" x="3376613" y="3187700"/>
          <p14:tracePt t="7568" x="3405188" y="3178175"/>
          <p14:tracePt t="7572" x="3443288" y="3168650"/>
          <p14:tracePt t="7577" x="3471863" y="3159125"/>
          <p14:tracePt t="7592" x="3498850" y="3159125"/>
          <p14:tracePt t="7601" x="3517900" y="3159125"/>
          <p14:tracePt t="7608" x="3546475" y="3159125"/>
          <p14:tracePt t="7616" x="3584575" y="3159125"/>
          <p14:tracePt t="7624" x="3622675" y="3159125"/>
          <p14:tracePt t="7632" x="3670300" y="3159125"/>
          <p14:tracePt t="7636" x="3725863" y="3159125"/>
          <p14:tracePt t="7648" x="3783013" y="3159125"/>
          <p14:tracePt t="7672" x="3821113" y="3159125"/>
          <p14:tracePt t="7680" x="3878263" y="3159125"/>
          <p14:tracePt t="7685" x="3906838" y="3159125"/>
          <p14:tracePt t="7692" x="3944938" y="3168650"/>
          <p14:tracePt t="7701" x="3952875" y="3168650"/>
          <p14:tracePt t="7708" x="3962400" y="3168650"/>
          <p14:tracePt t="7740" x="3990975" y="3168650"/>
          <p14:tracePt t="7748" x="4067175" y="3168650"/>
          <p14:tracePt t="7768" x="4124325" y="3187700"/>
          <p14:tracePt t="7776" x="4208463" y="3206750"/>
          <p14:tracePt t="7780" x="4284663" y="3225800"/>
          <p14:tracePt t="7792" x="4322763" y="3225800"/>
          <p14:tracePt t="7800" x="4379913" y="3225800"/>
          <p14:tracePt t="7808" x="4435475" y="3235325"/>
          <p14:tracePt t="7824" x="4483100" y="3235325"/>
          <p14:tracePt t="7840" x="4511675" y="3244850"/>
          <p14:tracePt t="7848" x="4530725" y="3244850"/>
          <p14:tracePt t="7855" x="4540250" y="3244850"/>
          <p14:tracePt t="7896" x="4559300" y="3244850"/>
          <p14:tracePt t="7904" x="4597400" y="3244850"/>
          <p14:tracePt t="7908" x="4633913" y="3235325"/>
          <p14:tracePt t="7912" x="4700588" y="3225800"/>
          <p14:tracePt t="7920" x="4757738" y="3225800"/>
          <p14:tracePt t="7927" x="4786313" y="3225800"/>
          <p14:tracePt t="7936" x="4833938" y="3225800"/>
          <p14:tracePt t="7955" x="4870450" y="3225800"/>
          <p14:tracePt t="7964" x="4927600" y="3206750"/>
          <p14:tracePt t="7969" x="4946650" y="3206750"/>
          <p14:tracePt t="7971" x="4965700" y="3206750"/>
          <p14:tracePt t="8028" x="4975225" y="3206750"/>
          <p14:tracePt t="8036" x="5013325" y="3206750"/>
          <p14:tracePt t="8044" x="5051425" y="3206750"/>
          <p14:tracePt t="8056" x="5126038" y="3206750"/>
          <p14:tracePt t="8059" x="5202238" y="3206750"/>
          <p14:tracePt t="8063" x="5278438" y="3206750"/>
          <p14:tracePt t="8075" x="5353050" y="3206750"/>
          <p14:tracePt t="8104" x="5438775" y="3206750"/>
          <p14:tracePt t="8112" x="5467350" y="3206750"/>
          <p14:tracePt t="8116" x="5505450" y="3206750"/>
          <p14:tracePt t="8124" x="5532438" y="3206750"/>
          <p14:tracePt t="8132" x="5541963" y="3206750"/>
          <p14:tracePt t="8176" x="5551488" y="3206750"/>
          <p14:tracePt t="8200" x="5618163" y="3206750"/>
          <p14:tracePt t="8208" x="5675313" y="3206750"/>
          <p14:tracePt t="8216" x="5732463" y="3206750"/>
          <p14:tracePt t="8221" x="5816600" y="3225800"/>
          <p14:tracePt t="8228" x="5892800" y="3235325"/>
          <p14:tracePt t="8236" x="5959475" y="3244850"/>
          <p14:tracePt t="8244" x="6015038" y="3273425"/>
          <p14:tracePt t="8252" x="6062663" y="3273425"/>
          <p14:tracePt t="8260" x="6110288" y="3282950"/>
          <p14:tracePt t="8268" x="6167438" y="3311525"/>
          <p14:tracePt t="8276" x="6186488" y="3319463"/>
          <p14:tracePt t="8280" x="6196013" y="3319463"/>
          <p14:tracePt t="8372" x="6186488" y="3319463"/>
          <p14:tracePt t="8388" x="6167438" y="3319463"/>
          <p14:tracePt t="8400" x="6129338" y="3319463"/>
          <p14:tracePt t="8408" x="6081713" y="3311525"/>
          <p14:tracePt t="8416" x="6062663" y="3292475"/>
          <p14:tracePt t="8424" x="6005513" y="3282950"/>
          <p14:tracePt t="8432" x="5969000" y="3282950"/>
          <p14:tracePt t="8440" x="5902325" y="3273425"/>
          <p14:tracePt t="8448" x="5845175" y="3263900"/>
          <p14:tracePt t="8455" x="5778500" y="3244850"/>
          <p14:tracePt t="8464" x="5703888" y="3235325"/>
          <p14:tracePt t="8472" x="5627688" y="3235325"/>
          <p14:tracePt t="8476" x="5580063" y="3235325"/>
          <p14:tracePt t="8488" x="5524500" y="3235325"/>
          <p14:tracePt t="8496" x="5429250" y="3235325"/>
          <p14:tracePt t="8504" x="5314950" y="3235325"/>
          <p14:tracePt t="8512" x="5221288" y="3235325"/>
          <p14:tracePt t="8520" x="5106988" y="3235325"/>
          <p14:tracePt t="8528" x="5013325" y="3235325"/>
          <p14:tracePt t="8536" x="4908550" y="3273425"/>
          <p14:tracePt t="8539" x="4824413" y="3311525"/>
          <p14:tracePt t="8543" x="4719638" y="3386138"/>
          <p14:tracePt t="8556" x="4616450" y="3443288"/>
          <p14:tracePt t="8567" x="4502150" y="3519488"/>
          <p14:tracePt t="8576" x="4379913" y="3594100"/>
          <p14:tracePt t="8584" x="4294188" y="3651250"/>
          <p14:tracePt t="8592" x="4265613" y="3689350"/>
          <p14:tracePt t="8601" x="4246563" y="3708400"/>
          <p14:tracePt t="8608" x="4227513" y="3736975"/>
          <p14:tracePt t="8616" x="4217988" y="3746500"/>
          <p14:tracePt t="8624" x="4189413" y="3756025"/>
          <p14:tracePt t="8632" x="4171950" y="3765550"/>
          <p14:tracePt t="8640" x="4162425" y="3773488"/>
          <p14:tracePt t="8648" x="4152900" y="3773488"/>
          <p14:tracePt t="8655" x="4133850" y="3773488"/>
          <p14:tracePt t="8659" x="4095750" y="3773488"/>
          <p14:tracePt t="8663" x="4086225" y="3773488"/>
          <p14:tracePt t="8676" x="4048125" y="3773488"/>
          <p14:tracePt t="8684" x="4029075" y="3773488"/>
          <p14:tracePt t="8692" x="3990975" y="3773488"/>
          <p14:tracePt t="8701" x="3971925" y="3773488"/>
          <p14:tracePt t="8712" x="3944938" y="3773488"/>
          <p14:tracePt t="8720" x="3925888" y="3773488"/>
          <p14:tracePt t="8727" x="3906838" y="3765550"/>
          <p14:tracePt t="8736" x="3897313" y="3765550"/>
          <p14:tracePt t="8744" x="3878263" y="3756025"/>
          <p14:tracePt t="8751" x="3868738" y="3756025"/>
          <p14:tracePt t="8776" x="3840163" y="3756025"/>
          <p14:tracePt t="8784" x="3802063" y="3746500"/>
          <p14:tracePt t="8787" x="3763963" y="3727450"/>
          <p14:tracePt t="8795" x="3744913" y="3727450"/>
          <p14:tracePt t="8801" x="3708400" y="3717925"/>
          <p14:tracePt t="8803" x="3641725" y="3698875"/>
          <p14:tracePt t="8811" x="3613150" y="3689350"/>
          <p14:tracePt t="8820" x="3565525" y="3670300"/>
          <p14:tracePt t="8828" x="3517900" y="3651250"/>
          <p14:tracePt t="8836" x="3452813" y="3613150"/>
          <p14:tracePt t="8844" x="3433763" y="3603625"/>
          <p14:tracePt t="8852" x="3386138" y="3575050"/>
          <p14:tracePt t="8855" x="3319463" y="3538538"/>
          <p14:tracePt t="8859" x="3290888" y="3529013"/>
          <p14:tracePt t="8872" x="3244850" y="3509963"/>
          <p14:tracePt t="8880" x="3206750" y="3490913"/>
          <p14:tracePt t="9120" x="3225800" y="3490913"/>
          <p14:tracePt t="9132" x="3263900" y="3490913"/>
          <p14:tracePt t="9136" x="3357563" y="3529013"/>
          <p14:tracePt t="9139" x="3481388" y="3565525"/>
          <p14:tracePt t="9144" x="3594100" y="3613150"/>
          <p14:tracePt t="9152" x="3717925" y="3660775"/>
          <p14:tracePt t="9159" x="3830638" y="3698875"/>
          <p14:tracePt t="9168" x="3952875" y="3736975"/>
          <p14:tracePt t="9176" x="4067175" y="3746500"/>
          <p14:tracePt t="9185" x="4143375" y="3756025"/>
          <p14:tracePt t="9191" x="4227513" y="3773488"/>
          <p14:tracePt t="9201" x="4303713" y="3773488"/>
          <p14:tracePt t="9208" x="4360863" y="3773488"/>
          <p14:tracePt t="9216" x="4406900" y="3773488"/>
          <p14:tracePt t="9224" x="4464050" y="3773488"/>
          <p14:tracePt t="9232" x="4502150" y="3773488"/>
          <p14:tracePt t="9240" x="4568825" y="3746500"/>
          <p14:tracePt t="9248" x="4616450" y="3736975"/>
          <p14:tracePt t="9255" x="4652963" y="3727450"/>
          <p14:tracePt t="9264" x="4719638" y="3708400"/>
          <p14:tracePt t="9272" x="4795838" y="3698875"/>
          <p14:tracePt t="9280" x="4870450" y="3698875"/>
          <p14:tracePt t="9288" x="4946650" y="3698875"/>
          <p14:tracePt t="9296" x="5051425" y="3698875"/>
          <p14:tracePt t="9304" x="5145088" y="3698875"/>
          <p14:tracePt t="9312" x="5221288" y="3698875"/>
          <p14:tracePt t="9316" x="5278438" y="3698875"/>
          <p14:tracePt t="9328" x="5305425" y="3698875"/>
          <p14:tracePt t="9337" x="5314950" y="3698875"/>
          <p14:tracePt t="9344" x="5324475" y="3698875"/>
          <p14:tracePt t="9401" x="5334000" y="3689350"/>
          <p14:tracePt t="9416" x="5334000" y="3679825"/>
          <p14:tracePt t="9432" x="5334000" y="3670300"/>
          <p14:tracePt t="9448" x="5324475" y="3651250"/>
          <p14:tracePt t="9588" x="5324475" y="3641725"/>
          <p14:tracePt t="9596" x="5343525" y="3641725"/>
          <p14:tracePt t="9600" x="5362575" y="3641725"/>
          <p14:tracePt t="9760" x="5381625" y="3641725"/>
          <p14:tracePt t="9767" x="5400675" y="3651250"/>
          <p14:tracePt t="9780" x="5410200" y="3651250"/>
          <p14:tracePt t="9788" x="5467350" y="3670300"/>
          <p14:tracePt t="9796" x="5505450" y="3679825"/>
          <p14:tracePt t="9804" x="5551488" y="3708400"/>
          <p14:tracePt t="9812" x="5580063" y="3708400"/>
          <p14:tracePt t="9815" x="5618163" y="3717925"/>
          <p14:tracePt t="9828" x="5646738" y="3717925"/>
          <p14:tracePt t="9840" x="5656263" y="3717925"/>
          <p14:tracePt t="9848" x="5665788" y="3717925"/>
          <p14:tracePt t="9986" x="5694363" y="3717925"/>
          <p14:tracePt t="9998" x="5722938" y="3717925"/>
          <p14:tracePt t="10003" x="5797550" y="3727450"/>
          <p14:tracePt t="10008" x="5854700" y="3756025"/>
          <p14:tracePt t="10016" x="5902325" y="3756025"/>
          <p14:tracePt t="10023" x="5930900" y="3765550"/>
          <p14:tracePt t="10028" x="5986463" y="3773488"/>
          <p14:tracePt t="10032" x="6043613" y="3773488"/>
          <p14:tracePt t="10040" x="6110288" y="3773488"/>
          <p14:tracePt t="10048" x="6138863" y="3783013"/>
          <p14:tracePt t="10055" x="6157913" y="3783013"/>
          <p14:tracePt t="10224" x="6148388" y="3783013"/>
          <p14:tracePt t="10240" x="6138863" y="3792538"/>
          <p14:tracePt t="10256" x="6119813" y="3802063"/>
          <p14:tracePt t="10264" x="6119813" y="3811588"/>
          <p14:tracePt t="10272" x="6091238" y="3821113"/>
          <p14:tracePt t="10280" x="6053138" y="3830638"/>
          <p14:tracePt t="10289" x="6015038" y="3830638"/>
          <p14:tracePt t="10296" x="5959475" y="3840163"/>
          <p14:tracePt t="10304" x="5921375" y="3840163"/>
          <p14:tracePt t="10312" x="5854700" y="3840163"/>
          <p14:tracePt t="10320" x="5778500" y="3840163"/>
          <p14:tracePt t="10327" x="5684838" y="3840163"/>
          <p14:tracePt t="10336" x="5589588" y="3840163"/>
          <p14:tracePt t="10344" x="5486400" y="3840163"/>
          <p14:tracePt t="10352" x="5391150" y="3840163"/>
          <p14:tracePt t="10355" x="5314950" y="3840163"/>
          <p14:tracePt t="10364" x="5259388" y="3840163"/>
          <p14:tracePt t="10367" x="5230813" y="3840163"/>
          <p14:tracePt t="10384" x="5202238" y="3840163"/>
          <p14:tracePt t="10391" x="5192713" y="3849688"/>
          <p14:tracePt t="10456" x="5173663" y="3849688"/>
          <p14:tracePt t="10464" x="5154613" y="3849688"/>
          <p14:tracePt t="10472" x="5116513" y="3849688"/>
          <p14:tracePt t="10480" x="5080000" y="3849688"/>
          <p14:tracePt t="10488" x="5003800" y="3830638"/>
          <p14:tracePt t="10496" x="4975225" y="3830638"/>
          <p14:tracePt t="10504" x="4937125" y="3821113"/>
          <p14:tracePt t="10508" x="4870450" y="3821113"/>
          <p14:tracePt t="10512" x="4843463" y="3811588"/>
          <p14:tracePt t="10524" x="4805363" y="3802063"/>
          <p14:tracePt t="10532" x="4786313" y="3802063"/>
          <p14:tracePt t="10540" x="4748213" y="3792538"/>
          <p14:tracePt t="10555" x="4729163" y="3792538"/>
          <p14:tracePt t="10669" x="4719638" y="3792538"/>
          <p14:tracePt t="10676" x="4700588" y="3792538"/>
          <p14:tracePt t="10696" x="4672013" y="3792538"/>
          <p14:tracePt t="10703" x="4643438" y="3792538"/>
          <p14:tracePt t="10712" x="4625975" y="3792538"/>
          <p14:tracePt t="10720" x="4606925" y="3792538"/>
          <p14:tracePt t="10727" x="4587875" y="3792538"/>
          <p14:tracePt t="10743" x="4578350" y="3792538"/>
          <p14:tracePt t="10796" x="4616450" y="3792538"/>
          <p14:tracePt t="10804" x="4681538" y="3821113"/>
          <p14:tracePt t="10812" x="4738688" y="3830638"/>
          <p14:tracePt t="10820" x="4767263" y="3840163"/>
          <p14:tracePt t="10824" x="4843463" y="3840163"/>
          <p14:tracePt t="10836" x="4937125" y="3849688"/>
          <p14:tracePt t="10848" x="5041900" y="3868738"/>
          <p14:tracePt t="10856" x="5135563" y="3878263"/>
          <p14:tracePt t="10864" x="5154613" y="3887788"/>
          <p14:tracePt t="10872" x="5173663" y="3887788"/>
          <p14:tracePt t="10938" x="5183188" y="3887788"/>
          <p14:tracePt t="11004" x="5173663" y="3887788"/>
          <p14:tracePt t="11012" x="5164138" y="3887788"/>
          <p14:tracePt t="11021" x="5145088" y="3887788"/>
          <p14:tracePt t="11029" x="5116513" y="3916363"/>
          <p14:tracePt t="11037" x="5087938" y="3925888"/>
          <p14:tracePt t="11045" x="5013325" y="3963988"/>
          <p14:tracePt t="11053" x="4946650" y="3992563"/>
          <p14:tracePt t="11061" x="4918075" y="3992563"/>
          <p14:tracePt t="11070" x="4852988" y="4000500"/>
          <p14:tracePt t="11076" x="4776788" y="4029075"/>
          <p14:tracePt t="11085" x="4681538" y="4038600"/>
          <p14:tracePt t="11092" x="4597400" y="4067175"/>
          <p14:tracePt t="11101" x="4511675" y="4095750"/>
          <p14:tracePt t="11108" x="4435475" y="4124325"/>
          <p14:tracePt t="11112" x="4370388" y="4152900"/>
          <p14:tracePt t="11124" x="4284663" y="4191000"/>
          <p14:tracePt t="11131" x="4217988" y="4219575"/>
          <p14:tracePt t="11140" x="4152900" y="4246563"/>
          <p14:tracePt t="11148" x="4095750" y="4256088"/>
          <p14:tracePt t="11155" x="4067175" y="4275138"/>
          <p14:tracePt t="11160" x="4019550" y="4275138"/>
          <p14:tracePt t="11172" x="3990975" y="4294188"/>
          <p14:tracePt t="11184" x="3925888" y="4313238"/>
          <p14:tracePt t="11191" x="3887788" y="4332288"/>
          <p14:tracePt t="11201" x="3840163" y="4332288"/>
          <p14:tracePt t="11208" x="3783013" y="4341813"/>
          <p14:tracePt t="11215" x="3725863" y="4341813"/>
          <p14:tracePt t="11224" x="3679825" y="4341813"/>
          <p14:tracePt t="11232" x="3641725" y="4341813"/>
          <p14:tracePt t="11240" x="3594100" y="4341813"/>
          <p14:tracePt t="11248" x="3556000" y="4341813"/>
          <p14:tracePt t="11255" x="3508375" y="4341813"/>
          <p14:tracePt t="11264" x="3481388" y="4341813"/>
          <p14:tracePt t="11272" x="3462338" y="4341813"/>
          <p14:tracePt t="11280" x="3443288" y="4341813"/>
          <p14:tracePt t="11296" x="3424238" y="4341813"/>
          <p14:tracePt t="11301" x="3414713" y="4341813"/>
          <p14:tracePt t="11304" x="3376613" y="4341813"/>
          <p14:tracePt t="11316" x="3338513" y="4341813"/>
          <p14:tracePt t="11324" x="3300413" y="4341813"/>
          <p14:tracePt t="11332" x="3263900" y="4322763"/>
          <p14:tracePt t="11340" x="3216275" y="4313238"/>
          <p14:tracePt t="11348" x="3197225" y="4303713"/>
          <p14:tracePt t="11380" x="3187700" y="4294188"/>
          <p14:tracePt t="11464" x="3168650" y="4294188"/>
          <p14:tracePt t="11471" x="3149600" y="4294188"/>
          <p14:tracePt t="11480" x="3121025" y="4294188"/>
          <p14:tracePt t="11485" x="3092450" y="4294188"/>
          <p14:tracePt t="11492" x="3073400" y="4294188"/>
          <p14:tracePt t="11496" x="3063875" y="4294188"/>
          <p14:tracePt t="11512" x="3046413" y="4294188"/>
          <p14:tracePt t="11520" x="3036888" y="4294188"/>
          <p14:tracePt t="11528" x="3027363" y="4294188"/>
          <p14:tracePt t="11952" x="3054350" y="4294188"/>
          <p14:tracePt t="11967" x="3111500" y="4294188"/>
          <p14:tracePt t="11976" x="3225800" y="4294188"/>
          <p14:tracePt t="11984" x="3338513" y="4294188"/>
          <p14:tracePt t="11991" x="3462338" y="4294188"/>
          <p14:tracePt t="12001" x="3575050" y="4313238"/>
          <p14:tracePt t="12007" x="3651250" y="4313238"/>
          <p14:tracePt t="12016" x="3725863" y="4313238"/>
          <p14:tracePt t="12023" x="3744913" y="4313238"/>
          <p14:tracePt t="12084" x="3754438" y="4313238"/>
          <p14:tracePt t="12096" x="3783013" y="4313238"/>
          <p14:tracePt t="12104" x="3821113" y="4313238"/>
          <p14:tracePt t="12112" x="3878263" y="4313238"/>
          <p14:tracePt t="12121" x="3962400" y="4341813"/>
          <p14:tracePt t="12128" x="4038600" y="4351338"/>
          <p14:tracePt t="12136" x="4124325" y="4370388"/>
          <p14:tracePt t="12144" x="4152900" y="4379913"/>
          <p14:tracePt t="12152" x="4208463" y="4389438"/>
          <p14:tracePt t="12160" x="4237038" y="4389438"/>
          <p14:tracePt t="12168" x="4275138" y="4398963"/>
          <p14:tracePt t="12256" x="4284663" y="4398963"/>
          <p14:tracePt t="12399" x="4294188" y="4379913"/>
          <p14:tracePt t="12408" x="4313238" y="4370388"/>
          <p14:tracePt t="12424" x="4341813" y="4370388"/>
          <p14:tracePt t="12432" x="4360863" y="4370388"/>
          <p14:tracePt t="12440" x="4406900" y="4370388"/>
          <p14:tracePt t="12448" x="4435475" y="4360863"/>
          <p14:tracePt t="12456" x="4483100" y="4360863"/>
          <p14:tracePt t="12464" x="4521200" y="4360863"/>
          <p14:tracePt t="12471" x="4597400" y="4351338"/>
          <p14:tracePt t="12480" x="4652963" y="4351338"/>
          <p14:tracePt t="12487" x="4700588" y="4351338"/>
          <p14:tracePt t="12496" x="4767263" y="4351338"/>
          <p14:tracePt t="12504" x="4814888" y="4351338"/>
          <p14:tracePt t="12512" x="4870450" y="4351338"/>
          <p14:tracePt t="12520" x="4946650" y="4351338"/>
          <p14:tracePt t="12528" x="5041900" y="4351338"/>
          <p14:tracePt t="12532" x="5135563" y="4351338"/>
          <p14:tracePt t="12552" x="5314950" y="4379913"/>
          <p14:tracePt t="12560" x="5391150" y="4398963"/>
          <p14:tracePt t="12568" x="5457825" y="4398963"/>
          <p14:tracePt t="12576" x="5467350" y="4398963"/>
          <p14:tracePt t="12584" x="5476875" y="4398963"/>
          <p14:tracePt t="12592" x="5495925" y="4398963"/>
          <p14:tracePt t="12600" x="5505450" y="4398963"/>
          <p14:tracePt t="12608" x="5524500" y="4398963"/>
          <p14:tracePt t="12616" x="5551488" y="4398963"/>
          <p14:tracePt t="12624" x="5580063" y="4398963"/>
          <p14:tracePt t="12632" x="5656263" y="4408488"/>
          <p14:tracePt t="12640" x="5684838" y="4418013"/>
          <p14:tracePt t="12648" x="5759450" y="4427538"/>
          <p14:tracePt t="12656" x="5816600" y="4427538"/>
          <p14:tracePt t="12660" x="5921375" y="4446588"/>
          <p14:tracePt t="12668" x="5995988" y="4456113"/>
          <p14:tracePt t="12676" x="6053138" y="4464050"/>
          <p14:tracePt t="12686" x="6091238" y="4483100"/>
          <p14:tracePt t="12884" x="6053138" y="4502150"/>
          <p14:tracePt t="12888" x="6034088" y="4521200"/>
          <p14:tracePt t="12904" x="5969000" y="4559300"/>
          <p14:tracePt t="12912" x="5940425" y="4568825"/>
          <p14:tracePt t="12921" x="5873750" y="4606925"/>
          <p14:tracePt t="12928" x="5778500" y="4664075"/>
          <p14:tracePt t="12936" x="5656263" y="4738688"/>
          <p14:tracePt t="12944" x="5532438" y="4795838"/>
          <p14:tracePt t="12952" x="5372100" y="4862513"/>
          <p14:tracePt t="12959" x="5221288" y="4937125"/>
          <p14:tracePt t="12968" x="5060950" y="5003800"/>
          <p14:tracePt t="12976" x="4889500" y="5051425"/>
          <p14:tracePt t="13000" x="4719638" y="5099050"/>
          <p14:tracePt t="13004" x="4559300" y="5127625"/>
          <p14:tracePt t="13007" x="4406900" y="5173663"/>
          <p14:tracePt t="13012" x="4246563" y="5221288"/>
          <p14:tracePt t="13016" x="4217988" y="5221288"/>
          <p14:tracePt t="13024" x="4162425" y="5221288"/>
          <p14:tracePt t="13032" x="4114800" y="5240338"/>
          <p14:tracePt t="13040" x="4076700" y="5240338"/>
          <p14:tracePt t="13052" x="4029075" y="5240338"/>
          <p14:tracePt t="13072" x="4010025" y="5240338"/>
          <p14:tracePt t="13080" x="3981450" y="5240338"/>
          <p14:tracePt t="13086" x="3944938" y="5240338"/>
          <p14:tracePt t="13088" x="3878263" y="5230813"/>
          <p14:tracePt t="13096" x="3840163" y="5221288"/>
          <p14:tracePt t="13104" x="3792538" y="5192713"/>
          <p14:tracePt t="13112" x="3725863" y="5183188"/>
          <p14:tracePt t="13121" x="3679825" y="5154613"/>
          <p14:tracePt t="13130" x="3660775" y="5154613"/>
          <p14:tracePt t="13145" x="3641725" y="5154613"/>
          <p14:tracePt t="13148" x="3622675" y="5145088"/>
          <p14:tracePt t="13164" x="3613150" y="5137150"/>
          <p14:tracePt t="13180" x="3603625" y="5137150"/>
          <p14:tracePt t="13188" x="3575050" y="5127625"/>
          <p14:tracePt t="13195" x="3556000" y="5118100"/>
          <p14:tracePt t="13201" x="3508375" y="5108575"/>
          <p14:tracePt t="13204" x="3471863" y="5080000"/>
          <p14:tracePt t="13212" x="3386138" y="5051425"/>
          <p14:tracePt t="13221" x="3357563" y="5041900"/>
          <p14:tracePt t="13230" x="3281363" y="5013325"/>
          <p14:tracePt t="13239" x="3216275" y="4975225"/>
          <p14:tracePt t="13246" x="3130550" y="4946650"/>
          <p14:tracePt t="13255" x="3063875" y="4927600"/>
          <p14:tracePt t="13261" x="2998788" y="4900613"/>
          <p14:tracePt t="13272" x="2970213" y="4881563"/>
          <p14:tracePt t="13280" x="2960688" y="4872038"/>
          <p14:tracePt t="13292" x="2951163" y="4872038"/>
          <p14:tracePt t="13416" x="2941638" y="4852988"/>
          <p14:tracePt t="13432" x="2941638" y="4824413"/>
          <p14:tracePt t="13448" x="2941638" y="4805363"/>
          <p14:tracePt t="13479" x="2941638" y="4795838"/>
          <p14:tracePt t="13487" x="2951163" y="4776788"/>
          <p14:tracePt t="13500" x="3008313" y="4776788"/>
          <p14:tracePt t="13508" x="3082925" y="4776788"/>
          <p14:tracePt t="13516" x="3130550" y="4776788"/>
          <p14:tracePt t="13524" x="3216275" y="4776788"/>
          <p14:tracePt t="13536" x="3376613" y="4814888"/>
          <p14:tracePt t="13544" x="3565525" y="4881563"/>
          <p14:tracePt t="13552" x="3802063" y="4946650"/>
          <p14:tracePt t="13576" x="4048125" y="5041900"/>
          <p14:tracePt t="13580" x="4284663" y="5118100"/>
          <p14:tracePt t="13584" x="4464050" y="5183188"/>
          <p14:tracePt t="13591" x="4616450" y="5211763"/>
          <p14:tracePt t="13601" x="4748213" y="5259388"/>
          <p14:tracePt t="13607" x="4870450" y="5287963"/>
          <p14:tracePt t="13616" x="4946650" y="5297488"/>
          <p14:tracePt t="13623" x="5013325" y="5316538"/>
          <p14:tracePt t="13628" x="5032375" y="5316538"/>
          <p14:tracePt t="14553" x="5013325" y="5316538"/>
          <p14:tracePt t="14557" x="4994275" y="5335588"/>
          <p14:tracePt t="14560" x="4956175" y="5345113"/>
          <p14:tracePt t="14563" x="4946650" y="5345113"/>
          <p14:tracePt t="14568" x="4899025" y="5372100"/>
          <p14:tracePt t="14571" x="4833938" y="5419725"/>
          <p14:tracePt t="14576" x="4767263" y="5457825"/>
          <p14:tracePt t="14584" x="4729163" y="5467350"/>
          <p14:tracePt t="14587" x="4681538" y="5486400"/>
          <p14:tracePt t="14592" x="4625975" y="5514975"/>
          <p14:tracePt t="14599" x="4559300" y="5553075"/>
          <p14:tracePt t="14608" x="4492625" y="5591175"/>
          <p14:tracePt t="14616" x="4425950" y="5637213"/>
          <p14:tracePt t="14623" x="4360863" y="5656263"/>
          <p14:tracePt t="14632" x="4294188" y="5684838"/>
          <p14:tracePt t="14639" x="4246563" y="5713413"/>
          <p14:tracePt t="14648" x="4227513" y="5722938"/>
          <p14:tracePt t="14651" x="4208463" y="5732463"/>
          <p14:tracePt t="14664" x="4179888" y="5751513"/>
          <p14:tracePt t="14671" x="4171950" y="5761038"/>
          <p14:tracePt t="14679" x="4162425" y="5770563"/>
          <p14:tracePt t="14688" x="4143375" y="5780088"/>
          <p14:tracePt t="14695" x="4114800" y="5789613"/>
          <p14:tracePt t="14703" x="4076700" y="5808663"/>
          <p14:tracePt t="14711" x="4048125" y="5808663"/>
          <p14:tracePt t="14715" x="4019550" y="5808663"/>
          <p14:tracePt t="14723" x="3990975" y="5808663"/>
          <p14:tracePt t="14731" x="3962400" y="5808663"/>
          <p14:tracePt t="14740" x="3925888" y="5818188"/>
          <p14:tracePt t="14748" x="3906838" y="5835650"/>
          <p14:tracePt t="14755" x="3897313" y="5835650"/>
          <p14:tracePt t="14764" x="3897313" y="5845175"/>
          <p14:tracePt t="14811" x="3868738" y="5854700"/>
          <p14:tracePt t="14844" x="3859213" y="5864225"/>
          <p14:tracePt t="14860" x="3849688" y="5873750"/>
          <p14:tracePt t="14934" x="3830638" y="5883275"/>
          <p14:tracePt t="14950" x="3821113" y="5883275"/>
          <p14:tracePt t="14967" x="3811588" y="5883275"/>
          <p14:tracePt t="14976" x="3802063" y="5883275"/>
          <p14:tracePt t="14992" x="3783013" y="5892800"/>
          <p14:tracePt t="15007" x="3773488" y="5892800"/>
          <p14:tracePt t="15081" x="3763963" y="5892800"/>
          <p14:tracePt t="15100" x="3725863" y="5892800"/>
          <p14:tracePt t="15108" x="3708400" y="5892800"/>
          <p14:tracePt t="15116" x="3689350" y="5892800"/>
          <p14:tracePt t="15124" x="3670300" y="5892800"/>
          <p14:tracePt t="15131" x="3651250" y="5883275"/>
          <p14:tracePt t="15172" x="3641725" y="5883275"/>
          <p14:tracePt t="15232" x="3641725" y="5873750"/>
          <p14:tracePt t="15288" x="3641725" y="5864225"/>
          <p14:tracePt t="15296" x="3641725" y="5854700"/>
          <p14:tracePt t="15304" x="3641725" y="5835650"/>
          <p14:tracePt t="15312" x="3641725" y="5827713"/>
          <p14:tracePt t="15316" x="3651250" y="5827713"/>
          <p14:tracePt t="15320" x="3651250" y="5818188"/>
          <p14:tracePt t="15332" x="3660775" y="5808663"/>
          <p14:tracePt t="15432" x="3670300" y="5780088"/>
          <p14:tracePt t="15440" x="3670300" y="5770563"/>
          <p14:tracePt t="15448" x="3679825" y="5751513"/>
          <p14:tracePt t="15456" x="3689350" y="5741988"/>
          <p14:tracePt t="15464" x="3689350" y="5732463"/>
          <p14:tracePt t="15472" x="3708400" y="5703888"/>
          <p14:tracePt t="15496" x="3717925" y="5694363"/>
          <p14:tracePt t="15512" x="3717925" y="5684838"/>
          <p14:tracePt t="15524" x="3717925" y="5675313"/>
          <p14:tracePt t="15532" x="3717925" y="5665788"/>
          <p14:tracePt t="15540" x="3725863" y="5656263"/>
          <p14:tracePt t="15548" x="3725863" y="5637213"/>
          <p14:tracePt t="15556" x="3725863" y="5627688"/>
          <p14:tracePt t="15564" x="3725863" y="5591175"/>
          <p14:tracePt t="15572" x="3725863" y="5562600"/>
          <p14:tracePt t="15580" x="3725863" y="5543550"/>
          <p14:tracePt t="15588" x="3725863" y="5524500"/>
          <p14:tracePt t="15596" x="3725863" y="5495925"/>
          <p14:tracePt t="15604" x="3725863" y="5476875"/>
          <p14:tracePt t="15612" x="3725863" y="5467350"/>
          <p14:tracePt t="15620" x="3725863" y="5457825"/>
          <p14:tracePt t="15636" x="3725863" y="5448300"/>
          <p14:tracePt t="15644" x="3725863" y="5429250"/>
          <p14:tracePt t="15652" x="3725863" y="5419725"/>
          <p14:tracePt t="15660" x="3725863" y="5400675"/>
          <p14:tracePt t="15669" x="3725863" y="5391150"/>
          <p14:tracePt t="15676" x="3708400" y="5364163"/>
          <p14:tracePt t="15692" x="3698875" y="5335588"/>
          <p14:tracePt t="15701" x="3689350" y="5297488"/>
          <p14:tracePt t="15704" x="3679825" y="5297488"/>
          <p14:tracePt t="15716" x="3670300" y="5268913"/>
          <p14:tracePt t="15728" x="3660775" y="5259388"/>
          <p14:tracePt t="15736" x="3651250" y="5230813"/>
          <p14:tracePt t="15744" x="3641725" y="5221288"/>
          <p14:tracePt t="15752" x="3641725" y="5211763"/>
          <p14:tracePt t="15760" x="3622675" y="5192713"/>
          <p14:tracePt t="15769" x="3603625" y="5173663"/>
          <p14:tracePt t="15776" x="3584575" y="5145088"/>
          <p14:tracePt t="15785" x="3546475" y="5118100"/>
          <p14:tracePt t="15792" x="3527425" y="5099050"/>
          <p14:tracePt t="15800" x="3498850" y="5080000"/>
          <p14:tracePt t="15807" x="3471863" y="5070475"/>
          <p14:tracePt t="15815" x="3462338" y="5060950"/>
          <p14:tracePt t="15823" x="3452813" y="5051425"/>
          <p14:tracePt t="15831" x="3443288" y="5051425"/>
          <p14:tracePt t="15836" x="3433763" y="5041900"/>
          <p14:tracePt t="15883" x="3424238" y="5041900"/>
          <p14:tracePt t="15904" x="3386138" y="5032375"/>
          <p14:tracePt t="15911" x="3367088" y="5022850"/>
          <p14:tracePt t="15920" x="3300413" y="5022850"/>
          <p14:tracePt t="15927" x="3235325" y="5003800"/>
          <p14:tracePt t="15936" x="3159125" y="4984750"/>
          <p14:tracePt t="15943" x="3073400" y="4984750"/>
          <p14:tracePt t="15952" x="3017838" y="4965700"/>
          <p14:tracePt t="15959" x="2951163" y="4946650"/>
          <p14:tracePt t="15968" x="2894013" y="4937125"/>
          <p14:tracePt t="15975" x="2846388" y="4927600"/>
          <p14:tracePt t="15979" x="2800350" y="4918075"/>
          <p14:tracePt t="15987" x="2781300" y="4918075"/>
          <p14:tracePt t="15995" x="2771775" y="4918075"/>
          <p14:tracePt t="16019" x="2762250" y="4910138"/>
          <p14:tracePt t="16079" x="2733675" y="4910138"/>
          <p14:tracePt t="16088" x="2705100" y="4910138"/>
          <p14:tracePt t="16104" x="2667000" y="4918075"/>
          <p14:tracePt t="16112" x="2638425" y="4918075"/>
          <p14:tracePt t="16120" x="2609850" y="4918075"/>
          <p14:tracePt t="16128" x="2582863" y="4927600"/>
          <p14:tracePt t="16132" x="2573338" y="4927600"/>
          <p14:tracePt t="16220" x="2554288" y="4937125"/>
          <p14:tracePt t="16228" x="2544763" y="4956175"/>
          <p14:tracePt t="16236" x="2525713" y="4975225"/>
          <p14:tracePt t="16244" x="2516188" y="5003800"/>
          <p14:tracePt t="16252" x="2478088" y="5041900"/>
          <p14:tracePt t="16256" x="2459038" y="5070475"/>
          <p14:tracePt t="16268" x="2449513" y="5089525"/>
          <p14:tracePt t="16276" x="2449513" y="5099050"/>
          <p14:tracePt t="16286" x="2449513" y="5108575"/>
          <p14:tracePt t="16292" x="2449513" y="5127625"/>
          <p14:tracePt t="16304" x="2439988" y="5137150"/>
          <p14:tracePt t="16312" x="2439988" y="5154613"/>
          <p14:tracePt t="16321" x="2439988" y="5192713"/>
          <p14:tracePt t="16327" x="2439988" y="5230813"/>
          <p14:tracePt t="16336" x="2439988" y="5259388"/>
          <p14:tracePt t="16344" x="2468563" y="5307013"/>
          <p14:tracePt t="16352" x="2478088" y="5354638"/>
          <p14:tracePt t="16359" x="2506663" y="5381625"/>
          <p14:tracePt t="16368" x="2544763" y="5438775"/>
          <p14:tracePt t="16376" x="2582863" y="5486400"/>
          <p14:tracePt t="16385" x="2600325" y="5514975"/>
          <p14:tracePt t="16388" x="2619375" y="5534025"/>
          <p14:tracePt t="16395" x="2638425" y="5553075"/>
          <p14:tracePt t="16403" x="2667000" y="5591175"/>
          <p14:tracePt t="16412" x="2676525" y="5608638"/>
          <p14:tracePt t="16420" x="2695575" y="5627688"/>
          <p14:tracePt t="16428" x="2733675" y="5675313"/>
          <p14:tracePt t="16436" x="2743200" y="5703888"/>
          <p14:tracePt t="16443" x="2771775" y="5751513"/>
          <p14:tracePt t="16448" x="2800350" y="5789613"/>
          <p14:tracePt t="16459" x="2809875" y="5818188"/>
          <p14:tracePt t="16468" x="2827338" y="5835650"/>
          <p14:tracePt t="16476" x="2836863" y="5854700"/>
          <p14:tracePt t="16484" x="2846388" y="5864225"/>
          <p14:tracePt t="16492" x="2855913" y="5873750"/>
          <p14:tracePt t="16580" x="2855913" y="5883275"/>
          <p14:tracePt t="16588" x="2865438" y="5892800"/>
          <p14:tracePt t="16592" x="2874963" y="5902325"/>
          <p14:tracePt t="16608" x="2894013" y="5921375"/>
          <p14:tracePt t="16616" x="2913063" y="5940425"/>
          <p14:tracePt t="16632" x="2922588" y="5949950"/>
          <p14:tracePt t="16648" x="2932113" y="5949950"/>
          <p14:tracePt t="16655" x="2951163" y="5959475"/>
          <p14:tracePt t="16664" x="2960688" y="5959475"/>
          <p14:tracePt t="16672" x="2970213" y="5959475"/>
          <p14:tracePt t="16696" x="2979738" y="5959475"/>
          <p14:tracePt t="16704" x="2989263" y="5959475"/>
          <p14:tracePt t="16712" x="2998788" y="5959475"/>
          <p14:tracePt t="16720" x="3008313" y="5959475"/>
          <p14:tracePt t="16728" x="3027363" y="5959475"/>
          <p14:tracePt t="16736" x="3054350" y="5959475"/>
          <p14:tracePt t="16744" x="3082925" y="5959475"/>
          <p14:tracePt t="16753" x="3111500" y="5959475"/>
          <p14:tracePt t="16756" x="3130550" y="5959475"/>
          <p14:tracePt t="16760" x="3149600" y="5959475"/>
          <p14:tracePt t="16772" x="3178175" y="5959475"/>
          <p14:tracePt t="16785" x="3197225" y="5959475"/>
          <p14:tracePt t="16792" x="3216275" y="5940425"/>
          <p14:tracePt t="16800" x="3225800" y="5940425"/>
          <p14:tracePt t="16808" x="3244850" y="5930900"/>
          <p14:tracePt t="16816" x="3244850" y="5921375"/>
          <p14:tracePt t="16824" x="3254375" y="5902325"/>
          <p14:tracePt t="16832" x="3263900" y="5892800"/>
          <p14:tracePt t="16840" x="3273425" y="5892800"/>
          <p14:tracePt t="16871" x="3281363" y="5883275"/>
          <p14:tracePt t="16882" x="3300413" y="5864225"/>
          <p14:tracePt t="16890" x="3309938" y="5854700"/>
          <p14:tracePt t="16892" x="3309938" y="5845175"/>
          <p14:tracePt t="16900" x="3328988" y="5827713"/>
          <p14:tracePt t="16908" x="3348038" y="5808663"/>
          <p14:tracePt t="16952" x="3357563" y="5808663"/>
          <p14:tracePt t="16992" x="3367088" y="5799138"/>
          <p14:tracePt t="17000" x="3386138" y="5780088"/>
          <p14:tracePt t="17008" x="3405188" y="5761038"/>
          <p14:tracePt t="17016" x="3414713" y="5741988"/>
          <p14:tracePt t="17024" x="3424238" y="5732463"/>
          <p14:tracePt t="17032" x="3433763" y="5703888"/>
          <p14:tracePt t="17036" x="3443288" y="5694363"/>
          <p14:tracePt t="17052" x="3462338" y="5675313"/>
          <p14:tracePt t="17069" x="3462338" y="5665788"/>
          <p14:tracePt t="17076" x="3471863" y="5646738"/>
          <p14:tracePt t="17085" x="3471863" y="5637213"/>
          <p14:tracePt t="17092" x="3481388" y="5627688"/>
          <p14:tracePt t="17096" x="3481388" y="5618163"/>
          <p14:tracePt t="17116" x="3490913" y="5591175"/>
          <p14:tracePt t="17132" x="3517900" y="5572125"/>
          <p14:tracePt t="17140" x="3517900" y="5562600"/>
          <p14:tracePt t="17148" x="3527425" y="5543550"/>
          <p14:tracePt t="17156" x="3536950" y="5524500"/>
          <p14:tracePt t="17164" x="3546475" y="5486400"/>
          <p14:tracePt t="17172" x="3556000" y="5467350"/>
          <p14:tracePt t="17180" x="3565525" y="5448300"/>
          <p14:tracePt t="17188" x="3565525" y="5429250"/>
          <p14:tracePt t="17196" x="3565525" y="5400675"/>
          <p14:tracePt t="17204" x="3565525" y="5391150"/>
          <p14:tracePt t="17212" x="3565525" y="5381625"/>
          <p14:tracePt t="17220" x="3565525" y="5372100"/>
          <p14:tracePt t="17252" x="3565525" y="5354638"/>
          <p14:tracePt t="17259" x="3565525" y="5335588"/>
          <p14:tracePt t="17276" x="3565525" y="5326063"/>
          <p14:tracePt t="17284" x="3565525" y="5297488"/>
          <p14:tracePt t="17292" x="3556000" y="5278438"/>
          <p14:tracePt t="17300" x="3527425" y="5240338"/>
          <p14:tracePt t="17308" x="3517900" y="5221288"/>
          <p14:tracePt t="17312" x="3498850" y="5192713"/>
          <p14:tracePt t="17328" x="3481388" y="5173663"/>
          <p14:tracePt t="17337" x="3471863" y="5164138"/>
          <p14:tracePt t="17344" x="3462338" y="5154613"/>
          <p14:tracePt t="17360" x="3443288" y="5137150"/>
          <p14:tracePt t="17364" x="3443288" y="5127625"/>
          <p14:tracePt t="17376" x="3424238" y="5118100"/>
          <p14:tracePt t="17385" x="3414713" y="5118100"/>
          <p14:tracePt t="17392" x="3405188" y="5108575"/>
          <p14:tracePt t="17400" x="3386138" y="5108575"/>
          <p14:tracePt t="17408" x="3338513" y="5080000"/>
          <p14:tracePt t="17416" x="3309938" y="5070475"/>
          <p14:tracePt t="17424" x="3273425" y="5060950"/>
          <p14:tracePt t="17432" x="3235325" y="5051425"/>
          <p14:tracePt t="17440" x="3178175" y="5041900"/>
          <p14:tracePt t="17448" x="3130550" y="5032375"/>
          <p14:tracePt t="17456" x="3101975" y="5032375"/>
          <p14:tracePt t="17464" x="3082925" y="5022850"/>
          <p14:tracePt t="17472" x="3063875" y="5022850"/>
          <p14:tracePt t="17480" x="3046413" y="5022850"/>
          <p14:tracePt t="17491" x="3036888" y="5022850"/>
          <p14:tracePt t="17540" x="3017838" y="5022850"/>
          <p14:tracePt t="17548" x="2998788" y="5022850"/>
          <p14:tracePt t="17569" x="2932113" y="5022850"/>
          <p14:tracePt t="17572" x="2894013" y="5041900"/>
          <p14:tracePt t="17580" x="2855913" y="5041900"/>
          <p14:tracePt t="17588" x="2827338" y="5060950"/>
          <p14:tracePt t="17596" x="2800350" y="5070475"/>
          <p14:tracePt t="17604" x="2762250" y="5089525"/>
          <p14:tracePt t="17612" x="2733675" y="5108575"/>
          <p14:tracePt t="17621" x="2705100" y="5127625"/>
          <p14:tracePt t="17623" x="2686050" y="5137150"/>
          <p14:tracePt t="17639" x="2667000" y="5154613"/>
          <p14:tracePt t="17646" x="2638425" y="5164138"/>
          <p14:tracePt t="17661" x="2609850" y="5183188"/>
          <p14:tracePt t="17680" x="2609850" y="5192713"/>
          <p14:tracePt t="17704" x="2609850" y="5211763"/>
          <p14:tracePt t="17712" x="2600325" y="5268913"/>
          <p14:tracePt t="17720" x="2600325" y="5326063"/>
          <p14:tracePt t="17728" x="2600325" y="5372100"/>
          <p14:tracePt t="17736" x="2592388" y="5419725"/>
          <p14:tracePt t="17744" x="2592388" y="5457825"/>
          <p14:tracePt t="17752" x="2573338" y="5514975"/>
          <p14:tracePt t="17755" x="2573338" y="5543550"/>
          <p14:tracePt t="17764" x="2573338" y="5581650"/>
          <p14:tracePt t="17780" x="2573338" y="5600700"/>
          <p14:tracePt t="17787" x="2573338" y="5618163"/>
          <p14:tracePt t="17796" x="2573338" y="5627688"/>
          <p14:tracePt t="17804" x="2573338" y="5637213"/>
          <p14:tracePt t="17812" x="2573338" y="5656263"/>
          <p14:tracePt t="17830" x="2573338" y="5675313"/>
          <p14:tracePt t="17839" x="2592388" y="5703888"/>
          <p14:tracePt t="17846" x="2609850" y="5732463"/>
          <p14:tracePt t="17855" x="2628900" y="5761038"/>
          <p14:tracePt t="17862" x="2667000" y="5799138"/>
          <p14:tracePt t="17871" x="2686050" y="5827713"/>
          <p14:tracePt t="17876" x="2733675" y="5854700"/>
          <p14:tracePt t="17885" x="2800350" y="5892800"/>
          <p14:tracePt t="17892" x="2846388" y="5921375"/>
          <p14:tracePt t="17900" x="2913063" y="5959475"/>
          <p14:tracePt t="17908" x="2998788" y="6016625"/>
          <p14:tracePt t="17916" x="3063875" y="6045200"/>
          <p14:tracePt t="17924" x="3111500" y="6081713"/>
          <p14:tracePt t="17936" x="3159125" y="6100763"/>
          <p14:tracePt t="17944" x="3187700" y="6129338"/>
          <p14:tracePt t="17952" x="3235325" y="6138863"/>
          <p14:tracePt t="17960" x="3263900" y="6148388"/>
          <p14:tracePt t="17968" x="3281363" y="6157913"/>
          <p14:tracePt t="17975" x="3300413" y="6157913"/>
          <p14:tracePt t="17991" x="3309938" y="6157913"/>
          <p14:tracePt t="18008" x="3328988" y="6157913"/>
          <p14:tracePt t="18032" x="3357563" y="6157913"/>
          <p14:tracePt t="18040" x="3367088" y="6157913"/>
          <p14:tracePt t="18048" x="3376613" y="6138863"/>
          <p14:tracePt t="18064" x="3386138" y="6138863"/>
          <p14:tracePt t="18071" x="3405188" y="6129338"/>
          <p14:tracePt t="18085" x="3414713" y="6129338"/>
          <p14:tracePt t="18092" x="3433763" y="6119813"/>
          <p14:tracePt t="18108" x="3443288" y="6119813"/>
          <p14:tracePt t="18116" x="3462338" y="6119813"/>
          <p14:tracePt t="18124" x="3471863" y="6110288"/>
          <p14:tracePt t="18132" x="3481388" y="6100763"/>
          <p14:tracePt t="18140" x="3508375" y="6072188"/>
          <p14:tracePt t="18148" x="3536950" y="6054725"/>
          <p14:tracePt t="18155" x="3556000" y="6035675"/>
          <p14:tracePt t="18164" x="3565525" y="5959475"/>
          <p14:tracePt t="18172" x="3584575" y="5902325"/>
          <p14:tracePt t="18180" x="3594100" y="5854700"/>
          <p14:tracePt t="18187" x="3603625" y="5827713"/>
          <p14:tracePt t="18196" x="3603625" y="5799138"/>
          <p14:tracePt t="18199" x="3603625" y="5780088"/>
          <p14:tracePt t="18212" x="3603625" y="5770563"/>
          <p14:tracePt t="18220" x="3603625" y="5741988"/>
          <p14:tracePt t="18228" x="3603625" y="5713413"/>
          <p14:tracePt t="18236" x="3603625" y="5684838"/>
          <p14:tracePt t="18244" x="3603625" y="5646738"/>
          <p14:tracePt t="18252" x="3603625" y="5618163"/>
          <p14:tracePt t="18260" x="3603625" y="5600700"/>
          <p14:tracePt t="18268" x="3594100" y="5581650"/>
          <p14:tracePt t="18276" x="3584575" y="5562600"/>
          <p14:tracePt t="18286" x="3575050" y="5514975"/>
          <p14:tracePt t="18292" x="3565525" y="5486400"/>
          <p14:tracePt t="18296" x="3546475" y="5457825"/>
          <p14:tracePt t="18312" x="3536950" y="5410200"/>
          <p14:tracePt t="18320" x="3527425" y="5381625"/>
          <p14:tracePt t="18327" x="3527425" y="5364163"/>
          <p14:tracePt t="18336" x="3527425" y="5345113"/>
          <p14:tracePt t="18346" x="3508375" y="5297488"/>
          <p14:tracePt t="18356" x="3498850" y="5278438"/>
          <p14:tracePt t="18362" x="3481388" y="5249863"/>
          <p14:tracePt t="18371" x="3481388" y="5221288"/>
          <p14:tracePt t="18377" x="3452813" y="5183188"/>
          <p14:tracePt t="18388" x="3443288" y="5154613"/>
          <p14:tracePt t="18396" x="3433763" y="5127625"/>
          <p14:tracePt t="18404" x="3424238" y="5118100"/>
          <p14:tracePt t="18484" x="3414713" y="5118100"/>
          <p14:tracePt t="18500" x="3376613" y="5089525"/>
          <p14:tracePt t="18508" x="3328988" y="5060950"/>
          <p14:tracePt t="18512" x="3281363" y="5041900"/>
          <p14:tracePt t="18524" x="3254375" y="5022850"/>
          <p14:tracePt t="18532" x="3206750" y="5003800"/>
          <p14:tracePt t="18540" x="3159125" y="4984750"/>
          <p14:tracePt t="18548" x="3149600" y="4984750"/>
          <p14:tracePt t="18569" x="3101975" y="4965700"/>
          <p14:tracePt t="18604" x="3092450" y="4965700"/>
          <p14:tracePt t="18620" x="3063875" y="4965700"/>
          <p14:tracePt t="18632" x="3027363" y="4975225"/>
          <p14:tracePt t="18639" x="2998788" y="4994275"/>
          <p14:tracePt t="18648" x="2951163" y="5041900"/>
          <p14:tracePt t="18655" x="2903538" y="5070475"/>
          <p14:tracePt t="18663" x="2836863" y="5099050"/>
          <p14:tracePt t="18672" x="2781300" y="5118100"/>
          <p14:tracePt t="18680" x="2743200" y="5137150"/>
          <p14:tracePt t="18688" x="2686050" y="5154613"/>
          <p14:tracePt t="18696" x="2667000" y="5154613"/>
          <p14:tracePt t="18712" x="2647950" y="5173663"/>
          <p14:tracePt t="18740" x="2638425" y="5183188"/>
          <p14:tracePt t="18747" x="2638425" y="5221288"/>
          <p14:tracePt t="18763" x="2638425" y="5240338"/>
          <p14:tracePt t="18772" x="2638425" y="5278438"/>
          <p14:tracePt t="18779" x="2628900" y="5307013"/>
          <p14:tracePt t="18788" x="2628900" y="5354638"/>
          <p14:tracePt t="18795" x="2628900" y="5410200"/>
          <p14:tracePt t="18804" x="2619375" y="5467350"/>
          <p14:tracePt t="18811" x="2619375" y="5534025"/>
          <p14:tracePt t="18820" x="2619375" y="5572125"/>
          <p14:tracePt t="18827" x="2619375" y="5627688"/>
          <p14:tracePt t="18836" x="2619375" y="5646738"/>
          <p14:tracePt t="18843" x="2619375" y="5675313"/>
          <p14:tracePt t="18847" x="2619375" y="5703888"/>
          <p14:tracePt t="18859" x="2628900" y="5722938"/>
          <p14:tracePt t="18868" x="2638425" y="5732463"/>
          <p14:tracePt t="18875" x="2638425" y="5741988"/>
          <p14:tracePt t="18891" x="2647950" y="5751513"/>
          <p14:tracePt t="18899" x="2657475" y="5761038"/>
          <p14:tracePt t="18907" x="2667000" y="5770563"/>
          <p14:tracePt t="18915" x="2695575" y="5780088"/>
          <p14:tracePt t="18920" x="2724150" y="5799138"/>
          <p14:tracePt t="18936" x="2790825" y="5818188"/>
          <p14:tracePt t="18943" x="2855913" y="5864225"/>
          <p14:tracePt t="18952" x="2884488" y="5873750"/>
          <p14:tracePt t="18959" x="2960688" y="5911850"/>
          <p14:tracePt t="18969" x="3082925" y="5959475"/>
          <p14:tracePt t="18975" x="3197225" y="5997575"/>
          <p14:tracePt t="18985" x="3319463" y="6045200"/>
          <p14:tracePt t="18991" x="3433763" y="6072188"/>
          <p14:tracePt t="18999" x="3536950" y="6119813"/>
          <p14:tracePt t="19007" x="3622675" y="6148388"/>
          <p14:tracePt t="19015" x="3679825" y="6157913"/>
          <p14:tracePt t="19023" x="3689350" y="6167438"/>
          <p14:tracePt t="19110" x="3698875" y="6167438"/>
          <p14:tracePt t="19125" x="3708400" y="6157913"/>
          <p14:tracePt t="19220" x="3717925" y="6148388"/>
          <p14:tracePt t="19228" x="3717925" y="6138863"/>
          <p14:tracePt t="19244" x="3717925" y="6110288"/>
          <p14:tracePt t="19367" x="3725863" y="6110288"/>
          <p14:tracePt t="19920" x="3735388" y="6110288"/>
          <p14:tracePt t="19928" x="3744913" y="6100763"/>
          <p14:tracePt t="20000" x="3754438" y="6091238"/>
          <p14:tracePt t="20012" x="3763963" y="6091238"/>
          <p14:tracePt t="20020" x="3783013" y="6091238"/>
          <p14:tracePt t="20024" x="3792538" y="6091238"/>
          <p14:tracePt t="20036" x="3811588" y="6091238"/>
          <p14:tracePt t="20044" x="3821113" y="6081713"/>
          <p14:tracePt t="20053" x="3830638" y="6081713"/>
          <p14:tracePt t="20072" x="3840163" y="6072188"/>
          <p14:tracePt t="20080" x="3849688" y="6062663"/>
          <p14:tracePt t="20088" x="3878263" y="6054725"/>
          <p14:tracePt t="20092" x="3887788" y="6045200"/>
          <p14:tracePt t="20100" x="3897313" y="6035675"/>
          <p14:tracePt t="20108" x="3925888" y="6026150"/>
          <p14:tracePt t="20128" x="3944938" y="6007100"/>
          <p14:tracePt t="20144" x="3952875" y="6007100"/>
          <p14:tracePt t="20152" x="3962400" y="6007100"/>
          <p14:tracePt t="20155" x="3971925" y="5997575"/>
          <p14:tracePt t="20168" x="3981450" y="5997575"/>
          <p14:tracePt t="20185" x="3990975" y="5988050"/>
          <p14:tracePt t="20480" x="4010025" y="5988050"/>
          <p14:tracePt t="20496" x="4029075" y="5988050"/>
          <p14:tracePt t="20500" x="4048125" y="5988050"/>
          <p14:tracePt t="20504" x="4086225" y="5988050"/>
          <p14:tracePt t="20508" x="4114800" y="5988050"/>
          <p14:tracePt t="20516" x="4171950" y="5988050"/>
          <p14:tracePt t="20524" x="4227513" y="5988050"/>
          <p14:tracePt t="20528" x="4275138" y="5988050"/>
          <p14:tracePt t="20532" x="4332288" y="5988050"/>
          <p14:tracePt t="20536" x="4360863" y="5988050"/>
          <p14:tracePt t="20553" x="4406900" y="5988050"/>
          <p14:tracePt t="20572" x="4416425" y="5988050"/>
          <p14:tracePt t="20648" x="4425950" y="5988050"/>
          <p14:tracePt t="20664" x="4445000" y="5988050"/>
          <p14:tracePt t="20680" x="4454525" y="5988050"/>
          <p14:tracePt t="20732" x="4464050" y="5988050"/>
          <p14:tracePt t="20888" x="4483100" y="5988050"/>
          <p14:tracePt t="20896" x="4530725" y="6016625"/>
          <p14:tracePt t="20904" x="4578350" y="6045200"/>
          <p14:tracePt t="20912" x="4616450" y="6062663"/>
          <p14:tracePt t="20920" x="4616450" y="6072188"/>
          <p14:tracePt t="20928" x="4625975" y="6081713"/>
          <p14:tracePt t="20944" x="4633913" y="6091238"/>
          <p14:tracePt t="21169" x="4652963" y="6091238"/>
          <p14:tracePt t="21177" x="4662488" y="6091238"/>
          <p14:tracePt t="21192" x="4691063" y="6091238"/>
          <p14:tracePt t="21201" x="4729163" y="6091238"/>
          <p14:tracePt t="21208" x="4776788" y="6091238"/>
          <p14:tracePt t="21216" x="4833938" y="6091238"/>
          <p14:tracePt t="21224" x="4860925" y="6091238"/>
          <p14:tracePt t="21232" x="4918075" y="6091238"/>
          <p14:tracePt t="21240" x="4975225" y="6091238"/>
          <p14:tracePt t="21244" x="5022850" y="6091238"/>
          <p14:tracePt t="21248" x="5060950" y="6100763"/>
          <p14:tracePt t="21260" x="5087938" y="6100763"/>
          <p14:tracePt t="21269" x="5097463" y="6110288"/>
          <p14:tracePt t="21356" x="5116513" y="6110288"/>
          <p14:tracePt t="21364" x="5126038" y="6110288"/>
          <p14:tracePt t="21368" x="5145088" y="6110288"/>
          <p14:tracePt t="21380" x="5164138" y="6110288"/>
          <p14:tracePt t="21396" x="5183188" y="6110288"/>
          <p14:tracePt t="21404" x="5192713" y="6110288"/>
          <p14:tracePt t="21411" x="5211763" y="6100763"/>
          <p14:tracePt t="21481" x="5221288" y="6091238"/>
          <p14:tracePt t="21489" x="5240338" y="6072188"/>
          <p14:tracePt t="21496" x="5249863" y="6062663"/>
          <p14:tracePt t="21504" x="5249863" y="6054725"/>
          <p14:tracePt t="21512" x="5268913" y="6054725"/>
          <p14:tracePt t="21520" x="5278438" y="6054725"/>
          <p14:tracePt t="21528" x="5287963" y="6045200"/>
          <p14:tracePt t="21536" x="5297488" y="6045200"/>
          <p14:tracePt t="21553" x="5324475" y="6026150"/>
          <p14:tracePt t="21560" x="5324475" y="6016625"/>
          <p14:tracePt t="21568" x="5343525" y="6016625"/>
          <p14:tracePt t="21585" x="5362575" y="6016625"/>
          <p14:tracePt t="21591" x="5372100" y="6007100"/>
          <p14:tracePt t="21595" x="5381625" y="5997575"/>
          <p14:tracePt t="21612" x="5391150" y="5997575"/>
          <p14:tracePt t="21620" x="5410200" y="5978525"/>
          <p14:tracePt t="21628" x="5419725" y="5978525"/>
          <p14:tracePt t="21636" x="5419725" y="5969000"/>
          <p14:tracePt t="21644" x="5438775" y="5940425"/>
          <p14:tracePt t="21652" x="5457825" y="5921375"/>
          <p14:tracePt t="21656" x="5467350" y="5902325"/>
          <p14:tracePt t="21672" x="5476875" y="5892800"/>
          <p14:tracePt t="21680" x="5514975" y="5845175"/>
          <p14:tracePt t="21687" x="5524500" y="5818188"/>
          <p14:tracePt t="21696" x="5541963" y="5789613"/>
          <p14:tracePt t="21704" x="5551488" y="5732463"/>
          <p14:tracePt t="21712" x="5580063" y="5665788"/>
          <p14:tracePt t="21721" x="5589588" y="5618163"/>
          <p14:tracePt t="21727" x="5589588" y="5581650"/>
          <p14:tracePt t="21736" x="5589588" y="5524500"/>
          <p14:tracePt t="21743" x="5599113" y="5476875"/>
          <p14:tracePt t="21752" x="5599113" y="5419725"/>
          <p14:tracePt t="21760" x="5599113" y="5372100"/>
          <p14:tracePt t="21768" x="5599113" y="5316538"/>
          <p14:tracePt t="21776" x="5599113" y="5278438"/>
          <p14:tracePt t="21784" x="5599113" y="5259388"/>
          <p14:tracePt t="21787" x="5599113" y="5221288"/>
          <p14:tracePt t="21796" x="5599113" y="5183188"/>
          <p14:tracePt t="21803" x="5599113" y="5164138"/>
          <p14:tracePt t="21812" x="5599113" y="5145088"/>
          <p14:tracePt t="21820" x="5608638" y="5145088"/>
          <p14:tracePt t="21836" x="5608638" y="5127625"/>
          <p14:tracePt t="21844" x="5608638" y="5108575"/>
          <p14:tracePt t="21848" x="5608638" y="5089525"/>
          <p14:tracePt t="21863" x="5608638" y="5070475"/>
          <p14:tracePt t="21872" x="5608638" y="5051425"/>
          <p14:tracePt t="21880" x="5599113" y="5022850"/>
          <p14:tracePt t="21888" x="5580063" y="5003800"/>
          <p14:tracePt t="21896" x="5561013" y="4975225"/>
          <p14:tracePt t="21904" x="5532438" y="4946650"/>
          <p14:tracePt t="21912" x="5514975" y="4927600"/>
          <p14:tracePt t="21928" x="5495925" y="4910138"/>
          <p14:tracePt t="21936" x="5486400" y="4910138"/>
          <p14:tracePt t="21984" x="5457825" y="4910138"/>
          <p14:tracePt t="21991" x="5429250" y="4910138"/>
          <p14:tracePt t="22004" x="5400675" y="4910138"/>
          <p14:tracePt t="22016" x="5324475" y="4910138"/>
          <p14:tracePt t="22024" x="5287963" y="4918075"/>
          <p14:tracePt t="22032" x="5202238" y="4927600"/>
          <p14:tracePt t="22040" x="5126038" y="4956175"/>
          <p14:tracePt t="22048" x="5087938" y="4956175"/>
          <p14:tracePt t="22055" x="5032375" y="4975225"/>
          <p14:tracePt t="22064" x="5003800" y="4984750"/>
          <p14:tracePt t="22069" x="4956175" y="4994275"/>
          <p14:tracePt t="22080" x="4908550" y="5013325"/>
          <p14:tracePt t="22096" x="4879975" y="5022850"/>
          <p14:tracePt t="22128" x="4870450" y="5032375"/>
          <p14:tracePt t="22134" x="4870450" y="5041900"/>
          <p14:tracePt t="22148" x="4843463" y="5070475"/>
          <p14:tracePt t="22160" x="4833938" y="5089525"/>
          <p14:tracePt t="22169" x="4805363" y="5118100"/>
          <p14:tracePt t="22176" x="4786313" y="5145088"/>
          <p14:tracePt t="22185" x="4757738" y="5173663"/>
          <p14:tracePt t="22192" x="4738688" y="5192713"/>
          <p14:tracePt t="22200" x="4700588" y="5211763"/>
          <p14:tracePt t="22208" x="4681538" y="5240338"/>
          <p14:tracePt t="22216" x="4652963" y="5259388"/>
          <p14:tracePt t="22224" x="4643438" y="5268913"/>
          <p14:tracePt t="22239" x="4625975" y="5287963"/>
          <p14:tracePt t="22264" x="4616450" y="5287963"/>
          <p14:tracePt t="22285" x="4616450" y="5307013"/>
          <p14:tracePt t="22292" x="4616450" y="5335588"/>
          <p14:tracePt t="22300" x="4616450" y="5391150"/>
          <p14:tracePt t="22308" x="4616450" y="5438775"/>
          <p14:tracePt t="22316" x="4616450" y="5476875"/>
          <p14:tracePt t="22324" x="4616450" y="5534025"/>
          <p14:tracePt t="22328" x="4616450" y="5600700"/>
          <p14:tracePt t="22340" x="4616450" y="5637213"/>
          <p14:tracePt t="22348" x="4616450" y="5684838"/>
          <p14:tracePt t="22356" x="4616450" y="5741988"/>
          <p14:tracePt t="22364" x="4643438" y="5770563"/>
          <p14:tracePt t="22372" x="4652963" y="5799138"/>
          <p14:tracePt t="22380" x="4652963" y="5808663"/>
          <p14:tracePt t="22388" x="4652963" y="5827713"/>
          <p14:tracePt t="22396" x="4662488" y="5835650"/>
          <p14:tracePt t="22404" x="4672013" y="5864225"/>
          <p14:tracePt t="22420" x="4681538" y="5883275"/>
          <p14:tracePt t="22423" x="4700588" y="5902325"/>
          <p14:tracePt t="22436" x="4729163" y="5940425"/>
          <p14:tracePt t="22448" x="4767263" y="5959475"/>
          <p14:tracePt t="22455" x="4795838" y="5988050"/>
          <p14:tracePt t="22464" x="4879975" y="6035675"/>
          <p14:tracePt t="22471" x="4927600" y="6054725"/>
          <p14:tracePt t="22480" x="4956175" y="6072188"/>
          <p14:tracePt t="22487" x="5013325" y="6100763"/>
          <p14:tracePt t="22496" x="5080000" y="6129338"/>
          <p14:tracePt t="22504" x="5097463" y="6138863"/>
          <p14:tracePt t="22512" x="5145088" y="6148388"/>
          <p14:tracePt t="22520" x="5164138" y="6157913"/>
          <p14:tracePt t="22580" x="5173663" y="6157913"/>
          <p14:tracePt t="22592" x="5192713" y="6157913"/>
          <p14:tracePt t="22600" x="5221288" y="6157913"/>
          <p14:tracePt t="22608" x="5268913" y="6148388"/>
          <p14:tracePt t="22616" x="5287963" y="6119813"/>
          <p14:tracePt t="22620" x="5305425" y="6110288"/>
          <p14:tracePt t="22632" x="5334000" y="6100763"/>
          <p14:tracePt t="22640" x="5343525" y="6091238"/>
          <p14:tracePt t="22648" x="5353050" y="6091238"/>
          <p14:tracePt t="22712" x="5362575" y="6091238"/>
          <p14:tracePt t="22724" x="5362575" y="6072188"/>
          <p14:tracePt t="22732" x="5362575" y="6062663"/>
          <p14:tracePt t="22740" x="5372100" y="6045200"/>
          <p14:tracePt t="22748" x="5381625" y="6016625"/>
          <p14:tracePt t="22756" x="5400675" y="5978525"/>
          <p14:tracePt t="22764" x="5400675" y="5940425"/>
          <p14:tracePt t="22771" x="5400675" y="5921375"/>
          <p14:tracePt t="22780" x="5400675" y="5902325"/>
          <p14:tracePt t="22784" x="5400675" y="5892800"/>
          <p14:tracePt t="22820" x="5400675" y="5883275"/>
          <p14:tracePt t="22828" x="5400675" y="5864225"/>
          <p14:tracePt t="22836" x="5400675" y="5827713"/>
          <p14:tracePt t="22844" x="5400675" y="5808663"/>
          <p14:tracePt t="22852" x="5400675" y="5770563"/>
          <p14:tracePt t="22860" x="5400675" y="5713413"/>
          <p14:tracePt t="22869" x="5400675" y="5684838"/>
          <p14:tracePt t="22876" x="5400675" y="5627688"/>
          <p14:tracePt t="22885" x="5400675" y="5572125"/>
          <p14:tracePt t="22892" x="5400675" y="5505450"/>
          <p14:tracePt t="22904" x="5400675" y="5476875"/>
          <p14:tracePt t="22912" x="5400675" y="5467350"/>
          <p14:tracePt t="23000" x="5400675" y="5457825"/>
          <p14:tracePt t="23011" x="5381625" y="5410200"/>
          <p14:tracePt t="23020" x="5362575" y="5391150"/>
          <p14:tracePt t="23028" x="5343525" y="5354638"/>
          <p14:tracePt t="23036" x="5305425" y="5326063"/>
          <p14:tracePt t="23044" x="5278438" y="5287963"/>
          <p14:tracePt t="23052" x="5221288" y="5221288"/>
          <p14:tracePt t="23060" x="5135563" y="5145088"/>
          <p14:tracePt t="23068" x="5051425" y="5089525"/>
          <p14:tracePt t="23076" x="5022850" y="5070475"/>
          <p14:tracePt t="23085" x="4956175" y="5032375"/>
          <p14:tracePt t="23092" x="4889500" y="5013325"/>
          <p14:tracePt t="23100" x="4870450" y="5013325"/>
          <p14:tracePt t="23108" x="4870450" y="5003800"/>
          <p14:tracePt t="23156" x="4852988" y="5022850"/>
          <p14:tracePt t="23164" x="4833938" y="5051425"/>
          <p14:tracePt t="23180" x="4814888" y="5108575"/>
          <p14:tracePt t="23192" x="4776788" y="5145088"/>
          <p14:tracePt t="23196" x="4757738" y="5173663"/>
          <p14:tracePt t="23208" x="4738688" y="5221288"/>
          <p14:tracePt t="23216" x="4719638" y="5240338"/>
          <p14:tracePt t="23224" x="4681538" y="5259388"/>
          <p14:tracePt t="23232" x="4672013" y="5297488"/>
          <p14:tracePt t="23240" x="4652963" y="5316538"/>
          <p14:tracePt t="23248" x="4643438" y="5345113"/>
          <p14:tracePt t="23256" x="4643438" y="5354638"/>
          <p14:tracePt t="23264" x="4643438" y="5364163"/>
          <p14:tracePt t="23272" x="4643438" y="5372100"/>
          <p14:tracePt t="23280" x="4643438" y="5381625"/>
          <p14:tracePt t="23296" x="4643438" y="5419725"/>
          <p14:tracePt t="23304" x="4643438" y="5448300"/>
          <p14:tracePt t="23312" x="4643438" y="5467350"/>
          <p14:tracePt t="23320" x="4643438" y="5486400"/>
          <p14:tracePt t="23324" x="4662488" y="5514975"/>
          <p14:tracePt t="23332" x="4672013" y="5562600"/>
          <p14:tracePt t="23340" x="4681538" y="5572125"/>
          <p14:tracePt t="23348" x="4710113" y="5608638"/>
          <p14:tracePt t="23355" x="4738688" y="5637213"/>
          <p14:tracePt t="23364" x="4767263" y="5684838"/>
          <p14:tracePt t="23371" x="4805363" y="5722938"/>
          <p14:tracePt t="23380" x="4852988" y="5761038"/>
          <p14:tracePt t="23385" x="4918075" y="5799138"/>
          <p14:tracePt t="23396" x="4984750" y="5835650"/>
          <p14:tracePt t="23404" x="5070475" y="5873750"/>
          <p14:tracePt t="23412" x="5116513" y="5902325"/>
          <p14:tracePt t="23420" x="5183188" y="5930900"/>
          <p14:tracePt t="23428" x="5268913" y="5969000"/>
          <p14:tracePt t="23436" x="5343525" y="5997575"/>
          <p14:tracePt t="23444" x="5410200" y="6026150"/>
          <p14:tracePt t="23452" x="5438775" y="6035675"/>
          <p14:tracePt t="23460" x="5476875" y="6045200"/>
          <p14:tracePt t="23476" x="5486400" y="6045200"/>
          <p14:tracePt t="23499" x="5495925" y="6045200"/>
          <p14:tracePt t="23504" x="5495925" y="6026150"/>
          <p14:tracePt t="23520" x="5505450" y="5969000"/>
          <p14:tracePt t="23528" x="5505450" y="5940425"/>
          <p14:tracePt t="23536" x="5514975" y="5911850"/>
          <p14:tracePt t="23544" x="5532438" y="5873750"/>
          <p14:tracePt t="23553" x="5551488" y="5854700"/>
          <p14:tracePt t="23560" x="5561013" y="5845175"/>
          <p14:tracePt t="23569" x="5580063" y="5835650"/>
          <p14:tracePt t="23576" x="5618163" y="5818188"/>
          <p14:tracePt t="23580" x="5637213" y="5808663"/>
          <p14:tracePt t="23588" x="5656263" y="5808663"/>
          <p14:tracePt t="23604" x="5675313" y="5808663"/>
          <p14:tracePt t="23692" x="5684838" y="5799138"/>
          <p14:tracePt t="23724" x="5684838" y="5789613"/>
          <p14:tracePt t="24371" x="5684838" y="5780088"/>
          <p14:tracePt t="24384" x="5722938" y="5741988"/>
          <p14:tracePt t="24388" x="5741988" y="5694363"/>
          <p14:tracePt t="24408" x="5759450" y="5665788"/>
          <p14:tracePt t="24416" x="5788025" y="5646738"/>
          <p14:tracePt t="24420" x="5807075" y="5627688"/>
          <p14:tracePt t="24428" x="5835650" y="5581650"/>
          <p14:tracePt t="24436" x="5873750" y="5524500"/>
          <p14:tracePt t="24444" x="5911850" y="5495925"/>
          <p14:tracePt t="24455" x="5959475" y="5438775"/>
          <p14:tracePt t="24459" x="5995988" y="5410200"/>
          <p14:tracePt t="24464" x="6034088" y="5364163"/>
          <p14:tracePt t="24471" x="6062663" y="5326063"/>
          <p14:tracePt t="24480" x="6091238" y="5297488"/>
          <p14:tracePt t="24487" x="6119813" y="5259388"/>
          <p14:tracePt t="24496" x="6129338" y="5259388"/>
          <p14:tracePt t="24504" x="6129338" y="5249863"/>
          <p14:tracePt t="24674" x="6138863" y="5249863"/>
          <p14:tracePt t="24908" x="6119813" y="5249863"/>
          <p14:tracePt t="24913" x="6072188" y="5249863"/>
          <p14:tracePt t="24921" x="6034088" y="5249863"/>
          <p14:tracePt t="24929" x="5978525" y="5249863"/>
          <p14:tracePt t="24937" x="5911850" y="5249863"/>
          <p14:tracePt t="24944" x="5835650" y="5240338"/>
          <p14:tracePt t="24952" x="5768975" y="5230813"/>
          <p14:tracePt t="24960" x="5732463" y="5221288"/>
          <p14:tracePt t="24964" x="5646738" y="5202238"/>
          <p14:tracePt t="24969" x="5589588" y="5202238"/>
          <p14:tracePt t="24980" x="5541963" y="5183188"/>
          <p14:tracePt t="24988" x="5505450" y="5173663"/>
          <p14:tracePt t="24996" x="5467350" y="5145088"/>
          <p14:tracePt t="25012" x="5457825" y="5145088"/>
          <p14:tracePt t="25060" x="5429250" y="5145088"/>
          <p14:tracePt t="25080" x="5381625" y="5127625"/>
          <p14:tracePt t="25088" x="5324475" y="5118100"/>
          <p14:tracePt t="25096" x="5287963" y="5118100"/>
          <p14:tracePt t="25104" x="5249863" y="5118100"/>
          <p14:tracePt t="25112" x="5192713" y="5118100"/>
          <p14:tracePt t="25116" x="5164138" y="5118100"/>
          <p14:tracePt t="25128" x="5126038" y="5118100"/>
          <p14:tracePt t="25136" x="5116513" y="5118100"/>
          <p14:tracePt t="25144" x="5106988" y="5118100"/>
          <p14:tracePt t="25153" x="5097463" y="5118100"/>
          <p14:tracePt t="25160" x="5087938" y="5118100"/>
          <p14:tracePt t="25188" x="5080000" y="5127625"/>
          <p14:tracePt t="25196" x="5080000" y="5137150"/>
          <p14:tracePt t="25472" x="5097463" y="5145088"/>
          <p14:tracePt t="25484" x="5173663" y="5145088"/>
          <p14:tracePt t="25491" x="5202238" y="5145088"/>
          <p14:tracePt t="25500" x="5240338" y="5145088"/>
          <p14:tracePt t="25508" x="5259388" y="5145088"/>
          <p14:tracePt t="25560" x="5278438" y="5145088"/>
          <p14:tracePt t="25568" x="5297488" y="5145088"/>
          <p14:tracePt t="25576" x="5314950" y="5127625"/>
          <p14:tracePt t="25585" x="5324475" y="5108575"/>
          <p14:tracePt t="25591" x="5343525" y="5080000"/>
          <p14:tracePt t="25600" x="5362575" y="5022850"/>
          <p14:tracePt t="25619" x="5372100" y="4984750"/>
          <p14:tracePt t="25620" x="5381625" y="4975225"/>
          <p14:tracePt t="25632" x="5391150" y="4965700"/>
          <p14:tracePt t="25952" x="5410200" y="4946650"/>
          <p14:tracePt t="25968" x="5438775" y="4937125"/>
          <p14:tracePt t="25976" x="5476875" y="4937125"/>
          <p14:tracePt t="25980" x="5524500" y="4927600"/>
          <p14:tracePt t="25988" x="5551488" y="4918075"/>
          <p14:tracePt t="25996" x="5589588" y="4900613"/>
          <p14:tracePt t="26012" x="5608638" y="4891088"/>
          <p14:tracePt t="26020" x="5627688" y="4881563"/>
          <p14:tracePt t="26027" x="5646738" y="4881563"/>
          <p14:tracePt t="26036" x="5665788" y="4862513"/>
          <p14:tracePt t="26039" x="5684838" y="4852988"/>
          <p14:tracePt t="26048" x="5722938" y="4824413"/>
          <p14:tracePt t="26056" x="5751513" y="4805363"/>
          <p14:tracePt t="26064" x="5778500" y="4795838"/>
          <p14:tracePt t="26071" x="5826125" y="4776788"/>
          <p14:tracePt t="26080" x="5892800" y="4748213"/>
          <p14:tracePt t="26088" x="5921375" y="4729163"/>
          <p14:tracePt t="26091" x="5969000" y="4700588"/>
          <p14:tracePt t="26096" x="6015038" y="4664075"/>
          <p14:tracePt t="26108" x="6072188" y="4625975"/>
          <p14:tracePt t="26116" x="6100763" y="4597400"/>
          <p14:tracePt t="26124" x="6138863" y="4559300"/>
          <p14:tracePt t="26132" x="6157913" y="4530725"/>
          <p14:tracePt t="26140" x="6167438" y="4521200"/>
          <p14:tracePt t="26148" x="6186488" y="4502150"/>
          <p14:tracePt t="26156" x="6196013" y="4483100"/>
          <p14:tracePt t="26164" x="6205538" y="4456113"/>
          <p14:tracePt t="26172" x="6205538" y="4446588"/>
          <p14:tracePt t="26180" x="6232525" y="4408488"/>
          <p14:tracePt t="26188" x="6232525" y="4398963"/>
          <p14:tracePt t="26196" x="6232525" y="4389438"/>
          <p14:tracePt t="26228" x="6232525" y="4379913"/>
          <p14:tracePt t="26244" x="6232525" y="4370388"/>
          <p14:tracePt t="26252" x="6232525" y="4351338"/>
          <p14:tracePt t="26260" x="6232525" y="4341813"/>
          <p14:tracePt t="26269" x="6232525" y="4322763"/>
          <p14:tracePt t="26276" x="6223000" y="4294188"/>
          <p14:tracePt t="26286" x="6213475" y="4284663"/>
          <p14:tracePt t="26288" x="6196013" y="4265613"/>
          <p14:tracePt t="26305" x="6167438" y="4246563"/>
          <p14:tracePt t="26312" x="6138863" y="4219575"/>
          <p14:tracePt t="26320" x="6129338" y="4219575"/>
          <p14:tracePt t="26327" x="6119813" y="4219575"/>
          <p14:tracePt t="26336" x="6100763" y="4210050"/>
          <p14:tracePt t="26352" x="6081713" y="4210050"/>
          <p14:tracePt t="26355" x="6072188" y="4210050"/>
          <p14:tracePt t="26388" x="6062663" y="4210050"/>
          <p14:tracePt t="26396" x="6053138" y="4191000"/>
          <p14:tracePt t="26404" x="6015038" y="4162425"/>
          <p14:tracePt t="26412" x="5969000" y="4133850"/>
          <p14:tracePt t="26420" x="5883275" y="4086225"/>
          <p14:tracePt t="26428" x="5835650" y="4048125"/>
          <p14:tracePt t="26436" x="5797550" y="4038600"/>
          <p14:tracePt t="26444" x="5751513" y="4019550"/>
          <p14:tracePt t="26452" x="5713413" y="4019550"/>
          <p14:tracePt t="26476" x="5703888" y="4019550"/>
          <p14:tracePt t="26496" x="5694363" y="4019550"/>
          <p14:tracePt t="26505" x="5675313" y="4019550"/>
          <p14:tracePt t="26512" x="5656263" y="4019550"/>
          <p14:tracePt t="26520" x="5599113" y="4029075"/>
          <p14:tracePt t="26528" x="5551488" y="4038600"/>
          <p14:tracePt t="26537" x="5514975" y="4038600"/>
          <p14:tracePt t="26553" x="5324475" y="4057650"/>
          <p14:tracePt t="26560" x="5192713" y="4057650"/>
          <p14:tracePt t="26568" x="5041900" y="4057650"/>
          <p14:tracePt t="26576" x="4870450" y="4067175"/>
          <p14:tracePt t="26585" x="4719638" y="4086225"/>
          <p14:tracePt t="26592" x="4587875" y="4086225"/>
          <p14:tracePt t="26600" x="4454525" y="4086225"/>
          <p14:tracePt t="26608" x="4322763" y="4086225"/>
          <p14:tracePt t="26612" x="4208463" y="4086225"/>
          <p14:tracePt t="26620" x="4133850" y="4086225"/>
          <p14:tracePt t="26627" x="4067175" y="4086225"/>
          <p14:tracePt t="26636" x="4010025" y="4086225"/>
          <p14:tracePt t="26648" x="3962400" y="4067175"/>
          <p14:tracePt t="26655" x="3925888" y="4067175"/>
          <p14:tracePt t="26663" x="3868738" y="4048125"/>
          <p14:tracePt t="26671" x="3783013" y="4019550"/>
          <p14:tracePt t="26676" x="3717925" y="3983038"/>
          <p14:tracePt t="26687" x="3651250" y="3954463"/>
          <p14:tracePt t="26695" x="3603625" y="3935413"/>
          <p14:tracePt t="26704" x="3536950" y="3906838"/>
          <p14:tracePt t="26712" x="3481388" y="3878263"/>
          <p14:tracePt t="26721" x="3414713" y="3859213"/>
          <p14:tracePt t="26727" x="3348038" y="3830638"/>
          <p14:tracePt t="26735" x="3319463" y="3821113"/>
          <p14:tracePt t="26739" x="3300413" y="3802063"/>
          <p14:tracePt t="26748" x="3281363" y="3792538"/>
          <p14:tracePt t="26756" x="3254375" y="3765550"/>
          <p14:tracePt t="26763" x="3235325" y="3756025"/>
          <p14:tracePt t="26771" x="3225800" y="3756025"/>
          <p14:tracePt t="26779" x="3225800" y="3746500"/>
          <p14:tracePt t="26788" x="3216275" y="3727450"/>
          <p14:tracePt t="26792" x="3206750" y="3717925"/>
          <p14:tracePt t="26808" x="3197225" y="3698875"/>
          <p14:tracePt t="26816" x="3187700" y="3679825"/>
          <p14:tracePt t="26824" x="3168650" y="3660775"/>
          <p14:tracePt t="26832" x="3159125" y="3651250"/>
          <p14:tracePt t="26840" x="3140075" y="3622675"/>
          <p14:tracePt t="26848" x="3121025" y="3603625"/>
          <p14:tracePt t="26856" x="3082925" y="3556000"/>
          <p14:tracePt t="26864" x="3063875" y="3538538"/>
          <p14:tracePt t="26869" x="3046413" y="3490913"/>
          <p14:tracePt t="26880" x="3008313" y="3443288"/>
          <p14:tracePt t="26888" x="2979738" y="3395663"/>
          <p14:tracePt t="26896" x="2960688" y="3367088"/>
          <p14:tracePt t="26904" x="2932113" y="3302000"/>
          <p14:tracePt t="26912" x="2913063" y="3273425"/>
          <p14:tracePt t="26920" x="2903538" y="3244850"/>
          <p14:tracePt t="26928" x="2894013" y="3235325"/>
          <p14:tracePt t="26932" x="2884488" y="3206750"/>
          <p14:tracePt t="26971" x="2884488" y="3197225"/>
          <p14:tracePt t="26992" x="2884488" y="3178175"/>
          <p14:tracePt t="27000" x="2894013" y="3168650"/>
          <p14:tracePt t="27008" x="2903538" y="3159125"/>
          <p14:tracePt t="27016" x="2913063" y="3149600"/>
          <p14:tracePt t="27024" x="2922588" y="3149600"/>
          <p14:tracePt t="27032" x="2922588" y="3140075"/>
          <p14:tracePt t="27039" x="2932113" y="3130550"/>
          <p14:tracePt t="27048" x="2941638" y="3121025"/>
          <p14:tracePt t="27227" x="2951163" y="3121025"/>
          <p14:tracePt t="27244" x="2970213" y="3121025"/>
          <p14:tracePt t="27268" x="3027363" y="3159125"/>
          <p14:tracePt t="27276" x="3073400" y="3168650"/>
          <p14:tracePt t="27280" x="3130550" y="3178175"/>
          <p14:tracePt t="27288" x="3235325" y="3206750"/>
          <p14:tracePt t="27292" x="3367088" y="3244850"/>
          <p14:tracePt t="27296" x="3546475" y="3302000"/>
          <p14:tracePt t="27305" x="3763963" y="3376613"/>
          <p14:tracePt t="27312" x="4086225" y="3481388"/>
          <p14:tracePt t="27320" x="4360863" y="3575050"/>
          <p14:tracePt t="27328" x="4559300" y="3641725"/>
          <p14:tracePt t="27337" x="4719638" y="3708400"/>
          <p14:tracePt t="27344" x="4852988" y="3756025"/>
          <p14:tracePt t="27348" x="4956175" y="3792538"/>
          <p14:tracePt t="27353" x="5041900" y="3840163"/>
          <p14:tracePt t="27364" x="5070475" y="3859213"/>
          <p14:tracePt t="27372" x="5116513" y="3868738"/>
          <p14:tracePt t="27380" x="5135563" y="3878263"/>
          <p14:tracePt t="27396" x="5145088" y="3878263"/>
          <p14:tracePt t="27412" x="5173663" y="3878263"/>
          <p14:tracePt t="27420" x="5202238" y="3878263"/>
          <p14:tracePt t="27424" x="5230813" y="3878263"/>
          <p14:tracePt t="27436" x="5278438" y="3878263"/>
          <p14:tracePt t="27448" x="5334000" y="3887788"/>
          <p14:tracePt t="27456" x="5391150" y="3887788"/>
          <p14:tracePt t="27464" x="5457825" y="3906838"/>
          <p14:tracePt t="27472" x="5532438" y="3916363"/>
          <p14:tracePt t="27480" x="5599113" y="3944938"/>
          <p14:tracePt t="27488" x="5656263" y="3954463"/>
          <p14:tracePt t="27496" x="5703888" y="3963988"/>
          <p14:tracePt t="27505" x="5732463" y="3963988"/>
          <p14:tracePt t="27512" x="5759450" y="3973513"/>
          <p14:tracePt t="27520" x="5797550" y="3973513"/>
          <p14:tracePt t="27527" x="5826125" y="3973513"/>
          <p14:tracePt t="27535" x="5845175" y="3983038"/>
          <p14:tracePt t="27552" x="5883275" y="3983038"/>
          <p14:tracePt t="27556" x="5902325" y="3983038"/>
          <p14:tracePt t="27580" x="5911850" y="3983038"/>
          <p14:tracePt t="27588" x="5921375" y="3983038"/>
          <p14:tracePt t="27596" x="5930900" y="3983038"/>
          <p14:tracePt t="28049" x="5940425" y="3973513"/>
          <p14:tracePt t="28069" x="5949950" y="3963988"/>
          <p14:tracePt t="28076" x="5969000" y="3954463"/>
          <p14:tracePt t="28080" x="5978525" y="3944938"/>
          <p14:tracePt t="28096" x="5986463" y="3935413"/>
          <p14:tracePt t="28104" x="5995988" y="3925888"/>
          <p14:tracePt t="28112" x="6005513" y="3925888"/>
          <p14:tracePt t="28120" x="6024563" y="3916363"/>
          <p14:tracePt t="28128" x="6043613" y="3887788"/>
          <p14:tracePt t="28136" x="6053138" y="3887788"/>
          <p14:tracePt t="28143" x="6062663" y="3878263"/>
          <p14:tracePt t="28152" x="6062663" y="3868738"/>
          <p14:tracePt t="28160" x="6081713" y="3849688"/>
          <p14:tracePt t="28168" x="6091238" y="3830638"/>
          <p14:tracePt t="28176" x="6091238" y="3811588"/>
          <p14:tracePt t="28185" x="6091238" y="3792538"/>
          <p14:tracePt t="28192" x="6091238" y="3765550"/>
          <p14:tracePt t="28200" x="6091238" y="3746500"/>
          <p14:tracePt t="28204" x="6091238" y="3698875"/>
          <p14:tracePt t="28212" x="6100763" y="3670300"/>
          <p14:tracePt t="28220" x="6100763" y="3651250"/>
          <p14:tracePt t="28228" x="6100763" y="3632200"/>
          <p14:tracePt t="28236" x="6100763" y="3594100"/>
          <p14:tracePt t="28244" x="6100763" y="3546475"/>
          <p14:tracePt t="28252" x="6100763" y="3519488"/>
          <p14:tracePt t="28260" x="6100763" y="3481388"/>
          <p14:tracePt t="28264" x="6091238" y="3433763"/>
          <p14:tracePt t="28276" x="6072188" y="3386138"/>
          <p14:tracePt t="28284" x="6062663" y="3357563"/>
          <p14:tracePt t="28292" x="6043613" y="3311525"/>
          <p14:tracePt t="28300" x="6034088" y="3282950"/>
          <p14:tracePt t="28308" x="5995988" y="3235325"/>
          <p14:tracePt t="28316" x="5949950" y="3187700"/>
          <p14:tracePt t="28324" x="5902325" y="3159125"/>
          <p14:tracePt t="28332" x="5873750" y="3130550"/>
          <p14:tracePt t="28340" x="5845175" y="3101975"/>
          <p14:tracePt t="28348" x="5807075" y="3092450"/>
          <p14:tracePt t="28356" x="5759450" y="3074988"/>
          <p14:tracePt t="28364" x="5713413" y="3065463"/>
          <p14:tracePt t="28372" x="5665788" y="3036888"/>
          <p14:tracePt t="28380" x="5618163" y="3036888"/>
          <p14:tracePt t="28388" x="5580063" y="3017838"/>
          <p14:tracePt t="28396" x="5532438" y="3008313"/>
          <p14:tracePt t="28405" x="5467350" y="2979738"/>
          <p14:tracePt t="28412" x="5429250" y="2970213"/>
          <p14:tracePt t="28420" x="5362575" y="2951163"/>
          <p14:tracePt t="28428" x="5314950" y="2932113"/>
          <p14:tracePt t="28432" x="5240338" y="2922588"/>
          <p14:tracePt t="28448" x="5154613" y="2903538"/>
          <p14:tracePt t="28456" x="5116513" y="2894013"/>
          <p14:tracePt t="28460" x="5060950" y="2894013"/>
          <p14:tracePt t="28472" x="4994275" y="2884488"/>
          <p14:tracePt t="28480" x="4918075" y="2865438"/>
          <p14:tracePt t="28488" x="4833938" y="2865438"/>
          <p14:tracePt t="28496" x="4805363" y="2865438"/>
          <p14:tracePt t="28505" x="4748213" y="2865438"/>
          <p14:tracePt t="28512" x="4691063" y="2865438"/>
          <p14:tracePt t="28520" x="4616450" y="2865438"/>
          <p14:tracePt t="28524" x="4540250" y="2865438"/>
          <p14:tracePt t="28532" x="4464050" y="2865438"/>
          <p14:tracePt t="28539" x="4379913" y="2857500"/>
          <p14:tracePt t="28553" x="4303713" y="2857500"/>
          <p14:tracePt t="28555" x="4227513" y="2838450"/>
          <p14:tracePt t="28564" x="4143375" y="2828925"/>
          <p14:tracePt t="28572" x="4086225" y="2819400"/>
          <p14:tracePt t="28580" x="4000500" y="2800350"/>
          <p14:tracePt t="28587" x="3944938" y="2790825"/>
          <p14:tracePt t="28596" x="3859213" y="2781300"/>
          <p14:tracePt t="28600" x="3849688" y="2781300"/>
          <p14:tracePt t="28616" x="3792538" y="2781300"/>
          <p14:tracePt t="28623" x="3754438" y="2781300"/>
          <p14:tracePt t="28631" x="3717925" y="2771775"/>
          <p14:tracePt t="28639" x="3670300" y="2771775"/>
          <p14:tracePt t="28648" x="3613150" y="2771775"/>
          <p14:tracePt t="28652" x="3594100" y="2771775"/>
          <p14:tracePt t="28663" x="3565525" y="2781300"/>
          <p14:tracePt t="28671" x="3536950" y="2800350"/>
          <p14:tracePt t="28680" x="3498850" y="2809875"/>
          <p14:tracePt t="28688" x="3471863" y="2847975"/>
          <p14:tracePt t="28696" x="3452813" y="2857500"/>
          <p14:tracePt t="28704" x="3414713" y="2865438"/>
          <p14:tracePt t="28711" x="3414713" y="2874963"/>
          <p14:tracePt t="28716" x="3386138" y="2894013"/>
          <p14:tracePt t="28724" x="3367088" y="2903538"/>
          <p14:tracePt t="28731" x="3348038" y="2913063"/>
          <p14:tracePt t="28739" x="3309938" y="2932113"/>
          <p14:tracePt t="28748" x="3300413" y="2941638"/>
          <p14:tracePt t="28756" x="3290888" y="2951163"/>
          <p14:tracePt t="28764" x="3290888" y="2979738"/>
          <p14:tracePt t="28769" x="3290888" y="3008313"/>
          <p14:tracePt t="28780" x="3290888" y="3046413"/>
          <p14:tracePt t="28791" x="3290888" y="3074988"/>
          <p14:tracePt t="28799" x="3290888" y="3121025"/>
          <p14:tracePt t="28808" x="3338513" y="3187700"/>
          <p14:tracePt t="28816" x="3376613" y="3235325"/>
          <p14:tracePt t="28824" x="3405188" y="3282950"/>
          <p14:tracePt t="28832" x="3424238" y="3328988"/>
          <p14:tracePt t="28839" x="3443288" y="3348038"/>
          <p14:tracePt t="28843" x="3481388" y="3386138"/>
          <p14:tracePt t="28856" x="3490913" y="3395663"/>
          <p14:tracePt t="28864" x="3508375" y="3424238"/>
          <p14:tracePt t="28871" x="3527425" y="3443288"/>
          <p14:tracePt t="28880" x="3575050" y="3481388"/>
          <p14:tracePt t="28888" x="3603625" y="3500438"/>
          <p14:tracePt t="28896" x="3679825" y="3538538"/>
          <p14:tracePt t="28904" x="3725863" y="3546475"/>
          <p14:tracePt t="28908" x="3792538" y="3584575"/>
          <p14:tracePt t="28915" x="3916363" y="3651250"/>
          <p14:tracePt t="28924" x="4029075" y="3727450"/>
          <p14:tracePt t="28932" x="4152900" y="3802063"/>
          <p14:tracePt t="28939" x="4275138" y="3859213"/>
          <p14:tracePt t="28948" x="4379913" y="3906838"/>
          <p14:tracePt t="28960" x="4473575" y="3935413"/>
          <p14:tracePt t="28968" x="4559300" y="3963988"/>
          <p14:tracePt t="28976" x="4616450" y="3973513"/>
          <p14:tracePt t="28985" x="4633913" y="3973513"/>
          <p14:tracePt t="28992" x="4652963" y="3973513"/>
          <p14:tracePt t="29000" x="4662488" y="3973513"/>
          <p14:tracePt t="29008" x="4691063" y="3963988"/>
          <p14:tracePt t="29016" x="4710113" y="3944938"/>
          <p14:tracePt t="29024" x="4748213" y="3906838"/>
          <p14:tracePt t="29028" x="4767263" y="3859213"/>
          <p14:tracePt t="29031" x="4776788" y="3849688"/>
          <p14:tracePt t="29044" x="4805363" y="3840163"/>
          <p14:tracePt t="29052" x="4814888" y="3830638"/>
          <p14:tracePt t="29069" x="4843463" y="3830638"/>
          <p14:tracePt t="29076" x="4852988" y="3830638"/>
          <p14:tracePt t="29086" x="4870450" y="3830638"/>
          <p14:tracePt t="29091" x="4899025" y="3821113"/>
          <p14:tracePt t="29100" x="4918075" y="3811588"/>
          <p14:tracePt t="29104" x="4927600" y="3811588"/>
          <p14:tracePt t="29120" x="4965700" y="3802063"/>
          <p14:tracePt t="29128" x="4984750" y="3802063"/>
          <p14:tracePt t="29136" x="5022850" y="3783013"/>
          <p14:tracePt t="29144" x="5106988" y="3773488"/>
          <p14:tracePt t="29152" x="5145088" y="3765550"/>
          <p14:tracePt t="29160" x="5230813" y="3746500"/>
          <p14:tracePt t="29170" x="5268913" y="3736975"/>
          <p14:tracePt t="29176" x="5314950" y="3727450"/>
          <p14:tracePt t="29185" x="5362575" y="3717925"/>
          <p14:tracePt t="29192" x="5391150" y="3708400"/>
          <p14:tracePt t="29200" x="5400675" y="3708400"/>
          <p14:tracePt t="29207" x="5410200" y="3708400"/>
          <p14:tracePt t="29244" x="5410200" y="3698875"/>
          <p14:tracePt t="29268" x="5429250" y="3698875"/>
          <p14:tracePt t="29276" x="5476875" y="3698875"/>
          <p14:tracePt t="29286" x="5532438" y="3698875"/>
          <p14:tracePt t="29292" x="5561013" y="3698875"/>
          <p14:tracePt t="29300" x="5589588" y="3698875"/>
          <p14:tracePt t="29308" x="5608638" y="3698875"/>
          <p14:tracePt t="29316" x="5618163" y="3698875"/>
          <p14:tracePt t="29320" x="5627688" y="3698875"/>
          <p14:tracePt t="29332" x="5637213" y="3698875"/>
          <p14:tracePt t="31360" x="5608638" y="3727450"/>
          <p14:tracePt t="31364" x="5524500" y="3792538"/>
          <p14:tracePt t="31368" x="5476875" y="3821113"/>
          <p14:tracePt t="31371" x="5391150" y="3859213"/>
          <p14:tracePt t="31380" x="5324475" y="3906838"/>
          <p14:tracePt t="31388" x="5259388" y="3925888"/>
          <p14:tracePt t="31392" x="5230813" y="3935413"/>
          <p14:tracePt t="31396" x="5183188" y="3954463"/>
          <p14:tracePt t="31399" x="5126038" y="3963988"/>
          <p14:tracePt t="31407" x="5060950" y="3992563"/>
          <p14:tracePt t="31416" x="5032375" y="4000500"/>
          <p14:tracePt t="31423" x="4984750" y="4010025"/>
          <p14:tracePt t="31432" x="4899025" y="4038600"/>
          <p14:tracePt t="31439" x="4860925" y="4048125"/>
          <p14:tracePt t="31448" x="4776788" y="4076700"/>
          <p14:tracePt t="31455" x="4729163" y="4095750"/>
          <p14:tracePt t="31459" x="4662488" y="4124325"/>
          <p14:tracePt t="31463" x="4597400" y="4162425"/>
          <p14:tracePt t="31476" x="4530725" y="4219575"/>
          <p14:tracePt t="31488" x="4464050" y="4256088"/>
          <p14:tracePt t="31495" x="4416425" y="4313238"/>
          <p14:tracePt t="31504" x="4360863" y="4341813"/>
          <p14:tracePt t="31512" x="4313238" y="4379913"/>
          <p14:tracePt t="31520" x="4284663" y="4389438"/>
          <p14:tracePt t="31527" x="4256088" y="4418013"/>
          <p14:tracePt t="31535" x="4246563" y="4418013"/>
          <p14:tracePt t="31544" x="4237038" y="4418013"/>
          <p14:tracePt t="31648" x="4227513" y="4418013"/>
          <p14:tracePt t="31656" x="4217988" y="4418013"/>
          <p14:tracePt t="31660" x="4198938" y="4408488"/>
          <p14:tracePt t="31670" x="4189413" y="4398963"/>
          <p14:tracePt t="31676" x="4171950" y="4379913"/>
          <p14:tracePt t="31685" x="4152900" y="4370388"/>
          <p14:tracePt t="31692" x="4133850" y="4351338"/>
          <p14:tracePt t="31700" x="4086225" y="4313238"/>
          <p14:tracePt t="31708" x="4038600" y="4294188"/>
          <p14:tracePt t="31716" x="3990975" y="4256088"/>
          <p14:tracePt t="31724" x="3944938" y="4229100"/>
          <p14:tracePt t="31732" x="3878263" y="4210050"/>
          <p14:tracePt t="31753" x="3754438" y="4152900"/>
          <p14:tracePt t="31756" x="3670300" y="4114800"/>
          <p14:tracePt t="31764" x="3603625" y="4076700"/>
          <p14:tracePt t="31772" x="3517900" y="4010025"/>
          <p14:tracePt t="31780" x="3471863" y="3992563"/>
          <p14:tracePt t="31789" x="3386138" y="3954463"/>
          <p14:tracePt t="31796" x="3309938" y="3935413"/>
          <p14:tracePt t="31804" x="3225800" y="3906838"/>
          <p14:tracePt t="31816" x="3197225" y="3897313"/>
          <p14:tracePt t="31823" x="3149600" y="3887788"/>
          <p14:tracePt t="31832" x="3092450" y="3878263"/>
          <p14:tracePt t="31840" x="3027363" y="3859213"/>
          <p14:tracePt t="31844" x="2989263" y="3849688"/>
          <p14:tracePt t="31848" x="2970213" y="3849688"/>
          <p14:tracePt t="31860" x="2932113" y="3840163"/>
          <p14:tracePt t="31936" x="2903538" y="3840163"/>
          <p14:tracePt t="31944" x="2884488" y="3859213"/>
          <p14:tracePt t="31952" x="2855913" y="3887788"/>
          <p14:tracePt t="31960" x="2809875" y="3906838"/>
          <p14:tracePt t="31969" x="2771775" y="3925888"/>
          <p14:tracePt t="31976" x="2724150" y="3963988"/>
          <p14:tracePt t="31985" x="2695575" y="3973513"/>
          <p14:tracePt t="31991" x="2647950" y="4010025"/>
          <p14:tracePt t="31999" x="2619375" y="4038600"/>
          <p14:tracePt t="32008" x="2573338" y="4076700"/>
          <p14:tracePt t="32012" x="2563813" y="4095750"/>
          <p14:tracePt t="32016" x="2563813" y="4124325"/>
          <p14:tracePt t="32028" x="2563813" y="4171950"/>
          <p14:tracePt t="32036" x="2563813" y="4246563"/>
          <p14:tracePt t="32043" x="2609850" y="4332288"/>
          <p14:tracePt t="32052" x="2619375" y="4370388"/>
          <p14:tracePt t="32059" x="2667000" y="4437063"/>
          <p14:tracePt t="32069" x="2743200" y="4530725"/>
          <p14:tracePt t="32076" x="2827338" y="4616450"/>
          <p14:tracePt t="32085" x="2941638" y="4700588"/>
          <p14:tracePt t="32092" x="3046413" y="4795838"/>
          <p14:tracePt t="32100" x="3130550" y="4852988"/>
          <p14:tracePt t="32108" x="3197225" y="4910138"/>
          <p14:tracePt t="32116" x="3263900" y="4965700"/>
          <p14:tracePt t="32124" x="3281363" y="4975225"/>
          <p14:tracePt t="32132" x="3290888" y="4975225"/>
          <p14:tracePt t="32172" x="3300413" y="4975225"/>
          <p14:tracePt t="32179" x="3338513" y="4975225"/>
          <p14:tracePt t="32196" x="3414713" y="4975225"/>
          <p14:tracePt t="32208" x="3490913" y="4975225"/>
          <p14:tracePt t="32216" x="3517900" y="4975225"/>
          <p14:tracePt t="32224" x="3575050" y="4975225"/>
          <p14:tracePt t="32232" x="3632200" y="4975225"/>
          <p14:tracePt t="32239" x="3689350" y="4975225"/>
          <p14:tracePt t="32248" x="3754438" y="4975225"/>
          <p14:tracePt t="32256" x="3830638" y="4965700"/>
          <p14:tracePt t="32263" x="3897313" y="4946650"/>
          <p14:tracePt t="32272" x="3952875" y="4937125"/>
          <p14:tracePt t="32280" x="4000500" y="4927600"/>
          <p14:tracePt t="32289" x="4038600" y="4927600"/>
          <p14:tracePt t="32291" x="4086225" y="4927600"/>
          <p14:tracePt t="32299" x="4143375" y="4900613"/>
          <p14:tracePt t="32308" x="4208463" y="4891088"/>
          <p14:tracePt t="32316" x="4303713" y="4881563"/>
          <p14:tracePt t="32324" x="4416425" y="4862513"/>
          <p14:tracePt t="32331" x="4549775" y="4862513"/>
          <p14:tracePt t="32343" x="4681538" y="4862513"/>
          <p14:tracePt t="32348" x="4814888" y="4862513"/>
          <p14:tracePt t="32352" x="4927600" y="4862513"/>
          <p14:tracePt t="32364" x="5041900" y="4862513"/>
          <p14:tracePt t="32372" x="5116513" y="4862513"/>
          <p14:tracePt t="32380" x="5192713" y="4862513"/>
          <p14:tracePt t="32388" x="5259388" y="4862513"/>
          <p14:tracePt t="32396" x="5278438" y="4862513"/>
          <p14:tracePt t="32460" x="5305425" y="4862513"/>
          <p14:tracePt t="32472" x="5343525" y="4862513"/>
          <p14:tracePt t="32484" x="5419725" y="4881563"/>
          <p14:tracePt t="32492" x="5448300" y="4891088"/>
          <p14:tracePt t="32500" x="5514975" y="4910138"/>
          <p14:tracePt t="32508" x="5589588" y="4937125"/>
          <p14:tracePt t="32516" x="5675313" y="4965700"/>
          <p14:tracePt t="32520" x="5741988" y="4975225"/>
          <p14:tracePt t="32544" x="5797550" y="5003800"/>
          <p14:tracePt t="32569" x="5826125" y="5013325"/>
          <p14:tracePt t="32975" x="5864225" y="5022850"/>
          <p14:tracePt t="32992" x="5949950" y="5041900"/>
          <p14:tracePt t="33000" x="5978525" y="5041900"/>
          <p14:tracePt t="33092" x="5969000" y="5041900"/>
          <p14:tracePt t="33108" x="5959475" y="5041900"/>
        </p14:tracePtLst>
      </p14:laserTraceLst>
    </p:ext>
  </p:extLs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farlig eksplosiv atmosfære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62150"/>
            <a:ext cx="8000501" cy="4895849"/>
          </a:xfrm>
        </p:spPr>
        <p:txBody>
          <a:bodyPr>
            <a:normAutofit/>
          </a:bodyPr>
          <a:lstStyle/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Kraftig ventilation er en god og effektiv metode til at undgå farlig eksplosiv atmosfære eller begrænse omfanget at en eksplosion.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Beredskabsstyrelsen er en vigtig myndighed.  De har beskrevet sammenhængen mellem ventilationskapacitet, tilgængelighed/pålidelighed og den eksplosive atmosfæres.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Hvis et ventilationsanlæg anvendes til at fjerne eksplosionsfare, skal der være installeret kontrol- og alarmanordning der giver signal hvis anlægget ikke har tilstrækkelig funktion.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En vigtig ting er også at procesanlæg </a:t>
            </a: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er tætte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, så det undgås at brandbare stoffer fra anlægget slipper ud.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(eksempler: drypper, siver, dampe og gasser kan slippe ud) </a:t>
            </a: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516951" y="1549100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51" y="3167840"/>
            <a:ext cx="1231674" cy="1062237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9E3CDC0C-D145-D4A4-B409-D293FC4CF2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290486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097"/>
    </mc:Choice>
    <mc:Fallback>
      <p:transition spd="slow" advTm="940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75" x="5646738" y="4946650"/>
          <p14:tracePt t="2011" x="5627688" y="4946650"/>
          <p14:tracePt t="2179" x="5637213" y="4927600"/>
          <p14:tracePt t="2195" x="5684838" y="4910138"/>
          <p14:tracePt t="2207" x="5788025" y="4862513"/>
          <p14:tracePt t="2215" x="5883275" y="4824413"/>
          <p14:tracePt t="2220" x="5902325" y="4786313"/>
          <p14:tracePt t="2228" x="5902325" y="4729163"/>
          <p14:tracePt t="2235" x="5902325" y="4654550"/>
          <p14:tracePt t="2243" x="5902325" y="4625975"/>
          <p14:tracePt t="2251" x="5902325" y="4578350"/>
          <p14:tracePt t="2259" x="5892800" y="4521200"/>
          <p14:tracePt t="2267" x="5892800" y="4492625"/>
          <p14:tracePt t="2276" x="5892800" y="4473575"/>
          <p14:tracePt t="2279" x="5892800" y="4437063"/>
          <p14:tracePt t="2291" x="5892800" y="4427538"/>
          <p14:tracePt t="2303" x="5883275" y="4398963"/>
          <p14:tracePt t="2311" x="5873750" y="4379913"/>
          <p14:tracePt t="2319" x="5873750" y="4370388"/>
          <p14:tracePt t="2327" x="5864225" y="4341813"/>
          <p14:tracePt t="2371" x="5864225" y="4322763"/>
          <p14:tracePt t="2379" x="5826125" y="4275138"/>
          <p14:tracePt t="2387" x="5788025" y="4229100"/>
          <p14:tracePt t="2395" x="5722938" y="4171950"/>
          <p14:tracePt t="2402" x="5675313" y="4143375"/>
          <p14:tracePt t="2411" x="5589588" y="4086225"/>
          <p14:tracePt t="2419" x="5486400" y="4029075"/>
          <p14:tracePt t="2427" x="5353050" y="3973513"/>
          <p14:tracePt t="2435" x="5211763" y="3925888"/>
          <p14:tracePt t="2443" x="5087938" y="3859213"/>
          <p14:tracePt t="2451" x="4975225" y="3821113"/>
          <p14:tracePt t="2459" x="4937125" y="3792538"/>
          <p14:tracePt t="2466" x="4927600" y="3792538"/>
          <p14:tracePt t="3015" x="4927600" y="3765550"/>
          <p14:tracePt t="3047" x="4927600" y="3736975"/>
          <p14:tracePt t="3059" x="4927600" y="3708400"/>
          <p14:tracePt t="3064" x="4927600" y="3679825"/>
          <p14:tracePt t="3071" x="4927600" y="3641725"/>
          <p14:tracePt t="3079" x="4908550" y="3613150"/>
          <p14:tracePt t="3087" x="4899025" y="3594100"/>
          <p14:tracePt t="3092" x="4879975" y="3565525"/>
          <p14:tracePt t="3095" x="4870450" y="3546475"/>
          <p14:tracePt t="3103" x="4833938" y="3500438"/>
          <p14:tracePt t="3111" x="4786313" y="3443288"/>
          <p14:tracePt t="3115" x="4738688" y="3395663"/>
          <p14:tracePt t="3123" x="4672013" y="3357563"/>
          <p14:tracePt t="3131" x="4625975" y="3328988"/>
          <p14:tracePt t="3139" x="4559300" y="3311525"/>
          <p14:tracePt t="3155" x="4454525" y="3263900"/>
          <p14:tracePt t="3163" x="4341813" y="3235325"/>
          <p14:tracePt t="3167" x="4217988" y="3187700"/>
          <p14:tracePt t="3176" x="4086225" y="3140075"/>
          <p14:tracePt t="3183" x="3962400" y="3101975"/>
          <p14:tracePt t="3191" x="3840163" y="3055938"/>
          <p14:tracePt t="3195" x="3744913" y="3008313"/>
          <p14:tracePt t="3199" x="3660775" y="2970213"/>
          <p14:tracePt t="3207" x="3575050" y="2922588"/>
          <p14:tracePt t="3215" x="3508375" y="2884488"/>
          <p14:tracePt t="3222" x="3443288" y="2874963"/>
          <p14:tracePt t="3230" x="3414713" y="2857500"/>
          <p14:tracePt t="3238" x="3386138" y="2847975"/>
          <p14:tracePt t="3247" x="3338513" y="2828925"/>
          <p14:tracePt t="3255" x="3319463" y="2819400"/>
          <p14:tracePt t="3259" x="3281363" y="2809875"/>
          <p14:tracePt t="3266" x="3216275" y="2800350"/>
          <p14:tracePt t="3276" x="3149600" y="2771775"/>
          <p14:tracePt t="3283" x="3111500" y="2762250"/>
          <p14:tracePt t="3291" x="3063875" y="2743200"/>
          <p14:tracePt t="3299" x="2998788" y="2724150"/>
          <p14:tracePt t="3307" x="2951163" y="2705100"/>
          <p14:tracePt t="3315" x="2913063" y="2695575"/>
          <p14:tracePt t="3323" x="2865438" y="2667000"/>
          <p14:tracePt t="3331" x="2819400" y="2657475"/>
          <p14:tracePt t="3339" x="2790825" y="2628900"/>
          <p14:tracePt t="3347" x="2762250" y="2601913"/>
          <p14:tracePt t="3360" x="2714625" y="2554288"/>
          <p14:tracePt t="3363" x="2686050" y="2525713"/>
          <p14:tracePt t="3371" x="2647950" y="2459038"/>
          <p14:tracePt t="3379" x="2592388" y="2393950"/>
          <p14:tracePt t="3383" x="2535238" y="2317750"/>
          <p14:tracePt t="3396" x="2516188" y="2270125"/>
          <p14:tracePt t="3405" x="2468563" y="2203450"/>
          <p14:tracePt t="3413" x="2439988" y="2174875"/>
          <p14:tracePt t="3420" x="2365375" y="2090738"/>
          <p14:tracePt t="3427" x="2327275" y="2024063"/>
          <p14:tracePt t="3435" x="2270125" y="1957388"/>
          <p14:tracePt t="3444" x="2222500" y="1882775"/>
          <p14:tracePt t="3451" x="2165350" y="1816100"/>
          <p14:tracePt t="3459" x="2109788" y="1730375"/>
          <p14:tracePt t="3467" x="2071688" y="1684338"/>
          <p14:tracePt t="3476" x="2043113" y="1636713"/>
          <p14:tracePt t="3483" x="2024063" y="1617663"/>
          <p14:tracePt t="3515" x="2024063" y="1608138"/>
          <p14:tracePt t="3671" x="2024063" y="1598613"/>
          <p14:tracePt t="3682" x="2043113" y="1589088"/>
          <p14:tracePt t="3690" x="2071688" y="1579563"/>
          <p14:tracePt t="3699" x="2100263" y="1579563"/>
          <p14:tracePt t="3707" x="2146300" y="1570038"/>
          <p14:tracePt t="3715" x="2174875" y="1570038"/>
          <p14:tracePt t="3724" x="2251075" y="1570038"/>
          <p14:tracePt t="3731" x="2308225" y="1570038"/>
          <p14:tracePt t="3739" x="2382838" y="1570038"/>
          <p14:tracePt t="3746" x="2411413" y="1570038"/>
          <p14:tracePt t="3754" x="2487613" y="1570038"/>
          <p14:tracePt t="3762" x="2582863" y="1570038"/>
          <p14:tracePt t="3767" x="2676525" y="1570038"/>
          <p14:tracePt t="3779" x="2771775" y="1570038"/>
          <p14:tracePt t="3787" x="2874963" y="1550988"/>
          <p14:tracePt t="3795" x="2903538" y="1550988"/>
          <p14:tracePt t="3803" x="2960688" y="1541463"/>
          <p14:tracePt t="3812" x="2970213" y="1531938"/>
          <p14:tracePt t="3819" x="2979738" y="1531938"/>
          <p14:tracePt t="4009" x="2989263" y="1531938"/>
          <p14:tracePt t="4020" x="3046413" y="1531938"/>
          <p14:tracePt t="4028" x="3111500" y="1531938"/>
          <p14:tracePt t="4035" x="3149600" y="1531938"/>
          <p14:tracePt t="4044" x="3178175" y="1531938"/>
          <p14:tracePt t="4051" x="3216275" y="1531938"/>
          <p14:tracePt t="4055" x="3225800" y="1531938"/>
          <p14:tracePt t="4063" x="3235325" y="1531938"/>
          <p14:tracePt t="4139" x="3244850" y="1541463"/>
          <p14:tracePt t="4631" x="3254375" y="1541463"/>
          <p14:tracePt t="4647" x="3273425" y="1541463"/>
          <p14:tracePt t="4655" x="3281363" y="1541463"/>
          <p14:tracePt t="4679" x="3300413" y="1550988"/>
          <p14:tracePt t="4703" x="3319463" y="1550988"/>
          <p14:tracePt t="4723" x="3338513" y="1550988"/>
          <p14:tracePt t="4739" x="3357563" y="1550988"/>
          <p14:tracePt t="4747" x="3386138" y="1550988"/>
          <p14:tracePt t="4751" x="3433763" y="1550988"/>
          <p14:tracePt t="4754" x="3498850" y="1550988"/>
          <p14:tracePt t="4762" x="3565525" y="1570038"/>
          <p14:tracePt t="4770" x="3651250" y="1589088"/>
          <p14:tracePt t="4778" x="3717925" y="1627188"/>
          <p14:tracePt t="4786" x="3792538" y="1627188"/>
          <p14:tracePt t="4795" x="3878263" y="1665288"/>
          <p14:tracePt t="4802" x="3906838" y="1665288"/>
          <p14:tracePt t="4811" x="3944938" y="1674813"/>
          <p14:tracePt t="4814" x="3981450" y="1693863"/>
          <p14:tracePt t="4822" x="4000500" y="1703388"/>
          <p14:tracePt t="4831" x="4010025" y="1703388"/>
          <p14:tracePt t="4866" x="4038600" y="1703388"/>
          <p14:tracePt t="4871" x="4076700" y="1703388"/>
          <p14:tracePt t="4883" x="4133850" y="1703388"/>
          <p14:tracePt t="4891" x="4162425" y="1703388"/>
          <p14:tracePt t="4899" x="4227513" y="1703388"/>
          <p14:tracePt t="4907" x="4341813" y="1703388"/>
          <p14:tracePt t="4915" x="4483100" y="1712913"/>
          <p14:tracePt t="4919" x="4633913" y="1730375"/>
          <p14:tracePt t="4935" x="4767263" y="1739900"/>
          <p14:tracePt t="4944" x="4918075" y="1758950"/>
          <p14:tracePt t="4951" x="5051425" y="1768475"/>
          <p14:tracePt t="4961" x="5164138" y="1768475"/>
          <p14:tracePt t="4967" x="5240338" y="1768475"/>
          <p14:tracePt t="4976" x="5314950" y="1768475"/>
          <p14:tracePt t="4983" x="5353050" y="1768475"/>
          <p14:tracePt t="4991" x="5372100" y="1768475"/>
          <p14:tracePt t="4999" x="5391150" y="1768475"/>
          <p14:tracePt t="5011" x="5400675" y="1758950"/>
          <p14:tracePt t="5035" x="5410200" y="1749425"/>
          <p14:tracePt t="5044" x="5419725" y="1739900"/>
          <p14:tracePt t="5051" x="5457825" y="1730375"/>
          <p14:tracePt t="5060" x="5505450" y="1720850"/>
          <p14:tracePt t="5063" x="5580063" y="1720850"/>
          <p14:tracePt t="5076" x="5618163" y="1720850"/>
          <p14:tracePt t="5083" x="5694363" y="1720850"/>
          <p14:tracePt t="5091" x="5807075" y="1720850"/>
          <p14:tracePt t="5099" x="5921375" y="1720850"/>
          <p14:tracePt t="5107" x="6015038" y="1720850"/>
          <p14:tracePt t="5115" x="6129338" y="1720850"/>
          <p14:tracePt t="5123" x="6205538" y="1720850"/>
          <p14:tracePt t="5131" x="6280150" y="1720850"/>
          <p14:tracePt t="5139" x="6356350" y="1720850"/>
          <p14:tracePt t="5147" x="6423025" y="1720850"/>
          <p14:tracePt t="5155" x="6440488" y="1720850"/>
          <p14:tracePt t="5163" x="6469063" y="1720850"/>
          <p14:tracePt t="5171" x="6497638" y="1720850"/>
          <p14:tracePt t="5179" x="6573838" y="1720850"/>
          <p14:tracePt t="5187" x="6630988" y="1720850"/>
          <p14:tracePt t="5195" x="6659563" y="1720850"/>
          <p14:tracePt t="5202" x="6715125" y="1720850"/>
          <p14:tracePt t="5211" x="6762750" y="1720850"/>
          <p14:tracePt t="5219" x="6819900" y="1720850"/>
          <p14:tracePt t="5227" x="6848475" y="1720850"/>
          <p14:tracePt t="5235" x="6867525" y="1730375"/>
          <p14:tracePt t="5243" x="6877050" y="1730375"/>
          <p14:tracePt t="6071" x="6894513" y="1739900"/>
          <p14:tracePt t="6137" x="6904038" y="1749425"/>
          <p14:tracePt t="6141" x="6904038" y="1758950"/>
          <p14:tracePt t="6146" x="6913563" y="1778000"/>
          <p14:tracePt t="6160" x="6942138" y="1797050"/>
          <p14:tracePt t="6162" x="6942138" y="1806575"/>
          <p14:tracePt t="6171" x="6951663" y="1835150"/>
          <p14:tracePt t="6179" x="6970713" y="1854200"/>
          <p14:tracePt t="6187" x="6980238" y="1873250"/>
          <p14:tracePt t="6211" x="6980238" y="1892300"/>
          <p14:tracePt t="6215" x="6999288" y="1920875"/>
          <p14:tracePt t="6227" x="6999288" y="1939925"/>
          <p14:tracePt t="6230" x="6999288" y="1966913"/>
          <p14:tracePt t="6235" x="6999288" y="1995488"/>
          <p14:tracePt t="6239" x="6999288" y="2052638"/>
          <p14:tracePt t="6246" x="6999288" y="2100263"/>
          <p14:tracePt t="6255" x="6999288" y="2128838"/>
          <p14:tracePt t="6259" x="6999288" y="2157413"/>
          <p14:tracePt t="6263" x="6970713" y="2203450"/>
          <p14:tracePt t="6270" x="6961188" y="2251075"/>
          <p14:tracePt t="6279" x="6942138" y="2279650"/>
          <p14:tracePt t="6287" x="6904038" y="2327275"/>
          <p14:tracePt t="6295" x="6867525" y="2374900"/>
          <p14:tracePt t="6303" x="6838950" y="2420938"/>
          <p14:tracePt t="6312" x="6800850" y="2459038"/>
          <p14:tracePt t="6318" x="6781800" y="2478088"/>
          <p14:tracePt t="6323" x="6743700" y="2506663"/>
          <p14:tracePt t="6330" x="6705600" y="2535238"/>
          <p14:tracePt t="6338" x="6677025" y="2554288"/>
          <p14:tracePt t="6360" x="6640513" y="2592388"/>
          <p14:tracePt t="6362" x="6630988" y="2601913"/>
          <p14:tracePt t="6371" x="6611938" y="2620963"/>
          <p14:tracePt t="6379" x="6602413" y="2628900"/>
          <p14:tracePt t="6695" x="6592888" y="2638425"/>
          <p14:tracePt t="6711" x="6516688" y="2620963"/>
          <p14:tracePt t="6719" x="6469063" y="2611438"/>
          <p14:tracePt t="6726" x="6423025" y="2601913"/>
          <p14:tracePt t="6734" x="6384925" y="2592388"/>
          <p14:tracePt t="6738" x="6346825" y="2573338"/>
          <p14:tracePt t="6747" x="6289675" y="2573338"/>
          <p14:tracePt t="6755" x="6251575" y="2554288"/>
          <p14:tracePt t="6763" x="6196013" y="2554288"/>
          <p14:tracePt t="6771" x="6110288" y="2544763"/>
          <p14:tracePt t="6778" x="6072188" y="2544763"/>
          <p14:tracePt t="6787" x="6015038" y="2544763"/>
          <p14:tracePt t="6795" x="5911850" y="2535238"/>
          <p14:tracePt t="6802" x="5778500" y="2516188"/>
          <p14:tracePt t="6812" x="5627688" y="2497138"/>
          <p14:tracePt t="6819" x="5457825" y="2468563"/>
          <p14:tracePt t="6827" x="5287963" y="2439988"/>
          <p14:tracePt t="6835" x="5116513" y="2401888"/>
          <p14:tracePt t="6843" x="4927600" y="2374900"/>
          <p14:tracePt t="6851" x="4738688" y="2355850"/>
          <p14:tracePt t="6860" x="4540250" y="2327275"/>
          <p14:tracePt t="6863" x="4370388" y="2298700"/>
          <p14:tracePt t="6876" x="4217988" y="2270125"/>
          <p14:tracePt t="6883" x="4086225" y="2232025"/>
          <p14:tracePt t="6891" x="3944938" y="2222500"/>
          <p14:tracePt t="6899" x="3830638" y="2203450"/>
          <p14:tracePt t="6907" x="3717925" y="2203450"/>
          <p14:tracePt t="6915" x="3622675" y="2193925"/>
          <p14:tracePt t="6923" x="3527425" y="2174875"/>
          <p14:tracePt t="6930" x="3443288" y="2174875"/>
          <p14:tracePt t="6939" x="3386138" y="2174875"/>
          <p14:tracePt t="6947" x="3328988" y="2174875"/>
          <p14:tracePt t="6955" x="3273425" y="2174875"/>
          <p14:tracePt t="6963" x="3254375" y="2174875"/>
          <p14:tracePt t="6971" x="3197225" y="2174875"/>
          <p14:tracePt t="6979" x="3187700" y="2174875"/>
          <p14:tracePt t="6987" x="3178175" y="2174875"/>
          <p14:tracePt t="6995" x="3168650" y="2174875"/>
          <p14:tracePt t="7023" x="3149600" y="2174875"/>
          <p14:tracePt t="7031" x="3101975" y="2174875"/>
          <p14:tracePt t="7039" x="3073400" y="2174875"/>
          <p14:tracePt t="7047" x="3017838" y="2174875"/>
          <p14:tracePt t="7051" x="2922588" y="2174875"/>
          <p14:tracePt t="7055" x="2827338" y="2174875"/>
          <p14:tracePt t="7067" x="2714625" y="2174875"/>
          <p14:tracePt t="7075" x="2563813" y="2174875"/>
          <p14:tracePt t="7083" x="2411413" y="2174875"/>
          <p14:tracePt t="7091" x="2279650" y="2174875"/>
          <p14:tracePt t="7099" x="2109788" y="2174875"/>
          <p14:tracePt t="7107" x="1976438" y="2174875"/>
          <p14:tracePt t="7115" x="1882775" y="2174875"/>
          <p14:tracePt t="7123" x="1854200" y="2174875"/>
          <p14:tracePt t="7139" x="1844675" y="2174875"/>
          <p14:tracePt t="7511" x="1854200" y="2166938"/>
          <p14:tracePt t="7523" x="1892300" y="2166938"/>
          <p14:tracePt t="7527" x="1985963" y="2166938"/>
          <p14:tracePt t="7531" x="2100263" y="2166938"/>
          <p14:tracePt t="7534" x="2174875" y="2166938"/>
          <p14:tracePt t="7543" x="2232025" y="2174875"/>
          <p14:tracePt t="7551" x="2241550" y="2174875"/>
          <p14:tracePt t="7560" x="2260600" y="2174875"/>
          <p14:tracePt t="7567" x="2317750" y="2203450"/>
          <p14:tracePt t="7576" x="2382838" y="2212975"/>
          <p14:tracePt t="7583" x="2459038" y="2241550"/>
          <p14:tracePt t="7591" x="2563813" y="2270125"/>
          <p14:tracePt t="7598" x="2638425" y="2289175"/>
          <p14:tracePt t="7607" x="2724150" y="2298700"/>
          <p14:tracePt t="7615" x="2800350" y="2298700"/>
          <p14:tracePt t="7623" x="2855913" y="2298700"/>
          <p14:tracePt t="7630" x="2913063" y="2298700"/>
          <p14:tracePt t="7639" x="2970213" y="2298700"/>
          <p14:tracePt t="7643" x="2989263" y="2298700"/>
          <p14:tracePt t="7651" x="3027363" y="2298700"/>
          <p14:tracePt t="7666" x="3054350" y="2289175"/>
          <p14:tracePt t="7676" x="3063875" y="2279650"/>
          <p14:tracePt t="7683" x="3073400" y="2279650"/>
          <p14:tracePt t="7691" x="3082925" y="2270125"/>
          <p14:tracePt t="7699" x="3121025" y="2270125"/>
          <p14:tracePt t="7703" x="3149600" y="2270125"/>
          <p14:tracePt t="7714" x="3178175" y="2270125"/>
          <p14:tracePt t="7723" x="3206750" y="2270125"/>
          <p14:tracePt t="7731" x="3216275" y="2270125"/>
          <p14:tracePt t="8135" x="3244850" y="2289175"/>
          <p14:tracePt t="8151" x="3281363" y="2298700"/>
          <p14:tracePt t="8323" x="3300413" y="2298700"/>
          <p14:tracePt t="8340" x="3338513" y="2289175"/>
          <p14:tracePt t="8351" x="3386138" y="2279650"/>
          <p14:tracePt t="8360" x="3405188" y="2279650"/>
          <p14:tracePt t="8367" x="3414713" y="2279650"/>
          <p14:tracePt t="8376" x="3424238" y="2270125"/>
          <p14:tracePt t="8391" x="3433763" y="2270125"/>
          <p14:tracePt t="8399" x="3443288" y="2270125"/>
          <p14:tracePt t="8568" x="3452813" y="2270125"/>
          <p14:tracePt t="8583" x="3462338" y="2270125"/>
          <p14:tracePt t="8591" x="3481388" y="2270125"/>
          <p14:tracePt t="8598" x="3498850" y="2270125"/>
          <p14:tracePt t="8606" x="3527425" y="2260600"/>
          <p14:tracePt t="8615" x="3546475" y="2260600"/>
          <p14:tracePt t="8619" x="3575050" y="2260600"/>
          <p14:tracePt t="8626" x="3584575" y="2251075"/>
          <p14:tracePt t="8635" x="3603625" y="2241550"/>
          <p14:tracePt t="8643" x="3613150" y="2241550"/>
          <p14:tracePt t="8756" x="3641725" y="2241550"/>
          <p14:tracePt t="8764" x="3670300" y="2260600"/>
          <p14:tracePt t="8771" x="3698875" y="2270125"/>
          <p14:tracePt t="8779" x="3763963" y="2298700"/>
          <p14:tracePt t="8787" x="3821113" y="2327275"/>
          <p14:tracePt t="8795" x="3868738" y="2336800"/>
          <p14:tracePt t="8802" x="3897313" y="2355850"/>
          <p14:tracePt t="8811" x="3944938" y="2365375"/>
          <p14:tracePt t="8819" x="3971925" y="2384425"/>
          <p14:tracePt t="8826" x="3981450" y="2393950"/>
          <p14:tracePt t="8839" x="3990975" y="2393950"/>
          <p14:tracePt t="8847" x="4000500" y="2401888"/>
          <p14:tracePt t="8887" x="4010025" y="2411413"/>
          <p14:tracePt t="8923" x="4019550" y="2420938"/>
          <p14:tracePt t="8931" x="4019550" y="2430463"/>
          <p14:tracePt t="8947" x="4076700" y="2459038"/>
          <p14:tracePt t="8955" x="4124325" y="2487613"/>
          <p14:tracePt t="8964" x="4189413" y="2525713"/>
          <p14:tracePt t="8971" x="4237038" y="2535238"/>
          <p14:tracePt t="8979" x="4265613" y="2554288"/>
          <p14:tracePt t="8987" x="4313238" y="2563813"/>
          <p14:tracePt t="8996" x="4332288" y="2582863"/>
          <p14:tracePt t="9003" x="4360863" y="2611438"/>
          <p14:tracePt t="9011" x="4370388" y="2620963"/>
          <p14:tracePt t="9018" x="4389438" y="2620963"/>
          <p14:tracePt t="9368" x="4445000" y="2620963"/>
          <p14:tracePt t="9379" x="4578350" y="2620963"/>
          <p14:tracePt t="9387" x="4729163" y="2620963"/>
          <p14:tracePt t="9391" x="4860925" y="2638425"/>
          <p14:tracePt t="9399" x="4956175" y="2638425"/>
          <p14:tracePt t="9406" x="4975225" y="2638425"/>
          <p14:tracePt t="9411" x="4994275" y="2638425"/>
          <p14:tracePt t="9414" x="5003800" y="2628900"/>
          <p14:tracePt t="9423" x="5022850" y="2620963"/>
          <p14:tracePt t="9430" x="5051425" y="2620963"/>
          <p14:tracePt t="9439" x="5060950" y="2620963"/>
          <p14:tracePt t="9447" x="5070475" y="2611438"/>
          <p14:tracePt t="9479" x="5087938" y="2611438"/>
          <p14:tracePt t="9486" x="5126038" y="2611438"/>
          <p14:tracePt t="9499" x="5183188" y="2611438"/>
          <p14:tracePt t="9507" x="5221288" y="2620963"/>
          <p14:tracePt t="9515" x="5287963" y="2628900"/>
          <p14:tracePt t="9523" x="5324475" y="2638425"/>
          <p14:tracePt t="9547" x="5391150" y="2647950"/>
          <p14:tracePt t="9555" x="5410200" y="2647950"/>
          <p14:tracePt t="9559" x="5429250" y="2657475"/>
          <p14:tracePt t="12387" x="5438775" y="2657475"/>
          <p14:tracePt t="12419" x="5419725" y="2657475"/>
          <p14:tracePt t="12423" x="5400675" y="2657475"/>
          <p14:tracePt t="12435" x="5372100" y="2657475"/>
          <p14:tracePt t="12447" x="5324475" y="2657475"/>
          <p14:tracePt t="12455" x="5259388" y="2657475"/>
          <p14:tracePt t="12463" x="5211763" y="2657475"/>
          <p14:tracePt t="12471" x="5154613" y="2657475"/>
          <p14:tracePt t="12479" x="5041900" y="2657475"/>
          <p14:tracePt t="12487" x="4927600" y="2657475"/>
          <p14:tracePt t="12495" x="4795838" y="2657475"/>
          <p14:tracePt t="12503" x="4662488" y="2657475"/>
          <p14:tracePt t="12511" x="4530725" y="2657475"/>
          <p14:tracePt t="12519" x="4398963" y="2657475"/>
          <p14:tracePt t="12527" x="4284663" y="2657475"/>
          <p14:tracePt t="12535" x="4189413" y="2657475"/>
          <p14:tracePt t="12543" x="4114800" y="2657475"/>
          <p14:tracePt t="12550" x="4095750" y="2657475"/>
          <p14:tracePt t="12555" x="4086225" y="2657475"/>
          <p14:tracePt t="12563" x="4067175" y="2657475"/>
          <p14:tracePt t="12627" x="4057650" y="2657475"/>
          <p14:tracePt t="12651" x="4038600" y="2647950"/>
          <p14:tracePt t="12679" x="4010025" y="2638425"/>
          <p14:tracePt t="12695" x="4010025" y="2628900"/>
          <p14:tracePt t="12711" x="4000500" y="2628900"/>
          <p14:tracePt t="12719" x="3990975" y="2628900"/>
          <p14:tracePt t="12723" x="3971925" y="2628900"/>
          <p14:tracePt t="12731" x="3935413" y="2628900"/>
          <p14:tracePt t="12738" x="3887788" y="2628900"/>
          <p14:tracePt t="12747" x="3859213" y="2638425"/>
          <p14:tracePt t="12755" x="3811588" y="2638425"/>
          <p14:tracePt t="12763" x="3792538" y="2638425"/>
          <p14:tracePt t="12771" x="3754438" y="2638425"/>
          <p14:tracePt t="12779" x="3735388" y="2647950"/>
          <p14:tracePt t="12783" x="3725863" y="2647950"/>
          <p14:tracePt t="12798" x="3698875" y="2647950"/>
          <p14:tracePt t="12807" x="3689350" y="2647950"/>
          <p14:tracePt t="13143" x="3689350" y="2657475"/>
          <p14:tracePt t="13155" x="3698875" y="2686050"/>
          <p14:tracePt t="13166" x="3698875" y="2695575"/>
          <p14:tracePt t="13187" x="3698875" y="2705100"/>
          <p14:tracePt t="13207" x="3698875" y="2714625"/>
          <p14:tracePt t="13214" x="3698875" y="2733675"/>
          <p14:tracePt t="13223" x="3698875" y="2743200"/>
          <p14:tracePt t="13243" x="3698875" y="2752725"/>
          <p14:tracePt t="13250" x="3698875" y="2762250"/>
          <p14:tracePt t="13255" x="3698875" y="2781300"/>
          <p14:tracePt t="13260" x="3670300" y="2790825"/>
          <p14:tracePt t="13263" x="3660775" y="2790825"/>
          <p14:tracePt t="13271" x="3641725" y="2800350"/>
          <p14:tracePt t="13279" x="3613150" y="2809875"/>
          <p14:tracePt t="13283" x="3603625" y="2809875"/>
          <p14:tracePt t="13287" x="3584575" y="2809875"/>
          <p14:tracePt t="13379" x="3575050" y="2809875"/>
          <p14:tracePt t="13387" x="3565525" y="2809875"/>
          <p14:tracePt t="13911" x="3565525" y="2800350"/>
          <p14:tracePt t="13959" x="3575050" y="2790825"/>
          <p14:tracePt t="13971" x="3575050" y="2781300"/>
          <p14:tracePt t="13979" x="3584575" y="2771775"/>
          <p14:tracePt t="13987" x="3613150" y="2752725"/>
          <p14:tracePt t="13995" x="3622675" y="2743200"/>
          <p14:tracePt t="14003" x="3641725" y="2743200"/>
          <p14:tracePt t="14011" x="3670300" y="2733675"/>
          <p14:tracePt t="14019" x="3689350" y="2733675"/>
          <p14:tracePt t="14027" x="3708400" y="2724150"/>
          <p14:tracePt t="14031" x="3725863" y="2724150"/>
          <p14:tracePt t="14047" x="3735388" y="2714625"/>
          <p14:tracePt t="14055" x="3754438" y="2714625"/>
          <p14:tracePt t="14063" x="3763963" y="2714625"/>
          <p14:tracePt t="14071" x="3792538" y="2705100"/>
          <p14:tracePt t="14087" x="3821113" y="2705100"/>
          <p14:tracePt t="14091" x="3859213" y="2705100"/>
          <p14:tracePt t="14099" x="3887788" y="2705100"/>
          <p14:tracePt t="14107" x="3925888" y="2705100"/>
          <p14:tracePt t="14115" x="3981450" y="2705100"/>
          <p14:tracePt t="14123" x="4029075" y="2705100"/>
          <p14:tracePt t="14131" x="4086225" y="2714625"/>
          <p14:tracePt t="14139" x="4114800" y="2714625"/>
          <p14:tracePt t="14147" x="4143375" y="2724150"/>
          <p14:tracePt t="14151" x="4162425" y="2724150"/>
          <p14:tracePt t="14163" x="4179888" y="2724150"/>
          <p14:tracePt t="14239" x="4189413" y="2724150"/>
          <p14:tracePt t="14283" x="4198938" y="2724150"/>
          <p14:tracePt t="14291" x="4208463" y="2724150"/>
          <p14:tracePt t="14599" x="4217988" y="2724150"/>
          <p14:tracePt t="14607" x="4246563" y="2724150"/>
          <p14:tracePt t="14611" x="4294188" y="2724150"/>
          <p14:tracePt t="14623" x="4379913" y="2743200"/>
          <p14:tracePt t="14631" x="4435475" y="2752725"/>
          <p14:tracePt t="14639" x="4454525" y="2752725"/>
          <p14:tracePt t="14647" x="4473575" y="2752725"/>
          <p14:tracePt t="14655" x="4502150" y="2752725"/>
          <p14:tracePt t="14663" x="4540250" y="2752725"/>
          <p14:tracePt t="14671" x="4578350" y="2752725"/>
          <p14:tracePt t="14675" x="4652963" y="2762250"/>
          <p14:tracePt t="14683" x="4710113" y="2762250"/>
          <p14:tracePt t="14691" x="4738688" y="2762250"/>
          <p14:tracePt t="14699" x="4748213" y="2762250"/>
          <p14:tracePt t="14792" x="4776788" y="2762250"/>
          <p14:tracePt t="14796" x="4833938" y="2762250"/>
          <p14:tracePt t="14804" x="4860925" y="2762250"/>
          <p14:tracePt t="14813" x="4937125" y="2762250"/>
          <p14:tracePt t="14819" x="4975225" y="2762250"/>
          <p14:tracePt t="14827" x="5022850" y="2762250"/>
          <p14:tracePt t="14835" x="5051425" y="2762250"/>
          <p14:tracePt t="14843" x="5080000" y="2762250"/>
          <p14:tracePt t="14851" x="5087938" y="2762250"/>
          <p14:tracePt t="14860" x="5097463" y="2762250"/>
          <p14:tracePt t="15209" x="5164138" y="2762250"/>
          <p14:tracePt t="15224" x="5221288" y="2762250"/>
          <p14:tracePt t="15227" x="5249863" y="2762250"/>
          <p14:tracePt t="15231" x="5297488" y="2762250"/>
          <p14:tracePt t="15234" x="5334000" y="2762250"/>
          <p14:tracePt t="15243" x="5353050" y="2762250"/>
          <p14:tracePt t="15251" x="5372100" y="2762250"/>
          <p14:tracePt t="15254" x="5381625" y="2762250"/>
          <p14:tracePt t="15315" x="5400675" y="2762250"/>
          <p14:tracePt t="15323" x="5429250" y="2762250"/>
          <p14:tracePt t="15331" x="5467350" y="2762250"/>
          <p14:tracePt t="15339" x="5514975" y="2762250"/>
          <p14:tracePt t="15347" x="5551488" y="2762250"/>
          <p14:tracePt t="15355" x="5599113" y="2762250"/>
          <p14:tracePt t="15363" x="5637213" y="2762250"/>
          <p14:tracePt t="15371" x="5665788" y="2762250"/>
          <p14:tracePt t="15379" x="5713413" y="2762250"/>
          <p14:tracePt t="15387" x="5732463" y="2781300"/>
          <p14:tracePt t="15395" x="5759450" y="2781300"/>
          <p14:tracePt t="15403" x="5778500" y="2800350"/>
          <p14:tracePt t="15484" x="5788025" y="2800350"/>
          <p14:tracePt t="15491" x="5807075" y="2800350"/>
          <p14:tracePt t="15511" x="5864225" y="2809875"/>
          <p14:tracePt t="15519" x="5949950" y="2819400"/>
          <p14:tracePt t="15527" x="6024563" y="2819400"/>
          <p14:tracePt t="15535" x="6053138" y="2819400"/>
          <p14:tracePt t="15543" x="6091238" y="2819400"/>
          <p14:tracePt t="15551" x="6167438" y="2838450"/>
          <p14:tracePt t="15561" x="6223000" y="2838450"/>
          <p14:tracePt t="15563" x="6289675" y="2847975"/>
          <p14:tracePt t="15567" x="6318250" y="2847975"/>
          <p14:tracePt t="15579" x="6337300" y="2847975"/>
          <p14:tracePt t="15675" x="6346825" y="2847975"/>
          <p14:tracePt t="15683" x="6365875" y="2847975"/>
          <p14:tracePt t="15691" x="6375400" y="2847975"/>
          <p14:tracePt t="15699" x="6394450" y="2847975"/>
          <p14:tracePt t="15707" x="6403975" y="2838450"/>
          <p14:tracePt t="15715" x="6423025" y="2838450"/>
          <p14:tracePt t="15723" x="6432550" y="2838450"/>
          <p14:tracePt t="15731" x="6459538" y="2828925"/>
          <p14:tracePt t="16215" x="6469063" y="2828925"/>
          <p14:tracePt t="16231" x="6497638" y="2828925"/>
          <p14:tracePt t="16239" x="6554788" y="2828925"/>
          <p14:tracePt t="16247" x="6630988" y="2819400"/>
          <p14:tracePt t="16255" x="6696075" y="2800350"/>
          <p14:tracePt t="16263" x="6734175" y="2790825"/>
          <p14:tracePt t="16270" x="6762750" y="2781300"/>
          <p14:tracePt t="16279" x="6772275" y="2771775"/>
          <p14:tracePt t="16283" x="6791325" y="2771775"/>
          <p14:tracePt t="16291" x="6800850" y="2762250"/>
          <p14:tracePt t="16299" x="6819900" y="2752725"/>
          <p14:tracePt t="16315" x="6829425" y="2752725"/>
          <p14:tracePt t="16347" x="6867525" y="2743200"/>
          <p14:tracePt t="16355" x="6904038" y="2724150"/>
          <p14:tracePt t="16363" x="6989763" y="2714625"/>
          <p14:tracePt t="16371" x="7018338" y="2714625"/>
          <p14:tracePt t="16379" x="7094538" y="2714625"/>
          <p14:tracePt t="16387" x="7169150" y="2714625"/>
          <p14:tracePt t="16395" x="7245350" y="2714625"/>
          <p14:tracePt t="16403" x="7321550" y="2714625"/>
          <p14:tracePt t="16406" x="7348538" y="2714625"/>
          <p14:tracePt t="16419" x="7377113" y="2705100"/>
          <p14:tracePt t="16427" x="7386638" y="2705100"/>
          <p14:tracePt t="17635" x="7434263" y="2724150"/>
          <p14:tracePt t="17651" x="7462838" y="2809875"/>
          <p14:tracePt t="17655" x="7462838" y="2838450"/>
          <p14:tracePt t="17659" x="7462838" y="2894013"/>
          <p14:tracePt t="17662" x="7453313" y="2960688"/>
          <p14:tracePt t="17666" x="7443788" y="3036888"/>
          <p14:tracePt t="17671" x="7424738" y="3130550"/>
          <p14:tracePt t="17675" x="7415213" y="3235325"/>
          <p14:tracePt t="17683" x="7415213" y="3328988"/>
          <p14:tracePt t="17687" x="7415213" y="3386138"/>
          <p14:tracePt t="17691" x="7415213" y="3462338"/>
          <p14:tracePt t="17699" x="7415213" y="3519488"/>
          <p14:tracePt t="17707" x="7415213" y="3538538"/>
          <p14:tracePt t="17714" x="7424738" y="3584575"/>
          <p14:tracePt t="17723" x="7424738" y="3603625"/>
          <p14:tracePt t="17731" x="7472363" y="3660775"/>
          <p14:tracePt t="17739" x="7481888" y="3679825"/>
          <p14:tracePt t="17747" x="7500938" y="3746500"/>
          <p14:tracePt t="17750" x="7500938" y="3773488"/>
          <p14:tracePt t="17760" x="7510463" y="3830638"/>
          <p14:tracePt t="17766" x="7510463" y="3859213"/>
          <p14:tracePt t="17775" x="7519988" y="3878263"/>
          <p14:tracePt t="17783" x="7519988" y="3897313"/>
          <p14:tracePt t="17799" x="7529513" y="3916363"/>
          <p14:tracePt t="18002" x="7529513" y="3925888"/>
          <p14:tracePt t="18023" x="7529513" y="3944938"/>
          <p14:tracePt t="18026" x="7529513" y="3963988"/>
          <p14:tracePt t="18030" x="7529513" y="3983038"/>
          <p14:tracePt t="18035" x="7529513" y="4019550"/>
          <p14:tracePt t="18039" x="7558088" y="4095750"/>
          <p14:tracePt t="18043" x="7566025" y="4162425"/>
          <p14:tracePt t="18051" x="7575550" y="4237038"/>
          <p14:tracePt t="18071" x="7604125" y="4322763"/>
          <p14:tracePt t="18075" x="7632700" y="4398963"/>
          <p14:tracePt t="18079" x="7661275" y="4464050"/>
          <p14:tracePt t="18087" x="7670800" y="4530725"/>
          <p14:tracePt t="18095" x="7699375" y="4606925"/>
          <p14:tracePt t="18099" x="7708900" y="4673600"/>
          <p14:tracePt t="18103" x="7718425" y="4700588"/>
          <p14:tracePt t="18111" x="7756525" y="4710113"/>
          <p14:tracePt t="18150" x="7756525" y="4719638"/>
          <p14:tracePt t="18195" x="7756525" y="4729163"/>
          <p14:tracePt t="18214" x="7775575" y="4757738"/>
          <p14:tracePt t="18223" x="7785100" y="4786313"/>
          <p14:tracePt t="18230" x="7785100" y="4795838"/>
          <p14:tracePt t="18239" x="7785100" y="4814888"/>
          <p14:tracePt t="18307" x="7793038" y="4824413"/>
          <p14:tracePt t="18387" x="7766050" y="4757738"/>
          <p14:tracePt t="18396" x="7670800" y="4664075"/>
          <p14:tracePt t="18403" x="7604125" y="4597400"/>
          <p14:tracePt t="18412" x="7566025" y="4559300"/>
          <p14:tracePt t="18419" x="7453313" y="4483100"/>
          <p14:tracePt t="18427" x="7292975" y="4408488"/>
          <p14:tracePt t="18435" x="7112000" y="4313238"/>
          <p14:tracePt t="18444" x="6858000" y="4191000"/>
          <p14:tracePt t="18451" x="6611938" y="4076700"/>
          <p14:tracePt t="18461" x="6327775" y="3983038"/>
          <p14:tracePt t="18464" x="6081713" y="3887788"/>
          <p14:tracePt t="18475" x="5930900" y="3821113"/>
          <p14:tracePt t="18483" x="5892800" y="3792538"/>
          <p14:tracePt t="18491" x="5854700" y="3792538"/>
          <p14:tracePt t="18499" x="5807075" y="3773488"/>
          <p14:tracePt t="18507" x="5778500" y="3765550"/>
          <p14:tracePt t="18514" x="5759450" y="3765550"/>
          <p14:tracePt t="18539" x="5732463" y="3765550"/>
          <p14:tracePt t="18547" x="5684838" y="3765550"/>
          <p14:tracePt t="18555" x="5656263" y="3765550"/>
          <p14:tracePt t="18563" x="5561013" y="3783013"/>
          <p14:tracePt t="18571" x="5429250" y="3811588"/>
          <p14:tracePt t="18580" x="5259388" y="3840163"/>
          <p14:tracePt t="18582" x="5070475" y="3897313"/>
          <p14:tracePt t="18601" x="4852988" y="3925888"/>
          <p14:tracePt t="18609" x="4633913" y="3963988"/>
          <p14:tracePt t="18616" x="4445000" y="3973513"/>
          <p14:tracePt t="18623" x="4256088" y="4010025"/>
          <p14:tracePt t="18631" x="4124325" y="4048125"/>
          <p14:tracePt t="18639" x="4019550" y="4076700"/>
          <p14:tracePt t="18647" x="3944938" y="4095750"/>
          <p14:tracePt t="18651" x="3925888" y="4105275"/>
          <p14:tracePt t="18723" x="3887788" y="4114800"/>
          <p14:tracePt t="18739" x="3887788" y="4133850"/>
          <p14:tracePt t="18748" x="3878263" y="4152900"/>
          <p14:tracePt t="18751" x="3868738" y="4181475"/>
          <p14:tracePt t="18764" x="3859213" y="4200525"/>
          <p14:tracePt t="18776" x="3859213" y="4229100"/>
          <p14:tracePt t="18783" x="3859213" y="4265613"/>
          <p14:tracePt t="18791" x="3849688" y="4303713"/>
          <p14:tracePt t="18799" x="3849688" y="4332288"/>
          <p14:tracePt t="18807" x="3849688" y="4389438"/>
          <p14:tracePt t="18815" x="3849688" y="4456113"/>
          <p14:tracePt t="18823" x="3849688" y="4492625"/>
          <p14:tracePt t="18831" x="3849688" y="4540250"/>
          <p14:tracePt t="18835" x="3849688" y="4568825"/>
          <p14:tracePt t="18844" x="3868738" y="4597400"/>
          <p14:tracePt t="18851" x="3868738" y="4606925"/>
          <p14:tracePt t="18861" x="3878263" y="4616450"/>
          <p14:tracePt t="18867" x="3878263" y="4625975"/>
          <p14:tracePt t="18956" x="3878263" y="4597400"/>
          <p14:tracePt t="18963" x="3868738" y="4549775"/>
          <p14:tracePt t="18971" x="3849688" y="4521200"/>
          <p14:tracePt t="18979" x="3811588" y="4464050"/>
          <p14:tracePt t="18987" x="3773488" y="4379913"/>
          <p14:tracePt t="18995" x="3698875" y="4275138"/>
          <p14:tracePt t="19003" x="3603625" y="4152900"/>
          <p14:tracePt t="19011" x="3498850" y="4038600"/>
          <p14:tracePt t="19019" x="3386138" y="3916363"/>
          <p14:tracePt t="19027" x="3263900" y="3792538"/>
          <p14:tracePt t="19035" x="3140075" y="3689350"/>
          <p14:tracePt t="19043" x="3036888" y="3594100"/>
          <p14:tracePt t="19051" x="2960688" y="3529013"/>
          <p14:tracePt t="19060" x="2932113" y="3490913"/>
          <p14:tracePt t="19067" x="2903538" y="3481388"/>
          <p14:tracePt t="19083" x="2894013" y="3471863"/>
          <p14:tracePt t="19159" x="2884488" y="3471863"/>
          <p14:tracePt t="19171" x="2865438" y="3471863"/>
          <p14:tracePt t="19179" x="2846388" y="3471863"/>
          <p14:tracePt t="19183" x="2819400" y="3471863"/>
          <p14:tracePt t="19195" x="2790825" y="3471863"/>
          <p14:tracePt t="19202" x="2771775" y="3471863"/>
          <p14:tracePt t="19211" x="2752725" y="3471863"/>
          <p14:tracePt t="19219" x="2733675" y="3471863"/>
          <p14:tracePt t="19235" x="2714625" y="3471863"/>
          <p14:tracePt t="19341" x="2705100" y="3471863"/>
          <p14:tracePt t="19347" x="2676525" y="3490913"/>
          <p14:tracePt t="19377" x="2647950" y="3519488"/>
          <p14:tracePt t="19379" x="2638425" y="3519488"/>
          <p14:tracePt t="19387" x="2619375" y="3519488"/>
          <p14:tracePt t="19395" x="2609850" y="3519488"/>
          <p14:tracePt t="19403" x="2592388" y="3529013"/>
          <p14:tracePt t="19419" x="2573338" y="3538538"/>
          <p14:tracePt t="19546" x="2563813" y="3538538"/>
          <p14:tracePt t="19555" x="2544763" y="3556000"/>
          <p14:tracePt t="19566" x="2525713" y="3565525"/>
          <p14:tracePt t="19575" x="2525713" y="3575050"/>
          <p14:tracePt t="19579" x="2516188" y="3575050"/>
          <p14:tracePt t="19587" x="2506663" y="3584575"/>
          <p14:tracePt t="20039" x="2478088" y="3594100"/>
          <p14:tracePt t="20071" x="2449513" y="3603625"/>
          <p14:tracePt t="20079" x="2411413" y="3622675"/>
          <p14:tracePt t="20087" x="2401888" y="3622675"/>
          <p14:tracePt t="20095" x="2382838" y="3622675"/>
          <p14:tracePt t="20098" x="2346325" y="3632200"/>
          <p14:tracePt t="20107" x="2327275" y="3632200"/>
          <p14:tracePt t="20114" x="2289175" y="3632200"/>
          <p14:tracePt t="20123" x="2241550" y="3632200"/>
          <p14:tracePt t="20131" x="2212975" y="3632200"/>
          <p14:tracePt t="20139" x="2155825" y="3632200"/>
          <p14:tracePt t="20147" x="2090738" y="3622675"/>
          <p14:tracePt t="20155" x="2033588" y="3613150"/>
          <p14:tracePt t="20160" x="1985963" y="3613150"/>
          <p14:tracePt t="20171" x="1947863" y="3613150"/>
          <p14:tracePt t="20179" x="1911350" y="3613150"/>
          <p14:tracePt t="20187" x="1873250" y="3613150"/>
          <p14:tracePt t="20195" x="1854200" y="3613150"/>
          <p14:tracePt t="20203" x="1835150" y="3613150"/>
          <p14:tracePt t="20211" x="1816100" y="3622675"/>
          <p14:tracePt t="20219" x="1778000" y="3641725"/>
          <p14:tracePt t="20235" x="1749425" y="3660775"/>
          <p14:tracePt t="20243" x="1749425" y="3670300"/>
          <p14:tracePt t="20267" x="1730375" y="3689350"/>
          <p14:tracePt t="20275" x="1701800" y="3708400"/>
          <p14:tracePt t="20283" x="1693863" y="3736975"/>
          <p14:tracePt t="20291" x="1674813" y="3765550"/>
          <p14:tracePt t="20299" x="1655763" y="3783013"/>
          <p14:tracePt t="20303" x="1627188" y="3811588"/>
          <p14:tracePt t="20315" x="1589088" y="3830638"/>
          <p14:tracePt t="20323" x="1560513" y="3868738"/>
          <p14:tracePt t="20331" x="1512888" y="3887788"/>
          <p14:tracePt t="20339" x="1474788" y="3925888"/>
          <p14:tracePt t="20361" x="1400175" y="3963988"/>
          <p14:tracePt t="20364" x="1362075" y="4000500"/>
          <p14:tracePt t="20370" x="1333500" y="4029075"/>
          <p14:tracePt t="20379" x="1323975" y="4048125"/>
          <p14:tracePt t="20387" x="1295400" y="4076700"/>
          <p14:tracePt t="20395" x="1285875" y="4095750"/>
          <p14:tracePt t="20402" x="1257300" y="4114800"/>
          <p14:tracePt t="20418" x="1247775" y="4133850"/>
          <p14:tracePt t="20583" x="1266825" y="4114800"/>
          <p14:tracePt t="20591" x="1285875" y="4076700"/>
          <p14:tracePt t="20607" x="1323975" y="4029075"/>
          <p14:tracePt t="20611" x="1371600" y="3983038"/>
          <p14:tracePt t="20614" x="1400175" y="3916363"/>
          <p14:tracePt t="20627" x="1438275" y="3868738"/>
          <p14:tracePt t="20639" x="1474788" y="3821113"/>
          <p14:tracePt t="20647" x="1474788" y="3783013"/>
          <p14:tracePt t="20779" x="1457325" y="3783013"/>
          <p14:tracePt t="20795" x="1428750" y="3792538"/>
          <p14:tracePt t="20802" x="1409700" y="3792538"/>
          <p14:tracePt t="20811" x="1343025" y="3821113"/>
          <p14:tracePt t="20819" x="1304925" y="3830638"/>
          <p14:tracePt t="20827" x="1257300" y="3840163"/>
          <p14:tracePt t="20835" x="1211263" y="3868738"/>
          <p14:tracePt t="20847" x="1182688" y="3878263"/>
          <p14:tracePt t="20851" x="1163638" y="3897313"/>
          <p14:tracePt t="22149" x="1154113" y="3897313"/>
          <p14:tracePt t="22175" x="1144588" y="3906838"/>
          <p14:tracePt t="22179" x="1135063" y="3916363"/>
          <p14:tracePt t="35687" x="1144588" y="3897313"/>
          <p14:tracePt t="35724" x="1154113" y="3859213"/>
          <p14:tracePt t="36087" x="1163638" y="3859213"/>
          <p14:tracePt t="36107" x="1173163" y="3849688"/>
          <p14:tracePt t="36111" x="1182688" y="3830638"/>
          <p14:tracePt t="36135" x="1201738" y="3821113"/>
          <p14:tracePt t="36148" x="1230313" y="3802063"/>
          <p14:tracePt t="36151" x="1239838" y="3802063"/>
          <p14:tracePt t="36155" x="1276350" y="3792538"/>
          <p14:tracePt t="36164" x="1304925" y="3792538"/>
          <p14:tracePt t="36173" x="1352550" y="3773488"/>
          <p14:tracePt t="36182" x="1400175" y="3765550"/>
          <p14:tracePt t="36189" x="1457325" y="3756025"/>
          <p14:tracePt t="36198" x="1484313" y="3746500"/>
          <p14:tracePt t="36204" x="1531938" y="3746500"/>
          <p14:tracePt t="36207" x="1589088" y="3736975"/>
          <p14:tracePt t="36216" x="1636713" y="3727450"/>
          <p14:tracePt t="36222" x="1693863" y="3698875"/>
          <p14:tracePt t="36231" x="1730375" y="3689350"/>
          <p14:tracePt t="36239" x="1768475" y="3679825"/>
          <p14:tracePt t="36246" x="1778000" y="3679825"/>
          <p14:tracePt t="36255" x="1806575" y="3660775"/>
          <p14:tracePt t="36263" x="1835150" y="3641725"/>
          <p14:tracePt t="36274" x="1882775" y="3622675"/>
          <p14:tracePt t="36291" x="1928813" y="3622675"/>
          <p14:tracePt t="36298" x="2005013" y="3594100"/>
          <p14:tracePt t="36302" x="2043113" y="3594100"/>
          <p14:tracePt t="36311" x="2119313" y="3594100"/>
          <p14:tracePt t="36318" x="2212975" y="3584575"/>
          <p14:tracePt t="36323" x="2327275" y="3584575"/>
          <p14:tracePt t="36327" x="2439988" y="3584575"/>
          <p14:tracePt t="36330" x="2535238" y="3584575"/>
          <p14:tracePt t="36338" x="2609850" y="3584575"/>
          <p14:tracePt t="36346" x="2628900" y="3584575"/>
          <p14:tracePt t="36361" x="2676525" y="3584575"/>
          <p14:tracePt t="36362" x="2686050" y="3584575"/>
          <p14:tracePt t="36435" x="2705100" y="3575050"/>
          <p14:tracePt t="36443" x="2714625" y="3575050"/>
          <p14:tracePt t="36451" x="2724150" y="3565525"/>
          <p14:tracePt t="36507" x="2733675" y="3565525"/>
          <p14:tracePt t="36515" x="2752725" y="3565525"/>
          <p14:tracePt t="36531" x="2819400" y="3565525"/>
          <p14:tracePt t="36559" x="2903538" y="3584575"/>
          <p14:tracePt t="36563" x="2932113" y="3594100"/>
          <p14:tracePt t="36566" x="2979738" y="3603625"/>
          <p14:tracePt t="36575" x="3054350" y="3622675"/>
          <p14:tracePt t="36583" x="3140075" y="3651250"/>
          <p14:tracePt t="36586" x="3159125" y="3651250"/>
          <p14:tracePt t="36591" x="3178175" y="3651250"/>
          <p14:tracePt t="36598" x="3187700" y="3651250"/>
          <p14:tracePt t="36903" x="3244850" y="3660775"/>
          <p14:tracePt t="36915" x="3405188" y="3689350"/>
          <p14:tracePt t="36921" x="3763963" y="3792538"/>
          <p14:tracePt t="36923" x="4227513" y="3935413"/>
          <p14:tracePt t="36932" x="4454525" y="3992563"/>
          <p14:tracePt t="36939" x="4483100" y="4000500"/>
          <p14:tracePt t="36948" x="4492625" y="4000500"/>
          <p14:tracePt t="36955" x="4511675" y="4000500"/>
          <p14:tracePt t="36963" x="4559300" y="4000500"/>
          <p14:tracePt t="36971" x="4606925" y="3973513"/>
          <p14:tracePt t="36975" x="4643438" y="3963988"/>
          <p14:tracePt t="36979" x="4691063" y="3963988"/>
          <p14:tracePt t="36987" x="4729163" y="3954463"/>
          <p14:tracePt t="36995" x="4767263" y="3935413"/>
          <p14:tracePt t="37003" x="4786313" y="3935413"/>
          <p14:tracePt t="37011" x="4805363" y="3925888"/>
          <p14:tracePt t="37019" x="4824413" y="3916363"/>
          <p14:tracePt t="37028" x="4833938" y="3906838"/>
          <p14:tracePt t="37044" x="4852988" y="3897313"/>
          <p14:tracePt t="37050" x="4889500" y="3887788"/>
          <p14:tracePt t="37059" x="4927600" y="3878263"/>
          <p14:tracePt t="37067" x="4975225" y="3878263"/>
          <p14:tracePt t="37074" x="5032375" y="3878263"/>
          <p14:tracePt t="37083" x="5087938" y="3878263"/>
          <p14:tracePt t="37091" x="5126038" y="3859213"/>
          <p14:tracePt t="37098" x="5173663" y="3849688"/>
          <p14:tracePt t="37107" x="5202238" y="3840163"/>
          <p14:tracePt t="37115" x="5240338" y="3840163"/>
          <p14:tracePt t="37123" x="5268913" y="3830638"/>
          <p14:tracePt t="37131" x="5287963" y="3811588"/>
          <p14:tracePt t="37138" x="5314950" y="3802063"/>
          <p14:tracePt t="37147" x="5334000" y="3792538"/>
          <p14:tracePt t="37155" x="5372100" y="3756025"/>
          <p14:tracePt t="37163" x="5381625" y="3746500"/>
          <p14:tracePt t="37167" x="5410200" y="3717925"/>
          <p14:tracePt t="37179" x="5438775" y="3698875"/>
          <p14:tracePt t="37186" x="5448300" y="3689350"/>
          <p14:tracePt t="37195" x="5467350" y="3670300"/>
          <p14:tracePt t="37202" x="5476875" y="3670300"/>
          <p14:tracePt t="37211" x="5495925" y="3660775"/>
          <p14:tracePt t="37219" x="5514975" y="3651250"/>
          <p14:tracePt t="37227" x="5541963" y="3641725"/>
          <p14:tracePt t="37235" x="5561013" y="3632200"/>
          <p14:tracePt t="37244" x="5589588" y="3613150"/>
          <p14:tracePt t="37251" x="5608638" y="3603625"/>
          <p14:tracePt t="37264" x="5646738" y="3594100"/>
          <p14:tracePt t="37271" x="5675313" y="3575050"/>
          <p14:tracePt t="37279" x="5703888" y="3575050"/>
          <p14:tracePt t="37287" x="5751513" y="3565525"/>
          <p14:tracePt t="37295" x="5807075" y="3556000"/>
          <p14:tracePt t="37299" x="5873750" y="3529013"/>
          <p14:tracePt t="37307" x="5940425" y="3519488"/>
          <p14:tracePt t="37315" x="5959475" y="3490913"/>
          <p14:tracePt t="37323" x="6005513" y="3471863"/>
          <p14:tracePt t="37331" x="6024563" y="3452813"/>
          <p14:tracePt t="37339" x="6034088" y="3443288"/>
          <p14:tracePt t="37347" x="6034088" y="3414713"/>
          <p14:tracePt t="37362" x="6043613" y="3386138"/>
          <p14:tracePt t="37371" x="6043613" y="3357563"/>
          <p14:tracePt t="37379" x="6043613" y="3338513"/>
          <p14:tracePt t="37387" x="6043613" y="3319463"/>
          <p14:tracePt t="37395" x="6043613" y="3302000"/>
          <p14:tracePt t="37427" x="6043613" y="3292475"/>
          <p14:tracePt t="37444" x="6043613" y="3282950"/>
          <p14:tracePt t="37451" x="6043613" y="3273425"/>
          <p14:tracePt t="37459" x="6043613" y="3263900"/>
          <p14:tracePt t="37467" x="6043613" y="3244850"/>
          <p14:tracePt t="37475" x="6024563" y="3225800"/>
          <p14:tracePt t="37483" x="6005513" y="3206750"/>
          <p14:tracePt t="37491" x="5959475" y="3168650"/>
          <p14:tracePt t="37499" x="5911850" y="3130550"/>
          <p14:tracePt t="37507" x="5883275" y="3111500"/>
          <p14:tracePt t="37515" x="5816600" y="3074988"/>
          <p14:tracePt t="37523" x="5768975" y="3055938"/>
          <p14:tracePt t="37531" x="5751513" y="3046413"/>
          <p14:tracePt t="37539" x="5732463" y="3036888"/>
          <p14:tracePt t="37548" x="5703888" y="3027363"/>
          <p14:tracePt t="37555" x="5694363" y="3017838"/>
          <p14:tracePt t="37567" x="5684838" y="3017838"/>
          <p14:tracePt t="37575" x="5646738" y="3008313"/>
          <p14:tracePt t="37583" x="5637213" y="3008313"/>
          <p14:tracePt t="37591" x="5599113" y="3008313"/>
          <p14:tracePt t="37598" x="5570538" y="3008313"/>
          <p14:tracePt t="37607" x="5495925" y="3008313"/>
          <p14:tracePt t="37614" x="5467350" y="3008313"/>
          <p14:tracePt t="37619" x="5410200" y="3008313"/>
          <p14:tracePt t="37622" x="5334000" y="3008313"/>
          <p14:tracePt t="37635" x="5240338" y="3008313"/>
          <p14:tracePt t="37644" x="5126038" y="3008313"/>
          <p14:tracePt t="37651" x="5013325" y="3008313"/>
          <p14:tracePt t="37663" x="4879975" y="3008313"/>
          <p14:tracePt t="37670" x="4767263" y="3008313"/>
          <p14:tracePt t="37679" x="4652963" y="2989263"/>
          <p14:tracePt t="37689" x="4540250" y="2989263"/>
          <p14:tracePt t="37693" x="4445000" y="2989263"/>
          <p14:tracePt t="37701" x="4406900" y="2989263"/>
          <p14:tracePt t="37714" x="4379913" y="2989263"/>
          <p14:tracePt t="37721" x="4360863" y="2979738"/>
          <p14:tracePt t="37759" x="4351338" y="2979738"/>
          <p14:tracePt t="37779" x="4322763" y="2979738"/>
          <p14:tracePt t="37787" x="4294188" y="2989263"/>
          <p14:tracePt t="37794" x="4246563" y="3017838"/>
          <p14:tracePt t="37803" x="4179888" y="3036888"/>
          <p14:tracePt t="37810" x="4124325" y="3055938"/>
          <p14:tracePt t="37819" x="4038600" y="3074988"/>
          <p14:tracePt t="37827" x="3981450" y="3074988"/>
          <p14:tracePt t="37835" x="3906838" y="3092450"/>
          <p14:tracePt t="37844" x="3821113" y="3101975"/>
          <p14:tracePt t="37851" x="3744913" y="3130550"/>
          <p14:tracePt t="37859" x="3698875" y="3140075"/>
          <p14:tracePt t="37867" x="3670300" y="3140075"/>
          <p14:tracePt t="37874" x="3651250" y="3149600"/>
          <p14:tracePt t="37883" x="3632200" y="3159125"/>
          <p14:tracePt t="37922" x="3622675" y="3178175"/>
          <p14:tracePt t="37934" x="3613150" y="3187700"/>
          <p14:tracePt t="37946" x="3594100" y="3206750"/>
          <p14:tracePt t="37955" x="3584575" y="3216275"/>
          <p14:tracePt t="37963" x="3556000" y="3235325"/>
          <p14:tracePt t="37970" x="3536950" y="3254375"/>
          <p14:tracePt t="37980" x="3527425" y="3273425"/>
          <p14:tracePt t="37989" x="3508375" y="3292475"/>
          <p14:tracePt t="37998" x="3508375" y="3302000"/>
          <p14:tracePt t="38004" x="3498850" y="3319463"/>
          <p14:tracePt t="38014" x="3498850" y="3328988"/>
          <p14:tracePt t="38019" x="3498850" y="3367088"/>
          <p14:tracePt t="38028" x="3498850" y="3386138"/>
          <p14:tracePt t="38035" x="3498850" y="3405188"/>
          <p14:tracePt t="38051" x="3508375" y="3443288"/>
          <p14:tracePt t="38066" x="3584575" y="3519488"/>
          <p14:tracePt t="38075" x="3651250" y="3575050"/>
          <p14:tracePt t="38080" x="3679825" y="3603625"/>
          <p14:tracePt t="38087" x="3744913" y="3641725"/>
          <p14:tracePt t="38095" x="3792538" y="3670300"/>
          <p14:tracePt t="38098" x="3840163" y="3679825"/>
          <p14:tracePt t="38103" x="3868738" y="3689350"/>
          <p14:tracePt t="38107" x="3916363" y="3698875"/>
          <p14:tracePt t="38114" x="3971925" y="3708400"/>
          <p14:tracePt t="38123" x="4038600" y="3727450"/>
          <p14:tracePt t="38130" x="4076700" y="3736975"/>
          <p14:tracePt t="38138" x="4143375" y="3736975"/>
          <p14:tracePt t="38146" x="4171950" y="3736975"/>
          <p14:tracePt t="38155" x="4237038" y="3736975"/>
          <p14:tracePt t="38163" x="4322763" y="3736975"/>
          <p14:tracePt t="38170" x="4360863" y="3736975"/>
          <p14:tracePt t="38175" x="4416425" y="3736975"/>
          <p14:tracePt t="38187" x="4492625" y="3736975"/>
          <p14:tracePt t="38195" x="4549775" y="3736975"/>
          <p14:tracePt t="38203" x="4616450" y="3746500"/>
          <p14:tracePt t="38211" x="4672013" y="3746500"/>
          <p14:tracePt t="38235" x="4719638" y="3746500"/>
          <p14:tracePt t="38244" x="4786313" y="3746500"/>
          <p14:tracePt t="38247" x="4814888" y="3746500"/>
          <p14:tracePt t="38255" x="4860925" y="3746500"/>
          <p14:tracePt t="38263" x="4889500" y="3746500"/>
          <p14:tracePt t="38267" x="4946650" y="3746500"/>
          <p14:tracePt t="38275" x="4994275" y="3736975"/>
          <p14:tracePt t="38283" x="5060950" y="3708400"/>
          <p14:tracePt t="38291" x="5106988" y="3670300"/>
          <p14:tracePt t="38295" x="5154613" y="3632200"/>
          <p14:tracePt t="38299" x="5211763" y="3565525"/>
          <p14:tracePt t="38307" x="5249863" y="3519488"/>
          <p14:tracePt t="38315" x="5278438" y="3481388"/>
          <p14:tracePt t="38323" x="5287963" y="3462338"/>
          <p14:tracePt t="38331" x="5314950" y="3433763"/>
          <p14:tracePt t="38339" x="5314950" y="3424238"/>
          <p14:tracePt t="38347" x="5324475" y="3405188"/>
          <p14:tracePt t="38355" x="5334000" y="3395663"/>
          <p14:tracePt t="38363" x="5343525" y="3395663"/>
          <p14:tracePt t="38371" x="5353050" y="3376613"/>
          <p14:tracePt t="38379" x="5362575" y="3376613"/>
          <p14:tracePt t="38387" x="5391150" y="3367088"/>
          <p14:tracePt t="38394" x="5467350" y="3338513"/>
          <p14:tracePt t="38402" x="5524500" y="3338513"/>
          <p14:tracePt t="38411" x="5599113" y="3338513"/>
          <p14:tracePt t="38419" x="5675313" y="3328988"/>
          <p14:tracePt t="38427" x="5741988" y="3311525"/>
          <p14:tracePt t="38435" x="5768975" y="3311525"/>
          <p14:tracePt t="38444" x="5788025" y="3311525"/>
          <p14:tracePt t="38451" x="5807075" y="3302000"/>
          <p14:tracePt t="38728" x="5788025" y="3319463"/>
          <p14:tracePt t="38738" x="5741988" y="3348038"/>
          <p14:tracePt t="38746" x="5675313" y="3386138"/>
          <p14:tracePt t="38755" x="5589588" y="3414713"/>
          <p14:tracePt t="38763" x="5541963" y="3443288"/>
          <p14:tracePt t="38771" x="5467350" y="3471863"/>
          <p14:tracePt t="38779" x="5343525" y="3509963"/>
          <p14:tracePt t="38787" x="5183188" y="3575050"/>
          <p14:tracePt t="38794" x="5032375" y="3651250"/>
          <p14:tracePt t="38798" x="4843463" y="3698875"/>
          <p14:tracePt t="38807" x="4662488" y="3746500"/>
          <p14:tracePt t="38814" x="4492625" y="3792538"/>
          <p14:tracePt t="38823" x="4322763" y="3830638"/>
          <p14:tracePt t="38830" x="4152900" y="3840163"/>
          <p14:tracePt t="38839" x="3981450" y="3859213"/>
          <p14:tracePt t="38847" x="3830638" y="3859213"/>
          <p14:tracePt t="38855" x="3698875" y="3859213"/>
          <p14:tracePt t="38859" x="3565525" y="3859213"/>
          <p14:tracePt t="38866" x="3414713" y="3859213"/>
          <p14:tracePt t="38875" x="3281363" y="3849688"/>
          <p14:tracePt t="38883" x="3130550" y="3840163"/>
          <p14:tracePt t="38891" x="2989263" y="3821113"/>
          <p14:tracePt t="38898" x="2874963" y="3811588"/>
          <p14:tracePt t="38907" x="2800350" y="3811588"/>
          <p14:tracePt t="38915" x="2743200" y="3811588"/>
          <p14:tracePt t="38919" x="2714625" y="3811588"/>
          <p14:tracePt t="38931" x="2705100" y="3811588"/>
          <p14:tracePt t="39079" x="2695575" y="3802063"/>
          <p14:tracePt t="39095" x="2705100" y="3792538"/>
          <p14:tracePt t="39099" x="2714625" y="3783013"/>
          <p14:tracePt t="39107" x="2724150" y="3773488"/>
          <p14:tracePt t="39115" x="2743200" y="3773488"/>
          <p14:tracePt t="39123" x="2771775" y="3773488"/>
          <p14:tracePt t="39131" x="2827338" y="3773488"/>
          <p14:tracePt t="39139" x="2865438" y="3773488"/>
          <p14:tracePt t="39147" x="2922588" y="3773488"/>
          <p14:tracePt t="39155" x="3017838" y="3792538"/>
          <p14:tracePt t="39159" x="3130550" y="3802063"/>
          <p14:tracePt t="39171" x="3273425" y="3840163"/>
          <p14:tracePt t="39180" x="3405188" y="3868738"/>
          <p14:tracePt t="39189" x="3517900" y="3878263"/>
          <p14:tracePt t="39198" x="3622675" y="3897313"/>
          <p14:tracePt t="39205" x="3679825" y="3906838"/>
          <p14:tracePt t="39213" x="3708400" y="3906838"/>
          <p14:tracePt t="39219" x="3717925" y="3906838"/>
          <p14:tracePt t="39235" x="3725863" y="3906838"/>
          <p14:tracePt t="39251" x="3735388" y="3906838"/>
          <p14:tracePt t="39259" x="3744913" y="3897313"/>
          <p14:tracePt t="39266" x="3744913" y="3887788"/>
          <p14:tracePt t="39275" x="3763963" y="3859213"/>
          <p14:tracePt t="39282" x="3773488" y="3859213"/>
          <p14:tracePt t="39291" x="3783013" y="3849688"/>
          <p14:tracePt t="39363" x="3792538" y="3840163"/>
          <p14:tracePt t="39371" x="3802063" y="3830638"/>
          <p14:tracePt t="39387" x="3821113" y="3802063"/>
          <p14:tracePt t="39395" x="3840163" y="3756025"/>
          <p14:tracePt t="39403" x="3859213" y="3717925"/>
          <p14:tracePt t="39411" x="3868738" y="3651250"/>
          <p14:tracePt t="39419" x="3878263" y="3594100"/>
          <p14:tracePt t="39428" x="3878263" y="3556000"/>
          <p14:tracePt t="39435" x="3887788" y="3500438"/>
          <p14:tracePt t="39444" x="3887788" y="3443288"/>
          <p14:tracePt t="39451" x="3887788" y="3395663"/>
          <p14:tracePt t="39459" x="3868738" y="3367088"/>
          <p14:tracePt t="39467" x="3849688" y="3338513"/>
          <p14:tracePt t="39475" x="3830638" y="3319463"/>
          <p14:tracePt t="39483" x="3792538" y="3292475"/>
          <p14:tracePt t="39491" x="3754438" y="3282950"/>
          <p14:tracePt t="39499" x="3708400" y="3263900"/>
          <p14:tracePt t="39507" x="3660775" y="3254375"/>
          <p14:tracePt t="39515" x="3641725" y="3244850"/>
          <p14:tracePt t="39519" x="3622675" y="3244850"/>
          <p14:tracePt t="39555" x="3603625" y="3244850"/>
          <p14:tracePt t="39563" x="3565525" y="3244850"/>
          <p14:tracePt t="39579" x="3490913" y="3244850"/>
          <p14:tracePt t="39587" x="3443288" y="3244850"/>
          <p14:tracePt t="39591" x="3386138" y="3254375"/>
          <p14:tracePt t="39603" x="3290888" y="3273425"/>
          <p14:tracePt t="39611" x="3197225" y="3282950"/>
          <p14:tracePt t="39618" x="3082925" y="3282950"/>
          <p14:tracePt t="39628" x="2989263" y="3282950"/>
          <p14:tracePt t="39635" x="2884488" y="3282950"/>
          <p14:tracePt t="39642" x="2790825" y="3282950"/>
          <p14:tracePt t="39651" x="2714625" y="3282950"/>
          <p14:tracePt t="39659" x="2657475" y="3282950"/>
          <p14:tracePt t="39666" x="2600325" y="3282950"/>
          <p14:tracePt t="39674" x="2582863" y="3282950"/>
          <p14:tracePt t="39682" x="2563813" y="3282950"/>
          <p14:tracePt t="39691" x="2554288" y="3282950"/>
          <p14:tracePt t="39698" x="2535238" y="3282950"/>
          <p14:tracePt t="39707" x="2516188" y="3282950"/>
          <p14:tracePt t="39723" x="2497138" y="3282950"/>
          <p14:tracePt t="39731" x="2478088" y="3282950"/>
          <p14:tracePt t="39739" x="2439988" y="3273425"/>
          <p14:tracePt t="39747" x="2420938" y="3273425"/>
          <p14:tracePt t="39755" x="2365375" y="3244850"/>
          <p14:tracePt t="39763" x="2298700" y="3244850"/>
          <p14:tracePt t="39771" x="2260600" y="3235325"/>
          <p14:tracePt t="39779" x="2174875" y="3225800"/>
          <p14:tracePt t="39782" x="2081213" y="3197225"/>
          <p14:tracePt t="39795" x="1966913" y="3178175"/>
          <p14:tracePt t="39803" x="1844675" y="3149600"/>
          <p14:tracePt t="39811" x="1749425" y="3121025"/>
          <p14:tracePt t="39819" x="1665288" y="3111500"/>
          <p14:tracePt t="39828" x="1608138" y="3092450"/>
          <p14:tracePt t="39835" x="1541463" y="3084513"/>
          <p14:tracePt t="39843" x="1522413" y="3074988"/>
          <p14:tracePt t="39914" x="1512888" y="3074988"/>
          <p14:tracePt t="39922" x="1493838" y="3074988"/>
          <p14:tracePt t="39930" x="1466850" y="3074988"/>
          <p14:tracePt t="39938" x="1438275" y="3074988"/>
          <p14:tracePt t="39947" x="1400175" y="3074988"/>
          <p14:tracePt t="39952" x="1352550" y="3074988"/>
          <p14:tracePt t="39965" x="1304925" y="3084513"/>
          <p14:tracePt t="39973" x="1276350" y="3092450"/>
          <p14:tracePt t="39981" x="1247775" y="3111500"/>
          <p14:tracePt t="39987" x="1211263" y="3121025"/>
          <p14:tracePt t="39995" x="1182688" y="3140075"/>
          <p14:tracePt t="40003" x="1173163" y="3149600"/>
          <p14:tracePt t="40011" x="1154113" y="3168650"/>
          <p14:tracePt t="40019" x="1144588" y="3178175"/>
          <p14:tracePt t="40028" x="1144588" y="3187700"/>
          <p14:tracePt t="40035" x="1125538" y="3225800"/>
          <p14:tracePt t="40044" x="1116013" y="3254375"/>
          <p14:tracePt t="40051" x="1116013" y="3273425"/>
          <p14:tracePt t="40059" x="1116013" y="3311525"/>
          <p14:tracePt t="40066" x="1116013" y="3357563"/>
          <p14:tracePt t="40075" x="1116013" y="3414713"/>
          <p14:tracePt t="40083" x="1116013" y="3471863"/>
          <p14:tracePt t="40091" x="1125538" y="3519488"/>
          <p14:tracePt t="40099" x="1135063" y="3594100"/>
          <p14:tracePt t="40107" x="1144588" y="3622675"/>
          <p14:tracePt t="40115" x="1144588" y="3660775"/>
          <p14:tracePt t="40123" x="1154113" y="3689350"/>
          <p14:tracePt t="40131" x="1163638" y="3708400"/>
          <p14:tracePt t="40139" x="1173163" y="3717925"/>
          <p14:tracePt t="40145" x="1173163" y="3727450"/>
          <p14:tracePt t="40164" x="1192213" y="3746500"/>
          <p14:tracePt t="40173" x="1201738" y="3765550"/>
          <p14:tracePt t="40181" x="1230313" y="3792538"/>
          <p14:tracePt t="40188" x="1266825" y="3830638"/>
          <p14:tracePt t="40198" x="1333500" y="3849688"/>
          <p14:tracePt t="40204" x="1362075" y="3859213"/>
          <p14:tracePt t="40213" x="1419225" y="3887788"/>
          <p14:tracePt t="40219" x="1503363" y="3916363"/>
          <p14:tracePt t="40229" x="1608138" y="3954463"/>
          <p14:tracePt t="40235" x="1684338" y="3983038"/>
          <p14:tracePt t="40244" x="1768475" y="4010025"/>
          <p14:tracePt t="40251" x="1825625" y="4019550"/>
          <p14:tracePt t="40259" x="1892300" y="4038600"/>
          <p14:tracePt t="40267" x="1919288" y="4048125"/>
          <p14:tracePt t="40274" x="1938338" y="4048125"/>
          <p14:tracePt t="40283" x="1957388" y="4057650"/>
          <p14:tracePt t="40290" x="1966913" y="4057650"/>
          <p14:tracePt t="40298" x="1976438" y="4057650"/>
          <p14:tracePt t="40306" x="1985963" y="4057650"/>
          <p14:tracePt t="40314" x="2005013" y="4057650"/>
          <p14:tracePt t="40323" x="2043113" y="4057650"/>
          <p14:tracePt t="40330" x="2119313" y="4067175"/>
          <p14:tracePt t="40334" x="2174875" y="4067175"/>
          <p14:tracePt t="40347" x="2203450" y="4076700"/>
          <p14:tracePt t="40355" x="2260600" y="4076700"/>
          <p14:tracePt t="40363" x="2365375" y="4095750"/>
          <p14:tracePt t="40371" x="2459038" y="4105275"/>
          <p14:tracePt t="40379" x="2554288" y="4105275"/>
          <p14:tracePt t="40386" x="2647950" y="4105275"/>
          <p14:tracePt t="40394" x="2724150" y="4105275"/>
          <p14:tracePt t="40402" x="2781300" y="4105275"/>
          <p14:tracePt t="40411" x="2819400" y="4105275"/>
          <p14:tracePt t="40419" x="2836863" y="4105275"/>
          <p14:tracePt t="40435" x="2865438" y="4105275"/>
          <p14:tracePt t="40444" x="2884488" y="4105275"/>
          <p14:tracePt t="40451" x="2894013" y="4095750"/>
          <p14:tracePt t="40459" x="2932113" y="4086225"/>
          <p14:tracePt t="40466" x="2979738" y="4076700"/>
          <p14:tracePt t="40475" x="3054350" y="4067175"/>
          <p14:tracePt t="40483" x="3121025" y="4057650"/>
          <p14:tracePt t="40491" x="3197225" y="4038600"/>
          <p14:tracePt t="40498" x="3244850" y="4029075"/>
          <p14:tracePt t="40507" x="3263900" y="4019550"/>
          <p14:tracePt t="40515" x="3309938" y="4000500"/>
          <p14:tracePt t="40523" x="3357563" y="3973513"/>
          <p14:tracePt t="40529" x="3376613" y="3954463"/>
          <p14:tracePt t="40539" x="3395663" y="3944938"/>
          <p14:tracePt t="40547" x="3405188" y="3925888"/>
          <p14:tracePt t="40555" x="3414713" y="3906838"/>
          <p14:tracePt t="40563" x="3414713" y="3878263"/>
          <p14:tracePt t="40571" x="3433763" y="3849688"/>
          <p14:tracePt t="40579" x="3443288" y="3849688"/>
          <p14:tracePt t="40595" x="3443288" y="3840163"/>
          <p14:tracePt t="40603" x="3452813" y="3821113"/>
          <p14:tracePt t="40611" x="3471863" y="3802063"/>
          <p14:tracePt t="40619" x="3490913" y="3792538"/>
          <p14:tracePt t="40628" x="3508375" y="3773488"/>
          <p14:tracePt t="40635" x="3517900" y="3765550"/>
          <p14:tracePt t="40644" x="3546475" y="3765550"/>
          <p14:tracePt t="40651" x="3565525" y="3746500"/>
          <p14:tracePt t="40659" x="3584575" y="3736975"/>
          <p14:tracePt t="40667" x="3660775" y="3717925"/>
          <p14:tracePt t="40675" x="3670300" y="3708400"/>
          <p14:tracePt t="40683" x="3708400" y="3698875"/>
          <p14:tracePt t="40692" x="3763963" y="3689350"/>
          <p14:tracePt t="40699" x="3792538" y="3679825"/>
          <p14:tracePt t="40707" x="3840163" y="3670300"/>
          <p14:tracePt t="40715" x="3868738" y="3660775"/>
          <p14:tracePt t="40719" x="3916363" y="3632200"/>
          <p14:tracePt t="40779" x="3925888" y="3632200"/>
          <p14:tracePt t="40787" x="3925888" y="3622675"/>
          <p14:tracePt t="40803" x="3925888" y="3613150"/>
          <p14:tracePt t="40812" x="3925888" y="3594100"/>
          <p14:tracePt t="40815" x="3925888" y="3575050"/>
          <p14:tracePt t="40829" x="3925888" y="3556000"/>
          <p14:tracePt t="40835" x="3925888" y="3538538"/>
          <p14:tracePt t="40845" x="3916363" y="3509963"/>
          <p14:tracePt t="40851" x="3897313" y="3471863"/>
          <p14:tracePt t="40859" x="3878263" y="3443288"/>
          <p14:tracePt t="40867" x="3859213" y="3424238"/>
          <p14:tracePt t="40875" x="3849688" y="3405188"/>
          <p14:tracePt t="40883" x="3830638" y="3386138"/>
          <p14:tracePt t="40891" x="3811588" y="3348038"/>
          <p14:tracePt t="40899" x="3802063" y="3348038"/>
          <p14:tracePt t="40907" x="3773488" y="3319463"/>
          <p14:tracePt t="40915" x="3744913" y="3292475"/>
          <p14:tracePt t="40923" x="3725863" y="3282950"/>
          <p14:tracePt t="40932" x="3660775" y="3273425"/>
          <p14:tracePt t="40939" x="3613150" y="3254375"/>
          <p14:tracePt t="40947" x="3536950" y="3254375"/>
          <p14:tracePt t="40955" x="3462338" y="3235325"/>
          <p14:tracePt t="40963" x="3386138" y="3235325"/>
          <p14:tracePt t="40971" x="3309938" y="3235325"/>
          <p14:tracePt t="40979" x="3263900" y="3235325"/>
          <p14:tracePt t="40987" x="3206750" y="3235325"/>
          <p14:tracePt t="40995" x="3130550" y="3235325"/>
          <p14:tracePt t="41003" x="3054350" y="3244850"/>
          <p14:tracePt t="41007" x="2970213" y="3263900"/>
          <p14:tracePt t="41019" x="2884488" y="3311525"/>
          <p14:tracePt t="41029" x="2800350" y="3348038"/>
          <p14:tracePt t="41035" x="2705100" y="3395663"/>
          <p14:tracePt t="41045" x="2600325" y="3443288"/>
          <p14:tracePt t="41051" x="2478088" y="3471863"/>
          <p14:tracePt t="41059" x="2382838" y="3481388"/>
          <p14:tracePt t="41067" x="2270125" y="3500438"/>
          <p14:tracePt t="41075" x="2174875" y="3500438"/>
          <p14:tracePt t="41083" x="2081213" y="3500438"/>
          <p14:tracePt t="41091" x="2005013" y="3500438"/>
          <p14:tracePt t="41099" x="1966913" y="3500438"/>
          <p14:tracePt t="41107" x="1947863" y="3500438"/>
          <p14:tracePt t="41335" x="1938338" y="3500438"/>
          <p14:tracePt t="41426" x="1966913" y="3500438"/>
          <p14:tracePt t="41434" x="2033588" y="3481388"/>
          <p14:tracePt t="41443" x="2241550" y="3471863"/>
          <p14:tracePt t="41459" x="2592388" y="3481388"/>
          <p14:tracePt t="41474" x="3197225" y="3584575"/>
          <p14:tracePt t="41483" x="3763963" y="3717925"/>
          <p14:tracePt t="41491" x="4152900" y="3830638"/>
          <p14:tracePt t="41511" x="4322763" y="3878263"/>
          <p14:tracePt t="41519" x="4435475" y="3887788"/>
          <p14:tracePt t="41523" x="4540250" y="3906838"/>
          <p14:tracePt t="41527" x="4616450" y="3916363"/>
          <p14:tracePt t="41530" x="4700588" y="3944938"/>
          <p14:tracePt t="41534" x="4719638" y="3954463"/>
          <p14:tracePt t="41544" x="4738688" y="3954463"/>
          <p14:tracePt t="41555" x="4748213" y="3954463"/>
          <p14:tracePt t="41562" x="4757738" y="3954463"/>
          <p14:tracePt t="41571" x="4786313" y="3954463"/>
          <p14:tracePt t="41579" x="4805363" y="3954463"/>
          <p14:tracePt t="41583" x="4833938" y="3935413"/>
          <p14:tracePt t="41591" x="4860925" y="3925888"/>
          <p14:tracePt t="41598" x="4889500" y="3897313"/>
          <p14:tracePt t="41607" x="4908550" y="3887788"/>
          <p14:tracePt t="41614" x="4984750" y="3887788"/>
          <p14:tracePt t="41623" x="5022850" y="3887788"/>
          <p14:tracePt t="41631" x="5070475" y="3887788"/>
          <p14:tracePt t="41639" x="5135563" y="3887788"/>
          <p14:tracePt t="41644" x="5192713" y="3887788"/>
          <p14:tracePt t="41651" x="5211763" y="3887788"/>
          <p14:tracePt t="41659" x="5230813" y="3897313"/>
          <p14:tracePt t="41771" x="5230813" y="3878263"/>
          <p14:tracePt t="41776" x="5230813" y="3868738"/>
          <p14:tracePt t="41795" x="5221288" y="3859213"/>
          <p14:tracePt t="41803" x="5202238" y="3849688"/>
          <p14:tracePt t="41811" x="5183188" y="3840163"/>
          <p14:tracePt t="41819" x="5173663" y="3840163"/>
          <p14:tracePt t="41828" x="5145088" y="3830638"/>
          <p14:tracePt t="41835" x="5116513" y="3830638"/>
          <p14:tracePt t="41844" x="5087938" y="3830638"/>
          <p14:tracePt t="41851" x="5070475" y="3830638"/>
          <p14:tracePt t="41859" x="5032375" y="3830638"/>
          <p14:tracePt t="41875" x="5022850" y="3830638"/>
          <p14:tracePt t="41883" x="5013325" y="3830638"/>
          <p14:tracePt t="41891" x="4994275" y="3830638"/>
          <p14:tracePt t="41898" x="4984750" y="3840163"/>
          <p14:tracePt t="41907" x="4975225" y="3849688"/>
          <p14:tracePt t="41914" x="4965700" y="3849688"/>
          <p14:tracePt t="41923" x="4956175" y="3849688"/>
          <p14:tracePt t="41930" x="4946650" y="3859213"/>
          <p14:tracePt t="41947" x="4946650" y="3868738"/>
          <p14:tracePt t="42003" x="4946650" y="3887788"/>
          <p14:tracePt t="42011" x="4984750" y="3906838"/>
          <p14:tracePt t="42027" x="5022850" y="3925888"/>
          <p14:tracePt t="42035" x="5106988" y="3944938"/>
          <p14:tracePt t="42044" x="5135563" y="3963988"/>
          <p14:tracePt t="42051" x="5183188" y="3973513"/>
          <p14:tracePt t="42059" x="5259388" y="4000500"/>
          <p14:tracePt t="42064" x="5362575" y="4029075"/>
          <p14:tracePt t="42075" x="5448300" y="4048125"/>
          <p14:tracePt t="42082" x="5524500" y="4076700"/>
          <p14:tracePt t="42091" x="5627688" y="4105275"/>
          <p14:tracePt t="42098" x="5703888" y="4133850"/>
          <p14:tracePt t="42107" x="5768975" y="4152900"/>
          <p14:tracePt t="42114" x="5816600" y="4162425"/>
          <p14:tracePt t="42123" x="5873750" y="4171950"/>
          <p14:tracePt t="42130" x="5930900" y="4171950"/>
          <p14:tracePt t="42139" x="5978525" y="4171950"/>
          <p14:tracePt t="42147" x="6015038" y="4171950"/>
          <p14:tracePt t="42155" x="6062663" y="4181475"/>
          <p14:tracePt t="42163" x="6100763" y="4181475"/>
          <p14:tracePt t="42171" x="6157913" y="4181475"/>
          <p14:tracePt t="42179" x="6176963" y="4181475"/>
          <p14:tracePt t="42187" x="6196013" y="4181475"/>
          <p14:tracePt t="42195" x="6213475" y="4181475"/>
          <p14:tracePt t="42203" x="6223000" y="4181475"/>
          <p14:tracePt t="42211" x="6242050" y="4181475"/>
          <p14:tracePt t="42229" x="6270625" y="4171950"/>
          <p14:tracePt t="42234" x="6299200" y="4171950"/>
          <p14:tracePt t="42248" x="6318250" y="4152900"/>
          <p14:tracePt t="42253" x="6356350" y="4143375"/>
          <p14:tracePt t="42257" x="6375400" y="4143375"/>
          <p14:tracePt t="42270" x="6403975" y="4124325"/>
          <p14:tracePt t="42276" x="6450013" y="4105275"/>
          <p14:tracePt t="42283" x="6469063" y="4105275"/>
          <p14:tracePt t="42291" x="6526213" y="4095750"/>
          <p14:tracePt t="42298" x="6545263" y="4095750"/>
          <p14:tracePt t="42307" x="6573838" y="4086225"/>
          <p14:tracePt t="42314" x="6583363" y="4086225"/>
          <p14:tracePt t="42323" x="6602413" y="4086225"/>
          <p14:tracePt t="42338" x="6611938" y="4086225"/>
          <p14:tracePt t="42347" x="6640513" y="4076700"/>
          <p14:tracePt t="42355" x="6659563" y="4076700"/>
          <p14:tracePt t="42363" x="6686550" y="4076700"/>
          <p14:tracePt t="42379" x="6762750" y="4057650"/>
          <p14:tracePt t="42387" x="6819900" y="4057650"/>
          <p14:tracePt t="42394" x="6886575" y="4057650"/>
          <p14:tracePt t="42402" x="6913563" y="4057650"/>
          <p14:tracePt t="42411" x="6951663" y="4057650"/>
          <p14:tracePt t="42419" x="7008813" y="4057650"/>
          <p14:tracePt t="42427" x="7065963" y="4057650"/>
          <p14:tracePt t="42435" x="7104063" y="4057650"/>
          <p14:tracePt t="42444" x="7159625" y="4057650"/>
          <p14:tracePt t="42459" x="7188200" y="4048125"/>
          <p14:tracePt t="42467" x="7197725" y="4048125"/>
          <p14:tracePt t="42507" x="7216775" y="4029075"/>
          <p14:tracePt t="42515" x="7226300" y="4010025"/>
          <p14:tracePt t="42519" x="7235825" y="3992563"/>
          <p14:tracePt t="42531" x="7245350" y="3983038"/>
          <p14:tracePt t="42548" x="7245350" y="3963988"/>
          <p14:tracePt t="42555" x="7254875" y="3944938"/>
          <p14:tracePt t="42564" x="7264400" y="3935413"/>
          <p14:tracePt t="42573" x="7273925" y="3916363"/>
          <p14:tracePt t="42581" x="7273925" y="3906838"/>
          <p14:tracePt t="42588" x="7283450" y="3868738"/>
          <p14:tracePt t="42598" x="7292975" y="3830638"/>
          <p14:tracePt t="42604" x="7302500" y="3765550"/>
          <p14:tracePt t="42612" x="7302500" y="3727450"/>
          <p14:tracePt t="42619" x="7302500" y="3679825"/>
          <p14:tracePt t="42628" x="7302500" y="3641725"/>
          <p14:tracePt t="42635" x="7302500" y="3584575"/>
          <p14:tracePt t="42643" x="7302500" y="3538538"/>
          <p14:tracePt t="42650" x="7302500" y="3509963"/>
          <p14:tracePt t="42659" x="7302500" y="3481388"/>
          <p14:tracePt t="42667" x="7302500" y="3462338"/>
          <p14:tracePt t="42674" x="7302500" y="3452813"/>
          <p14:tracePt t="42771" x="7283450" y="3443288"/>
          <p14:tracePt t="42779" x="7245350" y="3424238"/>
          <p14:tracePt t="42787" x="7188200" y="3395663"/>
          <p14:tracePt t="42795" x="7121525" y="3376613"/>
          <p14:tracePt t="42803" x="7094538" y="3357563"/>
          <p14:tracePt t="42812" x="7037388" y="3338513"/>
          <p14:tracePt t="42819" x="6970713" y="3311525"/>
          <p14:tracePt t="42829" x="6942138" y="3311525"/>
          <p14:tracePt t="42835" x="6923088" y="3302000"/>
          <p14:tracePt t="42844" x="6867525" y="3302000"/>
          <p14:tracePt t="42851" x="6838950" y="3282950"/>
          <p14:tracePt t="42859" x="6829425" y="3282950"/>
          <p14:tracePt t="42875" x="6819900" y="3282950"/>
          <p14:tracePt t="42882" x="6800850" y="3282950"/>
          <p14:tracePt t="42891" x="6791325" y="3282950"/>
          <p14:tracePt t="42898" x="6772275" y="3282950"/>
          <p14:tracePt t="42903" x="6753225" y="3282950"/>
          <p14:tracePt t="42914" x="6715125" y="3282950"/>
          <p14:tracePt t="42923" x="6667500" y="3282950"/>
          <p14:tracePt t="42930" x="6611938" y="3282950"/>
          <p14:tracePt t="42939" x="6535738" y="3282950"/>
          <p14:tracePt t="42946" x="6459538" y="3282950"/>
          <p14:tracePt t="42955" x="6384925" y="3273425"/>
          <p14:tracePt t="42963" x="6346825" y="3273425"/>
          <p14:tracePt t="42971" x="6289675" y="3254375"/>
          <p14:tracePt t="42979" x="6251575" y="3254375"/>
          <p14:tracePt t="42987" x="6205538" y="3244850"/>
          <p14:tracePt t="42995" x="6196013" y="3244850"/>
          <p14:tracePt t="43003" x="6157913" y="3244850"/>
          <p14:tracePt t="43011" x="6138863" y="3244850"/>
          <p14:tracePt t="43019" x="6129338" y="3244850"/>
          <p14:tracePt t="43028" x="6091238" y="3244850"/>
          <p14:tracePt t="43035" x="6062663" y="3244850"/>
          <p14:tracePt t="43044" x="6034088" y="3244850"/>
          <p14:tracePt t="43051" x="6005513" y="3244850"/>
          <p14:tracePt t="43059" x="5940425" y="3273425"/>
          <p14:tracePt t="43067" x="5864225" y="3282950"/>
          <p14:tracePt t="43074" x="5816600" y="3282950"/>
          <p14:tracePt t="43083" x="5778500" y="3292475"/>
          <p14:tracePt t="43091" x="5722938" y="3292475"/>
          <p14:tracePt t="43095" x="5637213" y="3292475"/>
          <p14:tracePt t="43107" x="5541963" y="3292475"/>
          <p14:tracePt t="43115" x="5448300" y="3292475"/>
          <p14:tracePt t="43123" x="5353050" y="3292475"/>
          <p14:tracePt t="43131" x="5278438" y="3292475"/>
          <p14:tracePt t="43138" x="5249863" y="3311525"/>
          <p14:tracePt t="43147" x="5230813" y="3311525"/>
          <p14:tracePt t="43155" x="5221288" y="3311525"/>
          <p14:tracePt t="43187" x="5221288" y="3319463"/>
          <p14:tracePt t="43202" x="5192713" y="3348038"/>
          <p14:tracePt t="43211" x="5183188" y="3357563"/>
          <p14:tracePt t="43218" x="5164138" y="3386138"/>
          <p14:tracePt t="43228" x="5135563" y="3405188"/>
          <p14:tracePt t="43235" x="5080000" y="3424238"/>
          <p14:tracePt t="43244" x="5051425" y="3443288"/>
          <p14:tracePt t="43251" x="5013325" y="3462338"/>
          <p14:tracePt t="43259" x="4975225" y="3471863"/>
          <p14:tracePt t="43266" x="4946650" y="3490913"/>
          <p14:tracePt t="43275" x="4899025" y="3509963"/>
          <p14:tracePt t="43283" x="4870450" y="3538538"/>
          <p14:tracePt t="43291" x="4843463" y="3556000"/>
          <p14:tracePt t="43298" x="4824413" y="3565525"/>
          <p14:tracePt t="43307" x="4786313" y="3594100"/>
          <p14:tracePt t="43314" x="4767263" y="3613150"/>
          <p14:tracePt t="43323" x="4757738" y="3622675"/>
          <p14:tracePt t="43331" x="4748213" y="3632200"/>
          <p14:tracePt t="43339" x="4748213" y="3651250"/>
          <p14:tracePt t="43355" x="4738688" y="3670300"/>
          <p14:tracePt t="43359" x="4719638" y="3698875"/>
          <p14:tracePt t="43378" x="4719638" y="3727450"/>
          <p14:tracePt t="43379" x="4719638" y="3756025"/>
          <p14:tracePt t="43387" x="4719638" y="3765550"/>
          <p14:tracePt t="43395" x="4719638" y="3773488"/>
          <p14:tracePt t="43403" x="4710113" y="3783013"/>
          <p14:tracePt t="43428" x="4710113" y="3792538"/>
          <p14:tracePt t="43435" x="4700588" y="3811588"/>
          <p14:tracePt t="43451" x="4700588" y="3830638"/>
          <p14:tracePt t="43459" x="4700588" y="3849688"/>
          <p14:tracePt t="43467" x="4700588" y="3859213"/>
          <p14:tracePt t="43474" x="4700588" y="3868738"/>
          <p14:tracePt t="43483" x="4710113" y="3897313"/>
          <p14:tracePt t="43491" x="4719638" y="3897313"/>
          <p14:tracePt t="43498" x="4738688" y="3925888"/>
          <p14:tracePt t="43507" x="4757738" y="3954463"/>
          <p14:tracePt t="43515" x="4767263" y="3954463"/>
          <p14:tracePt t="43523" x="4776788" y="3963988"/>
          <p14:tracePt t="43531" x="4786313" y="3963988"/>
          <p14:tracePt t="43538" x="4795838" y="3973513"/>
          <p14:tracePt t="43547" x="4805363" y="3973513"/>
          <p14:tracePt t="43550" x="4805363" y="3983038"/>
          <p14:tracePt t="43564" x="4824413" y="3983038"/>
          <p14:tracePt t="43571" x="4852988" y="3983038"/>
          <p14:tracePt t="43579" x="4870450" y="3992563"/>
          <p14:tracePt t="43586" x="4918075" y="4000500"/>
          <p14:tracePt t="43598" x="4946650" y="4000500"/>
          <p14:tracePt t="43604" x="5003800" y="4010025"/>
          <p14:tracePt t="43613" x="5070475" y="4010025"/>
          <p14:tracePt t="43619" x="5097463" y="4010025"/>
          <p14:tracePt t="43628" x="5154613" y="4010025"/>
          <p14:tracePt t="43635" x="5173663" y="4010025"/>
          <p14:tracePt t="43644" x="5211763" y="4010025"/>
          <p14:tracePt t="43651" x="5230813" y="4010025"/>
          <p14:tracePt t="43659" x="5278438" y="4029075"/>
          <p14:tracePt t="43675" x="5287963" y="4029075"/>
          <p14:tracePt t="43707" x="5297488" y="4029075"/>
          <p14:tracePt t="43714" x="5334000" y="4019550"/>
          <p14:tracePt t="43723" x="5353050" y="4010025"/>
          <p14:tracePt t="43731" x="5391150" y="4010025"/>
          <p14:tracePt t="43739" x="5419725" y="4010025"/>
          <p14:tracePt t="43743" x="5476875" y="4010025"/>
          <p14:tracePt t="43754" x="5541963" y="4010025"/>
          <p14:tracePt t="43763" x="5580063" y="4010025"/>
          <p14:tracePt t="43771" x="5627688" y="4010025"/>
          <p14:tracePt t="43779" x="5665788" y="4010025"/>
          <p14:tracePt t="43786" x="5694363" y="4010025"/>
          <p14:tracePt t="43795" x="5713413" y="4010025"/>
          <p14:tracePt t="43802" x="5732463" y="4010025"/>
          <p14:tracePt t="43811" x="5759450" y="4010025"/>
          <p14:tracePt t="43818" x="5797550" y="4010025"/>
          <p14:tracePt t="43828" x="5826125" y="4010025"/>
          <p14:tracePt t="43835" x="5892800" y="4010025"/>
          <p14:tracePt t="43844" x="5969000" y="4010025"/>
          <p14:tracePt t="43851" x="6005513" y="4010025"/>
          <p14:tracePt t="43859" x="6062663" y="4010025"/>
          <p14:tracePt t="43867" x="6138863" y="4010025"/>
          <p14:tracePt t="43874" x="6213475" y="4019550"/>
          <p14:tracePt t="43882" x="6327775" y="4029075"/>
          <p14:tracePt t="43890" x="6432550" y="4048125"/>
          <p14:tracePt t="43899" x="6526213" y="4057650"/>
          <p14:tracePt t="43906" x="6621463" y="4057650"/>
          <p14:tracePt t="43914" x="6705600" y="4067175"/>
          <p14:tracePt t="43922" x="6762750" y="4067175"/>
          <p14:tracePt t="43930" x="6838950" y="4067175"/>
          <p14:tracePt t="43934" x="6894513" y="4067175"/>
          <p14:tracePt t="43947" x="6951663" y="4067175"/>
          <p14:tracePt t="43954" x="7008813" y="4067175"/>
          <p14:tracePt t="43963" x="7075488" y="4067175"/>
          <p14:tracePt t="43970" x="7131050" y="4067175"/>
          <p14:tracePt t="43979" x="7159625" y="4067175"/>
          <p14:tracePt t="43986" x="7207250" y="4067175"/>
          <p14:tracePt t="43995" x="7216775" y="4067175"/>
          <p14:tracePt t="44002" x="7235825" y="4067175"/>
          <p14:tracePt t="44011" x="7254875" y="4067175"/>
          <p14:tracePt t="44018" x="7273925" y="4067175"/>
          <p14:tracePt t="44028" x="7292975" y="4057650"/>
          <p14:tracePt t="44034" x="7302500" y="4057650"/>
          <p14:tracePt t="44042" x="7331075" y="4038600"/>
          <p14:tracePt t="44050" x="7367588" y="4019550"/>
          <p14:tracePt t="44058" x="7396163" y="4000500"/>
          <p14:tracePt t="44066" x="7434263" y="3992563"/>
          <p14:tracePt t="44074" x="7519988" y="3963988"/>
          <p14:tracePt t="44082" x="7585075" y="3954463"/>
          <p14:tracePt t="44090" x="7613650" y="3944938"/>
          <p14:tracePt t="44098" x="7661275" y="3935413"/>
          <p14:tracePt t="44106" x="7689850" y="3906838"/>
          <p14:tracePt t="44114" x="7737475" y="3887788"/>
          <p14:tracePt t="44122" x="7756525" y="3878263"/>
          <p14:tracePt t="46023" x="7766050" y="3878263"/>
          <p14:tracePt t="46027" x="7766050" y="3897313"/>
          <p14:tracePt t="46031" x="7766050" y="3925888"/>
          <p14:tracePt t="46039" x="7766050" y="3944938"/>
          <p14:tracePt t="46043" x="7766050" y="3954463"/>
          <p14:tracePt t="46047" x="7766050" y="3973513"/>
          <p14:tracePt t="46059" x="7766050" y="3992563"/>
          <p14:tracePt t="46066" x="7756525" y="4038600"/>
          <p14:tracePt t="46075" x="7747000" y="4067175"/>
          <p14:tracePt t="46082" x="7727950" y="4133850"/>
          <p14:tracePt t="46090" x="7699375" y="4210050"/>
          <p14:tracePt t="46098" x="7642225" y="4313238"/>
          <p14:tracePt t="46102" x="7575550" y="4437063"/>
          <p14:tracePt t="46111" x="7500938" y="4559300"/>
          <p14:tracePt t="46119" x="7424738" y="4683125"/>
          <p14:tracePt t="46128" x="7367588" y="4767263"/>
          <p14:tracePt t="46135" x="7302500" y="4852988"/>
          <p14:tracePt t="46143" x="7226300" y="4918075"/>
          <p14:tracePt t="46151" x="7140575" y="4965700"/>
          <p14:tracePt t="46159" x="7046913" y="5003800"/>
          <p14:tracePt t="46162" x="6942138" y="5032375"/>
          <p14:tracePt t="46171" x="6810375" y="5051425"/>
          <p14:tracePt t="46179" x="6640513" y="5051425"/>
          <p14:tracePt t="46186" x="6450013" y="5051425"/>
          <p14:tracePt t="46195" x="6242050" y="5041900"/>
          <p14:tracePt t="46203" x="5978525" y="5003800"/>
          <p14:tracePt t="46211" x="5722938" y="4965700"/>
          <p14:tracePt t="46219" x="5532438" y="4956175"/>
          <p14:tracePt t="46223" x="5343525" y="4937125"/>
          <p14:tracePt t="46235" x="5135563" y="4918075"/>
          <p14:tracePt t="46243" x="4927600" y="4910138"/>
          <p14:tracePt t="46251" x="4700588" y="4910138"/>
          <p14:tracePt t="46259" x="4425950" y="4910138"/>
          <p14:tracePt t="46267" x="4152900" y="4910138"/>
          <p14:tracePt t="46274" x="3849688" y="4910138"/>
          <p14:tracePt t="46283" x="3498850" y="4910138"/>
          <p14:tracePt t="46291" x="3149600" y="4910138"/>
          <p14:tracePt t="46298" x="2743200" y="4937125"/>
          <p14:tracePt t="46307" x="2382838" y="4984750"/>
          <p14:tracePt t="46315" x="2052638" y="5022850"/>
          <p14:tracePt t="46323" x="1758950" y="5060950"/>
          <p14:tracePt t="46331" x="1550988" y="5080000"/>
          <p14:tracePt t="46338" x="1381125" y="5108575"/>
          <p14:tracePt t="46347" x="1247775" y="5127625"/>
          <p14:tracePt t="46355" x="1154113" y="5145088"/>
          <p14:tracePt t="46363" x="1125538" y="5145088"/>
          <p14:tracePt t="46371" x="1087438" y="5154613"/>
          <p14:tracePt t="46451" x="1058863" y="5154613"/>
          <p14:tracePt t="46459" x="1020763" y="5154613"/>
          <p14:tracePt t="46464" x="965200" y="5154613"/>
          <p14:tracePt t="46475" x="917575" y="5154613"/>
          <p14:tracePt t="46482" x="850900" y="5154613"/>
          <p14:tracePt t="46491" x="728663" y="5154613"/>
          <p14:tracePt t="46498" x="633413" y="5154613"/>
          <p14:tracePt t="46507" x="539750" y="5154613"/>
          <p14:tracePt t="46515" x="463550" y="5154613"/>
          <p14:tracePt t="46523" x="434975" y="5154613"/>
          <p14:tracePt t="46532" x="425450" y="5154613"/>
          <p14:tracePt t="46624" x="415925" y="5154613"/>
          <p14:tracePt t="46631" x="434975" y="5127625"/>
          <p14:tracePt t="46643" x="520700" y="5080000"/>
          <p14:tracePt t="46650" x="566738" y="5060950"/>
          <p14:tracePt t="46654" x="595313" y="5041900"/>
          <p14:tracePt t="46666" x="642938" y="5013325"/>
          <p14:tracePt t="46674" x="681038" y="4994275"/>
          <p14:tracePt t="46683" x="709613" y="4984750"/>
          <p14:tracePt t="46691" x="728663" y="4965700"/>
          <p14:tracePt t="46698" x="747713" y="4956175"/>
          <p14:tracePt t="46707" x="747713" y="4946650"/>
          <p14:tracePt t="46723" x="747713" y="4937125"/>
          <p14:tracePt t="46730" x="747713" y="4927600"/>
          <p14:tracePt t="46738" x="747713" y="4918075"/>
          <p14:tracePt t="46859" x="738188" y="4891088"/>
          <p14:tracePt t="46866" x="700088" y="4843463"/>
          <p14:tracePt t="46883" x="652463" y="4776788"/>
          <p14:tracePt t="46891" x="614363" y="4748213"/>
          <p14:tracePt t="46898" x="585788" y="4719638"/>
          <p14:tracePt t="46907" x="566738" y="4710113"/>
          <p14:tracePt t="46914" x="549275" y="4691063"/>
          <p14:tracePt t="46923" x="530225" y="4683125"/>
          <p14:tracePt t="46939" x="501650" y="4673600"/>
          <p14:tracePt t="47051" x="482600" y="4683125"/>
          <p14:tracePt t="47059" x="473075" y="4683125"/>
          <p14:tracePt t="47075" x="473075" y="4691063"/>
          <p14:tracePt t="47083" x="463550" y="4691063"/>
          <p14:tracePt t="47099" x="454025" y="4691063"/>
          <p14:tracePt t="56632" x="549275" y="4654550"/>
          <p14:tracePt t="57239" x="558800" y="4654550"/>
          <p14:tracePt t="57397" x="539750" y="4654550"/>
          <p14:tracePt t="57406" x="520700" y="4654550"/>
          <p14:tracePt t="57411" x="492125" y="4673600"/>
          <p14:tracePt t="57419" x="444500" y="4683125"/>
          <p14:tracePt t="57435" x="425450" y="4683125"/>
          <p14:tracePt t="60694" x="415925" y="4683125"/>
          <p14:tracePt t="60706" x="387350" y="4700588"/>
          <p14:tracePt t="60714" x="377825" y="4700588"/>
          <p14:tracePt t="60723" x="349250" y="4719638"/>
          <p14:tracePt t="60730" x="331788" y="4729163"/>
          <p14:tracePt t="60738" x="322263" y="4738688"/>
          <p14:tracePt t="60743" x="303213" y="4748213"/>
          <p14:tracePt t="60755" x="293688" y="4757738"/>
          <p14:tracePt t="61223" x="312738" y="4748213"/>
          <p14:tracePt t="61270" x="349250" y="4738688"/>
          <p14:tracePt t="61274" x="368300" y="4738688"/>
          <p14:tracePt t="61282" x="396875" y="4729163"/>
          <p14:tracePt t="61286" x="454025" y="4729163"/>
          <p14:tracePt t="61291" x="482600" y="4729163"/>
          <p14:tracePt t="61295" x="511175" y="4729163"/>
          <p14:tracePt t="61303" x="549275" y="4719638"/>
          <p14:tracePt t="61312" x="558800" y="4719638"/>
          <p14:tracePt t="61435" x="595313" y="4729163"/>
          <p14:tracePt t="61451" x="614363" y="4738688"/>
          <p14:tracePt t="61716" x="614363" y="4748213"/>
          <p14:tracePt t="61731" x="614363" y="4767263"/>
          <p14:tracePt t="61738" x="604838" y="4786313"/>
          <p14:tracePt t="61851" x="604838" y="4795838"/>
          <p14:tracePt t="61859" x="604838" y="4824413"/>
          <p14:tracePt t="61867" x="604838" y="4852988"/>
          <p14:tracePt t="61875" x="604838" y="4891088"/>
          <p14:tracePt t="61883" x="595313" y="4937125"/>
          <p14:tracePt t="61891" x="595313" y="4956175"/>
          <p14:tracePt t="61898" x="595313" y="4984750"/>
          <p14:tracePt t="61906" x="595313" y="5013325"/>
          <p14:tracePt t="61915" x="595313" y="5022850"/>
          <p14:tracePt t="61923" x="595313" y="5041900"/>
          <p14:tracePt t="61934" x="595313" y="5051425"/>
          <p14:tracePt t="61994" x="604838" y="5060950"/>
          <p14:tracePt t="62003" x="604838" y="5070475"/>
          <p14:tracePt t="62013" x="642938" y="5080000"/>
          <p14:tracePt t="62019" x="728663" y="5089525"/>
          <p14:tracePt t="62027" x="757238" y="5099050"/>
          <p14:tracePt t="62035" x="803275" y="5108575"/>
          <p14:tracePt t="62043" x="860425" y="5127625"/>
          <p14:tracePt t="62051" x="927100" y="5137150"/>
          <p14:tracePt t="62059" x="1003300" y="5145088"/>
          <p14:tracePt t="62066" x="1087438" y="5164138"/>
          <p14:tracePt t="62075" x="1144588" y="5173663"/>
          <p14:tracePt t="62082" x="1211263" y="5183188"/>
          <p14:tracePt t="62091" x="1266825" y="5183188"/>
          <p14:tracePt t="62098" x="1285875" y="5183188"/>
          <p14:tracePt t="62107" x="1295400" y="5183188"/>
          <p14:tracePt t="62115" x="1304925" y="5183188"/>
          <p14:tracePt t="62123" x="1323975" y="5183188"/>
          <p14:tracePt t="62139" x="1343025" y="5173663"/>
          <p14:tracePt t="62147" x="1352550" y="5164138"/>
          <p14:tracePt t="62150" x="1362075" y="5154613"/>
          <p14:tracePt t="62163" x="1381125" y="5145088"/>
          <p14:tracePt t="62171" x="1390650" y="5099050"/>
          <p14:tracePt t="62187" x="1409700" y="5089525"/>
          <p14:tracePt t="62196" x="1419225" y="5089525"/>
          <p14:tracePt t="62203" x="1428750" y="5080000"/>
          <p14:tracePt t="62212" x="1438275" y="5070475"/>
          <p14:tracePt t="62219" x="1447800" y="5070475"/>
          <p14:tracePt t="62227" x="1457325" y="5070475"/>
          <p14:tracePt t="62235" x="1466850" y="5070475"/>
          <p14:tracePt t="62243" x="1503363" y="5060950"/>
          <p14:tracePt t="62251" x="1512888" y="5060950"/>
          <p14:tracePt t="62259" x="1531938" y="5060950"/>
          <p14:tracePt t="62267" x="1550988" y="5060950"/>
          <p14:tracePt t="62275" x="1598613" y="5060950"/>
          <p14:tracePt t="62283" x="1636713" y="5060950"/>
          <p14:tracePt t="62291" x="1693863" y="5060950"/>
          <p14:tracePt t="62299" x="1778000" y="5060950"/>
          <p14:tracePt t="62307" x="1806575" y="5070475"/>
          <p14:tracePt t="62315" x="1882775" y="5089525"/>
          <p14:tracePt t="62323" x="1976438" y="5099050"/>
          <p14:tracePt t="62332" x="2071688" y="5118100"/>
          <p14:tracePt t="62338" x="2193925" y="5127625"/>
          <p14:tracePt t="62343" x="2289175" y="5145088"/>
          <p14:tracePt t="62355" x="2382838" y="5154613"/>
          <p14:tracePt t="62363" x="2478088" y="5154613"/>
          <p14:tracePt t="62371" x="2544763" y="5164138"/>
          <p14:tracePt t="62378" x="2600325" y="5164138"/>
          <p14:tracePt t="62386" x="2619375" y="5164138"/>
          <p14:tracePt t="62402" x="2628900" y="5164138"/>
          <p14:tracePt t="62435" x="2638425" y="5164138"/>
          <p14:tracePt t="62450" x="2647950" y="5164138"/>
          <p14:tracePt t="62459" x="2686050" y="5154613"/>
          <p14:tracePt t="62466" x="2743200" y="5154613"/>
          <p14:tracePt t="62475" x="2771775" y="5154613"/>
          <p14:tracePt t="62482" x="2846388" y="5154613"/>
          <p14:tracePt t="62491" x="2960688" y="5154613"/>
          <p14:tracePt t="62498" x="3111500" y="5154613"/>
          <p14:tracePt t="62507" x="3281363" y="5173663"/>
          <p14:tracePt t="62515" x="3433763" y="5202238"/>
          <p14:tracePt t="62523" x="3565525" y="5221288"/>
          <p14:tracePt t="62531" x="3679825" y="5230813"/>
          <p14:tracePt t="62539" x="3802063" y="5249863"/>
          <p14:tracePt t="62547" x="3830638" y="5249863"/>
          <p14:tracePt t="62555" x="3840163" y="5249863"/>
          <p14:tracePt t="62652" x="3849688" y="5249863"/>
          <p14:tracePt t="62675" x="3859213" y="5249863"/>
          <p14:tracePt t="62680" x="3916363" y="5249863"/>
          <p14:tracePt t="62691" x="3990975" y="5249863"/>
          <p14:tracePt t="62699" x="4029075" y="5249863"/>
          <p14:tracePt t="62707" x="4086225" y="5259388"/>
          <p14:tracePt t="62715" x="4189413" y="5268913"/>
          <p14:tracePt t="62723" x="4303713" y="5287963"/>
          <p14:tracePt t="62732" x="4398963" y="5287963"/>
          <p14:tracePt t="62738" x="4492625" y="5297488"/>
          <p14:tracePt t="62747" x="4568825" y="5297488"/>
          <p14:tracePt t="62755" x="4606925" y="5316538"/>
          <p14:tracePt t="62762" x="4616450" y="5316538"/>
          <p14:tracePt t="63159" x="4625975" y="5316538"/>
          <p14:tracePt t="63183" x="4633913" y="5316538"/>
          <p14:tracePt t="63191" x="4652963" y="5307013"/>
          <p14:tracePt t="63199" x="4672013" y="5297488"/>
          <p14:tracePt t="63203" x="4691063" y="5268913"/>
          <p14:tracePt t="63207" x="4729163" y="5249863"/>
          <p14:tracePt t="63215" x="4748213" y="5240338"/>
          <p14:tracePt t="63223" x="4767263" y="5230813"/>
          <p14:tracePt t="63230" x="4786313" y="5221288"/>
          <p14:tracePt t="63239" x="4805363" y="5211763"/>
          <p14:tracePt t="64435" x="4805363" y="5202238"/>
          <p14:tracePt t="64455" x="4795838" y="5192713"/>
          <p14:tracePt t="64458" x="4786313" y="5183188"/>
          <p14:tracePt t="64463" x="4776788" y="5183188"/>
          <p14:tracePt t="64470" x="4748213" y="5183188"/>
          <p14:tracePt t="64479" x="4691063" y="5183188"/>
          <p14:tracePt t="64482" x="4652963" y="5173663"/>
          <p14:tracePt t="64486" x="4606925" y="5173663"/>
          <p14:tracePt t="64495" x="4549775" y="5173663"/>
          <p14:tracePt t="64503" x="4454525" y="5173663"/>
          <p14:tracePt t="64511" x="4341813" y="5173663"/>
          <p14:tracePt t="64519" x="4208463" y="5173663"/>
          <p14:tracePt t="64526" x="4038600" y="5173663"/>
          <p14:tracePt t="64534" x="3868738" y="5202238"/>
          <p14:tracePt t="64542" x="3698875" y="5211763"/>
          <p14:tracePt t="64547" x="3527425" y="5249863"/>
          <p14:tracePt t="64554" x="3357563" y="5278438"/>
          <p14:tracePt t="64563" x="3206750" y="5287963"/>
          <p14:tracePt t="64571" x="3036888" y="5307013"/>
          <p14:tracePt t="64578" x="2855913" y="5326063"/>
          <p14:tracePt t="64586" x="2724150" y="5335588"/>
          <p14:tracePt t="64596" x="2592388" y="5354638"/>
          <p14:tracePt t="64603" x="2497138" y="5354638"/>
          <p14:tracePt t="64606" x="2420938" y="5354638"/>
          <p14:tracePt t="64619" x="2365375" y="5354638"/>
          <p14:tracePt t="64627" x="2308225" y="5354638"/>
          <p14:tracePt t="64635" x="2270125" y="5354638"/>
          <p14:tracePt t="64643" x="2232025" y="5354638"/>
          <p14:tracePt t="64651" x="2193925" y="5345113"/>
          <p14:tracePt t="64659" x="2165350" y="5345113"/>
          <p14:tracePt t="64666" x="2146300" y="5345113"/>
          <p14:tracePt t="64674" x="2128838" y="5345113"/>
          <p14:tracePt t="64682" x="2109788" y="5345113"/>
          <p14:tracePt t="64690" x="2090738" y="5345113"/>
          <p14:tracePt t="64698" x="2052638" y="5354638"/>
          <p14:tracePt t="64706" x="2005013" y="5364163"/>
          <p14:tracePt t="64715" x="1928813" y="5364163"/>
          <p14:tracePt t="64723" x="1901825" y="5372100"/>
          <p14:tracePt t="64730" x="1825625" y="5381625"/>
          <p14:tracePt t="64738" x="1730375" y="5381625"/>
          <p14:tracePt t="64746" x="1598613" y="5400675"/>
          <p14:tracePt t="64754" x="1447800" y="5419725"/>
          <p14:tracePt t="64763" x="1285875" y="5448300"/>
          <p14:tracePt t="64770" x="1135063" y="5457825"/>
          <p14:tracePt t="64779" x="1020763" y="5476875"/>
          <p14:tracePt t="64786" x="927100" y="5476875"/>
          <p14:tracePt t="64795" x="850900" y="5486400"/>
          <p14:tracePt t="64799" x="831850" y="5486400"/>
          <p14:tracePt t="64906" x="822325" y="5486400"/>
          <p14:tracePt t="64915" x="803275" y="5486400"/>
          <p14:tracePt t="64931" x="776288" y="5467350"/>
          <p14:tracePt t="64939" x="766763" y="5457825"/>
          <p14:tracePt t="64943" x="738188" y="5448300"/>
          <p14:tracePt t="64955" x="700088" y="5438775"/>
          <p14:tracePt t="64963" x="700088" y="5429250"/>
          <p14:tracePt t="65400" x="690563" y="5429250"/>
          <p14:tracePt t="65491" x="671513" y="5410200"/>
          <p14:tracePt t="65507" x="652463" y="5381625"/>
          <p14:tracePt t="65514" x="623888" y="5364163"/>
          <p14:tracePt t="65523" x="604838" y="5345113"/>
          <p14:tracePt t="65531" x="585788" y="5326063"/>
          <p14:tracePt t="65543" x="576263" y="5316538"/>
          <p14:tracePt t="65555" x="566738" y="5316538"/>
          <p14:tracePt t="65626" x="558800" y="5316538"/>
          <p14:tracePt t="65634" x="520700" y="5345113"/>
          <p14:tracePt t="65642" x="501650" y="5391150"/>
          <p14:tracePt t="65650" x="463550" y="5438775"/>
          <p14:tracePt t="65659" x="454025" y="5476875"/>
          <p14:tracePt t="65666" x="434975" y="5534025"/>
          <p14:tracePt t="65675" x="415925" y="5600700"/>
          <p14:tracePt t="65682" x="387350" y="5675313"/>
          <p14:tracePt t="65691" x="368300" y="5780088"/>
          <p14:tracePt t="65698" x="358775" y="5854700"/>
          <p14:tracePt t="65706" x="358775" y="5930900"/>
          <p14:tracePt t="65712" x="358775" y="5959475"/>
          <p14:tracePt t="65723" x="358775" y="5978525"/>
          <p14:tracePt t="65730" x="358775" y="5997575"/>
          <p14:tracePt t="65906" x="368300" y="5997575"/>
          <p14:tracePt t="65923" x="377825" y="5997575"/>
          <p14:tracePt t="65927" x="406400" y="5997575"/>
          <p14:tracePt t="65934" x="415925" y="5997575"/>
          <p14:tracePt t="65950" x="434975" y="5997575"/>
          <p14:tracePt t="65975" x="444500" y="5997575"/>
          <p14:tracePt t="66146" x="454025" y="5997575"/>
          <p14:tracePt t="66179" x="463550" y="5997575"/>
          <p14:tracePt t="66235" x="473075" y="5997575"/>
          <p14:tracePt t="66363" x="501650" y="5997575"/>
          <p14:tracePt t="66378" x="520700" y="5997575"/>
          <p14:tracePt t="66386" x="549275" y="5978525"/>
          <p14:tracePt t="66402" x="566738" y="5969000"/>
          <p14:tracePt t="66579" x="566738" y="5978525"/>
          <p14:tracePt t="66595" x="576263" y="6026150"/>
          <p14:tracePt t="66599" x="595313" y="6100763"/>
          <p14:tracePt t="66603" x="604838" y="6176963"/>
          <p14:tracePt t="66614" x="604838" y="6215063"/>
          <p14:tracePt t="66619" x="604838" y="6253163"/>
          <p14:tracePt t="66627" x="614363" y="6308725"/>
          <p14:tracePt t="66634" x="614363" y="6327775"/>
          <p14:tracePt t="66642" x="623888" y="6356350"/>
          <p14:tracePt t="66650" x="633413" y="6384925"/>
          <p14:tracePt t="66932" x="642938" y="6384925"/>
          <p14:tracePt t="67123" x="661988" y="6375400"/>
          <p14:tracePt t="67131" x="709613" y="6337300"/>
          <p14:tracePt t="67135" x="728663" y="6327775"/>
          <p14:tracePt t="67175" x="728663" y="6318250"/>
          <p14:tracePt t="67183" x="747713" y="6289675"/>
          <p14:tracePt t="67197" x="757238" y="6281738"/>
          <p14:tracePt t="67395" x="757238" y="6299200"/>
          <p14:tracePt t="67413" x="757238" y="6318250"/>
          <p14:tracePt t="67419" x="757238" y="6346825"/>
          <p14:tracePt t="67427" x="757238" y="6384925"/>
          <p14:tracePt t="67435" x="757238" y="6394450"/>
          <p14:tracePt t="67443" x="757238" y="6403975"/>
          <p14:tracePt t="67579" x="766763" y="6413500"/>
          <p14:tracePt t="67595" x="785813" y="6413500"/>
          <p14:tracePt t="67600" x="812800" y="6413500"/>
          <p14:tracePt t="67603" x="850900" y="6413500"/>
          <p14:tracePt t="67606" x="917575" y="6413500"/>
          <p14:tracePt t="67612" x="993775" y="6413500"/>
          <p14:tracePt t="67618" x="1068388" y="6413500"/>
          <p14:tracePt t="67626" x="1106488" y="6413500"/>
          <p14:tracePt t="67635" x="1144588" y="6413500"/>
          <p14:tracePt t="67643" x="1182688" y="6413500"/>
          <p14:tracePt t="67715" x="1192213" y="6413500"/>
          <p14:tracePt t="67724" x="1239838" y="6413500"/>
          <p14:tracePt t="67740" x="1304925" y="6423025"/>
          <p14:tracePt t="67748" x="1390650" y="6451600"/>
          <p14:tracePt t="67755" x="1466850" y="6499225"/>
          <p14:tracePt t="67763" x="1512888" y="6499225"/>
          <p14:tracePt t="67771" x="1550988" y="6508750"/>
          <p14:tracePt t="67779" x="1636713" y="6535738"/>
          <p14:tracePt t="67786" x="1720850" y="6545263"/>
          <p14:tracePt t="67796" x="1797050" y="6573838"/>
          <p14:tracePt t="67803" x="1825625" y="6573838"/>
          <p14:tracePt t="67810" x="1863725" y="6573838"/>
          <p14:tracePt t="67859" x="1873250" y="6573838"/>
          <p14:tracePt t="67891" x="1882775" y="6573838"/>
          <p14:tracePt t="67906" x="1901825" y="6573838"/>
          <p14:tracePt t="67914" x="1928813" y="6573838"/>
          <p14:tracePt t="67923" x="1976438" y="6573838"/>
          <p14:tracePt t="67938" x="2005013" y="6573838"/>
          <p14:tracePt t="67947" x="2024063" y="6573838"/>
          <p14:tracePt t="67955" x="2043113" y="6573838"/>
          <p14:tracePt t="67963" x="2052638" y="6573838"/>
          <p14:tracePt t="67987" x="2062163" y="6573838"/>
          <p14:tracePt t="68327" x="2109788" y="6573838"/>
          <p14:tracePt t="68340" x="2165350" y="6573838"/>
          <p14:tracePt t="68348" x="2212975" y="6592888"/>
          <p14:tracePt t="68414" x="2241550" y="6592888"/>
          <p14:tracePt t="68423" x="2260600" y="6592888"/>
          <p14:tracePt t="68431" x="2279650" y="6592888"/>
          <p14:tracePt t="68459" x="2289175" y="6592888"/>
          <p14:tracePt t="68507" x="2308225" y="6592888"/>
          <p14:tracePt t="68515" x="2336800" y="6592888"/>
          <p14:tracePt t="68531" x="2355850" y="6592888"/>
          <p14:tracePt t="68543" x="2401888" y="6611938"/>
          <p14:tracePt t="68551" x="2420938" y="6611938"/>
          <p14:tracePt t="68559" x="2449513" y="6611938"/>
          <p14:tracePt t="68563" x="2478088" y="6621463"/>
          <p14:tracePt t="68567" x="2506663" y="6630988"/>
          <p14:tracePt t="68579" x="2525713" y="6630988"/>
          <p14:tracePt t="68587" x="2563813" y="6630988"/>
          <p14:tracePt t="68597" x="2563813" y="6640513"/>
          <p14:tracePt t="68611" x="2582863" y="6640513"/>
          <p14:tracePt t="68627" x="2592388" y="6640513"/>
          <p14:tracePt t="68635" x="2600325" y="6640513"/>
          <p14:tracePt t="68639" x="2609850" y="6640513"/>
          <p14:tracePt t="68643" x="2619375" y="6640513"/>
          <p14:tracePt t="68659" x="2638425" y="6640513"/>
          <p14:tracePt t="68667" x="2657475" y="6640513"/>
          <p14:tracePt t="68675" x="2686050" y="6650038"/>
          <p14:tracePt t="68683" x="2733675" y="6669088"/>
          <p14:tracePt t="68691" x="2771775" y="6678613"/>
          <p14:tracePt t="68700" x="2800350" y="6678613"/>
          <p14:tracePt t="68702" x="2836863" y="6688138"/>
          <p14:tracePt t="68713" x="2884488" y="6688138"/>
          <p14:tracePt t="68719" x="2922588" y="6688138"/>
          <p14:tracePt t="68727" x="2960688" y="6688138"/>
          <p14:tracePt t="68735" x="2989263" y="6707188"/>
          <p14:tracePt t="68743" x="2998788" y="6707188"/>
          <p14:tracePt t="68795" x="3008313" y="6707188"/>
          <p14:tracePt t="68803" x="3017838" y="6707188"/>
          <p14:tracePt t="68819" x="3036888" y="6707188"/>
          <p14:tracePt t="68827" x="3082925" y="6707188"/>
          <p14:tracePt t="68835" x="3121025" y="6716713"/>
          <p14:tracePt t="68843" x="3168650" y="6726238"/>
          <p14:tracePt t="68851" x="3225800" y="6726238"/>
          <p14:tracePt t="68855" x="3254375" y="6726238"/>
          <p14:tracePt t="68867" x="3309938" y="6726238"/>
          <p14:tracePt t="68875" x="3395663" y="6735763"/>
          <p14:tracePt t="68883" x="3452813" y="6753225"/>
          <p14:tracePt t="68896" x="3556000" y="6762750"/>
          <p14:tracePt t="68903" x="3632200" y="6772275"/>
          <p14:tracePt t="68912" x="3708400" y="6791325"/>
          <p14:tracePt t="68918" x="3792538" y="6791325"/>
          <p14:tracePt t="68923" x="3821113" y="6791325"/>
          <p14:tracePt t="68939" x="3830638" y="6791325"/>
          <p14:tracePt t="69203" x="3859213" y="6791325"/>
          <p14:tracePt t="69212" x="3906838" y="6781800"/>
          <p14:tracePt t="69228" x="3952875" y="6772275"/>
          <p14:tracePt t="69235" x="4029075" y="6772275"/>
          <p14:tracePt t="69244" x="4086225" y="6772275"/>
          <p14:tracePt t="69251" x="4143375" y="6753225"/>
          <p14:tracePt t="69260" x="4208463" y="6753225"/>
          <p14:tracePt t="69267" x="4284663" y="6726238"/>
          <p14:tracePt t="69275" x="4332288" y="6726238"/>
          <p14:tracePt t="69283" x="4370388" y="6716713"/>
          <p14:tracePt t="69291" x="4416425" y="6697663"/>
          <p14:tracePt t="69307" x="4425950" y="6697663"/>
          <p14:tracePt t="69355" x="4435475" y="6697663"/>
          <p14:tracePt t="69371" x="4454525" y="6697663"/>
          <p14:tracePt t="69379" x="4492625" y="6688138"/>
          <p14:tracePt t="69387" x="4511675" y="6688138"/>
          <p14:tracePt t="69396" x="4559300" y="6688138"/>
          <p14:tracePt t="69403" x="4616450" y="6688138"/>
          <p14:tracePt t="69407" x="4652963" y="6688138"/>
          <p14:tracePt t="69419" x="4700588" y="6688138"/>
          <p14:tracePt t="69427" x="4729163" y="6688138"/>
          <p14:tracePt t="69435" x="4757738" y="6688138"/>
          <p14:tracePt t="69443" x="4767263" y="6688138"/>
          <p14:tracePt t="69451" x="4776788" y="6688138"/>
          <p14:tracePt t="69499" x="4814888" y="6640513"/>
          <p14:tracePt t="69515" x="4852988" y="6611938"/>
          <p14:tracePt t="69523" x="4918075" y="6535738"/>
          <p14:tracePt t="69532" x="4956175" y="6516688"/>
          <p14:tracePt t="69539" x="4984750" y="6499225"/>
          <p14:tracePt t="69547" x="5032375" y="6461125"/>
          <p14:tracePt t="69555" x="5080000" y="6413500"/>
          <p14:tracePt t="69563" x="5154613" y="6356350"/>
          <p14:tracePt t="69571" x="5202238" y="6308725"/>
          <p14:tracePt t="69579" x="5249863" y="6253163"/>
          <p14:tracePt t="69587" x="5297488" y="6186488"/>
          <p14:tracePt t="69596" x="5314950" y="6138863"/>
          <p14:tracePt t="69602" x="5314950" y="6110288"/>
          <p14:tracePt t="69612" x="5314950" y="6081713"/>
          <p14:tracePt t="69618" x="5314950" y="6054725"/>
          <p14:tracePt t="69623" x="5314950" y="6016625"/>
          <p14:tracePt t="69635" x="5314950" y="6007100"/>
          <p14:tracePt t="69682" x="5314950" y="5997575"/>
          <p14:tracePt t="69755" x="5314950" y="5969000"/>
          <p14:tracePt t="69762" x="5314950" y="5940425"/>
          <p14:tracePt t="69771" x="5305425" y="5902325"/>
          <p14:tracePt t="69779" x="5287963" y="5883275"/>
          <p14:tracePt t="69787" x="5278438" y="5864225"/>
          <p14:tracePt t="69796" x="5249863" y="5818188"/>
          <p14:tracePt t="69803" x="5230813" y="5799138"/>
          <p14:tracePt t="69811" x="5221288" y="5780088"/>
          <p14:tracePt t="69819" x="5211763" y="5770563"/>
          <p14:tracePt t="69827" x="5202238" y="5761038"/>
          <p14:tracePt t="69908" x="5192713" y="5751513"/>
          <p14:tracePt t="69924" x="5164138" y="5703888"/>
          <p14:tracePt t="69933" x="5126038" y="5665788"/>
          <p14:tracePt t="69939" x="5097463" y="5637213"/>
          <p14:tracePt t="69947" x="5032375" y="5608638"/>
          <p14:tracePt t="69955" x="4984750" y="5581650"/>
          <p14:tracePt t="69971" x="4965700" y="5572125"/>
          <p14:tracePt t="70067" x="4965700" y="5581650"/>
          <p14:tracePt t="70080" x="4975225" y="5591175"/>
          <p14:tracePt t="70091" x="4994275" y="5600700"/>
          <p14:tracePt t="70098" x="5022850" y="5608638"/>
          <p14:tracePt t="70106" x="5032375" y="5608638"/>
          <p14:tracePt t="70114" x="5051425" y="5608638"/>
          <p14:tracePt t="70122" x="5080000" y="5608638"/>
          <p14:tracePt t="70138" x="5097463" y="5608638"/>
          <p14:tracePt t="70147" x="5154613" y="5608638"/>
          <p14:tracePt t="70154" x="5230813" y="5600700"/>
          <p14:tracePt t="70162" x="5314950" y="5553075"/>
          <p14:tracePt t="70170" x="5381625" y="5543550"/>
          <p14:tracePt t="70179" x="5410200" y="5534025"/>
          <p14:tracePt t="70187" x="5467350" y="5534025"/>
          <p14:tracePt t="70195" x="5524500" y="5534025"/>
          <p14:tracePt t="70202" x="5580063" y="5534025"/>
          <p14:tracePt t="70210" x="5665788" y="5534025"/>
          <p14:tracePt t="70218" x="5722938" y="5534025"/>
          <p14:tracePt t="70227" x="5741988" y="5534025"/>
          <p14:tracePt t="70234" x="5768975" y="5534025"/>
          <p14:tracePt t="70243" x="5797550" y="5524500"/>
          <p14:tracePt t="70246" x="5807075" y="5514975"/>
          <p14:tracePt t="70266" x="5816600" y="5514975"/>
          <p14:tracePt t="70274" x="5826125" y="5505450"/>
          <p14:tracePt t="70298" x="5845175" y="5495925"/>
          <p14:tracePt t="70459" x="5826125" y="5495925"/>
          <p14:tracePt t="70466" x="5778500" y="5495925"/>
          <p14:tracePt t="70475" x="5722938" y="5524500"/>
          <p14:tracePt t="70496" x="5608638" y="5562600"/>
          <p14:tracePt t="70498" x="5532438" y="5600700"/>
          <p14:tracePt t="70507" x="5410200" y="5646738"/>
          <p14:tracePt t="70515" x="5324475" y="5684838"/>
          <p14:tracePt t="70523" x="5240338" y="5732463"/>
          <p14:tracePt t="70531" x="5221288" y="5751513"/>
          <p14:tracePt t="70539" x="5202238" y="5770563"/>
          <p14:tracePt t="70555" x="5192713" y="5780088"/>
          <p14:tracePt t="70620" x="5221288" y="5780088"/>
          <p14:tracePt t="70630" x="5268913" y="5789613"/>
          <p14:tracePt t="70644" x="5297488" y="5799138"/>
          <p14:tracePt t="70653" x="5353050" y="5808663"/>
          <p14:tracePt t="70659" x="5457825" y="5835650"/>
          <p14:tracePt t="70667" x="5589588" y="5902325"/>
          <p14:tracePt t="70675" x="5751513" y="5978525"/>
          <p14:tracePt t="70683" x="5930900" y="6081713"/>
          <p14:tracePt t="70691" x="6091238" y="6176963"/>
          <p14:tracePt t="70699" x="6251575" y="6272213"/>
          <p14:tracePt t="70707" x="6365875" y="6327775"/>
          <p14:tracePt t="70715" x="6403975" y="6346825"/>
          <p14:tracePt t="70723" x="6423025" y="6365875"/>
          <p14:tracePt t="70787" x="6423025" y="6403975"/>
          <p14:tracePt t="70795" x="6423025" y="6413500"/>
          <p14:tracePt t="70803" x="6423025" y="6442075"/>
          <p14:tracePt t="70811" x="6423025" y="6489700"/>
          <p14:tracePt t="70818" x="6423025" y="6526213"/>
          <p14:tracePt t="70822" x="6423025" y="6583363"/>
          <p14:tracePt t="70834" x="6423025" y="6630988"/>
          <p14:tracePt t="70843" x="6423025" y="6688138"/>
          <p14:tracePt t="70851" x="6423025" y="6743700"/>
          <p14:tracePt t="70858" x="6423025" y="6772275"/>
          <p14:tracePt t="70866" x="6423025" y="6800850"/>
          <p14:tracePt t="70875" x="6423025" y="6829425"/>
          <p14:tracePt t="70963" x="6440488" y="6829425"/>
          <p14:tracePt t="70971" x="6478588" y="6819900"/>
          <p14:tracePt t="70979" x="6497638" y="6810375"/>
          <p14:tracePt t="70987" x="6545263" y="6791325"/>
          <p14:tracePt t="70996" x="6564313" y="6772275"/>
          <p14:tracePt t="71003" x="6611938" y="6735763"/>
          <p14:tracePt t="71010" x="6659563" y="6726238"/>
          <p14:tracePt t="71019" x="6705600" y="6697663"/>
          <p14:tracePt t="71027" x="6753225" y="6678613"/>
          <p14:tracePt t="71035" x="6772275" y="6669088"/>
          <p14:tracePt t="71043" x="6791325" y="6669088"/>
          <p14:tracePt t="71051" x="6829425" y="6650038"/>
          <p14:tracePt t="71059" x="6838950" y="6640513"/>
          <p14:tracePt t="71063" x="6848475" y="6640513"/>
          <p14:tracePt t="71074" x="6858000" y="6630988"/>
          <p14:tracePt t="71082" x="6877050" y="6621463"/>
          <p14:tracePt t="71091" x="6886575" y="6611938"/>
          <p14:tracePt t="71106" x="6913563" y="6592888"/>
          <p14:tracePt t="71114" x="6923088" y="6592888"/>
          <p14:tracePt t="71122" x="6961188" y="6583363"/>
          <p14:tracePt t="71131" x="7027863" y="6554788"/>
          <p14:tracePt t="71138" x="7056438" y="6545263"/>
          <p14:tracePt t="71146" x="7104063" y="6545263"/>
          <p14:tracePt t="71154" x="7140575" y="6545263"/>
          <p14:tracePt t="71162" x="7197725" y="6545263"/>
          <p14:tracePt t="71170" x="7264400" y="6535738"/>
          <p14:tracePt t="71179" x="7302500" y="6535738"/>
          <p14:tracePt t="71186" x="7321550" y="6535738"/>
          <p14:tracePt t="71196" x="7331075" y="6535738"/>
          <p14:tracePt t="71293" x="7339013" y="6535738"/>
          <p14:tracePt t="71301" x="7358063" y="6535738"/>
          <p14:tracePt t="71316" x="7396163" y="6535738"/>
          <p14:tracePt t="71324" x="7453313" y="6573838"/>
          <p14:tracePt t="71329" x="7481888" y="6583363"/>
          <p14:tracePt t="71339" x="7529513" y="6621463"/>
          <p14:tracePt t="71347" x="7558088" y="6630988"/>
          <p14:tracePt t="71363" x="7642225" y="6650038"/>
          <p14:tracePt t="71371" x="7708900" y="6659563"/>
          <p14:tracePt t="71379" x="7737475" y="6678613"/>
          <p14:tracePt t="71387" x="7747000" y="6678613"/>
          <p14:tracePt t="71418" x="7756525" y="6678613"/>
          <p14:tracePt t="71435" x="7766050" y="6669088"/>
          <p14:tracePt t="71459" x="7766050" y="6659563"/>
          <p14:tracePt t="71475" x="7775575" y="6640513"/>
          <p14:tracePt t="71483" x="7785100" y="6611938"/>
          <p14:tracePt t="71491" x="7793038" y="6564313"/>
          <p14:tracePt t="71500" x="7812088" y="6535738"/>
          <p14:tracePt t="71506" x="7831138" y="6516688"/>
          <p14:tracePt t="71516" x="7869238" y="6470650"/>
          <p14:tracePt t="71518" x="7878763" y="6432550"/>
          <p14:tracePt t="71532" x="7888288" y="6394450"/>
          <p14:tracePt t="71538" x="7916863" y="6327775"/>
          <p14:tracePt t="71546" x="7926388" y="6253163"/>
          <p14:tracePt t="71554" x="7926388" y="6215063"/>
          <p14:tracePt t="71562" x="7945438" y="6186488"/>
          <p14:tracePt t="71570" x="7954963" y="6157913"/>
          <p14:tracePt t="71579" x="7954963" y="6148388"/>
          <p14:tracePt t="72230" x="7954963" y="6138863"/>
          <p14:tracePt t="72274" x="7954963" y="6110288"/>
          <p14:tracePt t="72282" x="7954963" y="6091238"/>
          <p14:tracePt t="72298" x="7954963" y="6062663"/>
          <p14:tracePt t="72315" x="7954963" y="6045200"/>
          <p14:tracePt t="72323" x="7964488" y="6026150"/>
          <p14:tracePt t="75815" x="7974013" y="5969000"/>
          <p14:tracePt t="76979" x="7974013" y="5959475"/>
          <p14:tracePt t="76987" x="7907338" y="5988050"/>
          <p14:tracePt t="76991" x="7821613" y="6026150"/>
          <p14:tracePt t="76996" x="7802563" y="6045200"/>
          <p14:tracePt t="77007" x="7793038" y="6062663"/>
          <p14:tracePt t="77016" x="7775575" y="6110288"/>
          <p14:tracePt t="77023" x="7747000" y="6157913"/>
          <p14:tracePt t="77031" x="7727950" y="6205538"/>
          <p14:tracePt t="77039" x="7689850" y="6253163"/>
          <p14:tracePt t="77047" x="7651750" y="6299200"/>
          <p14:tracePt t="77055" x="7613650" y="6337300"/>
          <p14:tracePt t="77059" x="7594600" y="6365875"/>
          <p14:tracePt t="77067" x="7585075" y="6375400"/>
          <p14:tracePt t="77083" x="7575550" y="6375400"/>
          <p14:tracePt t="77091" x="7566025" y="6394450"/>
          <p14:tracePt t="77099" x="7539038" y="6413500"/>
          <p14:tracePt t="77107" x="7510463" y="6432550"/>
          <p14:tracePt t="77116" x="7481888" y="6442075"/>
          <p14:tracePt t="77124" x="7424738" y="6461125"/>
          <p14:tracePt t="77133" x="7377113" y="6470650"/>
          <p14:tracePt t="77140" x="7331075" y="6470650"/>
          <p14:tracePt t="77149" x="7226300" y="6480175"/>
          <p14:tracePt t="77155" x="7075488" y="6499225"/>
          <p14:tracePt t="77163" x="6904038" y="6508750"/>
          <p14:tracePt t="77171" x="6696075" y="6526213"/>
          <p14:tracePt t="77179" x="6488113" y="6564313"/>
          <p14:tracePt t="77182" x="6299200" y="6592888"/>
          <p14:tracePt t="77196" x="6081713" y="6621463"/>
          <p14:tracePt t="77202" x="5892800" y="6659563"/>
          <p14:tracePt t="77211" x="5722938" y="6688138"/>
          <p14:tracePt t="77219" x="5570538" y="6707188"/>
          <p14:tracePt t="77226" x="5438775" y="6707188"/>
          <p14:tracePt t="77235" x="5305425" y="6707188"/>
          <p14:tracePt t="77242" x="5211763" y="6707188"/>
          <p14:tracePt t="77250" x="5116513" y="6707188"/>
          <p14:tracePt t="77259" x="5041900" y="6707188"/>
          <p14:tracePt t="77266" x="4937125" y="6707188"/>
          <p14:tracePt t="77275" x="4843463" y="6707188"/>
          <p14:tracePt t="77282" x="4729163" y="6707188"/>
          <p14:tracePt t="77290" x="4633913" y="6697663"/>
          <p14:tracePt t="77299" x="4540250" y="6697663"/>
          <p14:tracePt t="77306" x="4425950" y="6697663"/>
          <p14:tracePt t="77315" x="4313238" y="6697663"/>
          <p14:tracePt t="77323" x="4198938" y="6697663"/>
          <p14:tracePt t="77330" x="4086225" y="6697663"/>
          <p14:tracePt t="77339" x="3952875" y="6697663"/>
          <p14:tracePt t="77347" x="3821113" y="6697663"/>
          <p14:tracePt t="77354" x="3708400" y="6697663"/>
          <p14:tracePt t="77362" x="3594100" y="6697663"/>
          <p14:tracePt t="77371" x="3481388" y="6697663"/>
          <p14:tracePt t="77374" x="3357563" y="6707188"/>
          <p14:tracePt t="77386" x="3244850" y="6716713"/>
          <p14:tracePt t="77396" x="3130550" y="6743700"/>
          <p14:tracePt t="77402" x="2979738" y="6762750"/>
          <p14:tracePt t="77410" x="2800350" y="6810375"/>
          <p14:tracePt t="77418" x="2647950" y="6838950"/>
          <p14:tracePt t="77682" x="1693863" y="6829425"/>
          <p14:tracePt t="77686" x="1693863" y="6791325"/>
          <p14:tracePt t="77698" x="1693863" y="6772275"/>
          <p14:tracePt t="77706" x="1693863" y="6753225"/>
          <p14:tracePt t="77715" x="1701800" y="6726238"/>
          <p14:tracePt t="77722" x="1701800" y="6688138"/>
          <p14:tracePt t="77730" x="1711325" y="6659563"/>
          <p14:tracePt t="77738" x="1711325" y="6630988"/>
          <p14:tracePt t="77746" x="1711325" y="6583363"/>
          <p14:tracePt t="77755" x="1711325" y="6545263"/>
          <p14:tracePt t="77762" x="1711325" y="6499225"/>
          <p14:tracePt t="77770" x="1711325" y="6461125"/>
          <p14:tracePt t="77779" x="1711325" y="6432550"/>
          <p14:tracePt t="77786" x="1711325" y="6394450"/>
          <p14:tracePt t="78306" x="1720850" y="6403975"/>
          <p14:tracePt t="78322" x="1720850" y="6423025"/>
          <p14:tracePt t="78331" x="1739900" y="6442075"/>
          <p14:tracePt t="78334" x="1739900" y="6451600"/>
          <p14:tracePt t="78347" x="1739900" y="6461125"/>
          <p14:tracePt t="78355" x="1758950" y="6480175"/>
          <p14:tracePt t="78363" x="1768475" y="6489700"/>
          <p14:tracePt t="78371" x="1787525" y="6499225"/>
          <p14:tracePt t="78379" x="1835150" y="6516688"/>
          <p14:tracePt t="78386" x="1892300" y="6526213"/>
          <p14:tracePt t="78396" x="1957388" y="6554788"/>
          <p14:tracePt t="78402" x="2005013" y="6554788"/>
          <p14:tracePt t="78411" x="2081213" y="6583363"/>
          <p14:tracePt t="78418" x="2138363" y="6592888"/>
          <p14:tracePt t="78427" x="2165350" y="6592888"/>
          <p14:tracePt t="78434" x="2184400" y="6592888"/>
          <p14:tracePt t="78443" x="2203450" y="6592888"/>
          <p14:tracePt t="78475" x="2212975" y="6592888"/>
          <p14:tracePt t="78491" x="2232025" y="6573838"/>
          <p14:tracePt t="78547" x="2241550" y="6564313"/>
          <p14:tracePt t="78563" x="2251075" y="6554788"/>
          <p14:tracePt t="78571" x="2260600" y="6554788"/>
          <p14:tracePt t="78579" x="2279650" y="6545263"/>
          <p14:tracePt t="78587" x="2317750" y="6526213"/>
          <p14:tracePt t="78597" x="2355850" y="6516688"/>
          <p14:tracePt t="78603" x="2373313" y="6516688"/>
          <p14:tracePt t="78611" x="2401888" y="6516688"/>
          <p14:tracePt t="78619" x="2430463" y="6508750"/>
          <p14:tracePt t="78627" x="2449513" y="6499225"/>
          <p14:tracePt t="78763" x="2449513" y="6489700"/>
          <p14:tracePt t="78779" x="2459038" y="6489700"/>
          <p14:tracePt t="78796" x="2468563" y="6480175"/>
          <p14:tracePt t="78978" x="2478088" y="6470650"/>
          <p14:tracePt t="78995" x="2487613" y="6470650"/>
          <p14:tracePt t="79003" x="2506663" y="6470650"/>
          <p14:tracePt t="79019" x="2544763" y="6470650"/>
          <p14:tracePt t="79027" x="2600325" y="6470650"/>
          <p14:tracePt t="79030" x="2667000" y="6489700"/>
          <p14:tracePt t="79035" x="2695575" y="6489700"/>
          <p14:tracePt t="79043" x="2743200" y="6499225"/>
          <p14:tracePt t="79050" x="2771775" y="6499225"/>
          <p14:tracePt t="79059" x="2827338" y="6508750"/>
          <p14:tracePt t="79066" x="2836863" y="6508750"/>
          <p14:tracePt t="79074" x="2846388" y="6508750"/>
          <p14:tracePt t="79171" x="2865438" y="6508750"/>
          <p14:tracePt t="79187" x="2884488" y="6508750"/>
          <p14:tracePt t="79195" x="2903538" y="6508750"/>
          <p14:tracePt t="79199" x="2941638" y="6499225"/>
          <p14:tracePt t="79206" x="2960688" y="6480175"/>
          <p14:tracePt t="79215" x="2998788" y="6451600"/>
          <p14:tracePt t="79218" x="3036888" y="6432550"/>
          <p14:tracePt t="79222" x="3046413" y="6432550"/>
          <p14:tracePt t="79230" x="3063875" y="6413500"/>
          <p14:tracePt t="79263" x="3073400" y="6413500"/>
          <p14:tracePt t="79306" x="3082925" y="6403975"/>
          <p14:tracePt t="79314" x="3121025" y="6375400"/>
          <p14:tracePt t="79323" x="3168650" y="6346825"/>
          <p14:tracePt t="79330" x="3187700" y="6337300"/>
          <p14:tracePt t="79339" x="3254375" y="6308725"/>
          <p14:tracePt t="79347" x="3263900" y="6308725"/>
          <p14:tracePt t="79355" x="3300413" y="6281738"/>
          <p14:tracePt t="79371" x="3319463" y="6272213"/>
          <p14:tracePt t="79943" x="3367088" y="6289675"/>
          <p14:tracePt t="79955" x="3424238" y="6299200"/>
          <p14:tracePt t="79958" x="3452813" y="6318250"/>
          <p14:tracePt t="79963" x="3490913" y="6337300"/>
          <p14:tracePt t="79966" x="3517900" y="6337300"/>
          <p14:tracePt t="79975" x="3536950" y="6346825"/>
          <p14:tracePt t="79982" x="3556000" y="6346825"/>
          <p14:tracePt t="79996" x="3565525" y="6346825"/>
          <p14:tracePt t="80059" x="3575050" y="6346825"/>
          <p14:tracePt t="80083" x="3603625" y="6346825"/>
          <p14:tracePt t="80091" x="3613150" y="6346825"/>
          <p14:tracePt t="80099" x="3670300" y="6365875"/>
          <p14:tracePt t="80107" x="3698875" y="6365875"/>
          <p14:tracePt t="80111" x="3744913" y="6384925"/>
          <p14:tracePt t="80123" x="3773488" y="6384925"/>
          <p14:tracePt t="80131" x="3792538" y="6394450"/>
          <p14:tracePt t="80139" x="3821113" y="6394450"/>
          <p14:tracePt t="80147" x="3830638" y="6394450"/>
          <p14:tracePt t="80159" x="3849688" y="6394450"/>
          <p14:tracePt t="80166" x="3868738" y="6394450"/>
          <p14:tracePt t="80174" x="3878263" y="6394450"/>
          <p14:tracePt t="80182" x="3887788" y="6394450"/>
          <p14:tracePt t="80194" x="3906838" y="6394450"/>
          <p14:tracePt t="80202" x="3925888" y="6394450"/>
          <p14:tracePt t="80210" x="3952875" y="6394450"/>
          <p14:tracePt t="80218" x="3990975" y="6394450"/>
          <p14:tracePt t="80226" x="4019550" y="6394450"/>
          <p14:tracePt t="80234" x="4048125" y="6394450"/>
          <p14:tracePt t="80250" x="4057650" y="6394450"/>
          <p14:tracePt t="80298" x="4067175" y="6394450"/>
          <p14:tracePt t="80315" x="4076700" y="6384925"/>
          <p14:tracePt t="80347" x="4086225" y="6384925"/>
          <p14:tracePt t="80379" x="4086225" y="6375400"/>
          <p14:tracePt t="80387" x="4086225" y="6365875"/>
          <p14:tracePt t="80396" x="4086225" y="6356350"/>
          <p14:tracePt t="80399" x="4095750" y="6337300"/>
          <p14:tracePt t="80419" x="4105275" y="6327775"/>
          <p14:tracePt t="80563" x="4114800" y="6318250"/>
          <p14:tracePt t="80967" x="4124325" y="6318250"/>
          <p14:tracePt t="81023" x="4133850" y="6318250"/>
          <p14:tracePt t="81031" x="4143375" y="6318250"/>
          <p14:tracePt t="81043" x="4143375" y="6327775"/>
          <p14:tracePt t="81050" x="4171950" y="6346825"/>
          <p14:tracePt t="81058" x="4208463" y="6356350"/>
          <p14:tracePt t="81063" x="4265613" y="6384925"/>
          <p14:tracePt t="81066" x="4294188" y="6394450"/>
          <p14:tracePt t="81070" x="4351338" y="6403975"/>
          <p14:tracePt t="81080" x="4454525" y="6432550"/>
          <p14:tracePt t="81082" x="4530725" y="6451600"/>
          <p14:tracePt t="81086" x="4616450" y="6461125"/>
          <p14:tracePt t="81096" x="4691063" y="6470650"/>
          <p14:tracePt t="81102" x="4757738" y="6489700"/>
          <p14:tracePt t="81111" x="4786313" y="6489700"/>
          <p14:tracePt t="81163" x="4795838" y="6489700"/>
          <p14:tracePt t="81259" x="4814888" y="6470650"/>
          <p14:tracePt t="81291" x="4824413" y="6461125"/>
          <p14:tracePt t="81299" x="4824413" y="6451600"/>
          <p14:tracePt t="81307" x="4833938" y="6451600"/>
          <p14:tracePt t="81315" x="4860925" y="6442075"/>
          <p14:tracePt t="81323" x="4889500" y="6442075"/>
          <p14:tracePt t="81332" x="4927600" y="6442075"/>
          <p14:tracePt t="81339" x="4965700" y="6442075"/>
          <p14:tracePt t="81347" x="4994275" y="6442075"/>
          <p14:tracePt t="81365" x="5097463" y="6442075"/>
          <p14:tracePt t="81371" x="5135563" y="6442075"/>
          <p14:tracePt t="81380" x="5183188" y="6442075"/>
          <p14:tracePt t="81396" x="5192713" y="6442075"/>
          <p14:tracePt t="81450" x="5192713" y="6432550"/>
          <p14:tracePt t="81540" x="5211763" y="6432550"/>
          <p14:tracePt t="81548" x="5230813" y="6432550"/>
          <p14:tracePt t="81556" x="5297488" y="6470650"/>
          <p14:tracePt t="81567" x="5324475" y="6480175"/>
          <p14:tracePt t="81571" x="5381625" y="6489700"/>
          <p14:tracePt t="81575" x="5486400" y="6516688"/>
          <p14:tracePt t="81586" x="5599113" y="6535738"/>
          <p14:tracePt t="81596" x="5694363" y="6545263"/>
          <p14:tracePt t="81602" x="5788025" y="6545263"/>
          <p14:tracePt t="81611" x="5883275" y="6545263"/>
          <p14:tracePt t="81618" x="5986463" y="6564313"/>
          <p14:tracePt t="81627" x="6062663" y="6564313"/>
          <p14:tracePt t="81635" x="6081713" y="6564313"/>
          <p14:tracePt t="81643" x="6110288" y="6564313"/>
          <p14:tracePt t="81650" x="6119813" y="6564313"/>
          <p14:tracePt t="81706" x="6129338" y="6554788"/>
          <p14:tracePt t="81715" x="6157913" y="6545263"/>
          <p14:tracePt t="81723" x="6205538" y="6508750"/>
          <p14:tracePt t="81731" x="6261100" y="6508750"/>
          <p14:tracePt t="81739" x="6299200" y="6508750"/>
          <p14:tracePt t="81747" x="6365875" y="6499225"/>
          <p14:tracePt t="81755" x="6478588" y="6499225"/>
          <p14:tracePt t="81763" x="6611938" y="6499225"/>
          <p14:tracePt t="81771" x="6743700" y="6489700"/>
          <p14:tracePt t="81781" x="6858000" y="6470650"/>
          <p14:tracePt t="81787" x="6951663" y="6470650"/>
          <p14:tracePt t="81791" x="6980238" y="6461125"/>
          <p14:tracePt t="81803" x="6999288" y="6451600"/>
          <p14:tracePt t="81859" x="7008813" y="6442075"/>
          <p14:tracePt t="81875" x="7037388" y="6432550"/>
          <p14:tracePt t="81883" x="7085013" y="6394450"/>
          <p14:tracePt t="81886" x="7140575" y="6394450"/>
          <p14:tracePt t="81898" x="7226300" y="6365875"/>
          <p14:tracePt t="81906" x="7292975" y="6356350"/>
          <p14:tracePt t="81916" x="7331075" y="6346825"/>
          <p14:tracePt t="81922" x="7396163" y="6337300"/>
          <p14:tracePt t="81931" x="7472363" y="6318250"/>
          <p14:tracePt t="81938" x="7558088" y="6289675"/>
          <p14:tracePt t="81946" x="7613650" y="6281738"/>
          <p14:tracePt t="81955" x="7632700" y="6272213"/>
          <p14:tracePt t="81963" x="7642225" y="6272213"/>
          <p14:tracePt t="82043" x="7651750" y="6262688"/>
          <p14:tracePt t="82051" x="7670800" y="6243638"/>
          <p14:tracePt t="82067" x="7699375" y="6234113"/>
          <p14:tracePt t="82075" x="7718425" y="6215063"/>
          <p14:tracePt t="82083" x="7756525" y="6205538"/>
          <p14:tracePt t="82091" x="7775575" y="6196013"/>
          <p14:tracePt t="82099" x="7793038" y="6186488"/>
          <p14:tracePt t="82107" x="7802563" y="6176963"/>
          <p14:tracePt t="83035" x="7812088" y="6176963"/>
          <p14:tracePt t="83259" x="7821613" y="6176963"/>
          <p14:tracePt t="83275" x="7840663" y="6176963"/>
          <p14:tracePt t="83279" x="7850188" y="6176963"/>
          <p14:tracePt t="83282" x="7869238" y="6186488"/>
          <p14:tracePt t="83397" x="7888288" y="6196013"/>
          <p14:tracePt t="83404" x="7926388" y="6205538"/>
          <p14:tracePt t="83413" x="7993063" y="6205538"/>
          <p14:tracePt t="83418" x="8067675" y="6205538"/>
          <p14:tracePt t="83426" x="8124825" y="6205538"/>
          <p14:tracePt t="83434" x="8162925" y="6205538"/>
          <p14:tracePt t="83442" x="8201025" y="6205538"/>
          <p14:tracePt t="83450" x="8220075" y="6205538"/>
          <p14:tracePt t="83588" x="8229600" y="6205538"/>
          <p14:tracePt t="83598" x="8256588" y="6205538"/>
          <p14:tracePt t="83605" x="8313738" y="6186488"/>
          <p14:tracePt t="83612" x="8361363" y="6167438"/>
          <p14:tracePt t="83619" x="8389938" y="6157913"/>
          <p14:tracePt t="83627" x="8399463" y="6148388"/>
          <p14:tracePt t="83658" x="8408988" y="6148388"/>
          <p14:tracePt t="83691" x="8418513" y="6148388"/>
          <p14:tracePt t="83707" x="8437563" y="6119813"/>
          <p14:tracePt t="83715" x="8456613" y="6100763"/>
          <p14:tracePt t="85674" x="8437563" y="6100763"/>
          <p14:tracePt t="85691" x="8389938" y="6100763"/>
          <p14:tracePt t="85698" x="8332788" y="6100763"/>
          <p14:tracePt t="85706" x="8275638" y="6100763"/>
          <p14:tracePt t="85715" x="8229600" y="6110288"/>
          <p14:tracePt t="85723" x="8153400" y="6138863"/>
          <p14:tracePt t="85731" x="8086725" y="6167438"/>
          <p14:tracePt t="85739" x="8002588" y="6186488"/>
          <p14:tracePt t="85747" x="7926388" y="6215063"/>
          <p14:tracePt t="85755" x="7840663" y="6234113"/>
          <p14:tracePt t="85764" x="7766050" y="6234113"/>
          <p14:tracePt t="85771" x="7689850" y="6243638"/>
          <p14:tracePt t="85780" x="7604125" y="6243638"/>
          <p14:tracePt t="85787" x="7529513" y="6243638"/>
          <p14:tracePt t="85796" x="7434263" y="6243638"/>
          <p14:tracePt t="85803" x="7377113" y="6243638"/>
          <p14:tracePt t="85811" x="7348538" y="6243638"/>
          <p14:tracePt t="85819" x="7331075" y="6243638"/>
          <p14:tracePt t="85827" x="7312025" y="6243638"/>
          <p14:tracePt t="85842" x="7283450" y="6234113"/>
          <p14:tracePt t="85859" x="7264400" y="6224588"/>
          <p14:tracePt t="85874" x="7245350" y="6224588"/>
          <p14:tracePt t="85882" x="7207250" y="6224588"/>
          <p14:tracePt t="85890" x="7169150" y="6224588"/>
          <p14:tracePt t="85898" x="7140575" y="6224588"/>
          <p14:tracePt t="85907" x="7085013" y="6224588"/>
          <p14:tracePt t="85915" x="7027863" y="6224588"/>
          <p14:tracePt t="85923" x="6942138" y="6224588"/>
          <p14:tracePt t="85930" x="6904038" y="6224588"/>
          <p14:tracePt t="85938" x="6848475" y="6224588"/>
          <p14:tracePt t="85946" x="6753225" y="6215063"/>
          <p14:tracePt t="85955" x="6640513" y="6215063"/>
          <p14:tracePt t="85963" x="6497638" y="6196013"/>
          <p14:tracePt t="85971" x="6384925" y="6167438"/>
          <p14:tracePt t="85979" x="6270625" y="6138863"/>
          <p14:tracePt t="85986" x="6129338" y="6110288"/>
          <p14:tracePt t="85996" x="5995988" y="6072188"/>
          <p14:tracePt t="86002" x="5873750" y="6045200"/>
          <p14:tracePt t="86010" x="5778500" y="6016625"/>
          <p14:tracePt t="86018" x="5656263" y="5978525"/>
          <p14:tracePt t="86026" x="5561013" y="5949950"/>
          <p14:tracePt t="86034" x="5476875" y="5902325"/>
          <p14:tracePt t="86039" x="5448300" y="5883275"/>
          <p14:tracePt t="86050" x="5400675" y="5873750"/>
          <p14:tracePt t="86059" x="5381625" y="5854700"/>
          <p14:tracePt t="86066" x="5353050" y="5835650"/>
          <p14:tracePt t="86075" x="5343525" y="5835650"/>
          <p14:tracePt t="86082" x="5334000" y="5827713"/>
          <p14:tracePt t="86090" x="5324475" y="5818188"/>
          <p14:tracePt t="86106" x="5314950" y="5808663"/>
          <p14:tracePt t="86114" x="5305425" y="5808663"/>
          <p14:tracePt t="86123" x="5297488" y="5799138"/>
          <p14:tracePt t="86131" x="5259388" y="5780088"/>
          <p14:tracePt t="86138" x="5221288" y="5770563"/>
          <p14:tracePt t="86146" x="5173663" y="5741988"/>
          <p14:tracePt t="86154" x="5126038" y="5732463"/>
          <p14:tracePt t="86163" x="5080000" y="5722938"/>
          <p14:tracePt t="86170" x="5022850" y="5694363"/>
          <p14:tracePt t="86179" x="4956175" y="5675313"/>
          <p14:tracePt t="86186" x="4927600" y="5665788"/>
          <p14:tracePt t="86195" x="4899025" y="5656263"/>
          <p14:tracePt t="86395" x="4889500" y="5646738"/>
          <p14:tracePt t="86419" x="4889500" y="5637213"/>
          <p14:tracePt t="86435" x="4889500" y="5627688"/>
          <p14:tracePt t="86459" x="4908550" y="5627688"/>
          <p14:tracePt t="86463" x="4918075" y="5618163"/>
          <p14:tracePt t="86491" x="4927600" y="5608638"/>
          <p14:tracePt t="86503" x="4937125" y="5608638"/>
          <p14:tracePt t="86511" x="4956175" y="5608638"/>
          <p14:tracePt t="86519" x="4984750" y="5608638"/>
          <p14:tracePt t="86523" x="5022850" y="5608638"/>
          <p14:tracePt t="86531" x="5060950" y="5608638"/>
          <p14:tracePt t="86539" x="5087938" y="5608638"/>
          <p14:tracePt t="86547" x="5145088" y="5608638"/>
          <p14:tracePt t="86555" x="5192713" y="5618163"/>
          <p14:tracePt t="86564" x="5249863" y="5618163"/>
          <p14:tracePt t="86571" x="5268913" y="5627688"/>
          <p14:tracePt t="86581" x="5314950" y="5627688"/>
          <p14:tracePt t="86587" x="5334000" y="5627688"/>
          <p14:tracePt t="86651" x="5353050" y="5627688"/>
          <p14:tracePt t="86659" x="5381625" y="5618163"/>
          <p14:tracePt t="86666" x="5419725" y="5608638"/>
          <p14:tracePt t="86674" x="5438775" y="5608638"/>
          <p14:tracePt t="86683" x="5467350" y="5608638"/>
          <p14:tracePt t="86691" x="5505450" y="5608638"/>
          <p14:tracePt t="86699" x="5524500" y="5600700"/>
          <p14:tracePt t="86706" x="5532438" y="5600700"/>
          <p14:tracePt t="86942" x="5570538" y="5608638"/>
          <p14:tracePt t="86950" x="5665788" y="5665788"/>
          <p14:tracePt t="86958" x="5703888" y="5684838"/>
          <p14:tracePt t="86966" x="5826125" y="5713413"/>
          <p14:tracePt t="86974" x="6015038" y="5761038"/>
          <p14:tracePt t="86982" x="6261100" y="5827713"/>
          <p14:tracePt t="86990" x="6611938" y="5911850"/>
          <p14:tracePt t="86996" x="7018338" y="5988050"/>
          <p14:tracePt t="86998" x="7348538" y="6045200"/>
          <p14:tracePt t="87010" x="7642225" y="6081713"/>
          <p14:tracePt t="87018" x="7850188" y="6100763"/>
          <p14:tracePt t="87026" x="8002588" y="6119813"/>
          <p14:tracePt t="87034" x="8096250" y="6119813"/>
          <p14:tracePt t="87050" x="8105775" y="6119813"/>
          <p14:tracePt t="87066" x="8115300" y="6119813"/>
          <p14:tracePt t="87074" x="8115300" y="6100763"/>
          <p14:tracePt t="87082" x="8115300" y="6072188"/>
          <p14:tracePt t="87090" x="8115300" y="6045200"/>
          <p14:tracePt t="87098" x="8115300" y="5988050"/>
          <p14:tracePt t="87107" x="8134350" y="5949950"/>
          <p14:tracePt t="87115" x="8153400" y="5921375"/>
          <p14:tracePt t="87122" x="8191500" y="5902325"/>
          <p14:tracePt t="87131" x="8210550" y="5873750"/>
          <p14:tracePt t="87138" x="8239125" y="5864225"/>
          <p14:tracePt t="87146" x="8256588" y="5864225"/>
          <p14:tracePt t="87154" x="8275638" y="5854700"/>
          <p14:tracePt t="87162" x="8304213" y="5854700"/>
          <p14:tracePt t="87170" x="8313738" y="5854700"/>
          <p14:tracePt t="87455" x="8332788" y="5854700"/>
        </p14:tracePtLst>
      </p14:laserTraceLst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farlig eksplosiv atmosfære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14526"/>
            <a:ext cx="8000501" cy="4943474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Hvis der er udslip af brændbare stoffer: gasser, væsker, støv med mere,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skal vi gøre noget ved.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kan ventilerer området, opsamle stoffet, eller eksempelvis gøre træstøvet fugtigt eller på anden måde gøre det uskadelig.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Eksplosionsfarlige gasser og dampe kan gøres sikre ved tilstrækkelig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god ventilation.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En koncentration på mindre end 25% af den nedre eksplosionsgrænse anses normalt for sikker.   Men…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God praksis er 10% af den nedre eksplosionsgrænse.</a:t>
            </a: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516951" y="1549100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51" y="3167840"/>
            <a:ext cx="1231674" cy="1062237"/>
          </a:xfrm>
          <a:prstGeom prst="rect">
            <a:avLst/>
          </a:prstGeom>
        </p:spPr>
      </p:pic>
      <p:pic>
        <p:nvPicPr>
          <p:cNvPr id="12" name="Video 11">
            <a:hlinkClick r:id="" action="ppaction://media"/>
            <a:extLst>
              <a:ext uri="{FF2B5EF4-FFF2-40B4-BE49-F238E27FC236}">
                <a16:creationId xmlns:a16="http://schemas.microsoft.com/office/drawing/2014/main" id="{E35D4C5E-E6E6-865E-AF52-DBC220A837E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0775640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81"/>
    </mc:Choice>
    <mc:Fallback>
      <p:transition spd="slow" advTm="612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889" x="8786813" y="5818188"/>
          <p14:tracePt t="1901" x="8342313" y="5703888"/>
          <p14:tracePt t="1909" x="7926388" y="5627688"/>
          <p14:tracePt t="1916" x="7623175" y="5553075"/>
          <p14:tracePt t="1925" x="7312025" y="5467350"/>
          <p14:tracePt t="1932" x="6894513" y="5354638"/>
          <p14:tracePt t="1941" x="6497638" y="5211763"/>
          <p14:tracePt t="1948" x="6148388" y="5099050"/>
          <p14:tracePt t="1957" x="5759450" y="4984750"/>
          <p14:tracePt t="1964" x="5457825" y="4910138"/>
          <p14:tracePt t="1969" x="5192713" y="4852988"/>
          <p14:tracePt t="1974" x="4994275" y="4786313"/>
          <p14:tracePt t="1984" x="4814888" y="4719638"/>
          <p14:tracePt t="1993" x="4681538" y="4654550"/>
          <p14:tracePt t="2001" x="4540250" y="4597400"/>
          <p14:tracePt t="2009" x="4416425" y="4521200"/>
          <p14:tracePt t="2016" x="4275138" y="4408488"/>
          <p14:tracePt t="2025" x="4133850" y="4313238"/>
          <p14:tracePt t="2033" x="4010025" y="4237038"/>
          <p14:tracePt t="2041" x="3906838" y="4181475"/>
          <p14:tracePt t="2048" x="3878263" y="4171950"/>
          <p14:tracePt t="2056" x="3868738" y="4162425"/>
          <p14:tracePt t="2405" x="3878263" y="4133850"/>
          <p14:tracePt t="2417" x="3916363" y="4086225"/>
          <p14:tracePt t="2421" x="3990975" y="3983038"/>
          <p14:tracePt t="2425" x="4067175" y="3840163"/>
          <p14:tracePt t="2429" x="4143375" y="3708400"/>
          <p14:tracePt t="2436" x="4217988" y="3565525"/>
          <p14:tracePt t="2445" x="4284663" y="3424238"/>
          <p14:tracePt t="2449" x="4332288" y="3292475"/>
          <p14:tracePt t="2457" x="4370388" y="3187700"/>
          <p14:tracePt t="2465" x="4398963" y="3074988"/>
          <p14:tracePt t="2468" x="4445000" y="2951163"/>
          <p14:tracePt t="2476" x="4464050" y="2857500"/>
          <p14:tracePt t="2484" x="4483100" y="2790825"/>
          <p14:tracePt t="2492" x="4511675" y="2724150"/>
          <p14:tracePt t="2500" x="4540250" y="2676525"/>
          <p14:tracePt t="2509" x="4549775" y="2628900"/>
          <p14:tracePt t="2516" x="4559300" y="2611438"/>
          <p14:tracePt t="2525" x="4568825" y="2592388"/>
          <p14:tracePt t="2536" x="4568825" y="2582863"/>
          <p14:tracePt t="2544" x="4568825" y="2573338"/>
          <p14:tracePt t="2553" x="4578350" y="2554288"/>
          <p14:tracePt t="2576" x="4578350" y="2535238"/>
          <p14:tracePt t="2584" x="4587875" y="2506663"/>
          <p14:tracePt t="2593" x="4625975" y="2430463"/>
          <p14:tracePt t="2600" x="4652963" y="2346325"/>
          <p14:tracePt t="2608" x="4662488" y="2308225"/>
          <p14:tracePt t="2616" x="4700588" y="2222500"/>
          <p14:tracePt t="2624" x="4748213" y="2138363"/>
          <p14:tracePt t="2632" x="4767263" y="2071688"/>
          <p14:tracePt t="2640" x="4776788" y="2052638"/>
          <p14:tracePt t="2648" x="4776788" y="2043113"/>
          <p14:tracePt t="2656" x="4776788" y="2033588"/>
          <p14:tracePt t="2980" x="4786313" y="2024063"/>
          <p14:tracePt t="2992" x="4814888" y="2024063"/>
          <p14:tracePt t="3000" x="4824413" y="2024063"/>
          <p14:tracePt t="3041" x="4833938" y="2014538"/>
          <p14:tracePt t="3056" x="4833938" y="2005013"/>
          <p14:tracePt t="3064" x="4833938" y="1995488"/>
          <p14:tracePt t="3073" x="4833938" y="1976438"/>
          <p14:tracePt t="3090" x="4833938" y="1957388"/>
          <p14:tracePt t="3096" x="4824413" y="1947863"/>
          <p14:tracePt t="3161" x="4805363" y="1939925"/>
          <p14:tracePt t="3169" x="4776788" y="1939925"/>
          <p14:tracePt t="3177" x="4719638" y="1920875"/>
          <p14:tracePt t="3184" x="4672013" y="1892300"/>
          <p14:tracePt t="3193" x="4606925" y="1882775"/>
          <p14:tracePt t="3200" x="4540250" y="1854200"/>
          <p14:tracePt t="3209" x="4464050" y="1825625"/>
          <p14:tracePt t="3216" x="4398963" y="1816100"/>
          <p14:tracePt t="3225" x="4351338" y="1797050"/>
          <p14:tracePt t="3232" x="4313238" y="1778000"/>
          <p14:tracePt t="3240" x="4284663" y="1768475"/>
          <p14:tracePt t="3361" x="4322763" y="1768475"/>
          <p14:tracePt t="3376" x="4351338" y="1768475"/>
          <p14:tracePt t="3384" x="4406900" y="1768475"/>
          <p14:tracePt t="3392" x="4464050" y="1768475"/>
          <p14:tracePt t="3400" x="4540250" y="1768475"/>
          <p14:tracePt t="3408" x="4597400" y="1768475"/>
          <p14:tracePt t="3416" x="4672013" y="1768475"/>
          <p14:tracePt t="3424" x="4757738" y="1758950"/>
          <p14:tracePt t="3432" x="4852988" y="1749425"/>
          <p14:tracePt t="3436" x="4937125" y="1730375"/>
          <p14:tracePt t="3448" x="5013325" y="1730375"/>
          <p14:tracePt t="3457" x="5070475" y="1730375"/>
          <p14:tracePt t="3464" x="5145088" y="1730375"/>
          <p14:tracePt t="3473" x="5221288" y="1730375"/>
          <p14:tracePt t="3480" x="5324475" y="1720850"/>
          <p14:tracePt t="3489" x="5457825" y="1703388"/>
          <p14:tracePt t="3496" x="5627688" y="1684338"/>
          <p14:tracePt t="3505" x="5816600" y="1684338"/>
          <p14:tracePt t="3512" x="6043613" y="1674813"/>
          <p14:tracePt t="3520" x="6251575" y="1674813"/>
          <p14:tracePt t="3528" x="6459538" y="1655763"/>
          <p14:tracePt t="3536" x="6696075" y="1636713"/>
          <p14:tracePt t="3544" x="6886575" y="1627188"/>
          <p14:tracePt t="3553" x="7018338" y="1608138"/>
          <p14:tracePt t="3560" x="7046913" y="1598613"/>
          <p14:tracePt t="3569" x="7085013" y="1589088"/>
          <p14:tracePt t="3576" x="7094538" y="1589088"/>
          <p14:tracePt t="3609" x="7094538" y="1579563"/>
          <p14:tracePt t="4000" x="7131050" y="1579563"/>
          <p14:tracePt t="4008" x="7283450" y="1579563"/>
          <p14:tracePt t="4016" x="7453313" y="1579563"/>
          <p14:tracePt t="4024" x="7604125" y="1579563"/>
          <p14:tracePt t="4032" x="7699375" y="1579563"/>
          <p14:tracePt t="4040" x="7718425" y="1570038"/>
          <p14:tracePt t="4048" x="7737475" y="1560513"/>
          <p14:tracePt t="4057" x="7747000" y="1550988"/>
          <p14:tracePt t="4064" x="7775575" y="1531938"/>
          <p14:tracePt t="4073" x="7785100" y="1522413"/>
          <p14:tracePt t="4080" x="7812088" y="1493838"/>
          <p14:tracePt t="4090" x="7821613" y="1493838"/>
          <p14:tracePt t="4096" x="7850188" y="1493838"/>
          <p14:tracePt t="4105" x="7916863" y="1493838"/>
          <p14:tracePt t="4112" x="7993063" y="1493838"/>
          <p14:tracePt t="4120" x="8020050" y="1493838"/>
          <p14:tracePt t="4128" x="8067675" y="1493838"/>
          <p14:tracePt t="4136" x="8143875" y="1493838"/>
          <p14:tracePt t="4144" x="8201025" y="1493838"/>
          <p14:tracePt t="4152" x="8256588" y="1493838"/>
          <p14:tracePt t="4160" x="8313738" y="1493838"/>
          <p14:tracePt t="4168" x="8399463" y="1503363"/>
          <p14:tracePt t="4176" x="8456613" y="1512888"/>
          <p14:tracePt t="4180" x="8531225" y="1522413"/>
          <p14:tracePt t="4192" x="8569325" y="1550988"/>
          <p14:tracePt t="4249" x="8559800" y="1560513"/>
          <p14:tracePt t="4264" x="8521700" y="1589088"/>
          <p14:tracePt t="4273" x="8502650" y="1598613"/>
          <p14:tracePt t="4277" x="8447088" y="1646238"/>
          <p14:tracePt t="4290" x="8428038" y="1655763"/>
          <p14:tracePt t="4296" x="8389938" y="1703388"/>
          <p14:tracePt t="4305" x="8342313" y="1739900"/>
          <p14:tracePt t="4312" x="8266113" y="1825625"/>
          <p14:tracePt t="4320" x="8220075" y="1882775"/>
          <p14:tracePt t="4328" x="8191500" y="1930400"/>
          <p14:tracePt t="4336" x="8172450" y="1976438"/>
          <p14:tracePt t="4344" x="8134350" y="2024063"/>
          <p14:tracePt t="4353" x="8105775" y="2071688"/>
          <p14:tracePt t="4360" x="8086725" y="2090738"/>
          <p14:tracePt t="4368" x="8039100" y="2128838"/>
          <p14:tracePt t="4377" x="8020050" y="2174875"/>
          <p14:tracePt t="4384" x="7993063" y="2222500"/>
          <p14:tracePt t="4393" x="7983538" y="2251075"/>
          <p14:tracePt t="4401" x="7983538" y="2279650"/>
          <p14:tracePt t="4409" x="7974013" y="2327275"/>
          <p14:tracePt t="4416" x="7964488" y="2365375"/>
          <p14:tracePt t="4425" x="7964488" y="2411413"/>
          <p14:tracePt t="4433" x="7964488" y="2449513"/>
          <p14:tracePt t="4441" x="7954963" y="2487613"/>
          <p14:tracePt t="4448" x="7954963" y="2516188"/>
          <p14:tracePt t="4457" x="7954963" y="2535238"/>
          <p14:tracePt t="4464" x="7954963" y="2554288"/>
          <p14:tracePt t="4529" x="7954963" y="2563813"/>
          <p14:tracePt t="4537" x="7954963" y="2573338"/>
          <p14:tracePt t="4544" x="7954963" y="2601913"/>
          <p14:tracePt t="4552" x="7954963" y="2620963"/>
          <p14:tracePt t="4560" x="7964488" y="2647950"/>
          <p14:tracePt t="4568" x="7964488" y="2686050"/>
          <p14:tracePt t="4576" x="7964488" y="2724150"/>
          <p14:tracePt t="4584" x="7964488" y="2771775"/>
          <p14:tracePt t="4592" x="7964488" y="2800350"/>
          <p14:tracePt t="4600" x="7964488" y="2809875"/>
          <p14:tracePt t="4609" x="7964488" y="2838450"/>
          <p14:tracePt t="4616" x="7964488" y="2874963"/>
          <p14:tracePt t="4625" x="7964488" y="2913063"/>
          <p14:tracePt t="4632" x="7964488" y="2951163"/>
          <p14:tracePt t="4641" x="7954963" y="2970213"/>
          <p14:tracePt t="4648" x="7945438" y="3008313"/>
          <p14:tracePt t="4657" x="7945438" y="3046413"/>
          <p14:tracePt t="4664" x="7945438" y="3074988"/>
          <p14:tracePt t="4673" x="7945438" y="3101975"/>
          <p14:tracePt t="4680" x="7945438" y="3130550"/>
          <p14:tracePt t="4684" x="7945438" y="3149600"/>
          <p14:tracePt t="4696" x="7945438" y="3159125"/>
          <p14:tracePt t="4705" x="7945438" y="3178175"/>
          <p14:tracePt t="4720" x="7945438" y="3187700"/>
          <p14:tracePt t="4753" x="7945438" y="3197225"/>
          <p14:tracePt t="4760" x="7945438" y="3206750"/>
          <p14:tracePt t="4769" x="7945438" y="3216275"/>
          <p14:tracePt t="4777" x="7945438" y="3235325"/>
          <p14:tracePt t="4793" x="7954963" y="3254375"/>
          <p14:tracePt t="4841" x="7974013" y="3302000"/>
          <p14:tracePt t="4849" x="7993063" y="3328988"/>
          <p14:tracePt t="4865" x="8020050" y="3376613"/>
          <p14:tracePt t="4874" x="8039100" y="3395663"/>
          <p14:tracePt t="4881" x="8058150" y="3405188"/>
          <p14:tracePt t="4890" x="8067675" y="3414713"/>
          <p14:tracePt t="4897" x="8067675" y="3424238"/>
          <p14:tracePt t="4901" x="8077200" y="3433763"/>
          <p14:tracePt t="5429" x="8115300" y="3433763"/>
          <p14:tracePt t="5440" x="8172450" y="3443288"/>
          <p14:tracePt t="5448" x="8313738" y="3471863"/>
          <p14:tracePt t="5452" x="8483600" y="3519488"/>
          <p14:tracePt t="5457" x="8655050" y="3565525"/>
          <p14:tracePt t="5464" x="8693150" y="3565525"/>
          <p14:tracePt t="5473" x="8693150" y="3575050"/>
          <p14:tracePt t="5957" x="8710613" y="3575050"/>
          <p14:tracePt t="5970" x="8748713" y="3575050"/>
          <p14:tracePt t="5985" x="8758238" y="3575050"/>
          <p14:tracePt t="6016" x="8767763" y="3565525"/>
          <p14:tracePt t="6024" x="8748713" y="3546475"/>
          <p14:tracePt t="6032" x="8693150" y="3529013"/>
          <p14:tracePt t="6040" x="8655050" y="3500438"/>
          <p14:tracePt t="6048" x="8626475" y="3490913"/>
          <p14:tracePt t="6057" x="8597900" y="3481388"/>
          <p14:tracePt t="6064" x="8578850" y="3481388"/>
          <p14:tracePt t="6089" x="8550275" y="3481388"/>
          <p14:tracePt t="6096" x="8521700" y="3481388"/>
          <p14:tracePt t="6100" x="8483600" y="3481388"/>
          <p14:tracePt t="6105" x="8466138" y="3481388"/>
          <p14:tracePt t="6109" x="8428038" y="3481388"/>
          <p14:tracePt t="6116" x="8370888" y="3481388"/>
          <p14:tracePt t="6125" x="8304213" y="3509963"/>
          <p14:tracePt t="6132" x="8256588" y="3509963"/>
          <p14:tracePt t="6145" x="8172450" y="3509963"/>
          <p14:tracePt t="6160" x="8020050" y="3529013"/>
          <p14:tracePt t="6168" x="7831138" y="3538538"/>
          <p14:tracePt t="6174" x="7594600" y="3556000"/>
          <p14:tracePt t="6176" x="7321550" y="3575050"/>
          <p14:tracePt t="6184" x="7027863" y="3613150"/>
          <p14:tracePt t="6193" x="6724650" y="3679825"/>
          <p14:tracePt t="6200" x="6423025" y="3756025"/>
          <p14:tracePt t="6208" x="6186488" y="3830638"/>
          <p14:tracePt t="6216" x="5902325" y="3925888"/>
          <p14:tracePt t="6224" x="5665788" y="4000500"/>
          <p14:tracePt t="6232" x="5476875" y="4048125"/>
          <p14:tracePt t="6236" x="5305425" y="4095750"/>
          <p14:tracePt t="6244" x="5126038" y="4143375"/>
          <p14:tracePt t="6252" x="4975225" y="4191000"/>
          <p14:tracePt t="6274" x="4681538" y="4265613"/>
          <p14:tracePt t="6276" x="4549775" y="4294188"/>
          <p14:tracePt t="6284" x="4445000" y="4313238"/>
          <p14:tracePt t="6289" x="4351338" y="4313238"/>
          <p14:tracePt t="6292" x="4256088" y="4313238"/>
          <p14:tracePt t="6305" x="4143375" y="4313238"/>
          <p14:tracePt t="6312" x="4029075" y="4313238"/>
          <p14:tracePt t="6320" x="3916363" y="4303713"/>
          <p14:tracePt t="6336" x="3802063" y="4294188"/>
          <p14:tracePt t="6352" x="3698875" y="4275138"/>
          <p14:tracePt t="6360" x="3603625" y="4265613"/>
          <p14:tracePt t="6364" x="3490913" y="4246563"/>
          <p14:tracePt t="6369" x="3395663" y="4246563"/>
          <p14:tracePt t="6376" x="3273425" y="4237038"/>
          <p14:tracePt t="6385" x="3178175" y="4219575"/>
          <p14:tracePt t="6393" x="3063875" y="4210050"/>
          <p14:tracePt t="6400" x="2951163" y="4191000"/>
          <p14:tracePt t="6410" x="2809875" y="4181475"/>
          <p14:tracePt t="6418" x="2676525" y="4162425"/>
          <p14:tracePt t="6427" x="2544763" y="4143375"/>
          <p14:tracePt t="6430" x="2392363" y="4133850"/>
          <p14:tracePt t="6438" x="2222500" y="4105275"/>
          <p14:tracePt t="6447" x="2033588" y="4067175"/>
          <p14:tracePt t="6453" x="1844675" y="4038600"/>
          <p14:tracePt t="6461" x="1684338" y="4010025"/>
          <p14:tracePt t="6468" x="1550988" y="3992563"/>
          <p14:tracePt t="6477" x="1438275" y="3983038"/>
          <p14:tracePt t="6480" x="1362075" y="3983038"/>
          <p14:tracePt t="6484" x="1304925" y="3983038"/>
          <p14:tracePt t="6496" x="1285875" y="3983038"/>
          <p14:tracePt t="6505" x="1257300" y="3983038"/>
          <p14:tracePt t="6512" x="1247775" y="3983038"/>
          <p14:tracePt t="6520" x="1230313" y="3983038"/>
          <p14:tracePt t="6528" x="1201738" y="3983038"/>
          <p14:tracePt t="6536" x="1163638" y="3983038"/>
          <p14:tracePt t="6544" x="1096963" y="3992563"/>
          <p14:tracePt t="6552" x="1039813" y="4029075"/>
          <p14:tracePt t="6560" x="955675" y="4105275"/>
          <p14:tracePt t="6573" x="908050" y="4152900"/>
          <p14:tracePt t="6580" x="850900" y="4219575"/>
          <p14:tracePt t="6590" x="793750" y="4294188"/>
          <p14:tracePt t="6596" x="757238" y="4370388"/>
          <p14:tracePt t="6605" x="747713" y="4418013"/>
          <p14:tracePt t="6612" x="719138" y="4502150"/>
          <p14:tracePt t="6616" x="709613" y="4530725"/>
          <p14:tracePt t="6625" x="690563" y="4606925"/>
          <p14:tracePt t="6632" x="681038" y="4683125"/>
          <p14:tracePt t="6640" x="671513" y="4748213"/>
          <p14:tracePt t="6648" x="671513" y="4805363"/>
          <p14:tracePt t="6657" x="652463" y="4881563"/>
          <p14:tracePt t="6664" x="642938" y="4965700"/>
          <p14:tracePt t="6673" x="633413" y="5022850"/>
          <p14:tracePt t="6676" x="633413" y="5118100"/>
          <p14:tracePt t="6690" x="614363" y="5240338"/>
          <p14:tracePt t="6712" x="614363" y="5335588"/>
          <p14:tracePt t="6720" x="614363" y="5448300"/>
          <p14:tracePt t="6724" x="614363" y="5581650"/>
          <p14:tracePt t="6732" x="614363" y="5694363"/>
          <p14:tracePt t="6740" x="614363" y="5827713"/>
          <p14:tracePt t="6748" x="623888" y="5940425"/>
          <p14:tracePt t="6760" x="623888" y="6054725"/>
          <p14:tracePt t="6768" x="652463" y="6167438"/>
          <p14:tracePt t="6773" x="681038" y="6253163"/>
          <p14:tracePt t="6780" x="700088" y="6318250"/>
          <p14:tracePt t="6790" x="719138" y="6375400"/>
          <p14:tracePt t="6793" x="728663" y="6413500"/>
          <p14:tracePt t="6810" x="728663" y="6432550"/>
          <p14:tracePt t="6812" x="728663" y="6442075"/>
          <p14:tracePt t="6820" x="728663" y="6461125"/>
          <p14:tracePt t="6828" x="728663" y="6470650"/>
          <p14:tracePt t="6836" x="728663" y="6499225"/>
          <p14:tracePt t="6844" x="747713" y="6526213"/>
          <p14:tracePt t="6852" x="757238" y="6554788"/>
          <p14:tracePt t="6860" x="766763" y="6611938"/>
          <p14:tracePt t="6864" x="785813" y="6640513"/>
          <p14:tracePt t="6868" x="785813" y="6669088"/>
          <p14:tracePt t="6880" x="785813" y="6688138"/>
          <p14:tracePt t="6890" x="803275" y="6707188"/>
          <p14:tracePt t="6896" x="812800" y="6716713"/>
          <p14:tracePt t="6907" x="812800" y="6726238"/>
          <p14:tracePt t="6914" x="812800" y="6743700"/>
          <p14:tracePt t="6922" x="812800" y="6781800"/>
          <p14:tracePt t="6929" x="812800" y="6819900"/>
          <p14:tracePt t="7168" x="652463" y="6753225"/>
          <p14:tracePt t="7176" x="652463" y="6726238"/>
          <p14:tracePt t="7184" x="633413" y="6697663"/>
          <p14:tracePt t="7192" x="633413" y="6650038"/>
          <p14:tracePt t="7272" x="633413" y="6621463"/>
          <p14:tracePt t="7289" x="633413" y="6583363"/>
          <p14:tracePt t="7296" x="633413" y="6526213"/>
          <p14:tracePt t="7305" x="633413" y="6470650"/>
          <p14:tracePt t="7312" x="642938" y="6423025"/>
          <p14:tracePt t="7336" x="642938" y="6384925"/>
          <p14:tracePt t="7344" x="661988" y="6356350"/>
          <p14:tracePt t="7348" x="661988" y="6346825"/>
          <p14:tracePt t="10844" x="719138" y="6346825"/>
          <p14:tracePt t="10864" x="908050" y="6337300"/>
          <p14:tracePt t="10872" x="917575" y="6337300"/>
          <p14:tracePt t="10912" x="946150" y="6337300"/>
          <p14:tracePt t="10920" x="1003300" y="6337300"/>
          <p14:tracePt t="10928" x="1058863" y="6337300"/>
          <p14:tracePt t="10960" x="1096963" y="6337300"/>
          <p14:tracePt t="10968" x="1125538" y="6337300"/>
          <p14:tracePt t="19309" x="1135063" y="6337300"/>
          <p14:tracePt t="19584" x="1154113" y="6337300"/>
          <p14:tracePt t="19600" x="1182688" y="6356350"/>
          <p14:tracePt t="19604" x="1211263" y="6375400"/>
          <p14:tracePt t="19620" x="1220788" y="6384925"/>
          <p14:tracePt t="19628" x="1230313" y="6384925"/>
          <p14:tracePt t="20276" x="1239838" y="6384925"/>
          <p14:tracePt t="20285" x="1247775" y="6337300"/>
          <p14:tracePt t="20301" x="1276350" y="6281738"/>
          <p14:tracePt t="20308" x="1285875" y="6234113"/>
          <p14:tracePt t="20316" x="1285875" y="6196013"/>
          <p14:tracePt t="20325" x="1295400" y="6129338"/>
          <p14:tracePt t="20332" x="1304925" y="6072188"/>
          <p14:tracePt t="20341" x="1304925" y="6026150"/>
          <p14:tracePt t="20344" x="1304925" y="5988050"/>
          <p14:tracePt t="20352" x="1304925" y="5959475"/>
          <p14:tracePt t="20360" x="1304925" y="5902325"/>
          <p14:tracePt t="20368" x="1304925" y="5827713"/>
          <p14:tracePt t="20376" x="1304925" y="5732463"/>
          <p14:tracePt t="20384" x="1304925" y="5627688"/>
          <p14:tracePt t="20392" x="1304925" y="5514975"/>
          <p14:tracePt t="20400" x="1304925" y="5381625"/>
          <p14:tracePt t="20404" x="1343025" y="5230813"/>
          <p14:tracePt t="20416" x="1371600" y="5099050"/>
          <p14:tracePt t="20425" x="1419225" y="4956175"/>
          <p14:tracePt t="20432" x="1457325" y="4843463"/>
          <p14:tracePt t="20441" x="1522413" y="4719638"/>
          <p14:tracePt t="20448" x="1579563" y="4616450"/>
          <p14:tracePt t="20458" x="1636713" y="4511675"/>
          <p14:tracePt t="20464" x="1655763" y="4483100"/>
          <p14:tracePt t="20474" x="1693863" y="4418013"/>
          <p14:tracePt t="20480" x="1720850" y="4370388"/>
          <p14:tracePt t="20488" x="1730375" y="4341813"/>
          <p14:tracePt t="20496" x="1739900" y="4313238"/>
          <p14:tracePt t="20504" x="1749425" y="4284663"/>
          <p14:tracePt t="20512" x="1758950" y="4256088"/>
          <p14:tracePt t="20520" x="1768475" y="4237038"/>
          <p14:tracePt t="20528" x="1778000" y="4219575"/>
          <p14:tracePt t="20536" x="1787525" y="4200525"/>
          <p14:tracePt t="20544" x="1825625" y="4143375"/>
          <p14:tracePt t="20552" x="1863725" y="4076700"/>
          <p14:tracePt t="20560" x="1919288" y="3992563"/>
          <p14:tracePt t="20568" x="1938338" y="3954463"/>
          <p14:tracePt t="20576" x="1976438" y="3878263"/>
          <p14:tracePt t="20584" x="2043113" y="3783013"/>
          <p14:tracePt t="20592" x="2119313" y="3679825"/>
          <p14:tracePt t="20596" x="2174875" y="3556000"/>
          <p14:tracePt t="20609" x="2222500" y="3433763"/>
          <p14:tracePt t="20618" x="2279650" y="3328988"/>
          <p14:tracePt t="20627" x="2317750" y="3244850"/>
          <p14:tracePt t="20634" x="2346325" y="3216275"/>
          <p14:tracePt t="20644" x="2355850" y="3187700"/>
          <p14:tracePt t="20649" x="2365375" y="3168650"/>
          <p14:tracePt t="20658" x="2365375" y="3159125"/>
          <p14:tracePt t="20664" x="2373313" y="3149600"/>
          <p14:tracePt t="20675" x="2373313" y="3140075"/>
          <p14:tracePt t="20680" x="2373313" y="3130550"/>
          <p14:tracePt t="20704" x="2392363" y="3111500"/>
          <p14:tracePt t="20712" x="2401888" y="3111500"/>
          <p14:tracePt t="20720" x="2420938" y="3092450"/>
          <p14:tracePt t="20728" x="2439988" y="3074988"/>
          <p14:tracePt t="20736" x="2478088" y="3036888"/>
          <p14:tracePt t="20744" x="2506663" y="3017838"/>
          <p14:tracePt t="20752" x="2525713" y="2998788"/>
          <p14:tracePt t="20760" x="2563813" y="2960688"/>
          <p14:tracePt t="20768" x="2609850" y="2922588"/>
          <p14:tracePt t="20777" x="2638425" y="2903538"/>
          <p14:tracePt t="20784" x="2647950" y="2894013"/>
          <p14:tracePt t="20897" x="2667000" y="2894013"/>
          <p14:tracePt t="20905" x="2686050" y="2894013"/>
          <p14:tracePt t="20921" x="2743200" y="2894013"/>
          <p14:tracePt t="20929" x="2800350" y="2894013"/>
          <p14:tracePt t="20937" x="2827338" y="2894013"/>
          <p14:tracePt t="20944" x="2884488" y="2913063"/>
          <p14:tracePt t="20953" x="2970213" y="2922588"/>
          <p14:tracePt t="20961" x="3046413" y="2922588"/>
          <p14:tracePt t="20969" x="3140075" y="2932113"/>
          <p14:tracePt t="20977" x="3244850" y="2951163"/>
          <p14:tracePt t="20984" x="3338513" y="2951163"/>
          <p14:tracePt t="20992" x="3433763" y="2960688"/>
          <p14:tracePt t="21000" x="3508375" y="2960688"/>
          <p14:tracePt t="21004" x="3584575" y="2960688"/>
          <p14:tracePt t="21016" x="3622675" y="2960688"/>
          <p14:tracePt t="21024" x="3651250" y="2960688"/>
          <p14:tracePt t="21032" x="3660775" y="2960688"/>
          <p14:tracePt t="21256" x="3651250" y="2960688"/>
          <p14:tracePt t="21264" x="3622675" y="2960688"/>
          <p14:tracePt t="21268" x="3575050" y="2960688"/>
          <p14:tracePt t="21276" x="3517900" y="2932113"/>
          <p14:tracePt t="21284" x="3433763" y="2932113"/>
          <p14:tracePt t="21288" x="3395663" y="2932113"/>
          <p14:tracePt t="21296" x="3357563" y="2932113"/>
          <p14:tracePt t="21304" x="3309938" y="2932113"/>
          <p14:tracePt t="21308" x="3281363" y="2922588"/>
          <p14:tracePt t="21409" x="3273425" y="2922588"/>
          <p14:tracePt t="21425" x="3254375" y="2922588"/>
          <p14:tracePt t="21433" x="3225800" y="2922588"/>
          <p14:tracePt t="21441" x="3206750" y="2922588"/>
          <p14:tracePt t="21449" x="3178175" y="2922588"/>
          <p14:tracePt t="21458" x="3159125" y="2922588"/>
          <p14:tracePt t="21464" x="3130550" y="2922588"/>
          <p14:tracePt t="21474" x="3073400" y="2922588"/>
          <p14:tracePt t="21480" x="3036888" y="2922588"/>
          <p14:tracePt t="21488" x="2998788" y="2913063"/>
          <p14:tracePt t="21496" x="2989263" y="2913063"/>
          <p14:tracePt t="21528" x="2979738" y="2913063"/>
          <p14:tracePt t="21593" x="2951163" y="2903538"/>
          <p14:tracePt t="21601" x="2932113" y="2903538"/>
          <p14:tracePt t="21617" x="2874963" y="2903538"/>
          <p14:tracePt t="21624" x="2846388" y="2903538"/>
          <p14:tracePt t="21633" x="2790825" y="2903538"/>
          <p14:tracePt t="21641" x="2762250" y="2903538"/>
          <p14:tracePt t="21648" x="2714625" y="2903538"/>
          <p14:tracePt t="21658" x="2686050" y="2894013"/>
          <p14:tracePt t="21664" x="2676525" y="2894013"/>
          <p14:tracePt t="21674" x="2667000" y="2894013"/>
          <p14:tracePt t="21737" x="2647950" y="2894013"/>
          <p14:tracePt t="21744" x="2600325" y="2894013"/>
          <p14:tracePt t="21761" x="2582863" y="2894013"/>
          <p14:tracePt t="21769" x="2544763" y="2894013"/>
          <p14:tracePt t="21777" x="2525713" y="2894013"/>
          <p14:tracePt t="21784" x="2478088" y="2894013"/>
          <p14:tracePt t="21793" x="2459038" y="2894013"/>
          <p14:tracePt t="21800" x="2439988" y="2894013"/>
          <p14:tracePt t="21809" x="2430463" y="2894013"/>
          <p14:tracePt t="21937" x="2487613" y="2903538"/>
          <p14:tracePt t="21944" x="2525713" y="2903538"/>
          <p14:tracePt t="21952" x="2573338" y="2903538"/>
          <p14:tracePt t="21960" x="2609850" y="2922588"/>
          <p14:tracePt t="21968" x="2657475" y="2922588"/>
          <p14:tracePt t="21976" x="2686050" y="2922588"/>
          <p14:tracePt t="21984" x="2695575" y="2922588"/>
          <p14:tracePt t="22122" x="2705100" y="2922588"/>
          <p14:tracePt t="22128" x="2705100" y="2941638"/>
          <p14:tracePt t="22144" x="2705100" y="2951163"/>
          <p14:tracePt t="22160" x="2705100" y="2960688"/>
          <p14:tracePt t="22168" x="2705100" y="2970213"/>
          <p14:tracePt t="22176" x="2724150" y="2989263"/>
          <p14:tracePt t="22184" x="2743200" y="3017838"/>
          <p14:tracePt t="22193" x="2800350" y="3065463"/>
          <p14:tracePt t="22200" x="2855913" y="3101975"/>
          <p14:tracePt t="22209" x="2989263" y="3178175"/>
          <p14:tracePt t="22216" x="3168650" y="3282950"/>
          <p14:tracePt t="22225" x="3462338" y="3405188"/>
          <p14:tracePt t="22232" x="3773488" y="3509963"/>
          <p14:tracePt t="22240" x="4086225" y="3594100"/>
          <p14:tracePt t="22248" x="4332288" y="3622675"/>
          <p14:tracePt t="22257" x="4540250" y="3641725"/>
          <p14:tracePt t="22275" x="4776788" y="3660775"/>
          <p14:tracePt t="22280" x="4852988" y="3660775"/>
          <p14:tracePt t="22288" x="4918075" y="3641725"/>
          <p14:tracePt t="22296" x="4946650" y="3603625"/>
          <p14:tracePt t="22300" x="4956175" y="3575050"/>
          <p14:tracePt t="22312" x="4956175" y="3546475"/>
          <p14:tracePt t="22320" x="4965700" y="3471863"/>
          <p14:tracePt t="22328" x="4965700" y="3433763"/>
          <p14:tracePt t="22336" x="4965700" y="3376613"/>
          <p14:tracePt t="22344" x="4965700" y="3357563"/>
          <p14:tracePt t="22352" x="4975225" y="3328988"/>
          <p14:tracePt t="22360" x="4975225" y="3311525"/>
          <p14:tracePt t="22368" x="4994275" y="3292475"/>
          <p14:tracePt t="22376" x="5022850" y="3244850"/>
          <p14:tracePt t="22393" x="5041900" y="3225800"/>
          <p14:tracePt t="22400" x="5051425" y="3216275"/>
          <p14:tracePt t="22489" x="5041900" y="3216275"/>
          <p14:tracePt t="22506" x="5013325" y="3216275"/>
          <p14:tracePt t="22515" x="4984750" y="3216275"/>
          <p14:tracePt t="22522" x="4946650" y="3216275"/>
          <p14:tracePt t="22530" x="4870450" y="3216275"/>
          <p14:tracePt t="22536" x="4795838" y="3216275"/>
          <p14:tracePt t="22544" x="4748213" y="3216275"/>
          <p14:tracePt t="22552" x="4719638" y="3206750"/>
          <p14:tracePt t="22560" x="4691063" y="3206750"/>
          <p14:tracePt t="22568" x="4625975" y="3178175"/>
          <p14:tracePt t="22576" x="4606925" y="3168650"/>
          <p14:tracePt t="22584" x="4587875" y="3168650"/>
          <p14:tracePt t="22632" x="4578350" y="3168650"/>
          <p14:tracePt t="22641" x="4559300" y="3168650"/>
          <p14:tracePt t="22648" x="4540250" y="3168650"/>
          <p14:tracePt t="22658" x="4511675" y="3168650"/>
          <p14:tracePt t="22665" x="4454525" y="3168650"/>
          <p14:tracePt t="22674" x="4406900" y="3168650"/>
          <p14:tracePt t="22681" x="4379913" y="3168650"/>
          <p14:tracePt t="22689" x="4351338" y="3168650"/>
          <p14:tracePt t="22697" x="4322763" y="3168650"/>
          <p14:tracePt t="22705" x="4303713" y="3168650"/>
          <p14:tracePt t="22770" x="4303713" y="3159125"/>
          <p14:tracePt t="22794" x="4322763" y="3149600"/>
          <p14:tracePt t="22800" x="4322763" y="3140075"/>
          <p14:tracePt t="22809" x="4351338" y="3130550"/>
          <p14:tracePt t="22816" x="4398963" y="3111500"/>
          <p14:tracePt t="22825" x="4445000" y="3111500"/>
          <p14:tracePt t="22832" x="4502150" y="3101975"/>
          <p14:tracePt t="22841" x="4549775" y="3074988"/>
          <p14:tracePt t="22848" x="4625975" y="3074988"/>
          <p14:tracePt t="22859" x="4652963" y="3074988"/>
          <p14:tracePt t="22864" x="4700588" y="3065463"/>
          <p14:tracePt t="22874" x="4729163" y="3055938"/>
          <p14:tracePt t="22880" x="4748213" y="3046413"/>
          <p14:tracePt t="22889" x="4795838" y="3036888"/>
          <p14:tracePt t="22896" x="4833938" y="3027363"/>
          <p14:tracePt t="22905" x="4879975" y="3017838"/>
          <p14:tracePt t="22912" x="4908550" y="3017838"/>
          <p14:tracePt t="22920" x="4956175" y="2989263"/>
          <p14:tracePt t="22924" x="5032375" y="2979738"/>
          <p14:tracePt t="22936" x="5080000" y="2979738"/>
          <p14:tracePt t="22944" x="5164138" y="2979738"/>
          <p14:tracePt t="22953" x="5278438" y="2979738"/>
          <p14:tracePt t="22960" x="5391150" y="2979738"/>
          <p14:tracePt t="22968" x="5524500" y="2979738"/>
          <p14:tracePt t="22976" x="5637213" y="2979738"/>
          <p14:tracePt t="22984" x="5732463" y="2979738"/>
          <p14:tracePt t="22993" x="5788025" y="2979738"/>
          <p14:tracePt t="23000" x="5807075" y="2979738"/>
          <p14:tracePt t="23064" x="5797550" y="2979738"/>
          <p14:tracePt t="23080" x="5778500" y="2970213"/>
          <p14:tracePt t="23088" x="5759450" y="2970213"/>
          <p14:tracePt t="23092" x="5732463" y="2970213"/>
          <p14:tracePt t="23104" x="5703888" y="2970213"/>
          <p14:tracePt t="23112" x="5665788" y="2970213"/>
          <p14:tracePt t="23120" x="5608638" y="2970213"/>
          <p14:tracePt t="23128" x="5561013" y="2970213"/>
          <p14:tracePt t="23136" x="5524500" y="2970213"/>
          <p14:tracePt t="23144" x="5448300" y="2970213"/>
          <p14:tracePt t="23152" x="5372100" y="2970213"/>
          <p14:tracePt t="23160" x="5287963" y="2951163"/>
          <p14:tracePt t="23168" x="5192713" y="2941638"/>
          <p14:tracePt t="23176" x="5097463" y="2922588"/>
          <p14:tracePt t="23184" x="5013325" y="2913063"/>
          <p14:tracePt t="23192" x="4918075" y="2884488"/>
          <p14:tracePt t="23200" x="4833938" y="2874963"/>
          <p14:tracePt t="23209" x="4776788" y="2857500"/>
          <p14:tracePt t="23216" x="4710113" y="2847975"/>
          <p14:tracePt t="23225" x="4681538" y="2847975"/>
          <p14:tracePt t="23232" x="4662488" y="2838450"/>
          <p14:tracePt t="23240" x="4652963" y="2838450"/>
          <p14:tracePt t="23473" x="4643438" y="2838450"/>
          <p14:tracePt t="23497" x="4625975" y="2838450"/>
          <p14:tracePt t="23509" x="4587875" y="2838450"/>
          <p14:tracePt t="23516" x="4568825" y="2847975"/>
          <p14:tracePt t="23520" x="4559300" y="2857500"/>
          <p14:tracePt t="23634" x="4578350" y="2857500"/>
          <p14:tracePt t="23644" x="4587875" y="2857500"/>
          <p14:tracePt t="24149" x="4597400" y="2857500"/>
          <p14:tracePt t="24340" x="4625975" y="2857500"/>
          <p14:tracePt t="24352" x="4643438" y="2847975"/>
          <p14:tracePt t="24360" x="4672013" y="2838450"/>
          <p14:tracePt t="24368" x="4700588" y="2828925"/>
          <p14:tracePt t="24377" x="4738688" y="2819400"/>
          <p14:tracePt t="24384" x="4805363" y="2819400"/>
          <p14:tracePt t="24389" x="4843463" y="2809875"/>
          <p14:tracePt t="24396" x="4908550" y="2809875"/>
          <p14:tracePt t="24404" x="4984750" y="2809875"/>
          <p14:tracePt t="24412" x="5051425" y="2781300"/>
          <p14:tracePt t="24420" x="5116513" y="2762250"/>
          <p14:tracePt t="24428" x="5173663" y="2752725"/>
          <p14:tracePt t="24436" x="5240338" y="2724150"/>
          <p14:tracePt t="24444" x="5314950" y="2724150"/>
          <p14:tracePt t="24448" x="5381625" y="2714625"/>
          <p14:tracePt t="24458" x="5438775" y="2686050"/>
          <p14:tracePt t="24464" x="5524500" y="2686050"/>
          <p14:tracePt t="24473" x="5599113" y="2676525"/>
          <p14:tracePt t="24480" x="5675313" y="2667000"/>
          <p14:tracePt t="24488" x="5741988" y="2667000"/>
          <p14:tracePt t="24496" x="5797550" y="2667000"/>
          <p14:tracePt t="24504" x="5873750" y="2667000"/>
          <p14:tracePt t="24508" x="5911850" y="2667000"/>
          <p14:tracePt t="24520" x="5969000" y="2667000"/>
          <p14:tracePt t="24528" x="6062663" y="2667000"/>
          <p14:tracePt t="24536" x="6100763" y="2667000"/>
          <p14:tracePt t="24544" x="6157913" y="2667000"/>
          <p14:tracePt t="24616" x="6167438" y="2657475"/>
          <p14:tracePt t="24673" x="6157913" y="2657475"/>
          <p14:tracePt t="24689" x="6129338" y="2676525"/>
          <p14:tracePt t="24696" x="6091238" y="2705100"/>
          <p14:tracePt t="24705" x="6043613" y="2743200"/>
          <p14:tracePt t="24713" x="6005513" y="2790825"/>
          <p14:tracePt t="24720" x="5978525" y="2828925"/>
          <p14:tracePt t="24728" x="5940425" y="2857500"/>
          <p14:tracePt t="24736" x="5921375" y="2894013"/>
          <p14:tracePt t="24744" x="5902325" y="2932113"/>
          <p14:tracePt t="24752" x="5892800" y="2951163"/>
          <p14:tracePt t="24760" x="5892800" y="2989263"/>
          <p14:tracePt t="24768" x="5892800" y="2998788"/>
          <p14:tracePt t="24776" x="5892800" y="3008313"/>
          <p14:tracePt t="24784" x="5892800" y="3017838"/>
          <p14:tracePt t="24792" x="5892800" y="3027363"/>
          <p14:tracePt t="24800" x="5902325" y="3055938"/>
          <p14:tracePt t="24809" x="5911850" y="3055938"/>
          <p14:tracePt t="24816" x="5949950" y="3065463"/>
          <p14:tracePt t="24820" x="5986463" y="3074988"/>
          <p14:tracePt t="24832" x="6024563" y="3074988"/>
          <p14:tracePt t="24840" x="6062663" y="3074988"/>
          <p14:tracePt t="24848" x="6081713" y="3074988"/>
          <p14:tracePt t="24858" x="6100763" y="3074988"/>
          <p14:tracePt t="24864" x="6110288" y="3074988"/>
          <p14:tracePt t="24880" x="6119813" y="3074988"/>
          <p14:tracePt t="24913" x="6129338" y="3074988"/>
          <p14:tracePt t="24929" x="6176963" y="3074988"/>
          <p14:tracePt t="24937" x="6213475" y="3074988"/>
          <p14:tracePt t="24945" x="6289675" y="3111500"/>
          <p14:tracePt t="24953" x="6413500" y="3140075"/>
          <p14:tracePt t="24961" x="6564313" y="3178175"/>
          <p14:tracePt t="24969" x="6734175" y="3225800"/>
          <p14:tracePt t="24978" x="6913563" y="3254375"/>
          <p14:tracePt t="24985" x="7065963" y="3282950"/>
          <p14:tracePt t="24993" x="7197725" y="3302000"/>
          <p14:tracePt t="25000" x="7312025" y="3302000"/>
          <p14:tracePt t="25009" x="7339013" y="3302000"/>
          <p14:tracePt t="25016" x="7348538" y="3302000"/>
          <p14:tracePt t="25097" x="7367588" y="3302000"/>
          <p14:tracePt t="25105" x="7386638" y="3302000"/>
          <p14:tracePt t="25113" x="7415213" y="3302000"/>
          <p14:tracePt t="25121" x="7472363" y="3282950"/>
          <p14:tracePt t="25128" x="7539038" y="3273425"/>
          <p14:tracePt t="25133" x="7594600" y="3273425"/>
          <p14:tracePt t="25144" x="7661275" y="3263900"/>
          <p14:tracePt t="25152" x="7699375" y="3263900"/>
          <p14:tracePt t="25160" x="7727950" y="3254375"/>
          <p14:tracePt t="25168" x="7747000" y="3244850"/>
          <p14:tracePt t="25176" x="7766050" y="3244850"/>
          <p14:tracePt t="25184" x="7785100" y="3235325"/>
          <p14:tracePt t="25200" x="7802563" y="3216275"/>
          <p14:tracePt t="25209" x="7812088" y="3206750"/>
          <p14:tracePt t="25216" x="7821613" y="3187700"/>
          <p14:tracePt t="25224" x="7850188" y="3149600"/>
          <p14:tracePt t="25232" x="7859713" y="3121025"/>
          <p14:tracePt t="25240" x="7878763" y="3092450"/>
          <p14:tracePt t="25248" x="7907338" y="3055938"/>
          <p14:tracePt t="25258" x="7964488" y="2970213"/>
          <p14:tracePt t="25264" x="7993063" y="2941638"/>
          <p14:tracePt t="25274" x="7993063" y="2932113"/>
          <p14:tracePt t="25280" x="8012113" y="2913063"/>
          <p14:tracePt t="25289" x="8048625" y="2865438"/>
          <p14:tracePt t="25296" x="8048625" y="2857500"/>
          <p14:tracePt t="25304" x="8058150" y="2847975"/>
          <p14:tracePt t="25312" x="8067675" y="2838450"/>
          <p14:tracePt t="25320" x="8067675" y="2828925"/>
          <p14:tracePt t="25324" x="8067675" y="2819400"/>
          <p14:tracePt t="25338" x="8067675" y="2809875"/>
          <p14:tracePt t="25346" x="8077200" y="2800350"/>
          <p14:tracePt t="25440" x="8058150" y="2819400"/>
          <p14:tracePt t="25456" x="8002588" y="2857500"/>
          <p14:tracePt t="25464" x="7974013" y="2865438"/>
          <p14:tracePt t="25472" x="7916863" y="2894013"/>
          <p14:tracePt t="25480" x="7775575" y="2941638"/>
          <p14:tracePt t="25488" x="7623175" y="2989263"/>
          <p14:tracePt t="25496" x="7472363" y="3036888"/>
          <p14:tracePt t="25505" x="7292975" y="3084513"/>
          <p14:tracePt t="25512" x="7140575" y="3111500"/>
          <p14:tracePt t="25520" x="7008813" y="3121025"/>
          <p14:tracePt t="25528" x="6894513" y="3140075"/>
          <p14:tracePt t="25536" x="6772275" y="3168650"/>
          <p14:tracePt t="25544" x="6677025" y="3178175"/>
          <p14:tracePt t="25552" x="6573838" y="3206750"/>
          <p14:tracePt t="25560" x="6478588" y="3235325"/>
          <p14:tracePt t="25568" x="6375400" y="3263900"/>
          <p14:tracePt t="25577" x="6261100" y="3282950"/>
          <p14:tracePt t="25584" x="6157913" y="3311525"/>
          <p14:tracePt t="25588" x="6081713" y="3338513"/>
          <p14:tracePt t="25600" x="5978525" y="3376613"/>
          <p14:tracePt t="25608" x="5892800" y="3424238"/>
          <p14:tracePt t="25616" x="5826125" y="3462338"/>
          <p14:tracePt t="25625" x="5759450" y="3500438"/>
          <p14:tracePt t="25632" x="5703888" y="3519488"/>
          <p14:tracePt t="25641" x="5637213" y="3538538"/>
          <p14:tracePt t="25648" x="5570538" y="3556000"/>
          <p14:tracePt t="25658" x="5532438" y="3565525"/>
          <p14:tracePt t="25666" x="5476875" y="3565525"/>
          <p14:tracePt t="25675" x="5410200" y="3575050"/>
          <p14:tracePt t="25682" x="5334000" y="3594100"/>
          <p14:tracePt t="25690" x="5230813" y="3603625"/>
          <p14:tracePt t="25698" x="5116513" y="3622675"/>
          <p14:tracePt t="25705" x="4965700" y="3622675"/>
          <p14:tracePt t="25713" x="4814888" y="3622675"/>
          <p14:tracePt t="25720" x="4625975" y="3622675"/>
          <p14:tracePt t="25728" x="4445000" y="3622675"/>
          <p14:tracePt t="25736" x="4237038" y="3622675"/>
          <p14:tracePt t="25744" x="4029075" y="3622675"/>
          <p14:tracePt t="25752" x="3802063" y="3622675"/>
          <p14:tracePt t="25760" x="3594100" y="3632200"/>
          <p14:tracePt t="25768" x="3386138" y="3651250"/>
          <p14:tracePt t="25777" x="3235325" y="3651250"/>
          <p14:tracePt t="25780" x="3082925" y="3679825"/>
          <p14:tracePt t="25793" x="2932113" y="3698875"/>
          <p14:tracePt t="25800" x="2790825" y="3727450"/>
          <p14:tracePt t="25809" x="2657475" y="3756025"/>
          <p14:tracePt t="25816" x="2525713" y="3773488"/>
          <p14:tracePt t="25824" x="2382838" y="3802063"/>
          <p14:tracePt t="25832" x="2270125" y="3811588"/>
          <p14:tracePt t="25840" x="2174875" y="3830638"/>
          <p14:tracePt t="25848" x="2100263" y="3830638"/>
          <p14:tracePt t="25858" x="2014538" y="3830638"/>
          <p14:tracePt t="25864" x="1985963" y="3830638"/>
          <p14:tracePt t="25872" x="1957388" y="3830638"/>
          <p14:tracePt t="25880" x="1928813" y="3830638"/>
          <p14:tracePt t="25888" x="1919288" y="3830638"/>
          <p14:tracePt t="25896" x="1911350" y="3830638"/>
          <p14:tracePt t="25904" x="1901825" y="3830638"/>
          <p14:tracePt t="25936" x="1854200" y="3830638"/>
          <p14:tracePt t="25944" x="1816100" y="3830638"/>
          <p14:tracePt t="25952" x="1758950" y="3830638"/>
          <p14:tracePt t="25960" x="1674813" y="3830638"/>
          <p14:tracePt t="25968" x="1646238" y="3830638"/>
          <p14:tracePt t="25972" x="1589088" y="3830638"/>
          <p14:tracePt t="25984" x="1522413" y="3802063"/>
          <p14:tracePt t="25993" x="1493838" y="3792538"/>
          <p14:tracePt t="26000" x="1466850" y="3783013"/>
          <p14:tracePt t="26008" x="1447800" y="3765550"/>
          <p14:tracePt t="26106" x="1447800" y="3746500"/>
          <p14:tracePt t="26116" x="1419225" y="3679825"/>
          <p14:tracePt t="26122" x="1381125" y="3603625"/>
          <p14:tracePt t="26130" x="1343025" y="3546475"/>
          <p14:tracePt t="26136" x="1304925" y="3500438"/>
          <p14:tracePt t="26144" x="1257300" y="3462338"/>
          <p14:tracePt t="26152" x="1239838" y="3462338"/>
          <p14:tracePt t="26160" x="1220788" y="3452813"/>
          <p14:tracePt t="26176" x="1211263" y="3452813"/>
          <p14:tracePt t="26297" x="1201738" y="3452813"/>
          <p14:tracePt t="26305" x="1182688" y="3443288"/>
          <p14:tracePt t="26313" x="1163638" y="3433763"/>
          <p14:tracePt t="26321" x="1154113" y="3433763"/>
          <p14:tracePt t="26328" x="1135063" y="3433763"/>
          <p14:tracePt t="26336" x="1135063" y="3424238"/>
          <p14:tracePt t="26464" x="1144588" y="3414713"/>
          <p14:tracePt t="26472" x="1192213" y="3414713"/>
          <p14:tracePt t="26476" x="1211263" y="3414713"/>
          <p14:tracePt t="26489" x="1247775" y="3414713"/>
          <p14:tracePt t="26496" x="1285875" y="3414713"/>
          <p14:tracePt t="26504" x="1323975" y="3414713"/>
          <p14:tracePt t="26512" x="1352550" y="3414713"/>
          <p14:tracePt t="26520" x="1371600" y="3405188"/>
          <p14:tracePt t="26528" x="1390650" y="3405188"/>
          <p14:tracePt t="26536" x="1419225" y="3395663"/>
          <p14:tracePt t="26544" x="1438275" y="3395663"/>
          <p14:tracePt t="26552" x="1474788" y="3386138"/>
          <p14:tracePt t="26560" x="1503363" y="3386138"/>
          <p14:tracePt t="26569" x="1541463" y="3386138"/>
          <p14:tracePt t="26576" x="1579563" y="3386138"/>
          <p14:tracePt t="26584" x="1636713" y="3386138"/>
          <p14:tracePt t="26593" x="1711325" y="3386138"/>
          <p14:tracePt t="26600" x="1787525" y="3386138"/>
          <p14:tracePt t="26608" x="1816100" y="3386138"/>
          <p14:tracePt t="26616" x="1844675" y="3386138"/>
          <p14:tracePt t="26625" x="1863725" y="3386138"/>
          <p14:tracePt t="26632" x="1873250" y="3386138"/>
          <p14:tracePt t="26785" x="1901825" y="3386138"/>
          <p14:tracePt t="26800" x="1928813" y="3386138"/>
          <p14:tracePt t="26808" x="1976438" y="3386138"/>
          <p14:tracePt t="26816" x="2005013" y="3386138"/>
          <p14:tracePt t="26824" x="2043113" y="3386138"/>
          <p14:tracePt t="26832" x="2062163" y="3386138"/>
          <p14:tracePt t="26840" x="2081213" y="3386138"/>
          <p14:tracePt t="26873" x="2090738" y="3386138"/>
          <p14:tracePt t="26994" x="2109788" y="3386138"/>
          <p14:tracePt t="27001" x="2138363" y="3386138"/>
          <p14:tracePt t="27009" x="2165350" y="3376613"/>
          <p14:tracePt t="27016" x="2184400" y="3357563"/>
          <p14:tracePt t="27024" x="2193925" y="3357563"/>
          <p14:tracePt t="27032" x="2203450" y="3348038"/>
          <p14:tracePt t="27041" x="2232025" y="3338513"/>
          <p14:tracePt t="27057" x="2241550" y="3328988"/>
          <p14:tracePt t="27136" x="2260600" y="3319463"/>
          <p14:tracePt t="27144" x="2279650" y="3319463"/>
          <p14:tracePt t="27153" x="2308225" y="3311525"/>
          <p14:tracePt t="27160" x="2336800" y="3311525"/>
          <p14:tracePt t="27168" x="2346325" y="3302000"/>
          <p14:tracePt t="27176" x="2365375" y="3302000"/>
          <p14:tracePt t="27184" x="2373313" y="3292475"/>
          <p14:tracePt t="27193" x="2401888" y="3292475"/>
          <p14:tracePt t="27200" x="2420938" y="3292475"/>
          <p14:tracePt t="27208" x="2449513" y="3292475"/>
          <p14:tracePt t="27224" x="2468563" y="3292475"/>
          <p14:tracePt t="27305" x="2478088" y="3292475"/>
          <p14:tracePt t="27321" x="2497138" y="3292475"/>
          <p14:tracePt t="27328" x="2544763" y="3292475"/>
          <p14:tracePt t="27336" x="2600325" y="3292475"/>
          <p14:tracePt t="27344" x="2628900" y="3292475"/>
          <p14:tracePt t="27352" x="2657475" y="3292475"/>
          <p14:tracePt t="27360" x="2676525" y="3292475"/>
          <p14:tracePt t="27376" x="2686050" y="3292475"/>
          <p14:tracePt t="27457" x="2695575" y="3292475"/>
          <p14:tracePt t="27473" x="2695575" y="3302000"/>
          <p14:tracePt t="27480" x="2686050" y="3311525"/>
          <p14:tracePt t="28100" x="2676525" y="3311525"/>
          <p14:tracePt t="28108" x="2695575" y="3311525"/>
          <p14:tracePt t="28124" x="2724150" y="3311525"/>
          <p14:tracePt t="28132" x="2743200" y="3311525"/>
          <p14:tracePt t="28148" x="2752725" y="3311525"/>
          <p14:tracePt t="28164" x="2771775" y="3311525"/>
          <p14:tracePt t="28173" x="2781300" y="3311525"/>
          <p14:tracePt t="28180" x="2809875" y="3311525"/>
          <p14:tracePt t="28188" x="2827338" y="3311525"/>
          <p14:tracePt t="28196" x="2855913" y="3311525"/>
          <p14:tracePt t="28200" x="2884488" y="3319463"/>
          <p14:tracePt t="28204" x="2932113" y="3328988"/>
          <p14:tracePt t="28216" x="2960688" y="3328988"/>
          <p14:tracePt t="28225" x="2989263" y="3338513"/>
          <p14:tracePt t="28232" x="3008313" y="3338513"/>
          <p14:tracePt t="28241" x="3036888" y="3338513"/>
          <p14:tracePt t="28248" x="3046413" y="3338513"/>
          <p14:tracePt t="28258" x="3073400" y="3338513"/>
          <p14:tracePt t="28264" x="3092450" y="3338513"/>
          <p14:tracePt t="28273" x="3111500" y="3338513"/>
          <p14:tracePt t="28280" x="3149600" y="3338513"/>
          <p14:tracePt t="28289" x="3187700" y="3338513"/>
          <p14:tracePt t="28296" x="3216275" y="3338513"/>
          <p14:tracePt t="28305" x="3244850" y="3338513"/>
          <p14:tracePt t="28312" x="3290888" y="3338513"/>
          <p14:tracePt t="28320" x="3328988" y="3338513"/>
          <p14:tracePt t="28328" x="3376613" y="3338513"/>
          <p14:tracePt t="28336" x="3405188" y="3338513"/>
          <p14:tracePt t="28344" x="3414713" y="3338513"/>
          <p14:tracePt t="28505" x="3424238" y="3338513"/>
          <p14:tracePt t="28625" x="3471863" y="3338513"/>
          <p14:tracePt t="28649" x="3546475" y="3357563"/>
          <p14:tracePt t="28656" x="3603625" y="3367088"/>
          <p14:tracePt t="28664" x="3651250" y="3376613"/>
          <p14:tracePt t="28672" x="3725863" y="3376613"/>
          <p14:tracePt t="28680" x="3802063" y="3376613"/>
          <p14:tracePt t="28696" x="3859213" y="3376613"/>
          <p14:tracePt t="28700" x="3906838" y="3386138"/>
          <p14:tracePt t="28704" x="3962400" y="3405188"/>
          <p14:tracePt t="28712" x="4000500" y="3405188"/>
          <p14:tracePt t="28720" x="4019550" y="3405188"/>
          <p14:tracePt t="28849" x="4048125" y="3405188"/>
          <p14:tracePt t="28864" x="4067175" y="3405188"/>
          <p14:tracePt t="28880" x="4086225" y="3395663"/>
          <p14:tracePt t="28888" x="4095750" y="3395663"/>
          <p14:tracePt t="28896" x="4114800" y="3386138"/>
          <p14:tracePt t="28905" x="4133850" y="3386138"/>
          <p14:tracePt t="28912" x="4143375" y="3386138"/>
          <p14:tracePt t="28916" x="4162425" y="3367088"/>
          <p14:tracePt t="28941" x="4179888" y="3357563"/>
          <p14:tracePt t="28957" x="4189413" y="3357563"/>
          <p14:tracePt t="28973" x="4198938" y="3348038"/>
          <p14:tracePt t="29040" x="4208463" y="3348038"/>
          <p14:tracePt t="29048" x="4246563" y="3338513"/>
          <p14:tracePt t="29057" x="4275138" y="3338513"/>
          <p14:tracePt t="29064" x="4332288" y="3338513"/>
          <p14:tracePt t="29072" x="4370388" y="3338513"/>
          <p14:tracePt t="29080" x="4398963" y="3338513"/>
          <p14:tracePt t="29088" x="4435475" y="3338513"/>
          <p14:tracePt t="29096" x="4454525" y="3338513"/>
          <p14:tracePt t="29248" x="4483100" y="3338513"/>
          <p14:tracePt t="29256" x="4521200" y="3338513"/>
          <p14:tracePt t="29273" x="4578350" y="3338513"/>
          <p14:tracePt t="29280" x="4606925" y="3338513"/>
          <p14:tracePt t="29288" x="4625975" y="3338513"/>
          <p14:tracePt t="29297" x="4652963" y="3328988"/>
          <p14:tracePt t="29305" x="4672013" y="3328988"/>
          <p14:tracePt t="29309" x="4681538" y="3328988"/>
          <p14:tracePt t="29344" x="4691063" y="3328988"/>
          <p14:tracePt t="29909" x="4719638" y="3328988"/>
          <p14:tracePt t="29921" x="4824413" y="3328988"/>
          <p14:tracePt t="29925" x="4956175" y="3348038"/>
          <p14:tracePt t="29929" x="5080000" y="3376613"/>
          <p14:tracePt t="29932" x="5087938" y="3376613"/>
          <p14:tracePt t="29941" x="5097463" y="3376613"/>
          <p14:tracePt t="29952" x="5106988" y="3376613"/>
          <p14:tracePt t="29957" x="5135563" y="3376613"/>
          <p14:tracePt t="29964" x="5154613" y="3376613"/>
          <p14:tracePt t="29972" x="5192713" y="3376613"/>
          <p14:tracePt t="29980" x="5211763" y="3376613"/>
          <p14:tracePt t="29988" x="5249863" y="3376613"/>
          <p14:tracePt t="29996" x="5278438" y="3376613"/>
          <p14:tracePt t="30004" x="5297488" y="3376613"/>
          <p14:tracePt t="30012" x="5305425" y="3376613"/>
          <p14:tracePt t="30048" x="5314950" y="3376613"/>
          <p14:tracePt t="30064" x="5324475" y="3376613"/>
          <p14:tracePt t="30072" x="5334000" y="3376613"/>
          <p14:tracePt t="30080" x="5353050" y="3376613"/>
          <p14:tracePt t="30088" x="5391150" y="3376613"/>
          <p14:tracePt t="30096" x="5419725" y="3376613"/>
          <p14:tracePt t="30104" x="5467350" y="3376613"/>
          <p14:tracePt t="30112" x="5495925" y="3376613"/>
          <p14:tracePt t="30120" x="5514975" y="3376613"/>
          <p14:tracePt t="30128" x="5532438" y="3376613"/>
          <p14:tracePt t="30352" x="5541963" y="3376613"/>
          <p14:tracePt t="30360" x="5551488" y="3376613"/>
          <p14:tracePt t="30377" x="5580063" y="3376613"/>
          <p14:tracePt t="30384" x="5599113" y="3376613"/>
          <p14:tracePt t="30392" x="5627688" y="3376613"/>
          <p14:tracePt t="30401" x="5646738" y="3376613"/>
          <p14:tracePt t="30433" x="5665788" y="3376613"/>
          <p14:tracePt t="30436" x="5684838" y="3376613"/>
          <p14:tracePt t="30449" x="5703888" y="3376613"/>
          <p14:tracePt t="30461" x="5713413" y="3376613"/>
          <p14:tracePt t="30464" x="5722938" y="3376613"/>
          <p14:tracePt t="30473" x="5741988" y="3367088"/>
          <p14:tracePt t="30481" x="5751513" y="3367088"/>
          <p14:tracePt t="30485" x="5768975" y="3367088"/>
          <p14:tracePt t="30489" x="5778500" y="3357563"/>
          <p14:tracePt t="30497" x="5797550" y="3348038"/>
          <p14:tracePt t="30505" x="5816600" y="3338513"/>
          <p14:tracePt t="30528" x="5845175" y="3338513"/>
          <p14:tracePt t="30536" x="5873750" y="3338513"/>
          <p14:tracePt t="30544" x="5892800" y="3328988"/>
          <p14:tracePt t="30665" x="5911850" y="3328988"/>
          <p14:tracePt t="30673" x="5930900" y="3319463"/>
          <p14:tracePt t="30688" x="5949950" y="3311525"/>
          <p14:tracePt t="30696" x="5959475" y="3311525"/>
          <p14:tracePt t="30704" x="5986463" y="3311525"/>
          <p14:tracePt t="30712" x="6015038" y="3311525"/>
          <p14:tracePt t="30720" x="6043613" y="3311525"/>
          <p14:tracePt t="30724" x="6091238" y="3311525"/>
          <p14:tracePt t="30736" x="6129338" y="3311525"/>
          <p14:tracePt t="30744" x="6157913" y="3311525"/>
          <p14:tracePt t="30752" x="6205538" y="3319463"/>
          <p14:tracePt t="30760" x="6223000" y="3328988"/>
          <p14:tracePt t="30768" x="6251575" y="3328988"/>
          <p14:tracePt t="30776" x="6261100" y="3328988"/>
          <p14:tracePt t="30784" x="6270625" y="3328988"/>
          <p14:tracePt t="30792" x="6280150" y="3328988"/>
          <p14:tracePt t="30840" x="6289675" y="3338513"/>
          <p14:tracePt t="30857" x="6318250" y="3367088"/>
          <p14:tracePt t="30864" x="6346825" y="3376613"/>
          <p14:tracePt t="30872" x="6403975" y="3395663"/>
          <p14:tracePt t="30880" x="6450013" y="3405188"/>
          <p14:tracePt t="30888" x="6516688" y="3414713"/>
          <p14:tracePt t="30896" x="6545263" y="3414713"/>
          <p14:tracePt t="30904" x="6564313" y="3424238"/>
          <p14:tracePt t="30912" x="6573838" y="3424238"/>
          <p14:tracePt t="31650" x="6573838" y="3433763"/>
          <p14:tracePt t="31657" x="6564313" y="3452813"/>
          <p14:tracePt t="31664" x="6554788" y="3462338"/>
          <p14:tracePt t="31672" x="6516688" y="3481388"/>
          <p14:tracePt t="31680" x="6450013" y="3500438"/>
          <p14:tracePt t="31688" x="6423025" y="3529013"/>
          <p14:tracePt t="31696" x="6337300" y="3575050"/>
          <p14:tracePt t="31700" x="6223000" y="3651250"/>
          <p14:tracePt t="31708" x="6015038" y="3756025"/>
          <p14:tracePt t="31716" x="5751513" y="3897313"/>
          <p14:tracePt t="31724" x="5448300" y="4067175"/>
          <p14:tracePt t="31732" x="5116513" y="4246563"/>
          <p14:tracePt t="31741" x="4757738" y="4408488"/>
          <p14:tracePt t="31748" x="4351338" y="4568825"/>
          <p14:tracePt t="31752" x="3990975" y="4700588"/>
          <p14:tracePt t="31757" x="3641725" y="4814888"/>
          <p14:tracePt t="31768" x="3367088" y="4910138"/>
          <p14:tracePt t="31777" x="3168650" y="4984750"/>
          <p14:tracePt t="31784" x="3008313" y="5022850"/>
          <p14:tracePt t="31792" x="2913063" y="5051425"/>
          <p14:tracePt t="31800" x="2903538" y="5060950"/>
          <p14:tracePt t="31809" x="2894013" y="5060950"/>
          <p14:tracePt t="31888" x="2884488" y="5060950"/>
          <p14:tracePt t="31897" x="2855913" y="5060950"/>
          <p14:tracePt t="31905" x="2836863" y="5060950"/>
          <p14:tracePt t="31912" x="2800350" y="5060950"/>
          <p14:tracePt t="31921" x="2733675" y="5051425"/>
          <p14:tracePt t="31928" x="2676525" y="5051425"/>
          <p14:tracePt t="31936" x="2600325" y="5032375"/>
          <p14:tracePt t="31944" x="2554288" y="5032375"/>
          <p14:tracePt t="31952" x="2516188" y="5032375"/>
          <p14:tracePt t="31960" x="2497138" y="5022850"/>
          <p14:tracePt t="31968" x="2487613" y="5022850"/>
          <p14:tracePt t="31977" x="2478088" y="5022850"/>
          <p14:tracePt t="32041" x="2459038" y="5013325"/>
          <p14:tracePt t="32057" x="2430463" y="5013325"/>
          <p14:tracePt t="32064" x="2401888" y="5013325"/>
          <p14:tracePt t="32073" x="2365375" y="5013325"/>
          <p14:tracePt t="32089" x="2346325" y="5013325"/>
          <p14:tracePt t="32096" x="2327275" y="5013325"/>
          <p14:tracePt t="32105" x="2317750" y="5013325"/>
          <p14:tracePt t="32128" x="2308225" y="5013325"/>
          <p14:tracePt t="32467" x="2289175" y="5013325"/>
          <p14:tracePt t="32473" x="2241550" y="5032375"/>
          <p14:tracePt t="32481" x="2212975" y="5070475"/>
          <p14:tracePt t="32489" x="2174875" y="5099050"/>
          <p14:tracePt t="32496" x="2109788" y="5183188"/>
          <p14:tracePt t="32505" x="2052638" y="5259388"/>
          <p14:tracePt t="32512" x="2033588" y="5307013"/>
          <p14:tracePt t="32520" x="1966913" y="5391150"/>
          <p14:tracePt t="32528" x="1919288" y="5457825"/>
          <p14:tracePt t="32536" x="1806575" y="5600700"/>
          <p14:tracePt t="32544" x="1711325" y="5761038"/>
          <p14:tracePt t="32552" x="1589088" y="5969000"/>
          <p14:tracePt t="32560" x="1447800" y="6224588"/>
          <p14:tracePt t="32568" x="1276350" y="6526213"/>
          <p14:tracePt t="32577" x="1106488" y="6829425"/>
          <p14:tracePt t="33186" x="785813" y="6829425"/>
          <p14:tracePt t="33194" x="793750" y="6791325"/>
          <p14:tracePt t="33209" x="831850" y="6735763"/>
          <p14:tracePt t="33216" x="869950" y="6669088"/>
          <p14:tracePt t="33225" x="917575" y="6602413"/>
          <p14:tracePt t="33233" x="955675" y="6535738"/>
          <p14:tracePt t="33241" x="984250" y="6499225"/>
          <p14:tracePt t="42608" x="1154113" y="6375400"/>
          <p14:tracePt t="42624" x="1579563" y="5892800"/>
          <p14:tracePt t="42628" x="1787525" y="5608638"/>
          <p14:tracePt t="42636" x="1816100" y="5581650"/>
          <p14:tracePt t="42644" x="1825625" y="5562600"/>
          <p14:tracePt t="42648" x="1835150" y="5543550"/>
          <p14:tracePt t="42652" x="1844675" y="5534025"/>
          <p14:tracePt t="42656" x="1844675" y="5524500"/>
          <p14:tracePt t="42661" x="1854200" y="5514975"/>
          <p14:tracePt t="42664" x="1863725" y="5505450"/>
          <p14:tracePt t="42672" x="1873250" y="5495925"/>
          <p14:tracePt t="42753" x="1882775" y="5495925"/>
          <p14:tracePt t="42785" x="1873250" y="5505450"/>
          <p14:tracePt t="42793" x="1863725" y="5514975"/>
          <p14:tracePt t="42809" x="1854200" y="5514975"/>
          <p14:tracePt t="42897" x="1844675" y="5524500"/>
          <p14:tracePt t="43008" x="1844675" y="5543550"/>
          <p14:tracePt t="43016" x="1844675" y="5562600"/>
          <p14:tracePt t="43041" x="1844675" y="5572125"/>
          <p14:tracePt t="43049" x="1835150" y="5600700"/>
          <p14:tracePt t="43057" x="1825625" y="5618163"/>
          <p14:tracePt t="43064" x="1825625" y="5646738"/>
          <p14:tracePt t="43073" x="1825625" y="5684838"/>
          <p14:tracePt t="43080" x="1825625" y="5741988"/>
          <p14:tracePt t="43088" x="1825625" y="5780088"/>
          <p14:tracePt t="43096" x="1835150" y="5818188"/>
          <p14:tracePt t="43104" x="1835150" y="5827713"/>
          <p14:tracePt t="43112" x="1835150" y="5873750"/>
          <p14:tracePt t="43120" x="1854200" y="5902325"/>
          <p14:tracePt t="43136" x="1863725" y="5911850"/>
          <p14:tracePt t="43250" x="1863725" y="5930900"/>
          <p14:tracePt t="43261" x="1873250" y="5949950"/>
          <p14:tracePt t="43265" x="1882775" y="5959475"/>
          <p14:tracePt t="43272" x="1892300" y="5969000"/>
          <p14:tracePt t="43288" x="1892300" y="5978525"/>
          <p14:tracePt t="43304" x="1901825" y="5988050"/>
          <p14:tracePt t="43308" x="1919288" y="6026150"/>
          <p14:tracePt t="43320" x="1928813" y="6062663"/>
          <p14:tracePt t="43328" x="1928813" y="6110288"/>
          <p14:tracePt t="43336" x="1928813" y="6167438"/>
          <p14:tracePt t="43344" x="1938338" y="6243638"/>
          <p14:tracePt t="43352" x="1938338" y="6289675"/>
          <p14:tracePt t="43360" x="1947863" y="6346825"/>
          <p14:tracePt t="43368" x="1947863" y="6403975"/>
          <p14:tracePt t="43377" x="1947863" y="6451600"/>
          <p14:tracePt t="43384" x="1947863" y="6480175"/>
          <p14:tracePt t="43392" x="1947863" y="6508750"/>
          <p14:tracePt t="43400" x="1947863" y="6526213"/>
          <p14:tracePt t="55128" x="1985963" y="6545263"/>
          <p14:tracePt t="55517" x="1995488" y="6545263"/>
          <p14:tracePt t="55714" x="2005013" y="6545263"/>
          <p14:tracePt t="55737" x="2014538" y="6545263"/>
          <p14:tracePt t="55760" x="2024063" y="6545263"/>
          <p14:tracePt t="55776" x="2033588" y="6554788"/>
          <p14:tracePt t="55793" x="2043113" y="6564313"/>
          <p14:tracePt t="55809" x="2043113" y="6573838"/>
          <p14:tracePt t="55816" x="2043113" y="6583363"/>
          <p14:tracePt t="55832" x="2052638" y="6592888"/>
        </p14:tracePtLst>
      </p14:laserTraceLst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farlig eksplosiv atmosfære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68150"/>
            <a:ext cx="8000501" cy="53089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Altså en koncentration på 25% af den nedre eksplosionsgrænse.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God praksis er 10% 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af den nedre eksplosionsgrænse.</a:t>
            </a: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041444" y="2660500"/>
            <a:ext cx="1657394" cy="153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2E035319-BBE8-7684-7F0C-161B4A672AC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524" r="2" b="3034"/>
          <a:stretch/>
        </p:blipFill>
        <p:spPr>
          <a:xfrm>
            <a:off x="1361511" y="2256214"/>
            <a:ext cx="6632145" cy="4525586"/>
          </a:xfrm>
          <a:prstGeom prst="rect">
            <a:avLst/>
          </a:prstGeom>
        </p:spPr>
      </p:pic>
      <p:sp>
        <p:nvSpPr>
          <p:cNvPr id="17" name="Billedforklaring: streg 16">
            <a:extLst>
              <a:ext uri="{FF2B5EF4-FFF2-40B4-BE49-F238E27FC236}">
                <a16:creationId xmlns:a16="http://schemas.microsoft.com/office/drawing/2014/main" id="{C520917A-20A2-3972-29CA-95129CCE4DF2}"/>
              </a:ext>
            </a:extLst>
          </p:cNvPr>
          <p:cNvSpPr/>
          <p:nvPr/>
        </p:nvSpPr>
        <p:spPr>
          <a:xfrm>
            <a:off x="507227" y="5537072"/>
            <a:ext cx="661978" cy="339854"/>
          </a:xfrm>
          <a:prstGeom prst="borderCallout1">
            <a:avLst>
              <a:gd name="adj1" fmla="val 55258"/>
              <a:gd name="adj2" fmla="val 101021"/>
              <a:gd name="adj3" fmla="val -52632"/>
              <a:gd name="adj4" fmla="val 16310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10%</a:t>
            </a:r>
          </a:p>
        </p:txBody>
      </p:sp>
      <p:sp>
        <p:nvSpPr>
          <p:cNvPr id="20" name="Billedforklaring: streg 19">
            <a:extLst>
              <a:ext uri="{FF2B5EF4-FFF2-40B4-BE49-F238E27FC236}">
                <a16:creationId xmlns:a16="http://schemas.microsoft.com/office/drawing/2014/main" id="{3CED8924-BAC9-7E63-AE64-D0E43E354AB4}"/>
              </a:ext>
            </a:extLst>
          </p:cNvPr>
          <p:cNvSpPr/>
          <p:nvPr/>
        </p:nvSpPr>
        <p:spPr>
          <a:xfrm>
            <a:off x="934369" y="6206086"/>
            <a:ext cx="661978" cy="339854"/>
          </a:xfrm>
          <a:prstGeom prst="borderCallout1">
            <a:avLst>
              <a:gd name="adj1" fmla="val 55258"/>
              <a:gd name="adj2" fmla="val 101021"/>
              <a:gd name="adj3" fmla="val -257227"/>
              <a:gd name="adj4" fmla="val 147281"/>
            </a:avLst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a-DK" dirty="0">
                <a:solidFill>
                  <a:schemeClr val="tx1"/>
                </a:solidFill>
              </a:rPr>
              <a:t>25%</a:t>
            </a:r>
          </a:p>
        </p:txBody>
      </p:sp>
      <p:pic>
        <p:nvPicPr>
          <p:cNvPr id="23" name="Video 22">
            <a:hlinkClick r:id="" action="ppaction://media"/>
            <a:extLst>
              <a:ext uri="{FF2B5EF4-FFF2-40B4-BE49-F238E27FC236}">
                <a16:creationId xmlns:a16="http://schemas.microsoft.com/office/drawing/2014/main" id="{88A0D162-6084-9F71-0464-DE5EC91D13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5683989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161"/>
    </mc:Choice>
    <mc:Fallback>
      <p:transition spd="slow" advTm="67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305" x="2851150" y="6229350"/>
          <p14:tracePt t="9520" x="3556000" y="6602413"/>
          <p14:tracePt t="9524" x="3575050" y="6451600"/>
          <p14:tracePt t="9532" x="3584575" y="6318250"/>
          <p14:tracePt t="9540" x="3584575" y="6224588"/>
          <p14:tracePt t="9548" x="3584575" y="6138863"/>
          <p14:tracePt t="9556" x="3584575" y="6081713"/>
          <p14:tracePt t="9564" x="3575050" y="6054725"/>
          <p14:tracePt t="9572" x="3556000" y="6007100"/>
          <p14:tracePt t="9576" x="3546475" y="5988050"/>
          <p14:tracePt t="9580" x="3536950" y="5959475"/>
          <p14:tracePt t="9620" x="3536950" y="5940425"/>
          <p14:tracePt t="9628" x="3536950" y="5921375"/>
          <p14:tracePt t="9644" x="3536950" y="5892800"/>
          <p14:tracePt t="9652" x="3536950" y="5873750"/>
          <p14:tracePt t="9657" x="3527425" y="5845175"/>
          <p14:tracePt t="9669" x="3527425" y="5808663"/>
          <p14:tracePt t="9676" x="3527425" y="5770563"/>
          <p14:tracePt t="9684" x="3498850" y="5732463"/>
          <p14:tracePt t="9692" x="3498850" y="5722938"/>
          <p14:tracePt t="9700" x="3490913" y="5684838"/>
          <p14:tracePt t="9709" x="3490913" y="5665788"/>
          <p14:tracePt t="9716" x="3471863" y="5627688"/>
          <p14:tracePt t="9724" x="3462338" y="5581650"/>
          <p14:tracePt t="9734" x="3462338" y="5553075"/>
          <p14:tracePt t="9744" x="3433763" y="5486400"/>
          <p14:tracePt t="9750" x="3424238" y="5467350"/>
          <p14:tracePt t="9761" x="3424238" y="5457825"/>
          <p14:tracePt t="9767" x="3414713" y="5448300"/>
          <p14:tracePt t="9775" x="3405188" y="5438775"/>
          <p14:tracePt t="9868" x="3395663" y="5410200"/>
          <p14:tracePt t="9884" x="3357563" y="5345113"/>
          <p14:tracePt t="9893" x="3338513" y="5297488"/>
          <p14:tracePt t="9900" x="3281363" y="5211763"/>
          <p14:tracePt t="9909" x="3273425" y="5183188"/>
          <p14:tracePt t="9912" x="3254375" y="5164138"/>
          <p14:tracePt t="9916" x="3216275" y="5137150"/>
          <p14:tracePt t="9928" x="3206750" y="5108575"/>
          <p14:tracePt t="9936" x="3187700" y="5089525"/>
          <p14:tracePt t="9952" x="3178175" y="5080000"/>
          <p14:tracePt t="10058" x="3168650" y="5080000"/>
          <p14:tracePt t="10080" x="3149600" y="5080000"/>
          <p14:tracePt t="10100" x="3121025" y="5080000"/>
          <p14:tracePt t="10116" x="3111500" y="5080000"/>
          <p14:tracePt t="10124" x="3101975" y="5080000"/>
          <p14:tracePt t="10132" x="3092450" y="5080000"/>
          <p14:tracePt t="10140" x="3063875" y="5080000"/>
          <p14:tracePt t="10148" x="3046413" y="5080000"/>
          <p14:tracePt t="10157" x="3036888" y="5080000"/>
          <p14:tracePt t="10164" x="2998788" y="5080000"/>
          <p14:tracePt t="10172" x="2970213" y="5089525"/>
          <p14:tracePt t="10180" x="2941638" y="5089525"/>
          <p14:tracePt t="10188" x="2913063" y="5089525"/>
          <p14:tracePt t="10196" x="2865438" y="5089525"/>
          <p14:tracePt t="10204" x="2827338" y="5089525"/>
          <p14:tracePt t="10212" x="2771775" y="5089525"/>
          <p14:tracePt t="10220" x="2724150" y="5089525"/>
          <p14:tracePt t="10228" x="2686050" y="5089525"/>
          <p14:tracePt t="10236" x="2657475" y="5089525"/>
          <p14:tracePt t="10244" x="2619375" y="5089525"/>
          <p14:tracePt t="10248" x="2600325" y="5089525"/>
          <p14:tracePt t="10257" x="2573338" y="5089525"/>
          <p14:tracePt t="10264" x="2535238" y="5099050"/>
          <p14:tracePt t="10274" x="2516188" y="5099050"/>
          <p14:tracePt t="10280" x="2478088" y="5108575"/>
          <p14:tracePt t="10296" x="2459038" y="5108575"/>
          <p14:tracePt t="10304" x="2449513" y="5118100"/>
          <p14:tracePt t="10312" x="2430463" y="5118100"/>
          <p14:tracePt t="10320" x="2420938" y="5118100"/>
          <p14:tracePt t="10328" x="2411413" y="5118100"/>
          <p14:tracePt t="10336" x="2392363" y="5127625"/>
          <p14:tracePt t="10344" x="2382838" y="5127625"/>
          <p14:tracePt t="10352" x="2355850" y="5145088"/>
          <p14:tracePt t="10360" x="2346325" y="5145088"/>
          <p14:tracePt t="10368" x="2327275" y="5145088"/>
          <p14:tracePt t="10373" x="2308225" y="5154613"/>
          <p14:tracePt t="10384" x="2279650" y="5164138"/>
          <p14:tracePt t="10393" x="2251075" y="5173663"/>
          <p14:tracePt t="10412" x="2241550" y="5173663"/>
          <p14:tracePt t="10420" x="2232025" y="5183188"/>
          <p14:tracePt t="10484" x="2222500" y="5202238"/>
          <p14:tracePt t="10505" x="2212975" y="5202238"/>
          <p14:tracePt t="10513" x="2203450" y="5211763"/>
          <p14:tracePt t="10708" x="2212975" y="5221288"/>
          <p14:tracePt t="10720" x="2289175" y="5249863"/>
          <p14:tracePt t="10724" x="2365375" y="5278438"/>
          <p14:tracePt t="10728" x="2401888" y="5287963"/>
          <p14:tracePt t="10732" x="2459038" y="5297488"/>
          <p14:tracePt t="10741" x="2516188" y="5316538"/>
          <p14:tracePt t="10748" x="2600325" y="5326063"/>
          <p14:tracePt t="10752" x="2695575" y="5354638"/>
          <p14:tracePt t="10758" x="2781300" y="5364163"/>
          <p14:tracePt t="10760" x="2855913" y="5391150"/>
          <p14:tracePt t="10769" x="2941638" y="5410200"/>
          <p14:tracePt t="10780" x="3017838" y="5419725"/>
          <p14:tracePt t="10788" x="3082925" y="5429250"/>
          <p14:tracePt t="10796" x="3111500" y="5429250"/>
          <p14:tracePt t="10805" x="3149600" y="5448300"/>
          <p14:tracePt t="10812" x="3187700" y="5457825"/>
          <p14:tracePt t="10820" x="3216275" y="5457825"/>
          <p14:tracePt t="10824" x="3273425" y="5467350"/>
          <p14:tracePt t="10832" x="3319463" y="5476875"/>
          <p14:tracePt t="10841" x="3348038" y="5486400"/>
          <p14:tracePt t="10848" x="3405188" y="5495925"/>
          <p14:tracePt t="10852" x="3508375" y="5524500"/>
          <p14:tracePt t="10869" x="3622675" y="5572125"/>
          <p14:tracePt t="10876" x="3763963" y="5618163"/>
          <p14:tracePt t="10885" x="3897313" y="5646738"/>
          <p14:tracePt t="10900" x="4038600" y="5675313"/>
          <p14:tracePt t="10916" x="4171950" y="5703888"/>
          <p14:tracePt t="10924" x="4284663" y="5722938"/>
          <p14:tracePt t="10928" x="4398963" y="5741988"/>
          <p14:tracePt t="10936" x="4483100" y="5751513"/>
          <p14:tracePt t="10944" x="4559300" y="5761038"/>
          <p14:tracePt t="10948" x="4616450" y="5761038"/>
          <p14:tracePt t="10952" x="4652963" y="5761038"/>
          <p14:tracePt t="10957" x="4710113" y="5761038"/>
          <p14:tracePt t="10964" x="4748213" y="5761038"/>
          <p14:tracePt t="10972" x="4805363" y="5761038"/>
          <p14:tracePt t="10980" x="4879975" y="5761038"/>
          <p14:tracePt t="10988" x="4908550" y="5761038"/>
          <p14:tracePt t="10996" x="4984750" y="5761038"/>
          <p14:tracePt t="11004" x="5060950" y="5761038"/>
          <p14:tracePt t="11012" x="5135563" y="5761038"/>
          <p14:tracePt t="11020" x="5230813" y="5761038"/>
          <p14:tracePt t="11028" x="5305425" y="5761038"/>
          <p14:tracePt t="11036" x="5391150" y="5761038"/>
          <p14:tracePt t="11044" x="5419725" y="5761038"/>
          <p14:tracePt t="11052" x="5476875" y="5751513"/>
          <p14:tracePt t="11060" x="5524500" y="5751513"/>
          <p14:tracePt t="11068" x="5551488" y="5741988"/>
          <p14:tracePt t="11077" x="5599113" y="5713413"/>
          <p14:tracePt t="11084" x="5656263" y="5703888"/>
          <p14:tracePt t="11093" x="5722938" y="5675313"/>
          <p14:tracePt t="11100" x="5797550" y="5665788"/>
          <p14:tracePt t="11109" x="5835650" y="5656263"/>
          <p14:tracePt t="11116" x="5892800" y="5646738"/>
          <p14:tracePt t="11124" x="5969000" y="5627688"/>
          <p14:tracePt t="11132" x="6053138" y="5618163"/>
          <p14:tracePt t="11136" x="6129338" y="5618163"/>
          <p14:tracePt t="11142" x="6205538" y="5600700"/>
          <p14:tracePt t="11158" x="6289675" y="5591175"/>
          <p14:tracePt t="11164" x="6365875" y="5581650"/>
          <p14:tracePt t="11174" x="6440488" y="5562600"/>
          <p14:tracePt t="11180" x="6526213" y="5562600"/>
          <p14:tracePt t="11188" x="6583363" y="5562600"/>
          <p14:tracePt t="11196" x="6640513" y="5562600"/>
          <p14:tracePt t="11204" x="6696075" y="5562600"/>
          <p14:tracePt t="11212" x="6772275" y="5562600"/>
          <p14:tracePt t="11220" x="6848475" y="5562600"/>
          <p14:tracePt t="11228" x="6932613" y="5562600"/>
          <p14:tracePt t="11241" x="7008813" y="5562600"/>
          <p14:tracePt t="11244" x="7065963" y="5562600"/>
          <p14:tracePt t="11252" x="7121525" y="5562600"/>
          <p14:tracePt t="11260" x="7169150" y="5553075"/>
          <p14:tracePt t="11268" x="7188200" y="5543550"/>
          <p14:tracePt t="11276" x="7207250" y="5543550"/>
          <p14:tracePt t="11284" x="7216775" y="5534025"/>
          <p14:tracePt t="11300" x="7226300" y="5514975"/>
          <p14:tracePt t="11309" x="7235825" y="5505450"/>
          <p14:tracePt t="11316" x="7254875" y="5476875"/>
          <p14:tracePt t="11324" x="7264400" y="5476875"/>
          <p14:tracePt t="11328" x="7273925" y="5457825"/>
          <p14:tracePt t="11332" x="7292975" y="5438775"/>
          <p14:tracePt t="11348" x="7302500" y="5429250"/>
          <p14:tracePt t="11358" x="7331075" y="5410200"/>
          <p14:tracePt t="11364" x="7358063" y="5400675"/>
          <p14:tracePt t="11372" x="7405688" y="5372100"/>
          <p14:tracePt t="11380" x="7453313" y="5364163"/>
          <p14:tracePt t="11388" x="7472363" y="5345113"/>
          <p14:tracePt t="11396" x="7510463" y="5335588"/>
          <p14:tracePt t="11404" x="7519988" y="5326063"/>
          <p14:tracePt t="11412" x="7529513" y="5316538"/>
          <p14:tracePt t="11452" x="7539038" y="5307013"/>
          <p14:tracePt t="11464" x="7539038" y="5287963"/>
          <p14:tracePt t="11474" x="7539038" y="5259388"/>
          <p14:tracePt t="11476" x="7548563" y="5202238"/>
          <p14:tracePt t="11489" x="7585075" y="5154613"/>
          <p14:tracePt t="11500" x="7585075" y="5099050"/>
          <p14:tracePt t="11509" x="7585075" y="5060950"/>
          <p14:tracePt t="11516" x="7594600" y="4994275"/>
          <p14:tracePt t="11525" x="7613650" y="4910138"/>
          <p14:tracePt t="11532" x="7613650" y="4833938"/>
          <p14:tracePt t="11542" x="7623175" y="4757738"/>
          <p14:tracePt t="11544" x="7642225" y="4673600"/>
          <p14:tracePt t="11552" x="7642225" y="4597400"/>
          <p14:tracePt t="11560" x="7642225" y="4540250"/>
          <p14:tracePt t="11568" x="7642225" y="4483100"/>
          <p14:tracePt t="11576" x="7642225" y="4408488"/>
          <p14:tracePt t="11584" x="7642225" y="4341813"/>
          <p14:tracePt t="11592" x="7642225" y="4265613"/>
          <p14:tracePt t="11600" x="7651750" y="4191000"/>
          <p14:tracePt t="11612" x="7651750" y="4114800"/>
          <p14:tracePt t="11620" x="7670800" y="4010025"/>
          <p14:tracePt t="11628" x="7680325" y="3916363"/>
          <p14:tracePt t="11636" x="7699375" y="3821113"/>
          <p14:tracePt t="11644" x="7708900" y="3717925"/>
          <p14:tracePt t="11652" x="7718425" y="3622675"/>
          <p14:tracePt t="11660" x="7718425" y="3529013"/>
          <p14:tracePt t="11668" x="7747000" y="3443288"/>
          <p14:tracePt t="11673" x="7766050" y="3367088"/>
          <p14:tracePt t="11684" x="7766050" y="3311525"/>
          <p14:tracePt t="11709" x="7775575" y="3244850"/>
          <p14:tracePt t="11716" x="7785100" y="3206750"/>
          <p14:tracePt t="11720" x="7793038" y="3159125"/>
          <p14:tracePt t="11728" x="7793038" y="3121025"/>
          <p14:tracePt t="11736" x="7793038" y="3074988"/>
          <p14:tracePt t="11740" x="7812088" y="3017838"/>
          <p14:tracePt t="11744" x="7821613" y="2970213"/>
          <p14:tracePt t="11752" x="7831138" y="2932113"/>
          <p14:tracePt t="11760" x="7840663" y="2884488"/>
          <p14:tracePt t="11768" x="7850188" y="2838450"/>
          <p14:tracePt t="11776" x="7869238" y="2781300"/>
          <p14:tracePt t="11784" x="7869238" y="2733675"/>
          <p14:tracePt t="11793" x="7869238" y="2695575"/>
          <p14:tracePt t="11800" x="7869238" y="2667000"/>
          <p14:tracePt t="11804" x="7869238" y="2620963"/>
          <p14:tracePt t="11812" x="7869238" y="2592388"/>
          <p14:tracePt t="11820" x="7869238" y="2563813"/>
          <p14:tracePt t="11836" x="7869238" y="2544763"/>
          <p14:tracePt t="11948" x="7869238" y="2535238"/>
          <p14:tracePt t="11972" x="7859713" y="2535238"/>
          <p14:tracePt t="11980" x="7850188" y="2535238"/>
          <p14:tracePt t="11988" x="7840663" y="2554288"/>
          <p14:tracePt t="11996" x="7831138" y="2563813"/>
          <p14:tracePt t="12004" x="7821613" y="2592388"/>
          <p14:tracePt t="12012" x="7812088" y="2592388"/>
          <p14:tracePt t="12020" x="7793038" y="2620963"/>
          <p14:tracePt t="12028" x="7775575" y="2657475"/>
          <p14:tracePt t="12036" x="7756525" y="2676525"/>
          <p14:tracePt t="12044" x="7737475" y="2695575"/>
          <p14:tracePt t="12052" x="7699375" y="2743200"/>
          <p14:tracePt t="12061" x="7632700" y="2800350"/>
          <p14:tracePt t="12068" x="7594600" y="2828925"/>
          <p14:tracePt t="12072" x="7548563" y="2865438"/>
          <p14:tracePt t="12076" x="7462838" y="2922588"/>
          <p14:tracePt t="12093" x="7358063" y="2979738"/>
          <p14:tracePt t="12100" x="7245350" y="3046413"/>
          <p14:tracePt t="12109" x="7104063" y="3101975"/>
          <p14:tracePt t="12116" x="6980238" y="3168650"/>
          <p14:tracePt t="12124" x="6867525" y="3206750"/>
          <p14:tracePt t="12132" x="6781800" y="3235325"/>
          <p14:tracePt t="12140" x="6677025" y="3263900"/>
          <p14:tracePt t="12148" x="6583363" y="3311525"/>
          <p14:tracePt t="12157" x="6497638" y="3338513"/>
          <p14:tracePt t="12164" x="6413500" y="3367088"/>
          <p14:tracePt t="12172" x="6318250" y="3395663"/>
          <p14:tracePt t="12180" x="6213475" y="3433763"/>
          <p14:tracePt t="12188" x="6110288" y="3490913"/>
          <p14:tracePt t="12196" x="5995988" y="3556000"/>
          <p14:tracePt t="12204" x="5873750" y="3594100"/>
          <p14:tracePt t="12212" x="5751513" y="3660775"/>
          <p14:tracePt t="12220" x="5627688" y="3717925"/>
          <p14:tracePt t="12228" x="5514975" y="3783013"/>
          <p14:tracePt t="12241" x="5410200" y="3821113"/>
          <p14:tracePt t="12244" x="5305425" y="3868738"/>
          <p14:tracePt t="12252" x="5278438" y="3878263"/>
          <p14:tracePt t="12260" x="5249863" y="3887788"/>
          <p14:tracePt t="12264" x="5202238" y="3887788"/>
          <p14:tracePt t="12268" x="5164138" y="3887788"/>
          <p14:tracePt t="12280" x="5116513" y="3887788"/>
          <p14:tracePt t="12292" x="5060950" y="3887788"/>
          <p14:tracePt t="12300" x="5003800" y="3887788"/>
          <p14:tracePt t="12308" x="4927600" y="3887788"/>
          <p14:tracePt t="12316" x="4870450" y="3887788"/>
          <p14:tracePt t="12324" x="4795838" y="3887788"/>
          <p14:tracePt t="12332" x="4710113" y="3887788"/>
          <p14:tracePt t="12340" x="4633913" y="3887788"/>
          <p14:tracePt t="12348" x="4559300" y="3887788"/>
          <p14:tracePt t="12357" x="4502150" y="3897313"/>
          <p14:tracePt t="12364" x="4435475" y="3916363"/>
          <p14:tracePt t="12374" x="4389438" y="3944938"/>
          <p14:tracePt t="12380" x="4322763" y="3992563"/>
          <p14:tracePt t="12389" x="4256088" y="4029075"/>
          <p14:tracePt t="12396" x="4208463" y="4048125"/>
          <p14:tracePt t="12406" x="4143375" y="4095750"/>
          <p14:tracePt t="12414" x="4076700" y="4133850"/>
          <p14:tracePt t="12422" x="4048125" y="4143375"/>
          <p14:tracePt t="12429" x="4029075" y="4162425"/>
          <p14:tracePt t="12437" x="3990975" y="4191000"/>
          <p14:tracePt t="12446" x="3971925" y="4191000"/>
          <p14:tracePt t="12453" x="3944938" y="4229100"/>
          <p14:tracePt t="12459" x="3935413" y="4237038"/>
          <p14:tracePt t="12460" x="3925888" y="4246563"/>
          <p14:tracePt t="12693" x="3916363" y="4246563"/>
          <p14:tracePt t="12814" x="3906838" y="4246563"/>
          <p14:tracePt t="12838" x="3887788" y="4237038"/>
          <p14:tracePt t="12854" x="3868738" y="4237038"/>
          <p14:tracePt t="12861" x="3859213" y="4237038"/>
          <p14:tracePt t="12868" x="3840163" y="4237038"/>
          <p14:tracePt t="12874" x="3821113" y="4237038"/>
          <p14:tracePt t="12884" x="3792538" y="4237038"/>
          <p14:tracePt t="12893" x="3773488" y="4237038"/>
          <p14:tracePt t="12900" x="3744913" y="4237038"/>
          <p14:tracePt t="12908" x="3717925" y="4237038"/>
          <p14:tracePt t="12916" x="3679825" y="4237038"/>
          <p14:tracePt t="12924" x="3622675" y="4237038"/>
          <p14:tracePt t="12932" x="3584575" y="4237038"/>
          <p14:tracePt t="12940" x="3508375" y="4237038"/>
          <p14:tracePt t="12948" x="3433763" y="4237038"/>
          <p14:tracePt t="12958" x="3357563" y="4237038"/>
          <p14:tracePt t="12964" x="3281363" y="4237038"/>
          <p14:tracePt t="12973" x="3206750" y="4237038"/>
          <p14:tracePt t="12980" x="3130550" y="4237038"/>
          <p14:tracePt t="12988" x="3046413" y="4237038"/>
          <p14:tracePt t="12996" x="2970213" y="4237038"/>
          <p14:tracePt t="13004" x="2913063" y="4246563"/>
          <p14:tracePt t="13012" x="2846388" y="4256088"/>
          <p14:tracePt t="13020" x="2819400" y="4256088"/>
          <p14:tracePt t="13028" x="2781300" y="4275138"/>
          <p14:tracePt t="13036" x="2733675" y="4284663"/>
          <p14:tracePt t="13044" x="2714625" y="4294188"/>
          <p14:tracePt t="13052" x="2686050" y="4303713"/>
          <p14:tracePt t="13060" x="2647950" y="4322763"/>
          <p14:tracePt t="13064" x="2619375" y="4341813"/>
          <p14:tracePt t="13076" x="2600325" y="4351338"/>
          <p14:tracePt t="13084" x="2554288" y="4389438"/>
          <p14:tracePt t="13093" x="2506663" y="4427538"/>
          <p14:tracePt t="13100" x="2430463" y="4483100"/>
          <p14:tracePt t="13108" x="2382838" y="4521200"/>
          <p14:tracePt t="13116" x="2355850" y="4549775"/>
          <p14:tracePt t="13124" x="2317750" y="4568825"/>
          <p14:tracePt t="13132" x="2308225" y="4578350"/>
          <p14:tracePt t="13140" x="2241550" y="4625975"/>
          <p14:tracePt t="13148" x="2203450" y="4635500"/>
          <p14:tracePt t="13157" x="2155825" y="4645025"/>
          <p14:tracePt t="13164" x="2146300" y="4654550"/>
          <p14:tracePt t="13173" x="2138363" y="4664075"/>
          <p14:tracePt t="13180" x="2128838" y="4673600"/>
          <p14:tracePt t="13188" x="2119313" y="4683125"/>
          <p14:tracePt t="13193" x="2090738" y="4700588"/>
          <p14:tracePt t="13200" x="2081213" y="4710113"/>
          <p14:tracePt t="13209" x="2052638" y="4729163"/>
          <p14:tracePt t="13216" x="2033588" y="4748213"/>
          <p14:tracePt t="13224" x="2005013" y="4757738"/>
          <p14:tracePt t="13232" x="1938338" y="4805363"/>
          <p14:tracePt t="13242" x="1919288" y="4824413"/>
          <p14:tracePt t="13248" x="1873250" y="4862513"/>
          <p14:tracePt t="13252" x="1825625" y="4900613"/>
          <p14:tracePt t="13264" x="1806575" y="4910138"/>
          <p14:tracePt t="13274" x="1768475" y="4927600"/>
          <p14:tracePt t="13280" x="1749425" y="4946650"/>
          <p14:tracePt t="13288" x="1730375" y="4956175"/>
          <p14:tracePt t="13296" x="1711325" y="4965700"/>
          <p14:tracePt t="13304" x="1701800" y="4965700"/>
          <p14:tracePt t="13312" x="1693863" y="4975225"/>
          <p14:tracePt t="13320" x="1684338" y="4984750"/>
          <p14:tracePt t="13328" x="1674813" y="4994275"/>
          <p14:tracePt t="13336" x="1665288" y="5003800"/>
          <p14:tracePt t="13344" x="1655763" y="5013325"/>
          <p14:tracePt t="13352" x="1627188" y="5032375"/>
          <p14:tracePt t="13360" x="1608138" y="5041900"/>
          <p14:tracePt t="13368" x="1570038" y="5060950"/>
          <p14:tracePt t="13373" x="1570038" y="5070475"/>
          <p14:tracePt t="13388" x="1541463" y="5089525"/>
          <p14:tracePt t="13396" x="1522413" y="5099050"/>
          <p14:tracePt t="13404" x="1503363" y="5099050"/>
          <p14:tracePt t="13412" x="1484313" y="5118100"/>
          <p14:tracePt t="13420" x="1466850" y="5127625"/>
          <p14:tracePt t="13428" x="1438275" y="5145088"/>
          <p14:tracePt t="13436" x="1419225" y="5164138"/>
          <p14:tracePt t="13444" x="1400175" y="5183188"/>
          <p14:tracePt t="13448" x="1390650" y="5192713"/>
          <p14:tracePt t="13461" x="1371600" y="5211763"/>
          <p14:tracePt t="13468" x="1362075" y="5230813"/>
          <p14:tracePt t="13476" x="1352550" y="5240338"/>
          <p14:tracePt t="13493" x="1352550" y="5249863"/>
          <p14:tracePt t="13556" x="1352550" y="5240338"/>
          <p14:tracePt t="13564" x="1352550" y="5221288"/>
          <p14:tracePt t="13576" x="1352550" y="5164138"/>
          <p14:tracePt t="13588" x="1362075" y="5108575"/>
          <p14:tracePt t="13596" x="1362075" y="5060950"/>
          <p14:tracePt t="13605" x="1371600" y="5003800"/>
          <p14:tracePt t="13612" x="1381125" y="4956175"/>
          <p14:tracePt t="13616" x="1381125" y="4900613"/>
          <p14:tracePt t="13628" x="1400175" y="4824413"/>
          <p14:tracePt t="13636" x="1409700" y="4786313"/>
          <p14:tracePt t="13644" x="1419225" y="4729163"/>
          <p14:tracePt t="13652" x="1438275" y="4635500"/>
          <p14:tracePt t="13660" x="1447800" y="4521200"/>
          <p14:tracePt t="13668" x="1474788" y="4379913"/>
          <p14:tracePt t="13676" x="1493838" y="4210050"/>
          <p14:tracePt t="13684" x="1503363" y="4057650"/>
          <p14:tracePt t="13693" x="1503363" y="3925888"/>
          <p14:tracePt t="13700" x="1522413" y="3773488"/>
          <p14:tracePt t="13710" x="1522413" y="3641725"/>
          <p14:tracePt t="13716" x="1522413" y="3509963"/>
          <p14:tracePt t="13724" x="1541463" y="3414713"/>
          <p14:tracePt t="13732" x="1541463" y="3338513"/>
          <p14:tracePt t="13740" x="1550988" y="3273425"/>
          <p14:tracePt t="13744" x="1560513" y="3216275"/>
          <p14:tracePt t="13752" x="1570038" y="3178175"/>
          <p14:tracePt t="13760" x="1570038" y="3111500"/>
          <p14:tracePt t="13768" x="1570038" y="3036888"/>
          <p14:tracePt t="13776" x="1570038" y="2951163"/>
          <p14:tracePt t="13784" x="1570038" y="2874963"/>
          <p14:tracePt t="13792" x="1570038" y="2819400"/>
          <p14:tracePt t="13800" x="1570038" y="2790825"/>
          <p14:tracePt t="13804" x="1570038" y="2743200"/>
          <p14:tracePt t="13816" x="1570038" y="2705100"/>
          <p14:tracePt t="13824" x="1570038" y="2676525"/>
          <p14:tracePt t="13832" x="1570038" y="2657475"/>
          <p14:tracePt t="13841" x="1570038" y="2638425"/>
          <p14:tracePt t="13889" x="1570038" y="2628900"/>
          <p14:tracePt t="13921" x="1570038" y="2620963"/>
          <p14:tracePt t="13925" x="1560513" y="2582863"/>
          <p14:tracePt t="13942" x="1560513" y="2544763"/>
          <p14:tracePt t="13948" x="1541463" y="2468563"/>
          <p14:tracePt t="13958" x="1512888" y="2420938"/>
          <p14:tracePt t="13964" x="1512888" y="2401888"/>
          <p14:tracePt t="13974" x="1512888" y="2384425"/>
          <p14:tracePt t="13980" x="1503363" y="2374900"/>
          <p14:tracePt t="14093" x="1503363" y="2384425"/>
          <p14:tracePt t="14097" x="1503363" y="2401888"/>
          <p14:tracePt t="14117" x="1503363" y="2430463"/>
          <p14:tracePt t="14124" x="1503363" y="2449513"/>
          <p14:tracePt t="14132" x="1531938" y="2487613"/>
          <p14:tracePt t="14140" x="1550988" y="2516188"/>
          <p14:tracePt t="14148" x="1570038" y="2535238"/>
          <p14:tracePt t="14157" x="1589088" y="2554288"/>
          <p14:tracePt t="14164" x="1608138" y="2573338"/>
          <p14:tracePt t="14172" x="1684338" y="2611438"/>
          <p14:tracePt t="14180" x="1768475" y="2638425"/>
          <p14:tracePt t="14188" x="1797050" y="2647950"/>
          <p14:tracePt t="14196" x="1863725" y="2676525"/>
          <p14:tracePt t="14204" x="1957388" y="2686050"/>
          <p14:tracePt t="14212" x="2033588" y="2705100"/>
          <p14:tracePt t="14220" x="2119313" y="2714625"/>
          <p14:tracePt t="14224" x="2193925" y="2714625"/>
          <p14:tracePt t="14232" x="2270125" y="2714625"/>
          <p14:tracePt t="14236" x="2346325" y="2714625"/>
          <p14:tracePt t="14252" x="2420938" y="2714625"/>
          <p14:tracePt t="14275" x="2609850" y="2714625"/>
          <p14:tracePt t="14276" x="2714625" y="2714625"/>
          <p14:tracePt t="14284" x="2809875" y="2714625"/>
          <p14:tracePt t="14288" x="2922588" y="2714625"/>
          <p14:tracePt t="14300" x="3054350" y="2714625"/>
          <p14:tracePt t="14310" x="3187700" y="2714625"/>
          <p14:tracePt t="14316" x="3319463" y="2714625"/>
          <p14:tracePt t="14324" x="3452813" y="2733675"/>
          <p14:tracePt t="14334" x="3603625" y="2743200"/>
          <p14:tracePt t="14344" x="3754438" y="2762250"/>
          <p14:tracePt t="14350" x="3887788" y="2781300"/>
          <p14:tracePt t="14361" x="4019550" y="2781300"/>
          <p14:tracePt t="14368" x="4133850" y="2781300"/>
          <p14:tracePt t="14376" x="4246563" y="2781300"/>
          <p14:tracePt t="14380" x="4379913" y="2781300"/>
          <p14:tracePt t="14388" x="4492625" y="2781300"/>
          <p14:tracePt t="14396" x="4587875" y="2781300"/>
          <p14:tracePt t="14404" x="4681538" y="2781300"/>
          <p14:tracePt t="14412" x="4767263" y="2781300"/>
          <p14:tracePt t="14416" x="4843463" y="2771775"/>
          <p14:tracePt t="14424" x="4918075" y="2762250"/>
          <p14:tracePt t="14428" x="4984750" y="2743200"/>
          <p14:tracePt t="14444" x="5051425" y="2724150"/>
          <p14:tracePt t="14452" x="5106988" y="2705100"/>
          <p14:tracePt t="14460" x="5192713" y="2695575"/>
          <p14:tracePt t="14468" x="5287963" y="2686050"/>
          <p14:tracePt t="14477" x="5381625" y="2667000"/>
          <p14:tracePt t="14480" x="5495925" y="2667000"/>
          <p14:tracePt t="14493" x="5570538" y="2667000"/>
          <p14:tracePt t="14502" x="5694363" y="2667000"/>
          <p14:tracePt t="14512" x="5826125" y="2667000"/>
          <p14:tracePt t="14518" x="5959475" y="2676525"/>
          <p14:tracePt t="14525" x="6091238" y="2686050"/>
          <p14:tracePt t="14532" x="6242050" y="2705100"/>
          <p14:tracePt t="14542" x="6394450" y="2714625"/>
          <p14:tracePt t="14548" x="6545263" y="2714625"/>
          <p14:tracePt t="14557" x="6677025" y="2714625"/>
          <p14:tracePt t="14564" x="6772275" y="2714625"/>
          <p14:tracePt t="14572" x="6829425" y="2714625"/>
          <p14:tracePt t="14580" x="6858000" y="2714625"/>
          <p14:tracePt t="14588" x="6867525" y="2714625"/>
          <p14:tracePt t="14596" x="6877050" y="2714625"/>
          <p14:tracePt t="14604" x="6886575" y="2714625"/>
          <p14:tracePt t="14609" x="6904038" y="2714625"/>
          <p14:tracePt t="14616" x="6923088" y="2714625"/>
          <p14:tracePt t="14624" x="6942138" y="2686050"/>
          <p14:tracePt t="14632" x="6951663" y="2686050"/>
          <p14:tracePt t="14640" x="6970713" y="2686050"/>
          <p14:tracePt t="14648" x="6980238" y="2686050"/>
          <p14:tracePt t="14740" x="6980238" y="2676525"/>
          <p14:tracePt t="14757" x="7018338" y="2676525"/>
          <p14:tracePt t="14764" x="7094538" y="2676525"/>
          <p14:tracePt t="14773" x="7140575" y="2676525"/>
          <p14:tracePt t="14780" x="7216775" y="2705100"/>
          <p14:tracePt t="14788" x="7339013" y="2733675"/>
          <p14:tracePt t="14796" x="7453313" y="2762250"/>
          <p14:tracePt t="14804" x="7566025" y="2771775"/>
          <p14:tracePt t="14812" x="7670800" y="2790825"/>
          <p14:tracePt t="14820" x="7680325" y="2790825"/>
          <p14:tracePt t="14828" x="7689850" y="2790825"/>
          <p14:tracePt t="15389" x="7689850" y="2800350"/>
          <p14:tracePt t="15425" x="7680325" y="2800350"/>
          <p14:tracePt t="15444" x="7670800" y="2809875"/>
          <p14:tracePt t="15468" x="7661275" y="2819400"/>
          <p14:tracePt t="15484" x="7651750" y="2819400"/>
          <p14:tracePt t="15505" x="7642225" y="2819400"/>
          <p14:tracePt t="15520" x="7632700" y="2828925"/>
          <p14:tracePt t="15557" x="7613650" y="2838450"/>
          <p14:tracePt t="15565" x="7585075" y="2838450"/>
          <p14:tracePt t="15568" x="7548563" y="2838450"/>
          <p14:tracePt t="15573" x="7519988" y="2847975"/>
          <p14:tracePt t="15577" x="7481888" y="2857500"/>
          <p14:tracePt t="15580" x="7434263" y="2874963"/>
          <p14:tracePt t="15588" x="7386638" y="2884488"/>
          <p14:tracePt t="15597" x="7321550" y="2903538"/>
          <p14:tracePt t="15605" x="7245350" y="2922588"/>
          <p14:tracePt t="15613" x="7159625" y="2951163"/>
          <p14:tracePt t="15621" x="7085013" y="2989263"/>
          <p14:tracePt t="15628" x="6999288" y="3008313"/>
          <p14:tracePt t="15632" x="6970713" y="3027363"/>
          <p14:tracePt t="15637" x="6923088" y="3046413"/>
          <p14:tracePt t="15645" x="6838950" y="3092450"/>
          <p14:tracePt t="15652" x="6753225" y="3130550"/>
          <p14:tracePt t="15660" x="6686550" y="3168650"/>
          <p14:tracePt t="15668" x="6602413" y="3225800"/>
          <p14:tracePt t="15676" x="6535738" y="3263900"/>
          <p14:tracePt t="15684" x="6488113" y="3319463"/>
          <p14:tracePt t="15693" x="6432550" y="3367088"/>
          <p14:tracePt t="15700" x="6413500" y="3386138"/>
          <p14:tracePt t="15709" x="6384925" y="3424238"/>
          <p14:tracePt t="15716" x="6337300" y="3462338"/>
          <p14:tracePt t="15724" x="6318250" y="3481388"/>
          <p14:tracePt t="15732" x="6289675" y="3500438"/>
          <p14:tracePt t="15741" x="6261100" y="3519488"/>
          <p14:tracePt t="15748" x="6251575" y="3529013"/>
          <p14:tracePt t="15757" x="6213475" y="3538538"/>
          <p14:tracePt t="15760" x="6205538" y="3546475"/>
          <p14:tracePt t="15768" x="6186488" y="3556000"/>
          <p14:tracePt t="15776" x="6119813" y="3565525"/>
          <p14:tracePt t="15793" x="6100763" y="3565525"/>
          <p14:tracePt t="15800" x="6091238" y="3575050"/>
          <p14:tracePt t="16388" x="6062663" y="3575050"/>
          <p14:tracePt t="16412" x="6005513" y="3575050"/>
          <p14:tracePt t="16420" x="5940425" y="3584575"/>
          <p14:tracePt t="16424" x="5883275" y="3603625"/>
          <p14:tracePt t="16432" x="5864225" y="3603625"/>
          <p14:tracePt t="16457" x="5854700" y="3603625"/>
          <p14:tracePt t="16464" x="5835650" y="3603625"/>
          <p14:tracePt t="16472" x="5816600" y="3594100"/>
          <p14:tracePt t="16480" x="5797550" y="3546475"/>
          <p14:tracePt t="16488" x="5788025" y="3529013"/>
          <p14:tracePt t="16496" x="5788025" y="3509963"/>
          <p14:tracePt t="16504" x="5788025" y="3481388"/>
          <p14:tracePt t="16509" x="5788025" y="3462338"/>
          <p14:tracePt t="16516" x="5788025" y="3443288"/>
          <p14:tracePt t="16524" x="5797550" y="3414713"/>
          <p14:tracePt t="16532" x="5807075" y="3395663"/>
          <p14:tracePt t="16541" x="5816600" y="3357563"/>
          <p14:tracePt t="16548" x="5826125" y="3328988"/>
          <p14:tracePt t="16557" x="5835650" y="3302000"/>
          <p14:tracePt t="16564" x="5835650" y="3225800"/>
          <p14:tracePt t="16568" x="5854700" y="3178175"/>
          <p14:tracePt t="16580" x="5864225" y="3121025"/>
          <p14:tracePt t="16588" x="5873750" y="3074988"/>
          <p14:tracePt t="16596" x="5873750" y="3046413"/>
          <p14:tracePt t="16604" x="5883275" y="2998788"/>
          <p14:tracePt t="16612" x="5883275" y="2960688"/>
          <p14:tracePt t="16620" x="5892800" y="2932113"/>
          <p14:tracePt t="16628" x="5902325" y="2913063"/>
          <p14:tracePt t="16652" x="5902325" y="2903538"/>
          <p14:tracePt t="16660" x="5902325" y="2894013"/>
          <p14:tracePt t="16664" x="5911850" y="2874963"/>
          <p14:tracePt t="16673" x="5921375" y="2857500"/>
          <p14:tracePt t="16680" x="5921375" y="2847975"/>
          <p14:tracePt t="16684" x="5930900" y="2809875"/>
          <p14:tracePt t="16693" x="5930900" y="2790825"/>
          <p14:tracePt t="16700" x="5959475" y="2743200"/>
          <p14:tracePt t="16704" x="5969000" y="2714625"/>
          <p14:tracePt t="16712" x="5978525" y="2676525"/>
          <p14:tracePt t="16720" x="5986463" y="2628900"/>
          <p14:tracePt t="16728" x="6015038" y="2582863"/>
          <p14:tracePt t="16736" x="6024563" y="2554288"/>
          <p14:tracePt t="16744" x="6034088" y="2516188"/>
          <p14:tracePt t="16752" x="6043613" y="2487613"/>
          <p14:tracePt t="16760" x="6043613" y="2478088"/>
          <p14:tracePt t="16889" x="6043613" y="2468563"/>
          <p14:tracePt t="16897" x="6024563" y="2468563"/>
          <p14:tracePt t="16905" x="6005513" y="2487613"/>
          <p14:tracePt t="16913" x="5995988" y="2487613"/>
          <p14:tracePt t="16925" x="5986463" y="2487613"/>
          <p14:tracePt t="16932" x="5969000" y="2506663"/>
          <p14:tracePt t="16972" x="5949950" y="2516188"/>
          <p14:tracePt t="16988" x="5930900" y="2535238"/>
          <p14:tracePt t="17000" x="5911850" y="2563813"/>
          <p14:tracePt t="17012" x="5892800" y="2582863"/>
          <p14:tracePt t="17020" x="5883275" y="2592388"/>
          <p14:tracePt t="17028" x="5873750" y="2592388"/>
          <p14:tracePt t="17044" x="5864225" y="2601913"/>
          <p14:tracePt t="17060" x="5864225" y="2611438"/>
          <p14:tracePt t="17200" x="5864225" y="2601913"/>
          <p14:tracePt t="17236" x="5873750" y="2582863"/>
          <p14:tracePt t="17244" x="5883275" y="2573338"/>
          <p14:tracePt t="17280" x="5892800" y="2554288"/>
          <p14:tracePt t="17296" x="5892800" y="2535238"/>
          <p14:tracePt t="17304" x="5892800" y="2525713"/>
          <p14:tracePt t="17312" x="5892800" y="2506663"/>
          <p14:tracePt t="17320" x="5902325" y="2506663"/>
          <p14:tracePt t="17421" x="5902325" y="2497138"/>
          <p14:tracePt t="17429" x="5883275" y="2525713"/>
          <p14:tracePt t="17445" x="5873750" y="2535238"/>
          <p14:tracePt t="17453" x="5845175" y="2573338"/>
          <p14:tracePt t="17461" x="5845175" y="2601913"/>
          <p14:tracePt t="17468" x="5835650" y="2638425"/>
          <p14:tracePt t="17476" x="5835650" y="2667000"/>
          <p14:tracePt t="17484" x="5835650" y="2705100"/>
          <p14:tracePt t="17493" x="5807075" y="2752725"/>
          <p14:tracePt t="17500" x="5807075" y="2790825"/>
          <p14:tracePt t="17508" x="5807075" y="2828925"/>
          <p14:tracePt t="17516" x="5807075" y="2838450"/>
          <p14:tracePt t="17524" x="5807075" y="2884488"/>
          <p14:tracePt t="17532" x="5807075" y="2960688"/>
          <p14:tracePt t="17541" x="5788025" y="3008313"/>
          <p14:tracePt t="17548" x="5788025" y="3065463"/>
          <p14:tracePt t="17557" x="5778500" y="3130550"/>
          <p14:tracePt t="17564" x="5778500" y="3168650"/>
          <p14:tracePt t="17573" x="5759450" y="3244850"/>
          <p14:tracePt t="17580" x="5759450" y="3319463"/>
          <p14:tracePt t="17588" x="5759450" y="3395663"/>
          <p14:tracePt t="17596" x="5759450" y="3471863"/>
          <p14:tracePt t="17600" x="5759450" y="3546475"/>
          <p14:tracePt t="17612" x="5759450" y="3622675"/>
          <p14:tracePt t="17620" x="5759450" y="3660775"/>
          <p14:tracePt t="17628" x="5759450" y="3698875"/>
          <p14:tracePt t="17636" x="5778500" y="3765550"/>
          <p14:tracePt t="17644" x="5788025" y="3821113"/>
          <p14:tracePt t="17652" x="5797550" y="3887788"/>
          <p14:tracePt t="17660" x="5807075" y="3925888"/>
          <p14:tracePt t="17664" x="5807075" y="3963988"/>
          <p14:tracePt t="17668" x="5835650" y="3992563"/>
          <p14:tracePt t="17680" x="5845175" y="4010025"/>
          <p14:tracePt t="17692" x="5845175" y="4019550"/>
          <p14:tracePt t="17700" x="5854700" y="4038600"/>
          <p14:tracePt t="17709" x="5864225" y="4057650"/>
          <p14:tracePt t="17716" x="5864225" y="4076700"/>
          <p14:tracePt t="17724" x="5864225" y="4086225"/>
          <p14:tracePt t="17732" x="5873750" y="4095750"/>
          <p14:tracePt t="17740" x="5873750" y="4114800"/>
          <p14:tracePt t="17749" x="5873750" y="4152900"/>
          <p14:tracePt t="17757" x="5873750" y="4191000"/>
          <p14:tracePt t="17764" x="5883275" y="4219575"/>
          <p14:tracePt t="17772" x="5892800" y="4265613"/>
          <p14:tracePt t="17780" x="5902325" y="4313238"/>
          <p14:tracePt t="17788" x="5902325" y="4341813"/>
          <p14:tracePt t="17793" x="5911850" y="4379913"/>
          <p14:tracePt t="17804" x="5921375" y="4389438"/>
          <p14:tracePt t="17812" x="5940425" y="4408488"/>
          <p14:tracePt t="17820" x="5949950" y="4427538"/>
          <p14:tracePt t="17828" x="5949950" y="4437063"/>
          <p14:tracePt t="17836" x="5949950" y="4464050"/>
          <p14:tracePt t="17844" x="5959475" y="4483100"/>
          <p14:tracePt t="17852" x="5959475" y="4492625"/>
          <p14:tracePt t="17860" x="5959475" y="4511675"/>
          <p14:tracePt t="17868" x="5959475" y="4521200"/>
          <p14:tracePt t="17876" x="5959475" y="4530725"/>
          <p14:tracePt t="17884" x="5959475" y="4549775"/>
          <p14:tracePt t="17892" x="5959475" y="4568825"/>
          <p14:tracePt t="17900" x="5959475" y="4587875"/>
          <p14:tracePt t="17908" x="5959475" y="4616450"/>
          <p14:tracePt t="17916" x="5959475" y="4654550"/>
          <p14:tracePt t="17924" x="5959475" y="4664075"/>
          <p14:tracePt t="17932" x="5959475" y="4700588"/>
          <p14:tracePt t="17941" x="5969000" y="4738688"/>
          <p14:tracePt t="17948" x="5969000" y="4757738"/>
          <p14:tracePt t="17958" x="5969000" y="4776788"/>
          <p14:tracePt t="17964" x="5969000" y="4805363"/>
          <p14:tracePt t="17972" x="5978525" y="4843463"/>
          <p14:tracePt t="17980" x="5978525" y="4881563"/>
          <p14:tracePt t="17984" x="5978525" y="4927600"/>
          <p14:tracePt t="17992" x="5978525" y="4956175"/>
          <p14:tracePt t="18000" x="5978525" y="4984750"/>
          <p14:tracePt t="18008" x="5978525" y="5013325"/>
          <p14:tracePt t="18016" x="5978525" y="5041900"/>
          <p14:tracePt t="18025" x="5978525" y="5089525"/>
          <p14:tracePt t="18032" x="5978525" y="5118100"/>
          <p14:tracePt t="18041" x="5978525" y="5145088"/>
          <p14:tracePt t="18048" x="5978525" y="5164138"/>
          <p14:tracePt t="18058" x="5986463" y="5211763"/>
          <p14:tracePt t="18064" x="5986463" y="5221288"/>
          <p14:tracePt t="18072" x="5986463" y="5249863"/>
          <p14:tracePt t="18080" x="5986463" y="5278438"/>
          <p14:tracePt t="18088" x="5986463" y="5297488"/>
          <p14:tracePt t="18096" x="5986463" y="5335588"/>
          <p14:tracePt t="18104" x="5986463" y="5345113"/>
          <p14:tracePt t="18112" x="5986463" y="5364163"/>
          <p14:tracePt t="18120" x="5986463" y="5391150"/>
          <p14:tracePt t="18128" x="5986463" y="5419725"/>
          <p14:tracePt t="18136" x="5986463" y="5448300"/>
          <p14:tracePt t="18148" x="5986463" y="5457825"/>
          <p14:tracePt t="18157" x="5986463" y="5486400"/>
          <p14:tracePt t="18164" x="5986463" y="5505450"/>
          <p14:tracePt t="18172" x="5986463" y="5534025"/>
          <p14:tracePt t="18177" x="5986463" y="5543550"/>
          <p14:tracePt t="18188" x="5986463" y="5572125"/>
          <p14:tracePt t="18196" x="5986463" y="5591175"/>
          <p14:tracePt t="18204" x="5986463" y="5600700"/>
          <p14:tracePt t="18220" x="5986463" y="5627688"/>
          <p14:tracePt t="18228" x="5986463" y="5637213"/>
          <p14:tracePt t="18236" x="5986463" y="5646738"/>
          <p14:tracePt t="18244" x="5986463" y="5684838"/>
          <p14:tracePt t="18252" x="5986463" y="5722938"/>
          <p14:tracePt t="18260" x="5986463" y="5741988"/>
          <p14:tracePt t="18268" x="5986463" y="5780088"/>
          <p14:tracePt t="18276" x="5986463" y="5799138"/>
          <p14:tracePt t="18284" x="5986463" y="5845175"/>
          <p14:tracePt t="18292" x="5986463" y="5864225"/>
          <p14:tracePt t="18300" x="5986463" y="5902325"/>
          <p14:tracePt t="18309" x="5986463" y="5940425"/>
          <p14:tracePt t="18316" x="5986463" y="5969000"/>
          <p14:tracePt t="18324" x="5986463" y="5988050"/>
          <p14:tracePt t="18412" x="5986463" y="5997575"/>
          <p14:tracePt t="18484" x="5986463" y="6007100"/>
          <p14:tracePt t="18496" x="5986463" y="6035675"/>
          <p14:tracePt t="18504" x="5986463" y="6045200"/>
          <p14:tracePt t="18512" x="5986463" y="6062663"/>
          <p14:tracePt t="18520" x="5986463" y="6072188"/>
          <p14:tracePt t="18528" x="5986463" y="6091238"/>
          <p14:tracePt t="18536" x="5986463" y="6110288"/>
          <p14:tracePt t="18552" x="5986463" y="6129338"/>
          <p14:tracePt t="18560" x="5986463" y="6138863"/>
          <p14:tracePt t="18568" x="5986463" y="6148388"/>
          <p14:tracePt t="18576" x="5978525" y="6167438"/>
          <p14:tracePt t="18796" x="5978525" y="6138863"/>
          <p14:tracePt t="18812" x="5978525" y="6119813"/>
          <p14:tracePt t="18820" x="5978525" y="6110288"/>
          <p14:tracePt t="18828" x="5978525" y="6100763"/>
          <p14:tracePt t="18832" x="5978525" y="6081713"/>
          <p14:tracePt t="18841" x="5978525" y="6062663"/>
          <p14:tracePt t="18844" x="5940425" y="6026150"/>
          <p14:tracePt t="18861" x="5940425" y="5969000"/>
          <p14:tracePt t="18868" x="5911850" y="5883275"/>
          <p14:tracePt t="18877" x="5911850" y="5854700"/>
          <p14:tracePt t="18884" x="5902325" y="5780088"/>
          <p14:tracePt t="18894" x="5892800" y="5684838"/>
          <p14:tracePt t="18896" x="5873750" y="5572125"/>
          <p14:tracePt t="18909" x="5864225" y="5476875"/>
          <p14:tracePt t="18916" x="5845175" y="5391150"/>
          <p14:tracePt t="18924" x="5835650" y="5297488"/>
          <p14:tracePt t="18932" x="5816600" y="5211763"/>
          <p14:tracePt t="18957" x="5816600" y="5137150"/>
          <p14:tracePt t="18964" x="5807075" y="5060950"/>
          <p14:tracePt t="18968" x="5807075" y="4984750"/>
          <p14:tracePt t="18972" x="5797550" y="4900613"/>
          <p14:tracePt t="18980" x="5797550" y="4805363"/>
          <p14:tracePt t="18984" x="5797550" y="4729163"/>
          <p14:tracePt t="18993" x="5778500" y="4635500"/>
          <p14:tracePt t="19000" x="5759450" y="4521200"/>
          <p14:tracePt t="19008" x="5751513" y="4379913"/>
          <p14:tracePt t="19024" x="5751513" y="4246563"/>
          <p14:tracePt t="19028" x="5732463" y="4076700"/>
          <p14:tracePt t="19032" x="5722938" y="3944938"/>
          <p14:tracePt t="19041" x="5703888" y="3811588"/>
          <p14:tracePt t="19048" x="5694363" y="3679825"/>
          <p14:tracePt t="19058" x="5694363" y="3546475"/>
          <p14:tracePt t="19064" x="5694363" y="3433763"/>
          <p14:tracePt t="19073" x="5675313" y="3319463"/>
          <p14:tracePt t="19080" x="5675313" y="3206750"/>
          <p14:tracePt t="19084" x="5675313" y="3084513"/>
          <p14:tracePt t="19089" x="5675313" y="2970213"/>
          <p14:tracePt t="19096" x="5675313" y="2894013"/>
          <p14:tracePt t="19104" x="5675313" y="2800350"/>
          <p14:tracePt t="19112" x="5675313" y="2686050"/>
          <p14:tracePt t="19120" x="5675313" y="2573338"/>
          <p14:tracePt t="19128" x="5675313" y="2459038"/>
          <p14:tracePt t="19136" x="5675313" y="2384425"/>
          <p14:tracePt t="19144" x="5675313" y="2308225"/>
          <p14:tracePt t="19152" x="5675313" y="2289175"/>
          <p14:tracePt t="19160" x="5675313" y="2279650"/>
          <p14:tracePt t="19276" x="5675313" y="2270125"/>
          <p14:tracePt t="19493" x="5665788" y="2279650"/>
          <p14:tracePt t="19505" x="5656263" y="2289175"/>
          <p14:tracePt t="19521" x="5646738" y="2289175"/>
          <p14:tracePt t="19528" x="5627688" y="2298700"/>
          <p14:tracePt t="19540" x="5608638" y="2298700"/>
          <p14:tracePt t="19557" x="5570538" y="2308225"/>
          <p14:tracePt t="19564" x="5541963" y="2308225"/>
          <p14:tracePt t="19572" x="5505450" y="2308225"/>
          <p14:tracePt t="19580" x="5476875" y="2308225"/>
          <p14:tracePt t="19588" x="5400675" y="2308225"/>
          <p14:tracePt t="19596" x="5305425" y="2308225"/>
          <p14:tracePt t="19604" x="5192713" y="2308225"/>
          <p14:tracePt t="19612" x="5080000" y="2308225"/>
          <p14:tracePt t="19616" x="4946650" y="2308225"/>
          <p14:tracePt t="19628" x="4814888" y="2308225"/>
          <p14:tracePt t="19636" x="4662488" y="2308225"/>
          <p14:tracePt t="19644" x="4530725" y="2308225"/>
          <p14:tracePt t="19652" x="4398963" y="2308225"/>
          <p14:tracePt t="19660" x="4284663" y="2308225"/>
          <p14:tracePt t="19668" x="4189413" y="2308225"/>
          <p14:tracePt t="19676" x="4152900" y="2308225"/>
          <p14:tracePt t="19680" x="4124325" y="2308225"/>
          <p14:tracePt t="19684" x="4105275" y="2298700"/>
          <p14:tracePt t="19748" x="4095750" y="2298700"/>
          <p14:tracePt t="19756" x="4067175" y="2298700"/>
          <p14:tracePt t="19772" x="4057650" y="2298700"/>
          <p14:tracePt t="19780" x="4048125" y="2298700"/>
          <p14:tracePt t="19788" x="4029075" y="2298700"/>
          <p14:tracePt t="19796" x="4010025" y="2298700"/>
          <p14:tracePt t="19804" x="3990975" y="2298700"/>
          <p14:tracePt t="19812" x="3971925" y="2298700"/>
          <p14:tracePt t="19820" x="3952875" y="2298700"/>
          <p14:tracePt t="19828" x="3925888" y="2298700"/>
          <p14:tracePt t="19836" x="3906838" y="2298700"/>
          <p14:tracePt t="19841" x="3897313" y="2298700"/>
          <p14:tracePt t="19848" x="3887788" y="2298700"/>
          <p14:tracePt t="20084" x="3878263" y="2298700"/>
          <p14:tracePt t="20088" x="3868738" y="2298700"/>
          <p14:tracePt t="20116" x="3859213" y="2298700"/>
          <p14:tracePt t="20124" x="3849688" y="2298700"/>
          <p14:tracePt t="20140" x="3840163" y="2298700"/>
          <p14:tracePt t="20148" x="3830638" y="2298700"/>
          <p14:tracePt t="20172" x="3821113" y="2308225"/>
          <p14:tracePt t="20290" x="3811588" y="2308225"/>
          <p14:tracePt t="20306" x="3802063" y="2308225"/>
          <p14:tracePt t="20337" x="3792538" y="2308225"/>
          <p14:tracePt t="20364" x="3783013" y="2317750"/>
          <p14:tracePt t="20388" x="3773488" y="2327275"/>
          <p14:tracePt t="20396" x="3773488" y="2336800"/>
          <p14:tracePt t="20412" x="3763963" y="2346325"/>
          <p14:tracePt t="20468" x="3744913" y="2365375"/>
          <p14:tracePt t="20480" x="3735388" y="2374900"/>
          <p14:tracePt t="20488" x="3725863" y="2384425"/>
          <p14:tracePt t="20496" x="3717925" y="2393950"/>
          <p14:tracePt t="20504" x="3698875" y="2420938"/>
          <p14:tracePt t="20512" x="3679825" y="2449513"/>
          <p14:tracePt t="20520" x="3651250" y="2497138"/>
          <p14:tracePt t="20528" x="3651250" y="2525713"/>
          <p14:tracePt t="20536" x="3632200" y="2554288"/>
          <p14:tracePt t="20544" x="3622675" y="2611438"/>
          <p14:tracePt t="20552" x="3603625" y="2647950"/>
          <p14:tracePt t="20560" x="3603625" y="2676525"/>
          <p14:tracePt t="20568" x="3575050" y="2733675"/>
          <p14:tracePt t="20577" x="3565525" y="2752725"/>
          <p14:tracePt t="20584" x="3565525" y="2790825"/>
          <p14:tracePt t="20588" x="3546475" y="2847975"/>
          <p14:tracePt t="20604" x="3536950" y="2865438"/>
          <p14:tracePt t="20612" x="3536950" y="2894013"/>
          <p14:tracePt t="20620" x="3508375" y="2941638"/>
          <p14:tracePt t="20628" x="3498850" y="2970213"/>
          <p14:tracePt t="20636" x="3481388" y="3036888"/>
          <p14:tracePt t="20644" x="3462338" y="3074988"/>
          <p14:tracePt t="20652" x="3424238" y="3140075"/>
          <p14:tracePt t="20660" x="3386138" y="3225800"/>
          <p14:tracePt t="20668" x="3376613" y="3273425"/>
          <p14:tracePt t="20678" x="3367088" y="3282950"/>
          <p14:tracePt t="20693" x="3367088" y="3302000"/>
          <p14:tracePt t="20700" x="3367088" y="3357563"/>
          <p14:tracePt t="20709" x="3367088" y="3386138"/>
          <p14:tracePt t="20716" x="3367088" y="3433763"/>
          <p14:tracePt t="20720" x="3367088" y="3471863"/>
          <p14:tracePt t="20728" x="3367088" y="3519488"/>
          <p14:tracePt t="20732" x="3367088" y="3546475"/>
          <p14:tracePt t="20744" x="3367088" y="3622675"/>
          <p14:tracePt t="20757" x="3367088" y="3651250"/>
          <p14:tracePt t="20764" x="3367088" y="3689350"/>
          <p14:tracePt t="20773" x="3367088" y="3736975"/>
          <p14:tracePt t="20780" x="3367088" y="3811588"/>
          <p14:tracePt t="20784" x="3367088" y="3849688"/>
          <p14:tracePt t="20796" x="3376613" y="3925888"/>
          <p14:tracePt t="20804" x="3376613" y="3983038"/>
          <p14:tracePt t="20812" x="3395663" y="4057650"/>
          <p14:tracePt t="20820" x="3414713" y="4124325"/>
          <p14:tracePt t="20828" x="3414713" y="4200525"/>
          <p14:tracePt t="20836" x="3414713" y="4265613"/>
          <p14:tracePt t="20844" x="3443288" y="4303713"/>
          <p14:tracePt t="20852" x="3443288" y="4389438"/>
          <p14:tracePt t="20860" x="3452813" y="4464050"/>
          <p14:tracePt t="20868" x="3452813" y="4521200"/>
          <p14:tracePt t="20876" x="3452813" y="4568825"/>
          <p14:tracePt t="20884" x="3452813" y="4597400"/>
          <p14:tracePt t="20892" x="3452813" y="4654550"/>
          <p14:tracePt t="20900" x="3452813" y="4691063"/>
          <p14:tracePt t="20909" x="3452813" y="4748213"/>
          <p14:tracePt t="20912" x="3452813" y="4795838"/>
          <p14:tracePt t="20920" x="3452813" y="4852988"/>
          <p14:tracePt t="20928" x="3452813" y="4891088"/>
          <p14:tracePt t="20936" x="3452813" y="4965700"/>
          <p14:tracePt t="20944" x="3452813" y="5041900"/>
          <p14:tracePt t="20952" x="3452813" y="5099050"/>
          <p14:tracePt t="20960" x="3443288" y="5164138"/>
          <p14:tracePt t="20968" x="3424238" y="5211763"/>
          <p14:tracePt t="20972" x="3414713" y="5249863"/>
          <p14:tracePt t="20984" x="3414713" y="5297488"/>
          <p14:tracePt t="20993" x="3405188" y="5316538"/>
          <p14:tracePt t="21000" x="3405188" y="5335588"/>
          <p14:tracePt t="21008" x="3395663" y="5364163"/>
          <p14:tracePt t="21016" x="3395663" y="5391150"/>
          <p14:tracePt t="21020" x="3395663" y="5410200"/>
          <p14:tracePt t="21032" x="3386138" y="5438775"/>
          <p14:tracePt t="21044" x="3386138" y="5457825"/>
          <p14:tracePt t="21052" x="3386138" y="5505450"/>
          <p14:tracePt t="21060" x="3386138" y="5534025"/>
          <p14:tracePt t="21068" x="3376613" y="5562600"/>
          <p14:tracePt t="21076" x="3376613" y="5581650"/>
          <p14:tracePt t="21084" x="3376613" y="5591175"/>
          <p14:tracePt t="21092" x="3376613" y="5600700"/>
          <p14:tracePt t="21100" x="3367088" y="5608638"/>
          <p14:tracePt t="21492" x="3376613" y="5608638"/>
          <p14:tracePt t="21500" x="3414713" y="5608638"/>
          <p14:tracePt t="21508" x="3508375" y="5600700"/>
          <p14:tracePt t="21516" x="3584575" y="5600700"/>
          <p14:tracePt t="21525" x="3660775" y="5600700"/>
          <p14:tracePt t="21528" x="3689350" y="5600700"/>
          <p14:tracePt t="21541" x="3717925" y="5600700"/>
          <p14:tracePt t="21548" x="3725863" y="5600700"/>
          <p14:tracePt t="21558" x="3735388" y="5600700"/>
          <p14:tracePt t="21564" x="3744913" y="5600700"/>
          <p14:tracePt t="21573" x="3763963" y="5600700"/>
          <p14:tracePt t="21637" x="3773488" y="5591175"/>
          <p14:tracePt t="21645" x="3783013" y="5591175"/>
          <p14:tracePt t="21653" x="3792538" y="5581650"/>
          <p14:tracePt t="21661" x="3811588" y="5572125"/>
          <p14:tracePt t="21668" x="3849688" y="5572125"/>
          <p14:tracePt t="21676" x="3878263" y="5572125"/>
          <p14:tracePt t="21684" x="3906838" y="5572125"/>
          <p14:tracePt t="21688" x="3935413" y="5562600"/>
          <p14:tracePt t="21693" x="3952875" y="5562600"/>
          <p14:tracePt t="21704" x="3971925" y="5562600"/>
          <p14:tracePt t="21716" x="3981450" y="5562600"/>
          <p14:tracePt t="21725" x="3990975" y="5562600"/>
          <p14:tracePt t="21764" x="4010025" y="5562600"/>
          <p14:tracePt t="21780" x="4048125" y="5562600"/>
          <p14:tracePt t="21788" x="4076700" y="5562600"/>
          <p14:tracePt t="21796" x="4143375" y="5572125"/>
          <p14:tracePt t="21804" x="4237038" y="5600700"/>
          <p14:tracePt t="21812" x="4360863" y="5627688"/>
          <p14:tracePt t="21820" x="4473575" y="5646738"/>
          <p14:tracePt t="21828" x="4587875" y="5656263"/>
          <p14:tracePt t="21836" x="4681538" y="5675313"/>
          <p14:tracePt t="21844" x="4767263" y="5675313"/>
          <p14:tracePt t="21858" x="4843463" y="5675313"/>
          <p14:tracePt t="21872" x="4860925" y="5675313"/>
          <p14:tracePt t="21876" x="4889500" y="5675313"/>
          <p14:tracePt t="21884" x="4918075" y="5646738"/>
          <p14:tracePt t="21916" x="4927600" y="5646738"/>
          <p14:tracePt t="21924" x="4946650" y="5637213"/>
          <p14:tracePt t="21932" x="4956175" y="5637213"/>
          <p14:tracePt t="21972" x="4965700" y="5637213"/>
          <p14:tracePt t="21980" x="4984750" y="5637213"/>
          <p14:tracePt t="21993" x="5022850" y="5637213"/>
          <p14:tracePt t="22000" x="5070475" y="5637213"/>
          <p14:tracePt t="22004" x="5145088" y="5665788"/>
          <p14:tracePt t="22016" x="5230813" y="5684838"/>
          <p14:tracePt t="22028" x="5305425" y="5703888"/>
          <p14:tracePt t="22036" x="5372100" y="5732463"/>
          <p14:tracePt t="22044" x="5448300" y="5732463"/>
          <p14:tracePt t="22052" x="5514975" y="5741988"/>
          <p14:tracePt t="22058" x="5570538" y="5741988"/>
          <p14:tracePt t="22068" x="5608638" y="5741988"/>
          <p14:tracePt t="22076" x="5618163" y="5741988"/>
          <p14:tracePt t="22084" x="5627688" y="5741988"/>
          <p14:tracePt t="22092" x="5646738" y="5741988"/>
          <p14:tracePt t="22100" x="5656263" y="5732463"/>
          <p14:tracePt t="22109" x="5675313" y="5713413"/>
          <p14:tracePt t="22125" x="5694363" y="5694363"/>
          <p14:tracePt t="22132" x="5703888" y="5684838"/>
          <p14:tracePt t="22148" x="5722938" y="5675313"/>
          <p14:tracePt t="22158" x="5741988" y="5656263"/>
          <p14:tracePt t="22164" x="5751513" y="5646738"/>
          <p14:tracePt t="22180" x="5759450" y="5646738"/>
          <p14:tracePt t="22193" x="5768975" y="5637213"/>
          <p14:tracePt t="22232" x="5778500" y="5637213"/>
          <p14:tracePt t="22240" x="5797550" y="5618163"/>
          <p14:tracePt t="22257" x="5807075" y="5608638"/>
          <p14:tracePt t="22264" x="5816600" y="5600700"/>
          <p14:tracePt t="22273" x="5835650" y="5581650"/>
          <p14:tracePt t="22280" x="5864225" y="5562600"/>
          <p14:tracePt t="22288" x="5873750" y="5553075"/>
          <p14:tracePt t="22296" x="5892800" y="5534025"/>
          <p14:tracePt t="22304" x="5911850" y="5505450"/>
          <p14:tracePt t="22312" x="5921375" y="5495925"/>
          <p14:tracePt t="22320" x="5940425" y="5467350"/>
          <p14:tracePt t="22328" x="5940425" y="5457825"/>
          <p14:tracePt t="22336" x="5949950" y="5438775"/>
          <p14:tracePt t="22344" x="5949950" y="5419725"/>
          <p14:tracePt t="22352" x="5949950" y="5391150"/>
          <p14:tracePt t="22368" x="5949950" y="5364163"/>
          <p14:tracePt t="22376" x="5949950" y="5345113"/>
          <p14:tracePt t="22384" x="5949950" y="5326063"/>
          <p14:tracePt t="22388" x="5949950" y="5297488"/>
          <p14:tracePt t="22400" x="5949950" y="5268913"/>
          <p14:tracePt t="22408" x="5949950" y="5230813"/>
          <p14:tracePt t="22416" x="5949950" y="5173663"/>
          <p14:tracePt t="22424" x="5949950" y="5145088"/>
          <p14:tracePt t="22432" x="5949950" y="5080000"/>
          <p14:tracePt t="22436" x="5949950" y="4994275"/>
          <p14:tracePt t="22452" x="5949950" y="4918075"/>
          <p14:tracePt t="22460" x="5949950" y="4843463"/>
          <p14:tracePt t="22468" x="5949950" y="4814888"/>
          <p14:tracePt t="22476" x="5949950" y="4757738"/>
          <p14:tracePt t="22485" x="5949950" y="4683125"/>
          <p14:tracePt t="22492" x="5949950" y="4587875"/>
          <p14:tracePt t="22500" x="5940425" y="4483100"/>
          <p14:tracePt t="22508" x="5930900" y="4389438"/>
          <p14:tracePt t="22516" x="5921375" y="4313238"/>
          <p14:tracePt t="22525" x="5902325" y="4246563"/>
          <p14:tracePt t="22532" x="5892800" y="4191000"/>
          <p14:tracePt t="22541" x="5892800" y="4181475"/>
          <p14:tracePt t="22548" x="5883275" y="4162425"/>
          <p14:tracePt t="22558" x="5883275" y="4152900"/>
          <p14:tracePt t="22576" x="5883275" y="4143375"/>
          <p14:tracePt t="22580" x="5883275" y="4124325"/>
          <p14:tracePt t="22592" x="5873750" y="4086225"/>
          <p14:tracePt t="22600" x="5873750" y="4010025"/>
          <p14:tracePt t="22604" x="5873750" y="3963988"/>
          <p14:tracePt t="22616" x="5864225" y="3887788"/>
          <p14:tracePt t="22628" x="5864225" y="3811588"/>
          <p14:tracePt t="22636" x="5845175" y="3736975"/>
          <p14:tracePt t="22644" x="5835650" y="3651250"/>
          <p14:tracePt t="22652" x="5835650" y="3575050"/>
          <p14:tracePt t="22661" x="5816600" y="3500438"/>
          <p14:tracePt t="22668" x="5816600" y="3424238"/>
          <p14:tracePt t="22676" x="5816600" y="3395663"/>
          <p14:tracePt t="22684" x="5816600" y="3319463"/>
          <p14:tracePt t="22693" x="5816600" y="3292475"/>
          <p14:tracePt t="22700" x="5816600" y="3216275"/>
          <p14:tracePt t="22708" x="5807075" y="3187700"/>
          <p14:tracePt t="22716" x="5797550" y="3111500"/>
          <p14:tracePt t="22724" x="5788025" y="3055938"/>
          <p14:tracePt t="22732" x="5788025" y="3008313"/>
          <p14:tracePt t="22740" x="5768975" y="2951163"/>
          <p14:tracePt t="22748" x="5759450" y="2903538"/>
          <p14:tracePt t="22757" x="5751513" y="2865438"/>
          <p14:tracePt t="22764" x="5751513" y="2800350"/>
          <p14:tracePt t="22772" x="5741988" y="2771775"/>
          <p14:tracePt t="22776" x="5732463" y="2733675"/>
          <p14:tracePt t="22788" x="5722938" y="2724150"/>
          <p14:tracePt t="22796" x="5722938" y="2705100"/>
          <p14:tracePt t="22804" x="5722938" y="2686050"/>
          <p14:tracePt t="22812" x="5722938" y="2657475"/>
          <p14:tracePt t="22820" x="5722938" y="2647950"/>
          <p14:tracePt t="22828" x="5722938" y="2638425"/>
          <p14:tracePt t="22836" x="5722938" y="2620963"/>
          <p14:tracePt t="22844" x="5722938" y="2611438"/>
          <p14:tracePt t="22974" x="5722938" y="2601913"/>
          <p14:tracePt t="22979" x="5722938" y="2582863"/>
          <p14:tracePt t="22981" x="5722938" y="2563813"/>
          <p14:tracePt t="22984" x="5722938" y="2554288"/>
          <p14:tracePt t="22992" x="5722938" y="2535238"/>
          <p14:tracePt t="23000" x="5722938" y="2516188"/>
          <p14:tracePt t="23040" x="5713413" y="2506663"/>
          <p14:tracePt t="23057" x="5703888" y="2506663"/>
          <p14:tracePt t="23064" x="5675313" y="2506663"/>
          <p14:tracePt t="23072" x="5646738" y="2506663"/>
          <p14:tracePt t="23080" x="5618163" y="2506663"/>
          <p14:tracePt t="23088" x="5541963" y="2506663"/>
          <p14:tracePt t="23096" x="5467350" y="2506663"/>
          <p14:tracePt t="23100" x="5391150" y="2506663"/>
          <p14:tracePt t="23112" x="5362575" y="2506663"/>
          <p14:tracePt t="23120" x="5287963" y="2506663"/>
          <p14:tracePt t="23128" x="5192713" y="2497138"/>
          <p14:tracePt t="23136" x="5080000" y="2487613"/>
          <p14:tracePt t="23144" x="4956175" y="2459038"/>
          <p14:tracePt t="23152" x="4843463" y="2430463"/>
          <p14:tracePt t="23160" x="4729163" y="2411413"/>
          <p14:tracePt t="23168" x="4643438" y="2401888"/>
          <p14:tracePt t="23177" x="4616450" y="2393950"/>
          <p14:tracePt t="23184" x="4597400" y="2393950"/>
          <p14:tracePt t="23193" x="4578350" y="2384425"/>
          <p14:tracePt t="23236" x="4568825" y="2384425"/>
          <p14:tracePt t="23244" x="4540250" y="2384425"/>
          <p14:tracePt t="23260" x="4473575" y="2384425"/>
          <p14:tracePt t="23268" x="4389438" y="2384425"/>
          <p14:tracePt t="23277" x="4313238" y="2384425"/>
          <p14:tracePt t="23284" x="4275138" y="2384425"/>
          <p14:tracePt t="23292" x="4189413" y="2384425"/>
          <p14:tracePt t="23300" x="4086225" y="2384425"/>
          <p14:tracePt t="23308" x="3971925" y="2384425"/>
          <p14:tracePt t="23316" x="3840163" y="2384425"/>
          <p14:tracePt t="23324" x="3744913" y="2384425"/>
          <p14:tracePt t="23332" x="3651250" y="2384425"/>
          <p14:tracePt t="23341" x="3594100" y="2384425"/>
          <p14:tracePt t="23348" x="3584575" y="2384425"/>
          <p14:tracePt t="23357" x="3575050" y="2384425"/>
          <p14:tracePt t="23409" x="3565525" y="2384425"/>
          <p14:tracePt t="23424" x="3556000" y="2384425"/>
          <p14:tracePt t="23436" x="3546475" y="2393950"/>
          <p14:tracePt t="23444" x="3517900" y="2430463"/>
          <p14:tracePt t="23452" x="3508375" y="2439988"/>
          <p14:tracePt t="23460" x="3498850" y="2459038"/>
          <p14:tracePt t="23468" x="3481388" y="2478088"/>
          <p14:tracePt t="23476" x="3471863" y="2497138"/>
          <p14:tracePt t="23484" x="3462338" y="2506663"/>
          <p14:tracePt t="23493" x="3452813" y="2516188"/>
          <p14:tracePt t="23500" x="3452813" y="2544763"/>
          <p14:tracePt t="23508" x="3452813" y="2563813"/>
          <p14:tracePt t="23516" x="3452813" y="2573338"/>
          <p14:tracePt t="23525" x="3452813" y="2592388"/>
          <p14:tracePt t="23532" x="3452813" y="2620963"/>
          <p14:tracePt t="23544" x="3452813" y="2628900"/>
          <p14:tracePt t="23552" x="3452813" y="2657475"/>
          <p14:tracePt t="23558" x="3452813" y="2686050"/>
          <p14:tracePt t="23568" x="3452813" y="2705100"/>
          <p14:tracePt t="23588" x="3452813" y="2714625"/>
          <p14:tracePt t="23620" x="3452813" y="2724150"/>
          <p14:tracePt t="23628" x="3452813" y="2743200"/>
          <p14:tracePt t="23636" x="3452813" y="2762250"/>
          <p14:tracePt t="23644" x="3452813" y="2790825"/>
          <p14:tracePt t="23652" x="3471863" y="2838450"/>
          <p14:tracePt t="23660" x="3490913" y="2874963"/>
          <p14:tracePt t="23668" x="3498850" y="2894013"/>
          <p14:tracePt t="23678" x="3508375" y="2941638"/>
          <p14:tracePt t="23684" x="3517900" y="2989263"/>
          <p14:tracePt t="23693" x="3527425" y="3027363"/>
          <p14:tracePt t="23700" x="3536950" y="3065463"/>
          <p14:tracePt t="23716" x="3536950" y="3101975"/>
          <p14:tracePt t="23720" x="3536950" y="3178175"/>
          <p14:tracePt t="23725" x="3536950" y="3254375"/>
          <p14:tracePt t="23736" x="3527425" y="3292475"/>
          <p14:tracePt t="23748" x="3498850" y="3367088"/>
          <p14:tracePt t="23756" x="3471863" y="3462338"/>
          <p14:tracePt t="23764" x="3424238" y="3584575"/>
          <p14:tracePt t="23772" x="3376613" y="3717925"/>
          <p14:tracePt t="23780" x="3338513" y="3859213"/>
          <p14:tracePt t="23789" x="3290888" y="3973513"/>
          <p14:tracePt t="23796" x="3263900" y="4076700"/>
          <p14:tracePt t="23804" x="3244850" y="4152900"/>
          <p14:tracePt t="23812" x="3235325" y="4219575"/>
          <p14:tracePt t="23820" x="3225800" y="4256088"/>
          <p14:tracePt t="23828" x="3225800" y="4294188"/>
          <p14:tracePt t="23836" x="3225800" y="4322763"/>
          <p14:tracePt t="23844" x="3225800" y="4351338"/>
          <p14:tracePt t="23852" x="3225800" y="4379913"/>
          <p14:tracePt t="23860" x="3225800" y="4398963"/>
          <p14:tracePt t="23868" x="3225800" y="4418013"/>
          <p14:tracePt t="23876" x="3225800" y="4446588"/>
          <p14:tracePt t="23884" x="3225800" y="4473575"/>
          <p14:tracePt t="23892" x="3225800" y="4511675"/>
          <p14:tracePt t="23900" x="3225800" y="4540250"/>
          <p14:tracePt t="23908" x="3225800" y="4578350"/>
          <p14:tracePt t="23912" x="3225800" y="4606925"/>
          <p14:tracePt t="23916" x="3225800" y="4645025"/>
          <p14:tracePt t="23932" x="3225800" y="4664075"/>
          <p14:tracePt t="23941" x="3225800" y="4691063"/>
          <p14:tracePt t="23948" x="3225800" y="4700588"/>
          <p14:tracePt t="23958" x="3216275" y="4719638"/>
          <p14:tracePt t="23964" x="3216275" y="4729163"/>
          <p14:tracePt t="23972" x="3216275" y="4767263"/>
          <p14:tracePt t="23980" x="3206750" y="4786313"/>
          <p14:tracePt t="23988" x="3206750" y="4843463"/>
          <p14:tracePt t="23996" x="3206750" y="4900613"/>
          <p14:tracePt t="24004" x="3206750" y="4956175"/>
          <p14:tracePt t="24012" x="3206750" y="5013325"/>
          <p14:tracePt t="24020" x="3206750" y="5070475"/>
          <p14:tracePt t="24028" x="3206750" y="5118100"/>
          <p14:tracePt t="24036" x="3206750" y="5173663"/>
          <p14:tracePt t="24044" x="3206750" y="5202238"/>
          <p14:tracePt t="24048" x="3206750" y="5211763"/>
          <p14:tracePt t="24058" x="3216275" y="5221288"/>
          <p14:tracePt t="24276" x="3225800" y="5230813"/>
          <p14:tracePt t="24516" x="3263900" y="5230813"/>
          <p14:tracePt t="24528" x="3338513" y="5221288"/>
          <p14:tracePt t="24536" x="3395663" y="5221288"/>
          <p14:tracePt t="24544" x="3424238" y="5211763"/>
          <p14:tracePt t="24552" x="3433763" y="5211763"/>
          <p14:tracePt t="24852" x="3443288" y="5211763"/>
          <p14:tracePt t="24872" x="3443288" y="5221288"/>
          <p14:tracePt t="24880" x="3443288" y="5230813"/>
          <p14:tracePt t="25092" x="3443288" y="5240338"/>
          <p14:tracePt t="25105" x="3443288" y="5259388"/>
          <p14:tracePt t="25112" x="3433763" y="5259388"/>
          <p14:tracePt t="25864" x="3433763" y="5278438"/>
          <p14:tracePt t="25876" x="3433763" y="5287963"/>
          <p14:tracePt t="25880" x="3433763" y="5307013"/>
          <p14:tracePt t="25884" x="3433763" y="5316538"/>
          <p14:tracePt t="25892" x="3433763" y="5335588"/>
          <p14:tracePt t="25928" x="3443288" y="5345113"/>
          <p14:tracePt t="26244" x="3452813" y="5354638"/>
          <p14:tracePt t="26268" x="3462338" y="5354638"/>
          <p14:tracePt t="26548" x="3462338" y="5364163"/>
          <p14:tracePt t="26557" x="3443288" y="5381625"/>
          <p14:tracePt t="26580" x="3414713" y="5391150"/>
          <p14:tracePt t="26588" x="3386138" y="5410200"/>
          <p14:tracePt t="26592" x="3367088" y="5419725"/>
          <p14:tracePt t="26596" x="3338513" y="5448300"/>
          <p14:tracePt t="26600" x="3328988" y="5448300"/>
          <p14:tracePt t="26604" x="3309938" y="5467350"/>
          <p14:tracePt t="26612" x="3300413" y="5476875"/>
          <p14:tracePt t="26620" x="3290888" y="5476875"/>
          <p14:tracePt t="27221" x="3281363" y="5476875"/>
          <p14:tracePt t="28896" x="3281363" y="5467350"/>
          <p14:tracePt t="28912" x="3281363" y="5457825"/>
          <p14:tracePt t="29056" x="3254375" y="5400675"/>
          <p14:tracePt t="29064" x="3235325" y="5372100"/>
          <p14:tracePt t="29068" x="3206750" y="5335588"/>
          <p14:tracePt t="29080" x="3178175" y="5307013"/>
          <p14:tracePt t="29093" x="3149600" y="5268913"/>
          <p14:tracePt t="29100" x="3082925" y="5230813"/>
          <p14:tracePt t="29108" x="3046413" y="5211763"/>
          <p14:tracePt t="29116" x="2970213" y="5183188"/>
          <p14:tracePt t="29125" x="2941638" y="5164138"/>
          <p14:tracePt t="29132" x="2894013" y="5154613"/>
          <p14:tracePt t="29141" x="2865438" y="5137150"/>
          <p14:tracePt t="29158" x="2855913" y="5137150"/>
          <p14:tracePt t="29229" x="2836863" y="5127625"/>
          <p14:tracePt t="29237" x="2819400" y="5118100"/>
          <p14:tracePt t="29252" x="2762250" y="5099050"/>
          <p14:tracePt t="29261" x="2714625" y="5089525"/>
          <p14:tracePt t="29268" x="2657475" y="5070475"/>
          <p14:tracePt t="29277" x="2609850" y="5070475"/>
          <p14:tracePt t="29284" x="2535238" y="5041900"/>
          <p14:tracePt t="29292" x="2497138" y="5032375"/>
          <p14:tracePt t="29301" x="2430463" y="5032375"/>
          <p14:tracePt t="29308" x="2373313" y="5013325"/>
          <p14:tracePt t="29316" x="2346325" y="5003800"/>
          <p14:tracePt t="29325" x="2327275" y="5003800"/>
          <p14:tracePt t="29332" x="2308225" y="5003800"/>
          <p14:tracePt t="29342" x="2289175" y="5003800"/>
          <p14:tracePt t="29344" x="2279650" y="5003800"/>
          <p14:tracePt t="29352" x="2270125" y="5003800"/>
          <p14:tracePt t="29360" x="2251075" y="5003800"/>
          <p14:tracePt t="29368" x="2241550" y="5003800"/>
          <p14:tracePt t="29376" x="2232025" y="5003800"/>
          <p14:tracePt t="29384" x="2165350" y="5013325"/>
          <p14:tracePt t="29400" x="2138363" y="5013325"/>
          <p14:tracePt t="29404" x="2100263" y="5032375"/>
          <p14:tracePt t="29416" x="2071688" y="5041900"/>
          <p14:tracePt t="29425" x="2043113" y="5041900"/>
          <p14:tracePt t="29432" x="2033588" y="5051425"/>
          <p14:tracePt t="29441" x="2005013" y="5051425"/>
          <p14:tracePt t="29448" x="1985963" y="5051425"/>
          <p14:tracePt t="29458" x="1976438" y="5051425"/>
          <p14:tracePt t="29472" x="1976438" y="5060950"/>
          <p14:tracePt t="29488" x="1966913" y="5070475"/>
          <p14:tracePt t="29496" x="1957388" y="5070475"/>
          <p14:tracePt t="29504" x="1928813" y="5089525"/>
          <p14:tracePt t="29512" x="1919288" y="5099050"/>
          <p14:tracePt t="29520" x="1901825" y="5108575"/>
          <p14:tracePt t="29528" x="1854200" y="5127625"/>
          <p14:tracePt t="29536" x="1825625" y="5145088"/>
          <p14:tracePt t="29545" x="1797050" y="5164138"/>
          <p14:tracePt t="29552" x="1758950" y="5192713"/>
          <p14:tracePt t="29561" x="1730375" y="5211763"/>
          <p14:tracePt t="29568" x="1711325" y="5230813"/>
          <p14:tracePt t="29577" x="1693863" y="5240338"/>
          <p14:tracePt t="29584" x="1655763" y="5278438"/>
          <p14:tracePt t="29592" x="1646238" y="5287963"/>
          <p14:tracePt t="29596" x="1636713" y="5307013"/>
          <p14:tracePt t="29612" x="1617663" y="5326063"/>
          <p14:tracePt t="29620" x="1617663" y="5335588"/>
          <p14:tracePt t="29636" x="1608138" y="5354638"/>
          <p14:tracePt t="29644" x="1608138" y="5372100"/>
          <p14:tracePt t="29652" x="1608138" y="5381625"/>
          <p14:tracePt t="29660" x="1598613" y="5400675"/>
          <p14:tracePt t="29668" x="1598613" y="5419725"/>
          <p14:tracePt t="29677" x="1598613" y="5438775"/>
          <p14:tracePt t="29684" x="1598613" y="5457825"/>
          <p14:tracePt t="29693" x="1598613" y="5476875"/>
          <p14:tracePt t="29700" x="1598613" y="5505450"/>
          <p14:tracePt t="29709" x="1598613" y="5534025"/>
          <p14:tracePt t="29716" x="1608138" y="5562600"/>
          <p14:tracePt t="29724" x="1636713" y="5627688"/>
          <p14:tracePt t="29728" x="1646238" y="5637213"/>
          <p14:tracePt t="29736" x="1655763" y="5665788"/>
          <p14:tracePt t="29744" x="1684338" y="5694363"/>
          <p14:tracePt t="29752" x="1701800" y="5713413"/>
          <p14:tracePt t="29761" x="1711325" y="5722938"/>
          <p14:tracePt t="29768" x="1711325" y="5741988"/>
          <p14:tracePt t="29776" x="1739900" y="5761038"/>
          <p14:tracePt t="29784" x="1739900" y="5770563"/>
          <p14:tracePt t="29788" x="1749425" y="5789613"/>
          <p14:tracePt t="29800" x="1768475" y="5818188"/>
          <p14:tracePt t="29808" x="1787525" y="5835650"/>
          <p14:tracePt t="29816" x="1797050" y="5883275"/>
          <p14:tracePt t="29824" x="1844675" y="5921375"/>
          <p14:tracePt t="29832" x="1882775" y="5949950"/>
          <p14:tracePt t="29841" x="1928813" y="5978525"/>
          <p14:tracePt t="29848" x="1976438" y="5997575"/>
          <p14:tracePt t="29858" x="2005013" y="6007100"/>
          <p14:tracePt t="29864" x="2024063" y="6007100"/>
          <p14:tracePt t="29872" x="2033588" y="6007100"/>
          <p14:tracePt t="30164" x="2052638" y="6007100"/>
          <p14:tracePt t="30172" x="2090738" y="6007100"/>
          <p14:tracePt t="30188" x="2119313" y="6007100"/>
          <p14:tracePt t="30196" x="2165350" y="6007100"/>
          <p14:tracePt t="30204" x="2222500" y="6007100"/>
          <p14:tracePt t="30212" x="2298700" y="6007100"/>
          <p14:tracePt t="30220" x="2355850" y="6007100"/>
          <p14:tracePt t="30228" x="2411413" y="6007100"/>
          <p14:tracePt t="30242" x="2430463" y="6007100"/>
          <p14:tracePt t="30333" x="2439988" y="6007100"/>
          <p14:tracePt t="30341" x="2468563" y="6007100"/>
          <p14:tracePt t="30352" x="2478088" y="5997575"/>
          <p14:tracePt t="30360" x="2487613" y="5997575"/>
          <p14:tracePt t="30377" x="2497138" y="5988050"/>
          <p14:tracePt t="30388" x="2506663" y="5978525"/>
          <p14:tracePt t="30396" x="2516188" y="5978525"/>
          <p14:tracePt t="30404" x="2525713" y="5978525"/>
          <p14:tracePt t="30453" x="2535238" y="5969000"/>
          <p14:tracePt t="30484" x="2544763" y="5969000"/>
          <p14:tracePt t="30496" x="2554288" y="5969000"/>
          <p14:tracePt t="30504" x="2563813" y="5969000"/>
          <p14:tracePt t="31012" x="2573338" y="5969000"/>
          <p14:tracePt t="31028" x="2609850" y="5969000"/>
          <p14:tracePt t="31032" x="2647950" y="5959475"/>
          <p14:tracePt t="31036" x="2647950" y="5949950"/>
          <p14:tracePt t="31060" x="2657475" y="5940425"/>
          <p14:tracePt t="31096" x="2686050" y="5930900"/>
          <p14:tracePt t="31104" x="2705100" y="5921375"/>
          <p14:tracePt t="31120" x="2743200" y="5911850"/>
          <p14:tracePt t="31128" x="2771775" y="5902325"/>
          <p14:tracePt t="31137" x="2781300" y="5902325"/>
          <p14:tracePt t="31145" x="2800350" y="5883275"/>
          <p14:tracePt t="31153" x="2809875" y="5883275"/>
          <p14:tracePt t="31161" x="2809875" y="5873750"/>
          <p14:tracePt t="31184" x="2827338" y="5873750"/>
          <p14:tracePt t="31193" x="2846388" y="5854700"/>
          <p14:tracePt t="31200" x="2846388" y="5835650"/>
          <p14:tracePt t="31204" x="2874963" y="5808663"/>
          <p14:tracePt t="31220" x="2874963" y="5799138"/>
          <p14:tracePt t="31228" x="2874963" y="5789613"/>
          <p14:tracePt t="31236" x="2874963" y="5761038"/>
          <p14:tracePt t="31244" x="2874963" y="5732463"/>
          <p14:tracePt t="31252" x="2874963" y="5684838"/>
          <p14:tracePt t="31260" x="2874963" y="5656263"/>
          <p14:tracePt t="31268" x="2874963" y="5627688"/>
          <p14:tracePt t="31277" x="2874963" y="5600700"/>
          <p14:tracePt t="31284" x="2874963" y="5553075"/>
          <p14:tracePt t="31292" x="2855913" y="5486400"/>
          <p14:tracePt t="31300" x="2819400" y="5438775"/>
          <p14:tracePt t="31309" x="2743200" y="5372100"/>
          <p14:tracePt t="31316" x="2686050" y="5287963"/>
          <p14:tracePt t="31325" x="2619375" y="5230813"/>
          <p14:tracePt t="31332" x="2535238" y="5173663"/>
          <p14:tracePt t="31336" x="2506663" y="5154613"/>
          <p14:tracePt t="31344" x="2459038" y="5118100"/>
          <p14:tracePt t="31352" x="2373313" y="5060950"/>
          <p14:tracePt t="31361" x="2308225" y="5003800"/>
          <p14:tracePt t="31371" x="2212975" y="4946650"/>
          <p14:tracePt t="31379" x="2128838" y="4891088"/>
          <p14:tracePt t="31385" x="2062163" y="4852988"/>
          <p14:tracePt t="31393" x="2043113" y="4843463"/>
          <p14:tracePt t="31396" x="2014538" y="4833938"/>
          <p14:tracePt t="31409" x="2005013" y="4833938"/>
          <p14:tracePt t="31480" x="1995488" y="4833938"/>
          <p14:tracePt t="31522" x="1995488" y="4852988"/>
          <p14:tracePt t="31604" x="1985963" y="4872038"/>
          <p14:tracePt t="31628" x="1985963" y="4891088"/>
          <p14:tracePt t="31632" x="1966913" y="4910138"/>
          <p14:tracePt t="31641" x="1966913" y="4927600"/>
          <p14:tracePt t="31648" x="1966913" y="4956175"/>
          <p14:tracePt t="31657" x="1966913" y="4965700"/>
          <p14:tracePt t="31664" x="1966913" y="4994275"/>
          <p14:tracePt t="31672" x="1966913" y="5013325"/>
          <p14:tracePt t="31749" x="1966913" y="5022850"/>
          <p14:tracePt t="31774" x="1966913" y="5041900"/>
          <p14:tracePt t="31783" x="1966913" y="5070475"/>
          <p14:tracePt t="31797" x="1966913" y="5089525"/>
          <p14:tracePt t="31800" x="1966913" y="5099050"/>
          <p14:tracePt t="31809" x="1966913" y="5108575"/>
          <p14:tracePt t="31825" x="1966913" y="5118100"/>
          <p14:tracePt t="31832" x="1966913" y="5137150"/>
          <p14:tracePt t="31841" x="1966913" y="5145088"/>
          <p14:tracePt t="31848" x="1966913" y="5154613"/>
          <p14:tracePt t="31852" x="1966913" y="5164138"/>
          <p14:tracePt t="31866" x="1966913" y="5173663"/>
          <p14:tracePt t="31948" x="1985963" y="5173663"/>
          <p14:tracePt t="31956" x="2005013" y="5183188"/>
          <p14:tracePt t="31964" x="2014538" y="5183188"/>
          <p14:tracePt t="31968" x="2024063" y="5183188"/>
          <p14:tracePt t="31984" x="2033588" y="5183188"/>
          <p14:tracePt t="32060" x="2043113" y="5183188"/>
          <p14:tracePt t="32068" x="2071688" y="5183188"/>
          <p14:tracePt t="32084" x="2100263" y="5183188"/>
          <p14:tracePt t="32092" x="2138363" y="5183188"/>
          <p14:tracePt t="32100" x="2155825" y="5173663"/>
          <p14:tracePt t="32110" x="2174875" y="5154613"/>
          <p14:tracePt t="32116" x="2193925" y="5154613"/>
          <p14:tracePt t="32126" x="2222500" y="5137150"/>
          <p14:tracePt t="32133" x="2241550" y="5127625"/>
          <p14:tracePt t="32228" x="2241550" y="5118100"/>
          <p14:tracePt t="32236" x="2260600" y="5108575"/>
          <p14:tracePt t="32248" x="2298700" y="5089525"/>
          <p14:tracePt t="32258" x="2327275" y="5051425"/>
          <p14:tracePt t="32260" x="2346325" y="5032375"/>
          <p14:tracePt t="32272" x="2382838" y="5003800"/>
          <p14:tracePt t="32284" x="2401888" y="4965700"/>
          <p14:tracePt t="32292" x="2420938" y="4956175"/>
          <p14:tracePt t="32300" x="2430463" y="4937125"/>
          <p14:tracePt t="32309" x="2449513" y="4927600"/>
          <p14:tracePt t="32316" x="2468563" y="4910138"/>
          <p14:tracePt t="32325" x="2487613" y="4891088"/>
          <p14:tracePt t="32332" x="2497138" y="4891088"/>
          <p14:tracePt t="32341" x="2554288" y="4852988"/>
          <p14:tracePt t="32348" x="2573338" y="4824413"/>
          <p14:tracePt t="32357" x="2609850" y="4795838"/>
          <p14:tracePt t="32364" x="2638425" y="4748213"/>
          <p14:tracePt t="32372" x="2676525" y="4700588"/>
          <p14:tracePt t="32380" x="2724150" y="4616450"/>
          <p14:tracePt t="32388" x="2762250" y="4559300"/>
          <p14:tracePt t="32396" x="2800350" y="4483100"/>
          <p14:tracePt t="32400" x="2846388" y="4398963"/>
          <p14:tracePt t="32404" x="2903538" y="4313238"/>
          <p14:tracePt t="32416" x="2922588" y="4246563"/>
          <p14:tracePt t="32425" x="2932113" y="4200525"/>
          <p14:tracePt t="32428" x="2960688" y="4124325"/>
          <p14:tracePt t="32444" x="3008313" y="4019550"/>
          <p14:tracePt t="32452" x="3046413" y="3916363"/>
          <p14:tracePt t="32460" x="3092450" y="3830638"/>
          <p14:tracePt t="32468" x="3121025" y="3736975"/>
          <p14:tracePt t="32478" x="3149600" y="3632200"/>
          <p14:tracePt t="32484" x="3159125" y="3556000"/>
          <p14:tracePt t="32492" x="3178175" y="3481388"/>
          <p14:tracePt t="32500" x="3187700" y="3395663"/>
          <p14:tracePt t="32510" x="3206750" y="3302000"/>
          <p14:tracePt t="32516" x="3225800" y="3216275"/>
          <p14:tracePt t="32524" x="3244850" y="3121025"/>
          <p14:tracePt t="32532" x="3254375" y="3017838"/>
          <p14:tracePt t="32541" x="3273425" y="2922588"/>
          <p14:tracePt t="32548" x="3281363" y="2828925"/>
          <p14:tracePt t="32556" x="3300413" y="2733675"/>
          <p14:tracePt t="32564" x="3300413" y="2647950"/>
          <p14:tracePt t="32572" x="3300413" y="2573338"/>
          <p14:tracePt t="32580" x="3300413" y="2497138"/>
          <p14:tracePt t="32588" x="3300413" y="2439988"/>
          <p14:tracePt t="32592" x="3300413" y="2411413"/>
          <p14:tracePt t="32596" x="3300413" y="2393950"/>
          <p14:tracePt t="32609" x="3290888" y="2374900"/>
          <p14:tracePt t="32616" x="3281363" y="2355850"/>
          <p14:tracePt t="32620" x="3281363" y="2346325"/>
          <p14:tracePt t="32636" x="3263900" y="2317750"/>
          <p14:tracePt t="32644" x="3244850" y="2279650"/>
          <p14:tracePt t="32652" x="3216275" y="2251075"/>
          <p14:tracePt t="32660" x="3187700" y="2222500"/>
          <p14:tracePt t="32668" x="3168650" y="2184400"/>
          <p14:tracePt t="32677" x="3149600" y="2174875"/>
          <p14:tracePt t="32684" x="3130550" y="2166938"/>
          <p14:tracePt t="32692" x="3092450" y="2138363"/>
          <p14:tracePt t="32700" x="3046413" y="2109788"/>
          <p14:tracePt t="32709" x="3017838" y="2090738"/>
          <p14:tracePt t="32716" x="2970213" y="2071688"/>
          <p14:tracePt t="32725" x="2884488" y="2043113"/>
          <p14:tracePt t="32728" x="2836863" y="2014538"/>
          <p14:tracePt t="32736" x="2762250" y="2005013"/>
          <p14:tracePt t="32744" x="2714625" y="2005013"/>
          <p14:tracePt t="32752" x="2705100" y="2005013"/>
          <p14:tracePt t="32760" x="2647950" y="2005013"/>
          <p14:tracePt t="32768" x="2609850" y="2005013"/>
          <p14:tracePt t="32776" x="2573338" y="2014538"/>
          <p14:tracePt t="32784" x="2516188" y="2071688"/>
          <p14:tracePt t="32788" x="2468563" y="2119313"/>
          <p14:tracePt t="32800" x="2401888" y="2174875"/>
          <p14:tracePt t="32808" x="2327275" y="2241550"/>
          <p14:tracePt t="32816" x="2279650" y="2298700"/>
          <p14:tracePt t="32825" x="2222500" y="2365375"/>
          <p14:tracePt t="32832" x="2174875" y="2411413"/>
          <p14:tracePt t="32842" x="2119313" y="2478088"/>
          <p14:tracePt t="32848" x="2024063" y="2573338"/>
          <p14:tracePt t="32857" x="1976438" y="2620963"/>
          <p14:tracePt t="32866" x="1911350" y="2676525"/>
          <p14:tracePt t="32874" x="1825625" y="2733675"/>
          <p14:tracePt t="32882" x="1749425" y="2800350"/>
          <p14:tracePt t="32890" x="1720850" y="2838450"/>
          <p14:tracePt t="32898" x="1655763" y="2903538"/>
          <p14:tracePt t="32905" x="1560513" y="2979738"/>
          <p14:tracePt t="32913" x="1503363" y="3065463"/>
          <p14:tracePt t="32920" x="1447800" y="3149600"/>
          <p14:tracePt t="32932" x="1409700" y="3235325"/>
          <p14:tracePt t="32942" x="1400175" y="3273425"/>
          <p14:tracePt t="32948" x="1371600" y="3357563"/>
          <p14:tracePt t="32957" x="1343025" y="3462338"/>
          <p14:tracePt t="32964" x="1323975" y="3556000"/>
          <p14:tracePt t="32972" x="1314450" y="3651250"/>
          <p14:tracePt t="32980" x="1314450" y="3727450"/>
          <p14:tracePt t="32984" x="1314450" y="3811588"/>
          <p14:tracePt t="32996" x="1314450" y="3868738"/>
          <p14:tracePt t="33004" x="1343025" y="3935413"/>
          <p14:tracePt t="33012" x="1400175" y="4038600"/>
          <p14:tracePt t="33020" x="1457325" y="4143375"/>
          <p14:tracePt t="33028" x="1550988" y="4265613"/>
          <p14:tracePt t="33036" x="1665288" y="4408488"/>
          <p14:tracePt t="33044" x="1787525" y="4511675"/>
          <p14:tracePt t="33048" x="1911350" y="4625975"/>
          <p14:tracePt t="33057" x="2033588" y="4710113"/>
          <p14:tracePt t="33064" x="2155825" y="4805363"/>
          <p14:tracePt t="33072" x="2241550" y="4862513"/>
          <p14:tracePt t="33080" x="2308225" y="4900613"/>
          <p14:tracePt t="33090" x="2336800" y="4927600"/>
          <p14:tracePt t="33096" x="2346325" y="4927600"/>
          <p14:tracePt t="33161" x="2365375" y="4927600"/>
          <p14:tracePt t="33168" x="2420938" y="4927600"/>
          <p14:tracePt t="33184" x="2468563" y="4927600"/>
          <p14:tracePt t="33192" x="2497138" y="4927600"/>
          <p14:tracePt t="33200" x="2535238" y="4927600"/>
          <p14:tracePt t="33209" x="2592388" y="4927600"/>
          <p14:tracePt t="33216" x="2647950" y="4927600"/>
          <p14:tracePt t="33225" x="2714625" y="4927600"/>
          <p14:tracePt t="33232" x="2733675" y="4927600"/>
          <p14:tracePt t="33242" x="2752725" y="4918075"/>
          <p14:tracePt t="33388" x="2762250" y="4918075"/>
          <p14:tracePt t="34054" x="2800350" y="4862513"/>
          <p14:tracePt t="34063" x="2800350" y="4833938"/>
          <p14:tracePt t="34069" x="2800350" y="4814888"/>
          <p14:tracePt t="34077" x="2800350" y="4805363"/>
          <p14:tracePt t="34084" x="2800350" y="4795838"/>
          <p14:tracePt t="34088" x="2809875" y="4786313"/>
          <p14:tracePt t="34108" x="2819400" y="4767263"/>
          <p14:tracePt t="34148" x="2819400" y="4748213"/>
          <p14:tracePt t="34156" x="2819400" y="4729163"/>
          <p14:tracePt t="34160" x="2827338" y="4700588"/>
          <p14:tracePt t="34176" x="2827338" y="4683125"/>
          <p14:tracePt t="34184" x="2827338" y="4654550"/>
          <p14:tracePt t="34192" x="2827338" y="4645025"/>
          <p14:tracePt t="34200" x="2827338" y="4625975"/>
          <p14:tracePt t="34204" x="2827338" y="4616450"/>
          <p14:tracePt t="34216" x="2836863" y="4606925"/>
          <p14:tracePt t="34224" x="2846388" y="4587875"/>
          <p14:tracePt t="34261" x="2855913" y="4578350"/>
          <p14:tracePt t="34268" x="2855913" y="4568825"/>
          <p14:tracePt t="34277" x="2865438" y="4549775"/>
          <p14:tracePt t="34284" x="2874963" y="4540250"/>
          <p14:tracePt t="34292" x="2884488" y="4502150"/>
          <p14:tracePt t="34300" x="2922588" y="4418013"/>
          <p14:tracePt t="34308" x="2922588" y="4389438"/>
          <p14:tracePt t="34316" x="2941638" y="4313238"/>
          <p14:tracePt t="34325" x="2960688" y="4246563"/>
          <p14:tracePt t="34332" x="2979738" y="4191000"/>
          <p14:tracePt t="34341" x="2989263" y="4105275"/>
          <p14:tracePt t="34344" x="2998788" y="4067175"/>
          <p14:tracePt t="34348" x="2998788" y="4029075"/>
          <p14:tracePt t="34361" x="2998788" y="4000500"/>
          <p14:tracePt t="34368" x="2998788" y="3973513"/>
          <p14:tracePt t="34377" x="2998788" y="3925888"/>
          <p14:tracePt t="34384" x="2998788" y="3868738"/>
          <p14:tracePt t="34392" x="2998788" y="3792538"/>
          <p14:tracePt t="34400" x="2998788" y="3756025"/>
          <p14:tracePt t="34408" x="2998788" y="3651250"/>
          <p14:tracePt t="34416" x="2998788" y="3519488"/>
          <p14:tracePt t="34425" x="2998788" y="3367088"/>
          <p14:tracePt t="34432" x="2998788" y="3254375"/>
          <p14:tracePt t="34442" x="2998788" y="3140075"/>
          <p14:tracePt t="34448" x="2998788" y="3065463"/>
          <p14:tracePt t="34457" x="3008313" y="3036888"/>
          <p14:tracePt t="34464" x="3017838" y="3027363"/>
          <p14:tracePt t="34628" x="3017838" y="3008313"/>
          <p14:tracePt t="34636" x="3017838" y="2960688"/>
          <p14:tracePt t="34648" x="3017838" y="2903538"/>
          <p14:tracePt t="34656" x="3017838" y="2865438"/>
          <p14:tracePt t="34660" x="3017838" y="2809875"/>
          <p14:tracePt t="34676" x="2998788" y="2790825"/>
          <p14:tracePt t="34684" x="2970213" y="2752725"/>
          <p14:tracePt t="34692" x="2941638" y="2695575"/>
          <p14:tracePt t="34700" x="2913063" y="2657475"/>
          <p14:tracePt t="34709" x="2884488" y="2620963"/>
          <p14:tracePt t="34716" x="2846388" y="2582863"/>
          <p14:tracePt t="34725" x="2819400" y="2563813"/>
          <p14:tracePt t="34732" x="2771775" y="2525713"/>
          <p14:tracePt t="34741" x="2724150" y="2506663"/>
          <p14:tracePt t="34748" x="2695575" y="2497138"/>
          <p14:tracePt t="34756" x="2676525" y="2478088"/>
          <p14:tracePt t="34764" x="2638425" y="2459038"/>
          <p14:tracePt t="34780" x="2628900" y="2449513"/>
          <p14:tracePt t="34788" x="2619375" y="2449513"/>
          <p14:tracePt t="34796" x="2592388" y="2401888"/>
          <p14:tracePt t="34802" x="2582863" y="2374900"/>
          <p14:tracePt t="34806" x="2554288" y="2336800"/>
          <p14:tracePt t="34818" x="2525713" y="2308225"/>
          <p14:tracePt t="34827" x="2516188" y="2289175"/>
          <p14:tracePt t="34829" x="2516188" y="2279650"/>
          <p14:tracePt t="34844" x="2506663" y="2279650"/>
          <p14:tracePt t="34849" x="2497138" y="2270125"/>
          <p14:tracePt t="34892" x="2487613" y="2270125"/>
          <p14:tracePt t="34900" x="2468563" y="2270125"/>
          <p14:tracePt t="34909" x="2411413" y="2308225"/>
          <p14:tracePt t="34916" x="2346325" y="2346325"/>
          <p14:tracePt t="34925" x="2270125" y="2401888"/>
          <p14:tracePt t="34932" x="2184400" y="2478088"/>
          <p14:tracePt t="34941" x="2155825" y="2506663"/>
          <p14:tracePt t="34944" x="2119313" y="2535238"/>
          <p14:tracePt t="34952" x="2071688" y="2582863"/>
          <p14:tracePt t="34961" x="1985963" y="2647950"/>
          <p14:tracePt t="34968" x="1919288" y="2733675"/>
          <p14:tracePt t="34977" x="1825625" y="2847975"/>
          <p14:tracePt t="34984" x="1749425" y="2951163"/>
          <p14:tracePt t="34992" x="1674813" y="3065463"/>
          <p14:tracePt t="35000" x="1617663" y="3187700"/>
          <p14:tracePt t="35009" x="1570038" y="3292475"/>
          <p14:tracePt t="35016" x="1522413" y="3395663"/>
          <p14:tracePt t="35025" x="1512888" y="3471863"/>
          <p14:tracePt t="35032" x="1503363" y="3538538"/>
          <p14:tracePt t="35041" x="1503363" y="3594100"/>
          <p14:tracePt t="35048" x="1503363" y="3613150"/>
          <p14:tracePt t="35057" x="1503363" y="3632200"/>
          <p14:tracePt t="35064" x="1512888" y="3651250"/>
          <p14:tracePt t="35068" x="1522413" y="3679825"/>
          <p14:tracePt t="35080" x="1541463" y="3708400"/>
          <p14:tracePt t="35088" x="1550988" y="3746500"/>
          <p14:tracePt t="35096" x="1579563" y="3792538"/>
          <p14:tracePt t="35104" x="1598613" y="3849688"/>
          <p14:tracePt t="35112" x="1608138" y="3868738"/>
          <p14:tracePt t="35120" x="1636713" y="3944938"/>
          <p14:tracePt t="35128" x="1665288" y="3992563"/>
          <p14:tracePt t="35136" x="1684338" y="4057650"/>
          <p14:tracePt t="35144" x="1693863" y="4086225"/>
          <p14:tracePt t="35152" x="1701800" y="4124325"/>
          <p14:tracePt t="35160" x="1701800" y="4133850"/>
          <p14:tracePt t="35168" x="1711325" y="4143375"/>
          <p14:tracePt t="35177" x="1711325" y="4152900"/>
          <p14:tracePt t="35204" x="1711325" y="4191000"/>
          <p14:tracePt t="35212" x="1711325" y="4246563"/>
          <p14:tracePt t="35220" x="1711325" y="4294188"/>
          <p14:tracePt t="35228" x="1711325" y="4332288"/>
          <p14:tracePt t="35236" x="1711325" y="4408488"/>
          <p14:tracePt t="35245" x="1711325" y="4437063"/>
          <p14:tracePt t="35252" x="1711325" y="4502150"/>
          <p14:tracePt t="35261" x="1711325" y="4587875"/>
          <p14:tracePt t="35264" x="1711325" y="4664075"/>
          <p14:tracePt t="35277" x="1711325" y="4719638"/>
          <p14:tracePt t="35284" x="1711325" y="4738688"/>
          <p14:tracePt t="35292" x="1711325" y="4748213"/>
          <p14:tracePt t="35328" x="1711325" y="4767263"/>
          <p14:tracePt t="35344" x="1711325" y="4776788"/>
          <p14:tracePt t="35352" x="1720850" y="4814888"/>
          <p14:tracePt t="35361" x="1720850" y="4833938"/>
          <p14:tracePt t="35368" x="1739900" y="4862513"/>
          <p14:tracePt t="35377" x="1739900" y="4872038"/>
          <p14:tracePt t="35519" x="1739900" y="4881563"/>
          <p14:tracePt t="35528" x="1739900" y="4891088"/>
          <p14:tracePt t="35541" x="1739900" y="4910138"/>
          <p14:tracePt t="35557" x="1739900" y="4918075"/>
          <p14:tracePt t="35812" x="1797050" y="4927600"/>
          <p14:tracePt t="35828" x="1873250" y="4927600"/>
          <p14:tracePt t="35832" x="2062163" y="4927600"/>
          <p14:tracePt t="35836" x="2317750" y="4927600"/>
          <p14:tracePt t="35841" x="2714625" y="4956175"/>
          <p14:tracePt t="35848" x="2941638" y="4956175"/>
          <p14:tracePt t="35857" x="2979738" y="4956175"/>
          <p14:tracePt t="35860" x="2989263" y="4956175"/>
          <p14:tracePt t="35864" x="3027363" y="4927600"/>
          <p14:tracePt t="35872" x="3092450" y="4891088"/>
          <p14:tracePt t="35880" x="3140075" y="4872038"/>
          <p14:tracePt t="35888" x="3187700" y="4843463"/>
          <p14:tracePt t="35896" x="3235325" y="4824413"/>
          <p14:tracePt t="35904" x="3300413" y="4786313"/>
          <p14:tracePt t="35912" x="3386138" y="4729163"/>
          <p14:tracePt t="35920" x="3433763" y="4673600"/>
          <p14:tracePt t="35925" x="3462338" y="4625975"/>
          <p14:tracePt t="35932" x="3481388" y="4559300"/>
          <p14:tracePt t="35941" x="3498850" y="4521200"/>
          <p14:tracePt t="35948" x="3508375" y="4456113"/>
          <p14:tracePt t="35956" x="3508375" y="4427538"/>
          <p14:tracePt t="35964" x="3508375" y="4408488"/>
          <p14:tracePt t="35972" x="3508375" y="4389438"/>
          <p14:tracePt t="35976" x="3508375" y="4370388"/>
          <p14:tracePt t="36016" x="3508375" y="4341813"/>
          <p14:tracePt t="36025" x="3490913" y="4294188"/>
          <p14:tracePt t="36042" x="3490913" y="4256088"/>
          <p14:tracePt t="36048" x="3481388" y="4200525"/>
          <p14:tracePt t="36057" x="3471863" y="4181475"/>
          <p14:tracePt t="36064" x="3462338" y="4143375"/>
          <p14:tracePt t="36072" x="3462338" y="4114800"/>
          <p14:tracePt t="36080" x="3452813" y="4095750"/>
          <p14:tracePt t="36089" x="3443288" y="4076700"/>
          <p14:tracePt t="36164" x="3424238" y="4076700"/>
          <p14:tracePt t="36180" x="3414713" y="4076700"/>
          <p14:tracePt t="36188" x="3405188" y="4076700"/>
          <p14:tracePt t="36196" x="3386138" y="4095750"/>
          <p14:tracePt t="36204" x="3386138" y="4105275"/>
          <p14:tracePt t="36212" x="3376613" y="4105275"/>
          <p14:tracePt t="36628" x="3357563" y="4114800"/>
          <p14:tracePt t="36640" x="3309938" y="4105275"/>
          <p14:tracePt t="36644" x="3281363" y="4105275"/>
          <p14:tracePt t="36648" x="3263900" y="4095750"/>
          <p14:tracePt t="36672" x="3244850" y="4076700"/>
          <p14:tracePt t="36688" x="3235325" y="4048125"/>
          <p14:tracePt t="36696" x="3235325" y="4000500"/>
          <p14:tracePt t="36704" x="3216275" y="3954463"/>
          <p14:tracePt t="36712" x="3206750" y="3916363"/>
          <p14:tracePt t="36720" x="3197225" y="3868738"/>
          <p14:tracePt t="36736" x="3187700" y="3792538"/>
          <p14:tracePt t="36741" x="3178175" y="3765550"/>
          <p14:tracePt t="36744" x="3159125" y="3717925"/>
          <p14:tracePt t="36752" x="3159125" y="3670300"/>
          <p14:tracePt t="36760" x="3159125" y="3641725"/>
          <p14:tracePt t="36768" x="3149600" y="3613150"/>
          <p14:tracePt t="36784" x="3149600" y="3594100"/>
          <p14:tracePt t="36792" x="3149600" y="3584575"/>
          <p14:tracePt t="36796" x="3140075" y="3565525"/>
          <p14:tracePt t="36800" x="3140075" y="3556000"/>
          <p14:tracePt t="36820" x="3130550" y="3546475"/>
          <p14:tracePt t="36828" x="3121025" y="3529013"/>
          <p14:tracePt t="36836" x="3111500" y="3519488"/>
          <p14:tracePt t="36845" x="3111500" y="3509963"/>
          <p14:tracePt t="36852" x="3092450" y="3481388"/>
          <p14:tracePt t="36860" x="3082925" y="3471863"/>
          <p14:tracePt t="36868" x="3063875" y="3452813"/>
          <p14:tracePt t="36884" x="3054350" y="3452813"/>
          <p14:tracePt t="36892" x="3036888" y="3452813"/>
          <p14:tracePt t="36909" x="3017838" y="3452813"/>
          <p14:tracePt t="36916" x="2998788" y="3452813"/>
          <p14:tracePt t="36925" x="2960688" y="3462338"/>
          <p14:tracePt t="36928" x="2903538" y="3490913"/>
          <p14:tracePt t="36936" x="2874963" y="3509963"/>
          <p14:tracePt t="36944" x="2836863" y="3556000"/>
          <p14:tracePt t="36952" x="2771775" y="3622675"/>
          <p14:tracePt t="36964" x="2743200" y="3660775"/>
          <p14:tracePt t="36972" x="2714625" y="3717925"/>
          <p14:tracePt t="36980" x="2647950" y="3821113"/>
          <p14:tracePt t="36988" x="2609850" y="3925888"/>
          <p14:tracePt t="36992" x="2582863" y="4000500"/>
          <p14:tracePt t="37004" x="2554288" y="4086225"/>
          <p14:tracePt t="37012" x="2544763" y="4171950"/>
          <p14:tracePt t="37020" x="2525713" y="4229100"/>
          <p14:tracePt t="37028" x="2525713" y="4303713"/>
          <p14:tracePt t="37036" x="2516188" y="4389438"/>
          <p14:tracePt t="37044" x="2516188" y="4418013"/>
          <p14:tracePt t="37052" x="2506663" y="4473575"/>
          <p14:tracePt t="37057" x="2487613" y="4549775"/>
          <p14:tracePt t="37066" x="2459038" y="4635500"/>
          <p14:tracePt t="37074" x="2449513" y="4683125"/>
          <p14:tracePt t="37082" x="2411413" y="4757738"/>
          <p14:tracePt t="37089" x="2373313" y="4833938"/>
          <p14:tracePt t="37097" x="2317750" y="4881563"/>
          <p14:tracePt t="37105" x="2279650" y="4946650"/>
          <p14:tracePt t="37112" x="2222500" y="5013325"/>
          <p14:tracePt t="37120" x="2193925" y="5051425"/>
          <p14:tracePt t="37129" x="2138363" y="5118100"/>
          <p14:tracePt t="37137" x="2100263" y="5164138"/>
          <p14:tracePt t="37145" x="2062163" y="5230813"/>
          <p14:tracePt t="37152" x="2005013" y="5316538"/>
          <p14:tracePt t="37161" x="1928813" y="5400675"/>
          <p14:tracePt t="37168" x="1863725" y="5438775"/>
          <p14:tracePt t="37177" x="1835150" y="5476875"/>
          <p14:tracePt t="37180" x="1778000" y="5524500"/>
          <p14:tracePt t="37192" x="1730375" y="5581650"/>
          <p14:tracePt t="37200" x="1693863" y="5627688"/>
          <p14:tracePt t="37209" x="1693863" y="5646738"/>
          <p14:tracePt t="37216" x="1674813" y="5665788"/>
          <p14:tracePt t="37317" x="1674813" y="5675313"/>
          <p14:tracePt t="37332" x="1674813" y="5684838"/>
          <p14:tracePt t="37348" x="1684338" y="5694363"/>
          <p14:tracePt t="37410" x="1701800" y="5703888"/>
          <p14:tracePt t="37418" x="1720850" y="5713413"/>
          <p14:tracePt t="37434" x="1730375" y="5713413"/>
          <p14:tracePt t="37464" x="1758950" y="5713413"/>
          <p14:tracePt t="37480" x="1806575" y="5713413"/>
          <p14:tracePt t="37488" x="1863725" y="5694363"/>
          <p14:tracePt t="37496" x="1947863" y="5646738"/>
          <p14:tracePt t="37504" x="1985963" y="5627688"/>
          <p14:tracePt t="37512" x="2014538" y="5618163"/>
          <p14:tracePt t="37516" x="2043113" y="5581650"/>
          <p14:tracePt t="37536" x="2062163" y="5562600"/>
          <p14:tracePt t="37572" x="2071688" y="5553075"/>
          <p14:tracePt t="37842" x="2071688" y="5543550"/>
          <p14:tracePt t="37851" x="2071688" y="5534025"/>
          <p14:tracePt t="37855" x="2062163" y="5534025"/>
          <p14:tracePt t="37862" x="2052638" y="5534025"/>
          <p14:tracePt t="37868" x="2024063" y="5524500"/>
          <p14:tracePt t="37986" x="2014538" y="5514975"/>
          <p14:tracePt t="37993" x="2014538" y="5486400"/>
          <p14:tracePt t="38164" x="2005013" y="5476875"/>
          <p14:tracePt t="38249" x="1995488" y="5476875"/>
          <p14:tracePt t="38273" x="1995488" y="5467350"/>
          <p14:tracePt t="38280" x="1985963" y="5467350"/>
          <p14:tracePt t="38288" x="1976438" y="5457825"/>
          <p14:tracePt t="38369" x="1966913" y="5448300"/>
          <p14:tracePt t="38400" x="1966913" y="5438775"/>
          <p14:tracePt t="38452" x="1966913" y="5429250"/>
          <p14:tracePt t="38468" x="1966913" y="5419725"/>
          <p14:tracePt t="38476" x="1966913" y="5400675"/>
          <p14:tracePt t="38788" x="1957388" y="5400675"/>
          <p14:tracePt t="38812" x="1947863" y="5391150"/>
          <p14:tracePt t="38820" x="1938338" y="5391150"/>
          <p14:tracePt t="38832" x="1928813" y="5391150"/>
          <p14:tracePt t="39237" x="1919288" y="5391150"/>
          <p14:tracePt t="39260" x="1911350" y="5391150"/>
          <p14:tracePt t="39276" x="1901825" y="5391150"/>
          <p14:tracePt t="39388" x="1892300" y="5400675"/>
          <p14:tracePt t="39420" x="1892300" y="5410200"/>
          <p14:tracePt t="39428" x="1882775" y="5419725"/>
          <p14:tracePt t="39506" x="1882775" y="5429250"/>
          <p14:tracePt t="39522" x="1882775" y="5448300"/>
          <p14:tracePt t="39533" x="1873250" y="5467350"/>
          <p14:tracePt t="39542" x="1873250" y="5476875"/>
          <p14:tracePt t="39552" x="1873250" y="5486400"/>
          <p14:tracePt t="39568" x="1873250" y="5524500"/>
          <p14:tracePt t="39584" x="1873250" y="5543550"/>
          <p14:tracePt t="39592" x="1873250" y="5553075"/>
          <p14:tracePt t="39600" x="1873250" y="5562600"/>
          <p14:tracePt t="39609" x="1873250" y="5572125"/>
          <p14:tracePt t="39626" x="1873250" y="5581650"/>
          <p14:tracePt t="39692" x="1873250" y="5591175"/>
          <p14:tracePt t="39700" x="1863725" y="5600700"/>
          <p14:tracePt t="39709" x="1863725" y="5618163"/>
          <p14:tracePt t="39716" x="1863725" y="5637213"/>
          <p14:tracePt t="39726" x="1863725" y="5646738"/>
          <p14:tracePt t="39732" x="1863725" y="5656263"/>
          <p14:tracePt t="39736" x="1863725" y="5675313"/>
          <p14:tracePt t="39744" x="1863725" y="5694363"/>
          <p14:tracePt t="39752" x="1863725" y="5703888"/>
          <p14:tracePt t="39860" x="1863725" y="5722938"/>
          <p14:tracePt t="39868" x="1863725" y="5732463"/>
          <p14:tracePt t="39877" x="1854200" y="5741988"/>
          <p14:tracePt t="39900" x="1854200" y="5751513"/>
          <p14:tracePt t="39916" x="1854200" y="5761038"/>
          <p14:tracePt t="39925" x="1844675" y="5789613"/>
          <p14:tracePt t="39932" x="1844675" y="5799138"/>
          <p14:tracePt t="39948" x="1844675" y="5808663"/>
          <p14:tracePt t="39956" x="1835150" y="5827713"/>
          <p14:tracePt t="39993" x="1835150" y="5835650"/>
          <p14:tracePt t="40004" x="1825625" y="5854700"/>
          <p14:tracePt t="40016" x="1816100" y="5873750"/>
          <p14:tracePt t="40026" x="1816100" y="5883275"/>
          <p14:tracePt t="40032" x="1816100" y="5902325"/>
          <p14:tracePt t="40036" x="1806575" y="5911850"/>
          <p14:tracePt t="40042" x="1797050" y="5921375"/>
          <p14:tracePt t="40048" x="1787525" y="5940425"/>
          <p14:tracePt t="40056" x="1787525" y="5959475"/>
          <p14:tracePt t="40072" x="1778000" y="5978525"/>
          <p14:tracePt t="40080" x="1778000" y="5988050"/>
          <p14:tracePt t="40088" x="1768475" y="5997575"/>
          <p14:tracePt t="40124" x="1749425" y="6026150"/>
          <p14:tracePt t="40132" x="1739900" y="6054725"/>
          <p14:tracePt t="40148" x="1730375" y="6062663"/>
          <p14:tracePt t="40156" x="1720850" y="6081713"/>
          <p14:tracePt t="40164" x="1711325" y="6100763"/>
          <p14:tracePt t="40172" x="1701800" y="6129338"/>
          <p14:tracePt t="40176" x="1684338" y="6157913"/>
          <p14:tracePt t="40192" x="1674813" y="6176963"/>
          <p14:tracePt t="40216" x="1665288" y="6196013"/>
          <p14:tracePt t="40220" x="1655763" y="6205538"/>
          <p14:tracePt t="40228" x="1646238" y="6215063"/>
          <p14:tracePt t="40236" x="1646238" y="6224588"/>
          <p14:tracePt t="40240" x="1636713" y="6243638"/>
          <p14:tracePt t="40245" x="1627188" y="6253163"/>
          <p14:tracePt t="40364" x="1627188" y="6262688"/>
          <p14:tracePt t="40372" x="1627188" y="6272213"/>
          <p14:tracePt t="40380" x="1617663" y="6289675"/>
          <p14:tracePt t="40388" x="1598613" y="6308725"/>
          <p14:tracePt t="40392" x="1598613" y="6318250"/>
          <p14:tracePt t="40400" x="1589088" y="6327775"/>
          <p14:tracePt t="40408" x="1579563" y="6337300"/>
          <p14:tracePt t="40416" x="1570038" y="6346825"/>
          <p14:tracePt t="40432" x="1570038" y="6356350"/>
          <p14:tracePt t="40442" x="1570038" y="6365875"/>
          <p14:tracePt t="40589" x="1570038" y="6375400"/>
          <p14:tracePt t="40597" x="1560513" y="6384925"/>
          <p14:tracePt t="40604" x="1550988" y="6394450"/>
          <p14:tracePt t="40612" x="1541463" y="6403975"/>
          <p14:tracePt t="40980" x="1541463" y="6413500"/>
          <p14:tracePt t="41004" x="1541463" y="6394450"/>
          <p14:tracePt t="41012" x="1541463" y="6384925"/>
          <p14:tracePt t="41020" x="1541463" y="6365875"/>
          <p14:tracePt t="41028" x="1550988" y="6356350"/>
          <p14:tracePt t="41036" x="1560513" y="6337300"/>
          <p14:tracePt t="41040" x="1560513" y="6327775"/>
          <p14:tracePt t="41048" x="1579563" y="6299200"/>
          <p14:tracePt t="41056" x="1589088" y="6281738"/>
          <p14:tracePt t="41064" x="1608138" y="6234113"/>
          <p14:tracePt t="41072" x="1627188" y="6186488"/>
          <p14:tracePt t="41080" x="1646238" y="6129338"/>
          <p14:tracePt t="41088" x="1674813" y="6081713"/>
          <p14:tracePt t="41096" x="1684338" y="6016625"/>
          <p14:tracePt t="41100" x="1693863" y="5959475"/>
          <p14:tracePt t="41112" x="1711325" y="5911850"/>
          <p14:tracePt t="41120" x="1730375" y="5845175"/>
          <p14:tracePt t="41128" x="1730375" y="5818188"/>
          <p14:tracePt t="41136" x="1730375" y="5799138"/>
          <p14:tracePt t="41144" x="1730375" y="5780088"/>
          <p14:tracePt t="41152" x="1739900" y="5761038"/>
          <p14:tracePt t="41161" x="1749425" y="5751513"/>
          <p14:tracePt t="41237" x="1749425" y="5722938"/>
          <p14:tracePt t="41245" x="1758950" y="5684838"/>
          <p14:tracePt t="41252" x="1758950" y="5665788"/>
          <p14:tracePt t="41260" x="1768475" y="5646738"/>
          <p14:tracePt t="41300" x="1768475" y="5618163"/>
          <p14:tracePt t="41308" x="1778000" y="5581650"/>
          <p14:tracePt t="41316" x="1787525" y="5562600"/>
          <p14:tracePt t="41326" x="1787525" y="5553075"/>
          <p14:tracePt t="41400" x="1787525" y="5543550"/>
          <p14:tracePt t="41408" x="1797050" y="5534025"/>
          <p14:tracePt t="41654" x="1816100" y="5514975"/>
          <p14:tracePt t="41665" x="1816100" y="5505450"/>
          <p14:tracePt t="41673" x="1825625" y="5486400"/>
          <p14:tracePt t="41688" x="1835150" y="5476875"/>
          <p14:tracePt t="41696" x="1854200" y="5457825"/>
          <p14:tracePt t="41700" x="1873250" y="5438775"/>
          <p14:tracePt t="41712" x="1873250" y="5429250"/>
          <p14:tracePt t="41726" x="1882775" y="5429250"/>
          <p14:tracePt t="42085" x="1901825" y="5438775"/>
          <p14:tracePt t="42097" x="1928813" y="5476875"/>
          <p14:tracePt t="42132" x="1957388" y="5514975"/>
          <p14:tracePt t="42140" x="2014538" y="5562600"/>
          <p14:tracePt t="42144" x="2062163" y="5591175"/>
          <p14:tracePt t="42148" x="2165350" y="5627688"/>
          <p14:tracePt t="42152" x="2289175" y="5675313"/>
          <p14:tracePt t="42156" x="2439988" y="5722938"/>
          <p14:tracePt t="42164" x="2592388" y="5751513"/>
          <p14:tracePt t="42168" x="2724150" y="5770563"/>
          <p14:tracePt t="42172" x="2846388" y="5780088"/>
          <p14:tracePt t="42180" x="2941638" y="5780088"/>
          <p14:tracePt t="42188" x="2998788" y="5780088"/>
          <p14:tracePt t="42196" x="3017838" y="5780088"/>
          <p14:tracePt t="42204" x="3036888" y="5770563"/>
          <p14:tracePt t="42340" x="3046413" y="5751513"/>
          <p14:tracePt t="42348" x="3092450" y="5741988"/>
          <p14:tracePt t="42360" x="3130550" y="5741988"/>
          <p14:tracePt t="42368" x="3178175" y="5741988"/>
          <p14:tracePt t="42377" x="3235325" y="5741988"/>
          <p14:tracePt t="42384" x="3273425" y="5751513"/>
          <p14:tracePt t="42392" x="3357563" y="5780088"/>
          <p14:tracePt t="42400" x="3405188" y="5789613"/>
          <p14:tracePt t="42408" x="3424238" y="5789613"/>
          <p14:tracePt t="42432" x="3433763" y="5789613"/>
          <p14:tracePt t="42660" x="3443288" y="5789613"/>
          <p14:tracePt t="42680" x="3471863" y="5789613"/>
          <p14:tracePt t="42684" x="3481388" y="5789613"/>
          <p14:tracePt t="42692" x="3490913" y="5789613"/>
          <p14:tracePt t="42700" x="3498850" y="5789613"/>
          <p14:tracePt t="42704" x="3517900" y="5780088"/>
          <p14:tracePt t="42720" x="3536950" y="5770563"/>
          <p14:tracePt t="42725" x="3556000" y="5770563"/>
          <p14:tracePt t="42732" x="3575050" y="5761038"/>
          <p14:tracePt t="42741" x="3584575" y="5751513"/>
          <p14:tracePt t="42756" x="3594100" y="5741988"/>
          <p14:tracePt t="42854" x="3613150" y="5713413"/>
          <p14:tracePt t="43060" x="3613150" y="5703888"/>
          <p14:tracePt t="43068" x="3603625" y="5703888"/>
          <p14:tracePt t="43076" x="3584575" y="5713413"/>
          <p14:tracePt t="43084" x="3565525" y="5732463"/>
          <p14:tracePt t="43089" x="3565525" y="5751513"/>
          <p14:tracePt t="43093" x="3546475" y="5799138"/>
          <p14:tracePt t="43105" x="3536950" y="5845175"/>
          <p14:tracePt t="43112" x="3498850" y="5892800"/>
          <p14:tracePt t="43120" x="3498850" y="5911850"/>
          <p14:tracePt t="43128" x="3498850" y="5921375"/>
          <p14:tracePt t="43177" x="3498850" y="5930900"/>
          <p14:tracePt t="43184" x="3490913" y="5949950"/>
          <p14:tracePt t="43208" x="3490913" y="5959475"/>
          <p14:tracePt t="43216" x="3490913" y="5969000"/>
          <p14:tracePt t="43225" x="3490913" y="6007100"/>
          <p14:tracePt t="43232" x="3490913" y="6035675"/>
          <p14:tracePt t="43243" x="3490913" y="6062663"/>
          <p14:tracePt t="43248" x="3490913" y="6081713"/>
          <p14:tracePt t="43256" x="3490913" y="6110288"/>
          <p14:tracePt t="43266" x="3490913" y="6129338"/>
          <p14:tracePt t="43274" x="3490913" y="6138863"/>
          <p14:tracePt t="43282" x="3490913" y="6167438"/>
          <p14:tracePt t="43290" x="3490913" y="6186488"/>
          <p14:tracePt t="43298" x="3490913" y="6196013"/>
          <p14:tracePt t="43306" x="3490913" y="6224588"/>
          <p14:tracePt t="43314" x="3490913" y="6253163"/>
          <p14:tracePt t="43320" x="3490913" y="6281738"/>
          <p14:tracePt t="43328" x="3490913" y="6327775"/>
          <p14:tracePt t="43336" x="3490913" y="6365875"/>
          <p14:tracePt t="43344" x="3490913" y="6394450"/>
          <p14:tracePt t="43352" x="3490913" y="6423025"/>
          <p14:tracePt t="43360" x="3490913" y="6461125"/>
          <p14:tracePt t="43420" x="3498850" y="6470650"/>
          <p14:tracePt t="43428" x="3517900" y="6432550"/>
          <p14:tracePt t="43444" x="3546475" y="6403975"/>
          <p14:tracePt t="43452" x="3594100" y="6318250"/>
          <p14:tracePt t="43460" x="3603625" y="6272213"/>
          <p14:tracePt t="43468" x="3613150" y="6176963"/>
          <p14:tracePt t="43476" x="3632200" y="6045200"/>
          <p14:tracePt t="43484" x="3641725" y="5911850"/>
          <p14:tracePt t="43492" x="3679825" y="5770563"/>
          <p14:tracePt t="43500" x="3708400" y="5656263"/>
          <p14:tracePt t="43509" x="3717925" y="5627688"/>
          <p14:tracePt t="43516" x="3725863" y="5581650"/>
          <p14:tracePt t="43520" x="3735388" y="5553075"/>
          <p14:tracePt t="43525" x="3735388" y="5534025"/>
          <p14:tracePt t="43536" x="3744913" y="5505450"/>
          <p14:tracePt t="43544" x="3744913" y="5495925"/>
          <p14:tracePt t="43552" x="3744913" y="5476875"/>
          <p14:tracePt t="43561" x="3744913" y="5448300"/>
          <p14:tracePt t="43568" x="3744913" y="5438775"/>
          <p14:tracePt t="43576" x="3744913" y="5429250"/>
          <p14:tracePt t="43705" x="3744913" y="5419725"/>
          <p14:tracePt t="43712" x="3735388" y="5419725"/>
          <p14:tracePt t="43728" x="3735388" y="5429250"/>
          <p14:tracePt t="43741" x="3717925" y="5448300"/>
          <p14:tracePt t="43748" x="3689350" y="5476875"/>
          <p14:tracePt t="43756" x="3660775" y="5514975"/>
          <p14:tracePt t="43764" x="3622675" y="5562600"/>
          <p14:tracePt t="43772" x="3594100" y="5591175"/>
          <p14:tracePt t="43780" x="3575050" y="5608638"/>
          <p14:tracePt t="43788" x="3536950" y="5646738"/>
          <p14:tracePt t="43796" x="3517900" y="5665788"/>
          <p14:tracePt t="43804" x="3508375" y="5675313"/>
          <p14:tracePt t="43924" x="3498850" y="5684838"/>
          <p14:tracePt t="44160" x="3498850" y="5675313"/>
          <p14:tracePt t="44164" x="3490913" y="5665788"/>
          <p14:tracePt t="44177" x="3490913" y="5656263"/>
          <p14:tracePt t="44184" x="3452813" y="5627688"/>
          <p14:tracePt t="44194" x="3414713" y="5608638"/>
          <p14:tracePt t="44201" x="3367088" y="5600700"/>
          <p14:tracePt t="44210" x="3338513" y="5591175"/>
          <p14:tracePt t="44216" x="3281363" y="5591175"/>
          <p14:tracePt t="44220" x="3197225" y="5572125"/>
          <p14:tracePt t="44226" x="3121025" y="5562600"/>
          <p14:tracePt t="44232" x="3017838" y="5543550"/>
          <p14:tracePt t="44242" x="2941638" y="5543550"/>
          <p14:tracePt t="44248" x="2865438" y="5543550"/>
          <p14:tracePt t="44256" x="2809875" y="5543550"/>
          <p14:tracePt t="44264" x="2781300" y="5543550"/>
          <p14:tracePt t="44272" x="2752725" y="5543550"/>
          <p14:tracePt t="44284" x="2743200" y="5543550"/>
          <p14:tracePt t="44288" x="2733675" y="5543550"/>
          <p14:tracePt t="44332" x="2724150" y="5553075"/>
          <p14:tracePt t="44340" x="2714625" y="5553075"/>
          <p14:tracePt t="44352" x="2676525" y="5562600"/>
          <p14:tracePt t="44360" x="2657475" y="5562600"/>
          <p14:tracePt t="44364" x="2638425" y="5562600"/>
          <p14:tracePt t="44377" x="2609850" y="5562600"/>
          <p14:tracePt t="44384" x="2592388" y="5562600"/>
          <p14:tracePt t="44393" x="2582863" y="5562600"/>
          <p14:tracePt t="44409" x="2573338" y="5562600"/>
          <p14:tracePt t="44456" x="2563813" y="5562600"/>
          <p14:tracePt t="44480" x="2544763" y="5562600"/>
          <p14:tracePt t="44488" x="2535238" y="5562600"/>
          <p14:tracePt t="44496" x="2506663" y="5562600"/>
          <p14:tracePt t="44504" x="2487613" y="5562600"/>
          <p14:tracePt t="44512" x="2468563" y="5562600"/>
          <p14:tracePt t="44526" x="2449513" y="5562600"/>
          <p14:tracePt t="44532" x="2420938" y="5562600"/>
          <p14:tracePt t="44541" x="2392363" y="5562600"/>
          <p14:tracePt t="44548" x="2365375" y="5562600"/>
          <p14:tracePt t="44556" x="2308225" y="5562600"/>
          <p14:tracePt t="44564" x="2260600" y="5562600"/>
          <p14:tracePt t="44572" x="2222500" y="5562600"/>
          <p14:tracePt t="44576" x="2174875" y="5562600"/>
          <p14:tracePt t="44580" x="2165350" y="5562600"/>
          <p14:tracePt t="44593" x="2146300" y="5562600"/>
          <p14:tracePt t="44668" x="2138363" y="5562600"/>
          <p14:tracePt t="44689" x="2119313" y="5562600"/>
          <p14:tracePt t="44696" x="2109788" y="5553075"/>
          <p14:tracePt t="44713" x="2090738" y="5543550"/>
          <p14:tracePt t="44841" x="2081213" y="5543550"/>
          <p14:tracePt t="44858" x="2071688" y="5543550"/>
          <p14:tracePt t="44872" x="2062163" y="5543550"/>
          <p14:tracePt t="44880" x="2043113" y="5543550"/>
          <p14:tracePt t="44896" x="2024063" y="5534025"/>
          <p14:tracePt t="44904" x="2014538" y="5534025"/>
          <p14:tracePt t="45013" x="2005013" y="5524500"/>
          <p14:tracePt t="45052" x="1976438" y="5514975"/>
          <p14:tracePt t="45056" x="1957388" y="5505450"/>
          <p14:tracePt t="45060" x="1947863" y="5505450"/>
          <p14:tracePt t="45072" x="1928813" y="5505450"/>
          <p14:tracePt t="45080" x="1901825" y="5495925"/>
          <p14:tracePt t="45169" x="1892300" y="5486400"/>
          <p14:tracePt t="45186" x="1892300" y="5476875"/>
          <p14:tracePt t="45265" x="1892300" y="5467350"/>
          <p14:tracePt t="45272" x="1911350" y="5448300"/>
          <p14:tracePt t="45300" x="1919288" y="5429250"/>
          <p14:tracePt t="45308" x="1919288" y="5419725"/>
          <p14:tracePt t="45316" x="1919288" y="5400675"/>
          <p14:tracePt t="45332" x="1928813" y="5400675"/>
          <p14:tracePt t="45604" x="1928813" y="5391150"/>
          <p14:tracePt t="45612" x="1928813" y="5381625"/>
          <p14:tracePt t="45628" x="1928813" y="5372100"/>
          <p14:tracePt t="45636" x="1928813" y="5364163"/>
          <p14:tracePt t="45645" x="1928813" y="5345113"/>
          <p14:tracePt t="45652" x="1928813" y="5335588"/>
          <p14:tracePt t="45656" x="1928813" y="5326063"/>
          <p14:tracePt t="45672" x="1928813" y="5307013"/>
          <p14:tracePt t="45844" x="1919288" y="5268913"/>
          <p14:tracePt t="45860" x="1911350" y="5249863"/>
          <p14:tracePt t="45925" x="1892300" y="5221288"/>
          <p14:tracePt t="46308" x="1892300" y="5240338"/>
          <p14:tracePt t="46324" x="1901825" y="5259388"/>
          <p14:tracePt t="46341" x="1901825" y="5278438"/>
          <p14:tracePt t="46356" x="1901825" y="5287963"/>
          <p14:tracePt t="46368" x="1911350" y="5307013"/>
          <p14:tracePt t="46377" x="1911350" y="5316538"/>
          <p14:tracePt t="46384" x="1919288" y="5326063"/>
          <p14:tracePt t="46425" x="1928813" y="5326063"/>
          <p14:tracePt t="46440" x="1928813" y="5335588"/>
          <p14:tracePt t="46448" x="1928813" y="5364163"/>
          <p14:tracePt t="46456" x="1928813" y="5372100"/>
          <p14:tracePt t="46464" x="1928813" y="5391150"/>
          <p14:tracePt t="46477" x="1928813" y="5400675"/>
          <p14:tracePt t="46484" x="1919288" y="5419725"/>
          <p14:tracePt t="46493" x="1911350" y="5448300"/>
          <p14:tracePt t="46500" x="1901825" y="5457825"/>
          <p14:tracePt t="46509" x="1901825" y="5467350"/>
          <p14:tracePt t="46516" x="1892300" y="5476875"/>
          <p14:tracePt t="46548" x="1892300" y="5495925"/>
          <p14:tracePt t="46684" x="1882775" y="5514975"/>
          <p14:tracePt t="46692" x="1873250" y="5524500"/>
          <p14:tracePt t="46708" x="1863725" y="5534025"/>
          <p14:tracePt t="46804" x="1873250" y="5524500"/>
          <p14:tracePt t="46812" x="1882775" y="5495925"/>
          <p14:tracePt t="46820" x="1892300" y="5486400"/>
          <p14:tracePt t="46828" x="1911350" y="5438775"/>
          <p14:tracePt t="46832" x="1911350" y="5410200"/>
          <p14:tracePt t="46840" x="1911350" y="5364163"/>
          <p14:tracePt t="46848" x="1911350" y="5345113"/>
          <p14:tracePt t="46860" x="1911350" y="5326063"/>
          <p14:tracePt t="46868" x="1911350" y="5268913"/>
          <p14:tracePt t="46876" x="1911350" y="5240338"/>
          <p14:tracePt t="46884" x="1911350" y="5211763"/>
          <p14:tracePt t="46893" x="1911350" y="5183188"/>
          <p14:tracePt t="46896" x="1911350" y="5164138"/>
          <p14:tracePt t="46904" x="1911350" y="5154613"/>
          <p14:tracePt t="46909" x="1911350" y="5145088"/>
          <p14:tracePt t="46928" x="1911350" y="5137150"/>
          <p14:tracePt t="47440" x="1919288" y="5137150"/>
          <p14:tracePt t="47456" x="1938338" y="5118100"/>
          <p14:tracePt t="47464" x="1966913" y="5108575"/>
          <p14:tracePt t="47472" x="2005013" y="5089525"/>
          <p14:tracePt t="47480" x="2033588" y="5070475"/>
          <p14:tracePt t="47484" x="2062163" y="5060950"/>
          <p14:tracePt t="47492" x="2119313" y="5041900"/>
          <p14:tracePt t="47500" x="2138363" y="5032375"/>
          <p14:tracePt t="47510" x="2174875" y="5022850"/>
          <p14:tracePt t="47516" x="2193925" y="5003800"/>
          <p14:tracePt t="47526" x="2222500" y="4994275"/>
          <p14:tracePt t="47532" x="2241550" y="4984750"/>
          <p14:tracePt t="47540" x="2251075" y="4975225"/>
          <p14:tracePt t="47545" x="2270125" y="4956175"/>
          <p14:tracePt t="47554" x="2289175" y="4946650"/>
          <p14:tracePt t="47563" x="2308225" y="4946650"/>
          <p14:tracePt t="47570" x="2355850" y="4918075"/>
          <p14:tracePt t="47580" x="2401888" y="4900613"/>
          <p14:tracePt t="47585" x="2439988" y="4891088"/>
          <p14:tracePt t="47593" x="2506663" y="4881563"/>
          <p14:tracePt t="47600" x="2535238" y="4881563"/>
          <p14:tracePt t="47625" x="2573338" y="4872038"/>
          <p14:tracePt t="47632" x="2609850" y="4862513"/>
          <p14:tracePt t="47636" x="2638425" y="4833938"/>
          <p14:tracePt t="47645" x="2647950" y="4833938"/>
          <p14:tracePt t="47652" x="2667000" y="4833938"/>
          <p14:tracePt t="47656" x="2686050" y="4824413"/>
          <p14:tracePt t="47664" x="2705100" y="4824413"/>
          <p14:tracePt t="47672" x="2724150" y="4824413"/>
          <p14:tracePt t="47676" x="2743200" y="4795838"/>
          <p14:tracePt t="47684" x="2771775" y="4795838"/>
          <p14:tracePt t="47693" x="2790825" y="4786313"/>
          <p14:tracePt t="47700" x="2836863" y="4776788"/>
          <p14:tracePt t="47710" x="2865438" y="4767263"/>
          <p14:tracePt t="47716" x="2894013" y="4757738"/>
          <p14:tracePt t="47726" x="2932113" y="4748213"/>
          <p14:tracePt t="47728" x="2960688" y="4738688"/>
          <p14:tracePt t="47732" x="2979738" y="4729163"/>
          <p14:tracePt t="47744" x="3027363" y="4700588"/>
          <p14:tracePt t="47752" x="3046413" y="4691063"/>
          <p14:tracePt t="47761" x="3092450" y="4664075"/>
          <p14:tracePt t="47772" x="3140075" y="4635500"/>
          <p14:tracePt t="47780" x="3168650" y="4606925"/>
          <p14:tracePt t="47788" x="3235325" y="4568825"/>
          <p14:tracePt t="47796" x="3273425" y="4540250"/>
          <p14:tracePt t="47804" x="3300413" y="4521200"/>
          <p14:tracePt t="47812" x="3348038" y="4483100"/>
          <p14:tracePt t="47820" x="3376613" y="4464050"/>
          <p14:tracePt t="47828" x="3395663" y="4456113"/>
          <p14:tracePt t="47836" x="3433763" y="4437063"/>
          <p14:tracePt t="47844" x="3452813" y="4418013"/>
          <p14:tracePt t="47852" x="3498850" y="4389438"/>
          <p14:tracePt t="47860" x="3517900" y="4379913"/>
          <p14:tracePt t="47864" x="3536950" y="4360863"/>
          <p14:tracePt t="47872" x="3565525" y="4341813"/>
          <p14:tracePt t="47880" x="3584575" y="4332288"/>
          <p14:tracePt t="47888" x="3632200" y="4294188"/>
          <p14:tracePt t="47896" x="3641725" y="4275138"/>
          <p14:tracePt t="47904" x="3660775" y="4246563"/>
          <p14:tracePt t="47912" x="3698875" y="4200525"/>
          <p14:tracePt t="47920" x="3698875" y="4191000"/>
          <p14:tracePt t="47925" x="3708400" y="4181475"/>
          <p14:tracePt t="47960" x="3708400" y="4162425"/>
          <p14:tracePt t="48008" x="3708400" y="4152900"/>
          <p14:tracePt t="48064" x="3717925" y="4133850"/>
          <p14:tracePt t="48068" x="3717925" y="4114800"/>
          <p14:tracePt t="48080" x="3717925" y="4067175"/>
          <p14:tracePt t="48092" x="3717925" y="4038600"/>
          <p14:tracePt t="48100" x="3717925" y="4000500"/>
          <p14:tracePt t="48110" x="3717925" y="3944938"/>
          <p14:tracePt t="48116" x="3708400" y="3859213"/>
          <p14:tracePt t="48126" x="3698875" y="3783013"/>
          <p14:tracePt t="48132" x="3689350" y="3698875"/>
          <p14:tracePt t="48136" x="3689350" y="3660775"/>
          <p14:tracePt t="48141" x="3670300" y="3584575"/>
          <p14:tracePt t="48152" x="3660775" y="3490913"/>
          <p14:tracePt t="48161" x="3632200" y="3405188"/>
          <p14:tracePt t="48168" x="3603625" y="3311525"/>
          <p14:tracePt t="48176" x="3575050" y="3206750"/>
          <p14:tracePt t="48184" x="3556000" y="3111500"/>
          <p14:tracePt t="48193" x="3527425" y="2989263"/>
          <p14:tracePt t="48200" x="3517900" y="2874963"/>
          <p14:tracePt t="48209" x="3490913" y="2762250"/>
          <p14:tracePt t="48216" x="3471863" y="2638425"/>
          <p14:tracePt t="48226" x="3462338" y="2525713"/>
          <p14:tracePt t="48232" x="3443288" y="2430463"/>
          <p14:tracePt t="48236" x="3433763" y="2401888"/>
          <p14:tracePt t="48259" x="3433763" y="2355850"/>
          <p14:tracePt t="48260" x="3433763" y="2336800"/>
          <p14:tracePt t="48396" x="3424238" y="2327275"/>
          <p14:tracePt t="48416" x="3414713" y="2327275"/>
          <p14:tracePt t="48428" x="3395663" y="2336800"/>
          <p14:tracePt t="48436" x="3367088" y="2355850"/>
          <p14:tracePt t="48445" x="3348038" y="2365375"/>
          <p14:tracePt t="48452" x="3300413" y="2384425"/>
          <p14:tracePt t="48460" x="3273425" y="2384425"/>
          <p14:tracePt t="48468" x="3216275" y="2393950"/>
          <p14:tracePt t="48476" x="3159125" y="2393950"/>
          <p14:tracePt t="48484" x="3130550" y="2393950"/>
          <p14:tracePt t="48493" x="3054350" y="2393950"/>
          <p14:tracePt t="48500" x="2960688" y="2393950"/>
          <p14:tracePt t="48508" x="2846388" y="2393950"/>
          <p14:tracePt t="48512" x="2714625" y="2401888"/>
          <p14:tracePt t="48520" x="2582863" y="2420938"/>
          <p14:tracePt t="48528" x="2439988" y="2430463"/>
          <p14:tracePt t="48536" x="2308225" y="2468563"/>
          <p14:tracePt t="48544" x="2174875" y="2497138"/>
          <p14:tracePt t="48552" x="2043113" y="2506663"/>
          <p14:tracePt t="48561" x="1938338" y="2525713"/>
          <p14:tracePt t="48572" x="1863725" y="2535238"/>
          <p14:tracePt t="48577" x="1806575" y="2535238"/>
          <p14:tracePt t="48588" x="1768475" y="2544763"/>
          <p14:tracePt t="48604" x="1758950" y="2544763"/>
          <p14:tracePt t="48788" x="1739900" y="2563813"/>
          <p14:tracePt t="48800" x="1730375" y="2601913"/>
          <p14:tracePt t="48809" x="1730375" y="2620963"/>
          <p14:tracePt t="48816" x="1711325" y="2676525"/>
          <p14:tracePt t="48826" x="1711325" y="2705100"/>
          <p14:tracePt t="48832" x="1693863" y="2781300"/>
          <p14:tracePt t="48841" x="1674813" y="2857500"/>
          <p14:tracePt t="48848" x="1617663" y="2979738"/>
          <p14:tracePt t="48856" x="1570038" y="3111500"/>
          <p14:tracePt t="48860" x="1522413" y="3254375"/>
          <p14:tracePt t="48868" x="1484313" y="3376613"/>
          <p14:tracePt t="48876" x="1419225" y="3490913"/>
          <p14:tracePt t="48884" x="1371600" y="3632200"/>
          <p14:tracePt t="48893" x="1343025" y="3783013"/>
          <p14:tracePt t="48900" x="1295400" y="3954463"/>
          <p14:tracePt t="48909" x="1266825" y="4133850"/>
          <p14:tracePt t="48916" x="1239838" y="4265613"/>
          <p14:tracePt t="48926" x="1220788" y="4379913"/>
          <p14:tracePt t="48932" x="1220788" y="4456113"/>
          <p14:tracePt t="48940" x="1220788" y="4530725"/>
          <p14:tracePt t="48948" x="1220788" y="4597400"/>
          <p14:tracePt t="48956" x="1220788" y="4625975"/>
          <p14:tracePt t="48964" x="1220788" y="4654550"/>
          <p14:tracePt t="48972" x="1220788" y="4664075"/>
          <p14:tracePt t="49068" x="1220788" y="4691063"/>
          <p14:tracePt t="49076" x="1220788" y="4719638"/>
          <p14:tracePt t="49092" x="1220788" y="4748213"/>
          <p14:tracePt t="49100" x="1220788" y="4776788"/>
          <p14:tracePt t="49109" x="1220788" y="4824413"/>
          <p14:tracePt t="49116" x="1220788" y="4843463"/>
          <p14:tracePt t="49120" x="1220788" y="4872038"/>
          <p14:tracePt t="49128" x="1220788" y="4891088"/>
          <p14:tracePt t="49136" x="1220788" y="4900613"/>
          <p14:tracePt t="49145" x="1220788" y="4918075"/>
          <p14:tracePt t="49377" x="1239838" y="4927600"/>
          <p14:tracePt t="49384" x="1285875" y="4946650"/>
          <p14:tracePt t="49404" x="1400175" y="4984750"/>
          <p14:tracePt t="49412" x="1598613" y="5051425"/>
          <p14:tracePt t="49420" x="1844675" y="5145088"/>
          <p14:tracePt t="49428" x="1985963" y="5221288"/>
          <p14:tracePt t="49436" x="2005013" y="5230813"/>
          <p14:tracePt t="49444" x="2024063" y="5240338"/>
          <p14:tracePt t="49448" x="2033588" y="5249863"/>
          <p14:tracePt t="49464" x="2033588" y="5259388"/>
          <p14:tracePt t="49797" x="2024063" y="5259388"/>
          <p14:tracePt t="49808" x="1976438" y="5268913"/>
          <p14:tracePt t="49812" x="1947863" y="5287963"/>
          <p14:tracePt t="49816" x="1911350" y="5307013"/>
          <p14:tracePt t="49820" x="1892300" y="5307013"/>
          <p14:tracePt t="49828" x="1863725" y="5326063"/>
          <p14:tracePt t="49836" x="1835150" y="5335588"/>
          <p14:tracePt t="49840" x="1816100" y="5345113"/>
          <p14:tracePt t="49848" x="1816100" y="5354638"/>
          <p14:tracePt t="49856" x="1797050" y="5364163"/>
          <p14:tracePt t="49860" x="1787525" y="5391150"/>
          <p14:tracePt t="49892" x="1787525" y="5400675"/>
          <p14:tracePt t="49908" x="1787525" y="5410200"/>
          <p14:tracePt t="49988" x="1768475" y="5438775"/>
          <p14:tracePt t="50010" x="1758950" y="5457825"/>
          <p14:tracePt t="50017" x="1758950" y="5467350"/>
          <p14:tracePt t="50027" x="1758950" y="5476875"/>
          <p14:tracePt t="50033" x="1749425" y="5486400"/>
          <p14:tracePt t="50041" x="1739900" y="5514975"/>
          <p14:tracePt t="50048" x="1739900" y="5534025"/>
          <p14:tracePt t="50056" x="1730375" y="5553075"/>
          <p14:tracePt t="50064" x="1730375" y="5572125"/>
          <p14:tracePt t="50072" x="1730375" y="5591175"/>
          <p14:tracePt t="50080" x="1730375" y="5646738"/>
          <p14:tracePt t="50088" x="1720850" y="5665788"/>
          <p14:tracePt t="50096" x="1711325" y="5713413"/>
          <p14:tracePt t="50112" x="1711325" y="5732463"/>
          <p14:tracePt t="50120" x="1711325" y="5751513"/>
          <p14:tracePt t="50128" x="1711325" y="5770563"/>
          <p14:tracePt t="50136" x="1711325" y="5780088"/>
          <p14:tracePt t="50144" x="1711325" y="5799138"/>
          <p14:tracePt t="50160" x="1711325" y="5818188"/>
          <p14:tracePt t="50168" x="1711325" y="5827713"/>
          <p14:tracePt t="50180" x="1711325" y="5835650"/>
          <p14:tracePt t="50193" x="1701800" y="5854700"/>
          <p14:tracePt t="50200" x="1701800" y="5873750"/>
          <p14:tracePt t="50210" x="1674813" y="5921375"/>
          <p14:tracePt t="50216" x="1674813" y="5930900"/>
          <p14:tracePt t="50225" x="1665288" y="5959475"/>
          <p14:tracePt t="50232" x="1636713" y="5988050"/>
          <p14:tracePt t="50243" x="1627188" y="6035675"/>
          <p14:tracePt t="50248" x="1608138" y="6081713"/>
          <p14:tracePt t="50264" x="1608138" y="6091238"/>
          <p14:tracePt t="50288" x="1608138" y="6100763"/>
          <p14:tracePt t="50340" x="1598613" y="6110288"/>
          <p14:tracePt t="50348" x="1579563" y="6129338"/>
          <p14:tracePt t="50364" x="1570038" y="6148388"/>
          <p14:tracePt t="50372" x="1560513" y="6157913"/>
          <p14:tracePt t="50380" x="1550988" y="6176963"/>
          <p14:tracePt t="50388" x="1531938" y="6196013"/>
          <p14:tracePt t="50393" x="1522413" y="6205538"/>
          <p14:tracePt t="50441" x="1512888" y="6234113"/>
          <p14:tracePt t="50457" x="1493838" y="6253163"/>
          <p14:tracePt t="50465" x="1484313" y="6272213"/>
          <p14:tracePt t="50468" x="1474788" y="6281738"/>
          <p14:tracePt t="50484" x="1466850" y="6281738"/>
          <p14:tracePt t="50492" x="1457325" y="6299200"/>
          <p14:tracePt t="50500" x="1447800" y="6318250"/>
          <p14:tracePt t="50509" x="1438275" y="6327775"/>
          <p14:tracePt t="50637" x="1438275" y="6318250"/>
          <p14:tracePt t="50649" x="1466850" y="6289675"/>
          <p14:tracePt t="50657" x="1484313" y="6234113"/>
          <p14:tracePt t="50664" x="1531938" y="6148388"/>
          <p14:tracePt t="50672" x="1589088" y="6062663"/>
          <p14:tracePt t="50680" x="1598613" y="6035675"/>
          <p14:tracePt t="50688" x="1617663" y="5969000"/>
          <p14:tracePt t="50696" x="1665288" y="5883275"/>
          <p14:tracePt t="50704" x="1684338" y="5827713"/>
          <p14:tracePt t="50712" x="1693863" y="5818188"/>
          <p14:tracePt t="50720" x="1701800" y="5799138"/>
          <p14:tracePt t="50805" x="1711325" y="5780088"/>
          <p14:tracePt t="50817" x="1711325" y="5732463"/>
          <p14:tracePt t="50825" x="1711325" y="5703888"/>
          <p14:tracePt t="50833" x="1711325" y="5675313"/>
          <p14:tracePt t="50841" x="1711325" y="5665788"/>
          <p14:tracePt t="50896" x="1711325" y="5656263"/>
          <p14:tracePt t="50913" x="1711325" y="5618163"/>
          <p14:tracePt t="50920" x="1720850" y="5600700"/>
          <p14:tracePt t="50929" x="1720850" y="5591175"/>
          <p14:tracePt t="50936" x="1730375" y="5572125"/>
          <p14:tracePt t="50945" x="1739900" y="5572125"/>
          <p14:tracePt t="50953" x="1749425" y="5562600"/>
          <p14:tracePt t="50977" x="1749425" y="5553075"/>
          <p14:tracePt t="51032" x="1758950" y="5543550"/>
          <p14:tracePt t="51040" x="1778000" y="5514975"/>
          <p14:tracePt t="51049" x="1787525" y="5495925"/>
          <p14:tracePt t="51056" x="1797050" y="5486400"/>
          <p14:tracePt t="51064" x="1797050" y="5476875"/>
          <p14:tracePt t="51252" x="1797050" y="5495925"/>
          <p14:tracePt t="51260" x="1787525" y="5543550"/>
          <p14:tracePt t="51268" x="1778000" y="5600700"/>
          <p14:tracePt t="51276" x="1749425" y="5665788"/>
          <p14:tracePt t="51284" x="1720850" y="5732463"/>
          <p14:tracePt t="51293" x="1711325" y="5799138"/>
          <p14:tracePt t="51300" x="1701800" y="5835650"/>
          <p14:tracePt t="51304" x="1693863" y="5864225"/>
          <p14:tracePt t="51314" x="1665288" y="5911850"/>
          <p14:tracePt t="51320" x="1655763" y="5949950"/>
          <p14:tracePt t="51329" x="1646238" y="5969000"/>
          <p14:tracePt t="51336" x="1636713" y="5988050"/>
          <p14:tracePt t="51345" x="1627188" y="5997575"/>
          <p14:tracePt t="51352" x="1617663" y="6007100"/>
          <p14:tracePt t="51360" x="1617663" y="6016625"/>
          <p14:tracePt t="51393" x="1617663" y="6026150"/>
          <p14:tracePt t="51402" x="1617663" y="6035675"/>
          <p14:tracePt t="51684" x="1636713" y="6016625"/>
          <p14:tracePt t="51692" x="1655763" y="5969000"/>
          <p14:tracePt t="51700" x="1693863" y="5883275"/>
          <p14:tracePt t="51708" x="1749425" y="5818188"/>
          <p14:tracePt t="51716" x="1787525" y="5751513"/>
          <p14:tracePt t="51725" x="1816100" y="5703888"/>
          <p14:tracePt t="51734" x="1825625" y="5684838"/>
          <p14:tracePt t="51738" x="1825625" y="5675313"/>
          <p14:tracePt t="51804" x="1835150" y="5665788"/>
          <p14:tracePt t="51812" x="1854200" y="5637213"/>
          <p14:tracePt t="51837" x="1863725" y="5627688"/>
          <p14:tracePt t="51849" x="1863725" y="5618163"/>
          <p14:tracePt t="51865" x="1873250" y="5608638"/>
          <p14:tracePt t="54600" x="1863725" y="5591175"/>
          <p14:tracePt t="54772" x="1835150" y="5591175"/>
          <p14:tracePt t="54780" x="1825625" y="5591175"/>
          <p14:tracePt t="54793" x="1797050" y="5591175"/>
          <p14:tracePt t="54800" x="1787525" y="5591175"/>
          <p14:tracePt t="54804" x="1768475" y="5591175"/>
          <p14:tracePt t="54816" x="1758950" y="5591175"/>
          <p14:tracePt t="54836" x="1749425" y="5591175"/>
          <p14:tracePt t="54892" x="1730375" y="5600700"/>
          <p14:tracePt t="54897" x="1711325" y="5600700"/>
          <p14:tracePt t="54900" x="1693863" y="5608638"/>
          <p14:tracePt t="54912" x="1674813" y="5608638"/>
          <p14:tracePt t="54920" x="1646238" y="5618163"/>
          <p14:tracePt t="54929" x="1627188" y="5627688"/>
          <p14:tracePt t="54936" x="1608138" y="5627688"/>
          <p14:tracePt t="54945" x="1579563" y="5637213"/>
          <p14:tracePt t="54952" x="1560513" y="5637213"/>
          <p14:tracePt t="54960" x="1541463" y="5656263"/>
          <p14:tracePt t="54968" x="1512888" y="5665788"/>
          <p14:tracePt t="54972" x="1512888" y="5675313"/>
          <p14:tracePt t="54996" x="1503363" y="5684838"/>
          <p14:tracePt t="55036" x="1484313" y="5694363"/>
          <p14:tracePt t="55040" x="1466850" y="5713413"/>
          <p14:tracePt t="55045" x="1457325" y="5732463"/>
          <p14:tracePt t="55056" x="1447800" y="5751513"/>
          <p14:tracePt t="55068" x="1428750" y="5770563"/>
          <p14:tracePt t="55077" x="1400175" y="5799138"/>
          <p14:tracePt t="55084" x="1390650" y="5835650"/>
          <p14:tracePt t="55093" x="1371600" y="5864225"/>
          <p14:tracePt t="55100" x="1371600" y="5873750"/>
          <p14:tracePt t="55110" x="1352550" y="5892800"/>
          <p14:tracePt t="55112" x="1343025" y="5902325"/>
          <p14:tracePt t="55253" x="1333500" y="5911850"/>
          <p14:tracePt t="55261" x="1314450" y="5921375"/>
          <p14:tracePt t="55284" x="1304925" y="5921375"/>
          <p14:tracePt t="55292" x="1295400" y="5921375"/>
          <p14:tracePt t="55300" x="1266825" y="5930900"/>
          <p14:tracePt t="55309" x="1257300" y="5930900"/>
          <p14:tracePt t="55316" x="1239838" y="5940425"/>
          <p14:tracePt t="55340" x="1220788" y="5940425"/>
          <p14:tracePt t="55344" x="1211263" y="5940425"/>
          <p14:tracePt t="55464" x="1201738" y="5940425"/>
          <p14:tracePt t="55472" x="1182688" y="5940425"/>
          <p14:tracePt t="55480" x="1173163" y="5940425"/>
          <p14:tracePt t="55852" x="1192213" y="5930900"/>
          <p14:tracePt t="55860" x="1201738" y="5930900"/>
          <p14:tracePt t="55922" x="1211263" y="5921375"/>
          <p14:tracePt t="55961" x="1211263" y="5902325"/>
          <p14:tracePt t="55969" x="1201738" y="5902325"/>
          <p14:tracePt t="55972" x="1192213" y="5902325"/>
          <p14:tracePt t="55977" x="1173163" y="5902325"/>
          <p14:tracePt t="55980" x="1154113" y="5902325"/>
          <p14:tracePt t="55984" x="1135063" y="5902325"/>
          <p14:tracePt t="55993" x="1116013" y="5902325"/>
          <p14:tracePt t="56000" x="1096963" y="5902325"/>
          <p14:tracePt t="56016" x="1087438" y="5902325"/>
          <p14:tracePt t="56118" x="1077913" y="5902325"/>
          <p14:tracePt t="56308" x="1068388" y="5902325"/>
          <p14:tracePt t="56324" x="1058863" y="5902325"/>
          <p14:tracePt t="56332" x="1039813" y="5911850"/>
          <p14:tracePt t="56344" x="1012825" y="5921375"/>
          <p14:tracePt t="56352" x="1003300" y="5930900"/>
          <p14:tracePt t="56644" x="1012825" y="5930900"/>
          <p14:tracePt t="56652" x="1020763" y="5930900"/>
          <p14:tracePt t="56656" x="1039813" y="5930900"/>
          <p14:tracePt t="56676" x="1058863" y="5921375"/>
          <p14:tracePt t="56684" x="1068388" y="5921375"/>
          <p14:tracePt t="56693" x="1077913" y="5921375"/>
          <p14:tracePt t="56700" x="1087438" y="5911850"/>
          <p14:tracePt t="56710" x="1106488" y="5902325"/>
          <p14:tracePt t="56716" x="1125538" y="5902325"/>
          <p14:tracePt t="56720" x="1135063" y="5902325"/>
          <p14:tracePt t="56724" x="1154113" y="5883275"/>
          <p14:tracePt t="56736" x="1182688" y="5873750"/>
          <p14:tracePt t="56748" x="1211263" y="5864225"/>
          <p14:tracePt t="56756" x="1239838" y="5845175"/>
          <p14:tracePt t="56764" x="1257300" y="5835650"/>
          <p14:tracePt t="56772" x="1295400" y="5818188"/>
          <p14:tracePt t="56780" x="1314450" y="5789613"/>
          <p14:tracePt t="56784" x="1323975" y="5789613"/>
          <p14:tracePt t="56793" x="1352550" y="5780088"/>
          <p14:tracePt t="56800" x="1371600" y="5751513"/>
          <p14:tracePt t="56809" x="1381125" y="5751513"/>
          <p14:tracePt t="56825" x="1400175" y="5741988"/>
          <p14:tracePt t="56844" x="1419225" y="5732463"/>
          <p14:tracePt t="56864" x="1438275" y="5722938"/>
          <p14:tracePt t="56884" x="1474788" y="5713413"/>
          <p14:tracePt t="56892" x="1484313" y="5703888"/>
          <p14:tracePt t="56900" x="1493838" y="5684838"/>
          <p14:tracePt t="56910" x="1522413" y="5665788"/>
          <p14:tracePt t="56912" x="1541463" y="5646738"/>
          <p14:tracePt t="56920" x="1550988" y="5646738"/>
          <p14:tracePt t="57124" x="1550988" y="5637213"/>
          <p14:tracePt t="57132" x="1550988" y="5627688"/>
          <p14:tracePt t="57148" x="1550988" y="5600700"/>
          <p14:tracePt t="57156" x="1560513" y="5581650"/>
          <p14:tracePt t="57164" x="1570038" y="5562600"/>
          <p14:tracePt t="57172" x="1570038" y="5553075"/>
          <p14:tracePt t="57196" x="1570038" y="5543550"/>
          <p14:tracePt t="57200" x="1570038" y="5524500"/>
          <p14:tracePt t="57204" x="1570038" y="5514975"/>
          <p14:tracePt t="57248" x="1570038" y="5495925"/>
          <p14:tracePt t="57264" x="1570038" y="5486400"/>
          <p14:tracePt t="57272" x="1579563" y="5467350"/>
          <p14:tracePt t="57280" x="1579563" y="5448300"/>
          <p14:tracePt t="57296" x="1579563" y="5438775"/>
          <p14:tracePt t="57445" x="1579563" y="5410200"/>
          <p14:tracePt t="57490" x="1579563" y="5400675"/>
          <p14:tracePt t="57506" x="1598613" y="5381625"/>
          <p14:tracePt t="57852" x="1598613" y="5372100"/>
          <p14:tracePt t="57988" x="1598613" y="5364163"/>
          <p14:tracePt t="57996" x="1608138" y="5345113"/>
          <p14:tracePt t="58009" x="1608138" y="5335588"/>
          <p14:tracePt t="58356" x="1608138" y="5326063"/>
          <p14:tracePt t="58372" x="1608138" y="5316538"/>
          <p14:tracePt t="58380" x="1608138" y="5297488"/>
          <p14:tracePt t="58384" x="1617663" y="5278438"/>
          <p14:tracePt t="58392" x="1617663" y="5268913"/>
          <p14:tracePt t="58741" x="1617663" y="5259388"/>
          <p14:tracePt t="58760" x="1617663" y="5278438"/>
          <p14:tracePt t="58768" x="1608138" y="5307013"/>
          <p14:tracePt t="58776" x="1589088" y="5326063"/>
          <p14:tracePt t="58784" x="1579563" y="5354638"/>
          <p14:tracePt t="58793" x="1579563" y="5364163"/>
          <p14:tracePt t="58800" x="1560513" y="5381625"/>
          <p14:tracePt t="58812" x="1560513" y="5391150"/>
          <p14:tracePt t="58825" x="1550988" y="5410200"/>
          <p14:tracePt t="58832" x="1541463" y="5419725"/>
          <p14:tracePt t="58840" x="1541463" y="5438775"/>
          <p14:tracePt t="58848" x="1531938" y="5438775"/>
          <p14:tracePt t="58856" x="1531938" y="5448300"/>
          <p14:tracePt t="58860" x="1531938" y="5457825"/>
          <p14:tracePt t="58872" x="1531938" y="5476875"/>
          <p14:tracePt t="58880" x="1531938" y="5486400"/>
          <p14:tracePt t="58948" x="1522413" y="5495925"/>
          <p14:tracePt t="58956" x="1512888" y="5495925"/>
          <p14:tracePt t="58968" x="1503363" y="5505450"/>
          <p14:tracePt t="58976" x="1484313" y="5524500"/>
          <p14:tracePt t="58981" x="1466850" y="5543550"/>
          <p14:tracePt t="58993" x="1447800" y="5572125"/>
          <p14:tracePt t="59000" x="1419225" y="5591175"/>
          <p14:tracePt t="59010" x="1390650" y="5608638"/>
          <p14:tracePt t="59016" x="1362075" y="5637213"/>
          <p14:tracePt t="59026" x="1352550" y="5646738"/>
          <p14:tracePt t="59032" x="1343025" y="5656263"/>
          <p14:tracePt t="59101" x="1333500" y="5656263"/>
          <p14:tracePt t="59144" x="1333500" y="5665788"/>
          <p14:tracePt t="59161" x="1314450" y="5675313"/>
          <p14:tracePt t="59168" x="1276350" y="5694363"/>
          <p14:tracePt t="59177" x="1266825" y="5703888"/>
          <p14:tracePt t="59184" x="1266825" y="5713413"/>
          <p14:tracePt t="59193" x="1257300" y="5722938"/>
          <p14:tracePt t="59200" x="1230313" y="5741988"/>
          <p14:tracePt t="59216" x="1211263" y="5751513"/>
          <p14:tracePt t="59472" x="1211263" y="5741988"/>
          <p14:tracePt t="59480" x="1230313" y="5722938"/>
          <p14:tracePt t="59488" x="1247775" y="5703888"/>
          <p14:tracePt t="59496" x="1276350" y="5684838"/>
          <p14:tracePt t="59504" x="1314450" y="5656263"/>
          <p14:tracePt t="59510" x="1352550" y="5637213"/>
          <p14:tracePt t="59516" x="1400175" y="5600700"/>
          <p14:tracePt t="59526" x="1428750" y="5572125"/>
          <p14:tracePt t="59544" x="1484313" y="5524500"/>
          <p14:tracePt t="59552" x="1531938" y="5467350"/>
          <p14:tracePt t="59556" x="1560513" y="5438775"/>
          <p14:tracePt t="59564" x="1589088" y="5391150"/>
          <p14:tracePt t="59568" x="1598613" y="5354638"/>
          <p14:tracePt t="59572" x="1608138" y="5354638"/>
          <p14:tracePt t="59580" x="1617663" y="5345113"/>
          <p14:tracePt t="59588" x="1617663" y="5335588"/>
          <p14:tracePt t="59596" x="1627188" y="5326063"/>
          <p14:tracePt t="59620" x="1627188" y="5316538"/>
          <p14:tracePt t="59664" x="1636713" y="5297488"/>
          <p14:tracePt t="59672" x="1665288" y="5278438"/>
          <p14:tracePt t="59677" x="1674813" y="5259388"/>
          <p14:tracePt t="59684" x="1684338" y="5240338"/>
          <p14:tracePt t="59696" x="1693863" y="5221288"/>
          <p14:tracePt t="59910" x="1693863" y="5211763"/>
          <p14:tracePt t="59933" x="1684338" y="5211763"/>
          <p14:tracePt t="59940" x="1665288" y="5221288"/>
          <p14:tracePt t="59948" x="1655763" y="5230813"/>
          <p14:tracePt t="59952" x="1636713" y="5259388"/>
          <p14:tracePt t="59968" x="1627188" y="5268913"/>
          <p14:tracePt t="59976" x="1608138" y="5278438"/>
          <p14:tracePt t="59984" x="1608138" y="5287963"/>
          <p14:tracePt t="59993" x="1608138" y="5297488"/>
          <p14:tracePt t="60000" x="1598613" y="5326063"/>
          <p14:tracePt t="60009" x="1589088" y="5335588"/>
          <p14:tracePt t="60012" x="1560513" y="5364163"/>
          <p14:tracePt t="60025" x="1541463" y="5381625"/>
          <p14:tracePt t="60032" x="1522413" y="5391150"/>
          <p14:tracePt t="60040" x="1512888" y="5410200"/>
          <p14:tracePt t="60048" x="1484313" y="5448300"/>
          <p14:tracePt t="60060" x="1466850" y="5486400"/>
          <p14:tracePt t="60068" x="1457325" y="5495925"/>
          <p14:tracePt t="60077" x="1457325" y="5505450"/>
          <p14:tracePt t="60080" x="1447800" y="5514975"/>
          <p14:tracePt t="60169" x="1438275" y="5524500"/>
          <p14:tracePt t="60180" x="1409700" y="5543550"/>
          <p14:tracePt t="60204" x="1381125" y="5562600"/>
          <p14:tracePt t="60209" x="1362075" y="5572125"/>
          <p14:tracePt t="60216" x="1323975" y="5591175"/>
          <p14:tracePt t="60225" x="1295400" y="5608638"/>
          <p14:tracePt t="60243" x="1201738" y="5656263"/>
          <p14:tracePt t="60248" x="1192213" y="5665788"/>
          <p14:tracePt t="60256" x="1173163" y="5675313"/>
          <p14:tracePt t="60264" x="1173163" y="5684838"/>
          <p14:tracePt t="60280" x="1163638" y="5684838"/>
          <p14:tracePt t="60868" x="1182688" y="5684838"/>
          <p14:tracePt t="60876" x="1211263" y="5656263"/>
          <p14:tracePt t="60884" x="1239838" y="5637213"/>
          <p14:tracePt t="60892" x="1285875" y="5618163"/>
          <p14:tracePt t="60900" x="1314450" y="5591175"/>
          <p14:tracePt t="60910" x="1343025" y="5572125"/>
          <p14:tracePt t="60916" x="1371600" y="5553075"/>
          <p14:tracePt t="60945" x="1390650" y="5543550"/>
          <p14:tracePt t="60948" x="1409700" y="5534025"/>
          <p14:tracePt t="60961" x="1428750" y="5524500"/>
          <p14:tracePt t="60984" x="1438275" y="5514975"/>
          <p14:tracePt t="61000" x="1447800" y="5514975"/>
          <p14:tracePt t="61009" x="1474788" y="5505450"/>
          <p14:tracePt t="61020" x="1484313" y="5486400"/>
          <p14:tracePt t="61029" x="1512888" y="5467350"/>
          <p14:tracePt t="61032" x="1522413" y="5457825"/>
          <p14:tracePt t="61044" x="1541463" y="5438775"/>
          <p14:tracePt t="61052" x="1570038" y="5419725"/>
          <p14:tracePt t="61284" x="1608138" y="5372100"/>
          <p14:tracePt t="61296" x="1608138" y="5354638"/>
          <p14:tracePt t="61300" x="1617663" y="5335588"/>
          <p14:tracePt t="61309" x="1627188" y="5316538"/>
          <p14:tracePt t="61316" x="1636713" y="5307013"/>
          <p14:tracePt t="64641" x="1550988" y="5438775"/>
          <p14:tracePt t="64652" x="1541463" y="5467350"/>
          <p14:tracePt t="65284" x="1541463" y="5476875"/>
          <p14:tracePt t="65652" x="1589088" y="5457825"/>
          <p14:tracePt t="65664" x="1636713" y="5429250"/>
          <p14:tracePt t="65672" x="1720850" y="5391150"/>
          <p14:tracePt t="65680" x="1844675" y="5316538"/>
          <p14:tracePt t="65688" x="1966913" y="5221288"/>
          <p14:tracePt t="65696" x="2128838" y="5108575"/>
          <p14:tracePt t="65704" x="2317750" y="4975225"/>
          <p14:tracePt t="65712" x="2506663" y="4852988"/>
          <p14:tracePt t="65720" x="2686050" y="4748213"/>
          <p14:tracePt t="65724" x="2846388" y="4635500"/>
          <p14:tracePt t="65732" x="2989263" y="4511675"/>
          <p14:tracePt t="65740" x="3159125" y="4379913"/>
          <p14:tracePt t="65748" x="3300413" y="4237038"/>
          <p14:tracePt t="65756" x="3452813" y="4067175"/>
          <p14:tracePt t="65764" x="3575050" y="3925888"/>
          <p14:tracePt t="65772" x="3689350" y="3765550"/>
          <p14:tracePt t="65780" x="3821113" y="3603625"/>
          <p14:tracePt t="65784" x="3990975" y="3395663"/>
          <p14:tracePt t="65793" x="4143375" y="3216275"/>
          <p14:tracePt t="65800" x="4303713" y="3046413"/>
          <p14:tracePt t="65809" x="4445000" y="2903538"/>
          <p14:tracePt t="65816" x="4568825" y="2762250"/>
          <p14:tracePt t="65824" x="4681538" y="2620963"/>
          <p14:tracePt t="65832" x="4805363" y="2506663"/>
          <p14:tracePt t="65840" x="4927600" y="2420938"/>
          <p14:tracePt t="65845" x="5051425" y="2327275"/>
          <p14:tracePt t="65856" x="5192713" y="2232025"/>
          <p14:tracePt t="65864" x="5334000" y="2138363"/>
          <p14:tracePt t="65872" x="5457825" y="2062163"/>
          <p14:tracePt t="65880" x="5599113" y="1966913"/>
          <p14:tracePt t="65888" x="5722938" y="1873250"/>
          <p14:tracePt t="65896" x="5845175" y="1778000"/>
          <p14:tracePt t="65904" x="5969000" y="1693863"/>
          <p14:tracePt t="65912" x="6072188" y="1598613"/>
          <p14:tracePt t="65920" x="6138863" y="1531938"/>
          <p14:tracePt t="65928" x="6213475" y="1476375"/>
          <p14:tracePt t="65936" x="6261100" y="1428750"/>
          <p14:tracePt t="65945" x="6327775" y="1371600"/>
          <p14:tracePt t="65952" x="6384925" y="1314450"/>
          <p14:tracePt t="65960" x="6450013" y="1266825"/>
          <p14:tracePt t="65968" x="6535738" y="1211263"/>
          <p14:tracePt t="65976" x="6621463" y="1135063"/>
          <p14:tracePt t="65984" x="6743700" y="1058863"/>
          <p14:tracePt t="65988" x="6867525" y="965200"/>
          <p14:tracePt t="66004" x="6989763" y="889000"/>
          <p14:tracePt t="66012" x="7112000" y="795338"/>
          <p14:tracePt t="66020" x="7254875" y="690563"/>
          <p14:tracePt t="66028" x="7358063" y="576263"/>
          <p14:tracePt t="66032" x="7462838" y="492125"/>
          <p14:tracePt t="66036" x="7558088" y="387350"/>
          <p14:tracePt t="66048" x="7623175" y="293688"/>
          <p14:tracePt t="66056" x="7670800" y="227013"/>
          <p14:tracePt t="66064" x="7689850" y="198438"/>
          <p14:tracePt t="66072" x="7708900" y="179388"/>
          <p14:tracePt t="66080" x="7718425" y="169863"/>
          <p14:tracePt t="66088" x="7737475" y="150813"/>
          <p14:tracePt t="66096" x="7747000" y="131763"/>
          <p14:tracePt t="66104" x="7766050" y="104775"/>
          <p14:tracePt t="66112" x="7802563" y="381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farlig eksplosiv atmosfære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885950"/>
            <a:ext cx="8000501" cy="497204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Sikring og overvågning af koncentrationen kan ske ved anvendelse af gasdetektorer som give advarselssignal med lys og/eller lyd. 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Ved advarsel kan igangsættes øget ventilation eller automatisk stop af eventuel udslip.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Det kan også være nødvendig at installerer automatisk nedlukning af anlægget.</a:t>
            </a:r>
          </a:p>
          <a:p>
            <a:pPr>
              <a:lnSpc>
                <a:spcPct val="120000"/>
              </a:lnSpc>
            </a:pP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516951" y="1549100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51" y="3167840"/>
            <a:ext cx="1231674" cy="106223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D2C5C206-78D6-8AA7-3308-C3736C56441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17893">
            <a:off x="2016962" y="4395834"/>
            <a:ext cx="1487549" cy="2163707"/>
          </a:xfrm>
          <a:prstGeom prst="rect">
            <a:avLst/>
          </a:prstGeom>
        </p:spPr>
      </p:pic>
      <p:pic>
        <p:nvPicPr>
          <p:cNvPr id="9" name="Billede 8">
            <a:extLst>
              <a:ext uri="{FF2B5EF4-FFF2-40B4-BE49-F238E27FC236}">
                <a16:creationId xmlns:a16="http://schemas.microsoft.com/office/drawing/2014/main" id="{E9940216-ED85-57C1-C94D-0583285DDFB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0945638">
            <a:off x="4453292" y="4067272"/>
            <a:ext cx="2570751" cy="2570751"/>
          </a:xfrm>
          <a:prstGeom prst="rect">
            <a:avLst/>
          </a:prstGeom>
        </p:spPr>
      </p:pic>
      <p:pic>
        <p:nvPicPr>
          <p:cNvPr id="10" name="Video 9">
            <a:hlinkClick r:id="" action="ppaction://media"/>
            <a:extLst>
              <a:ext uri="{FF2B5EF4-FFF2-40B4-BE49-F238E27FC236}">
                <a16:creationId xmlns:a16="http://schemas.microsoft.com/office/drawing/2014/main" id="{EF0D2CD2-BDAB-5BAE-CA80-181DADE9F1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53526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983"/>
    </mc:Choice>
    <mc:Fallback>
      <p:transition spd="slow" advTm="279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715" x="520700" y="5278438"/>
          <p14:tracePt t="1943" x="501650" y="5278438"/>
          <p14:tracePt t="1960" x="444500" y="5249863"/>
          <p14:tracePt t="1968" x="425450" y="5240338"/>
          <p14:tracePt t="1971" x="406400" y="5240338"/>
          <p14:tracePt t="2159" x="434975" y="5240338"/>
          <p14:tracePt t="2175" x="492125" y="5240338"/>
          <p14:tracePt t="2184" x="595313" y="5249863"/>
          <p14:tracePt t="2191" x="623888" y="5249863"/>
          <p14:tracePt t="2201" x="652463" y="5240338"/>
          <p14:tracePt t="2207" x="681038" y="5202238"/>
          <p14:tracePt t="2215" x="709613" y="5118100"/>
          <p14:tracePt t="2223" x="719138" y="5089525"/>
          <p14:tracePt t="2231" x="728663" y="5032375"/>
          <p14:tracePt t="2239" x="738188" y="4946650"/>
          <p14:tracePt t="2247" x="757238" y="4891088"/>
          <p14:tracePt t="2255" x="776288" y="4824413"/>
          <p14:tracePt t="2263" x="785813" y="4795838"/>
          <p14:tracePt t="2271" x="812800" y="4748213"/>
          <p14:tracePt t="2279" x="822325" y="4683125"/>
          <p14:tracePt t="2287" x="841375" y="4654550"/>
          <p14:tracePt t="2295" x="879475" y="4587875"/>
          <p14:tracePt t="2303" x="898525" y="4530725"/>
          <p14:tracePt t="2311" x="917575" y="4464050"/>
          <p14:tracePt t="2319" x="917575" y="4389438"/>
          <p14:tracePt t="2327" x="927100" y="4341813"/>
          <p14:tracePt t="2336" x="946150" y="4303713"/>
          <p14:tracePt t="2343" x="946150" y="4256088"/>
          <p14:tracePt t="2351" x="946150" y="4229100"/>
          <p14:tracePt t="2355" x="946150" y="4200525"/>
          <p14:tracePt t="2367" x="946150" y="4181475"/>
          <p14:tracePt t="2375" x="946150" y="4162425"/>
          <p14:tracePt t="2385" x="946150" y="4133850"/>
          <p14:tracePt t="2391" x="936625" y="4086225"/>
          <p14:tracePt t="2400" x="927100" y="4029075"/>
          <p14:tracePt t="2407" x="927100" y="3963988"/>
          <p14:tracePt t="2415" x="917575" y="3906838"/>
          <p14:tracePt t="2423" x="889000" y="3840163"/>
          <p14:tracePt t="2431" x="889000" y="3811588"/>
          <p14:tracePt t="2439" x="889000" y="3783013"/>
          <p14:tracePt t="2447" x="879475" y="3746500"/>
          <p14:tracePt t="2455" x="869950" y="3746500"/>
          <p14:tracePt t="2775" x="869950" y="3736975"/>
          <p14:tracePt t="2783" x="917575" y="3689350"/>
          <p14:tracePt t="2800" x="965200" y="3670300"/>
          <p14:tracePt t="2807" x="1049338" y="3622675"/>
          <p14:tracePt t="2815" x="1154113" y="3565525"/>
          <p14:tracePt t="2823" x="1276350" y="3471863"/>
          <p14:tracePt t="2831" x="1400175" y="3386138"/>
          <p14:tracePt t="2839" x="1484313" y="3311525"/>
          <p14:tracePt t="2847" x="1550988" y="3254375"/>
          <p14:tracePt t="2855" x="1589088" y="3206750"/>
          <p14:tracePt t="2863" x="1589088" y="3187700"/>
          <p14:tracePt t="2871" x="1589088" y="3149600"/>
          <p14:tracePt t="2879" x="1589088" y="3101975"/>
          <p14:tracePt t="2887" x="1589088" y="3074988"/>
          <p14:tracePt t="2895" x="1598613" y="3027363"/>
          <p14:tracePt t="2904" x="1608138" y="2998788"/>
          <p14:tracePt t="2907" x="1636713" y="2941638"/>
          <p14:tracePt t="2915" x="1655763" y="2874963"/>
          <p14:tracePt t="2927" x="1701800" y="2809875"/>
          <p14:tracePt t="2935" x="1730375" y="2762250"/>
          <p14:tracePt t="2943" x="1739900" y="2752725"/>
          <p14:tracePt t="2951" x="1749425" y="2733675"/>
          <p14:tracePt t="3479" x="1816100" y="2743200"/>
          <p14:tracePt t="3495" x="1873250" y="2771775"/>
          <p14:tracePt t="3503" x="1976438" y="2800350"/>
          <p14:tracePt t="3507" x="2071688" y="2828925"/>
          <p14:tracePt t="3516" x="2174875" y="2857500"/>
          <p14:tracePt t="3523" x="2203450" y="2865438"/>
          <p14:tracePt t="3528" x="2222500" y="2865438"/>
          <p14:tracePt t="3568" x="2232025" y="2865438"/>
          <p14:tracePt t="3575" x="2241550" y="2865438"/>
          <p14:tracePt t="3603" x="2260600" y="2857500"/>
          <p14:tracePt t="3615" x="2317750" y="2857500"/>
          <p14:tracePt t="3623" x="2373313" y="2857500"/>
          <p14:tracePt t="3631" x="2430463" y="2857500"/>
          <p14:tracePt t="3639" x="2487613" y="2857500"/>
          <p14:tracePt t="3647" x="2544763" y="2857500"/>
          <p14:tracePt t="3655" x="2582863" y="2857500"/>
          <p14:tracePt t="3663" x="2619375" y="2838450"/>
          <p14:tracePt t="3671" x="2638425" y="2838450"/>
          <p14:tracePt t="3679" x="2647950" y="2838450"/>
          <p14:tracePt t="3711" x="2657475" y="2838450"/>
          <p14:tracePt t="3720" x="2676525" y="2838450"/>
          <p14:tracePt t="3735" x="2743200" y="2838450"/>
          <p14:tracePt t="3743" x="2790825" y="2838450"/>
          <p14:tracePt t="3751" x="2874963" y="2838450"/>
          <p14:tracePt t="3759" x="3008313" y="2847975"/>
          <p14:tracePt t="3768" x="3159125" y="2865438"/>
          <p14:tracePt t="3775" x="3290888" y="2874963"/>
          <p14:tracePt t="3785" x="3395663" y="2874963"/>
          <p14:tracePt t="4152" x="3405188" y="2874963"/>
          <p14:tracePt t="4168" x="3414713" y="2874963"/>
          <p14:tracePt t="4175" x="3433763" y="2865438"/>
          <p14:tracePt t="4185" x="3452813" y="2857500"/>
          <p14:tracePt t="4191" x="3481388" y="2838450"/>
          <p14:tracePt t="4195" x="3508375" y="2819400"/>
          <p14:tracePt t="4199" x="3508375" y="2809875"/>
          <p14:tracePt t="4207" x="3536950" y="2781300"/>
          <p14:tracePt t="4215" x="3575050" y="2762250"/>
          <p14:tracePt t="4223" x="3632200" y="2733675"/>
          <p14:tracePt t="4231" x="3717925" y="2695575"/>
          <p14:tracePt t="4239" x="3744913" y="2695575"/>
          <p14:tracePt t="4247" x="3821113" y="2686050"/>
          <p14:tracePt t="4255" x="3935413" y="2667000"/>
          <p14:tracePt t="4263" x="4019550" y="2638425"/>
          <p14:tracePt t="4271" x="4105275" y="2611438"/>
          <p14:tracePt t="4279" x="4179888" y="2582863"/>
          <p14:tracePt t="4287" x="4246563" y="2563813"/>
          <p14:tracePt t="4295" x="4313238" y="2535238"/>
          <p14:tracePt t="4303" x="4341813" y="2497138"/>
          <p14:tracePt t="4311" x="4360863" y="2487613"/>
          <p14:tracePt t="4323" x="4370388" y="2468563"/>
          <p14:tracePt t="4335" x="4379913" y="2459038"/>
          <p14:tracePt t="4432" x="4406900" y="2449513"/>
          <p14:tracePt t="4440" x="4435475" y="2449513"/>
          <p14:tracePt t="4447" x="4483100" y="2420938"/>
          <p14:tracePt t="4455" x="4549775" y="2401888"/>
          <p14:tracePt t="4463" x="4616450" y="2374900"/>
          <p14:tracePt t="4471" x="4672013" y="2365375"/>
          <p14:tracePt t="4478" x="4700588" y="2355850"/>
          <p14:tracePt t="4487" x="4748213" y="2336800"/>
          <p14:tracePt t="4495" x="4814888" y="2317750"/>
          <p14:tracePt t="4503" x="4833938" y="2317750"/>
          <p14:tracePt t="4511" x="4860925" y="2308225"/>
          <p14:tracePt t="4515" x="4870450" y="2308225"/>
          <p14:tracePt t="4599" x="4852988" y="2317750"/>
          <p14:tracePt t="4608" x="4814888" y="2346325"/>
          <p14:tracePt t="4623" x="4729163" y="2449513"/>
          <p14:tracePt t="4632" x="4597400" y="2620963"/>
          <p14:tracePt t="4636" x="4454525" y="2874963"/>
          <p14:tracePt t="4648" x="4294188" y="3273425"/>
          <p14:tracePt t="4656" x="4105275" y="3679825"/>
          <p14:tracePt t="4664" x="3925888" y="4019550"/>
          <p14:tracePt t="4672" x="3802063" y="4303713"/>
          <p14:tracePt t="4679" x="3754438" y="4492625"/>
          <p14:tracePt t="4688" x="3708400" y="4635500"/>
          <p14:tracePt t="4695" x="3679825" y="4748213"/>
          <p14:tracePt t="4703" x="3660775" y="4824413"/>
          <p14:tracePt t="4711" x="3660775" y="4910138"/>
          <p14:tracePt t="4719" x="3660775" y="4965700"/>
          <p14:tracePt t="4727" x="3660775" y="5022850"/>
          <p14:tracePt t="4735" x="3670300" y="5099050"/>
          <p14:tracePt t="4743" x="3708400" y="5202238"/>
          <p14:tracePt t="4751" x="3763963" y="5307013"/>
          <p14:tracePt t="4759" x="3830638" y="5410200"/>
          <p14:tracePt t="4767" x="3906838" y="5534025"/>
          <p14:tracePt t="4775" x="3981450" y="5656263"/>
          <p14:tracePt t="4785" x="4057650" y="5780088"/>
          <p14:tracePt t="4791" x="4114800" y="5892800"/>
          <p14:tracePt t="4800" x="4171950" y="5997575"/>
          <p14:tracePt t="4807" x="4217988" y="6100763"/>
          <p14:tracePt t="4815" x="4275138" y="6186488"/>
          <p14:tracePt t="4823" x="4313238" y="6253163"/>
          <p14:tracePt t="4827" x="4341813" y="6337300"/>
          <p14:tracePt t="4839" x="4341813" y="6365875"/>
          <p14:tracePt t="4847" x="4360863" y="6394450"/>
          <p14:tracePt t="4855" x="4379913" y="6423025"/>
          <p14:tracePt t="4863" x="4389438" y="6470650"/>
          <p14:tracePt t="4871" x="4406900" y="6499225"/>
          <p14:tracePt t="4879" x="4445000" y="6573838"/>
          <p14:tracePt t="4887" x="4483100" y="6640513"/>
          <p14:tracePt t="4895" x="4540250" y="6726238"/>
          <p14:tracePt t="4903" x="4559300" y="6762750"/>
          <p14:tracePt t="4911" x="4587875" y="6791325"/>
          <p14:tracePt t="4919" x="4606925" y="6810375"/>
          <p14:tracePt t="4927" x="4616450" y="6829425"/>
          <p14:tracePt t="4936" x="4625975" y="6838950"/>
          <p14:tracePt t="4963" x="4633913" y="6838950"/>
          <p14:tracePt t="4971" x="4643438" y="6838950"/>
          <p14:tracePt t="4988" x="4643438" y="6829425"/>
          <p14:tracePt t="4997" x="4643438" y="6819900"/>
          <p14:tracePt t="5005" x="4643438" y="6810375"/>
          <p14:tracePt t="5153" x="4652963" y="6800850"/>
          <p14:tracePt t="5161" x="4662488" y="6800850"/>
          <p14:tracePt t="5183" x="4672013" y="6810375"/>
          <p14:tracePt t="5191" x="4700588" y="6838950"/>
          <p14:tracePt t="5200" x="4729163" y="6848475"/>
        </p14:tracePtLst>
      </p14:laserTraceLst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/>
          </a:bodyPr>
          <a:lstStyle/>
          <a:p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 </a:t>
            </a:r>
            <a:r>
              <a:rPr lang="da-DK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fortsat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259542"/>
            <a:ext cx="8000501" cy="559845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60000"/>
              </a:lnSpc>
            </a:pPr>
            <a:r>
              <a:rPr lang="da-DK" sz="21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Arbejdsstedet, tekniske hjælpemidler og enhver tilhørende tilslutningsanordning, der er til brug for ansatte og andre der arbejder på og nær anlæg og i områder som udgør eller kan udgør en risiko.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sz="1900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Disse skal: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Udformes.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Konstrueres.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Samles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Installeres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Vedligeholdes og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Benyttes</a:t>
            </a:r>
          </a:p>
          <a:p>
            <a:pPr marL="457200" lvl="1" indent="0">
              <a:buNone/>
            </a:pPr>
            <a:br>
              <a:rPr lang="da-DK" sz="19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sz="19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På en sådan måde, at risikoen for eksplosioner bliver så lille som mulig.</a:t>
            </a:r>
          </a:p>
          <a:p>
            <a:pPr marL="0" indent="0">
              <a:buNone/>
            </a:pPr>
            <a:r>
              <a:rPr lang="da-DK" dirty="0">
                <a:solidFill>
                  <a:srgbClr val="1E1E1E"/>
                </a:solidFill>
                <a:latin typeface="Muli"/>
              </a:rPr>
              <a:t>	</a:t>
            </a:r>
          </a:p>
          <a:p>
            <a:pPr lvl="1">
              <a:lnSpc>
                <a:spcPct val="150000"/>
              </a:lnSpc>
            </a:pPr>
            <a:endParaRPr lang="da-DK" sz="1400" dirty="0"/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104586" y="2735467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94865" y="4260699"/>
            <a:ext cx="1674847" cy="1444444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9626B270-C035-F5E2-86C1-B88B383C400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556"/>
          <a:stretch/>
        </p:blipFill>
        <p:spPr>
          <a:xfrm>
            <a:off x="4525345" y="2804100"/>
            <a:ext cx="1773353" cy="3200460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5DC6658A-18C0-F45D-0BDA-0C9AFE539FB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6609724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208"/>
    </mc:Choice>
    <mc:Fallback>
      <p:transition spd="slow" advTm="832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459" x="4313238" y="6743700"/>
          <p14:tracePt t="3462" x="4322763" y="6669088"/>
          <p14:tracePt t="3470" x="4341813" y="6592888"/>
          <p14:tracePt t="3479" x="4341813" y="6526213"/>
          <p14:tracePt t="3487" x="4341813" y="6470650"/>
          <p14:tracePt t="3495" x="4351338" y="6413500"/>
          <p14:tracePt t="3503" x="4360863" y="6346825"/>
          <p14:tracePt t="3510" x="4379913" y="6272213"/>
          <p14:tracePt t="3519" x="4379913" y="6196013"/>
          <p14:tracePt t="3527" x="4379913" y="6091238"/>
          <p14:tracePt t="3535" x="4379913" y="5997575"/>
          <p14:tracePt t="3544" x="4379913" y="5883275"/>
          <p14:tracePt t="3550" x="4379913" y="5789613"/>
          <p14:tracePt t="3559" x="4379913" y="5675313"/>
          <p14:tracePt t="3567" x="4370388" y="5562600"/>
          <p14:tracePt t="3575" x="4360863" y="5467350"/>
          <p14:tracePt t="3583" x="4341813" y="5364163"/>
          <p14:tracePt t="3587" x="4341813" y="5335588"/>
          <p14:tracePt t="3599" x="4341813" y="5316538"/>
          <p14:tracePt t="3607" x="4341813" y="5307013"/>
          <p14:tracePt t="3631" x="4351338" y="5259388"/>
          <p14:tracePt t="3639" x="4370388" y="5240338"/>
          <p14:tracePt t="3647" x="4406900" y="5211763"/>
          <p14:tracePt t="3651" x="4425950" y="5192713"/>
          <p14:tracePt t="3655" x="4502150" y="5127625"/>
          <p14:tracePt t="3667" x="4540250" y="5089525"/>
          <p14:tracePt t="3680" x="4587875" y="5022850"/>
          <p14:tracePt t="3687" x="4662488" y="4937125"/>
          <p14:tracePt t="3695" x="4700588" y="4872038"/>
          <p14:tracePt t="3703" x="4748213" y="4786313"/>
          <p14:tracePt t="3711" x="4757738" y="4738688"/>
          <p14:tracePt t="3719" x="4767263" y="4710113"/>
          <p14:tracePt t="3727" x="4786313" y="4664075"/>
          <p14:tracePt t="3735" x="4795838" y="4635500"/>
          <p14:tracePt t="3743" x="4824413" y="4616450"/>
          <p14:tracePt t="3759" x="4824413" y="4606925"/>
          <p14:tracePt t="3767" x="4833938" y="4597400"/>
          <p14:tracePt t="3775" x="4852988" y="4578350"/>
          <p14:tracePt t="3779" x="4889500" y="4559300"/>
          <p14:tracePt t="3791" x="4927600" y="4559300"/>
          <p14:tracePt t="3799" x="4975225" y="4540250"/>
          <p14:tracePt t="3806" x="5032375" y="4540250"/>
          <p14:tracePt t="3814" x="5060950" y="4530725"/>
          <p14:tracePt t="3823" x="5106988" y="4511675"/>
          <p14:tracePt t="3831" x="5135563" y="4511675"/>
          <p14:tracePt t="3839" x="5145088" y="4511675"/>
          <p14:tracePt t="3870" x="5154613" y="4511675"/>
          <p14:tracePt t="3887" x="5164138" y="4502150"/>
          <p14:tracePt t="3895" x="5183188" y="4483100"/>
          <p14:tracePt t="3903" x="5202238" y="4446588"/>
          <p14:tracePt t="3911" x="5221288" y="4437063"/>
          <p14:tracePt t="3919" x="5249863" y="4418013"/>
          <p14:tracePt t="3927" x="5259388" y="4408488"/>
          <p14:tracePt t="3935" x="5297488" y="4379913"/>
          <p14:tracePt t="3944" x="5334000" y="4360863"/>
          <p14:tracePt t="3950" x="5353050" y="4341813"/>
          <p14:tracePt t="3960" x="5372100" y="4322763"/>
          <p14:tracePt t="3967" x="5391150" y="4294188"/>
          <p14:tracePt t="3975" x="5400675" y="4275138"/>
          <p14:tracePt t="3983" x="5419725" y="4256088"/>
          <p14:tracePt t="3991" x="5457825" y="4237038"/>
          <p14:tracePt t="3999" x="5476875" y="4229100"/>
          <p14:tracePt t="4007" x="5524500" y="4210050"/>
          <p14:tracePt t="4015" x="5551488" y="4181475"/>
          <p14:tracePt t="4023" x="5627688" y="4162425"/>
          <p14:tracePt t="4030" x="5656263" y="4152900"/>
          <p14:tracePt t="4035" x="5703888" y="4133850"/>
          <p14:tracePt t="4039" x="5751513" y="4114800"/>
          <p14:tracePt t="4051" x="5778500" y="4105275"/>
          <p14:tracePt t="4060" x="5826125" y="4076700"/>
          <p14:tracePt t="4063" x="5845175" y="4067175"/>
          <p14:tracePt t="4079" x="5854700" y="4067175"/>
          <p14:tracePt t="4087" x="5883275" y="4048125"/>
          <p14:tracePt t="4095" x="5902325" y="4038600"/>
          <p14:tracePt t="4103" x="5921375" y="4029075"/>
          <p14:tracePt t="4119" x="5930900" y="4010025"/>
          <p14:tracePt t="4127" x="5940425" y="4010025"/>
          <p14:tracePt t="4135" x="5959475" y="3983038"/>
          <p14:tracePt t="4151" x="5978525" y="3963988"/>
          <p14:tracePt t="4160" x="5995988" y="3944938"/>
          <p14:tracePt t="4167" x="6024563" y="3925888"/>
          <p14:tracePt t="4174" x="6024563" y="3916363"/>
          <p14:tracePt t="4183" x="6034088" y="3887788"/>
          <p14:tracePt t="4191" x="6043613" y="3868738"/>
          <p14:tracePt t="4199" x="6062663" y="3849688"/>
          <p14:tracePt t="4206" x="6062663" y="3830638"/>
          <p14:tracePt t="4214" x="6072188" y="3802063"/>
          <p14:tracePt t="4223" x="6072188" y="3773488"/>
          <p14:tracePt t="4227" x="6081713" y="3756025"/>
          <p14:tracePt t="4230" x="6081713" y="3736975"/>
          <p14:tracePt t="4244" x="6081713" y="3708400"/>
          <p14:tracePt t="4255" x="6081713" y="3670300"/>
          <p14:tracePt t="4263" x="6062663" y="3613150"/>
          <p14:tracePt t="4270" x="6043613" y="3565525"/>
          <p14:tracePt t="4279" x="6015038" y="3519488"/>
          <p14:tracePt t="4287" x="5978525" y="3443288"/>
          <p14:tracePt t="4295" x="5921375" y="3367088"/>
          <p14:tracePt t="4303" x="5902325" y="3319463"/>
          <p14:tracePt t="4311" x="5854700" y="3254375"/>
          <p14:tracePt t="4319" x="5835650" y="3225800"/>
          <p14:tracePt t="4327" x="5807075" y="3178175"/>
          <p14:tracePt t="4335" x="5778500" y="3130550"/>
          <p14:tracePt t="4344" x="5759450" y="3111500"/>
          <p14:tracePt t="4350" x="5741988" y="3092450"/>
          <p14:tracePt t="4360" x="5722938" y="3074988"/>
          <p14:tracePt t="4363" x="5684838" y="3046413"/>
          <p14:tracePt t="4371" x="5675313" y="3046413"/>
          <p14:tracePt t="4459" x="5665788" y="3046413"/>
          <p14:tracePt t="4467" x="5646738" y="3046413"/>
          <p14:tracePt t="4475" x="5608638" y="3046413"/>
          <p14:tracePt t="4482" x="5580063" y="3046413"/>
          <p14:tracePt t="4490" x="5551488" y="3046413"/>
          <p14:tracePt t="4498" x="5524500" y="3046413"/>
          <p14:tracePt t="4506" x="5476875" y="3046413"/>
          <p14:tracePt t="4519" x="5457825" y="3046413"/>
          <p14:tracePt t="4526" x="5419725" y="3046413"/>
          <p14:tracePt t="4535" x="5400675" y="3074988"/>
          <p14:tracePt t="4543" x="5362575" y="3084513"/>
          <p14:tracePt t="4546" x="5343525" y="3121025"/>
          <p14:tracePt t="4561" x="5314950" y="3149600"/>
          <p14:tracePt t="4567" x="5278438" y="3178175"/>
          <p14:tracePt t="4575" x="5240338" y="3235325"/>
          <p14:tracePt t="4583" x="5211763" y="3263900"/>
          <p14:tracePt t="4591" x="5173663" y="3328988"/>
          <p14:tracePt t="4599" x="5135563" y="3376613"/>
          <p14:tracePt t="4606" x="5116513" y="3443288"/>
          <p14:tracePt t="4614" x="5097463" y="3509963"/>
          <p14:tracePt t="4623" x="5080000" y="3565525"/>
          <p14:tracePt t="4630" x="5051425" y="3651250"/>
          <p14:tracePt t="4638" x="5051425" y="3727450"/>
          <p14:tracePt t="4646" x="5032375" y="3811588"/>
          <p14:tracePt t="4654" x="5013325" y="3887788"/>
          <p14:tracePt t="4663" x="5013325" y="3916363"/>
          <p14:tracePt t="4670" x="5013325" y="3963988"/>
          <p14:tracePt t="4674" x="5013325" y="4000500"/>
          <p14:tracePt t="4683" x="5013325" y="4019550"/>
          <p14:tracePt t="4694" x="5013325" y="4029075"/>
          <p14:tracePt t="4699" x="5013325" y="4038600"/>
          <p14:tracePt t="4723" x="5013325" y="4057650"/>
          <p14:tracePt t="4731" x="5060950" y="4086225"/>
          <p14:tracePt t="4735" x="5126038" y="4133850"/>
          <p14:tracePt t="4747" x="5173663" y="4152900"/>
          <p14:tracePt t="4754" x="5240338" y="4191000"/>
          <p14:tracePt t="4763" x="5343525" y="4256088"/>
          <p14:tracePt t="4771" x="5467350" y="4313238"/>
          <p14:tracePt t="4783" x="5599113" y="4389438"/>
          <p14:tracePt t="4791" x="5741988" y="4464050"/>
          <p14:tracePt t="4799" x="5883275" y="4530725"/>
          <p14:tracePt t="4807" x="6015038" y="4587875"/>
          <p14:tracePt t="4814" x="6119813" y="4654550"/>
          <p14:tracePt t="4823" x="6186488" y="4691063"/>
          <p14:tracePt t="4895" x="6176963" y="4691063"/>
          <p14:tracePt t="4907" x="6138863" y="4700588"/>
          <p14:tracePt t="4915" x="6129338" y="4757738"/>
          <p14:tracePt t="4923" x="6129338" y="4843463"/>
          <p14:tracePt t="4931" x="6129338" y="4881563"/>
          <p14:tracePt t="4939" x="6110288" y="4984750"/>
          <p14:tracePt t="4947" x="6100763" y="5154613"/>
          <p14:tracePt t="4955" x="6081713" y="5391150"/>
          <p14:tracePt t="4963" x="5995988" y="5732463"/>
          <p14:tracePt t="4971" x="5930900" y="6110288"/>
          <p14:tracePt t="4980" x="5864225" y="6442075"/>
          <p14:tracePt t="4987" x="5826125" y="6735763"/>
          <p14:tracePt t="19111" x="5457825" y="6499225"/>
          <p14:tracePt t="19119" x="5457825" y="6299200"/>
          <p14:tracePt t="19128" x="5457825" y="6148388"/>
          <p14:tracePt t="19131" x="5457825" y="6016625"/>
          <p14:tracePt t="19139" x="5457825" y="5902325"/>
          <p14:tracePt t="19147" x="5457825" y="5789613"/>
          <p14:tracePt t="19154" x="5457825" y="5675313"/>
          <p14:tracePt t="19163" x="5457825" y="5553075"/>
          <p14:tracePt t="19175" x="5429250" y="5438775"/>
          <p14:tracePt t="19183" x="5381625" y="5316538"/>
          <p14:tracePt t="19191" x="5314950" y="5183188"/>
          <p14:tracePt t="19195" x="5278438" y="5060950"/>
          <p14:tracePt t="19203" x="5230813" y="4956175"/>
          <p14:tracePt t="19211" x="5192713" y="4862513"/>
          <p14:tracePt t="19228" x="5173663" y="4824413"/>
          <p14:tracePt t="19244" x="5173663" y="4805363"/>
          <p14:tracePt t="19263" x="5173663" y="4786313"/>
          <p14:tracePt t="19271" x="5173663" y="4767263"/>
          <p14:tracePt t="19278" x="5173663" y="4757738"/>
          <p14:tracePt t="19287" x="5192713" y="4729163"/>
          <p14:tracePt t="19295" x="5230813" y="4710113"/>
          <p14:tracePt t="19303" x="5249863" y="4691063"/>
          <p14:tracePt t="19311" x="5297488" y="4664075"/>
          <p14:tracePt t="19319" x="5324475" y="4645025"/>
          <p14:tracePt t="19323" x="5353050" y="4587875"/>
          <p14:tracePt t="19330" x="5381625" y="4549775"/>
          <p14:tracePt t="19338" x="5410200" y="4483100"/>
          <p14:tracePt t="19347" x="5467350" y="4418013"/>
          <p14:tracePt t="19355" x="5486400" y="4351338"/>
          <p14:tracePt t="19366" x="5514975" y="4294188"/>
          <p14:tracePt t="19375" x="5551488" y="4229100"/>
          <p14:tracePt t="19382" x="5561013" y="4191000"/>
          <p14:tracePt t="19387" x="5570538" y="4152900"/>
          <p14:tracePt t="19395" x="5589588" y="4114800"/>
          <p14:tracePt t="19398" x="5608638" y="4095750"/>
          <p14:tracePt t="19414" x="5618163" y="4086225"/>
          <p14:tracePt t="19423" x="5646738" y="4057650"/>
          <p14:tracePt t="19431" x="5665788" y="4029075"/>
          <p14:tracePt t="19439" x="5694363" y="4010025"/>
          <p14:tracePt t="19463" x="5741988" y="3983038"/>
          <p14:tracePt t="19466" x="5788025" y="3935413"/>
          <p14:tracePt t="19470" x="5845175" y="3887788"/>
          <p14:tracePt t="19478" x="5873750" y="3849688"/>
          <p14:tracePt t="19487" x="5930900" y="3811588"/>
          <p14:tracePt t="19491" x="5978525" y="3773488"/>
          <p14:tracePt t="19498" x="6005513" y="3756025"/>
          <p14:tracePt t="19506" x="6053138" y="3708400"/>
          <p14:tracePt t="19514" x="6072188" y="3679825"/>
          <p14:tracePt t="19519" x="6110288" y="3641725"/>
          <p14:tracePt t="19527" x="6119813" y="3632200"/>
          <p14:tracePt t="19534" x="6138863" y="3603625"/>
          <p14:tracePt t="19544" x="6157913" y="3575050"/>
          <p14:tracePt t="19550" x="6167438" y="3565525"/>
          <p14:tracePt t="19559" x="6176963" y="3529013"/>
          <p14:tracePt t="19566" x="6196013" y="3500438"/>
          <p14:tracePt t="19575" x="6232525" y="3433763"/>
          <p14:tracePt t="19579" x="6261100" y="3376613"/>
          <p14:tracePt t="19587" x="6299200" y="3292475"/>
          <p14:tracePt t="19595" x="6337300" y="3225800"/>
          <p14:tracePt t="19611" x="6365875" y="3140075"/>
          <p14:tracePt t="19627" x="6394450" y="3074988"/>
          <p14:tracePt t="19634" x="6403975" y="2998788"/>
          <p14:tracePt t="19639" x="6413500" y="2970213"/>
          <p14:tracePt t="19643" x="6440488" y="2932113"/>
          <p14:tracePt t="19646" x="6440488" y="2913063"/>
          <p14:tracePt t="19654" x="6440488" y="2884488"/>
          <p14:tracePt t="19662" x="6440488" y="2865438"/>
          <p14:tracePt t="19671" x="6440488" y="2838450"/>
          <p14:tracePt t="19679" x="6440488" y="2809875"/>
          <p14:tracePt t="19687" x="6423025" y="2790825"/>
          <p14:tracePt t="19726" x="6403975" y="2762250"/>
          <p14:tracePt t="19735" x="6375400" y="2762250"/>
          <p14:tracePt t="19750" x="6337300" y="2752725"/>
          <p14:tracePt t="19759" x="6289675" y="2743200"/>
          <p14:tracePt t="19766" x="6242050" y="2743200"/>
          <p14:tracePt t="19775" x="6176963" y="2733675"/>
          <p14:tracePt t="19782" x="6138863" y="2733675"/>
          <p14:tracePt t="19787" x="6081713" y="2733675"/>
          <p14:tracePt t="19798" x="6005513" y="2733675"/>
          <p14:tracePt t="19806" x="5930900" y="2733675"/>
          <p14:tracePt t="19814" x="5854700" y="2733675"/>
          <p14:tracePt t="19822" x="5797550" y="2733675"/>
          <p14:tracePt t="19830" x="5778500" y="2733675"/>
          <p14:tracePt t="19838" x="5751513" y="2733675"/>
          <p14:tracePt t="19846" x="5732463" y="2733675"/>
          <p14:tracePt t="19850" x="5713413" y="2752725"/>
          <p14:tracePt t="19859" x="5703888" y="2771775"/>
          <p14:tracePt t="19866" x="5675313" y="2800350"/>
          <p14:tracePt t="19875" x="5646738" y="2847975"/>
          <p14:tracePt t="19879" x="5618163" y="2913063"/>
          <p14:tracePt t="19894" x="5561013" y="2998788"/>
          <p14:tracePt t="19903" x="5505450" y="3084513"/>
          <p14:tracePt t="19910" x="5429250" y="3168650"/>
          <p14:tracePt t="19919" x="5343525" y="3225800"/>
          <p14:tracePt t="19927" x="5259388" y="3282950"/>
          <p14:tracePt t="19935" x="5211763" y="3319463"/>
          <p14:tracePt t="19950" x="5126038" y="3395663"/>
          <p14:tracePt t="19966" x="5022850" y="3471863"/>
          <p14:tracePt t="19975" x="4946650" y="3538538"/>
          <p14:tracePt t="19979" x="4918075" y="3575050"/>
          <p14:tracePt t="19982" x="4889500" y="3651250"/>
          <p14:tracePt t="19986" x="4870450" y="3689350"/>
          <p14:tracePt t="19995" x="4860925" y="3727450"/>
          <p14:tracePt t="20003" x="4860925" y="3773488"/>
          <p14:tracePt t="20012" x="4860925" y="3811588"/>
          <p14:tracePt t="20018" x="4860925" y="3868738"/>
          <p14:tracePt t="20046" x="4860925" y="3925888"/>
          <p14:tracePt t="20054" x="4908550" y="4010025"/>
          <p14:tracePt t="20063" x="4927600" y="4048125"/>
          <p14:tracePt t="20067" x="4965700" y="4105275"/>
          <p14:tracePt t="20071" x="5003800" y="4171950"/>
          <p14:tracePt t="20074" x="5041900" y="4256088"/>
          <p14:tracePt t="20082" x="5097463" y="4341813"/>
          <p14:tracePt t="20091" x="5145088" y="4408488"/>
          <p14:tracePt t="20094" x="5164138" y="4427538"/>
          <p14:tracePt t="20103" x="5192713" y="4473575"/>
          <p14:tracePt t="20111" x="5202238" y="4483100"/>
          <p14:tracePt t="20114" x="5221288" y="4502150"/>
          <p14:tracePt t="20130" x="5259388" y="4530725"/>
          <p14:tracePt t="20138" x="5259388" y="4540250"/>
          <p14:tracePt t="20146" x="5297488" y="4549775"/>
          <p14:tracePt t="20155" x="5362575" y="4568825"/>
          <p14:tracePt t="20163" x="5419725" y="4568825"/>
          <p14:tracePt t="20186" x="5448300" y="4568825"/>
          <p14:tracePt t="20191" x="5514975" y="4559300"/>
          <p14:tracePt t="20202" x="5589588" y="4540250"/>
          <p14:tracePt t="20206" x="5656263" y="4511675"/>
          <p14:tracePt t="20211" x="5741988" y="4483100"/>
          <p14:tracePt t="20214" x="5816600" y="4446588"/>
          <p14:tracePt t="20223" x="5845175" y="4427538"/>
          <p14:tracePt t="20230" x="5864225" y="4418013"/>
          <p14:tracePt t="20263" x="5873750" y="4418013"/>
          <p14:tracePt t="20270" x="5873750" y="4408488"/>
          <p14:tracePt t="20279" x="5873750" y="4389438"/>
          <p14:tracePt t="20287" x="5873750" y="4360863"/>
          <p14:tracePt t="20295" x="5873750" y="4303713"/>
          <p14:tracePt t="20298" x="5873750" y="4246563"/>
          <p14:tracePt t="20306" x="5873750" y="4210050"/>
          <p14:tracePt t="20311" x="5873750" y="4143375"/>
          <p14:tracePt t="20323" x="5873750" y="4067175"/>
          <p14:tracePt t="20335" x="5873750" y="3944938"/>
          <p14:tracePt t="20344" x="5854700" y="3830638"/>
          <p14:tracePt t="20350" x="5845175" y="3736975"/>
          <p14:tracePt t="20359" x="5826125" y="3651250"/>
          <p14:tracePt t="20363" x="5816600" y="3632200"/>
          <p14:tracePt t="20375" x="5807075" y="3632200"/>
          <p14:tracePt t="20431" x="5778500" y="3689350"/>
          <p14:tracePt t="20443" x="5768975" y="3736975"/>
          <p14:tracePt t="20451" x="5751513" y="3830638"/>
          <p14:tracePt t="20459" x="5722938" y="3973513"/>
          <p14:tracePt t="20467" x="5656263" y="4162425"/>
          <p14:tracePt t="20475" x="5580063" y="4437063"/>
          <p14:tracePt t="20482" x="5495925" y="4748213"/>
          <p14:tracePt t="20490" x="5438775" y="5041900"/>
          <p14:tracePt t="20498" x="5353050" y="5354638"/>
          <p14:tracePt t="20507" x="5314950" y="5646738"/>
          <p14:tracePt t="20515" x="5278438" y="5969000"/>
          <p14:tracePt t="20528" x="5259388" y="6289675"/>
          <p14:tracePt t="20535" x="5268913" y="6611938"/>
          <p14:tracePt t="23046" x="4521200" y="6281738"/>
          <p14:tracePt t="23050" x="4406900" y="5892800"/>
          <p14:tracePt t="23062" x="4265613" y="5495925"/>
          <p14:tracePt t="23070" x="4152900" y="5080000"/>
          <p14:tracePt t="23078" x="4057650" y="4664075"/>
          <p14:tracePt t="23086" x="3935413" y="4237038"/>
          <p14:tracePt t="23094" x="3821113" y="3811588"/>
          <p14:tracePt t="23102" x="3689350" y="3490913"/>
          <p14:tracePt t="23110" x="3575050" y="3235325"/>
          <p14:tracePt t="23119" x="3471863" y="3055938"/>
          <p14:tracePt t="23128" x="3367088" y="2894013"/>
          <p14:tracePt t="23135" x="3273425" y="2752725"/>
          <p14:tracePt t="23144" x="3178175" y="2667000"/>
          <p14:tracePt t="23150" x="3168650" y="2647950"/>
          <p14:tracePt t="23159" x="3159125" y="2638425"/>
          <p14:tracePt t="23207" x="3159125" y="2628900"/>
          <p14:tracePt t="23243" x="3149600" y="2601913"/>
          <p14:tracePt t="23258" x="3082925" y="2563813"/>
          <p14:tracePt t="23263" x="3054350" y="2544763"/>
          <p14:tracePt t="23267" x="2979738" y="2506663"/>
          <p14:tracePt t="23279" x="2874963" y="2459038"/>
          <p14:tracePt t="23287" x="2733675" y="2384425"/>
          <p14:tracePt t="23295" x="2619375" y="2327275"/>
          <p14:tracePt t="23303" x="2497138" y="2260600"/>
          <p14:tracePt t="23312" x="2392363" y="2222500"/>
          <p14:tracePt t="23319" x="2382838" y="2212975"/>
          <p14:tracePt t="23329" x="2373313" y="2212975"/>
          <p14:tracePt t="23447" x="2365375" y="2212975"/>
          <p14:tracePt t="23455" x="2327275" y="2184400"/>
          <p14:tracePt t="23470" x="2260600" y="2138363"/>
          <p14:tracePt t="23478" x="2232025" y="2119313"/>
          <p14:tracePt t="23486" x="2222500" y="2109788"/>
          <p14:tracePt t="23494" x="2193925" y="2090738"/>
          <p14:tracePt t="23503" x="2165350" y="2071688"/>
          <p14:tracePt t="23511" x="2138363" y="2052638"/>
          <p14:tracePt t="23519" x="2119313" y="2043113"/>
          <p14:tracePt t="23528" x="2100263" y="2024063"/>
          <p14:tracePt t="23563" x="2081213" y="1985963"/>
          <p14:tracePt t="23571" x="2043113" y="1939925"/>
          <p14:tracePt t="23586" x="1995488" y="1911350"/>
          <p14:tracePt t="23595" x="1911350" y="1835150"/>
          <p14:tracePt t="23598" x="1844675" y="1778000"/>
          <p14:tracePt t="23614" x="1787525" y="1730375"/>
          <p14:tracePt t="23623" x="1758950" y="1720850"/>
          <p14:tracePt t="23630" x="1730375" y="1693863"/>
          <p14:tracePt t="23638" x="1720850" y="1684338"/>
          <p14:tracePt t="23711" x="1739900" y="1674813"/>
          <p14:tracePt t="23718" x="1778000" y="1674813"/>
          <p14:tracePt t="23731" x="1835150" y="1674813"/>
          <p14:tracePt t="23739" x="1911350" y="1674813"/>
          <p14:tracePt t="23743" x="1966913" y="1674813"/>
          <p14:tracePt t="23755" x="2005013" y="1674813"/>
          <p14:tracePt t="23763" x="2043113" y="1674813"/>
          <p14:tracePt t="23771" x="2090738" y="1674813"/>
          <p14:tracePt t="23779" x="2146300" y="1655763"/>
          <p14:tracePt t="23787" x="2174875" y="1655763"/>
          <p14:tracePt t="23791" x="2203450" y="1646238"/>
          <p14:tracePt t="23807" x="2270125" y="1627188"/>
          <p14:tracePt t="23815" x="2317750" y="1598613"/>
          <p14:tracePt t="23823" x="2373313" y="1589088"/>
          <p14:tracePt t="23831" x="2439988" y="1579563"/>
          <p14:tracePt t="23839" x="2516188" y="1560513"/>
          <p14:tracePt t="23848" x="2592388" y="1560513"/>
          <p14:tracePt t="23855" x="2647950" y="1560513"/>
          <p14:tracePt t="23863" x="2695575" y="1550988"/>
          <p14:tracePt t="23870" x="2762250" y="1541463"/>
          <p14:tracePt t="23874" x="2800350" y="1541463"/>
          <p14:tracePt t="23883" x="2855913" y="1541463"/>
          <p14:tracePt t="23891" x="2894013" y="1541463"/>
          <p14:tracePt t="23898" x="2970213" y="1541463"/>
          <p14:tracePt t="23907" x="3082925" y="1541463"/>
          <p14:tracePt t="23914" x="3197225" y="1541463"/>
          <p14:tracePt t="23923" x="3309938" y="1541463"/>
          <p14:tracePt t="23931" x="3405188" y="1541463"/>
          <p14:tracePt t="23935" x="3498850" y="1541463"/>
          <p14:tracePt t="23947" x="3517900" y="1541463"/>
          <p14:tracePt t="24003" x="3527425" y="1531938"/>
          <p14:tracePt t="24247" x="3536950" y="1541463"/>
          <p14:tracePt t="24255" x="3556000" y="1570038"/>
          <p14:tracePt t="24263" x="3594100" y="1589088"/>
          <p14:tracePt t="24270" x="3622675" y="1608138"/>
          <p14:tracePt t="24279" x="3651250" y="1636713"/>
          <p14:tracePt t="24286" x="3689350" y="1655763"/>
          <p14:tracePt t="24290" x="3708400" y="1674813"/>
          <p14:tracePt t="24298" x="3717925" y="1684338"/>
          <p14:tracePt t="24314" x="3725863" y="1693863"/>
          <p14:tracePt t="24379" x="3783013" y="1703388"/>
          <p14:tracePt t="24387" x="3868738" y="1730375"/>
          <p14:tracePt t="24391" x="3916363" y="1739900"/>
          <p14:tracePt t="24411" x="4010025" y="1787525"/>
          <p14:tracePt t="24428" x="4152900" y="1844675"/>
          <p14:tracePt t="24435" x="4313238" y="1892300"/>
          <p14:tracePt t="24439" x="4464050" y="1939925"/>
          <p14:tracePt t="24447" x="4597400" y="1985963"/>
          <p14:tracePt t="24455" x="4700588" y="2014538"/>
          <p14:tracePt t="24459" x="4776788" y="2024063"/>
          <p14:tracePt t="24463" x="4786313" y="2024063"/>
          <p14:tracePt t="24503" x="4795838" y="2024063"/>
          <p14:tracePt t="24577" x="4795838" y="2014538"/>
          <p14:tracePt t="24647" x="4795838" y="2005013"/>
          <p14:tracePt t="24663" x="4814888" y="1985963"/>
          <p14:tracePt t="24670" x="4843463" y="1976438"/>
          <p14:tracePt t="24678" x="4889500" y="1947863"/>
          <p14:tracePt t="24686" x="4937125" y="1939925"/>
          <p14:tracePt t="24695" x="4994275" y="1930400"/>
          <p14:tracePt t="24712" x="5126038" y="1844675"/>
          <p14:tracePt t="24719" x="5164138" y="1825625"/>
          <p14:tracePt t="24723" x="5164138" y="1816100"/>
          <p14:tracePt t="24728" x="5183188" y="1797050"/>
          <p14:tracePt t="25295" x="5259388" y="1758950"/>
          <p14:tracePt t="25303" x="5343525" y="1749425"/>
          <p14:tracePt t="25310" x="5372100" y="1739900"/>
          <p14:tracePt t="25319" x="5391150" y="1739900"/>
          <p14:tracePt t="25328" x="5400675" y="1730375"/>
          <p14:tracePt t="25335" x="5419725" y="1730375"/>
          <p14:tracePt t="25342" x="5457825" y="1720850"/>
          <p14:tracePt t="25363" x="5524500" y="1712913"/>
          <p14:tracePt t="25370" x="5580063" y="1693863"/>
          <p14:tracePt t="25375" x="5608638" y="1693863"/>
          <p14:tracePt t="25382" x="5665788" y="1693863"/>
          <p14:tracePt t="25391" x="5768975" y="1693863"/>
          <p14:tracePt t="25395" x="5883275" y="1693863"/>
          <p14:tracePt t="25402" x="5978525" y="1693863"/>
          <p14:tracePt t="25411" x="6072188" y="1684338"/>
          <p14:tracePt t="25422" x="6167438" y="1665288"/>
          <p14:tracePt t="25438" x="6270625" y="1636713"/>
          <p14:tracePt t="25446" x="6327775" y="1627188"/>
          <p14:tracePt t="25451" x="6394450" y="1598613"/>
          <p14:tracePt t="25454" x="6478588" y="1589088"/>
          <p14:tracePt t="25459" x="6554788" y="1560513"/>
          <p14:tracePt t="25466" x="6640513" y="1531938"/>
          <p14:tracePt t="25474" x="6696075" y="1522413"/>
          <p14:tracePt t="25482" x="6762750" y="1512888"/>
          <p14:tracePt t="25491" x="6838950" y="1512888"/>
          <p14:tracePt t="25498" x="6904038" y="1493838"/>
          <p14:tracePt t="25506" x="6961188" y="1493838"/>
          <p14:tracePt t="25514" x="6989763" y="1485900"/>
          <p14:tracePt t="25519" x="6999288" y="1476375"/>
          <p14:tracePt t="25759" x="7027863" y="1485900"/>
          <p14:tracePt t="25775" x="7085013" y="1541463"/>
          <p14:tracePt t="25778" x="7169150" y="1579563"/>
          <p14:tracePt t="25782" x="7216775" y="1617663"/>
          <p14:tracePt t="25786" x="7321550" y="1674813"/>
          <p14:tracePt t="25794" x="7462838" y="1739900"/>
          <p14:tracePt t="25802" x="7585075" y="1778000"/>
          <p14:tracePt t="25806" x="7680325" y="1806575"/>
          <p14:tracePt t="25814" x="7766050" y="1825625"/>
          <p14:tracePt t="25822" x="7775575" y="1825625"/>
          <p14:tracePt t="25867" x="7785100" y="1825625"/>
          <p14:tracePt t="25882" x="7785100" y="1816100"/>
          <p14:tracePt t="25914" x="7785100" y="1806575"/>
          <p14:tracePt t="25922" x="7785100" y="1797050"/>
          <p14:tracePt t="25943" x="7793038" y="1778000"/>
          <p14:tracePt t="25951" x="7802563" y="1778000"/>
          <p14:tracePt t="25959" x="7812088" y="1768475"/>
          <p14:tracePt t="25967" x="7831138" y="1749425"/>
          <p14:tracePt t="25975" x="7859713" y="1739900"/>
          <p14:tracePt t="25983" x="7869238" y="1730375"/>
          <p14:tracePt t="25991" x="7878763" y="1720850"/>
          <p14:tracePt t="25995" x="7888288" y="1720850"/>
          <p14:tracePt t="26059" x="7869238" y="1720850"/>
          <p14:tracePt t="26067" x="7821613" y="1720850"/>
          <p14:tracePt t="26075" x="7727950" y="1749425"/>
          <p14:tracePt t="26083" x="7566025" y="1778000"/>
          <p14:tracePt t="26096" x="7377113" y="1816100"/>
          <p14:tracePt t="26103" x="7131050" y="1863725"/>
          <p14:tracePt t="26112" x="6734175" y="1911350"/>
          <p14:tracePt t="26119" x="6251575" y="1985963"/>
          <p14:tracePt t="26128" x="5694363" y="2062163"/>
          <p14:tracePt t="26135" x="5135563" y="2109788"/>
          <p14:tracePt t="26143" x="4597400" y="2138363"/>
          <p14:tracePt t="26151" x="4208463" y="2138363"/>
          <p14:tracePt t="26159" x="3897313" y="2138363"/>
          <p14:tracePt t="26167" x="3660775" y="2138363"/>
          <p14:tracePt t="26175" x="3490913" y="2128838"/>
          <p14:tracePt t="26183" x="3376613" y="2119313"/>
          <p14:tracePt t="26191" x="3263900" y="2100263"/>
          <p14:tracePt t="26199" x="3178175" y="2090738"/>
          <p14:tracePt t="26207" x="3101975" y="2071688"/>
          <p14:tracePt t="26211" x="3027363" y="2071688"/>
          <p14:tracePt t="26215" x="2951163" y="2071688"/>
          <p14:tracePt t="26228" x="2865438" y="2062163"/>
          <p14:tracePt t="26234" x="2790825" y="2043113"/>
          <p14:tracePt t="26243" x="2686050" y="2033588"/>
          <p14:tracePt t="26251" x="2592388" y="2033588"/>
          <p14:tracePt t="26259" x="2459038" y="2014538"/>
          <p14:tracePt t="26266" x="2327275" y="2005013"/>
          <p14:tracePt t="26274" x="2174875" y="2005013"/>
          <p14:tracePt t="26282" x="2024063" y="1985963"/>
          <p14:tracePt t="26286" x="1873250" y="1976438"/>
          <p14:tracePt t="26299" x="1701800" y="1957388"/>
          <p14:tracePt t="26311" x="1550988" y="1939925"/>
          <p14:tracePt t="26319" x="1381125" y="1939925"/>
          <p14:tracePt t="26329" x="1211263" y="1939925"/>
          <p14:tracePt t="26335" x="1058863" y="1939925"/>
          <p14:tracePt t="26343" x="946150" y="1939925"/>
          <p14:tracePt t="26350" x="850900" y="1939925"/>
          <p14:tracePt t="26359" x="785813" y="1947863"/>
          <p14:tracePt t="26366" x="766763" y="1957388"/>
          <p14:tracePt t="26375" x="757238" y="1966913"/>
          <p14:tracePt t="26398" x="757238" y="1985963"/>
          <p14:tracePt t="26402" x="757238" y="2005013"/>
          <p14:tracePt t="26407" x="757238" y="2033588"/>
          <p14:tracePt t="26418" x="757238" y="2043113"/>
          <p14:tracePt t="26563" x="785813" y="2071688"/>
          <p14:tracePt t="26570" x="822325" y="2071688"/>
          <p14:tracePt t="26586" x="898525" y="2090738"/>
          <p14:tracePt t="26595" x="946150" y="2090738"/>
          <p14:tracePt t="26602" x="1003300" y="2090738"/>
          <p14:tracePt t="26611" x="1030288" y="2090738"/>
          <p14:tracePt t="26618" x="1058863" y="2090738"/>
          <p14:tracePt t="26627" x="1068388" y="2090738"/>
          <p14:tracePt t="26634" x="1087438" y="2090738"/>
          <p14:tracePt t="26643" x="1096963" y="2090738"/>
          <p14:tracePt t="26659" x="1106488" y="2081213"/>
          <p14:tracePt t="26679" x="1135063" y="2071688"/>
          <p14:tracePt t="26686" x="1163638" y="2071688"/>
          <p14:tracePt t="26695" x="1239838" y="2071688"/>
          <p14:tracePt t="26711" x="1352550" y="2071688"/>
          <p14:tracePt t="26719" x="1447800" y="2071688"/>
          <p14:tracePt t="26723" x="1598613" y="2081213"/>
          <p14:tracePt t="26735" x="1787525" y="2109788"/>
          <p14:tracePt t="26743" x="1976438" y="2128838"/>
          <p14:tracePt t="26751" x="2128838" y="2138363"/>
          <p14:tracePt t="26759" x="2270125" y="2157413"/>
          <p14:tracePt t="26766" x="2382838" y="2166938"/>
          <p14:tracePt t="26774" x="2459038" y="2166938"/>
          <p14:tracePt t="26782" x="2487613" y="2166938"/>
          <p14:tracePt t="26786" x="2497138" y="2166938"/>
          <p14:tracePt t="26830" x="2506663" y="2166938"/>
          <p14:tracePt t="26838" x="2516188" y="2166938"/>
          <p14:tracePt t="26846" x="2525713" y="2147888"/>
          <p14:tracePt t="26854" x="2544763" y="2128838"/>
          <p14:tracePt t="26862" x="2554288" y="2119313"/>
          <p14:tracePt t="26870" x="2582863" y="2071688"/>
          <p14:tracePt t="26880" x="2600325" y="2052638"/>
          <p14:tracePt t="26886" x="2609850" y="2043113"/>
          <p14:tracePt t="26895" x="2647950" y="2014538"/>
          <p14:tracePt t="26902" x="2686050" y="1995488"/>
          <p14:tracePt t="26911" x="2705100" y="1976438"/>
          <p14:tracePt t="26918" x="2733675" y="1966913"/>
          <p14:tracePt t="26922" x="2743200" y="1957388"/>
          <p14:tracePt t="26930" x="2752725" y="1957388"/>
          <p14:tracePt t="27018" x="2771775" y="1957388"/>
          <p14:tracePt t="27175" x="2819400" y="1985963"/>
          <p14:tracePt t="27198" x="2855913" y="2043113"/>
          <p14:tracePt t="27214" x="2894013" y="2090738"/>
          <p14:tracePt t="27222" x="2913063" y="2119313"/>
          <p14:tracePt t="27231" x="2932113" y="2147888"/>
          <p14:tracePt t="27234" x="2951163" y="2184400"/>
          <p14:tracePt t="27237" x="2960688" y="2193925"/>
          <p14:tracePt t="27244" x="2979738" y="2212975"/>
          <p14:tracePt t="27402" x="2998788" y="2193925"/>
          <p14:tracePt t="27426" x="3017838" y="2174875"/>
          <p14:tracePt t="27434" x="3027363" y="2166938"/>
          <p14:tracePt t="27451" x="3036888" y="2157413"/>
          <p14:tracePt t="27463" x="3046413" y="2157413"/>
          <p14:tracePt t="27475" x="3054350" y="2147888"/>
          <p14:tracePt t="27936" x="3054350" y="2157413"/>
          <p14:tracePt t="27944" x="3054350" y="2212975"/>
          <p14:tracePt t="27953" x="3046413" y="2260600"/>
          <p14:tracePt t="27958" x="3036888" y="2298700"/>
          <p14:tracePt t="27967" x="3027363" y="2365375"/>
          <p14:tracePt t="27974" x="2998788" y="2439988"/>
          <p14:tracePt t="27982" x="2970213" y="2544763"/>
          <p14:tracePt t="27990" x="2922588" y="2667000"/>
          <p14:tracePt t="27998" x="2884488" y="2781300"/>
          <p14:tracePt t="28006" x="2846388" y="2932113"/>
          <p14:tracePt t="28011" x="2819400" y="3111500"/>
          <p14:tracePt t="28014" x="2790825" y="3282950"/>
          <p14:tracePt t="28028" x="2752725" y="3452813"/>
          <p14:tracePt t="28034" x="2743200" y="3603625"/>
          <p14:tracePt t="28038" x="2743200" y="3756025"/>
          <p14:tracePt t="28055" x="2743200" y="3925888"/>
          <p14:tracePt t="28062" x="2781300" y="4095750"/>
          <p14:tracePt t="28071" x="2809875" y="4265613"/>
          <p14:tracePt t="28079" x="2855913" y="4464050"/>
          <p14:tracePt t="28087" x="2932113" y="4710113"/>
          <p14:tracePt t="28095" x="3008313" y="4984750"/>
          <p14:tracePt t="28103" x="3082925" y="5221288"/>
          <p14:tracePt t="28112" x="3149600" y="5457825"/>
          <p14:tracePt t="28119" x="3216275" y="5656263"/>
          <p14:tracePt t="28128" x="3263900" y="5808663"/>
          <p14:tracePt t="28135" x="3309938" y="5969000"/>
          <p14:tracePt t="28143" x="3338513" y="6119813"/>
          <p14:tracePt t="28147" x="3376613" y="6253163"/>
          <p14:tracePt t="28155" x="3386138" y="6356350"/>
          <p14:tracePt t="28163" x="3386138" y="6384925"/>
          <p14:tracePt t="28170" x="3386138" y="6413500"/>
          <p14:tracePt t="28179" x="3395663" y="6423025"/>
          <p14:tracePt t="28267" x="3405188" y="6423025"/>
          <p14:tracePt t="28274" x="3443288" y="6423025"/>
          <p14:tracePt t="28282" x="3481388" y="6423025"/>
          <p14:tracePt t="28291" x="3556000" y="6423025"/>
          <p14:tracePt t="28298" x="3584575" y="6442075"/>
          <p14:tracePt t="28306" x="3660775" y="6480175"/>
          <p14:tracePt t="28314" x="3754438" y="6554788"/>
          <p14:tracePt t="28323" x="3878263" y="6650038"/>
          <p14:tracePt t="28328" x="3981450" y="6726238"/>
          <p14:tracePt t="28339" x="4086225" y="6810375"/>
          <p14:tracePt t="40798" x="4198938" y="4824413"/>
          <p14:tracePt t="40806" x="1484313" y="4029075"/>
          <p14:tracePt t="40815" x="66675" y="3509963"/>
          <p14:tracePt t="41178" x="331788" y="3395663"/>
          <p14:tracePt t="41186" x="501650" y="3395663"/>
          <p14:tracePt t="41195" x="671513" y="3405188"/>
          <p14:tracePt t="41198" x="822325" y="3424238"/>
          <p14:tracePt t="41212" x="974725" y="3443288"/>
          <p14:tracePt t="41218" x="1106488" y="3471863"/>
          <p14:tracePt t="41227" x="1247775" y="3481388"/>
          <p14:tracePt t="41234" x="1381125" y="3509963"/>
          <p14:tracePt t="41242" x="1474788" y="3529013"/>
          <p14:tracePt t="41250" x="1550988" y="3529013"/>
          <p14:tracePt t="41258" x="1589088" y="3529013"/>
          <p14:tracePt t="41298" x="1608138" y="3509963"/>
          <p14:tracePt t="41306" x="1608138" y="3490913"/>
          <p14:tracePt t="41314" x="1627188" y="3462338"/>
          <p14:tracePt t="41407" x="1627188" y="3452813"/>
          <p14:tracePt t="41447" x="1627188" y="3462338"/>
          <p14:tracePt t="41455" x="1646238" y="3481388"/>
          <p14:tracePt t="41458" x="1665288" y="3500438"/>
          <p14:tracePt t="41466" x="1701800" y="3529013"/>
          <p14:tracePt t="41474" x="1768475" y="3594100"/>
          <p14:tracePt t="41482" x="1911350" y="3689350"/>
          <p14:tracePt t="41490" x="2071688" y="3783013"/>
          <p14:tracePt t="41498" x="2270125" y="3868738"/>
          <p14:tracePt t="41506" x="2516188" y="3963988"/>
          <p14:tracePt t="41514" x="2743200" y="4019550"/>
          <p14:tracePt t="41522" x="2913063" y="4067175"/>
          <p14:tracePt t="41530" x="3046413" y="4076700"/>
          <p14:tracePt t="41534" x="3168650" y="4095750"/>
          <p14:tracePt t="41547" x="3197225" y="4095750"/>
          <p14:tracePt t="41554" x="3206750" y="4095750"/>
          <p14:tracePt t="41579" x="3216275" y="4095750"/>
          <p14:tracePt t="41582" x="3216275" y="4086225"/>
          <p14:tracePt t="41595" x="3216275" y="4048125"/>
          <p14:tracePt t="41602" x="3187700" y="4019550"/>
          <p14:tracePt t="41612" x="3187700" y="4010025"/>
          <p14:tracePt t="41738" x="3168650" y="3992563"/>
          <p14:tracePt t="41747" x="3149600" y="3992563"/>
          <p14:tracePt t="41775" x="3073400" y="3983038"/>
          <p14:tracePt t="41787" x="3008313" y="3963988"/>
          <p14:tracePt t="41795" x="2951163" y="3954463"/>
          <p14:tracePt t="41799" x="2894013" y="3954463"/>
          <p14:tracePt t="41806" x="2836863" y="3954463"/>
          <p14:tracePt t="41815" x="2790825" y="3954463"/>
          <p14:tracePt t="41819" x="2752725" y="3954463"/>
          <p14:tracePt t="41823" x="2686050" y="3973513"/>
          <p14:tracePt t="41831" x="2647950" y="3983038"/>
          <p14:tracePt t="41838" x="2582863" y="4019550"/>
          <p14:tracePt t="41859" x="2525713" y="4057650"/>
          <p14:tracePt t="41866" x="2478088" y="4095750"/>
          <p14:tracePt t="41870" x="2468563" y="4095750"/>
          <p14:tracePt t="42303" x="2459038" y="4095750"/>
          <p14:tracePt t="42340" x="2468563" y="4095750"/>
          <p14:tracePt t="42350" x="2478088" y="4095750"/>
          <p14:tracePt t="42357" x="2487613" y="4095750"/>
          <p14:tracePt t="42364" x="2497138" y="4086225"/>
          <p14:tracePt t="42379" x="2506663" y="4067175"/>
          <p14:tracePt t="42395" x="2506663" y="4057650"/>
          <p14:tracePt t="42418" x="2506663" y="4038600"/>
          <p14:tracePt t="42426" x="2516188" y="4029075"/>
          <p14:tracePt t="42434" x="2525713" y="4010025"/>
          <p14:tracePt t="42442" x="2525713" y="3992563"/>
          <p14:tracePt t="42450" x="2535238" y="3963988"/>
          <p14:tracePt t="42458" x="2535238" y="3954463"/>
          <p14:tracePt t="42466" x="2535238" y="3935413"/>
          <p14:tracePt t="42474" x="2535238" y="3925888"/>
          <p14:tracePt t="42482" x="2535238" y="3916363"/>
          <p14:tracePt t="42514" x="2544763" y="3906838"/>
          <p14:tracePt t="42554" x="2544763" y="3897313"/>
          <p14:tracePt t="42570" x="2563813" y="3878263"/>
          <p14:tracePt t="42579" x="2563813" y="3849688"/>
          <p14:tracePt t="42586" x="2592388" y="3821113"/>
          <p14:tracePt t="42602" x="2592388" y="3811588"/>
          <p14:tracePt t="42753" x="2592388" y="3802063"/>
          <p14:tracePt t="42760" x="2592388" y="3792538"/>
          <p14:tracePt t="42767" x="2592388" y="3765550"/>
          <p14:tracePt t="42775" x="2563813" y="3746500"/>
          <p14:tracePt t="42783" x="2563813" y="3736975"/>
          <p14:tracePt t="42791" x="2554288" y="3717925"/>
          <p14:tracePt t="42795" x="2544763" y="3698875"/>
          <p14:tracePt t="42803" x="2525713" y="3679825"/>
          <p14:tracePt t="42823" x="2516188" y="3651250"/>
          <p14:tracePt t="42831" x="2506663" y="3641725"/>
          <p14:tracePt t="42847" x="2497138" y="3622675"/>
          <p14:tracePt t="42850" x="2487613" y="3594100"/>
          <p14:tracePt t="42854" x="2478088" y="3556000"/>
          <p14:tracePt t="42866" x="2459038" y="3538538"/>
          <p14:tracePt t="42874" x="2459038" y="3519488"/>
          <p14:tracePt t="42882" x="2449513" y="3490913"/>
          <p14:tracePt t="42890" x="2430463" y="3443288"/>
          <p14:tracePt t="42898" x="2420938" y="3433763"/>
          <p14:tracePt t="42906" x="2392363" y="3395663"/>
          <p14:tracePt t="42915" x="2355850" y="3367088"/>
          <p14:tracePt t="42922" x="2327275" y="3338513"/>
          <p14:tracePt t="42930" x="2279650" y="3292475"/>
          <p14:tracePt t="42938" x="2241550" y="3273425"/>
          <p14:tracePt t="42948" x="2212975" y="3263900"/>
          <p14:tracePt t="42954" x="2203450" y="3254375"/>
          <p14:tracePt t="42962" x="2174875" y="3244850"/>
          <p14:tracePt t="42970" x="2165350" y="3235325"/>
          <p14:tracePt t="42998" x="2146300" y="3225800"/>
          <p14:tracePt t="43015" x="2128838" y="3216275"/>
          <p14:tracePt t="43023" x="2109788" y="3216275"/>
          <p14:tracePt t="43031" x="2071688" y="3216275"/>
          <p14:tracePt t="43039" x="2014538" y="3216275"/>
          <p14:tracePt t="43043" x="1938338" y="3216275"/>
          <p14:tracePt t="43046" x="1825625" y="3216275"/>
          <p14:tracePt t="43059" x="1693863" y="3216275"/>
          <p14:tracePt t="43066" x="1522413" y="3216275"/>
          <p14:tracePt t="43074" x="1352550" y="3216275"/>
          <p14:tracePt t="43082" x="1182688" y="3216275"/>
          <p14:tracePt t="43090" x="1012825" y="3216275"/>
          <p14:tracePt t="43095" x="860425" y="3216275"/>
          <p14:tracePt t="43106" x="728663" y="3216275"/>
          <p14:tracePt t="43118" x="633413" y="3225800"/>
          <p14:tracePt t="43126" x="558800" y="3235325"/>
          <p14:tracePt t="43134" x="549275" y="3244850"/>
          <p14:tracePt t="43166" x="549275" y="3263900"/>
          <p14:tracePt t="43179" x="549275" y="3302000"/>
          <p14:tracePt t="43186" x="549275" y="3338513"/>
          <p14:tracePt t="43195" x="549275" y="3367088"/>
          <p14:tracePt t="43202" x="549275" y="3405188"/>
          <p14:tracePt t="43212" x="549275" y="3462338"/>
          <p14:tracePt t="43218" x="549275" y="3490913"/>
          <p14:tracePt t="43227" x="549275" y="3546475"/>
          <p14:tracePt t="43234" x="549275" y="3613150"/>
          <p14:tracePt t="43242" x="549275" y="3651250"/>
          <p14:tracePt t="43250" x="549275" y="3698875"/>
          <p14:tracePt t="43258" x="558800" y="3727450"/>
          <p14:tracePt t="43266" x="566738" y="3746500"/>
          <p14:tracePt t="43274" x="566738" y="3756025"/>
          <p14:tracePt t="43282" x="576263" y="3765550"/>
          <p14:tracePt t="43322" x="595313" y="3773488"/>
          <p14:tracePt t="43331" x="652463" y="3783013"/>
          <p14:tracePt t="43347" x="681038" y="3783013"/>
          <p14:tracePt t="43355" x="738188" y="3792538"/>
          <p14:tracePt t="43363" x="822325" y="3811588"/>
          <p14:tracePt t="43370" x="898525" y="3821113"/>
          <p14:tracePt t="43379" x="993775" y="3821113"/>
          <p14:tracePt t="43387" x="1077913" y="3830638"/>
          <p14:tracePt t="43395" x="1135063" y="3849688"/>
          <p14:tracePt t="43406" x="1163638" y="3849688"/>
          <p14:tracePt t="43415" x="1182688" y="3849688"/>
          <p14:tracePt t="43424" x="1201738" y="3849688"/>
          <p14:tracePt t="43433" x="1211263" y="3849688"/>
          <p14:tracePt t="43440" x="1220788" y="3849688"/>
          <p14:tracePt t="43451" x="1239838" y="3849688"/>
          <p14:tracePt t="43453" x="1257300" y="3849688"/>
          <p14:tracePt t="43456" x="1276350" y="3849688"/>
          <p14:tracePt t="43467" x="1304925" y="3849688"/>
          <p14:tracePt t="43474" x="1333500" y="3840163"/>
          <p14:tracePt t="43482" x="1381125" y="3821113"/>
          <p14:tracePt t="43491" x="1409700" y="3821113"/>
          <p14:tracePt t="43498" x="1457325" y="3811588"/>
          <p14:tracePt t="43506" x="1474788" y="3802063"/>
          <p14:tracePt t="43523" x="1484313" y="3802063"/>
          <p14:tracePt t="43530" x="1493838" y="3802063"/>
          <p14:tracePt t="43611" x="1503363" y="3802063"/>
          <p14:tracePt t="43620" x="1522413" y="3802063"/>
          <p14:tracePt t="43635" x="1531938" y="3811588"/>
          <p14:tracePt t="43643" x="1570038" y="3840163"/>
          <p14:tracePt t="43651" x="1589088" y="3849688"/>
          <p14:tracePt t="43659" x="1608138" y="3868738"/>
          <p14:tracePt t="43666" x="1646238" y="3897313"/>
          <p14:tracePt t="43683" x="1655763" y="3906838"/>
          <p14:tracePt t="43697" x="1665288" y="3925888"/>
          <p14:tracePt t="43699" x="1674813" y="3935413"/>
          <p14:tracePt t="43715" x="1674813" y="3944938"/>
          <p14:tracePt t="43731" x="1684338" y="3954463"/>
          <p14:tracePt t="43790" x="1684338" y="3963988"/>
          <p14:tracePt t="43806" x="1701800" y="3992563"/>
          <p14:tracePt t="43814" x="1711325" y="3992563"/>
          <p14:tracePt t="43822" x="1739900" y="4019550"/>
          <p14:tracePt t="43830" x="1768475" y="4048125"/>
          <p14:tracePt t="43839" x="1816100" y="4095750"/>
          <p14:tracePt t="43846" x="1835150" y="4105275"/>
          <p14:tracePt t="43855" x="1873250" y="4114800"/>
          <p14:tracePt t="43858" x="1892300" y="4124325"/>
          <p14:tracePt t="43862" x="1892300" y="4133850"/>
          <p14:tracePt t="43927" x="1901825" y="4133850"/>
          <p14:tracePt t="43935" x="1911350" y="4133850"/>
          <p14:tracePt t="43955" x="1938338" y="4133850"/>
          <p14:tracePt t="43959" x="1985963" y="4133850"/>
          <p14:tracePt t="43971" x="2043113" y="4133850"/>
          <p14:tracePt t="43979" x="2100263" y="4133850"/>
          <p14:tracePt t="43987" x="2128838" y="4133850"/>
          <p14:tracePt t="43996" x="2174875" y="4143375"/>
          <p14:tracePt t="44003" x="2251075" y="4171950"/>
          <p14:tracePt t="44013" x="2317750" y="4200525"/>
          <p14:tracePt t="44019" x="2365375" y="4210050"/>
          <p14:tracePt t="44366" x="2401888" y="4210050"/>
          <p14:tracePt t="44382" x="2459038" y="4210050"/>
          <p14:tracePt t="44390" x="2554288" y="4210050"/>
          <p14:tracePt t="44395" x="2647950" y="4210050"/>
          <p14:tracePt t="44398" x="2676525" y="4210050"/>
          <p14:tracePt t="44412" x="2686050" y="4210050"/>
          <p14:tracePt t="44418" x="2705100" y="4210050"/>
          <p14:tracePt t="44434" x="2714625" y="4210050"/>
          <p14:tracePt t="44523" x="2724150" y="4200525"/>
          <p14:tracePt t="44531" x="2724150" y="4191000"/>
          <p14:tracePt t="44551" x="2724150" y="4181475"/>
          <p14:tracePt t="44671" x="2724150" y="4171950"/>
          <p14:tracePt t="44679" x="2724150" y="4143375"/>
          <p14:tracePt t="44691" x="2724150" y="4105275"/>
          <p14:tracePt t="44699" x="2705100" y="4048125"/>
          <p14:tracePt t="44713" x="2667000" y="3992563"/>
          <p14:tracePt t="44716" x="2647950" y="3944938"/>
          <p14:tracePt t="44723" x="2609850" y="3897313"/>
          <p14:tracePt t="44731" x="2592388" y="3868738"/>
          <p14:tracePt t="44743" x="2582863" y="3859213"/>
          <p14:tracePt t="44747" x="2573338" y="3840163"/>
          <p14:tracePt t="44751" x="2563813" y="3830638"/>
          <p14:tracePt t="44763" x="2554288" y="3811588"/>
          <p14:tracePt t="44775" x="2554288" y="3802063"/>
          <p14:tracePt t="44790" x="2544763" y="3773488"/>
          <p14:tracePt t="44798" x="2525713" y="3756025"/>
          <p14:tracePt t="44806" x="2506663" y="3717925"/>
          <p14:tracePt t="44814" x="2487613" y="3698875"/>
          <p14:tracePt t="44818" x="2449513" y="3670300"/>
          <p14:tracePt t="44826" x="2401888" y="3641725"/>
          <p14:tracePt t="44834" x="2336800" y="3603625"/>
          <p14:tracePt t="44842" x="2298700" y="3594100"/>
          <p14:tracePt t="44850" x="2251075" y="3584575"/>
          <p14:tracePt t="44858" x="2222500" y="3556000"/>
          <p14:tracePt t="44866" x="2174875" y="3556000"/>
          <p14:tracePt t="44874" x="2155825" y="3556000"/>
          <p14:tracePt t="44882" x="2138363" y="3538538"/>
          <p14:tracePt t="44890" x="2109788" y="3538538"/>
          <p14:tracePt t="44898" x="2100263" y="3538538"/>
          <p14:tracePt t="44906" x="2081213" y="3538538"/>
          <p14:tracePt t="44915" x="2052638" y="3538538"/>
          <p14:tracePt t="44922" x="2024063" y="3538538"/>
          <p14:tracePt t="44935" x="1995488" y="3538538"/>
          <p14:tracePt t="44938" x="1938338" y="3538538"/>
          <p14:tracePt t="44942" x="1892300" y="3538538"/>
          <p14:tracePt t="44954" x="1835150" y="3529013"/>
          <p14:tracePt t="44963" x="1778000" y="3529013"/>
          <p14:tracePt t="44970" x="1711325" y="3519488"/>
          <p14:tracePt t="44978" x="1636713" y="3490913"/>
          <p14:tracePt t="44986" x="1579563" y="3490913"/>
          <p14:tracePt t="44996" x="1512888" y="3481388"/>
          <p14:tracePt t="45002" x="1466850" y="3462338"/>
          <p14:tracePt t="45027" x="1447800" y="3452813"/>
          <p14:tracePt t="45034" x="1438275" y="3452813"/>
          <p14:tracePt t="45074" x="1409700" y="3452813"/>
          <p14:tracePt t="45082" x="1390650" y="3481388"/>
          <p14:tracePt t="45098" x="1362075" y="3500438"/>
          <p14:tracePt t="45111" x="1333500" y="3546475"/>
          <p14:tracePt t="45118" x="1323975" y="3575050"/>
          <p14:tracePt t="45126" x="1295400" y="3594100"/>
          <p14:tracePt t="45134" x="1276350" y="3641725"/>
          <p14:tracePt t="45143" x="1257300" y="3689350"/>
          <p14:tracePt t="45150" x="1247775" y="3717925"/>
          <p14:tracePt t="45154" x="1247775" y="3727450"/>
          <p14:tracePt t="45171" x="1239838" y="3736975"/>
          <p14:tracePt t="45203" x="1239838" y="3746500"/>
          <p14:tracePt t="45218" x="1239838" y="3765550"/>
          <p14:tracePt t="45227" x="1239838" y="3783013"/>
          <p14:tracePt t="45235" x="1266825" y="3821113"/>
          <p14:tracePt t="45243" x="1304925" y="3849688"/>
          <p14:tracePt t="45255" x="1390650" y="3906838"/>
          <p14:tracePt t="45263" x="1419225" y="3916363"/>
          <p14:tracePt t="45271" x="1474788" y="3935413"/>
          <p14:tracePt t="45279" x="1550988" y="3935413"/>
          <p14:tracePt t="45287" x="1627188" y="3935413"/>
          <p14:tracePt t="45291" x="1711325" y="3935413"/>
          <p14:tracePt t="45315" x="1768475" y="3935413"/>
          <p14:tracePt t="45323" x="1825625" y="3935413"/>
          <p14:tracePt t="45327" x="1844675" y="3935413"/>
          <p14:tracePt t="45335" x="1863725" y="3925888"/>
          <p14:tracePt t="45342" x="1882775" y="3916363"/>
          <p14:tracePt t="45386" x="1911350" y="3916363"/>
          <p14:tracePt t="45394" x="1957388" y="3916363"/>
          <p14:tracePt t="45402" x="1995488" y="3925888"/>
          <p14:tracePt t="45412" x="2014538" y="3925888"/>
          <p14:tracePt t="45418" x="2090738" y="3944938"/>
          <p14:tracePt t="45426" x="2119313" y="3944938"/>
          <p14:tracePt t="45434" x="2155825" y="3944938"/>
          <p14:tracePt t="45482" x="2165350" y="3954463"/>
          <p14:tracePt t="45531" x="2165350" y="3963988"/>
          <p14:tracePt t="45539" x="2165350" y="3973513"/>
          <p14:tracePt t="45555" x="2174875" y="3992563"/>
          <p14:tracePt t="45759" x="2251075" y="3992563"/>
          <p14:tracePt t="45771" x="2298700" y="3992563"/>
          <p14:tracePt t="45775" x="2401888" y="3992563"/>
          <p14:tracePt t="45779" x="2516188" y="3992563"/>
          <p14:tracePt t="45797" x="2525713" y="3992563"/>
          <p14:tracePt t="45802" x="2535238" y="3992563"/>
          <p14:tracePt t="45812" x="2563813" y="4010025"/>
          <p14:tracePt t="45818" x="2582863" y="4029075"/>
          <p14:tracePt t="45826" x="2628900" y="4076700"/>
          <p14:tracePt t="45830" x="2667000" y="4105275"/>
          <p14:tracePt t="45834" x="2705100" y="4171950"/>
          <p14:tracePt t="45842" x="2705100" y="4200525"/>
          <p14:tracePt t="45850" x="2733675" y="4265613"/>
          <p14:tracePt t="45859" x="2743200" y="4294188"/>
          <p14:tracePt t="45866" x="2743200" y="4341813"/>
          <p14:tracePt t="45874" x="2743200" y="4379913"/>
          <p14:tracePt t="45879" x="2743200" y="4398963"/>
          <p14:tracePt t="45890" x="2743200" y="4408488"/>
          <p14:tracePt t="46038" x="2743200" y="4418013"/>
          <p14:tracePt t="46063" x="2743200" y="4427538"/>
          <p14:tracePt t="46255" x="2743200" y="4437063"/>
          <p14:tracePt t="46263" x="2733675" y="4437063"/>
          <p14:tracePt t="46879" x="2724150" y="4437063"/>
          <p14:tracePt t="46922" x="2714625" y="4446588"/>
          <p14:tracePt t="46934" x="2695575" y="4464050"/>
          <p14:tracePt t="46950" x="2667000" y="4492625"/>
          <p14:tracePt t="46958" x="2647950" y="4521200"/>
          <p14:tracePt t="46966" x="2600325" y="4568825"/>
          <p14:tracePt t="46970" x="2563813" y="4597400"/>
          <p14:tracePt t="46982" x="2497138" y="4654550"/>
          <p14:tracePt t="46990" x="2459038" y="4683125"/>
          <p14:tracePt t="46998" x="2430463" y="4738688"/>
          <p14:tracePt t="47006" x="2401888" y="4767263"/>
          <p14:tracePt t="47146" x="2392363" y="4776788"/>
          <p14:tracePt t="47456" x="2392363" y="4795838"/>
          <p14:tracePt t="47463" x="2401888" y="4824413"/>
          <p14:tracePt t="47487" x="2411413" y="4852988"/>
          <p14:tracePt t="47499" x="2430463" y="4891088"/>
          <p14:tracePt t="47503" x="2439988" y="4910138"/>
          <p14:tracePt t="47507" x="2439988" y="4918075"/>
          <p14:tracePt t="47515" x="2449513" y="4956175"/>
          <p14:tracePt t="47523" x="2459038" y="4956175"/>
          <p14:tracePt t="47531" x="2468563" y="4975225"/>
          <p14:tracePt t="47547" x="2468563" y="4984750"/>
          <p14:tracePt t="47554" x="2468563" y="4994275"/>
          <p14:tracePt t="47558" x="2478088" y="5013325"/>
          <p14:tracePt t="47563" x="2478088" y="5041900"/>
          <p14:tracePt t="47571" x="2478088" y="5060950"/>
          <p14:tracePt t="47579" x="2487613" y="5108575"/>
          <p14:tracePt t="47603" x="2487613" y="5137150"/>
          <p14:tracePt t="47607" x="2487613" y="5173663"/>
          <p14:tracePt t="47615" x="2497138" y="5173663"/>
          <p14:tracePt t="47618" x="2497138" y="5183188"/>
          <p14:tracePt t="47623" x="2497138" y="5192713"/>
          <p14:tracePt t="48881" x="2497138" y="5211763"/>
          <p14:tracePt t="48886" x="2516188" y="5259388"/>
          <p14:tracePt t="48890" x="2525713" y="5278438"/>
          <p14:tracePt t="48896" x="2535238" y="5297488"/>
          <p14:tracePt t="48898" x="2544763" y="5335588"/>
          <p14:tracePt t="48906" x="2544763" y="5345113"/>
          <p14:tracePt t="48915" x="2554288" y="5381625"/>
          <p14:tracePt t="48922" x="2554288" y="5400675"/>
          <p14:tracePt t="48930" x="2554288" y="5419725"/>
          <p14:tracePt t="48938" x="2554288" y="5429250"/>
          <p14:tracePt t="48947" x="2554288" y="5457825"/>
          <p14:tracePt t="48954" x="2554288" y="5467350"/>
          <p14:tracePt t="49215" x="2573338" y="5476875"/>
          <p14:tracePt t="49223" x="2592388" y="5476875"/>
          <p14:tracePt t="49238" x="2609850" y="5476875"/>
          <p14:tracePt t="49246" x="2628900" y="5476875"/>
          <p14:tracePt t="49254" x="2657475" y="5476875"/>
          <p14:tracePt t="49258" x="2695575" y="5476875"/>
          <p14:tracePt t="49278" x="2714625" y="5476875"/>
          <p14:tracePt t="49302" x="2724150" y="5476875"/>
          <p14:tracePt t="49311" x="2743200" y="5467350"/>
          <p14:tracePt t="49314" x="2752725" y="5467350"/>
          <p14:tracePt t="49318" x="2771775" y="5457825"/>
          <p14:tracePt t="49338" x="2800350" y="5457825"/>
          <p14:tracePt t="49347" x="2809875" y="5457825"/>
          <p14:tracePt t="49354" x="2827338" y="5457825"/>
          <p14:tracePt t="49370" x="2846388" y="5448300"/>
          <p14:tracePt t="49379" x="2855913" y="5448300"/>
          <p14:tracePt t="49397" x="2865438" y="5448300"/>
          <p14:tracePt t="49402" x="2874963" y="5448300"/>
          <p14:tracePt t="49419" x="2884488" y="5448300"/>
          <p14:tracePt t="49427" x="2903538" y="5448300"/>
          <p14:tracePt t="49434" x="2913063" y="5448300"/>
          <p14:tracePt t="49443" x="2932113" y="5448300"/>
          <p14:tracePt t="49451" x="2998788" y="5448300"/>
          <p14:tracePt t="49459" x="3027363" y="5467350"/>
          <p14:tracePt t="49466" x="3082925" y="5495925"/>
          <p14:tracePt t="49474" x="3130550" y="5534025"/>
          <p14:tracePt t="49482" x="3197225" y="5553075"/>
          <p14:tracePt t="49491" x="3225800" y="5572125"/>
          <p14:tracePt t="49499" x="3244850" y="5600700"/>
          <p14:tracePt t="49507" x="3263900" y="5608638"/>
          <p14:tracePt t="49575" x="3273425" y="5608638"/>
          <p14:tracePt t="49582" x="3273425" y="5618163"/>
          <p14:tracePt t="49590" x="3273425" y="5637213"/>
          <p14:tracePt t="49598" x="3273425" y="5646738"/>
          <p14:tracePt t="49602" x="3273425" y="5665788"/>
          <p14:tracePt t="49606" x="3273425" y="5675313"/>
          <p14:tracePt t="49618" x="3273425" y="5703888"/>
          <p14:tracePt t="49634" x="3254375" y="5722938"/>
          <p14:tracePt t="49642" x="3254375" y="5732463"/>
          <p14:tracePt t="49650" x="3225800" y="5741988"/>
          <p14:tracePt t="49658" x="3187700" y="5751513"/>
          <p14:tracePt t="49666" x="3130550" y="5761038"/>
          <p14:tracePt t="49674" x="3073400" y="5761038"/>
          <p14:tracePt t="49682" x="3046413" y="5780088"/>
          <p14:tracePt t="49690" x="2989263" y="5780088"/>
          <p14:tracePt t="49698" x="2951163" y="5789613"/>
          <p14:tracePt t="49702" x="2922588" y="5799138"/>
          <p14:tracePt t="49714" x="2894013" y="5799138"/>
          <p14:tracePt t="49735" x="2884488" y="5799138"/>
          <p14:tracePt t="49754" x="2865438" y="5799138"/>
          <p14:tracePt t="49770" x="2836863" y="5799138"/>
          <p14:tracePt t="49779" x="2809875" y="5799138"/>
          <p14:tracePt t="49786" x="2781300" y="5799138"/>
          <p14:tracePt t="49795" x="2733675" y="5799138"/>
          <p14:tracePt t="49798" x="2676525" y="5799138"/>
          <p14:tracePt t="49812" x="2638425" y="5799138"/>
          <p14:tracePt t="49819" x="2582863" y="5799138"/>
          <p14:tracePt t="49826" x="2516188" y="5808663"/>
          <p14:tracePt t="49834" x="2478088" y="5818188"/>
          <p14:tracePt t="49843" x="2439988" y="5827713"/>
          <p14:tracePt t="49850" x="2411413" y="5835650"/>
          <p14:tracePt t="49859" x="2401888" y="5845175"/>
          <p14:tracePt t="49866" x="2392363" y="5854700"/>
          <p14:tracePt t="49874" x="2382838" y="5854700"/>
          <p14:tracePt t="50779" x="2373313" y="5854700"/>
          <p14:tracePt t="50795" x="2355850" y="5864225"/>
          <p14:tracePt t="50803" x="2355850" y="5873750"/>
          <p14:tracePt t="50811" x="2355850" y="5902325"/>
          <p14:tracePt t="50819" x="2327275" y="5949950"/>
          <p14:tracePt t="50827" x="2317750" y="5969000"/>
          <p14:tracePt t="50835" x="2308225" y="5988050"/>
          <p14:tracePt t="50843" x="2289175" y="6016625"/>
          <p14:tracePt t="50851" x="2279650" y="6035675"/>
          <p14:tracePt t="50859" x="2260600" y="6062663"/>
          <p14:tracePt t="50866" x="2251075" y="6091238"/>
          <p14:tracePt t="50874" x="2241550" y="6091238"/>
          <p14:tracePt t="50882" x="2232025" y="6110288"/>
          <p14:tracePt t="50891" x="2222500" y="6157913"/>
          <p14:tracePt t="50899" x="2193925" y="6205538"/>
          <p14:tracePt t="50902" x="2184400" y="6243638"/>
          <p14:tracePt t="50915" x="2165350" y="6308725"/>
          <p14:tracePt t="50922" x="2138363" y="6375400"/>
          <p14:tracePt t="50932" x="2128838" y="6442075"/>
          <p14:tracePt t="50938" x="2100263" y="6470650"/>
          <p14:tracePt t="50947" x="2090738" y="6499225"/>
          <p14:tracePt t="50955" x="2071688" y="6535738"/>
          <p14:tracePt t="50972" x="2062163" y="6535738"/>
          <p14:tracePt t="51082" x="2052638" y="6535738"/>
          <p14:tracePt t="51091" x="2043113" y="6535738"/>
          <p14:tracePt t="51107" x="2014538" y="6535738"/>
          <p14:tracePt t="51115" x="1966913" y="6535738"/>
          <p14:tracePt t="51123" x="1928813" y="6535738"/>
          <p14:tracePt t="51131" x="1873250" y="6535738"/>
          <p14:tracePt t="51143" x="1825625" y="6535738"/>
          <p14:tracePt t="51150" x="1758950" y="6554788"/>
          <p14:tracePt t="51159" x="1711325" y="6573838"/>
          <p14:tracePt t="51166" x="1693863" y="6573838"/>
          <p14:tracePt t="51175" x="1646238" y="6583363"/>
          <p14:tracePt t="51179" x="1627188" y="6602413"/>
          <p14:tracePt t="51186" x="1608138" y="6611938"/>
          <p14:tracePt t="51196" x="1598613" y="6611938"/>
          <p14:tracePt t="51202" x="1589088" y="6621463"/>
          <p14:tracePt t="51250" x="1579563" y="6630988"/>
          <p14:tracePt t="51331" x="1570038" y="6630988"/>
          <p14:tracePt t="51903" x="1579563" y="6630988"/>
          <p14:tracePt t="51936" x="1617663" y="6630988"/>
          <p14:tracePt t="51944" x="1646238" y="6630988"/>
          <p14:tracePt t="51948" x="1684338" y="6630988"/>
          <p14:tracePt t="51951" x="1730375" y="6621463"/>
          <p14:tracePt t="51958" x="1778000" y="6621463"/>
          <p14:tracePt t="51962" x="1816100" y="6611938"/>
          <p14:tracePt t="51966" x="1863725" y="6611938"/>
          <p14:tracePt t="51970" x="1901825" y="6611938"/>
          <p14:tracePt t="51979" x="1957388" y="6611938"/>
          <p14:tracePt t="51986" x="2005013" y="6611938"/>
          <p14:tracePt t="51995" x="2024063" y="6611938"/>
          <p14:tracePt t="52002" x="2052638" y="6611938"/>
          <p14:tracePt t="52023" x="2081213" y="6611938"/>
          <p14:tracePt t="52026" x="2100263" y="6611938"/>
          <p14:tracePt t="52030" x="2109788" y="6611938"/>
          <p14:tracePt t="52034" x="2128838" y="6611938"/>
          <p14:tracePt t="52050" x="2138363" y="6611938"/>
          <p14:tracePt t="52079" x="2155825" y="6611938"/>
          <p14:tracePt t="52087" x="2165350" y="6611938"/>
          <p14:tracePt t="52091" x="2193925" y="6611938"/>
          <p14:tracePt t="52096" x="2222500" y="6611938"/>
          <p14:tracePt t="52099" x="2251075" y="6602413"/>
          <p14:tracePt t="52102" x="2308225" y="6602413"/>
          <p14:tracePt t="52112" x="2392363" y="6583363"/>
          <p14:tracePt t="52119" x="2468563" y="6583363"/>
          <p14:tracePt t="52123" x="2544763" y="6583363"/>
          <p14:tracePt t="52132" x="2619375" y="6583363"/>
          <p14:tracePt t="52138" x="2647950" y="6583363"/>
          <p14:tracePt t="52147" x="2705100" y="6583363"/>
          <p14:tracePt t="52151" x="2752725" y="6583363"/>
          <p14:tracePt t="52155" x="2762250" y="6583363"/>
          <p14:tracePt t="52163" x="2781300" y="6583363"/>
          <p14:tracePt t="52331" x="2819400" y="6583363"/>
          <p14:tracePt t="52334" x="2865438" y="6583363"/>
          <p14:tracePt t="52339" x="2894013" y="6592888"/>
          <p14:tracePt t="52347" x="2922588" y="6592888"/>
          <p14:tracePt t="52354" x="2951163" y="6592888"/>
          <p14:tracePt t="52363" x="2970213" y="6592888"/>
          <p14:tracePt t="52371" x="3008313" y="6592888"/>
          <p14:tracePt t="52379" x="3027363" y="6583363"/>
          <p14:tracePt t="52942" x="3036888" y="6583363"/>
          <p14:tracePt t="52959" x="3054350" y="6583363"/>
          <p14:tracePt t="52966" x="3101975" y="6583363"/>
          <p14:tracePt t="52975" x="3149600" y="6583363"/>
          <p14:tracePt t="52983" x="3178175" y="6592888"/>
          <p14:tracePt t="52991" x="3206750" y="6592888"/>
          <p14:tracePt t="52999" x="3235325" y="6602413"/>
          <p14:tracePt t="53002" x="3273425" y="6621463"/>
          <p14:tracePt t="53011" x="3309938" y="6621463"/>
          <p14:tracePt t="53015" x="3338513" y="6630988"/>
          <p14:tracePt t="53027" x="3367088" y="6640513"/>
          <p14:tracePt t="53042" x="3376613" y="6650038"/>
          <p14:tracePt t="53051" x="3386138" y="6650038"/>
          <p14:tracePt t="53058" x="3395663" y="6650038"/>
          <p14:tracePt t="53062" x="3405188" y="6650038"/>
          <p14:tracePt t="53074" x="3414713" y="6650038"/>
          <p14:tracePt t="53090" x="3424238" y="6650038"/>
          <p14:tracePt t="53098" x="3433763" y="6650038"/>
          <p14:tracePt t="53106" x="3452813" y="6630988"/>
          <p14:tracePt t="53114" x="3462338" y="6630988"/>
          <p14:tracePt t="53123" x="3490913" y="6621463"/>
          <p14:tracePt t="53139" x="3527425" y="6621463"/>
          <p14:tracePt t="53147" x="3575050" y="6611938"/>
          <p14:tracePt t="53154" x="3613150" y="6611938"/>
          <p14:tracePt t="53163" x="3651250" y="6602413"/>
          <p14:tracePt t="53171" x="3670300" y="6602413"/>
          <p14:tracePt t="53179" x="3679825" y="6602413"/>
          <p14:tracePt t="53187" x="3698875" y="6602413"/>
          <p14:tracePt t="53196" x="3708400" y="6592888"/>
          <p14:tracePt t="53211" x="3717925" y="6583363"/>
          <p14:tracePt t="53242" x="3725863" y="6573838"/>
          <p14:tracePt t="53266" x="3754438" y="6554788"/>
          <p14:tracePt t="53274" x="3773488" y="6554788"/>
          <p14:tracePt t="53282" x="3802063" y="6545263"/>
          <p14:tracePt t="53290" x="3830638" y="6545263"/>
          <p14:tracePt t="53299" x="3878263" y="6535738"/>
          <p14:tracePt t="53306" x="3906838" y="6535738"/>
          <p14:tracePt t="53315" x="3925888" y="6516688"/>
          <p14:tracePt t="53323" x="3935413" y="6516688"/>
          <p14:tracePt t="53399" x="3944938" y="6516688"/>
          <p14:tracePt t="53411" x="3952875" y="6516688"/>
          <p14:tracePt t="53419" x="3962400" y="6516688"/>
          <p14:tracePt t="53435" x="3990975" y="6516688"/>
          <p14:tracePt t="53451" x="4038600" y="6535738"/>
          <p14:tracePt t="53459" x="4057650" y="6545263"/>
          <p14:tracePt t="53466" x="4086225" y="6554788"/>
          <p14:tracePt t="53482" x="4105275" y="6564313"/>
          <p14:tracePt t="53500" x="4152900" y="6573838"/>
          <p14:tracePt t="53508" x="4227513" y="6592888"/>
          <p14:tracePt t="53516" x="4294188" y="6602413"/>
          <p14:tracePt t="53523" x="4370388" y="6602413"/>
          <p14:tracePt t="53532" x="4425950" y="6602413"/>
          <p14:tracePt t="53539" x="4502150" y="6602413"/>
          <p14:tracePt t="53548" x="4559300" y="6602413"/>
          <p14:tracePt t="53554" x="4606925" y="6602413"/>
          <p14:tracePt t="53563" x="4643438" y="6602413"/>
          <p14:tracePt t="53566" x="4662488" y="6602413"/>
          <p14:tracePt t="53579" x="4681538" y="6602413"/>
          <p14:tracePt t="53586" x="4700588" y="6602413"/>
          <p14:tracePt t="53596" x="4729163" y="6592888"/>
          <p14:tracePt t="53602" x="4748213" y="6583363"/>
          <p14:tracePt t="53610" x="4786313" y="6554788"/>
          <p14:tracePt t="53618" x="4814888" y="6535738"/>
          <p14:tracePt t="53626" x="4860925" y="6516688"/>
          <p14:tracePt t="53634" x="4908550" y="6508750"/>
          <p14:tracePt t="53642" x="4956175" y="6480175"/>
          <p14:tracePt t="53650" x="4984750" y="6480175"/>
          <p14:tracePt t="53658" x="5013325" y="6470650"/>
          <p14:tracePt t="53666" x="5060950" y="6461125"/>
          <p14:tracePt t="53674" x="5135563" y="6461125"/>
          <p14:tracePt t="53686" x="5211763" y="6461125"/>
          <p14:tracePt t="53697" x="5305425" y="6461125"/>
          <p14:tracePt t="53699" x="5381625" y="6461125"/>
          <p14:tracePt t="53706" x="5438775" y="6461125"/>
          <p14:tracePt t="53714" x="5505450" y="6461125"/>
          <p14:tracePt t="53722" x="5532438" y="6461125"/>
          <p14:tracePt t="53795" x="5541963" y="6461125"/>
          <p14:tracePt t="53811" x="5551488" y="6461125"/>
          <p14:tracePt t="53819" x="5580063" y="6461125"/>
          <p14:tracePt t="53827" x="5599113" y="6461125"/>
          <p14:tracePt t="53835" x="5618163" y="6470650"/>
          <p14:tracePt t="53949" x="5627688" y="6470650"/>
          <p14:tracePt t="53964" x="5656263" y="6470650"/>
          <p14:tracePt t="53971" x="5684838" y="6470650"/>
          <p14:tracePt t="53978" x="5713413" y="6470650"/>
          <p14:tracePt t="53986" x="5759450" y="6451600"/>
          <p14:tracePt t="53995" x="5788025" y="6451600"/>
          <p14:tracePt t="53999" x="5854700" y="6442075"/>
          <p14:tracePt t="54010" x="5883275" y="6432550"/>
          <p14:tracePt t="54018" x="5921375" y="6432550"/>
          <p14:tracePt t="54026" x="5959475" y="6423025"/>
          <p14:tracePt t="54034" x="5986463" y="6423025"/>
          <p14:tracePt t="54042" x="6024563" y="6423025"/>
          <p14:tracePt t="54050" x="6043613" y="6423025"/>
          <p14:tracePt t="54058" x="6072188" y="6423025"/>
          <p14:tracePt t="54066" x="6081713" y="6423025"/>
          <p14:tracePt t="54074" x="6091238" y="6423025"/>
          <p14:tracePt t="54139" x="6100763" y="6423025"/>
          <p14:tracePt t="54155" x="6119813" y="6423025"/>
          <p14:tracePt t="54163" x="6138863" y="6423025"/>
          <p14:tracePt t="54171" x="6167438" y="6423025"/>
          <p14:tracePt t="54180" x="6213475" y="6432550"/>
          <p14:tracePt t="54191" x="6242050" y="6442075"/>
          <p14:tracePt t="54199" x="6251575" y="6442075"/>
          <p14:tracePt t="54207" x="6280150" y="6442075"/>
          <p14:tracePt t="54215" x="6299200" y="6451600"/>
          <p14:tracePt t="54223" x="6308725" y="6451600"/>
          <p14:tracePt t="54587" x="6346825" y="6461125"/>
          <p14:tracePt t="54595" x="6375400" y="6461125"/>
          <p14:tracePt t="54603" x="6413500" y="6480175"/>
          <p14:tracePt t="54611" x="6478588" y="6480175"/>
          <p14:tracePt t="54619" x="6535738" y="6489700"/>
          <p14:tracePt t="54627" x="6592888" y="6489700"/>
          <p14:tracePt t="54635" x="6621463" y="6489700"/>
          <p14:tracePt t="54739" x="6630988" y="6489700"/>
          <p14:tracePt t="54755" x="6640513" y="6489700"/>
          <p14:tracePt t="54782" x="6677025" y="6489700"/>
          <p14:tracePt t="54786" x="6705600" y="6489700"/>
          <p14:tracePt t="54791" x="6753225" y="6489700"/>
          <p14:tracePt t="54795" x="6781800" y="6489700"/>
          <p14:tracePt t="54798" x="6810375" y="6489700"/>
          <p14:tracePt t="54806" x="6829425" y="6489700"/>
          <p14:tracePt t="54814" x="6838950" y="6489700"/>
          <p14:tracePt t="54823" x="6858000" y="6489700"/>
          <p14:tracePt t="54883" x="6894513" y="6499225"/>
          <p14:tracePt t="54899" x="6932613" y="6508750"/>
          <p14:tracePt t="54907" x="6970713" y="6508750"/>
          <p14:tracePt t="54911" x="7018338" y="6508750"/>
          <p14:tracePt t="54923" x="7046913" y="6508750"/>
          <p14:tracePt t="54931" x="7065963" y="6508750"/>
          <p14:tracePt t="54939" x="7094538" y="6508750"/>
          <p14:tracePt t="54947" x="7104063" y="6508750"/>
          <p14:tracePt t="54955" x="7112000" y="6508750"/>
          <p14:tracePt t="55043" x="7131050" y="6508750"/>
          <p14:tracePt t="55050" x="7159625" y="6508750"/>
          <p14:tracePt t="55059" x="7188200" y="6508750"/>
          <p14:tracePt t="55066" x="7264400" y="6508750"/>
          <p14:tracePt t="55074" x="7292975" y="6508750"/>
          <p14:tracePt t="55080" x="7331075" y="6508750"/>
          <p14:tracePt t="55091" x="7386638" y="6508750"/>
          <p14:tracePt t="55098" x="7434263" y="6508750"/>
          <p14:tracePt t="55106" x="7472363" y="6508750"/>
          <p14:tracePt t="55115" x="7500938" y="6508750"/>
          <p14:tracePt t="55123" x="7519988" y="6508750"/>
          <p14:tracePt t="55131" x="7529513" y="6508750"/>
          <p14:tracePt t="55139" x="7539038" y="6508750"/>
          <p14:tracePt t="55239" x="7548563" y="6508750"/>
          <p14:tracePt t="55247" x="7575550" y="6508750"/>
          <p14:tracePt t="55255" x="7604125" y="6508750"/>
          <p14:tracePt t="55264" x="7623175" y="6508750"/>
          <p14:tracePt t="55267" x="7661275" y="6508750"/>
          <p14:tracePt t="55271" x="7727950" y="6508750"/>
          <p14:tracePt t="55283" x="7756525" y="6508750"/>
          <p14:tracePt t="55291" x="7785100" y="6499225"/>
          <p14:tracePt t="55300" x="7802563" y="6489700"/>
          <p14:tracePt t="55307" x="7812088" y="6489700"/>
          <p14:tracePt t="55315" x="7821613" y="6489700"/>
          <p14:tracePt t="55438" x="7831138" y="6489700"/>
          <p14:tracePt t="55474" x="7840663" y="6489700"/>
          <p14:tracePt t="55483" x="7869238" y="6489700"/>
          <p14:tracePt t="55499" x="7935913" y="6480175"/>
          <p14:tracePt t="55507" x="7964488" y="6480175"/>
          <p14:tracePt t="55515" x="7993063" y="6480175"/>
          <p14:tracePt t="55523" x="8048625" y="6480175"/>
          <p14:tracePt t="55532" x="8086725" y="6480175"/>
          <p14:tracePt t="55539" x="8124825" y="6480175"/>
          <p14:tracePt t="55547" x="8153400" y="6480175"/>
          <p14:tracePt t="55554" x="8172450" y="6480175"/>
          <p14:tracePt t="55563" x="8191500" y="6480175"/>
          <p14:tracePt t="55570" x="8201025" y="6480175"/>
          <p14:tracePt t="55719" x="8229600" y="6461125"/>
          <p14:tracePt t="56247" x="8210550" y="6461125"/>
          <p14:tracePt t="56255" x="8105775" y="6432550"/>
          <p14:tracePt t="56263" x="7954963" y="6403975"/>
          <p14:tracePt t="56270" x="7756525" y="6337300"/>
          <p14:tracePt t="56280" x="7481888" y="6253163"/>
          <p14:tracePt t="56287" x="7245350" y="6186488"/>
          <p14:tracePt t="56296" x="6970713" y="6081713"/>
          <p14:tracePt t="56299" x="6686550" y="5959475"/>
          <p14:tracePt t="56306" x="6432550" y="5845175"/>
          <p14:tracePt t="56316" x="6167438" y="5703888"/>
          <p14:tracePt t="56323" x="5969000" y="5562600"/>
          <p14:tracePt t="56331" x="5759450" y="5391150"/>
          <p14:tracePt t="56339" x="5618163" y="5259388"/>
          <p14:tracePt t="56347" x="5514975" y="5137150"/>
          <p14:tracePt t="56350" x="5419725" y="5013325"/>
          <p14:tracePt t="56363" x="5362575" y="4910138"/>
          <p14:tracePt t="56370" x="5324475" y="4843463"/>
          <p14:tracePt t="56378" x="5305425" y="4786313"/>
          <p14:tracePt t="56386" x="5305425" y="4776788"/>
          <p14:tracePt t="56396" x="5305425" y="4748213"/>
          <p14:tracePt t="56402" x="5324475" y="4729163"/>
          <p14:tracePt t="56410" x="5343525" y="4710113"/>
          <p14:tracePt t="56418" x="5353050" y="4700588"/>
          <p14:tracePt t="56422" x="5362575" y="4683125"/>
          <p14:tracePt t="56442" x="5362575" y="4654550"/>
          <p14:tracePt t="56450" x="5362575" y="4625975"/>
          <p14:tracePt t="56458" x="5362575" y="4568825"/>
          <p14:tracePt t="56466" x="5362575" y="4521200"/>
          <p14:tracePt t="56474" x="5362575" y="4464050"/>
          <p14:tracePt t="56482" x="5362575" y="4408488"/>
          <p14:tracePt t="56490" x="5324475" y="4341813"/>
          <p14:tracePt t="56498" x="5314950" y="4303713"/>
          <p14:tracePt t="56506" x="5278438" y="4246563"/>
          <p14:tracePt t="56514" x="5221288" y="4162425"/>
          <p14:tracePt t="56522" x="5164138" y="4057650"/>
          <p14:tracePt t="56531" x="5106988" y="3992563"/>
          <p14:tracePt t="56538" x="5097463" y="3983038"/>
          <p14:tracePt t="56686" x="5097463" y="3973513"/>
          <p14:tracePt t="56707" x="5116513" y="3973513"/>
          <p14:tracePt t="56723" x="5145088" y="3973513"/>
          <p14:tracePt t="56731" x="5221288" y="4000500"/>
          <p14:tracePt t="56739" x="5259388" y="4000500"/>
          <p14:tracePt t="56747" x="5324475" y="4010025"/>
          <p14:tracePt t="56751" x="5400675" y="4038600"/>
          <p14:tracePt t="56754" x="5505450" y="4067175"/>
          <p14:tracePt t="56764" x="5580063" y="4076700"/>
          <p14:tracePt t="56771" x="5646738" y="4095750"/>
          <p14:tracePt t="56779" x="5703888" y="4105275"/>
          <p14:tracePt t="56787" x="5722938" y="4105275"/>
          <p14:tracePt t="56826" x="5741988" y="4105275"/>
          <p14:tracePt t="56843" x="5768975" y="4105275"/>
          <p14:tracePt t="56850" x="5807075" y="4095750"/>
          <p14:tracePt t="56859" x="5845175" y="4086225"/>
          <p14:tracePt t="56866" x="5883275" y="4048125"/>
          <p14:tracePt t="56874" x="5949950" y="4010025"/>
          <p14:tracePt t="56882" x="5995988" y="3973513"/>
          <p14:tracePt t="56898" x="6043613" y="3944938"/>
          <p14:tracePt t="56915" x="6072188" y="3916363"/>
          <p14:tracePt t="56922" x="6091238" y="3906838"/>
          <p14:tracePt t="56927" x="6110288" y="3897313"/>
          <p14:tracePt t="56934" x="6119813" y="3887788"/>
          <p14:tracePt t="56955" x="6119813" y="3878263"/>
          <p14:tracePt t="56963" x="6119813" y="3840163"/>
          <p14:tracePt t="56970" x="6119813" y="3773488"/>
          <p14:tracePt t="56979" x="6129338" y="3727450"/>
          <p14:tracePt t="56986" x="6129338" y="3651250"/>
          <p14:tracePt t="56998" x="6129338" y="3575050"/>
          <p14:tracePt t="57006" x="6129338" y="3529013"/>
          <p14:tracePt t="57014" x="6129338" y="3490913"/>
          <p14:tracePt t="57018" x="6129338" y="3414713"/>
          <p14:tracePt t="57026" x="6129338" y="3338513"/>
          <p14:tracePt t="57034" x="6129338" y="3282950"/>
          <p14:tracePt t="57042" x="6129338" y="3235325"/>
          <p14:tracePt t="57058" x="6129338" y="3225800"/>
          <p14:tracePt t="57066" x="6129338" y="3216275"/>
          <p14:tracePt t="57074" x="6129338" y="3206750"/>
          <p14:tracePt t="57082" x="6129338" y="3197225"/>
          <p14:tracePt t="57090" x="6129338" y="3187700"/>
          <p14:tracePt t="57098" x="6129338" y="3178175"/>
          <p14:tracePt t="57106" x="6119813" y="3168650"/>
          <p14:tracePt t="57155" x="6100763" y="3159125"/>
          <p14:tracePt t="57159" x="6062663" y="3140075"/>
          <p14:tracePt t="57183" x="6024563" y="3121025"/>
          <p14:tracePt t="57187" x="5959475" y="3092450"/>
          <p14:tracePt t="57191" x="5911850" y="3074988"/>
          <p14:tracePt t="57200" x="5826125" y="3027363"/>
          <p14:tracePt t="57207" x="5768975" y="3017838"/>
          <p14:tracePt t="57211" x="5732463" y="3008313"/>
          <p14:tracePt t="57215" x="5703888" y="2979738"/>
          <p14:tracePt t="57219" x="5618163" y="2932113"/>
          <p14:tracePt t="57227" x="5570538" y="2922588"/>
          <p14:tracePt t="57235" x="5541963" y="2903538"/>
          <p14:tracePt t="57242" x="5532438" y="2894013"/>
          <p14:tracePt t="57299" x="5524500" y="2894013"/>
          <p14:tracePt t="57306" x="5505450" y="2894013"/>
          <p14:tracePt t="57310" x="5467350" y="2894013"/>
          <p14:tracePt t="57322" x="5410200" y="2894013"/>
          <p14:tracePt t="57331" x="5334000" y="2894013"/>
          <p14:tracePt t="57338" x="5297488" y="2894013"/>
          <p14:tracePt t="57347" x="5230813" y="2913063"/>
          <p14:tracePt t="57371" x="5106988" y="2922588"/>
          <p14:tracePt t="57379" x="4994275" y="2951163"/>
          <p14:tracePt t="57382" x="4899025" y="2970213"/>
          <p14:tracePt t="57391" x="4824413" y="2970213"/>
          <p14:tracePt t="57398" x="4757738" y="2970213"/>
          <p14:tracePt t="57402" x="4738688" y="2979738"/>
          <p14:tracePt t="57410" x="4729163" y="2979738"/>
          <p14:tracePt t="57435" x="4729163" y="2989263"/>
          <p14:tracePt t="57442" x="4729163" y="3036888"/>
          <p14:tracePt t="57450" x="4729163" y="3074988"/>
          <p14:tracePt t="57459" x="4729163" y="3092450"/>
          <p14:tracePt t="57466" x="4729163" y="3140075"/>
          <p14:tracePt t="57474" x="4729163" y="3168650"/>
          <p14:tracePt t="57482" x="4729163" y="3225800"/>
          <p14:tracePt t="57491" x="4729163" y="3254375"/>
          <p14:tracePt t="57498" x="4710113" y="3302000"/>
          <p14:tracePt t="57506" x="4710113" y="3328988"/>
          <p14:tracePt t="57523" x="4700588" y="3357563"/>
          <p14:tracePt t="57539" x="4691063" y="3367088"/>
          <p14:tracePt t="57547" x="4691063" y="3386138"/>
          <p14:tracePt t="57550" x="4691063" y="3395663"/>
          <p14:tracePt t="57571" x="4691063" y="3405188"/>
          <p14:tracePt t="57586" x="4691063" y="3414713"/>
          <p14:tracePt t="57596" x="4691063" y="3433763"/>
          <p14:tracePt t="57598" x="4710113" y="3481388"/>
          <p14:tracePt t="57606" x="4729163" y="3529013"/>
          <p14:tracePt t="57615" x="4757738" y="3613150"/>
          <p14:tracePt t="57623" x="4814888" y="3698875"/>
          <p14:tracePt t="57626" x="4833938" y="3727450"/>
          <p14:tracePt t="57631" x="4870450" y="3773488"/>
          <p14:tracePt t="57639" x="4927600" y="3840163"/>
          <p14:tracePt t="57646" x="5013325" y="3935413"/>
          <p14:tracePt t="57655" x="5097463" y="4000500"/>
          <p14:tracePt t="57663" x="5192713" y="4076700"/>
          <p14:tracePt t="57671" x="5278438" y="4133850"/>
          <p14:tracePt t="57679" x="5362575" y="4171950"/>
          <p14:tracePt t="57686" x="5429250" y="4210050"/>
          <p14:tracePt t="57698" x="5438775" y="4210050"/>
          <p14:tracePt t="57699" x="5476875" y="4229100"/>
          <p14:tracePt t="57715" x="5486400" y="4229100"/>
          <p14:tracePt t="57731" x="5495925" y="4229100"/>
          <p14:tracePt t="57738" x="5505450" y="4229100"/>
          <p14:tracePt t="57758" x="5532438" y="4219575"/>
          <p14:tracePt t="57763" x="5570538" y="4191000"/>
          <p14:tracePt t="57779" x="5599113" y="4162425"/>
          <p14:tracePt t="57786" x="5637213" y="4124325"/>
          <p14:tracePt t="57791" x="5684838" y="4105275"/>
          <p14:tracePt t="57798" x="5732463" y="4067175"/>
          <p14:tracePt t="57806" x="5759450" y="4057650"/>
          <p14:tracePt t="57810" x="5826125" y="4019550"/>
          <p14:tracePt t="57816" x="5864225" y="4010025"/>
          <p14:tracePt t="57818" x="5949950" y="3992563"/>
          <p14:tracePt t="57826" x="6005513" y="3983038"/>
          <p14:tracePt t="57850" x="6072188" y="3954463"/>
          <p14:tracePt t="57858" x="6148388" y="3944938"/>
          <p14:tracePt t="57862" x="6232525" y="3916363"/>
          <p14:tracePt t="57870" x="6308725" y="3897313"/>
          <p14:tracePt t="57879" x="6394450" y="3878263"/>
          <p14:tracePt t="57882" x="6469063" y="3859213"/>
          <p14:tracePt t="57886" x="6507163" y="3840163"/>
          <p14:tracePt t="57896" x="6554788" y="3802063"/>
          <p14:tracePt t="57902" x="6602413" y="3756025"/>
          <p14:tracePt t="57911" x="6677025" y="3679825"/>
          <p14:tracePt t="57919" x="6734175" y="3594100"/>
          <p14:tracePt t="57926" x="6753225" y="3519488"/>
          <p14:tracePt t="57934" x="6781800" y="3433763"/>
          <p14:tracePt t="57942" x="6800850" y="3357563"/>
          <p14:tracePt t="57947" x="6810375" y="3254375"/>
          <p14:tracePt t="57954" x="6810375" y="3140075"/>
          <p14:tracePt t="57963" x="6810375" y="3027363"/>
          <p14:tracePt t="57970" x="6762750" y="2922588"/>
          <p14:tracePt t="57978" x="6705600" y="2809875"/>
          <p14:tracePt t="57986" x="6611938" y="2695575"/>
          <p14:tracePt t="57995" x="6554788" y="2611438"/>
          <p14:tracePt t="58002" x="6497638" y="2525713"/>
          <p14:tracePt t="58006" x="6488113" y="2525713"/>
          <p14:tracePt t="58067" x="6469063" y="2525713"/>
          <p14:tracePt t="58075" x="6432550" y="2506663"/>
          <p14:tracePt t="58079" x="6403975" y="2497138"/>
          <p14:tracePt t="58091" x="6337300" y="2487613"/>
          <p14:tracePt t="58099" x="6280150" y="2487613"/>
          <p14:tracePt t="58106" x="6186488" y="2487613"/>
          <p14:tracePt t="58114" x="6091238" y="2487613"/>
          <p14:tracePt t="58122" x="5978525" y="2487613"/>
          <p14:tracePt t="58130" x="5864225" y="2487613"/>
          <p14:tracePt t="58138" x="5768975" y="2487613"/>
          <p14:tracePt t="58146" x="5703888" y="2487613"/>
          <p14:tracePt t="58154" x="5646738" y="2516188"/>
          <p14:tracePt t="58162" x="5608638" y="2554288"/>
          <p14:tracePt t="58170" x="5589588" y="2582863"/>
          <p14:tracePt t="58178" x="5561013" y="2638425"/>
          <p14:tracePt t="58186" x="5561013" y="2695575"/>
          <p14:tracePt t="58196" x="5561013" y="2743200"/>
          <p14:tracePt t="58202" x="5551488" y="2800350"/>
          <p14:tracePt t="58211" x="5551488" y="2874963"/>
          <p14:tracePt t="58218" x="5551488" y="2970213"/>
          <p14:tracePt t="58222" x="5551488" y="3084513"/>
          <p14:tracePt t="58234" x="5551488" y="3197225"/>
          <p14:tracePt t="58242" x="5551488" y="3292475"/>
          <p14:tracePt t="58250" x="5551488" y="3395663"/>
          <p14:tracePt t="58258" x="5551488" y="3471863"/>
          <p14:tracePt t="58266" x="5551488" y="3529013"/>
          <p14:tracePt t="58270" x="5551488" y="3556000"/>
          <p14:tracePt t="58282" x="5561013" y="3565525"/>
          <p14:tracePt t="58306" x="5570538" y="3584575"/>
          <p14:tracePt t="58314" x="5570538" y="3594100"/>
          <p14:tracePt t="58323" x="5580063" y="3632200"/>
          <p14:tracePt t="58330" x="5599113" y="3660775"/>
          <p14:tracePt t="58339" x="5637213" y="3727450"/>
          <p14:tracePt t="58347" x="5646738" y="3765550"/>
          <p14:tracePt t="58354" x="5684838" y="3830638"/>
          <p14:tracePt t="58366" x="5732463" y="3916363"/>
          <p14:tracePt t="58375" x="5788025" y="4000500"/>
          <p14:tracePt t="58382" x="5826125" y="4086225"/>
          <p14:tracePt t="58391" x="5873750" y="4152900"/>
          <p14:tracePt t="58398" x="5911850" y="4219575"/>
          <p14:tracePt t="58406" x="5940425" y="4246563"/>
          <p14:tracePt t="58578" x="5969000" y="4246563"/>
          <p14:tracePt t="58595" x="6005513" y="4246563"/>
          <p14:tracePt t="58603" x="6024563" y="4237038"/>
          <p14:tracePt t="58610" x="6043613" y="4229100"/>
          <p14:tracePt t="58626" x="6053138" y="4219575"/>
          <p14:tracePt t="58630" x="6072188" y="4219575"/>
          <p14:tracePt t="58662" x="6072188" y="4210050"/>
          <p14:tracePt t="58670" x="6081713" y="4200525"/>
          <p14:tracePt t="58679" x="6091238" y="4181475"/>
          <p14:tracePt t="58686" x="6100763" y="4162425"/>
          <p14:tracePt t="58690" x="6110288" y="4152900"/>
          <p14:tracePt t="58698" x="6129338" y="4133850"/>
          <p14:tracePt t="58706" x="6129338" y="4105275"/>
          <p14:tracePt t="58714" x="6157913" y="4029075"/>
          <p14:tracePt t="58722" x="6157913" y="3973513"/>
          <p14:tracePt t="58730" x="6167438" y="3906838"/>
          <p14:tracePt t="58738" x="6196013" y="3897313"/>
          <p14:tracePt t="58747" x="6213475" y="3878263"/>
          <p14:tracePt t="58750" x="6223000" y="3830638"/>
          <p14:tracePt t="58763" x="6242050" y="3792538"/>
          <p14:tracePt t="58770" x="6242050" y="3746500"/>
          <p14:tracePt t="58779" x="6242050" y="3717925"/>
          <p14:tracePt t="58786" x="6242050" y="3679825"/>
          <p14:tracePt t="58796" x="6242050" y="3632200"/>
          <p14:tracePt t="58802" x="6242050" y="3594100"/>
          <p14:tracePt t="58811" x="6242050" y="3556000"/>
          <p14:tracePt t="58818" x="6242050" y="3509963"/>
          <p14:tracePt t="58826" x="6242050" y="3462338"/>
          <p14:tracePt t="58834" x="6242050" y="3405188"/>
          <p14:tracePt t="58842" x="6242050" y="3376613"/>
          <p14:tracePt t="58850" x="6232525" y="3328988"/>
          <p14:tracePt t="58858" x="6213475" y="3302000"/>
          <p14:tracePt t="58866" x="6196013" y="3254375"/>
          <p14:tracePt t="58874" x="6138863" y="3168650"/>
          <p14:tracePt t="58882" x="6062663" y="3084513"/>
          <p14:tracePt t="58890" x="5995988" y="3017838"/>
          <p14:tracePt t="58899" x="5911850" y="2941638"/>
          <p14:tracePt t="58906" x="5826125" y="2884488"/>
          <p14:tracePt t="58914" x="5751513" y="2828925"/>
          <p14:tracePt t="58922" x="5684838" y="2790825"/>
          <p14:tracePt t="58930" x="5656263" y="2771775"/>
          <p14:tracePt t="58938" x="5627688" y="2762250"/>
          <p14:tracePt t="58942" x="5608638" y="2752725"/>
          <p14:tracePt t="58954" x="5589588" y="2733675"/>
          <p14:tracePt t="58962" x="5580063" y="2733675"/>
          <p14:tracePt t="58970" x="5570538" y="2733675"/>
          <p14:tracePt t="58979" x="5541963" y="2714625"/>
          <p14:tracePt t="58986" x="5486400" y="2686050"/>
          <p14:tracePt t="58995" x="5448300" y="2676525"/>
          <p14:tracePt t="59002" x="5391150" y="2647950"/>
          <p14:tracePt t="59011" x="5287963" y="2611438"/>
          <p14:tracePt t="59018" x="5192713" y="2582863"/>
          <p14:tracePt t="59026" x="5070475" y="2554288"/>
          <p14:tracePt t="59034" x="4975225" y="2525713"/>
          <p14:tracePt t="59042" x="4946650" y="2525713"/>
          <p14:tracePt t="59050" x="4908550" y="2525713"/>
          <p14:tracePt t="59058" x="4879975" y="2525713"/>
          <p14:tracePt t="59066" x="4860925" y="2544763"/>
          <p14:tracePt t="59075" x="4843463" y="2563813"/>
          <p14:tracePt t="59082" x="4824413" y="2582863"/>
          <p14:tracePt t="59090" x="4814888" y="2620963"/>
          <p14:tracePt t="59098" x="4786313" y="2647950"/>
          <p14:tracePt t="59106" x="4786313" y="2686050"/>
          <p14:tracePt t="59115" x="4767263" y="2724150"/>
          <p14:tracePt t="59123" x="4757738" y="2762250"/>
          <p14:tracePt t="59132" x="4738688" y="2800350"/>
          <p14:tracePt t="59134" x="4719638" y="2874963"/>
          <p14:tracePt t="59147" x="4710113" y="2951163"/>
          <p14:tracePt t="59154" x="4710113" y="3008313"/>
          <p14:tracePt t="59163" x="4710113" y="3055938"/>
          <p14:tracePt t="59170" x="4710113" y="3111500"/>
          <p14:tracePt t="59179" x="4729163" y="3206750"/>
          <p14:tracePt t="59186" x="4757738" y="3328988"/>
          <p14:tracePt t="59196" x="4824413" y="3462338"/>
          <p14:tracePt t="59202" x="4879975" y="3603625"/>
          <p14:tracePt t="59211" x="4956175" y="3727450"/>
          <p14:tracePt t="59218" x="5032375" y="3792538"/>
          <p14:tracePt t="59226" x="5060950" y="3830638"/>
          <p14:tracePt t="59234" x="5070475" y="3830638"/>
          <p14:tracePt t="59290" x="5080000" y="3830638"/>
          <p14:tracePt t="59299" x="5087938" y="3821113"/>
          <p14:tracePt t="59315" x="5106988" y="3811588"/>
          <p14:tracePt t="59323" x="5164138" y="3811588"/>
          <p14:tracePt t="59331" x="5240338" y="3811588"/>
          <p14:tracePt t="59338" x="5287963" y="3821113"/>
          <p14:tracePt t="59347" x="5372100" y="3840163"/>
          <p14:tracePt t="59350" x="5410200" y="3849688"/>
          <p14:tracePt t="59363" x="5457825" y="3868738"/>
          <p14:tracePt t="59370" x="5467350" y="3878263"/>
          <p14:tracePt t="59379" x="5476875" y="3887788"/>
          <p14:tracePt t="59483" x="5486400" y="3878263"/>
          <p14:tracePt t="59490" x="5514975" y="3849688"/>
          <p14:tracePt t="59495" x="5524500" y="3840163"/>
          <p14:tracePt t="59506" x="5524500" y="3830638"/>
          <p14:tracePt t="59514" x="5532438" y="3811588"/>
          <p14:tracePt t="59522" x="5532438" y="3802063"/>
          <p14:tracePt t="59538" x="5541963" y="3802063"/>
          <p14:tracePt t="60076" x="5551488" y="3811588"/>
          <p14:tracePt t="60082" x="5551488" y="3821113"/>
          <p14:tracePt t="60090" x="5551488" y="3840163"/>
          <p14:tracePt t="60098" x="5551488" y="3859213"/>
          <p14:tracePt t="60106" x="5561013" y="3878263"/>
          <p14:tracePt t="60114" x="5561013" y="3916363"/>
          <p14:tracePt t="60122" x="5561013" y="3973513"/>
          <p14:tracePt t="60126" x="5561013" y="4019550"/>
          <p14:tracePt t="60130" x="5561013" y="4086225"/>
          <p14:tracePt t="60138" x="5561013" y="4162425"/>
          <p14:tracePt t="60146" x="5561013" y="4210050"/>
          <p14:tracePt t="60154" x="5561013" y="4246563"/>
          <p14:tracePt t="60162" x="5561013" y="4284663"/>
          <p14:tracePt t="60170" x="5561013" y="4322763"/>
          <p14:tracePt t="60179" x="5561013" y="4341813"/>
          <p14:tracePt t="60186" x="5561013" y="4370388"/>
          <p14:tracePt t="60195" x="5532438" y="4418013"/>
          <p14:tracePt t="60202" x="5532438" y="4427538"/>
          <p14:tracePt t="60210" x="5532438" y="4464050"/>
          <p14:tracePt t="60218" x="5532438" y="4492625"/>
          <p14:tracePt t="60226" x="5532438" y="4540250"/>
          <p14:tracePt t="60238" x="5532438" y="4568825"/>
          <p14:tracePt t="60247" x="5532438" y="4606925"/>
          <p14:tracePt t="60254" x="5532438" y="4635500"/>
          <p14:tracePt t="60258" x="5532438" y="4654550"/>
          <p14:tracePt t="60266" x="5532438" y="4691063"/>
          <p14:tracePt t="60274" x="5532438" y="4710113"/>
          <p14:tracePt t="60311" x="5541963" y="4710113"/>
          <p14:tracePt t="60331" x="5551488" y="4710113"/>
          <p14:tracePt t="60339" x="5570538" y="4700588"/>
          <p14:tracePt t="60348" x="5580063" y="4691063"/>
          <p14:tracePt t="60355" x="5589588" y="4683125"/>
          <p14:tracePt t="60364" x="5599113" y="4664075"/>
          <p14:tracePt t="60370" x="5608638" y="4654550"/>
          <p14:tracePt t="60480" x="5608638" y="4645025"/>
          <p14:tracePt t="60486" x="5618163" y="4645025"/>
          <p14:tracePt t="60495" x="5637213" y="4645025"/>
          <p14:tracePt t="60502" x="5646738" y="4645025"/>
          <p14:tracePt t="60510" x="5675313" y="4645025"/>
          <p14:tracePt t="60518" x="5703888" y="4645025"/>
          <p14:tracePt t="60526" x="5732463" y="4645025"/>
          <p14:tracePt t="60530" x="5759450" y="4645025"/>
          <p14:tracePt t="60538" x="5835650" y="4645025"/>
          <p14:tracePt t="60546" x="5854700" y="4645025"/>
          <p14:tracePt t="60554" x="5930900" y="4645025"/>
          <p14:tracePt t="60562" x="5959475" y="4645025"/>
          <p14:tracePt t="60570" x="5978525" y="4645025"/>
          <p14:tracePt t="60579" x="5986463" y="4645025"/>
          <p14:tracePt t="60582" x="5995988" y="4645025"/>
          <p14:tracePt t="60596" x="6005513" y="4635500"/>
          <p14:tracePt t="60602" x="6034088" y="4616450"/>
          <p14:tracePt t="60610" x="6034088" y="4568825"/>
          <p14:tracePt t="60618" x="6034088" y="4530725"/>
          <p14:tracePt t="60626" x="6034088" y="4483100"/>
          <p14:tracePt t="60634" x="6034088" y="4456113"/>
          <p14:tracePt t="60643" x="6053138" y="4408488"/>
          <p14:tracePt t="60650" x="6062663" y="4379913"/>
          <p14:tracePt t="60654" x="6072188" y="4360863"/>
          <p14:tracePt t="60666" x="6081713" y="4351338"/>
          <p14:tracePt t="60675" x="6091238" y="4332288"/>
          <p14:tracePt t="60682" x="6119813" y="4303713"/>
          <p14:tracePt t="60690" x="6119813" y="4294188"/>
          <p14:tracePt t="60698" x="6138863" y="4265613"/>
          <p14:tracePt t="60706" x="6148388" y="4256088"/>
          <p14:tracePt t="60715" x="6157913" y="4237038"/>
          <p14:tracePt t="60722" x="6176963" y="4210050"/>
          <p14:tracePt t="60731" x="6176963" y="4191000"/>
          <p14:tracePt t="60738" x="6186488" y="4181475"/>
          <p14:tracePt t="60746" x="6196013" y="4162425"/>
          <p14:tracePt t="60754" x="6205538" y="4152900"/>
          <p14:tracePt t="60762" x="6205538" y="4143375"/>
          <p14:tracePt t="60779" x="6205538" y="4133850"/>
          <p14:tracePt t="60786" x="6223000" y="4105275"/>
          <p14:tracePt t="60796" x="6223000" y="4086225"/>
          <p14:tracePt t="60803" x="6232525" y="4057650"/>
          <p14:tracePt t="60811" x="6270625" y="4019550"/>
          <p14:tracePt t="60818" x="6280150" y="3973513"/>
          <p14:tracePt t="60827" x="6299200" y="3944938"/>
          <p14:tracePt t="60835" x="6318250" y="3887788"/>
          <p14:tracePt t="60843" x="6337300" y="3802063"/>
          <p14:tracePt t="60847" x="6346825" y="3727450"/>
          <p14:tracePt t="60859" x="6365875" y="3660775"/>
          <p14:tracePt t="60867" x="6365875" y="3584575"/>
          <p14:tracePt t="60874" x="6365875" y="3556000"/>
          <p14:tracePt t="60882" x="6365875" y="3500438"/>
          <p14:tracePt t="60891" x="6365875" y="3424238"/>
          <p14:tracePt t="60899" x="6356350" y="3357563"/>
          <p14:tracePt t="60907" x="6337300" y="3302000"/>
          <p14:tracePt t="60915" x="6308725" y="3263900"/>
          <p14:tracePt t="60923" x="6289675" y="3225800"/>
          <p14:tracePt t="60932" x="6270625" y="3197225"/>
          <p14:tracePt t="60938" x="6251575" y="3168650"/>
          <p14:tracePt t="60947" x="6242050" y="3149600"/>
          <p14:tracePt t="60955" x="6223000" y="3121025"/>
          <p14:tracePt t="60964" x="6213475" y="3101975"/>
          <p14:tracePt t="60971" x="6186488" y="3065463"/>
          <p14:tracePt t="60980" x="6148388" y="3017838"/>
          <p14:tracePt t="60987" x="6119813" y="2989263"/>
          <p14:tracePt t="60996" x="6053138" y="2941638"/>
          <p14:tracePt t="61002" x="5995988" y="2903538"/>
          <p14:tracePt t="61010" x="5930900" y="2865438"/>
          <p14:tracePt t="61019" x="5864225" y="2828925"/>
          <p14:tracePt t="61027" x="5816600" y="2809875"/>
          <p14:tracePt t="61034" x="5778500" y="2790825"/>
          <p14:tracePt t="61038" x="5759450" y="2790825"/>
          <p14:tracePt t="61050" x="5751513" y="2790825"/>
          <p14:tracePt t="61058" x="5732463" y="2790825"/>
          <p14:tracePt t="61066" x="5722938" y="2790825"/>
          <p14:tracePt t="61074" x="5713413" y="2790825"/>
          <p14:tracePt t="61090" x="5684838" y="2790825"/>
          <p14:tracePt t="61098" x="5675313" y="2790825"/>
          <p14:tracePt t="61106" x="5656263" y="2790825"/>
          <p14:tracePt t="61114" x="5646738" y="2790825"/>
          <p14:tracePt t="61123" x="5618163" y="2790825"/>
          <p14:tracePt t="61131" x="5580063" y="2790825"/>
          <p14:tracePt t="61138" x="5532438" y="2790825"/>
          <p14:tracePt t="61146" x="5505450" y="2790825"/>
          <p14:tracePt t="61155" x="5467350" y="2790825"/>
          <p14:tracePt t="61163" x="5419725" y="2790825"/>
          <p14:tracePt t="61171" x="5391150" y="2790825"/>
          <p14:tracePt t="61179" x="5381625" y="2790825"/>
          <p14:tracePt t="61186" x="5362575" y="2790825"/>
          <p14:tracePt t="61196" x="5353050" y="2790825"/>
          <p14:tracePt t="61203" x="5343525" y="2790825"/>
          <p14:tracePt t="61210" x="5334000" y="2790825"/>
          <p14:tracePt t="61218" x="5314950" y="2790825"/>
          <p14:tracePt t="61226" x="5305425" y="2790825"/>
          <p14:tracePt t="61231" x="5278438" y="2809875"/>
          <p14:tracePt t="61243" x="5259388" y="2828925"/>
          <p14:tracePt t="61250" x="5230813" y="2865438"/>
          <p14:tracePt t="61258" x="5192713" y="2894013"/>
          <p14:tracePt t="61266" x="5173663" y="2932113"/>
          <p14:tracePt t="61274" x="5164138" y="2960688"/>
          <p14:tracePt t="61279" x="5154613" y="3008313"/>
          <p14:tracePt t="61290" x="5145088" y="3036888"/>
          <p14:tracePt t="61299" x="5126038" y="3055938"/>
          <p14:tracePt t="61306" x="5126038" y="3084513"/>
          <p14:tracePt t="61316" x="5116513" y="3101975"/>
          <p14:tracePt t="61322" x="5097463" y="3130550"/>
          <p14:tracePt t="61331" x="5097463" y="3140075"/>
          <p14:tracePt t="61338" x="5097463" y="3149600"/>
          <p14:tracePt t="61346" x="5080000" y="3178175"/>
          <p14:tracePt t="61354" x="5070475" y="3197225"/>
          <p14:tracePt t="61364" x="5060950" y="3206750"/>
          <p14:tracePt t="61370" x="5060950" y="3216275"/>
          <p14:tracePt t="61379" x="5051425" y="3235325"/>
          <p14:tracePt t="61386" x="5022850" y="3254375"/>
          <p14:tracePt t="61396" x="5022850" y="3263900"/>
          <p14:tracePt t="61402" x="5022850" y="3282950"/>
          <p14:tracePt t="61410" x="5003800" y="3319463"/>
          <p14:tracePt t="61418" x="5003800" y="3338513"/>
          <p14:tracePt t="61422" x="5003800" y="3386138"/>
          <p14:tracePt t="61434" x="5003800" y="3424238"/>
          <p14:tracePt t="61443" x="5003800" y="3481388"/>
          <p14:tracePt t="61450" x="5003800" y="3538538"/>
          <p14:tracePt t="61459" x="5003800" y="3575050"/>
          <p14:tracePt t="61466" x="5003800" y="3622675"/>
          <p14:tracePt t="61474" x="5003800" y="3670300"/>
          <p14:tracePt t="61482" x="5003800" y="3698875"/>
          <p14:tracePt t="61490" x="5022850" y="3756025"/>
          <p14:tracePt t="61498" x="5032375" y="3792538"/>
          <p14:tracePt t="61506" x="5051425" y="3821113"/>
          <p14:tracePt t="61522" x="5070475" y="3840163"/>
          <p14:tracePt t="61531" x="5080000" y="3859213"/>
          <p14:tracePt t="61538" x="5097463" y="3878263"/>
          <p14:tracePt t="61546" x="5126038" y="3916363"/>
          <p14:tracePt t="61554" x="5154613" y="3963988"/>
          <p14:tracePt t="61563" x="5173663" y="3983038"/>
          <p14:tracePt t="61570" x="5221288" y="4029075"/>
          <p14:tracePt t="61578" x="5278438" y="4076700"/>
          <p14:tracePt t="61586" x="5324475" y="4133850"/>
          <p14:tracePt t="61595" x="5343525" y="4152900"/>
          <p14:tracePt t="61602" x="5410200" y="4229100"/>
          <p14:tracePt t="61611" x="5486400" y="4284663"/>
          <p14:tracePt t="61615" x="5532438" y="4332288"/>
          <p14:tracePt t="61627" x="5580063" y="4389438"/>
          <p14:tracePt t="61634" x="5646738" y="4427538"/>
          <p14:tracePt t="61642" x="5684838" y="4456113"/>
          <p14:tracePt t="61650" x="5703888" y="4456113"/>
          <p14:tracePt t="61698" x="5713413" y="4456113"/>
          <p14:tracePt t="61716" x="5732463" y="4456113"/>
          <p14:tracePt t="61730" x="5759450" y="4427538"/>
          <p14:tracePt t="61746" x="5768975" y="4427538"/>
          <p14:tracePt t="61754" x="5797550" y="4427538"/>
          <p14:tracePt t="61758" x="5807075" y="4427538"/>
          <p14:tracePt t="61770" x="5826125" y="4427538"/>
          <p14:tracePt t="61779" x="5845175" y="4427538"/>
          <p14:tracePt t="61786" x="5873750" y="4427538"/>
          <p14:tracePt t="61796" x="5883275" y="4427538"/>
          <p14:tracePt t="61802" x="5902325" y="4427538"/>
          <p14:tracePt t="61810" x="5930900" y="4408488"/>
          <p14:tracePt t="61818" x="5940425" y="4408488"/>
          <p14:tracePt t="61826" x="5969000" y="4398963"/>
          <p14:tracePt t="61834" x="5978525" y="4389438"/>
          <p14:tracePt t="61843" x="6005513" y="4370388"/>
          <p14:tracePt t="61850" x="6015038" y="4351338"/>
          <p14:tracePt t="61859" x="6043613" y="4322763"/>
          <p14:tracePt t="61866" x="6062663" y="4303713"/>
          <p14:tracePt t="61874" x="6091238" y="4256088"/>
          <p14:tracePt t="61883" x="6100763" y="4237038"/>
          <p14:tracePt t="61891" x="6100763" y="4229100"/>
          <p14:tracePt t="61898" x="6100763" y="4210050"/>
          <p14:tracePt t="62038" x="6100763" y="4229100"/>
          <p14:tracePt t="62046" x="6100763" y="4275138"/>
          <p14:tracePt t="62054" x="6100763" y="4303713"/>
          <p14:tracePt t="62058" x="6100763" y="4351338"/>
          <p14:tracePt t="62066" x="6100763" y="4379913"/>
          <p14:tracePt t="62074" x="6100763" y="4418013"/>
          <p14:tracePt t="62082" x="6100763" y="4464050"/>
          <p14:tracePt t="62090" x="6100763" y="4483100"/>
          <p14:tracePt t="62098" x="6100763" y="4492625"/>
          <p14:tracePt t="62106" x="6100763" y="4502150"/>
          <p14:tracePt t="62115" x="6100763" y="4511675"/>
          <p14:tracePt t="62131" x="6100763" y="4521200"/>
          <p14:tracePt t="62422" x="6100763" y="4511675"/>
          <p14:tracePt t="62442" x="6119813" y="4483100"/>
          <p14:tracePt t="62451" x="6119813" y="4473575"/>
          <p14:tracePt t="62459" x="6129338" y="4437063"/>
          <p14:tracePt t="62466" x="6138863" y="4389438"/>
          <p14:tracePt t="62474" x="6138863" y="4360863"/>
          <p14:tracePt t="62479" x="6138863" y="4332288"/>
          <p14:tracePt t="62490" x="6138863" y="4284663"/>
          <p14:tracePt t="62499" x="6138863" y="4256088"/>
          <p14:tracePt t="62506" x="6138863" y="4219575"/>
          <p14:tracePt t="62515" x="6138863" y="4191000"/>
          <p14:tracePt t="62522" x="6138863" y="4181475"/>
          <p14:tracePt t="62531" x="6138863" y="4152900"/>
          <p14:tracePt t="62538" x="6138863" y="4124325"/>
          <p14:tracePt t="62547" x="6138863" y="4105275"/>
          <p14:tracePt t="62554" x="6148388" y="4057650"/>
          <p14:tracePt t="62563" x="6148388" y="4029075"/>
          <p14:tracePt t="62570" x="6148388" y="4000500"/>
          <p14:tracePt t="62575" x="6148388" y="3973513"/>
          <p14:tracePt t="62586" x="6148388" y="3935413"/>
          <p14:tracePt t="62596" x="6148388" y="3906838"/>
          <p14:tracePt t="62602" x="6148388" y="3897313"/>
          <p14:tracePt t="62610" x="6148388" y="3878263"/>
          <p14:tracePt t="62732" x="6157913" y="3878263"/>
          <p14:tracePt t="63019" x="6148388" y="3897313"/>
          <p14:tracePt t="63035" x="6129338" y="3906838"/>
          <p14:tracePt t="63043" x="6119813" y="3906838"/>
          <p14:tracePt t="63059" x="6100763" y="3906838"/>
          <p14:tracePt t="63067" x="6091238" y="3906838"/>
          <p14:tracePt t="63075" x="6081713" y="3916363"/>
          <p14:tracePt t="63098" x="6072188" y="3925888"/>
          <p14:tracePt t="63119" x="6062663" y="3935413"/>
          <p14:tracePt t="63187" x="6043613" y="3954463"/>
          <p14:tracePt t="63195" x="6034088" y="3973513"/>
          <p14:tracePt t="63219" x="6034088" y="3992563"/>
          <p14:tracePt t="63226" x="6034088" y="4000500"/>
          <p14:tracePt t="63235" x="6024563" y="4000500"/>
          <p14:tracePt t="63246" x="6024563" y="4010025"/>
          <p14:tracePt t="63255" x="6024563" y="4019550"/>
          <p14:tracePt t="63262" x="6015038" y="4029075"/>
          <p14:tracePt t="63271" x="6005513" y="4038600"/>
          <p14:tracePt t="63426" x="6005513" y="4029075"/>
          <p14:tracePt t="63447" x="6005513" y="4010025"/>
          <p14:tracePt t="63499" x="6005513" y="4000500"/>
          <p14:tracePt t="63523" x="6005513" y="3983038"/>
          <p14:tracePt t="63531" x="6005513" y="3963988"/>
          <p14:tracePt t="63538" x="6005513" y="3944938"/>
          <p14:tracePt t="63546" x="6005513" y="3925888"/>
          <p14:tracePt t="63554" x="6005513" y="3906838"/>
          <p14:tracePt t="63570" x="6005513" y="3878263"/>
          <p14:tracePt t="63586" x="6005513" y="3859213"/>
          <p14:tracePt t="63669" x="6005513" y="3849688"/>
          <p14:tracePt t="63677" x="6005513" y="3830638"/>
          <p14:tracePt t="63692" x="6005513" y="3821113"/>
          <p14:tracePt t="63701" x="6005513" y="3792538"/>
          <p14:tracePt t="63766" x="6005513" y="3783013"/>
          <p14:tracePt t="63786" x="6005513" y="3773488"/>
          <p14:tracePt t="63795" x="6005513" y="3765550"/>
          <p14:tracePt t="63798" x="6005513" y="3746500"/>
          <p14:tracePt t="63806" x="5995988" y="3736975"/>
          <p14:tracePt t="63814" x="5986463" y="3708400"/>
          <p14:tracePt t="63818" x="5978525" y="3689350"/>
          <p14:tracePt t="63826" x="5978525" y="3660775"/>
          <p14:tracePt t="63834" x="5959475" y="3632200"/>
          <p14:tracePt t="63842" x="5921375" y="3584575"/>
          <p14:tracePt t="63846" x="5892800" y="3538538"/>
          <p14:tracePt t="63850" x="5883275" y="3519488"/>
          <p14:tracePt t="63858" x="5864225" y="3490913"/>
          <p14:tracePt t="63874" x="5854700" y="3481388"/>
          <p14:tracePt t="63955" x="5854700" y="3471863"/>
          <p14:tracePt t="64013" x="5854700" y="3462338"/>
          <p14:tracePt t="64058" x="5845175" y="3452813"/>
          <p14:tracePt t="64098" x="5845175" y="3443288"/>
          <p14:tracePt t="64107" x="5826125" y="3424238"/>
          <p14:tracePt t="64115" x="5788025" y="3405188"/>
          <p14:tracePt t="64122" x="5759450" y="3376613"/>
          <p14:tracePt t="64131" x="5741988" y="3367088"/>
          <p14:tracePt t="64134" x="5732463" y="3357563"/>
          <p14:tracePt t="64146" x="5722938" y="3348038"/>
          <p14:tracePt t="64154" x="5713413" y="3348038"/>
          <p14:tracePt t="64164" x="5703888" y="3348038"/>
          <p14:tracePt t="64243" x="5703888" y="3338513"/>
          <p14:tracePt t="64274" x="5694363" y="3328988"/>
          <p14:tracePt t="64338" x="5684838" y="3328988"/>
          <p14:tracePt t="64346" x="5665788" y="3319463"/>
          <p14:tracePt t="64354" x="5618163" y="3292475"/>
          <p14:tracePt t="64374" x="5599113" y="3292475"/>
          <p14:tracePt t="64387" x="5570538" y="3273425"/>
          <p14:tracePt t="64399" x="5561013" y="3273425"/>
          <p14:tracePt t="64407" x="5551488" y="3273425"/>
          <p14:tracePt t="64487" x="5524500" y="3273425"/>
          <p14:tracePt t="64495" x="5514975" y="3263900"/>
          <p14:tracePt t="64506" x="5505450" y="3263900"/>
          <p14:tracePt t="64570" x="5495925" y="3263900"/>
          <p14:tracePt t="64579" x="5476875" y="3263900"/>
          <p14:tracePt t="64603" x="5467350" y="3263900"/>
          <p14:tracePt t="64611" x="5448300" y="3263900"/>
          <p14:tracePt t="64616" x="5429250" y="3263900"/>
          <p14:tracePt t="64619" x="5419725" y="3263900"/>
          <p14:tracePt t="64622" x="5391150" y="3273425"/>
          <p14:tracePt t="64631" x="5391150" y="3282950"/>
          <p14:tracePt t="64639" x="5372100" y="3282950"/>
          <p14:tracePt t="64647" x="5362575" y="3282950"/>
          <p14:tracePt t="64655" x="5353050" y="3282950"/>
          <p14:tracePt t="64663" x="5343525" y="3292475"/>
          <p14:tracePt t="64680" x="5324475" y="3302000"/>
          <p14:tracePt t="64699" x="5305425" y="3311525"/>
          <p14:tracePt t="64706" x="5297488" y="3311525"/>
          <p14:tracePt t="64714" x="5278438" y="3319463"/>
          <p14:tracePt t="64723" x="5259388" y="3328988"/>
          <p14:tracePt t="64742" x="5249863" y="3328988"/>
          <p14:tracePt t="64746" x="5230813" y="3338513"/>
          <p14:tracePt t="64754" x="5221288" y="3348038"/>
          <p14:tracePt t="64763" x="5211763" y="3357563"/>
          <p14:tracePt t="64786" x="5202238" y="3367088"/>
          <p14:tracePt t="64802" x="5192713" y="3367088"/>
          <p14:tracePt t="64823" x="5183188" y="3376613"/>
          <p14:tracePt t="64826" x="5164138" y="3376613"/>
          <p14:tracePt t="64842" x="5154613" y="3376613"/>
          <p14:tracePt t="64850" x="5145088" y="3386138"/>
          <p14:tracePt t="64858" x="5135563" y="3395663"/>
          <p14:tracePt t="64866" x="5126038" y="3405188"/>
          <p14:tracePt t="64879" x="5116513" y="3414713"/>
          <p14:tracePt t="64886" x="5106988" y="3424238"/>
          <p14:tracePt t="64902" x="5097463" y="3433763"/>
          <p14:tracePt t="64911" x="5097463" y="3443288"/>
          <p14:tracePt t="64918" x="5087938" y="3443288"/>
          <p14:tracePt t="64934" x="5080000" y="3462338"/>
          <p14:tracePt t="64938" x="5080000" y="3471863"/>
          <p14:tracePt t="64946" x="5080000" y="3481388"/>
          <p14:tracePt t="64954" x="5080000" y="3490913"/>
          <p14:tracePt t="64962" x="5080000" y="3500438"/>
          <p14:tracePt t="64970" x="5080000" y="3509963"/>
          <p14:tracePt t="64979" x="5080000" y="3519488"/>
          <p14:tracePt t="65010" x="5080000" y="3538538"/>
          <p14:tracePt t="65014" x="5080000" y="3546475"/>
          <p14:tracePt t="65018" x="5080000" y="3556000"/>
          <p14:tracePt t="65023" x="5080000" y="3575050"/>
          <p14:tracePt t="65031" x="5080000" y="3594100"/>
          <p14:tracePt t="65043" x="5080000" y="3603625"/>
          <p14:tracePt t="65074" x="5080000" y="3622675"/>
          <p14:tracePt t="65095" x="5080000" y="3632200"/>
          <p14:tracePt t="65102" x="5080000" y="3660775"/>
          <p14:tracePt t="65106" x="5097463" y="3679825"/>
          <p14:tracePt t="65111" x="5097463" y="3708400"/>
          <p14:tracePt t="65114" x="5126038" y="3746500"/>
          <p14:tracePt t="65118" x="5126038" y="3756025"/>
          <p14:tracePt t="65127" x="5135563" y="3756025"/>
          <p14:tracePt t="65131" x="5135563" y="3765550"/>
          <p14:tracePt t="65134" x="5135563" y="3783013"/>
          <p14:tracePt t="65143" x="5145088" y="3792538"/>
          <p14:tracePt t="65203" x="5154613" y="3802063"/>
          <p14:tracePt t="65219" x="5164138" y="3821113"/>
          <p14:tracePt t="65227" x="5173663" y="3840163"/>
          <p14:tracePt t="65235" x="5183188" y="3859213"/>
          <p14:tracePt t="65242" x="5192713" y="3887788"/>
          <p14:tracePt t="65250" x="5221288" y="3916363"/>
          <p14:tracePt t="65258" x="5221288" y="3925888"/>
          <p14:tracePt t="65266" x="5230813" y="3944938"/>
          <p14:tracePt t="65274" x="5240338" y="3954463"/>
          <p14:tracePt t="65282" x="5240338" y="3963988"/>
          <p14:tracePt t="65286" x="5249863" y="3983038"/>
          <p14:tracePt t="65299" x="5268913" y="4000500"/>
          <p14:tracePt t="65371" x="5278438" y="4010025"/>
          <p14:tracePt t="65420" x="5287963" y="4019550"/>
          <p14:tracePt t="65428" x="5297488" y="4019550"/>
          <p14:tracePt t="65434" x="5314950" y="4038600"/>
          <p14:tracePt t="65442" x="5334000" y="4048125"/>
          <p14:tracePt t="65450" x="5353050" y="4076700"/>
          <p14:tracePt t="65458" x="5381625" y="4086225"/>
          <p14:tracePt t="65466" x="5429250" y="4114800"/>
          <p14:tracePt t="65474" x="5476875" y="4152900"/>
          <p14:tracePt t="65482" x="5514975" y="4181475"/>
          <p14:tracePt t="65490" x="5541963" y="4191000"/>
          <p14:tracePt t="65498" x="5589588" y="4219575"/>
          <p14:tracePt t="65611" x="5608638" y="4219575"/>
          <p14:tracePt t="65618" x="5627688" y="4219575"/>
          <p14:tracePt t="65634" x="5637213" y="4219575"/>
          <p14:tracePt t="65650" x="5656263" y="4219575"/>
          <p14:tracePt t="65658" x="5675313" y="4210050"/>
          <p14:tracePt t="65674" x="5684838" y="4210050"/>
          <p14:tracePt t="65690" x="5703888" y="4191000"/>
          <p14:tracePt t="65698" x="5713413" y="4181475"/>
          <p14:tracePt t="65706" x="5722938" y="4171950"/>
          <p14:tracePt t="65714" x="5722938" y="4162425"/>
          <p14:tracePt t="65722" x="5722938" y="4152900"/>
          <p14:tracePt t="65730" x="5732463" y="4124325"/>
          <p14:tracePt t="65746" x="5732463" y="4114800"/>
          <p14:tracePt t="65754" x="5741988" y="4105275"/>
          <p14:tracePt t="65803" x="5751513" y="4095750"/>
          <p14:tracePt t="65811" x="5759450" y="4086225"/>
          <p14:tracePt t="65827" x="5759450" y="4076700"/>
          <p14:tracePt t="65839" x="5768975" y="4067175"/>
          <p14:tracePt t="65859" x="5778500" y="4057650"/>
          <p14:tracePt t="65867" x="5788025" y="4048125"/>
          <p14:tracePt t="65875" x="5797550" y="4048125"/>
          <p14:tracePt t="65882" x="5797550" y="4038600"/>
          <p14:tracePt t="65896" x="5807075" y="4019550"/>
          <p14:tracePt t="65898" x="5807075" y="4010025"/>
          <p14:tracePt t="65906" x="5816600" y="3983038"/>
          <p14:tracePt t="65914" x="5826125" y="3973513"/>
          <p14:tracePt t="65931" x="5826125" y="3963988"/>
          <p14:tracePt t="65970" x="5826125" y="3954463"/>
          <p14:tracePt t="65986" x="5826125" y="3935413"/>
          <p14:tracePt t="65996" x="5826125" y="3925888"/>
          <p14:tracePt t="66003" x="5826125" y="3916363"/>
          <p14:tracePt t="66011" x="5826125" y="3906838"/>
          <p14:tracePt t="66018" x="5826125" y="3897313"/>
          <p14:tracePt t="66027" x="5826125" y="3887788"/>
          <p14:tracePt t="66043" x="5826125" y="3849688"/>
          <p14:tracePt t="66058" x="5826125" y="3840163"/>
          <p14:tracePt t="66066" x="5826125" y="3830638"/>
          <p14:tracePt t="66123" x="5826125" y="3811588"/>
          <p14:tracePt t="66138" x="5807075" y="3783013"/>
          <p14:tracePt t="66146" x="5797550" y="3746500"/>
          <p14:tracePt t="66154" x="5788025" y="3717925"/>
          <p14:tracePt t="66162" x="5768975" y="3689350"/>
          <p14:tracePt t="66170" x="5759450" y="3651250"/>
          <p14:tracePt t="66179" x="5732463" y="3622675"/>
          <p14:tracePt t="66186" x="5713413" y="3594100"/>
          <p14:tracePt t="66196" x="5703888" y="3584575"/>
          <p14:tracePt t="66198" x="5703888" y="3575050"/>
          <p14:tracePt t="66210" x="5694363" y="3556000"/>
          <p14:tracePt t="66282" x="5684838" y="3538538"/>
          <p14:tracePt t="66291" x="5675313" y="3509963"/>
          <p14:tracePt t="66299" x="5656263" y="3490913"/>
          <p14:tracePt t="66307" x="5646738" y="3462338"/>
          <p14:tracePt t="66323" x="5637213" y="3452813"/>
          <p14:tracePt t="66408" x="5637213" y="3443288"/>
          <p14:tracePt t="66417" x="5627688" y="3433763"/>
          <p14:tracePt t="66427" x="5627688" y="3424238"/>
          <p14:tracePt t="66435" x="5618163" y="3405188"/>
          <p14:tracePt t="66443" x="5618163" y="3395663"/>
          <p14:tracePt t="66458" x="5608638" y="3386138"/>
          <p14:tracePt t="66506" x="5599113" y="3376613"/>
          <p14:tracePt t="66627" x="5589588" y="3367088"/>
          <p14:tracePt t="66643" x="5580063" y="3357563"/>
          <p14:tracePt t="66666" x="5570538" y="3357563"/>
          <p14:tracePt t="66674" x="5551488" y="3348038"/>
          <p14:tracePt t="66682" x="5524500" y="3328988"/>
          <p14:tracePt t="66691" x="5514975" y="3328988"/>
          <p14:tracePt t="66699" x="5505450" y="3328988"/>
          <p14:tracePt t="66715" x="5505450" y="3319463"/>
          <p14:tracePt t="66811" x="5495925" y="3319463"/>
          <p14:tracePt t="66820" x="5467350" y="3319463"/>
          <p14:tracePt t="66835" x="5448300" y="3311525"/>
          <p14:tracePt t="66842" x="5438775" y="3311525"/>
          <p14:tracePt t="66850" x="5429250" y="3311525"/>
          <p14:tracePt t="66915" x="5410200" y="3311525"/>
          <p14:tracePt t="66931" x="5391150" y="3311525"/>
          <p14:tracePt t="66947" x="5372100" y="3311525"/>
          <p14:tracePt t="66962" x="5362575" y="3319463"/>
          <p14:tracePt t="66966" x="5343525" y="3319463"/>
          <p14:tracePt t="66979" x="5334000" y="3328988"/>
          <p14:tracePt t="67002" x="5324475" y="3338513"/>
          <p14:tracePt t="67026" x="5314950" y="3338513"/>
          <p14:tracePt t="67050" x="5314950" y="3357563"/>
          <p14:tracePt t="67058" x="5305425" y="3367088"/>
          <p14:tracePt t="67074" x="5305425" y="3376613"/>
          <p14:tracePt t="67082" x="5305425" y="3386138"/>
          <p14:tracePt t="67098" x="5305425" y="3395663"/>
          <p14:tracePt t="67106" x="5305425" y="3405188"/>
          <p14:tracePt t="67122" x="5305425" y="3424238"/>
          <p14:tracePt t="67131" x="5305425" y="3433763"/>
          <p14:tracePt t="67138" x="5314950" y="3443288"/>
          <p14:tracePt t="67195" x="5314950" y="3452813"/>
          <p14:tracePt t="67203" x="5324475" y="3462338"/>
          <p14:tracePt t="67211" x="5324475" y="3481388"/>
          <p14:tracePt t="67218" x="5334000" y="3481388"/>
          <p14:tracePt t="67227" x="5343525" y="3509963"/>
          <p14:tracePt t="67235" x="5353050" y="3529013"/>
          <p14:tracePt t="67243" x="5372100" y="3556000"/>
          <p14:tracePt t="67259" x="5381625" y="3584575"/>
          <p14:tracePt t="67266" x="5391150" y="3594100"/>
          <p14:tracePt t="67315" x="5391150" y="3603625"/>
          <p14:tracePt t="67434" x="5391150" y="3613150"/>
          <p14:tracePt t="67442" x="5400675" y="3622675"/>
          <p14:tracePt t="67466" x="5400675" y="3641725"/>
          <p14:tracePt t="67493" x="5400675" y="3651250"/>
          <p14:tracePt t="67501" x="5400675" y="3660775"/>
          <p14:tracePt t="67516" x="5400675" y="3670300"/>
          <p14:tracePt t="67524" x="5410200" y="3670300"/>
          <p14:tracePt t="67539" x="5410200" y="3679825"/>
          <p14:tracePt t="67575" x="5410200" y="3689350"/>
          <p14:tracePt t="67582" x="5410200" y="3698875"/>
          <p14:tracePt t="67591" x="5410200" y="3708400"/>
          <p14:tracePt t="67598" x="5410200" y="3727450"/>
          <p14:tracePt t="67607" x="5410200" y="3746500"/>
          <p14:tracePt t="67610" x="5410200" y="3773488"/>
          <p14:tracePt t="67618" x="5410200" y="3783013"/>
          <p14:tracePt t="67626" x="5410200" y="3811588"/>
          <p14:tracePt t="67650" x="5410200" y="3821113"/>
          <p14:tracePt t="67699" x="5410200" y="3830638"/>
          <p14:tracePt t="67715" x="5410200" y="3840163"/>
          <p14:tracePt t="67722" x="5410200" y="3849688"/>
          <p14:tracePt t="67731" x="5410200" y="3859213"/>
          <p14:tracePt t="67746" x="5410200" y="3868738"/>
          <p14:tracePt t="67754" x="5410200" y="3878263"/>
          <p14:tracePt t="67763" x="5410200" y="3887788"/>
          <p14:tracePt t="67770" x="5410200" y="3897313"/>
          <p14:tracePt t="67780" x="5410200" y="3906838"/>
          <p14:tracePt t="67796" x="5410200" y="3916363"/>
          <p14:tracePt t="67802" x="5410200" y="3925888"/>
          <p14:tracePt t="67818" x="5410200" y="3944938"/>
          <p14:tracePt t="67826" x="5410200" y="3954463"/>
          <p14:tracePt t="67834" x="5410200" y="3973513"/>
          <p14:tracePt t="67842" x="5410200" y="3992563"/>
          <p14:tracePt t="67850" x="5410200" y="4000500"/>
          <p14:tracePt t="67858" x="5410200" y="4019550"/>
          <p14:tracePt t="67874" x="5410200" y="4029075"/>
          <p14:tracePt t="67940" x="5410200" y="4038600"/>
          <p14:tracePt t="68035" x="5410200" y="4048125"/>
          <p14:tracePt t="68180" x="5410200" y="4057650"/>
          <p14:tracePt t="68189" x="5419725" y="4057650"/>
          <p14:tracePt t="68197" x="5429250" y="4067175"/>
          <p14:tracePt t="68212" x="5448300" y="4067175"/>
          <p14:tracePt t="68227" x="5457825" y="4067175"/>
          <p14:tracePt t="68231" x="5467350" y="4067175"/>
          <p14:tracePt t="68234" x="5476875" y="4067175"/>
          <p14:tracePt t="68250" x="5486400" y="4067175"/>
          <p14:tracePt t="68274" x="5495925" y="4057650"/>
          <p14:tracePt t="68298" x="5505450" y="4048125"/>
          <p14:tracePt t="68331" x="5524500" y="4048125"/>
          <p14:tracePt t="68347" x="5541963" y="4048125"/>
          <p14:tracePt t="68355" x="5551488" y="4048125"/>
          <p14:tracePt t="68358" x="5561013" y="4048125"/>
          <p14:tracePt t="68366" x="5580063" y="4048125"/>
          <p14:tracePt t="68382" x="5599113" y="4038600"/>
          <p14:tracePt t="68427" x="5608638" y="4038600"/>
          <p14:tracePt t="68443" x="5618163" y="4038600"/>
          <p14:tracePt t="68451" x="5637213" y="4038600"/>
          <p14:tracePt t="68459" x="5656263" y="4038600"/>
          <p14:tracePt t="68466" x="5675313" y="4038600"/>
          <p14:tracePt t="68474" x="5694363" y="4019550"/>
          <p14:tracePt t="68538" x="5713413" y="4019550"/>
          <p14:tracePt t="68546" x="5722938" y="4010025"/>
          <p14:tracePt t="68554" x="5732463" y="4000500"/>
          <p14:tracePt t="68563" x="5741988" y="3992563"/>
          <p14:tracePt t="68571" x="5751513" y="3992563"/>
          <p14:tracePt t="68580" x="5759450" y="3983038"/>
          <p14:tracePt t="68595" x="5778500" y="3973513"/>
          <p14:tracePt t="68599" x="5788025" y="3963988"/>
          <p14:tracePt t="68610" x="5797550" y="3954463"/>
          <p14:tracePt t="68622" x="5816600" y="3954463"/>
          <p14:tracePt t="68638" x="5826125" y="3925888"/>
          <p14:tracePt t="68647" x="5826125" y="3897313"/>
          <p14:tracePt t="68654" x="5826125" y="3878263"/>
          <p14:tracePt t="68663" x="5835650" y="3849688"/>
          <p14:tracePt t="68666" x="5835650" y="3821113"/>
          <p14:tracePt t="68674" x="5835650" y="3792538"/>
          <p14:tracePt t="68682" x="5845175" y="3756025"/>
          <p14:tracePt t="68690" x="5854700" y="3736975"/>
          <p14:tracePt t="68698" x="5854700" y="3717925"/>
          <p14:tracePt t="68716" x="5864225" y="3708400"/>
          <p14:tracePt t="68722" x="5873750" y="3689350"/>
          <p14:tracePt t="68731" x="5883275" y="3660775"/>
          <p14:tracePt t="68738" x="5892800" y="3632200"/>
          <p14:tracePt t="68747" x="5902325" y="3632200"/>
          <p14:tracePt t="68754" x="5902325" y="3603625"/>
          <p14:tracePt t="68762" x="5911850" y="3594100"/>
          <p14:tracePt t="68770" x="5911850" y="3584575"/>
          <p14:tracePt t="68786" x="5911850" y="3575050"/>
          <p14:tracePt t="68915" x="5911850" y="3556000"/>
          <p14:tracePt t="68947" x="5911850" y="3546475"/>
          <p14:tracePt t="68951" x="5911850" y="3529013"/>
          <p14:tracePt t="68954" x="5911850" y="3509963"/>
          <p14:tracePt t="68959" x="5892800" y="3471863"/>
          <p14:tracePt t="68963" x="5883275" y="3452813"/>
          <p14:tracePt t="68966" x="5854700" y="3433763"/>
          <p14:tracePt t="68970" x="5854700" y="3424238"/>
          <p14:tracePt t="68974" x="5835650" y="3405188"/>
          <p14:tracePt t="68990" x="5826125" y="3405188"/>
          <p14:tracePt t="69059" x="5816600" y="3405188"/>
          <p14:tracePt t="69071" x="5797550" y="3386138"/>
          <p14:tracePt t="69080" x="5751513" y="3376613"/>
          <p14:tracePt t="69086" x="5684838" y="3328988"/>
          <p14:tracePt t="69095" x="5646738" y="3319463"/>
          <p14:tracePt t="69103" x="5599113" y="3302000"/>
          <p14:tracePt t="69110" x="5514975" y="3273425"/>
          <p14:tracePt t="69115" x="5495925" y="3263900"/>
          <p14:tracePt t="69123" x="5467350" y="3263900"/>
          <p14:tracePt t="69131" x="5457825" y="3263900"/>
          <p14:tracePt t="69203" x="5438775" y="3263900"/>
          <p14:tracePt t="69211" x="5429250" y="3263900"/>
          <p14:tracePt t="69215" x="5419725" y="3263900"/>
          <p14:tracePt t="69227" x="5400675" y="3263900"/>
          <p14:tracePt t="69234" x="5372100" y="3263900"/>
          <p14:tracePt t="69242" x="5353050" y="3263900"/>
          <p14:tracePt t="69250" x="5334000" y="3263900"/>
          <p14:tracePt t="69266" x="5314950" y="3273425"/>
          <p14:tracePt t="69371" x="5305425" y="3282950"/>
          <p14:tracePt t="69379" x="5297488" y="3292475"/>
          <p14:tracePt t="69395" x="5287963" y="3292475"/>
          <p14:tracePt t="69407" x="5278438" y="3311525"/>
          <p14:tracePt t="69416" x="5278438" y="3319463"/>
          <p14:tracePt t="69443" x="5268913" y="3328988"/>
          <p14:tracePt t="69459" x="5268913" y="3338513"/>
          <p14:tracePt t="69479" x="5268913" y="3348038"/>
          <p14:tracePt t="69486" x="5268913" y="3357563"/>
          <p14:tracePt t="69490" x="5268913" y="3367088"/>
          <p14:tracePt t="69494" x="5268913" y="3405188"/>
          <p14:tracePt t="69498" x="5268913" y="3414713"/>
          <p14:tracePt t="69502" x="5268913" y="3424238"/>
          <p14:tracePt t="69511" x="5268913" y="3452813"/>
          <p14:tracePt t="69518" x="5268913" y="3462338"/>
          <p14:tracePt t="69522" x="5278438" y="3471863"/>
          <p14:tracePt t="69531" x="5287963" y="3490913"/>
          <p14:tracePt t="69538" x="5297488" y="3529013"/>
          <p14:tracePt t="69546" x="5305425" y="3538538"/>
          <p14:tracePt t="69550" x="5314950" y="3546475"/>
          <p14:tracePt t="69554" x="5314950" y="3556000"/>
          <p14:tracePt t="69618" x="5314950" y="3565525"/>
          <p14:tracePt t="69634" x="5314950" y="3584575"/>
          <p14:tracePt t="69642" x="5314950" y="3613150"/>
          <p14:tracePt t="69650" x="5314950" y="3622675"/>
          <p14:tracePt t="69658" x="5314950" y="3651250"/>
          <p14:tracePt t="69666" x="5314950" y="3679825"/>
          <p14:tracePt t="69674" x="5314950" y="3698875"/>
          <p14:tracePt t="69682" x="5314950" y="3717925"/>
          <p14:tracePt t="69690" x="5324475" y="3746500"/>
          <p14:tracePt t="69706" x="5324475" y="3765550"/>
          <p14:tracePt t="69714" x="5334000" y="3783013"/>
          <p14:tracePt t="69718" x="5334000" y="3792538"/>
          <p14:tracePt t="69731" x="5343525" y="3802063"/>
          <p14:tracePt t="69831" x="5353050" y="3811588"/>
          <p14:tracePt t="69839" x="5362575" y="3830638"/>
          <p14:tracePt t="69859" x="5362575" y="3840163"/>
          <p14:tracePt t="69866" x="5362575" y="3859213"/>
          <p14:tracePt t="69874" x="5372100" y="3878263"/>
          <p14:tracePt t="69891" x="5372100" y="3887788"/>
          <p14:tracePt t="69899" x="5372100" y="3897313"/>
          <p14:tracePt t="69915" x="5372100" y="3906838"/>
          <p14:tracePt t="69923" x="5372100" y="3916363"/>
          <p14:tracePt t="70019" x="5372100" y="3925888"/>
          <p14:tracePt t="70027" x="5372100" y="3944938"/>
          <p14:tracePt t="70050" x="5372100" y="3954463"/>
          <p14:tracePt t="70058" x="5372100" y="3963988"/>
          <p14:tracePt t="70066" x="5381625" y="3963988"/>
          <p14:tracePt t="70098" x="5381625" y="3973513"/>
          <p14:tracePt t="70138" x="5381625" y="3992563"/>
          <p14:tracePt t="70186" x="5381625" y="4000500"/>
          <p14:tracePt t="70219" x="5381625" y="4019550"/>
          <p14:tracePt t="70243" x="5381625" y="4029075"/>
          <p14:tracePt t="70250" x="5381625" y="4038600"/>
          <p14:tracePt t="70379" x="5381625" y="4029075"/>
          <p14:tracePt t="70384" x="5381625" y="4010025"/>
          <p14:tracePt t="70391" x="5372100" y="3992563"/>
          <p14:tracePt t="70395" x="5372100" y="3983038"/>
          <p14:tracePt t="70399" x="5362575" y="3954463"/>
          <p14:tracePt t="70403" x="5343525" y="3925888"/>
          <p14:tracePt t="70411" x="5334000" y="3916363"/>
          <p14:tracePt t="70419" x="5324475" y="3897313"/>
          <p14:tracePt t="70427" x="5297488" y="3859213"/>
          <p14:tracePt t="70434" x="5278438" y="3840163"/>
          <p14:tracePt t="70445" x="5259388" y="3821113"/>
          <p14:tracePt t="70452" x="5259388" y="3811588"/>
          <p14:tracePt t="70455" x="5249863" y="3802063"/>
          <p14:tracePt t="70465" x="5230813" y="3783013"/>
          <p14:tracePt t="70471" x="5221288" y="3765550"/>
          <p14:tracePt t="70480" x="5211763" y="3765550"/>
          <p14:tracePt t="70495" x="5202238" y="3756025"/>
          <p14:tracePt t="70515" x="5202238" y="3746500"/>
          <p14:tracePt t="70522" x="5202238" y="3736975"/>
          <p14:tracePt t="70538" x="5202238" y="3727450"/>
          <p14:tracePt t="70546" x="5202238" y="3717925"/>
          <p14:tracePt t="70554" x="5202238" y="3708400"/>
          <p14:tracePt t="70570" x="5202238" y="3698875"/>
          <p14:tracePt t="70574" x="5192713" y="3660775"/>
          <p14:tracePt t="70586" x="5183188" y="3641725"/>
          <p14:tracePt t="70596" x="5173663" y="3622675"/>
          <p14:tracePt t="70602" x="5135563" y="3565525"/>
          <p14:tracePt t="70610" x="5135563" y="3556000"/>
          <p14:tracePt t="70691" x="5135563" y="3529013"/>
          <p14:tracePt t="70707" x="5116513" y="3481388"/>
          <p14:tracePt t="70715" x="5106988" y="3471863"/>
          <p14:tracePt t="70723" x="5080000" y="3443288"/>
          <p14:tracePt t="70739" x="5080000" y="3433763"/>
          <p14:tracePt t="70828" x="5080000" y="3424238"/>
          <p14:tracePt t="70835" x="5080000" y="3414713"/>
          <p14:tracePt t="70859" x="5080000" y="3405188"/>
          <p14:tracePt t="70863" x="5080000" y="3395663"/>
          <p14:tracePt t="70874" x="5080000" y="3386138"/>
          <p14:tracePt t="70907" x="5080000" y="3376613"/>
          <p14:tracePt t="70915" x="5080000" y="3367088"/>
          <p14:tracePt t="70996" x="5080000" y="3357563"/>
          <p14:tracePt t="71019" x="5106988" y="3357563"/>
          <p14:tracePt t="71035" x="5145088" y="3357563"/>
          <p14:tracePt t="71050" x="5164138" y="3357563"/>
          <p14:tracePt t="71058" x="5173663" y="3348038"/>
          <p14:tracePt t="71082" x="5183188" y="3348038"/>
          <p14:tracePt t="71115" x="5202238" y="3338513"/>
          <p14:tracePt t="71138" x="5211763" y="3338513"/>
          <p14:tracePt t="71154" x="5230813" y="3338513"/>
          <p14:tracePt t="71163" x="5249863" y="3338513"/>
          <p14:tracePt t="71170" x="5278438" y="3338513"/>
          <p14:tracePt t="71180" x="5324475" y="3338513"/>
          <p14:tracePt t="71186" x="5353050" y="3338513"/>
          <p14:tracePt t="71195" x="5400675" y="3338513"/>
          <p14:tracePt t="71203" x="5419725" y="3338513"/>
          <p14:tracePt t="71218" x="5429250" y="3338513"/>
          <p14:tracePt t="71290" x="5438775" y="3338513"/>
          <p14:tracePt t="71323" x="5448300" y="3338513"/>
          <p14:tracePt t="71330" x="5467350" y="3348038"/>
          <p14:tracePt t="71339" x="5486400" y="3357563"/>
          <p14:tracePt t="71346" x="5514975" y="3376613"/>
          <p14:tracePt t="71354" x="5570538" y="3386138"/>
          <p14:tracePt t="71362" x="5618163" y="3414713"/>
          <p14:tracePt t="71370" x="5665788" y="3424238"/>
          <p14:tracePt t="71379" x="5713413" y="3452813"/>
          <p14:tracePt t="71386" x="5732463" y="3452813"/>
          <p14:tracePt t="71395" x="5741988" y="3452813"/>
          <p14:tracePt t="71450" x="5751513" y="3452813"/>
          <p14:tracePt t="71459" x="5751513" y="3462338"/>
          <p14:tracePt t="71474" x="5751513" y="3481388"/>
          <p14:tracePt t="71483" x="5751513" y="3490913"/>
          <p14:tracePt t="71491" x="5751513" y="3509963"/>
          <p14:tracePt t="71499" x="5751513" y="3519488"/>
          <p14:tracePt t="71507" x="5768975" y="3546475"/>
          <p14:tracePt t="71523" x="5778500" y="3565525"/>
          <p14:tracePt t="71547" x="5778500" y="3575050"/>
          <p14:tracePt t="71555" x="5778500" y="3594100"/>
          <p14:tracePt t="71563" x="5788025" y="3641725"/>
          <p14:tracePt t="71570" x="5797550" y="3651250"/>
          <p14:tracePt t="71580" x="5797550" y="3660775"/>
          <p14:tracePt t="71583" x="5797550" y="3698875"/>
          <p14:tracePt t="71595" x="5797550" y="3736975"/>
          <p14:tracePt t="71603" x="5807075" y="3783013"/>
          <p14:tracePt t="71610" x="5807075" y="3802063"/>
          <p14:tracePt t="71627" x="5807075" y="3811588"/>
          <p14:tracePt t="71634" x="5807075" y="3821113"/>
          <p14:tracePt t="71642" x="5807075" y="3830638"/>
          <p14:tracePt t="71675" x="5807075" y="3849688"/>
          <p14:tracePt t="71683" x="5807075" y="3859213"/>
          <p14:tracePt t="71698" x="5807075" y="3887788"/>
          <p14:tracePt t="71707" x="5807075" y="3897313"/>
          <p14:tracePt t="71715" x="5807075" y="3916363"/>
          <p14:tracePt t="71790" x="5807075" y="3925888"/>
          <p14:tracePt t="71810" x="5788025" y="3944938"/>
          <p14:tracePt t="71834" x="5778500" y="3954463"/>
          <p14:tracePt t="71859" x="5768975" y="3963988"/>
          <p14:tracePt t="71866" x="5759450" y="3963988"/>
          <p14:tracePt t="71899" x="5759450" y="3973513"/>
          <p14:tracePt t="71906" x="5751513" y="3983038"/>
          <p14:tracePt t="71923" x="5741988" y="3992563"/>
          <p14:tracePt t="71938" x="5732463" y="3992563"/>
          <p14:tracePt t="71947" x="5713413" y="4000500"/>
          <p14:tracePt t="71963" x="5694363" y="4010025"/>
          <p14:tracePt t="71971" x="5684838" y="4019550"/>
          <p14:tracePt t="71995" x="5675313" y="4019550"/>
          <p14:tracePt t="72003" x="5665788" y="4029075"/>
          <p14:tracePt t="72015" x="5665788" y="4038600"/>
          <p14:tracePt t="72034" x="5646738" y="4038600"/>
          <p14:tracePt t="72050" x="5637213" y="4038600"/>
          <p14:tracePt t="72059" x="5627688" y="4038600"/>
          <p14:tracePt t="72067" x="5618163" y="4038600"/>
          <p14:tracePt t="72074" x="5608638" y="4038600"/>
          <p14:tracePt t="72082" x="5599113" y="4048125"/>
          <p14:tracePt t="72423" x="5599113" y="4057650"/>
          <p14:tracePt t="73347" x="5608638" y="4067175"/>
          <p14:tracePt t="73359" x="5618163" y="4086225"/>
          <p14:tracePt t="73363" x="5627688" y="4095750"/>
          <p14:tracePt t="73366" x="5637213" y="4105275"/>
          <p14:tracePt t="73380" x="5646738" y="4124325"/>
          <p14:tracePt t="73382" x="5656263" y="4124325"/>
          <p14:tracePt t="73386" x="5665788" y="4133850"/>
          <p14:tracePt t="73395" x="5684838" y="4152900"/>
          <p14:tracePt t="73474" x="5684838" y="4162425"/>
          <p14:tracePt t="73486" x="5684838" y="4181475"/>
          <p14:tracePt t="73494" x="5684838" y="4200525"/>
          <p14:tracePt t="73498" x="5684838" y="4237038"/>
          <p14:tracePt t="73506" x="5684838" y="4284663"/>
          <p14:tracePt t="73515" x="5684838" y="4313238"/>
          <p14:tracePt t="73523" x="5684838" y="4351338"/>
          <p14:tracePt t="73530" x="5684838" y="4370388"/>
          <p14:tracePt t="73538" x="5684838" y="4389438"/>
          <p14:tracePt t="73555" x="5675313" y="4408488"/>
          <p14:tracePt t="73571" x="5675313" y="4418013"/>
          <p14:tracePt t="73675" x="5665788" y="4418013"/>
          <p14:tracePt t="73691" x="5665788" y="4408488"/>
          <p14:tracePt t="73698" x="5665788" y="4398963"/>
          <p14:tracePt t="73706" x="5656263" y="4379913"/>
          <p14:tracePt t="73714" x="5646738" y="4351338"/>
          <p14:tracePt t="73722" x="5646738" y="4341813"/>
          <p14:tracePt t="73906" x="5646738" y="4332288"/>
          <p14:tracePt t="78051" x="5314950" y="4181475"/>
          <p14:tracePt t="78071" x="5097463" y="4067175"/>
          <p14:tracePt t="78210" x="5097463" y="4057650"/>
          <p14:tracePt t="78218" x="5116513" y="4029075"/>
          <p14:tracePt t="78234" x="5135563" y="4019550"/>
          <p14:tracePt t="78242" x="5164138" y="4000500"/>
          <p14:tracePt t="78250" x="5183188" y="3983038"/>
          <p14:tracePt t="78258" x="5183188" y="3973513"/>
          <p14:tracePt t="78266" x="5173663" y="3935413"/>
          <p14:tracePt t="78274" x="5164138" y="3906838"/>
          <p14:tracePt t="78282" x="5126038" y="3840163"/>
          <p14:tracePt t="78299" x="5116513" y="3821113"/>
          <p14:tracePt t="78455" x="5106988" y="3821113"/>
          <p14:tracePt t="78462" x="5097463" y="3811588"/>
          <p14:tracePt t="78522" x="5087938" y="3821113"/>
          <p14:tracePt t="78530" x="5087938" y="3840163"/>
          <p14:tracePt t="78538" x="5070475" y="3859213"/>
          <p14:tracePt t="78546" x="5070475" y="3868738"/>
          <p14:tracePt t="78563" x="5070475" y="3878263"/>
          <p14:tracePt t="78570" x="5060950" y="3897313"/>
          <p14:tracePt t="78579" x="5060950" y="3925888"/>
          <p14:tracePt t="78586" x="5060950" y="3935413"/>
          <p14:tracePt t="78595" x="5060950" y="3944938"/>
          <p14:tracePt t="78602" x="5060950" y="3954463"/>
          <p14:tracePt t="78618" x="5060950" y="3963988"/>
          <p14:tracePt t="78715" x="5060950" y="3983038"/>
          <p14:tracePt t="78723" x="5060950" y="4000500"/>
          <p14:tracePt t="78739" x="5060950" y="4019550"/>
          <p14:tracePt t="78747" x="5060950" y="4038600"/>
          <p14:tracePt t="78754" x="5060950" y="4057650"/>
          <p14:tracePt t="78764" x="5060950" y="4086225"/>
          <p14:tracePt t="78771" x="5060950" y="4114800"/>
          <p14:tracePt t="78775" x="5060950" y="4143375"/>
          <p14:tracePt t="78787" x="5060950" y="4181475"/>
          <p14:tracePt t="78795" x="5060950" y="4200525"/>
          <p14:tracePt t="78803" x="5080000" y="4237038"/>
          <p14:tracePt t="78810" x="5087938" y="4246563"/>
          <p14:tracePt t="78818" x="5087938" y="4265613"/>
          <p14:tracePt t="78827" x="5097463" y="4275138"/>
          <p14:tracePt t="78851" x="5116513" y="4303713"/>
          <p14:tracePt t="78859" x="5116513" y="4313238"/>
          <p14:tracePt t="78874" x="5135563" y="4332288"/>
          <p14:tracePt t="78883" x="5154613" y="4370388"/>
          <p14:tracePt t="78891" x="5164138" y="4379913"/>
          <p14:tracePt t="78899" x="5173663" y="4389438"/>
          <p14:tracePt t="78917" x="5183188" y="4418013"/>
          <p14:tracePt t="78948" x="5192713" y="4437063"/>
          <p14:tracePt t="79002" x="5202238" y="4446588"/>
          <p14:tracePt t="79011" x="5202238" y="4456113"/>
          <p14:tracePt t="79018" x="5221288" y="4464050"/>
          <p14:tracePt t="79026" x="5240338" y="4464050"/>
          <p14:tracePt t="79042" x="5249863" y="4464050"/>
          <p14:tracePt t="79074" x="5249863" y="4473575"/>
          <p14:tracePt t="79223" x="5287963" y="4473575"/>
          <p14:tracePt t="79230" x="5324475" y="4473575"/>
          <p14:tracePt t="79242" x="5410200" y="4473575"/>
          <p14:tracePt t="79250" x="5580063" y="4473575"/>
          <p14:tracePt t="79258" x="5845175" y="4511675"/>
          <p14:tracePt t="79266" x="6138863" y="4549775"/>
          <p14:tracePt t="79274" x="6365875" y="4597400"/>
          <p14:tracePt t="79283" x="6535738" y="4645025"/>
          <p14:tracePt t="79291" x="6564313" y="4645025"/>
          <p14:tracePt t="79299" x="6611938" y="4645025"/>
          <p14:tracePt t="79302" x="6650038" y="4645025"/>
          <p14:tracePt t="79315" x="6705600" y="4645025"/>
          <p14:tracePt t="79323" x="6762750" y="4645025"/>
          <p14:tracePt t="79331" x="6800850" y="4645025"/>
          <p14:tracePt t="79347" x="6810375" y="4645025"/>
          <p14:tracePt t="79783" x="6838950" y="4635500"/>
          <p14:tracePt t="79795" x="6886575" y="4635500"/>
          <p14:tracePt t="79802" x="6894513" y="4635500"/>
          <p14:tracePt t="79818" x="6894513" y="4625975"/>
          <p14:tracePt t="79826" x="6894513" y="4597400"/>
          <p14:tracePt t="79834" x="6894513" y="4587875"/>
          <p14:tracePt t="79850" x="6894513" y="4578350"/>
          <p14:tracePt t="79891" x="6894513" y="4568825"/>
          <p14:tracePt t="79899" x="6886575" y="4549775"/>
          <p14:tracePt t="79906" x="6886575" y="4530725"/>
          <p14:tracePt t="79914" x="6886575" y="4511675"/>
          <p14:tracePt t="79922" x="6858000" y="4473575"/>
          <p14:tracePt t="79931" x="6858000" y="4456113"/>
          <p14:tracePt t="79938" x="6858000" y="4446588"/>
          <p14:tracePt t="80034" x="6848475" y="4427538"/>
          <p14:tracePt t="80042" x="6838950" y="4398963"/>
          <p14:tracePt t="80050" x="6819900" y="4360863"/>
          <p14:tracePt t="80058" x="6800850" y="4322763"/>
          <p14:tracePt t="80066" x="6800850" y="4303713"/>
          <p14:tracePt t="80070" x="6800850" y="4284663"/>
          <p14:tracePt t="80082" x="6791325" y="4265613"/>
          <p14:tracePt t="80090" x="6781800" y="4246563"/>
          <p14:tracePt t="80098" x="6781800" y="4229100"/>
          <p14:tracePt t="80106" x="6781800" y="4200525"/>
          <p14:tracePt t="80115" x="6781800" y="4191000"/>
          <p14:tracePt t="80122" x="6781800" y="4162425"/>
          <p14:tracePt t="80130" x="6781800" y="4133850"/>
          <p14:tracePt t="80138" x="6781800" y="4086225"/>
          <p14:tracePt t="80147" x="6781800" y="4048125"/>
          <p14:tracePt t="80154" x="6781800" y="4000500"/>
          <p14:tracePt t="80163" x="6781800" y="3935413"/>
          <p14:tracePt t="80170" x="6781800" y="3868738"/>
          <p14:tracePt t="80184" x="6781800" y="3792538"/>
          <p14:tracePt t="80189" x="6781800" y="3736975"/>
          <p14:tracePt t="80197" x="6781800" y="3660775"/>
          <p14:tracePt t="80204" x="6772275" y="3594100"/>
          <p14:tracePt t="80211" x="6724650" y="3519488"/>
          <p14:tracePt t="80218" x="6715125" y="3481388"/>
          <p14:tracePt t="80226" x="6696075" y="3424238"/>
          <p14:tracePt t="80234" x="6667500" y="3357563"/>
          <p14:tracePt t="80244" x="6640513" y="3292475"/>
          <p14:tracePt t="80252" x="6630988" y="3263900"/>
          <p14:tracePt t="80259" x="6621463" y="3254375"/>
          <p14:tracePt t="80267" x="6621463" y="3235325"/>
          <p14:tracePt t="80282" x="6611938" y="3216275"/>
          <p14:tracePt t="80322" x="6602413" y="3206750"/>
          <p14:tracePt t="80330" x="6602413" y="3197225"/>
          <p14:tracePt t="80346" x="6564313" y="3159125"/>
          <p14:tracePt t="80354" x="6478588" y="3101975"/>
          <p14:tracePt t="80364" x="6413500" y="3046413"/>
          <p14:tracePt t="80370" x="6365875" y="3017838"/>
          <p14:tracePt t="80380" x="6280150" y="2979738"/>
          <p14:tracePt t="80386" x="6186488" y="2932113"/>
          <p14:tracePt t="80395" x="6062663" y="2894013"/>
          <p14:tracePt t="80402" x="5959475" y="2847975"/>
          <p14:tracePt t="80410" x="5883275" y="2838450"/>
          <p14:tracePt t="80418" x="5797550" y="2809875"/>
          <p14:tracePt t="80426" x="5722938" y="2781300"/>
          <p14:tracePt t="80434" x="5656263" y="2762250"/>
          <p14:tracePt t="80450" x="5637213" y="2762250"/>
          <p14:tracePt t="80458" x="5627688" y="2762250"/>
          <p14:tracePt t="80466" x="5608638" y="2762250"/>
          <p14:tracePt t="80484" x="5580063" y="2762250"/>
          <p14:tracePt t="80490" x="5532438" y="2762250"/>
          <p14:tracePt t="80499" x="5505450" y="2762250"/>
          <p14:tracePt t="80508" x="5429250" y="2743200"/>
          <p14:tracePt t="80517" x="5334000" y="2733675"/>
          <p14:tracePt t="80524" x="5202238" y="2705100"/>
          <p14:tracePt t="80528" x="5022850" y="2657475"/>
          <p14:tracePt t="80540" x="4833938" y="2620963"/>
          <p14:tracePt t="80550" x="4662488" y="2592388"/>
          <p14:tracePt t="80555" x="4511675" y="2563813"/>
          <p14:tracePt t="80565" x="4389438" y="2544763"/>
          <p14:tracePt t="80570" x="4294188" y="2544763"/>
          <p14:tracePt t="80586" x="4284663" y="2544763"/>
          <p14:tracePt t="80595" x="4265613" y="2554288"/>
          <p14:tracePt t="80602" x="4265613" y="2563813"/>
          <p14:tracePt t="80610" x="4265613" y="2601913"/>
          <p14:tracePt t="80618" x="4265613" y="2657475"/>
          <p14:tracePt t="80626" x="4275138" y="2724150"/>
          <p14:tracePt t="80634" x="4303713" y="2800350"/>
          <p14:tracePt t="80642" x="4303713" y="2857500"/>
          <p14:tracePt t="80650" x="4332288" y="2903538"/>
          <p14:tracePt t="80658" x="4416425" y="2960688"/>
          <p14:tracePt t="80666" x="4416425" y="3027363"/>
          <p14:tracePt t="80674" x="4416425" y="3084513"/>
          <p14:tracePt t="80682" x="4416425" y="3121025"/>
          <p14:tracePt t="80690" x="4416425" y="3168650"/>
          <p14:tracePt t="80699" x="4389438" y="3225800"/>
          <p14:tracePt t="80706" x="4379913" y="3292475"/>
          <p14:tracePt t="80715" x="4360863" y="3328988"/>
          <p14:tracePt t="80718" x="4360863" y="3376613"/>
          <p14:tracePt t="80731" x="4360863" y="3414713"/>
          <p14:tracePt t="80738" x="4360863" y="3471863"/>
          <p14:tracePt t="80747" x="4360863" y="3519488"/>
          <p14:tracePt t="80754" x="4360863" y="3556000"/>
          <p14:tracePt t="80764" x="4370388" y="3632200"/>
          <p14:tracePt t="80770" x="4406900" y="3717925"/>
          <p14:tracePt t="80780" x="4454525" y="3802063"/>
          <p14:tracePt t="80786" x="4492625" y="3868738"/>
          <p14:tracePt t="80795" x="4540250" y="3935413"/>
          <p14:tracePt t="80802" x="4616450" y="4019550"/>
          <p14:tracePt t="80810" x="4672013" y="4076700"/>
          <p14:tracePt t="80818" x="4738688" y="4124325"/>
          <p14:tracePt t="80826" x="4767263" y="4152900"/>
          <p14:tracePt t="80834" x="4814888" y="4181475"/>
          <p14:tracePt t="80842" x="4833938" y="4181475"/>
          <p14:tracePt t="80866" x="4843463" y="4181475"/>
          <p14:tracePt t="80874" x="4852988" y="4191000"/>
          <p14:tracePt t="80882" x="4860925" y="4200525"/>
          <p14:tracePt t="80890" x="4879975" y="4210050"/>
          <p14:tracePt t="80898" x="4918075" y="4210050"/>
          <p14:tracePt t="80906" x="4946650" y="4219575"/>
          <p14:tracePt t="80911" x="4956175" y="4219575"/>
          <p14:tracePt t="80922" x="4965700" y="4219575"/>
          <p14:tracePt t="80930" x="4975225" y="4219575"/>
          <p14:tracePt t="80964" x="4975225" y="4210050"/>
          <p14:tracePt t="80970" x="4994275" y="4181475"/>
          <p14:tracePt t="80980" x="5013325" y="4162425"/>
          <p14:tracePt t="80986" x="5041900" y="4143375"/>
          <p14:tracePt t="80995" x="5087938" y="4095750"/>
          <p14:tracePt t="81002" x="5116513" y="4095750"/>
          <p14:tracePt t="81010" x="5154613" y="4095750"/>
          <p14:tracePt t="81018" x="5230813" y="4095750"/>
          <p14:tracePt t="81026" x="5268913" y="4095750"/>
          <p14:tracePt t="81034" x="5343525" y="4095750"/>
          <p14:tracePt t="81043" x="5372100" y="4095750"/>
          <p14:tracePt t="81050" x="5429250" y="4095750"/>
          <p14:tracePt t="81058" x="5457825" y="4095750"/>
          <p14:tracePt t="81066" x="5476875" y="4095750"/>
          <p14:tracePt t="81074" x="5486400" y="4095750"/>
          <p14:tracePt t="81162" x="5495925" y="4105275"/>
          <p14:tracePt t="81170" x="5495925" y="4133850"/>
          <p14:tracePt t="81186" x="5495925" y="4191000"/>
          <p14:tracePt t="81194" x="5495925" y="4246563"/>
          <p14:tracePt t="81202" x="5495925" y="4313238"/>
          <p14:tracePt t="81210" x="5495925" y="4341813"/>
          <p14:tracePt t="81218" x="5495925" y="4379913"/>
          <p14:tracePt t="81226" x="5495925" y="4408488"/>
          <p14:tracePt t="81234" x="5495925" y="4446588"/>
          <p14:tracePt t="81243" x="5495925" y="4502150"/>
          <p14:tracePt t="81250" x="5495925" y="4530725"/>
          <p14:tracePt t="81258" x="5495925" y="4597400"/>
          <p14:tracePt t="81266" x="5495925" y="4683125"/>
          <p14:tracePt t="81274" x="5495925" y="4719638"/>
          <p14:tracePt t="81282" x="5495925" y="4776788"/>
          <p14:tracePt t="81290" x="5495925" y="4852988"/>
          <p14:tracePt t="81295" x="5495925" y="4946650"/>
          <p14:tracePt t="81306" x="5514975" y="5032375"/>
          <p14:tracePt t="81315" x="5524500" y="5108575"/>
          <p14:tracePt t="81322" x="5532438" y="5173663"/>
          <p14:tracePt t="81330" x="5541963" y="5192713"/>
          <p14:tracePt t="81338" x="5551488" y="5230813"/>
          <p14:tracePt t="81354" x="5551488" y="5240338"/>
          <p14:tracePt t="81476" x="5561013" y="5249863"/>
          <p14:tracePt t="81523" x="5580063" y="5240338"/>
          <p14:tracePt t="81619" x="5618163" y="5230813"/>
          <p14:tracePt t="81628" x="5675313" y="5230813"/>
          <p14:tracePt t="81635" x="5722938" y="5268913"/>
          <p14:tracePt t="81642" x="5788025" y="5335588"/>
          <p14:tracePt t="81650" x="5826125" y="5372100"/>
          <p14:tracePt t="81654" x="5911850" y="5457825"/>
          <p14:tracePt t="81666" x="6034088" y="5581650"/>
          <p14:tracePt t="81674" x="6186488" y="5751513"/>
          <p14:tracePt t="81682" x="6432550" y="6035675"/>
          <p14:tracePt t="81690" x="6602413" y="6243638"/>
          <p14:tracePt t="81700" x="6724650" y="6384925"/>
          <p14:tracePt t="81706" x="6819900" y="6508750"/>
          <p14:tracePt t="81715" x="6838950" y="6545263"/>
          <p14:tracePt t="81722" x="6858000" y="6564313"/>
          <p14:tracePt t="81738" x="6867525" y="6573838"/>
          <p14:tracePt t="81746" x="6867525" y="6602413"/>
          <p14:tracePt t="81754" x="6867525" y="6659563"/>
          <p14:tracePt t="81764" x="6867525" y="6688138"/>
          <p14:tracePt t="81770" x="6867525" y="6726238"/>
          <p14:tracePt t="81780" x="6867525" y="6781800"/>
          <p14:tracePt t="81786" x="6867525" y="6838950"/>
        </p14:tracePtLst>
      </p14:laserTraceLst>
    </p:ext>
  </p:extLs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184846" y="2590800"/>
            <a:ext cx="1834990" cy="1701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2EFF2CA8-8938-0DEA-A24E-A6F56885D641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8326" r="9577" b="41237"/>
          <a:stretch/>
        </p:blipFill>
        <p:spPr>
          <a:xfrm>
            <a:off x="857249" y="1562100"/>
            <a:ext cx="7045824" cy="5000625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975501AD-85D5-353A-E2B9-31BEAE92A5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8336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992"/>
    </mc:Choice>
    <mc:Fallback>
      <p:transition spd="slow" advTm="139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36" x="3017838" y="5410200"/>
          <p14:tracePt t="1444" x="1570038" y="5089525"/>
          <p14:tracePt t="1452" x="738188" y="4946650"/>
          <p14:tracePt t="1461" x="293688" y="4872038"/>
          <p14:tracePt t="1468" x="274638" y="4872038"/>
          <p14:tracePt t="1476" x="265113" y="4872038"/>
          <p14:tracePt t="1593" x="246063" y="4862513"/>
          <p14:tracePt t="1607" x="227013" y="4852988"/>
          <p14:tracePt t="1611" x="188913" y="4852988"/>
          <p14:tracePt t="1616" x="131763" y="4843463"/>
          <p14:tracePt t="1737" x="112713" y="4833938"/>
          <p14:tracePt t="1753" x="66675" y="4814888"/>
          <p14:tracePt t="1764" x="28575" y="4805363"/>
          <p14:tracePt t="1772" x="28575" y="4795838"/>
          <p14:tracePt t="1780" x="19050" y="4786313"/>
          <p14:tracePt t="1784" x="9525" y="4786313"/>
          <p14:tracePt t="1812" x="0" y="4776788"/>
          <p14:tracePt t="2419" x="150813" y="4664075"/>
          <p14:tracePt t="2427" x="265113" y="4664075"/>
          <p14:tracePt t="2435" x="415925" y="4664075"/>
          <p14:tracePt t="2444" x="595313" y="4700588"/>
          <p14:tracePt t="2451" x="747713" y="4748213"/>
          <p14:tracePt t="2460" x="860425" y="4776788"/>
          <p14:tracePt t="2464" x="946150" y="4805363"/>
          <p14:tracePt t="2471" x="1012825" y="4814888"/>
          <p14:tracePt t="2479" x="1030288" y="4824413"/>
          <p14:tracePt t="2487" x="1039813" y="4833938"/>
          <p14:tracePt t="2495" x="1058863" y="4843463"/>
          <p14:tracePt t="2503" x="1106488" y="4862513"/>
          <p14:tracePt t="2511" x="1173163" y="4891088"/>
          <p14:tracePt t="2519" x="1239838" y="4918075"/>
          <p14:tracePt t="2525" x="1266825" y="4927600"/>
          <p14:tracePt t="2535" x="1343025" y="4946650"/>
          <p14:tracePt t="2544" x="1428750" y="4975225"/>
          <p14:tracePt t="2551" x="1522413" y="5003800"/>
          <p14:tracePt t="2561" x="1589088" y="5013325"/>
          <p14:tracePt t="2567" x="1608138" y="5022850"/>
          <p14:tracePt t="2592" x="1617663" y="5022850"/>
          <p14:tracePt t="2861" x="1655763" y="5022850"/>
          <p14:tracePt t="2875" x="1730375" y="5013325"/>
          <p14:tracePt t="2878" x="1835150" y="4984750"/>
          <p14:tracePt t="2886" x="1947863" y="4965700"/>
          <p14:tracePt t="2888" x="2062163" y="4965700"/>
          <p14:tracePt t="2896" x="2155825" y="4965700"/>
          <p14:tracePt t="2904" x="2241550" y="4956175"/>
          <p14:tracePt t="2908" x="2298700" y="4956175"/>
          <p14:tracePt t="2912" x="2392363" y="4937125"/>
          <p14:tracePt t="2920" x="2506663" y="4937125"/>
          <p14:tracePt t="2928" x="2657475" y="4937125"/>
          <p14:tracePt t="2935" x="2790825" y="4927600"/>
          <p14:tracePt t="2944" x="2960688" y="4910138"/>
          <p14:tracePt t="2952" x="3149600" y="4900613"/>
          <p14:tracePt t="2960" x="3338513" y="4881563"/>
          <p14:tracePt t="2967" x="3508375" y="4862513"/>
          <p14:tracePt t="2971" x="3641725" y="4852988"/>
          <p14:tracePt t="2979" x="3744913" y="4833938"/>
          <p14:tracePt t="2988" x="3773488" y="4824413"/>
          <p14:tracePt t="3111" x="3783013" y="4824413"/>
          <p14:tracePt t="3135" x="3802063" y="4824413"/>
          <p14:tracePt t="3144" x="3811588" y="4824413"/>
          <p14:tracePt t="3151" x="3830638" y="4824413"/>
          <p14:tracePt t="3160" x="3906838" y="4824413"/>
          <p14:tracePt t="3167" x="3952875" y="4824413"/>
          <p14:tracePt t="3176" x="4029075" y="4852988"/>
          <p14:tracePt t="3184" x="4189413" y="4881563"/>
          <p14:tracePt t="3192" x="4360863" y="4918075"/>
          <p14:tracePt t="3196" x="4578350" y="4965700"/>
          <p14:tracePt t="3204" x="4805363" y="5022850"/>
          <p14:tracePt t="3211" x="4975225" y="5032375"/>
          <p14:tracePt t="3224" x="5106988" y="5060950"/>
          <p14:tracePt t="3230" x="5126038" y="5060950"/>
          <p14:tracePt t="3237" x="5135563" y="5060950"/>
          <p14:tracePt t="3256" x="5135563" y="5032375"/>
          <p14:tracePt t="3268" x="5126038" y="5013325"/>
          <p14:tracePt t="3276" x="5116513" y="4984750"/>
          <p14:tracePt t="3284" x="5106988" y="4965700"/>
          <p14:tracePt t="3432" x="5106988" y="4946650"/>
          <p14:tracePt t="3448" x="5106988" y="4937125"/>
          <p14:tracePt t="3456" x="5106988" y="4927600"/>
          <p14:tracePt t="3464" x="5154613" y="4910138"/>
          <p14:tracePt t="3472" x="5164138" y="4910138"/>
          <p14:tracePt t="3480" x="5164138" y="4900613"/>
          <p14:tracePt t="3676" x="5183188" y="4900613"/>
          <p14:tracePt t="3696" x="5192713" y="4910138"/>
          <p14:tracePt t="3712" x="5202238" y="4927600"/>
          <p14:tracePt t="3728" x="5211763" y="4927600"/>
          <p14:tracePt t="3736" x="5221288" y="4937125"/>
          <p14:tracePt t="4008" x="5268913" y="4946650"/>
          <p14:tracePt t="4025" x="5362575" y="4946650"/>
          <p14:tracePt t="4032" x="5495925" y="4965700"/>
          <p14:tracePt t="4041" x="5637213" y="4975225"/>
          <p14:tracePt t="4048" x="5751513" y="4994275"/>
          <p14:tracePt t="4052" x="5768975" y="4994275"/>
          <p14:tracePt t="4067" x="5778500" y="4994275"/>
          <p14:tracePt t="4076" x="5797550" y="4994275"/>
          <p14:tracePt t="4083" x="5807075" y="4994275"/>
          <p14:tracePt t="4092" x="5835650" y="5003800"/>
          <p14:tracePt t="4099" x="5854700" y="5003800"/>
          <p14:tracePt t="4103" x="5883275" y="5013325"/>
          <p14:tracePt t="4108" x="5921375" y="5013325"/>
          <p14:tracePt t="4120" x="5959475" y="5013325"/>
          <p14:tracePt t="4127" x="6005513" y="5022850"/>
          <p14:tracePt t="4135" x="6024563" y="5022850"/>
          <p14:tracePt t="4144" x="6043613" y="5022850"/>
          <p14:tracePt t="4152" x="6043613" y="5032375"/>
          <p14:tracePt t="4168" x="6053138" y="5032375"/>
          <p14:tracePt t="4199" x="6062663" y="5032375"/>
          <p14:tracePt t="4208" x="6091238" y="5041900"/>
          <p14:tracePt t="4216" x="6110288" y="5041900"/>
          <p14:tracePt t="4224" x="6119813" y="5041900"/>
          <p14:tracePt t="4240" x="6129338" y="5051425"/>
          <p14:tracePt t="4337" x="6119813" y="5051425"/>
          <p14:tracePt t="4344" x="6110288" y="5051425"/>
          <p14:tracePt t="4368" x="6100763" y="5051425"/>
          <p14:tracePt t="4372" x="6091238" y="5051425"/>
          <p14:tracePt t="4407" x="6062663" y="5051425"/>
          <p14:tracePt t="4424" x="6043613" y="5041900"/>
          <p14:tracePt t="4432" x="6034088" y="5032375"/>
          <p14:tracePt t="4440" x="6015038" y="5022850"/>
          <p14:tracePt t="4448" x="5986463" y="5022850"/>
          <p14:tracePt t="4456" x="5949950" y="5003800"/>
          <p14:tracePt t="4464" x="5949950" y="4994275"/>
          <p14:tracePt t="4472" x="5930900" y="4994275"/>
          <p14:tracePt t="4479" x="5892800" y="4984750"/>
          <p14:tracePt t="4495" x="5883275" y="4975225"/>
          <p14:tracePt t="4504" x="5873750" y="4975225"/>
          <p14:tracePt t="4553" x="5864225" y="4975225"/>
          <p14:tracePt t="4560" x="5854700" y="4975225"/>
          <p14:tracePt t="4576" x="5807075" y="4965700"/>
          <p14:tracePt t="4584" x="5768975" y="4956175"/>
          <p14:tracePt t="4588" x="5759450" y="4956175"/>
          <p14:tracePt t="4600" x="5732463" y="4946650"/>
          <p14:tracePt t="4608" x="5713413" y="4937125"/>
          <p14:tracePt t="4648" x="5694363" y="4910138"/>
          <p14:tracePt t="4721" x="5684838" y="4900613"/>
          <p14:tracePt t="4736" x="5684838" y="4891088"/>
          <p14:tracePt t="4745" x="5665788" y="4852988"/>
          <p14:tracePt t="4752" x="5646738" y="4814888"/>
          <p14:tracePt t="4756" x="5627688" y="4795838"/>
          <p14:tracePt t="4768" x="5599113" y="4767263"/>
          <p14:tracePt t="4776" x="5561013" y="4719638"/>
          <p14:tracePt t="4784" x="5524500" y="4683125"/>
          <p14:tracePt t="4799" x="5524500" y="4673600"/>
          <p14:tracePt t="4816" x="5524500" y="4664075"/>
          <p14:tracePt t="4872" x="5524500" y="4654550"/>
          <p14:tracePt t="4881" x="5524500" y="4645025"/>
          <p14:tracePt t="4888" x="5524500" y="4625975"/>
          <p14:tracePt t="4896" x="5524500" y="4616450"/>
          <p14:tracePt t="4911" x="5524500" y="4587875"/>
          <p14:tracePt t="4920" x="5514975" y="4568825"/>
          <p14:tracePt t="4928" x="5514975" y="4549775"/>
          <p14:tracePt t="4935" x="5495925" y="4530725"/>
          <p14:tracePt t="4952" x="5495925" y="4511675"/>
          <p14:tracePt t="4960" x="5495925" y="4492625"/>
          <p14:tracePt t="4968" x="5495925" y="4473575"/>
          <p14:tracePt t="4978" x="5486400" y="4446588"/>
          <p14:tracePt t="4983" x="5486400" y="4437063"/>
          <p14:tracePt t="4992" x="5486400" y="4418013"/>
          <p14:tracePt t="5112" x="5476875" y="4408488"/>
          <p14:tracePt t="5128" x="5467350" y="4398963"/>
          <p14:tracePt t="5144" x="5457825" y="4389438"/>
          <p14:tracePt t="5160" x="5438775" y="4379913"/>
          <p14:tracePt t="5199" x="5429250" y="4379913"/>
          <p14:tracePt t="5216" x="5419725" y="4379913"/>
          <p14:tracePt t="5224" x="5410200" y="4379913"/>
          <p14:tracePt t="5232" x="5400675" y="4379913"/>
          <p14:tracePt t="5236" x="5381625" y="4379913"/>
          <p14:tracePt t="5248" x="5372100" y="4379913"/>
          <p14:tracePt t="5256" x="5362575" y="4379913"/>
          <p14:tracePt t="5264" x="5343525" y="4379913"/>
          <p14:tracePt t="5271" x="5324475" y="4379913"/>
          <p14:tracePt t="5279" x="5305425" y="4379913"/>
          <p14:tracePt t="5288" x="5297488" y="4379913"/>
          <p14:tracePt t="5295" x="5287963" y="4379913"/>
          <p14:tracePt t="5304" x="5268913" y="4379913"/>
          <p14:tracePt t="5312" x="5268913" y="4389438"/>
          <p14:tracePt t="5328" x="5240338" y="4398963"/>
          <p14:tracePt t="5336" x="5221288" y="4408488"/>
          <p14:tracePt t="5344" x="5183188" y="4418013"/>
          <p14:tracePt t="5352" x="5164138" y="4437063"/>
          <p14:tracePt t="5360" x="5154613" y="4437063"/>
          <p14:tracePt t="5368" x="5126038" y="4456113"/>
          <p14:tracePt t="5376" x="5097463" y="4473575"/>
          <p14:tracePt t="5384" x="5080000" y="4492625"/>
          <p14:tracePt t="5392" x="5060950" y="4502150"/>
          <p14:tracePt t="5400" x="5041900" y="4530725"/>
          <p14:tracePt t="5408" x="5003800" y="4559300"/>
          <p14:tracePt t="5416" x="4994275" y="4568825"/>
          <p14:tracePt t="5426" x="4984750" y="4587875"/>
          <p14:tracePt t="5429" x="4965700" y="4616450"/>
          <p14:tracePt t="5440" x="4956175" y="4664075"/>
          <p14:tracePt t="5447" x="4946650" y="4691063"/>
          <p14:tracePt t="5456" x="4946650" y="4719638"/>
          <p14:tracePt t="5463" x="4937125" y="4757738"/>
          <p14:tracePt t="5472" x="4937125" y="4786313"/>
          <p14:tracePt t="5479" x="4937125" y="4814888"/>
          <p14:tracePt t="5488" x="4937125" y="4843463"/>
          <p14:tracePt t="5495" x="4937125" y="4891088"/>
          <p14:tracePt t="5504" x="4937125" y="4910138"/>
          <p14:tracePt t="5511" x="4956175" y="4927600"/>
          <p14:tracePt t="5520" x="4975225" y="4946650"/>
          <p14:tracePt t="5528" x="4984750" y="4956175"/>
          <p14:tracePt t="5536" x="5003800" y="4975225"/>
          <p14:tracePt t="5544" x="5013325" y="4984750"/>
          <p14:tracePt t="5559" x="5022850" y="4984750"/>
          <p14:tracePt t="5560" x="5022850" y="4994275"/>
          <p14:tracePt t="5584" x="5032375" y="4994275"/>
          <p14:tracePt t="5600" x="5060950" y="5003800"/>
          <p14:tracePt t="5608" x="5080000" y="5003800"/>
          <p14:tracePt t="5616" x="5097463" y="5003800"/>
          <p14:tracePt t="5620" x="5126038" y="5003800"/>
          <p14:tracePt t="5632" x="5135563" y="5003800"/>
          <p14:tracePt t="5640" x="5164138" y="5003800"/>
          <p14:tracePt t="5648" x="5192713" y="5003800"/>
          <p14:tracePt t="5656" x="5202238" y="5003800"/>
          <p14:tracePt t="5664" x="5221288" y="5003800"/>
          <p14:tracePt t="5680" x="5240338" y="5003800"/>
          <p14:tracePt t="5688" x="5249863" y="5003800"/>
          <p14:tracePt t="5704" x="5268913" y="4975225"/>
          <p14:tracePt t="5720" x="5268913" y="4937125"/>
          <p14:tracePt t="5728" x="5268913" y="4918075"/>
          <p14:tracePt t="5735" x="5268913" y="4891088"/>
          <p14:tracePt t="5744" x="5287963" y="4852988"/>
          <p14:tracePt t="5752" x="5287963" y="4833938"/>
          <p14:tracePt t="5759" x="5287963" y="4805363"/>
          <p14:tracePt t="5768" x="5287963" y="4786313"/>
          <p14:tracePt t="5776" x="5287963" y="4767263"/>
          <p14:tracePt t="5784" x="5297488" y="4729163"/>
          <p14:tracePt t="5800" x="5297488" y="4710113"/>
          <p14:tracePt t="5808" x="5297488" y="4700588"/>
          <p14:tracePt t="5811" x="5297488" y="4683125"/>
          <p14:tracePt t="5829" x="5297488" y="4654550"/>
          <p14:tracePt t="5834" x="5297488" y="4625975"/>
          <p14:tracePt t="5842" x="5268913" y="4578350"/>
          <p14:tracePt t="5849" x="5249863" y="4559300"/>
          <p14:tracePt t="5858" x="5230813" y="4521200"/>
          <p14:tracePt t="5865" x="5211763" y="4492625"/>
          <p14:tracePt t="5872" x="5192713" y="4483100"/>
          <p14:tracePt t="5880" x="5164138" y="4464050"/>
          <p14:tracePt t="5888" x="5164138" y="4456113"/>
          <p14:tracePt t="5928" x="5154613" y="4456113"/>
          <p14:tracePt t="5952" x="5145088" y="4456113"/>
          <p14:tracePt t="5956" x="5126038" y="4456113"/>
          <p14:tracePt t="5976" x="5126038" y="4464050"/>
          <p14:tracePt t="6000" x="5126038" y="4473575"/>
          <p14:tracePt t="6048" x="5126038" y="4483100"/>
          <p14:tracePt t="6081" x="5135563" y="4492625"/>
          <p14:tracePt t="6112" x="5145088" y="4492625"/>
          <p14:tracePt t="6120" x="5145088" y="4502150"/>
          <p14:tracePt t="6136" x="5154613" y="4511675"/>
          <p14:tracePt t="6144" x="5164138" y="4521200"/>
          <p14:tracePt t="6152" x="5173663" y="4530725"/>
          <p14:tracePt t="6160" x="5183188" y="4540250"/>
          <p14:tracePt t="6184" x="5192713" y="4549775"/>
          <p14:tracePt t="6199" x="5192713" y="4559300"/>
          <p14:tracePt t="6288" x="5202238" y="4559300"/>
          <p14:tracePt t="6304" x="5211763" y="4559300"/>
          <p14:tracePt t="6312" x="5230813" y="4559300"/>
          <p14:tracePt t="6320" x="5240338" y="4559300"/>
          <p14:tracePt t="6329" x="5259388" y="4568825"/>
          <p14:tracePt t="6336" x="5278438" y="4578350"/>
          <p14:tracePt t="6345" x="5297488" y="4597400"/>
          <p14:tracePt t="6351" x="5314950" y="4616450"/>
          <p14:tracePt t="6361" x="5324475" y="4654550"/>
          <p14:tracePt t="6367" x="5353050" y="4683125"/>
          <p14:tracePt t="6376" x="5372100" y="4738688"/>
          <p14:tracePt t="6384" x="5410200" y="4805363"/>
          <p14:tracePt t="6393" x="5419725" y="4824413"/>
          <p14:tracePt t="6399" x="5438775" y="4891088"/>
          <p14:tracePt t="6408" x="5457825" y="4937125"/>
          <p14:tracePt t="6416" x="5467350" y="4975225"/>
          <p14:tracePt t="6425" x="5476875" y="5022850"/>
          <p14:tracePt t="6432" x="5476875" y="5060950"/>
          <p14:tracePt t="6440" x="5476875" y="5089525"/>
          <p14:tracePt t="6448" x="5476875" y="5127625"/>
          <p14:tracePt t="6456" x="5467350" y="5164138"/>
          <p14:tracePt t="6464" x="5448300" y="5202238"/>
          <p14:tracePt t="6472" x="5429250" y="5230813"/>
          <p14:tracePt t="6480" x="5400675" y="5297488"/>
          <p14:tracePt t="6484" x="5391150" y="5326063"/>
          <p14:tracePt t="6495" x="5372100" y="5354638"/>
          <p14:tracePt t="6506" x="5334000" y="5419725"/>
          <p14:tracePt t="6514" x="5314950" y="5438775"/>
          <p14:tracePt t="6522" x="5305425" y="5448300"/>
          <p14:tracePt t="6529" x="5297488" y="5457825"/>
          <p14:tracePt t="6552" x="5287963" y="5457825"/>
          <p14:tracePt t="6577" x="5240338" y="5457825"/>
          <p14:tracePt t="6584" x="5202238" y="5457825"/>
          <p14:tracePt t="6592" x="5126038" y="5457825"/>
          <p14:tracePt t="6599" x="5097463" y="5457825"/>
          <p14:tracePt t="6608" x="5022850" y="5457825"/>
          <p14:tracePt t="6616" x="4927600" y="5457825"/>
          <p14:tracePt t="6625" x="4795838" y="5457825"/>
          <p14:tracePt t="6631" x="4662488" y="5476875"/>
          <p14:tracePt t="6640" x="4511675" y="5495925"/>
          <p14:tracePt t="6648" x="4360863" y="5505450"/>
          <p14:tracePt t="6656" x="4227513" y="5534025"/>
          <p14:tracePt t="6663" x="4086225" y="5572125"/>
          <p14:tracePt t="6672" x="3971925" y="5600700"/>
          <p14:tracePt t="6676" x="3868738" y="5637213"/>
          <p14:tracePt t="6688" x="3802063" y="5665788"/>
          <p14:tracePt t="6695" x="3773488" y="5684838"/>
          <p14:tracePt t="6704" x="3754438" y="5722938"/>
          <p14:tracePt t="6720" x="3744913" y="5722938"/>
          <p14:tracePt t="6727" x="3725863" y="5741988"/>
          <p14:tracePt t="6736" x="3725863" y="5751513"/>
          <p14:tracePt t="6752" x="3717925" y="5770563"/>
          <p14:tracePt t="6760" x="3717925" y="5780088"/>
          <p14:tracePt t="6768" x="3708400" y="5789613"/>
          <p14:tracePt t="6776" x="3679825" y="5808663"/>
          <p14:tracePt t="6784" x="3670300" y="5818188"/>
          <p14:tracePt t="6792" x="3622675" y="5845175"/>
          <p14:tracePt t="6799" x="3575050" y="5883275"/>
          <p14:tracePt t="6808" x="3490913" y="5940425"/>
          <p14:tracePt t="6816" x="3395663" y="6016625"/>
          <p14:tracePt t="6825" x="3348038" y="6045200"/>
          <p14:tracePt t="6832" x="3300413" y="6081713"/>
          <p14:tracePt t="6840" x="3235325" y="6157913"/>
          <p14:tracePt t="6848" x="3206750" y="6186488"/>
          <p14:tracePt t="6856" x="3178175" y="6224588"/>
          <p14:tracePt t="6864" x="3140075" y="6253163"/>
          <p14:tracePt t="6868" x="3140075" y="6262688"/>
          <p14:tracePt t="6879" x="3121025" y="6281738"/>
          <p14:tracePt t="6888" x="3121025" y="6289675"/>
          <p14:tracePt t="6984" x="3159125" y="6289675"/>
          <p14:tracePt t="6999" x="3216275" y="6289675"/>
          <p14:tracePt t="7007" x="3254375" y="6299200"/>
          <p14:tracePt t="7016" x="3281363" y="6299200"/>
          <p14:tracePt t="7025" x="3309938" y="6299200"/>
          <p14:tracePt t="7032" x="3328988" y="6299200"/>
          <p14:tracePt t="7040" x="3338513" y="6308725"/>
          <p14:tracePt t="7048" x="3357563" y="6318250"/>
          <p14:tracePt t="7060" x="3376613" y="6318250"/>
          <p14:tracePt t="7072" x="3386138" y="6318250"/>
          <p14:tracePt t="7079" x="3414713" y="6337300"/>
          <p14:tracePt t="7096" x="3481388" y="6375400"/>
          <p14:tracePt t="7104" x="3536950" y="6394450"/>
          <p14:tracePt t="7112" x="3584575" y="6413500"/>
          <p14:tracePt t="7120" x="3613150" y="6423025"/>
          <p14:tracePt t="7129" x="3679825" y="6451600"/>
          <p14:tracePt t="7136" x="3754438" y="6480175"/>
          <p14:tracePt t="7144" x="3859213" y="6508750"/>
          <p14:tracePt t="7152" x="3944938" y="6535738"/>
          <p14:tracePt t="7160" x="4019550" y="6545263"/>
          <p14:tracePt t="7168" x="4048125" y="6554788"/>
          <p14:tracePt t="7176" x="4067175" y="6564313"/>
          <p14:tracePt t="7184" x="4076700" y="6573838"/>
          <p14:tracePt t="7240" x="4114800" y="6583363"/>
          <p14:tracePt t="7248" x="4162425" y="6583363"/>
          <p14:tracePt t="7256" x="4217988" y="6602413"/>
          <p14:tracePt t="7264" x="4256088" y="6602413"/>
          <p14:tracePt t="7272" x="4303713" y="6602413"/>
          <p14:tracePt t="7276" x="4360863" y="6602413"/>
          <p14:tracePt t="7288" x="4435475" y="6602413"/>
          <p14:tracePt t="7296" x="4492625" y="6602413"/>
          <p14:tracePt t="7304" x="4549775" y="6602413"/>
          <p14:tracePt t="7312" x="4616450" y="6602413"/>
          <p14:tracePt t="7320" x="4633913" y="6602413"/>
          <p14:tracePt t="7328" x="4652963" y="6592888"/>
          <p14:tracePt t="7336" x="4700588" y="6573838"/>
          <p14:tracePt t="7344" x="4710113" y="6573838"/>
          <p14:tracePt t="7352" x="4757738" y="6554788"/>
          <p14:tracePt t="7361" x="4805363" y="6554788"/>
          <p14:tracePt t="7368" x="4833938" y="6545263"/>
          <p14:tracePt t="7376" x="4908550" y="6526213"/>
          <p14:tracePt t="7384" x="4946650" y="6516688"/>
          <p14:tracePt t="7392" x="5032375" y="6508750"/>
          <p14:tracePt t="7400" x="5070475" y="6499225"/>
          <p14:tracePt t="7409" x="5173663" y="6480175"/>
          <p14:tracePt t="7416" x="5287963" y="6480175"/>
          <p14:tracePt t="7426" x="5438775" y="6480175"/>
          <p14:tracePt t="7432" x="5608638" y="6461125"/>
          <p14:tracePt t="7440" x="5778500" y="6451600"/>
          <p14:tracePt t="7448" x="5949950" y="6413500"/>
          <p14:tracePt t="7456" x="6119813" y="6384925"/>
          <p14:tracePt t="7464" x="6261100" y="6356350"/>
          <p14:tracePt t="7467" x="6394450" y="6337300"/>
          <p14:tracePt t="7479" x="6507163" y="6308725"/>
          <p14:tracePt t="7488" x="6602413" y="6299200"/>
          <p14:tracePt t="7496" x="6705600" y="6272213"/>
          <p14:tracePt t="7504" x="6781800" y="6253163"/>
          <p14:tracePt t="7512" x="6867525" y="6234113"/>
          <p14:tracePt t="7520" x="6942138" y="6215063"/>
          <p14:tracePt t="7528" x="7008813" y="6205538"/>
          <p14:tracePt t="7536" x="7065963" y="6186488"/>
          <p14:tracePt t="7545" x="7150100" y="6167438"/>
          <p14:tracePt t="7551" x="7216775" y="6119813"/>
          <p14:tracePt t="7560" x="7283450" y="6100763"/>
          <p14:tracePt t="7576" x="7377113" y="6062663"/>
          <p14:tracePt t="7583" x="7434263" y="6054725"/>
          <p14:tracePt t="7592" x="7491413" y="6016625"/>
          <p14:tracePt t="7600" x="7548563" y="5988050"/>
          <p14:tracePt t="7608" x="7613650" y="5959475"/>
          <p14:tracePt t="7616" x="7680325" y="5940425"/>
          <p14:tracePt t="7625" x="7756525" y="5921375"/>
          <p14:tracePt t="7632" x="7821613" y="5902325"/>
          <p14:tracePt t="7640" x="7888288" y="5883275"/>
          <p14:tracePt t="7648" x="7945438" y="5864225"/>
          <p14:tracePt t="7656" x="7993063" y="5835650"/>
          <p14:tracePt t="7660" x="8039100" y="5827713"/>
          <p14:tracePt t="7671" x="8067675" y="5789613"/>
          <p14:tracePt t="7679" x="8096250" y="5770563"/>
          <p14:tracePt t="7688" x="8096250" y="5761038"/>
          <p14:tracePt t="7696" x="8115300" y="5751513"/>
          <p14:tracePt t="7704" x="8115300" y="5741988"/>
          <p14:tracePt t="7711" x="8134350" y="5713413"/>
          <p14:tracePt t="7720" x="8143875" y="5675313"/>
          <p14:tracePt t="7728" x="8153400" y="5656263"/>
          <p14:tracePt t="7735" x="8162925" y="5656263"/>
          <p14:tracePt t="7744" x="8172450" y="5637213"/>
          <p14:tracePt t="7751" x="8181975" y="5627688"/>
          <p14:tracePt t="7760" x="8181975" y="5618163"/>
          <p14:tracePt t="7768" x="8191500" y="5608638"/>
          <p14:tracePt t="7775" x="8191500" y="5591175"/>
          <p14:tracePt t="7784" x="8201025" y="5572125"/>
          <p14:tracePt t="7792" x="8210550" y="5553075"/>
          <p14:tracePt t="7799" x="8220075" y="5524500"/>
          <p14:tracePt t="7808" x="8220075" y="5495925"/>
          <p14:tracePt t="7816" x="8220075" y="5457825"/>
          <p14:tracePt t="7825" x="8220075" y="5448300"/>
          <p14:tracePt t="7832" x="8220075" y="5400675"/>
          <p14:tracePt t="7840" x="8220075" y="5381625"/>
          <p14:tracePt t="7848" x="8220075" y="5345113"/>
          <p14:tracePt t="7852" x="8210550" y="5326063"/>
          <p14:tracePt t="7863" x="8210550" y="5316538"/>
          <p14:tracePt t="7872" x="8201025" y="5307013"/>
          <p14:tracePt t="7920" x="8201025" y="5287963"/>
          <p14:tracePt t="7936" x="8181975" y="5259388"/>
          <p14:tracePt t="7945" x="8172450" y="5221288"/>
          <p14:tracePt t="7952" x="8134350" y="5164138"/>
          <p14:tracePt t="7961" x="8105775" y="5099050"/>
          <p14:tracePt t="7968" x="8067675" y="5051425"/>
          <p14:tracePt t="7976" x="8048625" y="5022850"/>
          <p14:tracePt t="7984" x="8029575" y="4994275"/>
          <p14:tracePt t="7993" x="8012113" y="4975225"/>
          <p14:tracePt t="8000" x="8002588" y="4965700"/>
          <p14:tracePt t="8056" x="7983538" y="4965700"/>
          <p14:tracePt t="8064" x="7964488" y="4956175"/>
          <p14:tracePt t="8072" x="7945438" y="4956175"/>
          <p14:tracePt t="8080" x="7888288" y="4956175"/>
          <p14:tracePt t="8088" x="7859713" y="4956175"/>
          <p14:tracePt t="8092" x="7831138" y="4956175"/>
          <p14:tracePt t="8104" x="7775575" y="4956175"/>
          <p14:tracePt t="8112" x="7737475" y="4946650"/>
          <p14:tracePt t="8120" x="7708900" y="4937125"/>
          <p14:tracePt t="8128" x="7699375" y="4937125"/>
          <p14:tracePt t="8136" x="7670800" y="4937125"/>
          <p14:tracePt t="8152" x="7661275" y="4927600"/>
          <p14:tracePt t="8200" x="7642225" y="4927600"/>
          <p14:tracePt t="8208" x="7613650" y="4927600"/>
          <p14:tracePt t="8226" x="7575550" y="4927600"/>
          <p14:tracePt t="8232" x="7529513" y="4927600"/>
          <p14:tracePt t="8240" x="7443788" y="4927600"/>
          <p14:tracePt t="8248" x="7367588" y="4937125"/>
          <p14:tracePt t="8256" x="7283450" y="4965700"/>
          <p14:tracePt t="8264" x="7245350" y="4965700"/>
          <p14:tracePt t="8272" x="7169150" y="4984750"/>
          <p14:tracePt t="8280" x="7094538" y="5003800"/>
          <p14:tracePt t="8288" x="7027863" y="5022850"/>
          <p14:tracePt t="8296" x="6942138" y="5051425"/>
          <p14:tracePt t="8304" x="6858000" y="5099050"/>
          <p14:tracePt t="8309" x="6810375" y="5145088"/>
          <p14:tracePt t="8320" x="6772275" y="5183188"/>
          <p14:tracePt t="8329" x="6762750" y="5183188"/>
          <p14:tracePt t="8336" x="6734175" y="5211763"/>
          <p14:tracePt t="8344" x="6705600" y="5249863"/>
          <p14:tracePt t="8780" x="6686550" y="5249863"/>
          <p14:tracePt t="8788" x="6677025" y="5249863"/>
          <p14:tracePt t="8796" x="6659563" y="5268913"/>
          <p14:tracePt t="8804" x="6650038" y="5278438"/>
          <p14:tracePt t="8812" x="6640513" y="5278438"/>
          <p14:tracePt t="8820" x="6602413" y="5297488"/>
          <p14:tracePt t="8828" x="6592888" y="5307013"/>
          <p14:tracePt t="8836" x="6573838" y="5326063"/>
          <p14:tracePt t="8856" x="6573838" y="5335588"/>
          <p14:tracePt t="8864" x="6554788" y="5335588"/>
          <p14:tracePt t="8871" x="6535738" y="5335588"/>
          <p14:tracePt t="8880" x="6516688" y="5335588"/>
          <p14:tracePt t="8888" x="6488113" y="5335588"/>
          <p14:tracePt t="8896" x="6459538" y="5335588"/>
          <p14:tracePt t="8904" x="6440488" y="5335588"/>
          <p14:tracePt t="8912" x="6394450" y="5335588"/>
          <p14:tracePt t="8920" x="6375400" y="5335588"/>
          <p14:tracePt t="8928" x="6356350" y="5335588"/>
          <p14:tracePt t="8936" x="6337300" y="5335588"/>
          <p14:tracePt t="8944" x="6318250" y="5335588"/>
          <p14:tracePt t="8952" x="6289675" y="5335588"/>
          <p14:tracePt t="8960" x="6261100" y="5335588"/>
          <p14:tracePt t="8968" x="6213475" y="5335588"/>
          <p14:tracePt t="8976" x="6186488" y="5335588"/>
          <p14:tracePt t="8984" x="6157913" y="5316538"/>
          <p14:tracePt t="8992" x="6110288" y="5316538"/>
          <p14:tracePt t="9000" x="6072188" y="5307013"/>
          <p14:tracePt t="9009" x="6043613" y="5307013"/>
          <p14:tracePt t="9016" x="5995988" y="5297488"/>
          <p14:tracePt t="9025" x="5986463" y="5297488"/>
          <p14:tracePt t="9028" x="5978525" y="5297488"/>
          <p14:tracePt t="9088" x="5978525" y="5287963"/>
          <p14:tracePt t="9095" x="5959475" y="5278438"/>
          <p14:tracePt t="9104" x="5921375" y="5259388"/>
          <p14:tracePt t="9111" x="5892800" y="5249863"/>
          <p14:tracePt t="9120" x="5864225" y="5230813"/>
          <p14:tracePt t="9127" x="5826125" y="5221288"/>
          <p14:tracePt t="9136" x="5807075" y="5221288"/>
          <p14:tracePt t="9144" x="5788025" y="5221288"/>
          <p14:tracePt t="9152" x="5778500" y="5221288"/>
          <p14:tracePt t="9175" x="5768975" y="5221288"/>
          <p14:tracePt t="9184" x="5759450" y="5221288"/>
          <p14:tracePt t="9192" x="5751513" y="5221288"/>
          <p14:tracePt t="9312" x="5741988" y="5230813"/>
          <p14:tracePt t="9339" x="5722938" y="5240338"/>
          <p14:tracePt t="9352" x="5713413" y="5249863"/>
          <p14:tracePt t="9360" x="5703888" y="5259388"/>
          <p14:tracePt t="9368" x="5694363" y="5259388"/>
          <p14:tracePt t="9375" x="5675313" y="5259388"/>
          <p14:tracePt t="9384" x="5637213" y="5268913"/>
          <p14:tracePt t="9392" x="5618163" y="5278438"/>
          <p14:tracePt t="9399" x="5599113" y="5278438"/>
          <p14:tracePt t="9408" x="5570538" y="5287963"/>
          <p14:tracePt t="9415" x="5541963" y="5297488"/>
          <p14:tracePt t="9432" x="5524500" y="5326063"/>
          <p14:tracePt t="9640" x="5524500" y="5316538"/>
          <p14:tracePt t="9648" x="5524500" y="5278438"/>
          <p14:tracePt t="9656" x="5524500" y="5259388"/>
          <p14:tracePt t="9664" x="5532438" y="5240338"/>
          <p14:tracePt t="9672" x="5532438" y="5211763"/>
          <p14:tracePt t="9680" x="5541963" y="5192713"/>
          <p14:tracePt t="9688" x="5551488" y="5183188"/>
          <p14:tracePt t="9836" x="5561013" y="5183188"/>
          <p14:tracePt t="9844" x="5570538" y="5183188"/>
          <p14:tracePt t="9852" x="5580063" y="5183188"/>
          <p14:tracePt t="9860" x="5589588" y="5183188"/>
          <p14:tracePt t="9868" x="5599113" y="5183188"/>
          <p14:tracePt t="10776" x="5608638" y="5183188"/>
          <p14:tracePt t="11015" x="5608638" y="5154613"/>
          <p14:tracePt t="11024" x="5580063" y="5137150"/>
          <p14:tracePt t="11032" x="5570538" y="5118100"/>
          <p14:tracePt t="11040" x="5551488" y="5089525"/>
          <p14:tracePt t="11048" x="5532438" y="5051425"/>
          <p14:tracePt t="11056" x="5524500" y="5051425"/>
          <p14:tracePt t="11244" x="5514975" y="5041900"/>
          <p14:tracePt t="11256" x="5495925" y="4994275"/>
          <p14:tracePt t="11261" x="5476875" y="4956175"/>
          <p14:tracePt t="11264" x="5467350" y="4927600"/>
          <p14:tracePt t="11268" x="5457825" y="4910138"/>
          <p14:tracePt t="11432" x="5457825" y="4900613"/>
          <p14:tracePt t="11448" x="5438775" y="4872038"/>
          <p14:tracePt t="11452" x="5438775" y="4852988"/>
          <p14:tracePt t="11468" x="5429250" y="4852988"/>
          <p14:tracePt t="11477" x="5429250" y="4843463"/>
          <p14:tracePt t="11784" x="5438775" y="4852988"/>
          <p14:tracePt t="11807" x="5457825" y="4862513"/>
          <p14:tracePt t="11816" x="5467350" y="4862513"/>
          <p14:tracePt t="11820" x="5486400" y="4872038"/>
          <p14:tracePt t="11827" x="5495925" y="4872038"/>
          <p14:tracePt t="11836" x="5505450" y="4881563"/>
          <p14:tracePt t="12028" x="5505450" y="4891088"/>
          <p14:tracePt t="12056" x="5505450" y="4900613"/>
          <p14:tracePt t="12534" x="5524500" y="4910138"/>
          <p14:tracePt t="12539" x="5599113" y="4946650"/>
          <p14:tracePt t="12543" x="5637213" y="4956175"/>
          <p14:tracePt t="12552" x="5703888" y="4984750"/>
          <p14:tracePt t="12561" x="5768975" y="5003800"/>
          <p14:tracePt t="12576" x="5788025" y="5003800"/>
          <p14:tracePt t="12584" x="5797550" y="5013325"/>
          <p14:tracePt t="12924" x="5807075" y="5022850"/>
          <p14:tracePt t="12936" x="5854700" y="5060950"/>
          <p14:tracePt t="12945" x="5978525" y="5137150"/>
          <p14:tracePt t="12948" x="6138863" y="5249863"/>
          <p14:tracePt t="12952" x="6327775" y="5364163"/>
          <p14:tracePt t="12960" x="6526213" y="5514975"/>
          <p14:tracePt t="12968" x="6677025" y="5608638"/>
          <p14:tracePt t="12976" x="6838950" y="5703888"/>
          <p14:tracePt t="12984" x="6942138" y="5761038"/>
          <p14:tracePt t="12993" x="6970713" y="5770563"/>
          <p14:tracePt t="13000" x="6980238" y="5780088"/>
          <p14:tracePt t="13082" x="6999288" y="5789613"/>
          <p14:tracePt t="13088" x="7037388" y="5808663"/>
          <p14:tracePt t="13111" x="7075488" y="5827713"/>
          <p14:tracePt t="13128" x="7159625" y="5854700"/>
          <p14:tracePt t="13136" x="7188200" y="5864225"/>
          <p14:tracePt t="13140" x="7207250" y="5864225"/>
          <p14:tracePt t="13144" x="7216775" y="5873750"/>
          <p14:tracePt t="13176" x="7197725" y="5864225"/>
          <p14:tracePt t="13184" x="7169150" y="5845175"/>
          <p14:tracePt t="13192" x="7131050" y="5835650"/>
          <p14:tracePt t="13200" x="7112000" y="5827713"/>
        </p14:tracePtLst>
      </p14:laserTraceLst>
    </p:ext>
  </p:extLs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42D5EFF3-D67D-9171-F7EC-1F9DD905995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32263" y="1781175"/>
            <a:ext cx="3807619" cy="5076825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A499A68A-AB30-C161-7FF6-098DF0C6F0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494841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510"/>
    </mc:Choice>
    <mc:Fallback>
      <p:transition spd="slow" advTm="1051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073" x="7085013" y="5827713"/>
          <p14:tracePt t="1079" x="7046913" y="5827713"/>
          <p14:tracePt t="1083" x="6942138" y="5799138"/>
          <p14:tracePt t="1091" x="6819900" y="5789613"/>
          <p14:tracePt t="1099" x="6686550" y="5770563"/>
          <p14:tracePt t="1103" x="6573838" y="5761038"/>
          <p14:tracePt t="1107" x="6497638" y="5741988"/>
          <p14:tracePt t="1116" x="6478588" y="5741988"/>
          <p14:tracePt t="1122" x="6469063" y="5741988"/>
          <p14:tracePt t="1136" x="6459538" y="5732463"/>
          <p14:tracePt t="1142" x="6450013" y="5732463"/>
          <p14:tracePt t="1151" x="6413500" y="5732463"/>
          <p14:tracePt t="1167" x="6356350" y="5713413"/>
          <p14:tracePt t="1175" x="6308725" y="5713413"/>
          <p14:tracePt t="1179" x="6242050" y="5713413"/>
          <p14:tracePt t="1187" x="6110288" y="5713413"/>
          <p14:tracePt t="1195" x="5978525" y="5713413"/>
          <p14:tracePt t="1203" x="5807075" y="5713413"/>
          <p14:tracePt t="1215" x="5675313" y="5713413"/>
          <p14:tracePt t="1219" x="5580063" y="5713413"/>
          <p14:tracePt t="1223" x="5551488" y="5713413"/>
          <p14:tracePt t="1247" x="5532438" y="5713413"/>
          <p14:tracePt t="1255" x="5524500" y="5713413"/>
          <p14:tracePt t="1262" x="5495925" y="5713413"/>
          <p14:tracePt t="1267" x="5476875" y="5713413"/>
          <p14:tracePt t="1270" x="5448300" y="5703888"/>
          <p14:tracePt t="1275" x="5381625" y="5665788"/>
          <p14:tracePt t="1279" x="5278438" y="5608638"/>
          <p14:tracePt t="1284" x="5211763" y="5562600"/>
          <p14:tracePt t="1292" x="5202238" y="5553075"/>
          <p14:tracePt t="1359" x="5211763" y="5543550"/>
          <p14:tracePt t="1367" x="5211763" y="5514975"/>
          <p14:tracePt t="1370" x="5211763" y="5486400"/>
          <p14:tracePt t="1383" x="5211763" y="5410200"/>
          <p14:tracePt t="1391" x="5192713" y="5335588"/>
          <p14:tracePt t="1400" x="5173663" y="5249863"/>
          <p14:tracePt t="1407" x="5154613" y="5164138"/>
          <p14:tracePt t="1415" x="5135563" y="5145088"/>
          <p14:tracePt t="1423" x="5135563" y="5137150"/>
          <p14:tracePt t="1447" x="5135563" y="5118100"/>
          <p14:tracePt t="1455" x="5135563" y="5089525"/>
          <p14:tracePt t="1463" x="5135563" y="5080000"/>
          <p14:tracePt t="1471" x="5135563" y="5051425"/>
          <p14:tracePt t="1479" x="5135563" y="5032375"/>
          <p14:tracePt t="1487" x="5135563" y="5003800"/>
          <p14:tracePt t="1495" x="5135563" y="4965700"/>
          <p14:tracePt t="1511" x="5135563" y="4956175"/>
          <p14:tracePt t="1519" x="5135563" y="4946650"/>
          <p14:tracePt t="1527" x="5145088" y="4937125"/>
          <p14:tracePt t="1551" x="5154613" y="4927600"/>
          <p14:tracePt t="1563" x="5164138" y="4918075"/>
          <p14:tracePt t="1575" x="5173663" y="4918075"/>
          <p14:tracePt t="1584" x="5173663" y="4910138"/>
          <p14:tracePt t="1607" x="5173663" y="4891088"/>
          <p14:tracePt t="1623" x="5173663" y="4881563"/>
          <p14:tracePt t="1631" x="5183188" y="4872038"/>
          <p14:tracePt t="1639" x="5192713" y="4862513"/>
          <p14:tracePt t="1655" x="5202238" y="4852988"/>
          <p14:tracePt t="1663" x="5211763" y="4843463"/>
          <p14:tracePt t="1679" x="5221288" y="4833938"/>
          <p14:tracePt t="1687" x="5230813" y="4824413"/>
          <p14:tracePt t="1711" x="5249863" y="4814888"/>
          <p14:tracePt t="1719" x="5259388" y="4805363"/>
          <p14:tracePt t="1727" x="5268913" y="4786313"/>
          <p14:tracePt t="1735" x="5268913" y="4767263"/>
          <p14:tracePt t="1743" x="5278438" y="4719638"/>
          <p14:tracePt t="1751" x="5278438" y="4700588"/>
          <p14:tracePt t="1755" x="5278438" y="4673600"/>
          <p14:tracePt t="1767" x="5278438" y="4645025"/>
          <p14:tracePt t="1775" x="5278438" y="4606925"/>
          <p14:tracePt t="1783" x="5278438" y="4587875"/>
          <p14:tracePt t="1791" x="5287963" y="4578350"/>
          <p14:tracePt t="1800" x="5297488" y="4549775"/>
          <p14:tracePt t="1807" x="5297488" y="4530725"/>
          <p14:tracePt t="1815" x="5305425" y="4511675"/>
          <p14:tracePt t="1823" x="5305425" y="4502150"/>
          <p14:tracePt t="1831" x="5305425" y="4483100"/>
          <p14:tracePt t="1839" x="5305425" y="4473575"/>
          <p14:tracePt t="1847" x="5305425" y="4464050"/>
          <p14:tracePt t="1855" x="5305425" y="4456113"/>
          <p14:tracePt t="1863" x="5305425" y="4437063"/>
          <p14:tracePt t="1870" x="5305425" y="4418013"/>
          <p14:tracePt t="1879" x="5305425" y="4398963"/>
          <p14:tracePt t="1886" x="5297488" y="4379913"/>
          <p14:tracePt t="1895" x="5297488" y="4370388"/>
          <p14:tracePt t="1902" x="5287963" y="4360863"/>
          <p14:tracePt t="1911" x="5287963" y="4341813"/>
          <p14:tracePt t="1969" x="5278438" y="4322763"/>
          <p14:tracePt t="1977" x="5268913" y="4303713"/>
          <p14:tracePt t="1985" x="5259388" y="4294188"/>
          <p14:tracePt t="1992" x="5249863" y="4265613"/>
          <p14:tracePt t="2001" x="5249863" y="4256088"/>
          <p14:tracePt t="2103" x="5230813" y="4246563"/>
          <p14:tracePt t="2111" x="5211763" y="4237038"/>
          <p14:tracePt t="2119" x="5164138" y="4219575"/>
          <p14:tracePt t="2127" x="5080000" y="4191000"/>
          <p14:tracePt t="2136" x="5051425" y="4181475"/>
          <p14:tracePt t="2143" x="5003800" y="4152900"/>
          <p14:tracePt t="2151" x="4956175" y="4143375"/>
          <p14:tracePt t="2247" x="4946650" y="4143375"/>
          <p14:tracePt t="2263" x="4918075" y="4171950"/>
          <p14:tracePt t="2272" x="4908550" y="4181475"/>
          <p14:tracePt t="2279" x="4908550" y="4191000"/>
          <p14:tracePt t="2284" x="4889500" y="4219575"/>
          <p14:tracePt t="2295" x="4879975" y="4219575"/>
          <p14:tracePt t="2303" x="4870450" y="4237038"/>
          <p14:tracePt t="2311" x="4852988" y="4256088"/>
          <p14:tracePt t="2320" x="4843463" y="4265613"/>
          <p14:tracePt t="2327" x="4833938" y="4284663"/>
          <p14:tracePt t="2335" x="4833938" y="4313238"/>
          <p14:tracePt t="2343" x="4833938" y="4322763"/>
          <p14:tracePt t="2351" x="4833938" y="4341813"/>
          <p14:tracePt t="2359" x="4833938" y="4360863"/>
          <p14:tracePt t="2367" x="4833938" y="4379913"/>
          <p14:tracePt t="2375" x="4833938" y="4398963"/>
          <p14:tracePt t="2383" x="4833938" y="4418013"/>
          <p14:tracePt t="2391" x="4833938" y="4437063"/>
          <p14:tracePt t="2400" x="4833938" y="4464050"/>
          <p14:tracePt t="2407" x="4833938" y="4473575"/>
          <p14:tracePt t="2414" x="4843463" y="4492625"/>
          <p14:tracePt t="2423" x="4843463" y="4511675"/>
          <p14:tracePt t="2439" x="4843463" y="4530725"/>
          <p14:tracePt t="2446" x="4843463" y="4540250"/>
          <p14:tracePt t="2455" x="4843463" y="4559300"/>
          <p14:tracePt t="2462" x="4843463" y="4578350"/>
          <p14:tracePt t="2470" x="4843463" y="4587875"/>
          <p14:tracePt t="2475" x="4852988" y="4606925"/>
          <p14:tracePt t="2495" x="4852988" y="4616450"/>
          <p14:tracePt t="2511" x="4860925" y="4654550"/>
          <p14:tracePt t="2519" x="4870450" y="4664075"/>
          <p14:tracePt t="2526" x="4870450" y="4673600"/>
          <p14:tracePt t="2535" x="4889500" y="4700588"/>
          <p14:tracePt t="2543" x="4899025" y="4700588"/>
          <p14:tracePt t="2552" x="4908550" y="4729163"/>
          <p14:tracePt t="2559" x="4918075" y="4738688"/>
          <p14:tracePt t="2568" x="4937125" y="4757738"/>
          <p14:tracePt t="2574" x="4937125" y="4767263"/>
          <p14:tracePt t="2583" x="4965700" y="4786313"/>
          <p14:tracePt t="2590" x="5003800" y="4814888"/>
          <p14:tracePt t="2600" x="5013325" y="4824413"/>
          <p14:tracePt t="2606" x="5032375" y="4843463"/>
          <p14:tracePt t="2639" x="5032375" y="4852988"/>
          <p14:tracePt t="2751" x="5041900" y="4852988"/>
          <p14:tracePt t="2775" x="5060950" y="4843463"/>
          <p14:tracePt t="2807" x="5070475" y="4833938"/>
          <p14:tracePt t="2823" x="5080000" y="4814888"/>
          <p14:tracePt t="2839" x="5087938" y="4795838"/>
          <p14:tracePt t="2855" x="5087938" y="4767263"/>
          <p14:tracePt t="2863" x="5087938" y="4748213"/>
          <p14:tracePt t="2871" x="5097463" y="4729163"/>
          <p14:tracePt t="2878" x="5106988" y="4691063"/>
          <p14:tracePt t="2887" x="5106988" y="4673600"/>
          <p14:tracePt t="2895" x="5106988" y="4645025"/>
          <p14:tracePt t="2903" x="5126038" y="4625975"/>
          <p14:tracePt t="2911" x="5126038" y="4597400"/>
          <p14:tracePt t="2919" x="5126038" y="4578350"/>
          <p14:tracePt t="2926" x="5126038" y="4568825"/>
          <p14:tracePt t="2935" x="5126038" y="4559300"/>
          <p14:tracePt t="2943" x="5126038" y="4549775"/>
          <p14:tracePt t="2954" x="5126038" y="4540250"/>
          <p14:tracePt t="2968" x="5126038" y="4521200"/>
          <p14:tracePt t="2974" x="5126038" y="4492625"/>
          <p14:tracePt t="2983" x="5126038" y="4483100"/>
          <p14:tracePt t="2990" x="5126038" y="4473575"/>
          <p14:tracePt t="3000" x="5116513" y="4446588"/>
          <p14:tracePt t="3007" x="5106988" y="4427538"/>
          <p14:tracePt t="3015" x="5097463" y="4408488"/>
          <p14:tracePt t="3023" x="5087938" y="4389438"/>
          <p14:tracePt t="3031" x="5080000" y="4379913"/>
          <p14:tracePt t="3039" x="5080000" y="4370388"/>
          <p14:tracePt t="3047" x="5070475" y="4360863"/>
          <p14:tracePt t="3079" x="5041900" y="4332288"/>
          <p14:tracePt t="3087" x="5013325" y="4303713"/>
          <p14:tracePt t="3095" x="4994275" y="4284663"/>
          <p14:tracePt t="3103" x="4956175" y="4256088"/>
          <p14:tracePt t="3111" x="4937125" y="4237038"/>
          <p14:tracePt t="3119" x="4927600" y="4237038"/>
          <p14:tracePt t="3127" x="4927600" y="4229100"/>
          <p14:tracePt t="3167" x="4918075" y="4229100"/>
          <p14:tracePt t="3191" x="4899025" y="4237038"/>
          <p14:tracePt t="3200" x="4899025" y="4246563"/>
          <p14:tracePt t="3207" x="4899025" y="4265613"/>
          <p14:tracePt t="3215" x="4899025" y="4284663"/>
          <p14:tracePt t="3223" x="4889500" y="4303713"/>
          <p14:tracePt t="3231" x="4889500" y="4313238"/>
          <p14:tracePt t="3239" x="4889500" y="4322763"/>
          <p14:tracePt t="4219" x="4889500" y="4341813"/>
          <p14:tracePt t="4227" x="4879975" y="4341813"/>
          <p14:tracePt t="4243" x="4879975" y="4351338"/>
          <p14:tracePt t="4251" x="4870450" y="4370388"/>
          <p14:tracePt t="4267" x="4870450" y="4379913"/>
          <p14:tracePt t="4275" x="4870450" y="4398963"/>
          <p14:tracePt t="4283" x="4870450" y="4408488"/>
          <p14:tracePt t="4291" x="4852988" y="4446588"/>
          <p14:tracePt t="4299" x="4843463" y="4464050"/>
          <p14:tracePt t="4307" x="4824413" y="4492625"/>
          <p14:tracePt t="4311" x="4786313" y="4540250"/>
          <p14:tracePt t="4319" x="4776788" y="4568825"/>
          <p14:tracePt t="4327" x="4757738" y="4606925"/>
          <p14:tracePt t="4336" x="4729163" y="4664075"/>
          <p14:tracePt t="4345" x="4691063" y="4710113"/>
          <p14:tracePt t="4353" x="4672013" y="4748213"/>
          <p14:tracePt t="4361" x="4633913" y="4795838"/>
          <p14:tracePt t="4370" x="4616450" y="4814888"/>
          <p14:tracePt t="4373" x="4587875" y="4833938"/>
          <p14:tracePt t="4388" x="4578350" y="4843463"/>
          <p14:tracePt t="4393" x="4549775" y="4852988"/>
          <p14:tracePt t="4400" x="4540250" y="4862513"/>
          <p14:tracePt t="4407" x="4521200" y="4872038"/>
          <p14:tracePt t="4415" x="4502150" y="4872038"/>
          <p14:tracePt t="4423" x="4483100" y="4872038"/>
          <p14:tracePt t="4431" x="4464050" y="4881563"/>
          <p14:tracePt t="4439" x="4445000" y="4891088"/>
          <p14:tracePt t="4447" x="4416425" y="4900613"/>
          <p14:tracePt t="4454" x="4406900" y="4900613"/>
          <p14:tracePt t="4486" x="4379913" y="4891088"/>
          <p14:tracePt t="4503" x="4379913" y="4862513"/>
          <p14:tracePt t="4511" x="4370388" y="4786313"/>
          <p14:tracePt t="4520" x="4351338" y="4691063"/>
          <p14:tracePt t="4527" x="4341813" y="4568825"/>
          <p14:tracePt t="4536" x="4313238" y="4456113"/>
          <p14:tracePt t="4543" x="4284663" y="4332288"/>
          <p14:tracePt t="4552" x="4256088" y="4219575"/>
          <p14:tracePt t="4559" x="4237038" y="4143375"/>
          <p14:tracePt t="4566" x="4227513" y="4076700"/>
          <p14:tracePt t="4575" x="4217988" y="4057650"/>
          <p14:tracePt t="4584" x="4208463" y="4029075"/>
          <p14:tracePt t="4590" x="4208463" y="4019550"/>
          <p14:tracePt t="4600" x="4208463" y="4000500"/>
          <p14:tracePt t="4607" x="4208463" y="3983038"/>
          <p14:tracePt t="4616" x="4208463" y="3954463"/>
          <p14:tracePt t="4623" x="4208463" y="3906838"/>
          <p14:tracePt t="4631" x="4217988" y="3878263"/>
          <p14:tracePt t="4635" x="4227513" y="3821113"/>
          <p14:tracePt t="4647" x="4246563" y="3736975"/>
          <p14:tracePt t="4654" x="4256088" y="3641725"/>
          <p14:tracePt t="4663" x="4275138" y="3529013"/>
          <p14:tracePt t="4670" x="4284663" y="3414713"/>
          <p14:tracePt t="4679" x="4303713" y="3292475"/>
          <p14:tracePt t="4686" x="4313238" y="3197225"/>
          <p14:tracePt t="4695" x="4332288" y="3101975"/>
          <p14:tracePt t="4703" x="4341813" y="2998788"/>
          <p14:tracePt t="4711" x="4351338" y="2922588"/>
          <p14:tracePt t="4720" x="4351338" y="2865438"/>
          <p14:tracePt t="4726" x="4351338" y="2771775"/>
          <p14:tracePt t="4735" x="4351338" y="2676525"/>
          <p14:tracePt t="4743" x="4351338" y="2563813"/>
          <p14:tracePt t="4751" x="4370388" y="2439988"/>
          <p14:tracePt t="4759" x="4389438" y="2308225"/>
          <p14:tracePt t="4767" x="4398963" y="2193925"/>
          <p14:tracePt t="4775" x="4416425" y="2119313"/>
          <p14:tracePt t="4783" x="4435475" y="2052638"/>
          <p14:tracePt t="4790" x="4435475" y="2024063"/>
          <p14:tracePt t="4800" x="4435475" y="1985963"/>
          <p14:tracePt t="4807" x="4445000" y="1976438"/>
          <p14:tracePt t="4815" x="4454525" y="1976438"/>
          <p14:tracePt t="4823" x="4464050" y="1966913"/>
          <p14:tracePt t="4847" x="4473575" y="1957388"/>
          <p14:tracePt t="4863" x="4473575" y="1947863"/>
          <p14:tracePt t="4871" x="4483100" y="1939925"/>
          <p14:tracePt t="4879" x="4483100" y="1930400"/>
          <p14:tracePt t="4895" x="4492625" y="1911350"/>
          <p14:tracePt t="4903" x="4521200" y="1873250"/>
          <p14:tracePt t="4926" x="4540250" y="1854200"/>
          <p14:tracePt t="5015" x="4549775" y="1854200"/>
          <p14:tracePt t="5039" x="4578350" y="1854200"/>
          <p14:tracePt t="5047" x="4597400" y="1863725"/>
          <p14:tracePt t="5055" x="4633913" y="1873250"/>
          <p14:tracePt t="5063" x="4652963" y="1892300"/>
          <p14:tracePt t="5207" x="4662488" y="1901825"/>
          <p14:tracePt t="5223" x="4662488" y="1911350"/>
          <p14:tracePt t="5231" x="4662488" y="1920875"/>
          <p14:tracePt t="5239" x="4662488" y="1939925"/>
          <p14:tracePt t="5247" x="4662488" y="1957388"/>
          <p14:tracePt t="5254" x="4662488" y="1966913"/>
          <p14:tracePt t="5270" x="4662488" y="1976438"/>
          <p14:tracePt t="5375" x="4652963" y="1976438"/>
          <p14:tracePt t="5392" x="4652963" y="1985963"/>
          <p14:tracePt t="5407" x="4652963" y="1995488"/>
          <p14:tracePt t="5415" x="4652963" y="2005013"/>
          <p14:tracePt t="5423" x="4652963" y="2014538"/>
          <p14:tracePt t="5586" x="4662488" y="2014538"/>
          <p14:tracePt t="5590" x="4672013" y="2005013"/>
          <p14:tracePt t="5600" x="4691063" y="1995488"/>
          <p14:tracePt t="5607" x="4738688" y="1947863"/>
          <p14:tracePt t="5615" x="4748213" y="1939925"/>
          <p14:tracePt t="5623" x="4776788" y="1911350"/>
          <p14:tracePt t="5631" x="4795838" y="1892300"/>
          <p14:tracePt t="5639" x="4814888" y="1863725"/>
          <p14:tracePt t="5647" x="4833938" y="1844675"/>
          <p14:tracePt t="5662" x="4860925" y="1825625"/>
          <p14:tracePt t="5667" x="4870450" y="1816100"/>
          <p14:tracePt t="5907" x="4860925" y="1825625"/>
          <p14:tracePt t="5919" x="4843463" y="1863725"/>
          <p14:tracePt t="5927" x="4843463" y="1892300"/>
          <p14:tracePt t="5931" x="4833938" y="1920875"/>
          <p14:tracePt t="5935" x="4824413" y="1947863"/>
          <p14:tracePt t="5943" x="4824413" y="1985963"/>
          <p14:tracePt t="5951" x="4814888" y="2024063"/>
          <p14:tracePt t="5959" x="4814888" y="2033588"/>
          <p14:tracePt t="6193" x="4824413" y="2033588"/>
          <p14:tracePt t="6215" x="4843463" y="2014538"/>
          <p14:tracePt t="6223" x="4860925" y="1995488"/>
          <p14:tracePt t="6231" x="4889500" y="1976438"/>
          <p14:tracePt t="6239" x="4908550" y="1957388"/>
          <p14:tracePt t="6247" x="4927600" y="1939925"/>
          <p14:tracePt t="6254" x="4946650" y="1920875"/>
          <p14:tracePt t="6263" x="4965700" y="1892300"/>
          <p14:tracePt t="6267" x="4975225" y="1873250"/>
          <p14:tracePt t="6287" x="4984750" y="1873250"/>
          <p14:tracePt t="6311" x="4984750" y="1863725"/>
          <p14:tracePt t="6495" x="4984750" y="1854200"/>
          <p14:tracePt t="6503" x="4975225" y="1854200"/>
          <p14:tracePt t="6519" x="4946650" y="1854200"/>
          <p14:tracePt t="6535" x="4927600" y="1863725"/>
          <p14:tracePt t="6543" x="4908550" y="1882775"/>
          <p14:tracePt t="6559" x="4889500" y="1892300"/>
          <p14:tracePt t="6567" x="4879975" y="1901825"/>
          <p14:tracePt t="6584" x="4860925" y="1920875"/>
          <p14:tracePt t="6591" x="4852988" y="1930400"/>
          <p14:tracePt t="6615" x="4833938" y="1939925"/>
          <p14:tracePt t="6623" x="4814888" y="1947863"/>
          <p14:tracePt t="6627" x="4795838" y="1957388"/>
          <p14:tracePt t="6639" x="4776788" y="1957388"/>
          <p14:tracePt t="6647" x="4729163" y="1976438"/>
          <p14:tracePt t="6655" x="4710113" y="1985963"/>
          <p14:tracePt t="6663" x="4691063" y="1995488"/>
          <p14:tracePt t="6671" x="4672013" y="2014538"/>
          <p14:tracePt t="6679" x="4662488" y="2024063"/>
          <p14:tracePt t="6687" x="4633913" y="2033588"/>
          <p14:tracePt t="6703" x="4625975" y="2033588"/>
          <p14:tracePt t="6792" x="4616450" y="2043113"/>
          <p14:tracePt t="6807" x="4587875" y="2052638"/>
          <p14:tracePt t="6815" x="4549775" y="2081213"/>
          <p14:tracePt t="6819" x="4473575" y="2081213"/>
          <p14:tracePt t="6831" x="4425950" y="2081213"/>
          <p14:tracePt t="6839" x="4351338" y="2090738"/>
          <p14:tracePt t="6847" x="4237038" y="2100263"/>
          <p14:tracePt t="6854" x="4086225" y="2100263"/>
          <p14:tracePt t="6863" x="3935413" y="2100263"/>
          <p14:tracePt t="6871" x="3783013" y="2119313"/>
          <p14:tracePt t="6879" x="3613150" y="2119313"/>
          <p14:tracePt t="6887" x="3443288" y="2138363"/>
          <p14:tracePt t="6895" x="3290888" y="2147888"/>
          <p14:tracePt t="6903" x="3140075" y="2184400"/>
          <p14:tracePt t="6911" x="3008313" y="2193925"/>
          <p14:tracePt t="6919" x="2865438" y="2222500"/>
          <p14:tracePt t="6927" x="2733675" y="2270125"/>
          <p14:tracePt t="6936" x="2628900" y="2317750"/>
          <p14:tracePt t="6943" x="2544763" y="2355850"/>
          <p14:tracePt t="6951" x="2478088" y="2384425"/>
          <p14:tracePt t="6959" x="2411413" y="2420938"/>
          <p14:tracePt t="6967" x="2346325" y="2459038"/>
          <p14:tracePt t="6975" x="2279650" y="2506663"/>
          <p14:tracePt t="6984" x="2251075" y="2535238"/>
          <p14:tracePt t="6991" x="2203450" y="2544763"/>
          <p14:tracePt t="7000" x="2174875" y="2563813"/>
          <p14:tracePt t="7007" x="2100263" y="2592388"/>
          <p14:tracePt t="7011" x="2024063" y="2601913"/>
          <p14:tracePt t="7023" x="1976438" y="2601913"/>
          <p14:tracePt t="7031" x="1901825" y="2620963"/>
          <p14:tracePt t="7039" x="1768475" y="2628900"/>
          <p14:tracePt t="7047" x="1617663" y="2647950"/>
          <p14:tracePt t="7055" x="1428750" y="2667000"/>
          <p14:tracePt t="7063" x="1192213" y="2676525"/>
          <p14:tracePt t="7070" x="908050" y="2695575"/>
          <p14:tracePt t="7078" x="623888" y="2733675"/>
          <p14:tracePt t="7087" x="322263" y="2800350"/>
          <p14:tracePt t="7095" x="57150" y="2857500"/>
        </p14:tracePtLst>
      </p14:laserTraceLst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5C847242-2D66-0ED0-69E5-64199FCE30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2783840"/>
            <a:ext cx="5432213" cy="4074160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03F7FA97-6E5E-D8A9-D155-B5C907229F9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02492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0002"/>
    </mc:Choice>
    <mc:Fallback>
      <p:transition spd="slow" advTm="200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632" x="585788" y="4937125"/>
          <p14:tracePt t="1640" x="831850" y="5032375"/>
          <p14:tracePt t="1648" x="1003300" y="5099050"/>
          <p14:tracePt t="1652" x="1144588" y="5127625"/>
          <p14:tracePt t="1664" x="1276350" y="5154613"/>
          <p14:tracePt t="1674" x="1390650" y="5192713"/>
          <p14:tracePt t="1680" x="1512888" y="5202238"/>
          <p14:tracePt t="1689" x="1627188" y="5221288"/>
          <p14:tracePt t="1696" x="1739900" y="5221288"/>
          <p14:tracePt t="1705" x="1873250" y="5230813"/>
          <p14:tracePt t="1712" x="2024063" y="5278438"/>
          <p14:tracePt t="1721" x="2203450" y="5345113"/>
          <p14:tracePt t="1728" x="2401888" y="5429250"/>
          <p14:tracePt t="1736" x="2647950" y="5524500"/>
          <p14:tracePt t="1744" x="2855913" y="5608638"/>
          <p14:tracePt t="1753" x="3036888" y="5684838"/>
          <p14:tracePt t="1761" x="3187700" y="5751513"/>
          <p14:tracePt t="1769" x="3309938" y="5799138"/>
          <p14:tracePt t="1777" x="3328988" y="5808663"/>
          <p14:tracePt t="1785" x="3338513" y="5808663"/>
          <p14:tracePt t="1793" x="3348038" y="5808663"/>
          <p14:tracePt t="1841" x="3376613" y="5808663"/>
          <p14:tracePt t="1858" x="3414713" y="5808663"/>
          <p14:tracePt t="1865" x="3471863" y="5808663"/>
          <p14:tracePt t="1875" x="3546475" y="5808663"/>
          <p14:tracePt t="1881" x="3660775" y="5808663"/>
          <p14:tracePt t="1889" x="3773488" y="5827713"/>
          <p14:tracePt t="1897" x="3897313" y="5854700"/>
          <p14:tracePt t="1905" x="3990975" y="5883275"/>
          <p14:tracePt t="1913" x="4095750" y="5911850"/>
          <p14:tracePt t="1917" x="4171950" y="5940425"/>
          <p14:tracePt t="1929" x="4237038" y="5959475"/>
          <p14:tracePt t="1937" x="4256088" y="5988050"/>
          <p14:tracePt t="1945" x="4265613" y="5988050"/>
          <p14:tracePt t="2096" x="4275138" y="5988050"/>
          <p14:tracePt t="2121" x="4284663" y="5988050"/>
          <p14:tracePt t="2136" x="4294188" y="5988050"/>
          <p14:tracePt t="2168" x="4313238" y="5997575"/>
          <p14:tracePt t="2177" x="4351338" y="5997575"/>
          <p14:tracePt t="2193" x="4406900" y="6016625"/>
          <p14:tracePt t="2200" x="4473575" y="6016625"/>
          <p14:tracePt t="2209" x="4549775" y="6016625"/>
          <p14:tracePt t="2216" x="4625975" y="6026150"/>
          <p14:tracePt t="2225" x="4710113" y="6045200"/>
          <p14:tracePt t="2232" x="4748213" y="6045200"/>
          <p14:tracePt t="2240" x="4776788" y="6045200"/>
          <p14:tracePt t="2264" x="4795838" y="6045200"/>
          <p14:tracePt t="2293" x="4805363" y="6045200"/>
          <p14:tracePt t="2296" x="4805363" y="6035675"/>
          <p14:tracePt t="2305" x="4805363" y="6016625"/>
          <p14:tracePt t="2312" x="4805363" y="5997575"/>
          <p14:tracePt t="2317" x="4805363" y="5969000"/>
          <p14:tracePt t="2325" x="4805363" y="5959475"/>
          <p14:tracePt t="2332" x="4814888" y="5930900"/>
          <p14:tracePt t="2341" x="4824413" y="5892800"/>
          <p14:tracePt t="2361" x="4824413" y="5873750"/>
          <p14:tracePt t="2369" x="4824413" y="5864225"/>
          <p14:tracePt t="2373" x="4833938" y="5845175"/>
          <p14:tracePt t="2381" x="4833938" y="5818188"/>
          <p14:tracePt t="2389" x="4833938" y="5789613"/>
          <p14:tracePt t="2397" x="4833938" y="5761038"/>
          <p14:tracePt t="2404" x="4824413" y="5722938"/>
          <p14:tracePt t="2413" x="4814888" y="5703888"/>
          <p14:tracePt t="2421" x="4814888" y="5694363"/>
          <p14:tracePt t="2428" x="4814888" y="5684838"/>
          <p14:tracePt t="2480" x="4805363" y="5675313"/>
          <p14:tracePt t="2492" x="4776788" y="5627688"/>
          <p14:tracePt t="2500" x="4767263" y="5562600"/>
          <p14:tracePt t="2512" x="4729163" y="5495925"/>
          <p14:tracePt t="2528" x="4700588" y="5429250"/>
          <p14:tracePt t="2532" x="4662488" y="5354638"/>
          <p14:tracePt t="2537" x="4633913" y="5287963"/>
          <p14:tracePt t="2552" x="4616450" y="5240338"/>
          <p14:tracePt t="2560" x="4587875" y="5192713"/>
          <p14:tracePt t="2565" x="4578350" y="5145088"/>
          <p14:tracePt t="2573" x="4559300" y="5127625"/>
          <p14:tracePt t="2581" x="4540250" y="5099050"/>
          <p14:tracePt t="2584" x="4530725" y="5080000"/>
          <p14:tracePt t="2672" x="4521200" y="5070475"/>
          <p14:tracePt t="2681" x="4502150" y="5051425"/>
          <p14:tracePt t="2696" x="4464050" y="5041900"/>
          <p14:tracePt t="2705" x="4406900" y="5013325"/>
          <p14:tracePt t="2713" x="4360863" y="4994275"/>
          <p14:tracePt t="2721" x="4294188" y="4965700"/>
          <p14:tracePt t="2728" x="4246563" y="4946650"/>
          <p14:tracePt t="2737" x="4179888" y="4900613"/>
          <p14:tracePt t="2745" x="4152900" y="4891088"/>
          <p14:tracePt t="2753" x="4133850" y="4881563"/>
          <p14:tracePt t="2797" x="4124325" y="4881563"/>
          <p14:tracePt t="2801" x="4114800" y="4881563"/>
          <p14:tracePt t="2810" x="4086225" y="4910138"/>
          <p14:tracePt t="2817" x="4076700" y="4975225"/>
          <p14:tracePt t="2826" x="4048125" y="5041900"/>
          <p14:tracePt t="2833" x="4029075" y="5070475"/>
          <p14:tracePt t="2841" x="3990975" y="5118100"/>
          <p14:tracePt t="2849" x="3944938" y="5164138"/>
          <p14:tracePt t="2859" x="3906838" y="5211763"/>
          <p14:tracePt t="2865" x="3868738" y="5268913"/>
          <p14:tracePt t="2873" x="3859213" y="5307013"/>
          <p14:tracePt t="2881" x="3840163" y="5326063"/>
          <p14:tracePt t="2897" x="3830638" y="5345113"/>
          <p14:tracePt t="2913" x="3821113" y="5354638"/>
          <p14:tracePt t="2921" x="3821113" y="5364163"/>
          <p14:tracePt t="2929" x="3821113" y="5381625"/>
          <p14:tracePt t="2936" x="3821113" y="5391150"/>
          <p14:tracePt t="2953" x="3811588" y="5400675"/>
          <p14:tracePt t="2961" x="3811588" y="5419725"/>
          <p14:tracePt t="2985" x="3811588" y="5438775"/>
          <p14:tracePt t="2994" x="3811588" y="5467350"/>
          <p14:tracePt t="2996" x="3811588" y="5514975"/>
          <p14:tracePt t="3000" x="3811588" y="5543550"/>
          <p14:tracePt t="3009" x="3840163" y="5591175"/>
          <p14:tracePt t="3025" x="3868738" y="5665788"/>
          <p14:tracePt t="3033" x="3906838" y="5732463"/>
          <p14:tracePt t="3041" x="3925888" y="5761038"/>
          <p14:tracePt t="3058" x="3935413" y="5780088"/>
          <p14:tracePt t="3061" x="3944938" y="5789613"/>
          <p14:tracePt t="3064" x="3952875" y="5799138"/>
          <p14:tracePt t="3478" x="3962400" y="5808663"/>
          <p14:tracePt t="3489" x="3971925" y="5818188"/>
          <p14:tracePt t="3497" x="3981450" y="5818188"/>
          <p14:tracePt t="3505" x="4000500" y="5818188"/>
          <p14:tracePt t="3513" x="4029075" y="5818188"/>
          <p14:tracePt t="3521" x="4067175" y="5818188"/>
          <p14:tracePt t="3529" x="4095750" y="5818188"/>
          <p14:tracePt t="3537" x="4133850" y="5818188"/>
          <p14:tracePt t="3545" x="4162425" y="5808663"/>
          <p14:tracePt t="3552" x="4179888" y="5808663"/>
          <p14:tracePt t="3561" x="4208463" y="5789613"/>
          <p14:tracePt t="3569" x="4227513" y="5780088"/>
          <p14:tracePt t="3593" x="4246563" y="5770563"/>
          <p14:tracePt t="3633" x="4256088" y="5761038"/>
          <p14:tracePt t="3661" x="4265613" y="5751513"/>
          <p14:tracePt t="3669" x="4275138" y="5751513"/>
          <p14:tracePt t="3677" x="4303713" y="5741988"/>
          <p14:tracePt t="3685" x="4313238" y="5741988"/>
          <p14:tracePt t="3693" x="4341813" y="5722938"/>
          <p14:tracePt t="3701" x="4360863" y="5713413"/>
          <p14:tracePt t="3709" x="4379913" y="5684838"/>
          <p14:tracePt t="3713" x="4398963" y="5665788"/>
          <p14:tracePt t="3717" x="4425950" y="5637213"/>
          <p14:tracePt t="3728" x="4464050" y="5600700"/>
          <p14:tracePt t="3736" x="4492625" y="5581650"/>
          <p14:tracePt t="3744" x="4502150" y="5572125"/>
          <p14:tracePt t="3753" x="4521200" y="5553075"/>
          <p14:tracePt t="3761" x="4540250" y="5543550"/>
          <p14:tracePt t="3769" x="4549775" y="5543550"/>
          <p14:tracePt t="3777" x="4568825" y="5534025"/>
          <p14:tracePt t="3785" x="4578350" y="5524500"/>
          <p14:tracePt t="3793" x="4597400" y="5514975"/>
          <p14:tracePt t="3800" x="4597400" y="5505450"/>
          <p14:tracePt t="3825" x="4616450" y="5486400"/>
          <p14:tracePt t="3833" x="4625975" y="5457825"/>
          <p14:tracePt t="3841" x="4633913" y="5419725"/>
          <p14:tracePt t="3849" x="4633913" y="5381625"/>
          <p14:tracePt t="3859" x="4633913" y="5335588"/>
          <p14:tracePt t="3864" x="4633913" y="5278438"/>
          <p14:tracePt t="3873" x="4633913" y="5221288"/>
          <p14:tracePt t="3880" x="4633913" y="5183188"/>
          <p14:tracePt t="3888" x="4633913" y="5164138"/>
          <p14:tracePt t="3896" x="4633913" y="5145088"/>
          <p14:tracePt t="3945" x="4633913" y="5137150"/>
          <p14:tracePt t="3953" x="4625975" y="5127625"/>
          <p14:tracePt t="3961" x="4616450" y="5118100"/>
          <p14:tracePt t="3969" x="4597400" y="5099050"/>
          <p14:tracePt t="3978" x="4568825" y="5080000"/>
          <p14:tracePt t="3985" x="4540250" y="5060950"/>
          <p14:tracePt t="3993" x="4511675" y="5032375"/>
          <p14:tracePt t="4001" x="4473575" y="5032375"/>
          <p14:tracePt t="4009" x="4435475" y="5003800"/>
          <p14:tracePt t="4017" x="4406900" y="4984750"/>
          <p14:tracePt t="4026" x="4398963" y="4975225"/>
          <p14:tracePt t="4033" x="4389438" y="4965700"/>
          <p14:tracePt t="4041" x="4360863" y="4956175"/>
          <p14:tracePt t="4049" x="4351338" y="4946650"/>
          <p14:tracePt t="4053" x="4313238" y="4937125"/>
          <p14:tracePt t="4064" x="4284663" y="4937125"/>
          <p14:tracePt t="4072" x="4237038" y="4918075"/>
          <p14:tracePt t="4080" x="4208463" y="4918075"/>
          <p14:tracePt t="4089" x="4179888" y="4918075"/>
          <p14:tracePt t="4096" x="4162425" y="4910138"/>
          <p14:tracePt t="4105" x="4152900" y="4910138"/>
          <p14:tracePt t="4112" x="4143375" y="4910138"/>
          <p14:tracePt t="4120" x="4133850" y="4910138"/>
          <p14:tracePt t="4128" x="4114800" y="4910138"/>
          <p14:tracePt t="4144" x="4105275" y="4910138"/>
          <p14:tracePt t="4152" x="4076700" y="4910138"/>
          <p14:tracePt t="4160" x="4067175" y="4918075"/>
          <p14:tracePt t="4169" x="4057650" y="4927600"/>
          <p14:tracePt t="4176" x="4038600" y="4946650"/>
          <p14:tracePt t="4185" x="4019550" y="4956175"/>
          <p14:tracePt t="4193" x="3990975" y="4975225"/>
          <p14:tracePt t="4201" x="3981450" y="4975225"/>
          <p14:tracePt t="4208" x="3952875" y="4984750"/>
          <p14:tracePt t="4217" x="3925888" y="4994275"/>
          <p14:tracePt t="4224" x="3906838" y="5013325"/>
          <p14:tracePt t="4232" x="3878263" y="5032375"/>
          <p14:tracePt t="4241" x="3859213" y="5070475"/>
          <p14:tracePt t="4244" x="3849688" y="5099050"/>
          <p14:tracePt t="4259" x="3849688" y="5127625"/>
          <p14:tracePt t="4264" x="3830638" y="5173663"/>
          <p14:tracePt t="4273" x="3830638" y="5211763"/>
          <p14:tracePt t="4281" x="3830638" y="5249863"/>
          <p14:tracePt t="4289" x="3830638" y="5278438"/>
          <p14:tracePt t="4297" x="3830638" y="5307013"/>
          <p14:tracePt t="4304" x="3821113" y="5326063"/>
          <p14:tracePt t="4313" x="3821113" y="5335588"/>
          <p14:tracePt t="4321" x="3821113" y="5354638"/>
          <p14:tracePt t="4328" x="3821113" y="5372100"/>
          <p14:tracePt t="4336" x="3821113" y="5391150"/>
          <p14:tracePt t="4344" x="3821113" y="5410200"/>
          <p14:tracePt t="4353" x="3821113" y="5438775"/>
          <p14:tracePt t="4361" x="3821113" y="5457825"/>
          <p14:tracePt t="4369" x="3821113" y="5514975"/>
          <p14:tracePt t="4377" x="3830638" y="5572125"/>
          <p14:tracePt t="4385" x="3859213" y="5608638"/>
          <p14:tracePt t="4393" x="3906838" y="5665788"/>
          <p14:tracePt t="4400" x="3935413" y="5703888"/>
          <p14:tracePt t="4410" x="3962400" y="5722938"/>
          <p14:tracePt t="4417" x="3990975" y="5732463"/>
          <p14:tracePt t="4425" x="4000500" y="5741988"/>
          <p14:tracePt t="4522" x="4010025" y="5741988"/>
          <p14:tracePt t="4538" x="4048125" y="5751513"/>
          <p14:tracePt t="4546" x="4057650" y="5751513"/>
          <p14:tracePt t="4553" x="4095750" y="5751513"/>
          <p14:tracePt t="4558" x="4124325" y="5761038"/>
          <p14:tracePt t="4561" x="4143375" y="5761038"/>
          <p14:tracePt t="4569" x="4152900" y="5761038"/>
          <p14:tracePt t="4577" x="4171950" y="5761038"/>
          <p14:tracePt t="4585" x="4179888" y="5761038"/>
          <p14:tracePt t="4640" x="4217988" y="5761038"/>
          <p14:tracePt t="4649" x="4246563" y="5761038"/>
          <p14:tracePt t="4664" x="4284663" y="5761038"/>
          <p14:tracePt t="4673" x="4351338" y="5751513"/>
          <p14:tracePt t="4681" x="4406900" y="5751513"/>
          <p14:tracePt t="4689" x="4492625" y="5722938"/>
          <p14:tracePt t="4697" x="4511675" y="5713413"/>
          <p14:tracePt t="4704" x="4568825" y="5684838"/>
          <p14:tracePt t="4713" x="4606925" y="5665788"/>
          <p14:tracePt t="4721" x="4606925" y="5656263"/>
          <p14:tracePt t="4728" x="4616450" y="5646738"/>
          <p14:tracePt t="4784" x="4625975" y="5627688"/>
          <p14:tracePt t="4793" x="4633913" y="5618163"/>
          <p14:tracePt t="4816" x="4652963" y="5608638"/>
          <p14:tracePt t="4824" x="4681538" y="5591175"/>
          <p14:tracePt t="4832" x="4700588" y="5581650"/>
          <p14:tracePt t="4841" x="4710113" y="5572125"/>
          <p14:tracePt t="4848" x="4719638" y="5572125"/>
          <p14:tracePt t="5223" x="4729163" y="5572125"/>
          <p14:tracePt t="5231" x="4757738" y="5553075"/>
          <p14:tracePt t="5238" x="4776788" y="5543550"/>
          <p14:tracePt t="5246" x="4805363" y="5543550"/>
          <p14:tracePt t="5253" x="4824413" y="5514975"/>
          <p14:tracePt t="5269" x="4833938" y="5514975"/>
          <p14:tracePt t="5361" x="4843463" y="5495925"/>
          <p14:tracePt t="5369" x="4843463" y="5476875"/>
          <p14:tracePt t="5377" x="4843463" y="5467350"/>
          <p14:tracePt t="5385" x="4843463" y="5448300"/>
          <p14:tracePt t="5394" x="4843463" y="5429250"/>
          <p14:tracePt t="5400" x="4843463" y="5410200"/>
          <p14:tracePt t="5408" x="4843463" y="5381625"/>
          <p14:tracePt t="5417" x="4843463" y="5354638"/>
          <p14:tracePt t="5424" x="4824413" y="5316538"/>
          <p14:tracePt t="5432" x="4814888" y="5287963"/>
          <p14:tracePt t="5441" x="4786313" y="5259388"/>
          <p14:tracePt t="5449" x="4767263" y="5221288"/>
          <p14:tracePt t="5457" x="4757738" y="5202238"/>
          <p14:tracePt t="5464" x="4738688" y="5183188"/>
          <p14:tracePt t="5469" x="4729163" y="5164138"/>
          <p14:tracePt t="5480" x="4710113" y="5145088"/>
          <p14:tracePt t="5488" x="4700588" y="5137150"/>
          <p14:tracePt t="5497" x="4691063" y="5127625"/>
          <p14:tracePt t="5505" x="4672013" y="5108575"/>
          <p14:tracePt t="5512" x="4662488" y="5099050"/>
          <p14:tracePt t="5521" x="4643438" y="5089525"/>
          <p14:tracePt t="5528" x="4616450" y="5051425"/>
          <p14:tracePt t="5536" x="4578350" y="5022850"/>
          <p14:tracePt t="5544" x="4549775" y="4984750"/>
          <p14:tracePt t="5552" x="4502150" y="4946650"/>
          <p14:tracePt t="5561" x="4454525" y="4910138"/>
          <p14:tracePt t="5568" x="4389438" y="4872038"/>
          <p14:tracePt t="5577" x="4332288" y="4824413"/>
          <p14:tracePt t="5586" x="4303713" y="4814888"/>
          <p14:tracePt t="5594" x="4275138" y="4805363"/>
          <p14:tracePt t="5603" x="4246563" y="4767263"/>
          <p14:tracePt t="5612" x="4227513" y="4748213"/>
          <p14:tracePt t="5617" x="4208463" y="4738688"/>
          <p14:tracePt t="5625" x="4198938" y="4729163"/>
          <p14:tracePt t="5673" x="4171950" y="4729163"/>
          <p14:tracePt t="5680" x="4143375" y="4719638"/>
          <p14:tracePt t="5689" x="4114800" y="4719638"/>
          <p14:tracePt t="5696" x="4057650" y="4710113"/>
          <p14:tracePt t="5705" x="4029075" y="4710113"/>
          <p14:tracePt t="5712" x="3971925" y="4710113"/>
          <p14:tracePt t="5721" x="3925888" y="4710113"/>
          <p14:tracePt t="5728" x="3897313" y="4710113"/>
          <p14:tracePt t="5737" x="3849688" y="4710113"/>
          <p14:tracePt t="5744" x="3830638" y="4710113"/>
          <p14:tracePt t="5753" x="3811588" y="4719638"/>
          <p14:tracePt t="5760" x="3802063" y="4729163"/>
          <p14:tracePt t="5769" x="3802063" y="4738688"/>
          <p14:tracePt t="5785" x="3792538" y="4748213"/>
          <p14:tracePt t="5800" x="3783013" y="4757738"/>
          <p14:tracePt t="5805" x="3783013" y="4776788"/>
          <p14:tracePt t="5816" x="3783013" y="4795838"/>
          <p14:tracePt t="5824" x="3754438" y="4843463"/>
          <p14:tracePt t="5832" x="3754438" y="4852988"/>
          <p14:tracePt t="5841" x="3754438" y="4881563"/>
          <p14:tracePt t="5849" x="3744913" y="4910138"/>
          <p14:tracePt t="5857" x="3744913" y="4927600"/>
          <p14:tracePt t="5864" x="3735388" y="4956175"/>
          <p14:tracePt t="5873" x="3735388" y="5003800"/>
          <p14:tracePt t="5880" x="3725863" y="5032375"/>
          <p14:tracePt t="5888" x="3717925" y="5051425"/>
          <p14:tracePt t="5897" x="3717925" y="5080000"/>
          <p14:tracePt t="5904" x="3717925" y="5118100"/>
          <p14:tracePt t="5912" x="3717925" y="5145088"/>
          <p14:tracePt t="5921" x="3717925" y="5173663"/>
          <p14:tracePt t="5928" x="3717925" y="5202238"/>
          <p14:tracePt t="5936" x="3717925" y="5249863"/>
          <p14:tracePt t="5944" x="3717925" y="5287963"/>
          <p14:tracePt t="5953" x="3725863" y="5316538"/>
          <p14:tracePt t="5962" x="3735388" y="5364163"/>
          <p14:tracePt t="5969" x="3763963" y="5391150"/>
          <p14:tracePt t="5977" x="3783013" y="5429250"/>
          <p14:tracePt t="5985" x="3792538" y="5457825"/>
          <p14:tracePt t="5993" x="3802063" y="5505450"/>
          <p14:tracePt t="5997" x="3802063" y="5514975"/>
          <p14:tracePt t="6016" x="3802063" y="5543550"/>
          <p14:tracePt t="6026" x="3802063" y="5562600"/>
          <p14:tracePt t="6042" x="3811588" y="5646738"/>
          <p14:tracePt t="6048" x="3821113" y="5665788"/>
          <p14:tracePt t="6058" x="3840163" y="5713413"/>
          <p14:tracePt t="6064" x="3849688" y="5741988"/>
          <p14:tracePt t="6073" x="3849688" y="5761038"/>
          <p14:tracePt t="6080" x="3868738" y="5780088"/>
          <p14:tracePt t="6089" x="3878263" y="5789613"/>
          <p14:tracePt t="6160" x="3878263" y="5799138"/>
          <p14:tracePt t="6176" x="3897313" y="5818188"/>
          <p14:tracePt t="6185" x="3897313" y="5827713"/>
          <p14:tracePt t="6193" x="3916363" y="5845175"/>
          <p14:tracePt t="6201" x="3935413" y="5864225"/>
          <p14:tracePt t="6208" x="3962400" y="5883275"/>
          <p14:tracePt t="6217" x="3981450" y="5902325"/>
          <p14:tracePt t="6225" x="3990975" y="5911850"/>
          <p14:tracePt t="6233" x="3990975" y="5921375"/>
          <p14:tracePt t="6693" x="4010025" y="5921375"/>
          <p14:tracePt t="6705" x="4076700" y="5892800"/>
          <p14:tracePt t="6713" x="4114800" y="5892800"/>
          <p14:tracePt t="6717" x="4189413" y="5892800"/>
          <p14:tracePt t="6721" x="4265613" y="5892800"/>
          <p14:tracePt t="6725" x="4341813" y="5883275"/>
          <p14:tracePt t="6733" x="4351338" y="5883275"/>
          <p14:tracePt t="6765" x="4360863" y="5883275"/>
          <p14:tracePt t="6773" x="4370388" y="5883275"/>
          <p14:tracePt t="6809" x="4379913" y="5883275"/>
          <p14:tracePt t="6833" x="4406900" y="5883275"/>
          <p14:tracePt t="6842" x="4435475" y="5873750"/>
          <p14:tracePt t="6849" x="4445000" y="5864225"/>
          <p14:tracePt t="6861" x="4454525" y="5854700"/>
          <p14:tracePt t="6881" x="4464050" y="5845175"/>
          <p14:tracePt t="6889" x="4473575" y="5835650"/>
          <p14:tracePt t="6905" x="4483100" y="5835650"/>
          <p14:tracePt t="6945" x="4492625" y="5835650"/>
          <p14:tracePt t="6953" x="4521200" y="5818188"/>
          <p14:tracePt t="6969" x="4540250" y="5808663"/>
          <p14:tracePt t="6977" x="4549775" y="5808663"/>
          <p14:tracePt t="6985" x="4578350" y="5780088"/>
          <p14:tracePt t="6993" x="4597400" y="5761038"/>
          <p14:tracePt t="7000" x="4606925" y="5751513"/>
          <p14:tracePt t="7005" x="4616450" y="5722938"/>
          <p14:tracePt t="7017" x="4625975" y="5703888"/>
          <p14:tracePt t="7025" x="4633913" y="5675313"/>
          <p14:tracePt t="7033" x="4633913" y="5646738"/>
          <p14:tracePt t="7041" x="4643438" y="5618163"/>
          <p14:tracePt t="7049" x="4643438" y="5608638"/>
          <p14:tracePt t="7058" x="4643438" y="5591175"/>
          <p14:tracePt t="7073" x="4652963" y="5562600"/>
          <p14:tracePt t="7096" x="4662488" y="5543550"/>
          <p14:tracePt t="7104" x="4662488" y="5534025"/>
          <p14:tracePt t="7112" x="4662488" y="5505450"/>
          <p14:tracePt t="7120" x="4662488" y="5486400"/>
          <p14:tracePt t="7128" x="4662488" y="5476875"/>
          <p14:tracePt t="7136" x="4662488" y="5467350"/>
          <p14:tracePt t="7144" x="4662488" y="5448300"/>
          <p14:tracePt t="7161" x="4662488" y="5429250"/>
          <p14:tracePt t="7217" x="4662488" y="5391150"/>
          <p14:tracePt t="7233" x="4652963" y="5391150"/>
          <p14:tracePt t="7241" x="4643438" y="5372100"/>
          <p14:tracePt t="7249" x="4625975" y="5354638"/>
          <p14:tracePt t="7258" x="4606925" y="5326063"/>
          <p14:tracePt t="7264" x="4587875" y="5307013"/>
          <p14:tracePt t="7272" x="4549775" y="5278438"/>
          <p14:tracePt t="7281" x="4521200" y="5240338"/>
          <p14:tracePt t="7289" x="4473575" y="5202238"/>
          <p14:tracePt t="7294" x="4406900" y="5164138"/>
          <p14:tracePt t="7305" x="4370388" y="5145088"/>
          <p14:tracePt t="7313" x="4341813" y="5127625"/>
          <p14:tracePt t="7321" x="4313238" y="5118100"/>
          <p14:tracePt t="7328" x="4294188" y="5108575"/>
          <p14:tracePt t="7336" x="4284663" y="5099050"/>
          <p14:tracePt t="7344" x="4275138" y="5099050"/>
          <p14:tracePt t="7353" x="4265613" y="5099050"/>
          <p14:tracePt t="7369" x="4246563" y="5099050"/>
          <p14:tracePt t="7377" x="4227513" y="5099050"/>
          <p14:tracePt t="7385" x="4208463" y="5099050"/>
          <p14:tracePt t="7394" x="4179888" y="5099050"/>
          <p14:tracePt t="7400" x="4152900" y="5099050"/>
          <p14:tracePt t="7408" x="4124325" y="5099050"/>
          <p14:tracePt t="7416" x="4095750" y="5099050"/>
          <p14:tracePt t="7424" x="4038600" y="5099050"/>
          <p14:tracePt t="7432" x="3990975" y="5099050"/>
          <p14:tracePt t="7441" x="3925888" y="5127625"/>
          <p14:tracePt t="7449" x="3887788" y="5137150"/>
          <p14:tracePt t="7457" x="3849688" y="5154613"/>
          <p14:tracePt t="7464" x="3821113" y="5164138"/>
          <p14:tracePt t="7473" x="3811588" y="5173663"/>
          <p14:tracePt t="7481" x="3792538" y="5192713"/>
          <p14:tracePt t="7485" x="3783013" y="5202238"/>
          <p14:tracePt t="7496" x="3773488" y="5211763"/>
          <p14:tracePt t="7512" x="3763963" y="5221288"/>
          <p14:tracePt t="7521" x="3763963" y="5240338"/>
          <p14:tracePt t="7528" x="3763963" y="5249863"/>
          <p14:tracePt t="7536" x="3763963" y="5278438"/>
          <p14:tracePt t="7544" x="3763963" y="5307013"/>
          <p14:tracePt t="7553" x="3763963" y="5335588"/>
          <p14:tracePt t="7561" x="3754438" y="5354638"/>
          <p14:tracePt t="7569" x="3754438" y="5400675"/>
          <p14:tracePt t="7577" x="3754438" y="5438775"/>
          <p14:tracePt t="7585" x="3754438" y="5486400"/>
          <p14:tracePt t="7594" x="3754438" y="5514975"/>
          <p14:tracePt t="7600" x="3754438" y="5553075"/>
          <p14:tracePt t="7609" x="3754438" y="5572125"/>
          <p14:tracePt t="7617" x="3754438" y="5581650"/>
          <p14:tracePt t="7626" x="3754438" y="5591175"/>
          <p14:tracePt t="7633" x="3754438" y="5600700"/>
          <p14:tracePt t="7713" x="3754438" y="5608638"/>
          <p14:tracePt t="7722" x="3754438" y="5618163"/>
          <p14:tracePt t="7726" x="3754438" y="5627688"/>
          <p14:tracePt t="7745" x="3763963" y="5637213"/>
          <p14:tracePt t="7753" x="3773488" y="5637213"/>
          <p14:tracePt t="7760" x="3783013" y="5646738"/>
          <p14:tracePt t="7777" x="3792538" y="5646738"/>
          <p14:tracePt t="7794" x="3811588" y="5665788"/>
          <p14:tracePt t="7800" x="3840163" y="5675313"/>
          <p14:tracePt t="7809" x="3868738" y="5694363"/>
          <p14:tracePt t="7817" x="3925888" y="5741988"/>
          <p14:tracePt t="7825" x="3952875" y="5799138"/>
          <p14:tracePt t="7832" x="4010025" y="5835650"/>
          <p14:tracePt t="7840" x="4076700" y="5883275"/>
          <p14:tracePt t="7849" x="4124325" y="5940425"/>
          <p14:tracePt t="7857" x="4171950" y="5978525"/>
          <p14:tracePt t="7864" x="4217988" y="5997575"/>
          <p14:tracePt t="7873" x="4246563" y="6016625"/>
          <p14:tracePt t="7881" x="4246563" y="6026150"/>
          <p14:tracePt t="8025" x="4256088" y="6026150"/>
          <p14:tracePt t="8032" x="4265613" y="6026150"/>
          <p14:tracePt t="8105" x="4275138" y="6026150"/>
          <p14:tracePt t="8121" x="4294188" y="6026150"/>
          <p14:tracePt t="8129" x="4313238" y="6016625"/>
          <p14:tracePt t="8137" x="4351338" y="6007100"/>
          <p14:tracePt t="8145" x="4370388" y="6007100"/>
          <p14:tracePt t="8153" x="4416425" y="5997575"/>
          <p14:tracePt t="8162" x="4435475" y="5978525"/>
          <p14:tracePt t="8169" x="4454525" y="5978525"/>
          <p14:tracePt t="8178" x="4483100" y="5969000"/>
          <p14:tracePt t="8185" x="4492625" y="5959475"/>
          <p14:tracePt t="8194" x="4502150" y="5949950"/>
          <p14:tracePt t="8200" x="4511675" y="5940425"/>
          <p14:tracePt t="8205" x="4521200" y="5940425"/>
          <p14:tracePt t="8217" x="4549775" y="5921375"/>
          <p14:tracePt t="8225" x="4578350" y="5911850"/>
          <p14:tracePt t="8232" x="4606925" y="5892800"/>
          <p14:tracePt t="8241" x="4625975" y="5883275"/>
          <p14:tracePt t="8249" x="4662488" y="5864225"/>
          <p14:tracePt t="8258" x="4710113" y="5827713"/>
          <p14:tracePt t="8264" x="4729163" y="5818188"/>
          <p14:tracePt t="8273" x="4748213" y="5799138"/>
          <p14:tracePt t="8281" x="4757738" y="5761038"/>
          <p14:tracePt t="8288" x="4767263" y="5732463"/>
          <p14:tracePt t="8296" x="4776788" y="5684838"/>
          <p14:tracePt t="8305" x="4776788" y="5646738"/>
          <p14:tracePt t="8312" x="4776788" y="5618163"/>
          <p14:tracePt t="8321" x="4795838" y="5543550"/>
          <p14:tracePt t="8329" x="4795838" y="5514975"/>
          <p14:tracePt t="8336" x="4795838" y="5486400"/>
          <p14:tracePt t="8344" x="4795838" y="5448300"/>
          <p14:tracePt t="8353" x="4786313" y="5419725"/>
          <p14:tracePt t="8361" x="4786313" y="5400675"/>
          <p14:tracePt t="8369" x="4786313" y="5381625"/>
          <p14:tracePt t="8377" x="4776788" y="5354638"/>
          <p14:tracePt t="8385" x="4776788" y="5335588"/>
          <p14:tracePt t="8393" x="4776788" y="5307013"/>
          <p14:tracePt t="8397" x="4767263" y="5249863"/>
          <p14:tracePt t="8409" x="4757738" y="5202238"/>
          <p14:tracePt t="8417" x="4757738" y="5173663"/>
          <p14:tracePt t="8426" x="4748213" y="5127625"/>
          <p14:tracePt t="8433" x="4738688" y="5089525"/>
          <p14:tracePt t="8442" x="4719638" y="5041900"/>
          <p14:tracePt t="8449" x="4700588" y="5013325"/>
          <p14:tracePt t="8458" x="4700588" y="4975225"/>
          <p14:tracePt t="8464" x="4681538" y="4946650"/>
          <p14:tracePt t="8473" x="4681538" y="4937125"/>
          <p14:tracePt t="8480" x="4681538" y="4927600"/>
          <p14:tracePt t="8512" x="4681538" y="4918075"/>
          <p14:tracePt t="8521" x="4672013" y="4910138"/>
          <p14:tracePt t="8528" x="4672013" y="4900613"/>
          <p14:tracePt t="8537" x="4672013" y="4891088"/>
          <p14:tracePt t="8544" x="4652963" y="4862513"/>
          <p14:tracePt t="8552" x="4643438" y="4833938"/>
          <p14:tracePt t="8560" x="4625975" y="4814888"/>
          <p14:tracePt t="8569" x="4587875" y="4767263"/>
          <p14:tracePt t="8576" x="4559300" y="4729163"/>
          <p14:tracePt t="8585" x="4540250" y="4710113"/>
          <p14:tracePt t="8589" x="4502150" y="4691063"/>
          <p14:tracePt t="8601" x="4492625" y="4683125"/>
          <p14:tracePt t="8609" x="4492625" y="4673600"/>
          <p14:tracePt t="8617" x="4483100" y="4673600"/>
          <p14:tracePt t="8656" x="4473575" y="4673600"/>
          <p14:tracePt t="8673" x="4454525" y="4673600"/>
          <p14:tracePt t="8680" x="4425950" y="4664075"/>
          <p14:tracePt t="8688" x="4416425" y="4664075"/>
          <p14:tracePt t="8696" x="4379913" y="4664075"/>
          <p14:tracePt t="8705" x="4351338" y="4664075"/>
          <p14:tracePt t="8712" x="4303713" y="4664075"/>
          <p14:tracePt t="8721" x="4265613" y="4664075"/>
          <p14:tracePt t="8728" x="4208463" y="4664075"/>
          <p14:tracePt t="8733" x="4198938" y="4664075"/>
          <p14:tracePt t="8744" x="4171950" y="4664075"/>
          <p14:tracePt t="8752" x="4143375" y="4683125"/>
          <p14:tracePt t="8761" x="4114800" y="4700588"/>
          <p14:tracePt t="8769" x="4095750" y="4729163"/>
          <p14:tracePt t="8777" x="4086225" y="4748213"/>
          <p14:tracePt t="8785" x="4076700" y="4767263"/>
          <p14:tracePt t="8793" x="4076700" y="4776788"/>
          <p14:tracePt t="8800" x="4057650" y="4786313"/>
          <p14:tracePt t="8809" x="4048125" y="4814888"/>
          <p14:tracePt t="8833" x="4029075" y="4843463"/>
          <p14:tracePt t="8849" x="4010025" y="4852988"/>
          <p14:tracePt t="8858" x="3990975" y="4862513"/>
          <p14:tracePt t="8864" x="3971925" y="4872038"/>
          <p14:tracePt t="8872" x="3952875" y="4872038"/>
          <p14:tracePt t="8880" x="3944938" y="4881563"/>
          <p14:tracePt t="8889" x="3925888" y="4900613"/>
          <p14:tracePt t="8897" x="3906838" y="4910138"/>
          <p14:tracePt t="8905" x="3897313" y="4927600"/>
          <p14:tracePt t="8912" x="3878263" y="4946650"/>
          <p14:tracePt t="8921" x="3868738" y="4975225"/>
          <p14:tracePt t="8924" x="3859213" y="4984750"/>
          <p14:tracePt t="8937" x="3849688" y="4994275"/>
          <p14:tracePt t="8944" x="3840163" y="5013325"/>
          <p14:tracePt t="8953" x="3830638" y="5032375"/>
          <p14:tracePt t="8961" x="3821113" y="5041900"/>
          <p14:tracePt t="8969" x="3811588" y="5060950"/>
          <p14:tracePt t="8977" x="3802063" y="5080000"/>
          <p14:tracePt t="8994" x="3792538" y="5108575"/>
          <p14:tracePt t="9001" x="3783013" y="5127625"/>
          <p14:tracePt t="9009" x="3773488" y="5164138"/>
          <p14:tracePt t="9017" x="3773488" y="5192713"/>
          <p14:tracePt t="9025" x="3754438" y="5221288"/>
          <p14:tracePt t="9033" x="3744913" y="5240338"/>
          <p14:tracePt t="9041" x="3744913" y="5278438"/>
          <p14:tracePt t="9058" x="3744913" y="5287963"/>
          <p14:tracePt t="9073" x="3744913" y="5297488"/>
          <p14:tracePt t="9129" x="3744913" y="5316538"/>
          <p14:tracePt t="9136" x="3744913" y="5326063"/>
          <p14:tracePt t="9140" x="3744913" y="5345113"/>
          <p14:tracePt t="9169" x="3744913" y="5364163"/>
          <p14:tracePt t="9209" x="3744913" y="5372100"/>
          <p14:tracePt t="9217" x="3754438" y="5391150"/>
          <p14:tracePt t="9224" x="3773488" y="5410200"/>
          <p14:tracePt t="9233" x="3792538" y="5429250"/>
          <p14:tracePt t="9241" x="3792538" y="5448300"/>
          <p14:tracePt t="9249" x="3802063" y="5467350"/>
          <p14:tracePt t="9258" x="3811588" y="5505450"/>
          <p14:tracePt t="9264" x="3811588" y="5514975"/>
          <p14:tracePt t="9280" x="3821113" y="5524500"/>
          <p14:tracePt t="9289" x="3830638" y="5543550"/>
          <p14:tracePt t="9297" x="3840163" y="5553075"/>
          <p14:tracePt t="9305" x="3840163" y="5562600"/>
          <p14:tracePt t="9321" x="3840163" y="5572125"/>
          <p14:tracePt t="9329" x="3840163" y="5581650"/>
          <p14:tracePt t="9332" x="3859213" y="5608638"/>
          <p14:tracePt t="9344" x="3878263" y="5627688"/>
          <p14:tracePt t="9352" x="3878263" y="5637213"/>
          <p14:tracePt t="9360" x="3878263" y="5646738"/>
          <p14:tracePt t="9369" x="3906838" y="5684838"/>
          <p14:tracePt t="9376" x="3916363" y="5713413"/>
          <p14:tracePt t="9384" x="3935413" y="5770563"/>
          <p14:tracePt t="9400" x="3971925" y="5827713"/>
          <p14:tracePt t="9409" x="4000500" y="5873750"/>
          <p14:tracePt t="9416" x="4019550" y="5892800"/>
          <p14:tracePt t="9424" x="4038600" y="5921375"/>
          <p14:tracePt t="9432" x="4076700" y="5988050"/>
          <p14:tracePt t="9440" x="4105275" y="6016625"/>
          <p14:tracePt t="9448" x="4114800" y="6035675"/>
          <p14:tracePt t="9457" x="4124325" y="6054725"/>
          <p14:tracePt t="9464" x="4152900" y="6072188"/>
          <p14:tracePt t="9473" x="4152900" y="6081713"/>
          <p14:tracePt t="9562" x="4171950" y="6081713"/>
          <p14:tracePt t="9568" x="4179888" y="6081713"/>
          <p14:tracePt t="9576" x="4198938" y="6081713"/>
          <p14:tracePt t="9584" x="4208463" y="6081713"/>
          <p14:tracePt t="9593" x="4237038" y="6081713"/>
          <p14:tracePt t="9609" x="4256088" y="6081713"/>
          <p14:tracePt t="9616" x="4265613" y="6081713"/>
          <p14:tracePt t="9625" x="4284663" y="6081713"/>
          <p14:tracePt t="9632" x="4294188" y="6081713"/>
          <p14:tracePt t="9641" x="4313238" y="6081713"/>
          <p14:tracePt t="9644" x="4341813" y="6081713"/>
          <p14:tracePt t="9658" x="4360863" y="6081713"/>
          <p14:tracePt t="9664" x="4389438" y="6081713"/>
          <p14:tracePt t="9673" x="4406900" y="6081713"/>
          <p14:tracePt t="9681" x="4425950" y="6081713"/>
          <p14:tracePt t="9689" x="4454525" y="6081713"/>
          <p14:tracePt t="9697" x="4464050" y="6081713"/>
          <p14:tracePt t="9704" x="4492625" y="6072188"/>
          <p14:tracePt t="9712" x="4502150" y="6062663"/>
          <p14:tracePt t="9720" x="4521200" y="6054725"/>
          <p14:tracePt t="9736" x="4521200" y="6045200"/>
          <p14:tracePt t="9744" x="4540250" y="6035675"/>
          <p14:tracePt t="9752" x="4549775" y="6035675"/>
          <p14:tracePt t="9760" x="4578350" y="6016625"/>
          <p14:tracePt t="9768" x="4597400" y="6016625"/>
          <p14:tracePt t="9776" x="4625975" y="5997575"/>
          <p14:tracePt t="9784" x="4643438" y="5997575"/>
          <p14:tracePt t="9794" x="4681538" y="5978525"/>
          <p14:tracePt t="9808" x="4700588" y="5978525"/>
          <p14:tracePt t="9857" x="4719638" y="5969000"/>
          <p14:tracePt t="9873" x="4738688" y="5940425"/>
          <p14:tracePt t="9881" x="4748213" y="5921375"/>
          <p14:tracePt t="9888" x="4776788" y="5911850"/>
          <p14:tracePt t="9897" x="4814888" y="5883275"/>
          <p14:tracePt t="9904" x="4833938" y="5854700"/>
          <p14:tracePt t="9912" x="4852988" y="5835650"/>
          <p14:tracePt t="9920" x="4870450" y="5818188"/>
          <p14:tracePt t="9928" x="4889500" y="5780088"/>
          <p14:tracePt t="9936" x="4899025" y="5761038"/>
          <p14:tracePt t="9944" x="4899025" y="5741988"/>
          <p14:tracePt t="9952" x="4927600" y="5713413"/>
          <p14:tracePt t="9962" x="4927600" y="5703888"/>
          <p14:tracePt t="9968" x="4927600" y="5665788"/>
          <p14:tracePt t="9977" x="4927600" y="5608638"/>
          <p14:tracePt t="9984" x="4918075" y="5562600"/>
          <p14:tracePt t="9992" x="4879975" y="5486400"/>
          <p14:tracePt t="10000" x="4852988" y="5419725"/>
          <p14:tracePt t="10009" x="4833938" y="5400675"/>
          <p14:tracePt t="10024" x="4805363" y="5364163"/>
          <p14:tracePt t="10032" x="4795838" y="5354638"/>
          <p14:tracePt t="10064" x="4786313" y="5345113"/>
          <p14:tracePt t="10073" x="4776788" y="5335588"/>
          <p14:tracePt t="10089" x="4767263" y="5316538"/>
          <p14:tracePt t="10097" x="4748213" y="5297488"/>
          <p14:tracePt t="10105" x="4719638" y="5259388"/>
          <p14:tracePt t="10113" x="4681538" y="5240338"/>
          <p14:tracePt t="10121" x="4633913" y="5211763"/>
          <p14:tracePt t="10125" x="4597400" y="5211763"/>
          <p14:tracePt t="10137" x="4559300" y="5173663"/>
          <p14:tracePt t="10153" x="4549775" y="5173663"/>
          <p14:tracePt t="10209" x="4540250" y="5173663"/>
          <p14:tracePt t="10217" x="4521200" y="5173663"/>
          <p14:tracePt t="10225" x="4502150" y="5173663"/>
          <p14:tracePt t="10233" x="4454525" y="5164138"/>
          <p14:tracePt t="10241" x="4416425" y="5164138"/>
          <p14:tracePt t="10249" x="4389438" y="5164138"/>
          <p14:tracePt t="10258" x="4332288" y="5164138"/>
          <p14:tracePt t="10264" x="4284663" y="5164138"/>
          <p14:tracePt t="10273" x="4227513" y="5164138"/>
          <p14:tracePt t="10280" x="4198938" y="5164138"/>
          <p14:tracePt t="10289" x="4152900" y="5164138"/>
          <p14:tracePt t="10297" x="4133850" y="5164138"/>
          <p14:tracePt t="10312" x="4124325" y="5164138"/>
          <p14:tracePt t="10321" x="4105275" y="5164138"/>
          <p14:tracePt t="10336" x="4086225" y="5164138"/>
          <p14:tracePt t="10341" x="4067175" y="5164138"/>
          <p14:tracePt t="10353" x="4048125" y="5173663"/>
          <p14:tracePt t="10361" x="4019550" y="5192713"/>
          <p14:tracePt t="10369" x="4000500" y="5192713"/>
          <p14:tracePt t="10377" x="3981450" y="5211763"/>
          <p14:tracePt t="10384" x="3971925" y="5221288"/>
          <p14:tracePt t="10394" x="3944938" y="5240338"/>
          <p14:tracePt t="10400" x="3935413" y="5249863"/>
          <p14:tracePt t="10409" x="3916363" y="5259388"/>
          <p14:tracePt t="10417" x="3897313" y="5278438"/>
          <p14:tracePt t="10425" x="3887788" y="5287963"/>
          <p14:tracePt t="10432" x="3878263" y="5297488"/>
          <p14:tracePt t="10442" x="3868738" y="5316538"/>
          <p14:tracePt t="10458" x="3859213" y="5345113"/>
          <p14:tracePt t="10464" x="3859213" y="5354638"/>
          <p14:tracePt t="10472" x="3849688" y="5372100"/>
          <p14:tracePt t="10489" x="3830638" y="5419725"/>
          <p14:tracePt t="10497" x="3821113" y="5438775"/>
          <p14:tracePt t="10505" x="3821113" y="5457825"/>
          <p14:tracePt t="10512" x="3821113" y="5476875"/>
          <p14:tracePt t="10521" x="3811588" y="5505450"/>
          <p14:tracePt t="10528" x="3811588" y="5524500"/>
          <p14:tracePt t="10532" x="3811588" y="5534025"/>
          <p14:tracePt t="11157" x="3821113" y="5553075"/>
          <p14:tracePt t="11168" x="3859213" y="5562600"/>
          <p14:tracePt t="11176" x="3916363" y="5591175"/>
          <p14:tracePt t="11180" x="3990975" y="5600700"/>
          <p14:tracePt t="11192" x="4057650" y="5627688"/>
          <p14:tracePt t="11200" x="4143375" y="5656263"/>
          <p14:tracePt t="11208" x="4179888" y="5665788"/>
          <p14:tracePt t="11216" x="4284663" y="5684838"/>
          <p14:tracePt t="11225" x="4398963" y="5713413"/>
          <p14:tracePt t="11232" x="4540250" y="5761038"/>
          <p14:tracePt t="11241" x="4672013" y="5799138"/>
          <p14:tracePt t="11248" x="4814888" y="5845175"/>
          <p14:tracePt t="11257" x="4927600" y="5873750"/>
          <p14:tracePt t="11264" x="5032375" y="5902325"/>
          <p14:tracePt t="11272" x="5106988" y="5921375"/>
          <p14:tracePt t="11280" x="5164138" y="5921375"/>
          <p14:tracePt t="11288" x="5192713" y="5921375"/>
          <p14:tracePt t="11296" x="5202238" y="5921375"/>
          <p14:tracePt t="11312" x="5221288" y="5921375"/>
          <p14:tracePt t="11321" x="5230813" y="5921375"/>
          <p14:tracePt t="11328" x="5240338" y="5921375"/>
          <p14:tracePt t="11337" x="5249863" y="5921375"/>
          <p14:tracePt t="11344" x="5268913" y="5921375"/>
          <p14:tracePt t="11352" x="5305425" y="5921375"/>
          <p14:tracePt t="11360" x="5372100" y="5921375"/>
          <p14:tracePt t="11368" x="5419725" y="5921375"/>
          <p14:tracePt t="11373" x="5495925" y="5940425"/>
          <p14:tracePt t="11385" x="5551488" y="5959475"/>
          <p14:tracePt t="11393" x="5637213" y="5988050"/>
          <p14:tracePt t="11400" x="5665788" y="5997575"/>
          <p14:tracePt t="11408" x="5722938" y="6007100"/>
          <p14:tracePt t="11417" x="5788025" y="6035675"/>
          <p14:tracePt t="11424" x="5854700" y="6054725"/>
          <p14:tracePt t="11432" x="5921375" y="6081713"/>
          <p14:tracePt t="11440" x="5969000" y="6110288"/>
          <p14:tracePt t="11449" x="6005513" y="6119813"/>
          <p14:tracePt t="11458" x="6024563" y="6119813"/>
          <p14:tracePt t="11464" x="6043613" y="6119813"/>
          <p14:tracePt t="11473" x="6053138" y="6119813"/>
          <p14:tracePt t="11481" x="6062663" y="6119813"/>
          <p14:tracePt t="11497" x="6072188" y="6119813"/>
          <p14:tracePt t="11505" x="6081713" y="6119813"/>
          <p14:tracePt t="11512" x="6119813" y="6119813"/>
          <p14:tracePt t="11521" x="6176963" y="6119813"/>
          <p14:tracePt t="11528" x="6251575" y="6119813"/>
          <p14:tracePt t="11536" x="6280150" y="6119813"/>
          <p14:tracePt t="11544" x="6356350" y="6119813"/>
          <p14:tracePt t="11553" x="6469063" y="6129338"/>
          <p14:tracePt t="11561" x="6621463" y="6148388"/>
          <p14:tracePt t="11564" x="6810375" y="6157913"/>
          <p14:tracePt t="11577" x="6999288" y="6196013"/>
          <p14:tracePt t="11585" x="7169150" y="6205538"/>
          <p14:tracePt t="11593" x="7321550" y="6243638"/>
          <p14:tracePt t="11600" x="7462838" y="6272213"/>
          <p14:tracePt t="11609" x="7539038" y="6281738"/>
          <p14:tracePt t="11617" x="7566025" y="6281738"/>
          <p14:tracePt t="11625" x="7575550" y="6281738"/>
          <p14:tracePt t="11795" x="7585075" y="6289675"/>
          <p14:tracePt t="11803" x="7585075" y="6327775"/>
          <p14:tracePt t="11810" x="7594600" y="6356350"/>
          <p14:tracePt t="11817" x="7604125" y="6423025"/>
          <p14:tracePt t="11826" x="7604125" y="6461125"/>
          <p14:tracePt t="11828" x="7613650" y="6516688"/>
          <p14:tracePt t="11841" x="7632700" y="6554788"/>
          <p14:tracePt t="11849" x="7632700" y="6583363"/>
          <p14:tracePt t="11858" x="7632700" y="6640513"/>
          <p14:tracePt t="11864" x="7642225" y="6678613"/>
          <p14:tracePt t="11873" x="7642225" y="6697663"/>
          <p14:tracePt t="11880" x="7642225" y="6753225"/>
          <p14:tracePt t="11889" x="7661275" y="6800850"/>
          <p14:tracePt t="13348" x="5694363" y="6281738"/>
          <p14:tracePt t="13357" x="5097463" y="5978525"/>
          <p14:tracePt t="13364" x="4578350" y="5713413"/>
          <p14:tracePt t="13373" x="4124325" y="5467350"/>
          <p14:tracePt t="13380" x="3830638" y="5316538"/>
          <p14:tracePt t="13385" x="3613150" y="5211763"/>
          <p14:tracePt t="13389" x="3490913" y="5154613"/>
          <p14:tracePt t="13433" x="3481388" y="5145088"/>
          <p14:tracePt t="13449" x="3481388" y="5137150"/>
          <p14:tracePt t="13464" x="3490913" y="5127625"/>
          <p14:tracePt t="13497" x="3498850" y="5118100"/>
          <p14:tracePt t="13505" x="3508375" y="5108575"/>
          <p14:tracePt t="13512" x="3517900" y="5099050"/>
          <p14:tracePt t="13533" x="3527425" y="5099050"/>
          <p14:tracePt t="13593" x="3536950" y="5099050"/>
          <p14:tracePt t="13601" x="3546475" y="5089525"/>
          <p14:tracePt t="13616" x="3556000" y="5080000"/>
          <p14:tracePt t="13645" x="3575050" y="5080000"/>
          <p14:tracePt t="13660" x="3584575" y="5080000"/>
          <p14:tracePt t="13681" x="3603625" y="5080000"/>
          <p14:tracePt t="13689" x="3622675" y="5099050"/>
          <p14:tracePt t="13697" x="3651250" y="5118100"/>
          <p14:tracePt t="13705" x="3670300" y="5137150"/>
          <p14:tracePt t="13712" x="3698875" y="5154613"/>
          <p14:tracePt t="13721" x="3725863" y="5192713"/>
          <p14:tracePt t="13728" x="3792538" y="5230813"/>
          <p14:tracePt t="13736" x="3849688" y="5268913"/>
          <p14:tracePt t="13744" x="3935413" y="5326063"/>
          <p14:tracePt t="13749" x="4019550" y="5364163"/>
          <p14:tracePt t="13761" x="4095750" y="5391150"/>
          <p14:tracePt t="13769" x="4179888" y="5438775"/>
          <p14:tracePt t="13778" x="4265613" y="5476875"/>
          <p14:tracePt t="13785" x="4322763" y="5486400"/>
          <p14:tracePt t="13793" x="4389438" y="5505450"/>
          <p14:tracePt t="13800" x="4435475" y="5514975"/>
          <p14:tracePt t="13809" x="4464050" y="5514975"/>
          <p14:tracePt t="13817" x="4473575" y="5514975"/>
          <p14:tracePt t="13833" x="4492625" y="5514975"/>
          <p14:tracePt t="13841" x="4502150" y="5495925"/>
          <p14:tracePt t="13849" x="4502150" y="5467350"/>
          <p14:tracePt t="13857" x="4502150" y="5419725"/>
          <p14:tracePt t="13864" x="4502150" y="5381625"/>
          <p14:tracePt t="13873" x="4502150" y="5335588"/>
          <p14:tracePt t="13880" x="4502150" y="5278438"/>
          <p14:tracePt t="13888" x="4502150" y="5249863"/>
          <p14:tracePt t="13896" x="4521200" y="5202238"/>
          <p14:tracePt t="13905" x="4521200" y="5192713"/>
          <p14:tracePt t="13912" x="4530725" y="5173663"/>
          <p14:tracePt t="13920" x="4530725" y="5164138"/>
          <p14:tracePt t="13936" x="4530725" y="5154613"/>
          <p14:tracePt t="13941" x="4530725" y="5145088"/>
          <p14:tracePt t="13952" x="4530725" y="5137150"/>
          <p14:tracePt t="13961" x="4530725" y="5118100"/>
          <p14:tracePt t="13971" x="4530725" y="5089525"/>
          <p14:tracePt t="13979" x="4530725" y="5060950"/>
          <p14:tracePt t="13986" x="4530725" y="5041900"/>
          <p14:tracePt t="13996" x="4530725" y="4994275"/>
          <p14:tracePt t="14001" x="4511675" y="4965700"/>
          <p14:tracePt t="14009" x="4502150" y="4937125"/>
          <p14:tracePt t="14017" x="4483100" y="4900613"/>
          <p14:tracePt t="14025" x="4473575" y="4881563"/>
          <p14:tracePt t="14041" x="4445000" y="4843463"/>
          <p14:tracePt t="14048" x="4425950" y="4824413"/>
          <p14:tracePt t="14058" x="4406900" y="4805363"/>
          <p14:tracePt t="14064" x="4398963" y="4795838"/>
          <p14:tracePt t="14073" x="4389438" y="4795838"/>
          <p14:tracePt t="14080" x="4379913" y="4795838"/>
          <p14:tracePt t="14089" x="4360863" y="4795838"/>
          <p14:tracePt t="14096" x="4341813" y="4795838"/>
          <p14:tracePt t="14105" x="4313238" y="4795838"/>
          <p14:tracePt t="14112" x="4294188" y="4795838"/>
          <p14:tracePt t="14121" x="4275138" y="4795838"/>
          <p14:tracePt t="14128" x="4256088" y="4795838"/>
          <p14:tracePt t="14132" x="4227513" y="4795838"/>
          <p14:tracePt t="14144" x="4208463" y="4795838"/>
          <p14:tracePt t="14152" x="4198938" y="4795838"/>
          <p14:tracePt t="14161" x="4171950" y="4814888"/>
          <p14:tracePt t="14177" x="4162425" y="4814888"/>
          <p14:tracePt t="14185" x="4143375" y="4824413"/>
          <p14:tracePt t="14209" x="4124325" y="4843463"/>
          <p14:tracePt t="14225" x="4086225" y="4852988"/>
          <p14:tracePt t="14232" x="4067175" y="4872038"/>
          <p14:tracePt t="14241" x="4048125" y="4891088"/>
          <p14:tracePt t="14249" x="4019550" y="4927600"/>
          <p14:tracePt t="14256" x="3990975" y="4975225"/>
          <p14:tracePt t="14264" x="3971925" y="5003800"/>
          <p14:tracePt t="14272" x="3935413" y="5051425"/>
          <p14:tracePt t="14280" x="3916363" y="5080000"/>
          <p14:tracePt t="14289" x="3887788" y="5118100"/>
          <p14:tracePt t="14296" x="3849688" y="5145088"/>
          <p14:tracePt t="14304" x="3821113" y="5183188"/>
          <p14:tracePt t="14312" x="3792538" y="5211763"/>
          <p14:tracePt t="14320" x="3792538" y="5221288"/>
          <p14:tracePt t="14325" x="3792538" y="5240338"/>
          <p14:tracePt t="14336" x="3783013" y="5259388"/>
          <p14:tracePt t="14344" x="3763963" y="5278438"/>
          <p14:tracePt t="14361" x="3763963" y="5297488"/>
          <p14:tracePt t="14368" x="3763963" y="5307013"/>
          <p14:tracePt t="14377" x="3763963" y="5316538"/>
          <p14:tracePt t="14384" x="3763963" y="5335588"/>
          <p14:tracePt t="14393" x="3763963" y="5354638"/>
          <p14:tracePt t="14400" x="3763963" y="5391150"/>
          <p14:tracePt t="14408" x="3763963" y="5419725"/>
          <p14:tracePt t="14416" x="3763963" y="5429250"/>
          <p14:tracePt t="14425" x="3773488" y="5438775"/>
          <p14:tracePt t="14433" x="3783013" y="5476875"/>
          <p14:tracePt t="14442" x="3792538" y="5486400"/>
          <p14:tracePt t="14448" x="3802063" y="5486400"/>
          <p14:tracePt t="14458" x="3811588" y="5505450"/>
          <p14:tracePt t="14464" x="3821113" y="5514975"/>
          <p14:tracePt t="14474" x="3830638" y="5524500"/>
          <p14:tracePt t="14481" x="3840163" y="5534025"/>
          <p14:tracePt t="14489" x="3859213" y="5562600"/>
          <p14:tracePt t="14496" x="3897313" y="5600700"/>
          <p14:tracePt t="14505" x="3935413" y="5627688"/>
          <p14:tracePt t="14512" x="3981450" y="5637213"/>
          <p14:tracePt t="14517" x="4029075" y="5665788"/>
          <p14:tracePt t="14528" x="4067175" y="5684838"/>
          <p14:tracePt t="14537" x="4105275" y="5694363"/>
          <p14:tracePt t="14544" x="4143375" y="5703888"/>
          <p14:tracePt t="14552" x="4189413" y="5722938"/>
          <p14:tracePt t="14561" x="4237038" y="5732463"/>
          <p14:tracePt t="14569" x="4275138" y="5732463"/>
          <p14:tracePt t="14577" x="4303713" y="5732463"/>
          <p14:tracePt t="14585" x="4341813" y="5732463"/>
          <p14:tracePt t="14593" x="4370388" y="5732463"/>
          <p14:tracePt t="14600" x="4389438" y="5732463"/>
          <p14:tracePt t="14608" x="4398963" y="5732463"/>
          <p14:tracePt t="14625" x="4416425" y="5732463"/>
          <p14:tracePt t="14632" x="4425950" y="5722938"/>
          <p14:tracePt t="14641" x="4454525" y="5694363"/>
          <p14:tracePt t="14649" x="4464050" y="5684838"/>
          <p14:tracePt t="14657" x="4483100" y="5665788"/>
          <p14:tracePt t="14664" x="4521200" y="5618163"/>
          <p14:tracePt t="14673" x="4521200" y="5600700"/>
          <p14:tracePt t="14681" x="4540250" y="5572125"/>
          <p14:tracePt t="14688" x="4549775" y="5543550"/>
          <p14:tracePt t="14696" x="4549775" y="5534025"/>
          <p14:tracePt t="14705" x="4559300" y="5514975"/>
          <p14:tracePt t="14709" x="4568825" y="5505450"/>
          <p14:tracePt t="14728" x="4568825" y="5495925"/>
          <p14:tracePt t="14736" x="4568825" y="5486400"/>
          <p14:tracePt t="14817" x="4568825" y="5476875"/>
          <p14:tracePt t="14833" x="4568825" y="5467350"/>
          <p14:tracePt t="14849" x="4568825" y="5457825"/>
          <p14:tracePt t="14858" x="4568825" y="5448300"/>
          <p14:tracePt t="14865" x="4559300" y="5438775"/>
          <p14:tracePt t="14881" x="4549775" y="5429250"/>
          <p14:tracePt t="14913" x="4530725" y="5419725"/>
          <p14:tracePt t="14921" x="4511675" y="5400675"/>
          <p14:tracePt t="14928" x="4483100" y="5372100"/>
          <p14:tracePt t="14936" x="4398963" y="5316538"/>
          <p14:tracePt t="14944" x="4360863" y="5278438"/>
          <p14:tracePt t="14948" x="4275138" y="5221288"/>
          <p14:tracePt t="14961" x="4171950" y="5145088"/>
          <p14:tracePt t="14969" x="4048125" y="5089525"/>
          <p14:tracePt t="14978" x="3952875" y="5032375"/>
          <p14:tracePt t="14985" x="3868738" y="4984750"/>
          <p14:tracePt t="14993" x="3830638" y="4984750"/>
          <p14:tracePt t="15000" x="3802063" y="4984750"/>
          <p14:tracePt t="15009" x="3792538" y="4984750"/>
          <p14:tracePt t="15057" x="3763963" y="4984750"/>
          <p14:tracePt t="15065" x="3744913" y="5013325"/>
          <p14:tracePt t="15081" x="3717925" y="5032375"/>
          <p14:tracePt t="15089" x="3689350" y="5051425"/>
          <p14:tracePt t="15097" x="3670300" y="5060950"/>
          <p14:tracePt t="15105" x="3670300" y="5089525"/>
          <p14:tracePt t="15113" x="3632200" y="5127625"/>
          <p14:tracePt t="15121" x="3613150" y="5145088"/>
          <p14:tracePt t="15129" x="3603625" y="5173663"/>
          <p14:tracePt t="15137" x="3603625" y="5192713"/>
          <p14:tracePt t="15145" x="3594100" y="5249863"/>
          <p14:tracePt t="15153" x="3594100" y="5268913"/>
          <p14:tracePt t="15161" x="3594100" y="5287963"/>
          <p14:tracePt t="15165" x="3584575" y="5316538"/>
          <p14:tracePt t="15177" x="3584575" y="5354638"/>
          <p14:tracePt t="15185" x="3584575" y="5391150"/>
          <p14:tracePt t="15193" x="3584575" y="5410200"/>
          <p14:tracePt t="15200" x="3584575" y="5457825"/>
          <p14:tracePt t="15209" x="3594100" y="5514975"/>
          <p14:tracePt t="15217" x="3594100" y="5534025"/>
          <p14:tracePt t="15225" x="3613150" y="5581650"/>
          <p14:tracePt t="15233" x="3632200" y="5608638"/>
          <p14:tracePt t="15242" x="3641725" y="5637213"/>
          <p14:tracePt t="15249" x="3660775" y="5665788"/>
          <p14:tracePt t="15258" x="3679825" y="5703888"/>
          <p14:tracePt t="15264" x="3717925" y="5741988"/>
          <p14:tracePt t="15273" x="3744913" y="5761038"/>
          <p14:tracePt t="15281" x="3763963" y="5780088"/>
          <p14:tracePt t="15289" x="3792538" y="5799138"/>
          <p14:tracePt t="15297" x="3840163" y="5818188"/>
          <p14:tracePt t="15305" x="3868738" y="5818188"/>
          <p14:tracePt t="15313" x="3878263" y="5818188"/>
          <p14:tracePt t="15321" x="3906838" y="5818188"/>
          <p14:tracePt t="15329" x="3916363" y="5818188"/>
          <p14:tracePt t="15336" x="3935413" y="5818188"/>
          <p14:tracePt t="15345" x="3944938" y="5808663"/>
          <p14:tracePt t="15353" x="3962400" y="5789613"/>
          <p14:tracePt t="15358" x="3971925" y="5770563"/>
          <p14:tracePt t="15369" x="3990975" y="5751513"/>
          <p14:tracePt t="15378" x="4000500" y="5741988"/>
          <p14:tracePt t="15385" x="4010025" y="5722938"/>
          <p14:tracePt t="15393" x="4038600" y="5703888"/>
          <p14:tracePt t="15400" x="4057650" y="5694363"/>
          <p14:tracePt t="15409" x="4086225" y="5684838"/>
          <p14:tracePt t="15417" x="4114800" y="5675313"/>
          <p14:tracePt t="15425" x="4152900" y="5646738"/>
          <p14:tracePt t="15433" x="4179888" y="5637213"/>
          <p14:tracePt t="15442" x="4189413" y="5637213"/>
          <p14:tracePt t="15449" x="4198938" y="5627688"/>
          <p14:tracePt t="15464" x="4198938" y="5618163"/>
          <p14:tracePt t="15481" x="4208463" y="5618163"/>
          <p14:tracePt t="15497" x="4217988" y="5591175"/>
          <p14:tracePt t="15505" x="4217988" y="5543550"/>
          <p14:tracePt t="15512" x="4217988" y="5505450"/>
          <p14:tracePt t="15521" x="4217988" y="5448300"/>
          <p14:tracePt t="15529" x="4217988" y="5400675"/>
          <p14:tracePt t="15536" x="4217988" y="5364163"/>
          <p14:tracePt t="15545" x="4198938" y="5316538"/>
          <p14:tracePt t="15549" x="4189413" y="5297488"/>
          <p14:tracePt t="15570" x="4179888" y="5287963"/>
          <p14:tracePt t="15633" x="4179888" y="5297488"/>
          <p14:tracePt t="15641" x="4179888" y="5335588"/>
          <p14:tracePt t="15657" x="4179888" y="5391150"/>
          <p14:tracePt t="15664" x="4179888" y="5448300"/>
          <p14:tracePt t="15673" x="4179888" y="5495925"/>
          <p14:tracePt t="15680" x="4179888" y="5553075"/>
          <p14:tracePt t="15689" x="4227513" y="5656263"/>
          <p14:tracePt t="15697" x="4265613" y="5751513"/>
          <p14:tracePt t="15705" x="4332288" y="5873750"/>
          <p14:tracePt t="15712" x="4389438" y="5997575"/>
          <p14:tracePt t="15716" x="4445000" y="6100763"/>
          <p14:tracePt t="15728" x="4521200" y="6205538"/>
          <p14:tracePt t="15736" x="4597400" y="6308725"/>
          <p14:tracePt t="15744" x="4672013" y="6413500"/>
          <p14:tracePt t="15752" x="4757738" y="6516688"/>
          <p14:tracePt t="15761" x="4852988" y="6602413"/>
          <p14:tracePt t="15769" x="4918075" y="6678613"/>
          <p14:tracePt t="15776" x="4984750" y="6743700"/>
          <p14:tracePt t="15784" x="5060950" y="6800850"/>
        </p14:tracePtLst>
      </p14:laserTraceLst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Eksempler på materiel og installationer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84846" y="1153081"/>
            <a:ext cx="1231674" cy="1062237"/>
          </a:xfrm>
          <a:prstGeom prst="rect">
            <a:avLst/>
          </a:prstGeom>
        </p:spPr>
      </p:pic>
      <p:pic>
        <p:nvPicPr>
          <p:cNvPr id="3" name="Picture 8" descr="Ex Symbol Sign">
            <a:extLst>
              <a:ext uri="{FF2B5EF4-FFF2-40B4-BE49-F238E27FC236}">
                <a16:creationId xmlns:a16="http://schemas.microsoft.com/office/drawing/2014/main" id="{422923F9-0DD1-018D-20E4-332A8F7983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999963" y="259080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Billede 3">
            <a:extLst>
              <a:ext uri="{FF2B5EF4-FFF2-40B4-BE49-F238E27FC236}">
                <a16:creationId xmlns:a16="http://schemas.microsoft.com/office/drawing/2014/main" id="{71BADE91-AA8B-82AF-F512-F45AC9F7A3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4250" y="2087880"/>
            <a:ext cx="3577590" cy="4770120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35490242-10BD-4767-7293-BDDAE0767FF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613585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321"/>
    </mc:Choice>
    <mc:Fallback>
      <p:transition spd="slow" advTm="183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732" x="5675313" y="6810375"/>
          <p14:tracePt t="2739" x="5665788" y="6810375"/>
          <p14:tracePt t="2747" x="5637213" y="6800850"/>
          <p14:tracePt t="2755" x="5618163" y="6800850"/>
          <p14:tracePt t="2763" x="5608638" y="6791325"/>
          <p14:tracePt t="2779" x="5599113" y="6781800"/>
          <p14:tracePt t="2787" x="5589588" y="6772275"/>
          <p14:tracePt t="2795" x="5580063" y="6762750"/>
          <p14:tracePt t="2803" x="5561013" y="6753225"/>
          <p14:tracePt t="2812" x="5551488" y="6743700"/>
          <p14:tracePt t="2819" x="5551488" y="6735763"/>
          <p14:tracePt t="2829" x="5532438" y="6716713"/>
          <p14:tracePt t="3139" x="5524500" y="6650038"/>
          <p14:tracePt t="3171" x="5524500" y="6621463"/>
          <p14:tracePt t="3187" x="5495925" y="6592888"/>
          <p14:tracePt t="3219" x="5495925" y="6564313"/>
          <p14:tracePt t="3235" x="5495925" y="6554788"/>
          <p14:tracePt t="3244" x="5495925" y="6535738"/>
          <p14:tracePt t="3247" x="5495925" y="6516688"/>
          <p14:tracePt t="3251" x="5495925" y="6508750"/>
          <p14:tracePt t="3255" x="5495925" y="6489700"/>
          <p14:tracePt t="3264" x="5467350" y="6461125"/>
          <p14:tracePt t="3271" x="5457825" y="6442075"/>
          <p14:tracePt t="3279" x="5438775" y="6423025"/>
          <p14:tracePt t="3287" x="5419725" y="6375400"/>
          <p14:tracePt t="3296" x="5410200" y="6346825"/>
          <p14:tracePt t="3303" x="5410200" y="6327775"/>
          <p14:tracePt t="3312" x="5372100" y="6281738"/>
          <p14:tracePt t="3315" x="5362575" y="6253163"/>
          <p14:tracePt t="3323" x="5343525" y="6205538"/>
          <p14:tracePt t="3331" x="5314950" y="6157913"/>
          <p14:tracePt t="3363" x="5305425" y="6072188"/>
          <p14:tracePt t="3371" x="5278438" y="6016625"/>
          <p14:tracePt t="3379" x="5268913" y="5969000"/>
          <p14:tracePt t="3383" x="5240338" y="5921375"/>
          <p14:tracePt t="3387" x="5230813" y="5892800"/>
          <p14:tracePt t="3391" x="5221288" y="5864225"/>
          <p14:tracePt t="3399" x="5202238" y="5835650"/>
          <p14:tracePt t="3407" x="5192713" y="5835650"/>
          <p14:tracePt t="3451" x="5192713" y="5827713"/>
          <p14:tracePt t="3475" x="5192713" y="5808663"/>
          <p14:tracePt t="3483" x="5192713" y="5789613"/>
          <p14:tracePt t="3491" x="5192713" y="5761038"/>
          <p14:tracePt t="3499" x="5183188" y="5741988"/>
          <p14:tracePt t="3507" x="5164138" y="5694363"/>
          <p14:tracePt t="3523" x="5164138" y="5684838"/>
          <p14:tracePt t="3557" x="5164138" y="5665788"/>
          <p14:tracePt t="3573" x="5164138" y="5637213"/>
          <p14:tracePt t="3582" x="5154613" y="5608638"/>
          <p14:tracePt t="3590" x="5126038" y="5543550"/>
          <p14:tracePt t="3598" x="5116513" y="5467350"/>
          <p14:tracePt t="3604" x="5087938" y="5381625"/>
          <p14:tracePt t="3613" x="5051425" y="5316538"/>
          <p14:tracePt t="3619" x="5022850" y="5240338"/>
          <p14:tracePt t="3628" x="5003800" y="5221288"/>
          <p14:tracePt t="3635" x="4975225" y="5192713"/>
          <p14:tracePt t="3740" x="4965700" y="5192713"/>
          <p14:tracePt t="3764" x="4946650" y="5202238"/>
          <p14:tracePt t="3772" x="4937125" y="5211763"/>
          <p14:tracePt t="3780" x="4927600" y="5221288"/>
          <p14:tracePt t="3787" x="4918075" y="5240338"/>
          <p14:tracePt t="3796" x="4899025" y="5259388"/>
          <p14:tracePt t="3820" x="4870450" y="5268913"/>
          <p14:tracePt t="3829" x="4870450" y="5278438"/>
          <p14:tracePt t="3883" x="4860925" y="5287963"/>
          <p14:tracePt t="3899" x="4852988" y="5316538"/>
          <p14:tracePt t="3907" x="4843463" y="5326063"/>
          <p14:tracePt t="3915" x="4824413" y="5345113"/>
          <p14:tracePt t="3931" x="4805363" y="5354638"/>
          <p14:tracePt t="4012" x="4786313" y="5335588"/>
          <p14:tracePt t="4028" x="4767263" y="5316538"/>
          <p14:tracePt t="4035" x="4757738" y="5297488"/>
          <p14:tracePt t="4039" x="4748213" y="5287963"/>
          <p14:tracePt t="4051" x="4729163" y="5278438"/>
          <p14:tracePt t="4059" x="4729163" y="5259388"/>
          <p14:tracePt t="4067" x="4719638" y="5240338"/>
          <p14:tracePt t="4075" x="4700588" y="5211763"/>
          <p14:tracePt t="4083" x="4700588" y="5192713"/>
          <p14:tracePt t="4091" x="4691063" y="5192713"/>
          <p14:tracePt t="4099" x="4672013" y="5164138"/>
          <p14:tracePt t="4107" x="4662488" y="5154613"/>
          <p14:tracePt t="4115" x="4662488" y="5145088"/>
          <p14:tracePt t="4123" x="4652963" y="5137150"/>
          <p14:tracePt t="4341" x="4652963" y="5127625"/>
          <p14:tracePt t="4348" x="4672013" y="5127625"/>
          <p14:tracePt t="4364" x="4700588" y="5127625"/>
          <p14:tracePt t="4371" x="4719638" y="5127625"/>
          <p14:tracePt t="4379" x="4738688" y="5127625"/>
          <p14:tracePt t="4387" x="4767263" y="5127625"/>
          <p14:tracePt t="4395" x="4776788" y="5127625"/>
          <p14:tracePt t="4403" x="4786313" y="5127625"/>
          <p14:tracePt t="4412" x="4795838" y="5127625"/>
          <p14:tracePt t="4615" x="4805363" y="5127625"/>
          <p14:tracePt t="4628" x="4843463" y="5145088"/>
          <p14:tracePt t="4632" x="4908550" y="5192713"/>
          <p14:tracePt t="4635" x="4937125" y="5202238"/>
          <p14:tracePt t="4639" x="5003800" y="5221288"/>
          <p14:tracePt t="4643" x="5080000" y="5249863"/>
          <p14:tracePt t="4648" x="5164138" y="5278438"/>
          <p14:tracePt t="4655" x="5249863" y="5307013"/>
          <p14:tracePt t="4664" x="5305425" y="5316538"/>
          <p14:tracePt t="4671" x="5334000" y="5316538"/>
          <p14:tracePt t="4679" x="5343525" y="5316538"/>
          <p14:tracePt t="4747" x="5362575" y="5316538"/>
          <p14:tracePt t="4755" x="5372100" y="5316538"/>
          <p14:tracePt t="4771" x="5400675" y="5316538"/>
          <p14:tracePt t="4787" x="5457825" y="5307013"/>
          <p14:tracePt t="4795" x="5505450" y="5307013"/>
          <p14:tracePt t="4803" x="5532438" y="5297488"/>
          <p14:tracePt t="4813" x="5570538" y="5297488"/>
          <p14:tracePt t="4819" x="5618163" y="5297488"/>
          <p14:tracePt t="4844" x="5646738" y="5297488"/>
          <p14:tracePt t="4851" x="5684838" y="5297488"/>
          <p14:tracePt t="4855" x="5722938" y="5297488"/>
          <p14:tracePt t="4864" x="5751513" y="5297488"/>
          <p14:tracePt t="4871" x="5759450" y="5297488"/>
          <p14:tracePt t="4879" x="5788025" y="5287963"/>
          <p14:tracePt t="4887" x="5807075" y="5278438"/>
          <p14:tracePt t="4895" x="5816600" y="5268913"/>
          <p14:tracePt t="4903" x="5826125" y="5268913"/>
          <p14:tracePt t="4912" x="5854700" y="5249863"/>
          <p14:tracePt t="4919" x="5873750" y="5240338"/>
          <p14:tracePt t="4929" x="5930900" y="5221288"/>
          <p14:tracePt t="4935" x="5986463" y="5211763"/>
          <p14:tracePt t="4943" x="6053138" y="5202238"/>
          <p14:tracePt t="4947" x="6129338" y="5202238"/>
          <p14:tracePt t="4955" x="6186488" y="5183188"/>
          <p14:tracePt t="4964" x="6270625" y="5173663"/>
          <p14:tracePt t="4971" x="6327775" y="5173663"/>
          <p14:tracePt t="4979" x="6375400" y="5164138"/>
          <p14:tracePt t="4995" x="6384925" y="5164138"/>
          <p14:tracePt t="5043" x="6394450" y="5164138"/>
          <p14:tracePt t="5075" x="6403975" y="5154613"/>
          <p14:tracePt t="5091" x="6413500" y="5137150"/>
          <p14:tracePt t="5107" x="6432550" y="5118100"/>
          <p14:tracePt t="5115" x="6450013" y="5108575"/>
          <p14:tracePt t="5123" x="6459538" y="5099050"/>
          <p14:tracePt t="5131" x="6478588" y="5080000"/>
          <p14:tracePt t="5139" x="6497638" y="5080000"/>
          <p14:tracePt t="5148" x="6516688" y="5060950"/>
          <p14:tracePt t="5155" x="6526213" y="5051425"/>
          <p14:tracePt t="5164" x="6545263" y="5041900"/>
          <p14:tracePt t="5171" x="6554788" y="5022850"/>
          <p14:tracePt t="5187" x="6583363" y="4994275"/>
          <p14:tracePt t="5195" x="6583363" y="4984750"/>
          <p14:tracePt t="5203" x="6592888" y="4965700"/>
          <p14:tracePt t="5213" x="6602413" y="4956175"/>
          <p14:tracePt t="5219" x="6602413" y="4946650"/>
          <p14:tracePt t="5229" x="6611938" y="4927600"/>
          <p14:tracePt t="5235" x="6630988" y="4910138"/>
          <p14:tracePt t="5251" x="6640513" y="4900613"/>
          <p14:tracePt t="5259" x="6650038" y="4900613"/>
          <p14:tracePt t="5267" x="6659563" y="4891088"/>
          <p14:tracePt t="5275" x="6677025" y="4862513"/>
          <p14:tracePt t="5283" x="6677025" y="4852988"/>
          <p14:tracePt t="5287" x="6686550" y="4843463"/>
          <p14:tracePt t="5299" x="6696075" y="4833938"/>
          <p14:tracePt t="5307" x="6705600" y="4824413"/>
          <p14:tracePt t="5315" x="6705600" y="4814888"/>
          <p14:tracePt t="5539" x="6696075" y="4814888"/>
          <p14:tracePt t="5548" x="6686550" y="4814888"/>
          <p14:tracePt t="5572" x="6677025" y="4814888"/>
          <p14:tracePt t="5576" x="6667500" y="4814888"/>
          <p14:tracePt t="5591" x="6650038" y="4814888"/>
          <p14:tracePt t="5619" x="6640513" y="4824413"/>
          <p14:tracePt t="5628" x="6630988" y="4833938"/>
          <p14:tracePt t="5635" x="6611938" y="4843463"/>
          <p14:tracePt t="5639" x="6611938" y="4852988"/>
          <p14:tracePt t="5643" x="6583363" y="4862513"/>
          <p14:tracePt t="5647" x="6545263" y="4881563"/>
          <p14:tracePt t="5667" x="6516688" y="4891088"/>
          <p14:tracePt t="5675" x="6469063" y="4918075"/>
          <p14:tracePt t="5683" x="6423025" y="4956175"/>
          <p14:tracePt t="5687" x="6394450" y="4965700"/>
          <p14:tracePt t="5691" x="6356350" y="4984750"/>
          <p14:tracePt t="5695" x="6318250" y="5003800"/>
          <p14:tracePt t="5699" x="6308725" y="5013325"/>
          <p14:tracePt t="5712" x="6270625" y="5032375"/>
          <p14:tracePt t="5719" x="6261100" y="5032375"/>
          <p14:tracePt t="5729" x="6251575" y="5041900"/>
          <p14:tracePt t="5735" x="6232525" y="5041900"/>
          <p14:tracePt t="5744" x="6205538" y="5041900"/>
          <p14:tracePt t="5751" x="6176963" y="5041900"/>
          <p14:tracePt t="5759" x="6100763" y="5070475"/>
          <p14:tracePt t="5763" x="6053138" y="5070475"/>
          <p14:tracePt t="5771" x="6024563" y="5080000"/>
          <p14:tracePt t="5780" x="5949950" y="5089525"/>
          <p14:tracePt t="5787" x="5883275" y="5127625"/>
          <p14:tracePt t="5796" x="5854700" y="5137150"/>
          <p14:tracePt t="5803" x="5816600" y="5164138"/>
          <p14:tracePt t="5811" x="5797550" y="5183188"/>
          <p14:tracePt t="5819" x="5759450" y="5202238"/>
          <p14:tracePt t="5835" x="5741988" y="5211763"/>
          <p14:tracePt t="5843" x="5732463" y="5211763"/>
          <p14:tracePt t="5851" x="5703888" y="5211763"/>
          <p14:tracePt t="5859" x="5684838" y="5221288"/>
          <p14:tracePt t="5867" x="5637213" y="5221288"/>
          <p14:tracePt t="5875" x="5599113" y="5230813"/>
          <p14:tracePt t="5883" x="5532438" y="5230813"/>
          <p14:tracePt t="5887" x="5457825" y="5230813"/>
          <p14:tracePt t="5899" x="5419725" y="5230813"/>
          <p14:tracePt t="5907" x="5343525" y="5230813"/>
          <p14:tracePt t="5915" x="5249863" y="5230813"/>
          <p14:tracePt t="5923" x="5135563" y="5230813"/>
          <p14:tracePt t="5931" x="5022850" y="5230813"/>
          <p14:tracePt t="5939" x="4927600" y="5230813"/>
          <p14:tracePt t="5948" x="4852988" y="5230813"/>
          <p14:tracePt t="5955" x="4786313" y="5230813"/>
          <p14:tracePt t="5964" x="4729163" y="5230813"/>
          <p14:tracePt t="5971" x="4710113" y="5230813"/>
          <p14:tracePt t="5979" x="4700588" y="5230813"/>
          <p14:tracePt t="6044" x="4681538" y="5230813"/>
          <p14:tracePt t="6051" x="4652963" y="5230813"/>
          <p14:tracePt t="6059" x="4587875" y="5202238"/>
          <p14:tracePt t="6067" x="4549775" y="5192713"/>
          <p14:tracePt t="6076" x="4464050" y="5183188"/>
          <p14:tracePt t="6083" x="4425950" y="5173663"/>
          <p14:tracePt t="6092" x="4341813" y="5127625"/>
          <p14:tracePt t="6099" x="4237038" y="5099050"/>
          <p14:tracePt t="6103" x="4143375" y="5089525"/>
          <p14:tracePt t="6115" x="4057650" y="5060950"/>
          <p14:tracePt t="6123" x="4029075" y="5060950"/>
          <p14:tracePt t="6131" x="4019550" y="5060950"/>
          <p14:tracePt t="6187" x="4057650" y="5070475"/>
          <p14:tracePt t="6195" x="4095750" y="5089525"/>
          <p14:tracePt t="6203" x="4152900" y="5099050"/>
          <p14:tracePt t="6212" x="4189413" y="5118100"/>
          <p14:tracePt t="6219" x="4246563" y="5145088"/>
          <p14:tracePt t="6229" x="4265613" y="5145088"/>
          <p14:tracePt t="6235" x="4275138" y="5145088"/>
          <p14:tracePt t="6333" x="4284663" y="5145088"/>
          <p14:tracePt t="6342" x="4294188" y="5154613"/>
          <p14:tracePt t="6348" x="4351338" y="5183188"/>
          <p14:tracePt t="6355" x="4398963" y="5211763"/>
          <p14:tracePt t="6363" x="4425950" y="5211763"/>
          <p14:tracePt t="6371" x="4483100" y="5230813"/>
          <p14:tracePt t="6379" x="4568825" y="5259388"/>
          <p14:tracePt t="6387" x="4597400" y="5268913"/>
          <p14:tracePt t="6395" x="4643438" y="5278438"/>
          <p14:tracePt t="6403" x="4681538" y="5287963"/>
          <p14:tracePt t="6412" x="4748213" y="5297488"/>
          <p14:tracePt t="6419" x="4776788" y="5297488"/>
          <p14:tracePt t="6429" x="4833938" y="5297488"/>
          <p14:tracePt t="6435" x="4860925" y="5297488"/>
          <p14:tracePt t="6439" x="4908550" y="5297488"/>
          <p14:tracePt t="6451" x="4927600" y="5287963"/>
          <p14:tracePt t="6459" x="4975225" y="5278438"/>
          <p14:tracePt t="6467" x="5013325" y="5259388"/>
          <p14:tracePt t="6475" x="5051425" y="5230813"/>
          <p14:tracePt t="6483" x="5080000" y="5221288"/>
          <p14:tracePt t="6491" x="5135563" y="5202238"/>
          <p14:tracePt t="6499" x="5202238" y="5183188"/>
          <p14:tracePt t="6507" x="5240338" y="5183188"/>
          <p14:tracePt t="6515" x="5297488" y="5183188"/>
          <p14:tracePt t="6523" x="5381625" y="5173663"/>
          <p14:tracePt t="6531" x="5476875" y="5154613"/>
          <p14:tracePt t="6539" x="5580063" y="5145088"/>
          <p14:tracePt t="6547" x="5694363" y="5127625"/>
          <p14:tracePt t="6555" x="5788025" y="5099050"/>
          <p14:tracePt t="6564" x="5892800" y="5089525"/>
          <p14:tracePt t="6571" x="5969000" y="5060950"/>
          <p14:tracePt t="6579" x="5986463" y="5051425"/>
          <p14:tracePt t="6587" x="6024563" y="5032375"/>
          <p14:tracePt t="6595" x="6043613" y="4994275"/>
          <p14:tracePt t="6603" x="6053138" y="4975225"/>
          <p14:tracePt t="6619" x="6053138" y="4946650"/>
          <p14:tracePt t="6629" x="6053138" y="4927600"/>
          <p14:tracePt t="6631" x="6062663" y="4910138"/>
          <p14:tracePt t="6651" x="6081713" y="4891088"/>
          <p14:tracePt t="6667" x="6091238" y="4881563"/>
          <p14:tracePt t="6675" x="6100763" y="4872038"/>
          <p14:tracePt t="6683" x="6110288" y="4862513"/>
          <p14:tracePt t="6691" x="6119813" y="4852988"/>
          <p14:tracePt t="6699" x="6119813" y="4843463"/>
          <p14:tracePt t="6707" x="6129338" y="4833938"/>
          <p14:tracePt t="6715" x="6157913" y="4824413"/>
          <p14:tracePt t="6723" x="6176963" y="4805363"/>
          <p14:tracePt t="6731" x="6213475" y="4805363"/>
          <p14:tracePt t="6739" x="6232525" y="4786313"/>
          <p14:tracePt t="6749" x="6251575" y="4776788"/>
          <p14:tracePt t="6755" x="6270625" y="4767263"/>
          <p14:tracePt t="6764" x="6289675" y="4748213"/>
          <p14:tracePt t="6771" x="6308725" y="4729163"/>
          <p14:tracePt t="6779" x="6327775" y="4719638"/>
          <p14:tracePt t="6787" x="6346825" y="4710113"/>
          <p14:tracePt t="6796" x="6365875" y="4700588"/>
          <p14:tracePt t="6823" x="6365875" y="4691063"/>
          <p14:tracePt t="6835" x="6365875" y="4683125"/>
          <p14:tracePt t="6843" x="6365875" y="4673600"/>
          <p14:tracePt t="6976" x="6365875" y="4664075"/>
          <p14:tracePt t="7449" x="6375400" y="4673600"/>
          <p14:tracePt t="7455" x="6384925" y="4683125"/>
          <p14:tracePt t="7463" x="6394450" y="4691063"/>
          <p14:tracePt t="7623" x="6403975" y="4691063"/>
          <p14:tracePt t="7635" x="6413500" y="4691063"/>
          <p14:tracePt t="7643" x="6413500" y="4683125"/>
          <p14:tracePt t="7651" x="6423025" y="4673600"/>
          <p14:tracePt t="7659" x="6432550" y="4673600"/>
          <p14:tracePt t="7667" x="6440488" y="4673600"/>
          <p14:tracePt t="7683" x="6459538" y="4673600"/>
          <p14:tracePt t="7699" x="6469063" y="4673600"/>
          <p14:tracePt t="7883" x="6413500" y="4683125"/>
          <p14:tracePt t="7891" x="6356350" y="4691063"/>
          <p14:tracePt t="7899" x="6299200" y="4691063"/>
          <p14:tracePt t="7907" x="6213475" y="4719638"/>
          <p14:tracePt t="7915" x="6129338" y="4748213"/>
          <p14:tracePt t="7923" x="6081713" y="4767263"/>
          <p14:tracePt t="7931" x="6015038" y="4814888"/>
          <p14:tracePt t="7939" x="5986463" y="4833938"/>
          <p14:tracePt t="7948" x="5959475" y="4843463"/>
          <p14:tracePt t="7955" x="5930900" y="4843463"/>
          <p14:tracePt t="7959" x="5892800" y="4862513"/>
          <p14:tracePt t="7971" x="5873750" y="4862513"/>
          <p14:tracePt t="7979" x="5854700" y="4872038"/>
          <p14:tracePt t="7987" x="5826125" y="4872038"/>
          <p14:tracePt t="7995" x="5797550" y="4872038"/>
          <p14:tracePt t="8013" x="5684838" y="4872038"/>
          <p14:tracePt t="8019" x="5618163" y="4881563"/>
          <p14:tracePt t="8028" x="5541963" y="4900613"/>
          <p14:tracePt t="8035" x="5476875" y="4910138"/>
          <p14:tracePt t="8044" x="5419725" y="4918075"/>
          <p14:tracePt t="8051" x="5334000" y="4946650"/>
          <p14:tracePt t="8059" x="5278438" y="4965700"/>
          <p14:tracePt t="8067" x="5211763" y="4984750"/>
          <p14:tracePt t="8075" x="5164138" y="5003800"/>
          <p14:tracePt t="8083" x="5116513" y="5022850"/>
          <p14:tracePt t="8091" x="5080000" y="5022850"/>
          <p14:tracePt t="8099" x="5041900" y="5032375"/>
          <p14:tracePt t="8107" x="5003800" y="5041900"/>
          <p14:tracePt t="8115" x="4956175" y="5041900"/>
          <p14:tracePt t="8123" x="4937125" y="5041900"/>
          <p14:tracePt t="8131" x="4879975" y="5051425"/>
          <p14:tracePt t="8139" x="4843463" y="5051425"/>
          <p14:tracePt t="8147" x="4786313" y="5051425"/>
          <p14:tracePt t="8151" x="4729163" y="5051425"/>
          <p14:tracePt t="8163" x="4643438" y="5051425"/>
          <p14:tracePt t="8171" x="4606925" y="5051425"/>
          <p14:tracePt t="8180" x="4578350" y="5051425"/>
          <p14:tracePt t="8187" x="4549775" y="5051425"/>
          <p14:tracePt t="8196" x="4530725" y="5051425"/>
          <p14:tracePt t="8203" x="4521200" y="5051425"/>
          <p14:tracePt t="8288" x="4511675" y="5051425"/>
          <p14:tracePt t="8308" x="4483100" y="5051425"/>
          <p14:tracePt t="8316" x="4483100" y="5041900"/>
          <p14:tracePt t="8324" x="4454525" y="5013325"/>
          <p14:tracePt t="8331" x="4425950" y="4965700"/>
          <p14:tracePt t="8339" x="4406900" y="4946650"/>
          <p14:tracePt t="8347" x="4389438" y="4910138"/>
          <p14:tracePt t="8355" x="4341813" y="4862513"/>
          <p14:tracePt t="8363" x="4275138" y="4805363"/>
          <p14:tracePt t="8371" x="4208463" y="4757738"/>
          <p14:tracePt t="8379" x="4133850" y="4700588"/>
          <p14:tracePt t="8387" x="4076700" y="4673600"/>
          <p14:tracePt t="8395" x="4038600" y="4673600"/>
          <p14:tracePt t="8403" x="4019550" y="4673600"/>
          <p14:tracePt t="8443" x="4010025" y="4683125"/>
          <p14:tracePt t="8451" x="4010025" y="4729163"/>
          <p14:tracePt t="8459" x="4029075" y="4776788"/>
          <p14:tracePt t="8464" x="4086225" y="4843463"/>
          <p14:tracePt t="8476" x="4143375" y="4910138"/>
          <p14:tracePt t="8483" x="4208463" y="4965700"/>
          <p14:tracePt t="8492" x="4256088" y="5003800"/>
          <p14:tracePt t="8499" x="4322763" y="5041900"/>
          <p14:tracePt t="8508" x="4370388" y="5080000"/>
          <p14:tracePt t="8515" x="4406900" y="5080000"/>
          <p14:tracePt t="8523" x="4416425" y="5080000"/>
          <p14:tracePt t="8531" x="4435475" y="5089525"/>
          <p14:tracePt t="8580" x="4473575" y="5089525"/>
          <p14:tracePt t="8595" x="4511675" y="5089525"/>
          <p14:tracePt t="8603" x="4568825" y="5089525"/>
          <p14:tracePt t="8612" x="4652963" y="5118100"/>
          <p14:tracePt t="8619" x="4710113" y="5127625"/>
          <p14:tracePt t="8629" x="4795838" y="5154613"/>
          <p14:tracePt t="8635" x="4833938" y="5154613"/>
          <p14:tracePt t="8643" x="4899025" y="5164138"/>
          <p14:tracePt t="8651" x="4975225" y="5173663"/>
          <p14:tracePt t="8659" x="5051425" y="5173663"/>
          <p14:tracePt t="8667" x="5080000" y="5173663"/>
          <p14:tracePt t="8675" x="5116513" y="5173663"/>
          <p14:tracePt t="8699" x="5126038" y="5173663"/>
          <p14:tracePt t="8707" x="5135563" y="5173663"/>
          <p14:tracePt t="8715" x="5154613" y="5164138"/>
          <p14:tracePt t="8723" x="5164138" y="5164138"/>
          <p14:tracePt t="8731" x="5192713" y="5145088"/>
          <p14:tracePt t="8739" x="5249863" y="5108575"/>
          <p14:tracePt t="8748" x="5297488" y="5080000"/>
          <p14:tracePt t="8755" x="5343525" y="5060950"/>
          <p14:tracePt t="8764" x="5391150" y="5051425"/>
          <p14:tracePt t="8771" x="5438775" y="5022850"/>
          <p14:tracePt t="8779" x="5476875" y="5013325"/>
          <p14:tracePt t="8787" x="5514975" y="5013325"/>
          <p14:tracePt t="8795" x="5541963" y="5003800"/>
          <p14:tracePt t="8803" x="5570538" y="4994275"/>
          <p14:tracePt t="8813" x="5589588" y="4994275"/>
          <p14:tracePt t="8819" x="5599113" y="4994275"/>
          <p14:tracePt t="8829" x="5618163" y="4994275"/>
          <p14:tracePt t="8844" x="5646738" y="4994275"/>
          <p14:tracePt t="8851" x="5665788" y="4994275"/>
          <p14:tracePt t="8859" x="5694363" y="4984750"/>
          <p14:tracePt t="8867" x="5713413" y="4965700"/>
          <p14:tracePt t="8871" x="5732463" y="4965700"/>
          <p14:tracePt t="8883" x="5759450" y="4965700"/>
          <p14:tracePt t="8896" x="5788025" y="4937125"/>
          <p14:tracePt t="8903" x="5807075" y="4927600"/>
          <p14:tracePt t="8912" x="5835650" y="4918075"/>
          <p14:tracePt t="8919" x="5845175" y="4918075"/>
          <p14:tracePt t="8929" x="5854700" y="4910138"/>
          <p14:tracePt t="8935" x="5873750" y="4900613"/>
          <p14:tracePt t="8947" x="5892800" y="4900613"/>
          <p14:tracePt t="8956" x="5911850" y="4891088"/>
          <p14:tracePt t="8964" x="5930900" y="4891088"/>
          <p14:tracePt t="8972" x="5949950" y="4881563"/>
          <p14:tracePt t="8979" x="5978525" y="4881563"/>
          <p14:tracePt t="8987" x="6015038" y="4881563"/>
          <p14:tracePt t="8996" x="6034088" y="4881563"/>
          <p14:tracePt t="9003" x="6053138" y="4872038"/>
          <p14:tracePt t="9012" x="6081713" y="4872038"/>
          <p14:tracePt t="9019" x="6100763" y="4872038"/>
          <p14:tracePt t="9030" x="6110288" y="4862513"/>
          <p14:tracePt t="9083" x="6119813" y="4862513"/>
          <p14:tracePt t="9099" x="6129338" y="4862513"/>
          <p14:tracePt t="9107" x="6186488" y="4852988"/>
          <p14:tracePt t="9115" x="6223000" y="4852988"/>
          <p14:tracePt t="9123" x="6270625" y="4843463"/>
          <p14:tracePt t="9131" x="6308725" y="4824413"/>
          <p14:tracePt t="9139" x="6356350" y="4814888"/>
          <p14:tracePt t="9148" x="6403975" y="4805363"/>
          <p14:tracePt t="9155" x="6432550" y="4795838"/>
          <p14:tracePt t="9163" x="6450013" y="4786313"/>
          <p14:tracePt t="9171" x="6459538" y="4786313"/>
          <p14:tracePt t="9180" x="6469063" y="4776788"/>
          <p14:tracePt t="9208" x="6469063" y="4767263"/>
          <p14:tracePt t="9219" x="6478588" y="4757738"/>
          <p14:tracePt t="9235" x="6488113" y="4757738"/>
          <p14:tracePt t="9244" x="6497638" y="4738688"/>
          <p14:tracePt t="9251" x="6507163" y="4729163"/>
          <p14:tracePt t="9259" x="6507163" y="4719638"/>
          <p14:tracePt t="9833" x="6507163" y="4710113"/>
          <p14:tracePt t="9891" x="6507163" y="4700588"/>
          <p14:tracePt t="9903" x="6497638" y="4700588"/>
          <p14:tracePt t="9939" x="6478588" y="4700588"/>
          <p14:tracePt t="9991" x="6459538" y="4710113"/>
          <p14:tracePt t="9995" x="6450013" y="4710113"/>
          <p14:tracePt t="10013" x="6423025" y="4729163"/>
          <p14:tracePt t="10019" x="6413500" y="4729163"/>
          <p14:tracePt t="10029" x="6394450" y="4729163"/>
          <p14:tracePt t="10035" x="6365875" y="4729163"/>
          <p14:tracePt t="10044" x="6346825" y="4729163"/>
          <p14:tracePt t="10051" x="6318250" y="4738688"/>
          <p14:tracePt t="10059" x="6270625" y="4748213"/>
          <p14:tracePt t="10063" x="6213475" y="4767263"/>
          <p14:tracePt t="10071" x="6176963" y="4767263"/>
          <p14:tracePt t="10080" x="6119813" y="4786313"/>
          <p14:tracePt t="10087" x="6091238" y="4795838"/>
          <p14:tracePt t="10096" x="6043613" y="4805363"/>
          <p14:tracePt t="10103" x="6024563" y="4814888"/>
          <p14:tracePt t="10113" x="5995988" y="4814888"/>
          <p14:tracePt t="10116" x="5978525" y="4824413"/>
          <p14:tracePt t="10119" x="5969000" y="4824413"/>
          <p14:tracePt t="10187" x="5959475" y="4824413"/>
          <p14:tracePt t="10203" x="5930900" y="4843463"/>
          <p14:tracePt t="10211" x="5892800" y="4862513"/>
          <p14:tracePt t="10219" x="5873750" y="4872038"/>
          <p14:tracePt t="10228" x="5854700" y="4881563"/>
          <p14:tracePt t="10235" x="5835650" y="4891088"/>
          <p14:tracePt t="10243" x="5807075" y="4900613"/>
          <p14:tracePt t="10251" x="5778500" y="4918075"/>
          <p14:tracePt t="10259" x="5768975" y="4918075"/>
          <p14:tracePt t="10267" x="5759450" y="4918075"/>
          <p14:tracePt t="10275" x="5751513" y="4918075"/>
          <p14:tracePt t="10283" x="5741988" y="4918075"/>
          <p14:tracePt t="10287" x="5722938" y="4918075"/>
          <p14:tracePt t="10299" x="5703888" y="4918075"/>
          <p14:tracePt t="10307" x="5675313" y="4918075"/>
          <p14:tracePt t="10315" x="5665788" y="4918075"/>
          <p14:tracePt t="10323" x="5637213" y="4918075"/>
          <p14:tracePt t="10331" x="5608638" y="4927600"/>
          <p14:tracePt t="10339" x="5599113" y="4937125"/>
          <p14:tracePt t="10347" x="5589588" y="4937125"/>
          <p14:tracePt t="10355" x="5570538" y="4946650"/>
          <p14:tracePt t="10363" x="5561013" y="4946650"/>
          <p14:tracePt t="10371" x="5551488" y="4946650"/>
          <p14:tracePt t="10379" x="5551488" y="4956175"/>
          <p14:tracePt t="10396" x="5532438" y="4965700"/>
          <p14:tracePt t="10413" x="5524500" y="4965700"/>
          <p14:tracePt t="10563" x="5514975" y="4965700"/>
          <p14:tracePt t="10571" x="5495925" y="4975225"/>
          <p14:tracePt t="10580" x="5486400" y="4975225"/>
          <p14:tracePt t="10587" x="5467350" y="4975225"/>
          <p14:tracePt t="10596" x="5438775" y="4984750"/>
          <p14:tracePt t="10599" x="5381625" y="5003800"/>
          <p14:tracePt t="10613" x="5353050" y="5003800"/>
          <p14:tracePt t="10619" x="5314950" y="5022850"/>
          <p14:tracePt t="10629" x="5287963" y="5041900"/>
          <p14:tracePt t="10635" x="5240338" y="5070475"/>
          <p14:tracePt t="10643" x="5183188" y="5089525"/>
          <p14:tracePt t="10651" x="5145088" y="5118100"/>
          <p14:tracePt t="10659" x="5116513" y="5137150"/>
          <p14:tracePt t="10667" x="5070475" y="5145088"/>
          <p14:tracePt t="10675" x="5003800" y="5173663"/>
          <p14:tracePt t="10683" x="4975225" y="5173663"/>
          <p14:tracePt t="10691" x="4927600" y="5192713"/>
          <p14:tracePt t="10707" x="4908550" y="5202238"/>
          <p14:tracePt t="10931" x="4937125" y="5211763"/>
          <p14:tracePt t="10948" x="4975225" y="5221288"/>
          <p14:tracePt t="10955" x="5060950" y="5240338"/>
          <p14:tracePt t="10972" x="5116513" y="5249863"/>
          <p14:tracePt t="10980" x="5183188" y="5259388"/>
          <p14:tracePt t="10984" x="5240338" y="5259388"/>
          <p14:tracePt t="10988" x="5287963" y="5268913"/>
          <p14:tracePt t="10992" x="5324475" y="5287963"/>
          <p14:tracePt t="10999" x="5372100" y="5287963"/>
          <p14:tracePt t="11013" x="5400675" y="5287963"/>
          <p14:tracePt t="11015" x="5410200" y="5287963"/>
          <p14:tracePt t="11023" x="5438775" y="5287963"/>
          <p14:tracePt t="11031" x="5467350" y="5307013"/>
          <p14:tracePt t="11039" x="5486400" y="5307013"/>
          <p14:tracePt t="11047" x="5541963" y="5307013"/>
          <p14:tracePt t="11051" x="5580063" y="5307013"/>
          <p14:tracePt t="11059" x="5627688" y="5307013"/>
          <p14:tracePt t="11067" x="5684838" y="5297488"/>
          <p14:tracePt t="11075" x="5732463" y="5287963"/>
          <p14:tracePt t="11083" x="5768975" y="5287963"/>
          <p14:tracePt t="11091" x="5816600" y="5287963"/>
          <p14:tracePt t="11099" x="5845175" y="5278438"/>
          <p14:tracePt t="11107" x="5854700" y="5278438"/>
          <p14:tracePt t="11115" x="5883275" y="5278438"/>
          <p14:tracePt t="11123" x="5902325" y="5268913"/>
          <p14:tracePt t="11164" x="5902325" y="5259388"/>
          <p14:tracePt t="11171" x="5921375" y="5240338"/>
          <p14:tracePt t="11187" x="5930900" y="5230813"/>
          <p14:tracePt t="11195" x="5949950" y="5211763"/>
          <p14:tracePt t="11203" x="5959475" y="5211763"/>
          <p14:tracePt t="11213" x="5986463" y="5183188"/>
          <p14:tracePt t="11219" x="6005513" y="5154613"/>
          <p14:tracePt t="11230" x="6043613" y="5137150"/>
          <p14:tracePt t="11235" x="6062663" y="5127625"/>
          <p14:tracePt t="11244" x="6081713" y="5108575"/>
          <p14:tracePt t="11251" x="6100763" y="5108575"/>
          <p14:tracePt t="11259" x="6129338" y="5089525"/>
          <p14:tracePt t="11267" x="6148388" y="5080000"/>
          <p14:tracePt t="11276" x="6167438" y="5060950"/>
          <p14:tracePt t="11283" x="6186488" y="5051425"/>
          <p14:tracePt t="11291" x="6205538" y="5032375"/>
          <p14:tracePt t="11299" x="6213475" y="5022850"/>
          <p14:tracePt t="11308" x="6232525" y="5003800"/>
          <p14:tracePt t="11315" x="6251575" y="4984750"/>
          <p14:tracePt t="11319" x="6261100" y="4946650"/>
          <p14:tracePt t="11332" x="6261100" y="4937125"/>
          <p14:tracePt t="11355" x="6270625" y="4918075"/>
          <p14:tracePt t="11403" x="6280150" y="4910138"/>
          <p14:tracePt t="11412" x="6280150" y="4900613"/>
          <p14:tracePt t="11428" x="6280150" y="4891088"/>
          <p14:tracePt t="11435" x="6289675" y="4881563"/>
          <p14:tracePt t="11467" x="6299200" y="4872038"/>
          <p14:tracePt t="11699" x="6308725" y="4872038"/>
          <p14:tracePt t="11715" x="6318250" y="4862513"/>
          <p14:tracePt t="11719" x="6327775" y="4852988"/>
          <p14:tracePt t="11729" x="6356350" y="4843463"/>
          <p14:tracePt t="11735" x="6356350" y="4833938"/>
          <p14:tracePt t="11740" x="6365875" y="4824413"/>
          <p14:tracePt t="11752" x="6384925" y="4814888"/>
          <p14:tracePt t="11844" x="6403975" y="4805363"/>
          <p14:tracePt t="11859" x="6423025" y="4805363"/>
          <p14:tracePt t="11863" x="6440488" y="4795838"/>
          <p14:tracePt t="11867" x="6459538" y="4795838"/>
          <p14:tracePt t="11875" x="6478588" y="4786313"/>
          <p14:tracePt t="11883" x="6488113" y="4776788"/>
          <p14:tracePt t="11891" x="6516688" y="4776788"/>
          <p14:tracePt t="11899" x="6526213" y="4767263"/>
          <p14:tracePt t="11907" x="6535738" y="4767263"/>
          <p14:tracePt t="11935" x="6535738" y="4757738"/>
          <p14:tracePt t="11955" x="6564313" y="4738688"/>
          <p14:tracePt t="11964" x="6573838" y="4729163"/>
          <p14:tracePt t="11971" x="6583363" y="4729163"/>
          <p14:tracePt t="11980" x="6611938" y="4710113"/>
          <p14:tracePt t="11987" x="6621463" y="4700588"/>
          <p14:tracePt t="12003" x="6640513" y="4691063"/>
          <p14:tracePt t="12014" x="6650038" y="4691063"/>
          <p14:tracePt t="12028" x="6650038" y="4683125"/>
          <p14:tracePt t="12083" x="6667500" y="4673600"/>
          <p14:tracePt t="12115" x="6686550" y="4673600"/>
          <p14:tracePt t="12123" x="6696075" y="4673600"/>
          <p14:tracePt t="12139" x="6705600" y="4664075"/>
          <p14:tracePt t="12195" x="6715125" y="4664075"/>
          <p14:tracePt t="12203" x="6724650" y="4654550"/>
          <p14:tracePt t="12219" x="6734175" y="4645025"/>
          <p14:tracePt t="12228" x="6743700" y="4625975"/>
          <p14:tracePt t="12235" x="6753225" y="4616450"/>
          <p14:tracePt t="12243" x="6762750" y="4606925"/>
          <p14:tracePt t="12251" x="6772275" y="4597400"/>
          <p14:tracePt t="12259" x="6791325" y="4587875"/>
          <p14:tracePt t="12267" x="6800850" y="4587875"/>
          <p14:tracePt t="12631" x="6810375" y="4587875"/>
          <p14:tracePt t="12771" x="6810375" y="4578350"/>
          <p14:tracePt t="12800" x="6819900" y="4568825"/>
          <p14:tracePt t="12883" x="6838950" y="4559300"/>
          <p14:tracePt t="12891" x="6848475" y="4549775"/>
          <p14:tracePt t="13124" x="6877050" y="4549775"/>
          <p14:tracePt t="13133" x="6894513" y="4568825"/>
          <p14:tracePt t="13149" x="6932613" y="4606925"/>
          <p14:tracePt t="13164" x="6942138" y="4616450"/>
          <p14:tracePt t="13171" x="6942138" y="4654550"/>
          <p14:tracePt t="13179" x="6961188" y="4691063"/>
          <p14:tracePt t="13187" x="6989763" y="4748213"/>
          <p14:tracePt t="13196" x="7008813" y="4795838"/>
          <p14:tracePt t="13203" x="7037388" y="4862513"/>
          <p14:tracePt t="13213" x="7065963" y="4937125"/>
          <p14:tracePt t="13219" x="7075488" y="4975225"/>
          <p14:tracePt t="13229" x="7104063" y="5051425"/>
          <p14:tracePt t="13235" x="7140575" y="5127625"/>
          <p14:tracePt t="13243" x="7169150" y="5211763"/>
          <p14:tracePt t="13251" x="7197725" y="5297488"/>
          <p14:tracePt t="13255" x="7207250" y="5391150"/>
          <p14:tracePt t="13267" x="7226300" y="5486400"/>
          <p14:tracePt t="13275" x="7235825" y="5608638"/>
          <p14:tracePt t="13283" x="7254875" y="5722938"/>
          <p14:tracePt t="13291" x="7254875" y="5854700"/>
          <p14:tracePt t="13299" x="7273925" y="6007100"/>
          <p14:tracePt t="13307" x="7273925" y="6157913"/>
          <p14:tracePt t="13315" x="7273925" y="6289675"/>
          <p14:tracePt t="13323" x="7273925" y="6403975"/>
          <p14:tracePt t="13331" x="7264400" y="6535738"/>
          <p14:tracePt t="13341" x="7254875" y="6650038"/>
          <p14:tracePt t="13349" x="7226300" y="6735763"/>
          <p14:tracePt t="13357" x="7197725" y="6762750"/>
          <p14:tracePt t="13366" x="7169150" y="6810375"/>
          <p14:tracePt t="13372" x="7150100" y="6829425"/>
        </p14:tracePtLst>
      </p14:laserTrace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Overvågning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45399"/>
            <a:ext cx="8000501" cy="4600574"/>
          </a:xfrm>
        </p:spPr>
        <p:txBody>
          <a:bodyPr>
            <a:normAutofit/>
          </a:bodyPr>
          <a:lstStyle/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Når der arbejdes i eksplosions farlige områder skal der være en overvågning med teknisk udstyr. (gasdetektor) og/eller automatisk kontrolanordning på ventilationsanlægget.</a:t>
            </a:r>
          </a:p>
          <a:p>
            <a:pPr algn="l"/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Hvis der konstateres brændbare stoffer i området skal instrukserne i APV’en følges og det kan være påkrævet at evakuere området.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Instrukserne skal være skriftlige.</a:t>
            </a:r>
          </a:p>
          <a:p>
            <a:pPr algn="l"/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Der kan være særlige forhold der skal tages i betragtning ved arbejde med </a:t>
            </a:r>
            <a:r>
              <a:rPr lang="da-DK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, og ved varmt arbejde.</a:t>
            </a: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516951" y="1549100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51" y="3167840"/>
            <a:ext cx="1231674" cy="1062237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CB8A94BB-B682-4C70-71D6-E38B1AE3D88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06088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247"/>
    </mc:Choice>
    <mc:Fallback>
      <p:transition spd="slow" advTm="57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676" x="5106988" y="6791325"/>
          <p14:tracePt t="2684" x="5116513" y="6781800"/>
          <p14:tracePt t="2901" x="5183188" y="6762750"/>
          <p14:tracePt t="2916" x="5240338" y="6762750"/>
          <p14:tracePt t="2924" x="5362575" y="6762750"/>
          <p14:tracePt t="2928" x="5495925" y="6762750"/>
          <p14:tracePt t="2940" x="5608638" y="6762750"/>
          <p14:tracePt t="2948" x="5684838" y="6772275"/>
          <p14:tracePt t="2956" x="5703888" y="6781800"/>
          <p14:tracePt t="2964" x="5722938" y="6800850"/>
          <p14:tracePt t="2974" x="5741988" y="6810375"/>
          <p14:tracePt t="2982" x="5778500" y="6829425"/>
          <p14:tracePt t="2989" x="5778500" y="6838950"/>
          <p14:tracePt t="2996" x="5797550" y="6848475"/>
          <p14:tracePt t="3028" x="5816600" y="6848475"/>
          <p14:tracePt t="3036" x="5845175" y="6848475"/>
          <p14:tracePt t="3052" x="5854700" y="6848475"/>
          <p14:tracePt t="3060" x="5873750" y="6848475"/>
          <p14:tracePt t="3132" x="5921375" y="6848475"/>
          <p14:tracePt t="26463" x="4303713" y="6592888"/>
          <p14:tracePt t="26469" x="4208463" y="6413500"/>
          <p14:tracePt t="26476" x="4133850" y="6253163"/>
          <p14:tracePt t="26484" x="4048125" y="6091238"/>
          <p14:tracePt t="26492" x="3990975" y="5921375"/>
          <p14:tracePt t="26500" x="3944938" y="5780088"/>
          <p14:tracePt t="26508" x="3916363" y="5703888"/>
          <p14:tracePt t="26516" x="3906838" y="5637213"/>
          <p14:tracePt t="26524" x="3906838" y="5618163"/>
          <p14:tracePt t="26532" x="3906838" y="5591175"/>
          <p14:tracePt t="26540" x="3906838" y="5562600"/>
          <p14:tracePt t="26548" x="3906838" y="5543550"/>
          <p14:tracePt t="26556" x="3906838" y="5524500"/>
          <p14:tracePt t="26564" x="3906838" y="5495925"/>
          <p14:tracePt t="26572" x="3916363" y="5476875"/>
          <p14:tracePt t="26580" x="3944938" y="5438775"/>
          <p14:tracePt t="26588" x="4000500" y="5391150"/>
          <p14:tracePt t="26596" x="4048125" y="5354638"/>
          <p14:tracePt t="26604" x="4076700" y="5326063"/>
          <p14:tracePt t="26612" x="4114800" y="5307013"/>
          <p14:tracePt t="26620" x="4152900" y="5287963"/>
          <p14:tracePt t="26628" x="4237038" y="5259388"/>
          <p14:tracePt t="26636" x="4322763" y="5230813"/>
          <p14:tracePt t="26641" x="4379913" y="5211763"/>
          <p14:tracePt t="26652" x="4464050" y="5183188"/>
          <p14:tracePt t="26660" x="4530725" y="5154613"/>
          <p14:tracePt t="26668" x="4597400" y="5127625"/>
          <p14:tracePt t="26676" x="4672013" y="5089525"/>
          <p14:tracePt t="26684" x="4795838" y="5041900"/>
          <p14:tracePt t="26692" x="4965700" y="4994275"/>
          <p14:tracePt t="26700" x="5164138" y="4927600"/>
          <p14:tracePt t="26708" x="5476875" y="4852988"/>
          <p14:tracePt t="26716" x="5741988" y="4767263"/>
          <p14:tracePt t="26724" x="6081713" y="4710113"/>
          <p14:tracePt t="26732" x="6413500" y="4645025"/>
          <p14:tracePt t="26740" x="6781800" y="4597400"/>
          <p14:tracePt t="26748" x="7075488" y="4559300"/>
          <p14:tracePt t="26757" x="7331075" y="4530725"/>
          <p14:tracePt t="26764" x="7500938" y="4492625"/>
          <p14:tracePt t="26774" x="7613650" y="4464050"/>
          <p14:tracePt t="26780" x="7651750" y="4446588"/>
          <p14:tracePt t="26789" x="7661275" y="4437063"/>
          <p14:tracePt t="26805" x="7661275" y="4418013"/>
          <p14:tracePt t="26812" x="7689850" y="4370388"/>
          <p14:tracePt t="26820" x="7718425" y="4313238"/>
          <p14:tracePt t="26828" x="7756525" y="4229100"/>
          <p14:tracePt t="26832" x="7831138" y="4143375"/>
          <p14:tracePt t="26844" x="7859713" y="4105275"/>
          <p14:tracePt t="26853" x="7935913" y="4019550"/>
          <p14:tracePt t="26860" x="8058150" y="3897313"/>
          <p14:tracePt t="26868" x="8181975" y="3783013"/>
          <p14:tracePt t="26876" x="8304213" y="3689350"/>
          <p14:tracePt t="26884" x="8447088" y="3613150"/>
          <p14:tracePt t="26892" x="8569325" y="3556000"/>
          <p14:tracePt t="26900" x="8664575" y="3509963"/>
          <p14:tracePt t="26908" x="8729663" y="3471863"/>
          <p14:tracePt t="26916" x="8748713" y="3462338"/>
          <p14:tracePt t="26948" x="8758238" y="3452813"/>
          <p14:tracePt t="26964" x="8758238" y="3433763"/>
          <p14:tracePt t="26972" x="8758238" y="3414713"/>
          <p14:tracePt t="26980" x="8748713" y="3405188"/>
          <p14:tracePt t="27085" x="8739188" y="3405188"/>
          <p14:tracePt t="27093" x="8729663" y="3405188"/>
          <p14:tracePt t="27101" x="8720138" y="3405188"/>
          <p14:tracePt t="27108" x="8693150" y="3405188"/>
          <p14:tracePt t="27116" x="8664575" y="3414713"/>
          <p14:tracePt t="27124" x="8636000" y="3424238"/>
          <p14:tracePt t="27132" x="8569325" y="3433763"/>
          <p14:tracePt t="27140" x="8493125" y="3443288"/>
          <p14:tracePt t="27148" x="8466138" y="3443288"/>
          <p14:tracePt t="27156" x="8389938" y="3462338"/>
          <p14:tracePt t="27164" x="8275638" y="3462338"/>
          <p14:tracePt t="27173" x="8143875" y="3462338"/>
          <p14:tracePt t="27180" x="8012113" y="3462338"/>
          <p14:tracePt t="27189" x="7840663" y="3462338"/>
          <p14:tracePt t="27196" x="7670800" y="3462338"/>
          <p14:tracePt t="27204" x="7500938" y="3452813"/>
          <p14:tracePt t="27212" x="7292975" y="3433763"/>
          <p14:tracePt t="27216" x="7085013" y="3405188"/>
          <p14:tracePt t="27228" x="6829425" y="3367088"/>
          <p14:tracePt t="27237" x="6564313" y="3311525"/>
          <p14:tracePt t="27244" x="6308725" y="3273425"/>
          <p14:tracePt t="27254" x="6091238" y="3244850"/>
          <p14:tracePt t="27260" x="5883275" y="3225800"/>
          <p14:tracePt t="27268" x="5694363" y="3206750"/>
          <p14:tracePt t="27276" x="5524500" y="3206750"/>
          <p14:tracePt t="27284" x="5372100" y="3206750"/>
          <p14:tracePt t="27292" x="5230813" y="3206750"/>
          <p14:tracePt t="27300" x="5087938" y="3235325"/>
          <p14:tracePt t="27308" x="4975225" y="3263900"/>
          <p14:tracePt t="27316" x="4852988" y="3302000"/>
          <p14:tracePt t="27324" x="4738688" y="3348038"/>
          <p14:tracePt t="27332" x="4597400" y="3376613"/>
          <p14:tracePt t="27340" x="4464050" y="3414713"/>
          <p14:tracePt t="27348" x="4332288" y="3443288"/>
          <p14:tracePt t="27357" x="4189413" y="3452813"/>
          <p14:tracePt t="27364" x="4038600" y="3471863"/>
          <p14:tracePt t="27373" x="3887788" y="3471863"/>
          <p14:tracePt t="27380" x="3735388" y="3471863"/>
          <p14:tracePt t="27388" x="3584575" y="3471863"/>
          <p14:tracePt t="27396" x="3471863" y="3481388"/>
          <p14:tracePt t="27404" x="3376613" y="3500438"/>
          <p14:tracePt t="27408" x="3357563" y="3500438"/>
          <p14:tracePt t="27420" x="3309938" y="3519488"/>
          <p14:tracePt t="27428" x="3290888" y="3529013"/>
          <p14:tracePt t="27437" x="3273425" y="3529013"/>
          <p14:tracePt t="27444" x="3263900" y="3538538"/>
          <p14:tracePt t="27452" x="3254375" y="3546475"/>
          <p14:tracePt t="27460" x="3235325" y="3556000"/>
          <p14:tracePt t="27468" x="3197225" y="3565525"/>
          <p14:tracePt t="27476" x="3159125" y="3575050"/>
          <p14:tracePt t="27484" x="3111500" y="3584575"/>
          <p14:tracePt t="27492" x="3082925" y="3584575"/>
          <p14:tracePt t="27500" x="3008313" y="3603625"/>
          <p14:tracePt t="27508" x="2894013" y="3603625"/>
          <p14:tracePt t="27516" x="2762250" y="3603625"/>
          <p14:tracePt t="27524" x="2592388" y="3603625"/>
          <p14:tracePt t="27532" x="2382838" y="3603625"/>
          <p14:tracePt t="27540" x="2203450" y="3603625"/>
          <p14:tracePt t="27548" x="2024063" y="3613150"/>
          <p14:tracePt t="27556" x="1892300" y="3613150"/>
          <p14:tracePt t="27564" x="1758950" y="3632200"/>
          <p14:tracePt t="27572" x="1665288" y="3641725"/>
          <p14:tracePt t="27580" x="1560513" y="3670300"/>
          <p14:tracePt t="27589" x="1503363" y="3689350"/>
          <p14:tracePt t="27596" x="1438275" y="3698875"/>
          <p14:tracePt t="27600" x="1381125" y="3727450"/>
          <p14:tracePt t="27612" x="1333500" y="3736975"/>
          <p14:tracePt t="27620" x="1276350" y="3746500"/>
          <p14:tracePt t="27628" x="1211263" y="3765550"/>
          <p14:tracePt t="27637" x="1144588" y="3783013"/>
          <p14:tracePt t="27644" x="1077913" y="3821113"/>
          <p14:tracePt t="27653" x="1049338" y="3840163"/>
          <p14:tracePt t="27660" x="1030288" y="3859213"/>
          <p14:tracePt t="27668" x="993775" y="3878263"/>
          <p14:tracePt t="27676" x="993775" y="3887788"/>
          <p14:tracePt t="27781" x="984250" y="3897313"/>
          <p14:tracePt t="27789" x="984250" y="3906838"/>
          <p14:tracePt t="27796" x="984250" y="3925888"/>
          <p14:tracePt t="27805" x="984250" y="3973513"/>
          <p14:tracePt t="27812" x="1003300" y="4000500"/>
          <p14:tracePt t="27821" x="1020763" y="4048125"/>
          <p14:tracePt t="27828" x="1039813" y="4067175"/>
          <p14:tracePt t="27838" x="1049338" y="4095750"/>
          <p14:tracePt t="27844" x="1106488" y="4124325"/>
          <p14:tracePt t="27852" x="1163638" y="4133850"/>
          <p14:tracePt t="27860" x="1247775" y="4162425"/>
          <p14:tracePt t="27864" x="1295400" y="4162425"/>
          <p14:tracePt t="27876" x="1352550" y="4162425"/>
          <p14:tracePt t="27884" x="1362075" y="4162425"/>
          <p14:tracePt t="27892" x="1381125" y="4162425"/>
          <p14:tracePt t="27900" x="1390650" y="4162425"/>
          <p14:tracePt t="27924" x="1400175" y="4162425"/>
          <p14:tracePt t="27932" x="1409700" y="4152900"/>
          <p14:tracePt t="27973" x="1438275" y="4124325"/>
          <p14:tracePt t="27980" x="1466850" y="4114800"/>
          <p14:tracePt t="27988" x="1503363" y="4095750"/>
          <p14:tracePt t="27997" x="1531938" y="4095750"/>
          <p14:tracePt t="28005" x="1560513" y="4086225"/>
          <p14:tracePt t="28012" x="1579563" y="4076700"/>
          <p14:tracePt t="28022" x="1608138" y="4067175"/>
          <p14:tracePt t="28124" x="1617663" y="4067175"/>
          <p14:tracePt t="28140" x="1627188" y="4067175"/>
          <p14:tracePt t="28148" x="1636713" y="4067175"/>
          <p14:tracePt t="28156" x="1646238" y="4067175"/>
          <p14:tracePt t="28173" x="1655763" y="4067175"/>
          <p14:tracePt t="28476" x="1665288" y="4067175"/>
          <p14:tracePt t="28500" x="1684338" y="4048125"/>
          <p14:tracePt t="28508" x="1684338" y="4038600"/>
          <p14:tracePt t="28512" x="1693863" y="4029075"/>
          <p14:tracePt t="28521" x="1693863" y="4019550"/>
          <p14:tracePt t="28528" x="1701800" y="3992563"/>
          <p14:tracePt t="28748" x="1720850" y="3983038"/>
          <p14:tracePt t="28765" x="1749425" y="3983038"/>
          <p14:tracePt t="28773" x="1825625" y="3983038"/>
          <p14:tracePt t="28777" x="1919288" y="4000500"/>
          <p14:tracePt t="28785" x="2043113" y="4029075"/>
          <p14:tracePt t="28793" x="2174875" y="4057650"/>
          <p14:tracePt t="28796" x="2279650" y="4067175"/>
          <p14:tracePt t="28800" x="2373313" y="4086225"/>
          <p14:tracePt t="28808" x="2468563" y="4095750"/>
          <p14:tracePt t="28816" x="2497138" y="4095750"/>
          <p14:tracePt t="28884" x="2506663" y="4095750"/>
          <p14:tracePt t="29600" x="2516188" y="4086225"/>
          <p14:tracePt t="29612" x="2525713" y="4076700"/>
          <p14:tracePt t="29620" x="2544763" y="4057650"/>
          <p14:tracePt t="29624" x="2554288" y="4048125"/>
          <p14:tracePt t="29652" x="2563813" y="4038600"/>
          <p14:tracePt t="29660" x="2573338" y="4029075"/>
          <p14:tracePt t="29684" x="2592388" y="4019550"/>
          <p14:tracePt t="29700" x="2600325" y="4019550"/>
          <p14:tracePt t="29708" x="2619375" y="4019550"/>
          <p14:tracePt t="29716" x="2647950" y="4010025"/>
          <p14:tracePt t="29724" x="2686050" y="4010025"/>
          <p14:tracePt t="29732" x="2714625" y="4010025"/>
          <p14:tracePt t="29740" x="2743200" y="4010025"/>
          <p14:tracePt t="29744" x="2762250" y="4010025"/>
          <p14:tracePt t="29756" x="2771775" y="4010025"/>
          <p14:tracePt t="29838" x="2809875" y="4000500"/>
          <p14:tracePt t="29853" x="2836863" y="3992563"/>
          <p14:tracePt t="29861" x="2884488" y="3992563"/>
          <p14:tracePt t="29865" x="2922588" y="3983038"/>
          <p14:tracePt t="29876" x="2951163" y="3963988"/>
          <p14:tracePt t="29884" x="2989263" y="3963988"/>
          <p14:tracePt t="29892" x="3008313" y="3963988"/>
          <p14:tracePt t="29900" x="3027363" y="3954463"/>
          <p14:tracePt t="30004" x="3046413" y="3954463"/>
          <p14:tracePt t="30028" x="3101975" y="3916363"/>
          <p14:tracePt t="30044" x="3149600" y="3906838"/>
          <p14:tracePt t="30052" x="3178175" y="3906838"/>
          <p14:tracePt t="30057" x="3197225" y="3897313"/>
          <p14:tracePt t="30064" x="3206750" y="3897313"/>
          <p14:tracePt t="30188" x="3216275" y="3897313"/>
          <p14:tracePt t="30380" x="3244850" y="3897313"/>
          <p14:tracePt t="30388" x="3263900" y="3897313"/>
          <p14:tracePt t="30391" x="3338513" y="3897313"/>
          <p14:tracePt t="30404" x="3376613" y="3897313"/>
          <p14:tracePt t="30412" x="3395663" y="3897313"/>
          <p14:tracePt t="30420" x="3424238" y="3897313"/>
          <p14:tracePt t="30428" x="3462338" y="3897313"/>
          <p14:tracePt t="30437" x="3471863" y="3897313"/>
          <p14:tracePt t="31009" x="3481388" y="3897313"/>
          <p14:tracePt t="31016" x="3527425" y="3897313"/>
          <p14:tracePt t="31033" x="3556000" y="3897313"/>
          <p14:tracePt t="31041" x="3613150" y="3897313"/>
          <p14:tracePt t="31048" x="3641725" y="3897313"/>
          <p14:tracePt t="31296" x="3651250" y="3897313"/>
          <p14:tracePt t="31320" x="3660775" y="3897313"/>
          <p14:tracePt t="31368" x="3670300" y="3897313"/>
          <p14:tracePt t="31628" x="3679825" y="3906838"/>
          <p14:tracePt t="31636" x="3689350" y="3906838"/>
          <p14:tracePt t="31652" x="3708400" y="3906838"/>
          <p14:tracePt t="31660" x="3717925" y="3906838"/>
          <p14:tracePt t="31709" x="3725863" y="3916363"/>
          <p14:tracePt t="31724" x="3744913" y="3916363"/>
          <p14:tracePt t="31732" x="3783013" y="3925888"/>
          <p14:tracePt t="31740" x="3830638" y="3935413"/>
          <p14:tracePt t="31748" x="3897313" y="3963988"/>
          <p14:tracePt t="31756" x="3925888" y="3973513"/>
          <p14:tracePt t="31764" x="3952875" y="3983038"/>
          <p14:tracePt t="31772" x="3990975" y="4010025"/>
          <p14:tracePt t="31844" x="3990975" y="4019550"/>
          <p14:tracePt t="31852" x="3990975" y="4057650"/>
          <p14:tracePt t="31868" x="3990975" y="4086225"/>
          <p14:tracePt t="31884" x="3990975" y="4124325"/>
          <p14:tracePt t="31892" x="3944938" y="4191000"/>
          <p14:tracePt t="31900" x="3906838" y="4246563"/>
          <p14:tracePt t="31908" x="3868738" y="4332288"/>
          <p14:tracePt t="31916" x="3859213" y="4360863"/>
          <p14:tracePt t="31924" x="3830638" y="4418013"/>
          <p14:tracePt t="31932" x="3792538" y="4502150"/>
          <p14:tracePt t="31940" x="3744913" y="4606925"/>
          <p14:tracePt t="31948" x="3717925" y="4719638"/>
          <p14:tracePt t="31956" x="3708400" y="4833938"/>
          <p14:tracePt t="31964" x="3689350" y="4956175"/>
          <p14:tracePt t="31973" x="3689350" y="5070475"/>
          <p14:tracePt t="31982" x="3689350" y="5183188"/>
          <p14:tracePt t="31991" x="3689350" y="5278438"/>
          <p14:tracePt t="31998" x="3698875" y="5372100"/>
          <p14:tracePt t="32005" x="3725863" y="5457825"/>
          <p14:tracePt t="32012" x="3735388" y="5514975"/>
          <p14:tracePt t="32021" x="3763963" y="5581650"/>
          <p14:tracePt t="32028" x="3773488" y="5646738"/>
          <p14:tracePt t="32037" x="3783013" y="5703888"/>
          <p14:tracePt t="32044" x="3783013" y="5761038"/>
          <p14:tracePt t="32048" x="3802063" y="5864225"/>
          <p14:tracePt t="32060" x="3802063" y="5959475"/>
          <p14:tracePt t="32068" x="3802063" y="6072188"/>
          <p14:tracePt t="32076" x="3802063" y="6167438"/>
          <p14:tracePt t="32084" x="3802063" y="6281738"/>
          <p14:tracePt t="32092" x="3802063" y="6375400"/>
          <p14:tracePt t="32100" x="3802063" y="6451600"/>
          <p14:tracePt t="32108" x="3802063" y="6526213"/>
          <p14:tracePt t="32116" x="3802063" y="6564313"/>
          <p14:tracePt t="32124" x="3802063" y="6573838"/>
          <p14:tracePt t="32134" x="3773488" y="6602413"/>
          <p14:tracePt t="32149" x="3773488" y="6621463"/>
          <p14:tracePt t="32157" x="3763963" y="6630988"/>
          <p14:tracePt t="32165" x="3744913" y="6650038"/>
          <p14:tracePt t="32174" x="3735388" y="6669088"/>
          <p14:tracePt t="32180" x="3717925" y="6688138"/>
          <p14:tracePt t="32188" x="3689350" y="6753225"/>
          <p14:tracePt t="32196" x="3679825" y="6781800"/>
          <p14:tracePt t="32204" x="3641725" y="6838950"/>
          <p14:tracePt t="51157" x="2762250" y="5959475"/>
          <p14:tracePt t="51163" x="2762250" y="5761038"/>
          <p14:tracePt t="51166" x="2762250" y="5608638"/>
          <p14:tracePt t="51170" x="2762250" y="5495925"/>
          <p14:tracePt t="51177" x="2762250" y="5457825"/>
          <p14:tracePt t="51180" x="2762250" y="5438775"/>
          <p14:tracePt t="51192" x="2762250" y="5419725"/>
          <p14:tracePt t="51200" x="2762250" y="5391150"/>
          <p14:tracePt t="51208" x="2762250" y="5354638"/>
          <p14:tracePt t="51216" x="2762250" y="5297488"/>
          <p14:tracePt t="51224" x="2762250" y="5268913"/>
          <p14:tracePt t="51232" x="2762250" y="5230813"/>
          <p14:tracePt t="51236" x="2762250" y="5154613"/>
          <p14:tracePt t="51240" x="2762250" y="5118100"/>
          <p14:tracePt t="51252" x="2752725" y="5051425"/>
          <p14:tracePt t="51260" x="2733675" y="4994275"/>
          <p14:tracePt t="51268" x="2724150" y="4946650"/>
          <p14:tracePt t="51275" x="2724150" y="4927600"/>
          <p14:tracePt t="51284" x="2714625" y="4927600"/>
          <p14:tracePt t="51292" x="2695575" y="4910138"/>
          <p14:tracePt t="51357" x="2695575" y="4900613"/>
          <p14:tracePt t="51380" x="2686050" y="4900613"/>
          <p14:tracePt t="51389" x="2657475" y="4910138"/>
          <p14:tracePt t="51396" x="2619375" y="4937125"/>
          <p14:tracePt t="51406" x="2592388" y="4975225"/>
          <p14:tracePt t="51408" x="2516188" y="5060950"/>
          <p14:tracePt t="51421" x="2449513" y="5127625"/>
          <p14:tracePt t="51428" x="2411413" y="5173663"/>
          <p14:tracePt t="51436" x="2365375" y="5259388"/>
          <p14:tracePt t="51444" x="2336800" y="5307013"/>
          <p14:tracePt t="51452" x="2308225" y="5354638"/>
          <p14:tracePt t="51460" x="2298700" y="5364163"/>
          <p14:tracePt t="51468" x="2279650" y="5391150"/>
          <p14:tracePt t="51476" x="2270125" y="5400675"/>
          <p14:tracePt t="51484" x="2260600" y="5419725"/>
          <p14:tracePt t="51492" x="2241550" y="5438775"/>
          <p14:tracePt t="51508" x="2232025" y="5448300"/>
          <p14:tracePt t="51516" x="2222500" y="5467350"/>
          <p14:tracePt t="51532" x="2193925" y="5476875"/>
          <p14:tracePt t="51540" x="2165350" y="5476875"/>
          <p14:tracePt t="51548" x="2138363" y="5486400"/>
          <p14:tracePt t="51557" x="2090738" y="5505450"/>
          <p14:tracePt t="51564" x="2033588" y="5505450"/>
          <p14:tracePt t="51572" x="1957388" y="5524500"/>
          <p14:tracePt t="51580" x="1873250" y="5534025"/>
          <p14:tracePt t="51588" x="1816100" y="5553075"/>
          <p14:tracePt t="51596" x="1768475" y="5553075"/>
          <p14:tracePt t="51600" x="1711325" y="5562600"/>
          <p14:tracePt t="51612" x="1655763" y="5562600"/>
          <p14:tracePt t="51621" x="1579563" y="5562600"/>
          <p14:tracePt t="51628" x="1503363" y="5562600"/>
          <p14:tracePt t="51636" x="1419225" y="5562600"/>
          <p14:tracePt t="51644" x="1343025" y="5562600"/>
          <p14:tracePt t="51652" x="1266825" y="5553075"/>
          <p14:tracePt t="51660" x="1201738" y="5534025"/>
          <p14:tracePt t="51668" x="1116013" y="5486400"/>
          <p14:tracePt t="51676" x="1030288" y="5448300"/>
          <p14:tracePt t="51684" x="1003300" y="5429250"/>
          <p14:tracePt t="51692" x="974725" y="5410200"/>
          <p14:tracePt t="51861" x="1012825" y="5410200"/>
          <p14:tracePt t="51868" x="1049338" y="5410200"/>
          <p14:tracePt t="51876" x="1077913" y="5410200"/>
          <p14:tracePt t="51884" x="1154113" y="5410200"/>
          <p14:tracePt t="51892" x="1266825" y="5410200"/>
          <p14:tracePt t="51900" x="1381125" y="5410200"/>
          <p14:tracePt t="51908" x="1493838" y="5410200"/>
          <p14:tracePt t="51916" x="1608138" y="5410200"/>
          <p14:tracePt t="51924" x="1701800" y="5410200"/>
          <p14:tracePt t="51932" x="1778000" y="5410200"/>
          <p14:tracePt t="51940" x="1835150" y="5410200"/>
          <p14:tracePt t="51948" x="1873250" y="5410200"/>
          <p14:tracePt t="51956" x="1892300" y="5400675"/>
          <p14:tracePt t="51964" x="1911350" y="5391150"/>
          <p14:tracePt t="51972" x="1928813" y="5381625"/>
          <p14:tracePt t="51980" x="1957388" y="5372100"/>
          <p14:tracePt t="51984" x="2005013" y="5364163"/>
          <p14:tracePt t="51996" x="2081213" y="5354638"/>
          <p14:tracePt t="52005" x="2109788" y="5354638"/>
          <p14:tracePt t="52011" x="2184400" y="5354638"/>
          <p14:tracePt t="52020" x="2279650" y="5354638"/>
          <p14:tracePt t="52027" x="2392363" y="5354638"/>
          <p14:tracePt t="52035" x="2506663" y="5354638"/>
          <p14:tracePt t="52043" x="2619375" y="5335588"/>
          <p14:tracePt t="52052" x="2724150" y="5326063"/>
          <p14:tracePt t="52060" x="2800350" y="5326063"/>
          <p14:tracePt t="52068" x="2819400" y="5326063"/>
          <p14:tracePt t="52876" x="2836863" y="5326063"/>
          <p14:tracePt t="52896" x="2846388" y="5326063"/>
          <p14:tracePt t="52900" x="2865438" y="5326063"/>
          <p14:tracePt t="52905" x="2874963" y="5316538"/>
          <p14:tracePt t="52909" x="2884488" y="5307013"/>
          <p14:tracePt t="52912" x="2894013" y="5307013"/>
          <p14:tracePt t="52915" x="2894013" y="5297488"/>
          <p14:tracePt t="52924" x="2903538" y="5287963"/>
          <p14:tracePt t="52928" x="2913063" y="5287963"/>
          <p14:tracePt t="52932" x="2932113" y="5268913"/>
          <p14:tracePt t="52940" x="2941638" y="5268913"/>
          <p14:tracePt t="52948" x="2960688" y="5259388"/>
          <p14:tracePt t="52957" x="2970213" y="5259388"/>
          <p14:tracePt t="52964" x="2989263" y="5259388"/>
          <p14:tracePt t="52972" x="2989263" y="5249863"/>
          <p14:tracePt t="52980" x="2998788" y="5249863"/>
          <p14:tracePt t="52988" x="3017838" y="5249863"/>
          <p14:tracePt t="52992" x="3027363" y="5240338"/>
          <p14:tracePt t="53000" x="3036888" y="5230813"/>
          <p14:tracePt t="53016" x="3054350" y="5221288"/>
          <p14:tracePt t="53325" x="3063875" y="5221288"/>
          <p14:tracePt t="53332" x="3082925" y="5221288"/>
          <p14:tracePt t="53340" x="3140075" y="5221288"/>
          <p14:tracePt t="53348" x="3187700" y="5221288"/>
          <p14:tracePt t="53356" x="3216275" y="5221288"/>
          <p14:tracePt t="53364" x="3263900" y="5221288"/>
          <p14:tracePt t="53372" x="3319463" y="5230813"/>
          <p14:tracePt t="53380" x="3376613" y="5230813"/>
          <p14:tracePt t="53388" x="3414713" y="5249863"/>
          <p14:tracePt t="53856" x="3443288" y="5249863"/>
          <p14:tracePt t="53864" x="3481388" y="5249863"/>
          <p14:tracePt t="53872" x="3536950" y="5249863"/>
          <p14:tracePt t="53880" x="3622675" y="5259388"/>
          <p14:tracePt t="53884" x="3698875" y="5259388"/>
          <p14:tracePt t="53888" x="3754438" y="5268913"/>
          <p14:tracePt t="53900" x="3821113" y="5268913"/>
          <p14:tracePt t="53908" x="3849688" y="5268913"/>
          <p14:tracePt t="53916" x="3878263" y="5268913"/>
          <p14:tracePt t="53924" x="3887788" y="5268913"/>
          <p14:tracePt t="54045" x="3906838" y="5278438"/>
          <p14:tracePt t="54053" x="3962400" y="5287963"/>
          <p14:tracePt t="54061" x="4038600" y="5307013"/>
          <p14:tracePt t="54068" x="4086225" y="5316538"/>
          <p14:tracePt t="54076" x="4179888" y="5326063"/>
          <p14:tracePt t="54084" x="4303713" y="5345113"/>
          <p14:tracePt t="54092" x="4435475" y="5364163"/>
          <p14:tracePt t="54100" x="4549775" y="5372100"/>
          <p14:tracePt t="54105" x="4662488" y="5400675"/>
          <p14:tracePt t="54116" x="4767263" y="5419725"/>
          <p14:tracePt t="54124" x="4795838" y="5419725"/>
          <p14:tracePt t="54132" x="4805363" y="5419725"/>
          <p14:tracePt t="54141" x="4814888" y="5419725"/>
          <p14:tracePt t="54366" x="4843463" y="5410200"/>
          <p14:tracePt t="54382" x="4879975" y="5400675"/>
          <p14:tracePt t="54391" x="4908550" y="5400675"/>
          <p14:tracePt t="54397" x="4984750" y="5364163"/>
          <p14:tracePt t="54405" x="5070475" y="5364163"/>
          <p14:tracePt t="54412" x="5126038" y="5364163"/>
          <p14:tracePt t="54419" x="5154613" y="5335588"/>
          <p14:tracePt t="54427" x="5183188" y="5326063"/>
          <p14:tracePt t="54436" x="5202238" y="5326063"/>
          <p14:tracePt t="54892" x="5211763" y="5326063"/>
          <p14:tracePt t="54909" x="5211763" y="5345113"/>
          <p14:tracePt t="54916" x="5202238" y="5400675"/>
          <p14:tracePt t="54921" x="5173663" y="5467350"/>
          <p14:tracePt t="54925" x="5164138" y="5495925"/>
          <p14:tracePt t="54932" x="5154613" y="5572125"/>
          <p14:tracePt t="54940" x="5116513" y="5694363"/>
          <p14:tracePt t="54948" x="5087938" y="5827713"/>
          <p14:tracePt t="54956" x="5060950" y="5997575"/>
          <p14:tracePt t="54964" x="5013325" y="6176963"/>
          <p14:tracePt t="54972" x="4965700" y="6365875"/>
          <p14:tracePt t="54980" x="4899025" y="6516688"/>
          <p14:tracePt t="54988" x="4852988" y="6678613"/>
          <p14:tracePt t="54996" x="4824413" y="6791325"/>
        </p14:tracePtLst>
      </p14:laserTraceLst>
    </p:ext>
  </p:extLs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91" y="331839"/>
            <a:ext cx="8893386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Administrative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Eksempel på Arbejdstilladelse </a:t>
            </a:r>
            <a:r>
              <a:rPr lang="da-DK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(taget fra arbejdstilsynet)</a:t>
            </a:r>
            <a: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516951" y="1549100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0E5AC11F-CAE1-0871-0835-1F8B980C59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666" y="1333500"/>
            <a:ext cx="4052644" cy="5524500"/>
          </a:xfrm>
          <a:prstGeom prst="rect">
            <a:avLst/>
          </a:prstGeom>
        </p:spPr>
      </p:pic>
      <p:pic>
        <p:nvPicPr>
          <p:cNvPr id="10" name="Billede 9">
            <a:extLst>
              <a:ext uri="{FF2B5EF4-FFF2-40B4-BE49-F238E27FC236}">
                <a16:creationId xmlns:a16="http://schemas.microsoft.com/office/drawing/2014/main" id="{0CBBAC07-1230-4C81-D0CD-A67C1297B2A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3310" y="1333501"/>
            <a:ext cx="3726780" cy="5524500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7FDBDEA7-0992-8B68-5E7E-6C41E59DBA4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667688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7723"/>
    </mc:Choice>
    <mc:Fallback>
      <p:transition spd="slow" advTm="577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73" x="1806575" y="6650038"/>
          <p14:tracePt t="2281" x="1911350" y="6564313"/>
          <p14:tracePt t="2290" x="1995488" y="6508750"/>
          <p14:tracePt t="2297" x="2062163" y="6451600"/>
          <p14:tracePt t="2305" x="2109788" y="6413500"/>
          <p14:tracePt t="2313" x="2128838" y="6403975"/>
          <p14:tracePt t="2322" x="2146300" y="6384925"/>
          <p14:tracePt t="2331" x="2165350" y="6375400"/>
          <p14:tracePt t="2340" x="2193925" y="6365875"/>
          <p14:tracePt t="2379" x="2203450" y="6365875"/>
          <p14:tracePt t="2539" x="2270125" y="6356350"/>
          <p14:tracePt t="2546" x="2382838" y="6337300"/>
          <p14:tracePt t="2562" x="2676525" y="6318250"/>
          <p14:tracePt t="2570" x="3140075" y="6318250"/>
          <p14:tracePt t="2578" x="3490913" y="6318250"/>
          <p14:tracePt t="2586" x="3773488" y="6299200"/>
          <p14:tracePt t="2593" x="3962400" y="6272213"/>
          <p14:tracePt t="2603" x="4152900" y="6243638"/>
          <p14:tracePt t="2609" x="4360863" y="6205538"/>
          <p14:tracePt t="2618" x="4662488" y="6148388"/>
          <p14:tracePt t="2625" x="5032375" y="6081713"/>
          <p14:tracePt t="2633" x="5476875" y="6035675"/>
          <p14:tracePt t="2641" x="6024563" y="5988050"/>
          <p14:tracePt t="2649" x="6583363" y="5930900"/>
          <p14:tracePt t="2665" x="7178675" y="5854700"/>
          <p14:tracePt t="2681" x="7802563" y="5780088"/>
          <p14:tracePt t="2686" x="8447088" y="5665788"/>
          <p14:tracePt t="2689" x="9013825" y="5572125"/>
          <p14:tracePt t="2697" x="9505950" y="5438775"/>
          <p14:tracePt t="2705" x="9931400" y="5297488"/>
          <p14:tracePt t="2713" x="10299700" y="5137150"/>
          <p14:tracePt t="2737" x="10725150" y="4862513"/>
          <p14:tracePt t="2738" x="10848975" y="4757738"/>
          <p14:tracePt t="2741" x="10906125" y="4691063"/>
          <p14:tracePt t="2750" x="10944225" y="4625975"/>
          <p14:tracePt t="2761" x="10944225" y="4616450"/>
          <p14:tracePt t="2777" x="10944225" y="4597400"/>
          <p14:tracePt t="2790" x="10952163" y="4587875"/>
          <p14:tracePt t="2825" x="10971213" y="4587875"/>
          <p14:tracePt t="2834" x="10990263" y="4597400"/>
          <p14:tracePt t="2841" x="10999788" y="4597400"/>
          <p14:tracePt t="2874" x="11009313" y="4616450"/>
          <p14:tracePt t="2882" x="11028363" y="4645025"/>
          <p14:tracePt t="2890" x="11075988" y="4710113"/>
          <p14:tracePt t="2898" x="11104563" y="4757738"/>
          <p14:tracePt t="2906" x="11123613" y="4824413"/>
          <p14:tracePt t="2913" x="11188700" y="4927600"/>
          <p14:tracePt t="2922" x="11245850" y="5041900"/>
          <p14:tracePt t="2930" x="11303000" y="5183188"/>
          <p14:tracePt t="2938" x="11369675" y="5335588"/>
          <p14:tracePt t="2946" x="11415713" y="5514975"/>
          <p14:tracePt t="2954" x="11463338" y="5703888"/>
          <p14:tracePt t="2962" x="11510963" y="5892800"/>
          <p14:tracePt t="2970" x="11558588" y="6081713"/>
          <p14:tracePt t="2977" x="11615738" y="6308725"/>
          <p14:tracePt t="2986" x="11642725" y="6526213"/>
          <p14:tracePt t="2994" x="11661775" y="6726238"/>
          <p14:tracePt t="10681" x="1844675" y="6688138"/>
          <p14:tracePt t="10689" x="1768475" y="6573838"/>
          <p14:tracePt t="10697" x="1701800" y="6489700"/>
          <p14:tracePt t="10705" x="1655763" y="6423025"/>
          <p14:tracePt t="10713" x="1636713" y="6365875"/>
          <p14:tracePt t="10722" x="1617663" y="6281738"/>
          <p14:tracePt t="10729" x="1589088" y="6186488"/>
          <p14:tracePt t="10738" x="1579563" y="6045200"/>
          <p14:tracePt t="10745" x="1560513" y="5873750"/>
          <p14:tracePt t="10753" x="1570038" y="5684838"/>
          <p14:tracePt t="10761" x="1579563" y="5476875"/>
          <p14:tracePt t="10769" x="1598613" y="5287963"/>
          <p14:tracePt t="10777" x="1617663" y="5060950"/>
          <p14:tracePt t="10786" x="1617663" y="4786313"/>
          <p14:tracePt t="10793" x="1617663" y="4549775"/>
          <p14:tracePt t="10803" x="1608138" y="4303713"/>
          <p14:tracePt t="10809" x="1570038" y="4086225"/>
          <p14:tracePt t="10818" x="1522413" y="3916363"/>
          <p14:tracePt t="10825" x="1466850" y="3773488"/>
          <p14:tracePt t="10834" x="1419225" y="3679825"/>
          <p14:tracePt t="10841" x="1400175" y="3613150"/>
          <p14:tracePt t="10849" x="1381125" y="3546475"/>
          <p14:tracePt t="10857" x="1371600" y="3490913"/>
          <p14:tracePt t="10861" x="1362075" y="3405188"/>
          <p14:tracePt t="10873" x="1343025" y="3311525"/>
          <p14:tracePt t="10882" x="1343025" y="3197225"/>
          <p14:tracePt t="10889" x="1343025" y="3065463"/>
          <p14:tracePt t="10897" x="1343025" y="2932113"/>
          <p14:tracePt t="10906" x="1343025" y="2800350"/>
          <p14:tracePt t="10913" x="1343025" y="2705100"/>
          <p14:tracePt t="10922" x="1343025" y="2611438"/>
          <p14:tracePt t="10929" x="1343025" y="2535238"/>
          <p14:tracePt t="10938" x="1343025" y="2516188"/>
          <p14:tracePt t="10945" x="1333500" y="2487613"/>
          <p14:tracePt t="11002" x="1333500" y="2478088"/>
          <p14:tracePt t="11018" x="1333500" y="2468563"/>
          <p14:tracePt t="11025" x="1333500" y="2459038"/>
          <p14:tracePt t="11033" x="1333500" y="2439988"/>
          <p14:tracePt t="11041" x="1333500" y="2401888"/>
          <p14:tracePt t="11049" x="1333500" y="2365375"/>
          <p14:tracePt t="11057" x="1333500" y="2327275"/>
          <p14:tracePt t="11065" x="1333500" y="2298700"/>
          <p14:tracePt t="11073" x="1333500" y="2279650"/>
          <p14:tracePt t="11081" x="1333500" y="2260600"/>
          <p14:tracePt t="11089" x="1323975" y="2212975"/>
          <p14:tracePt t="11097" x="1304925" y="2193925"/>
          <p14:tracePt t="11105" x="1295400" y="2184400"/>
          <p14:tracePt t="11113" x="1276350" y="2147888"/>
          <p14:tracePt t="11122" x="1239838" y="2109788"/>
          <p14:tracePt t="11138" x="1220788" y="2090738"/>
          <p14:tracePt t="11218" x="1211263" y="2081213"/>
          <p14:tracePt t="11235" x="1201738" y="2081213"/>
          <p14:tracePt t="11243" x="1182688" y="2081213"/>
          <p14:tracePt t="11249" x="1163638" y="2071688"/>
          <p14:tracePt t="11257" x="1125538" y="2071688"/>
          <p14:tracePt t="11266" x="1087438" y="2052638"/>
          <p14:tracePt t="11270" x="1030288" y="2024063"/>
          <p14:tracePt t="11282" x="1003300" y="2005013"/>
          <p14:tracePt t="11289" x="936625" y="1976438"/>
          <p14:tracePt t="11297" x="889000" y="1957388"/>
          <p14:tracePt t="11306" x="860425" y="1947863"/>
          <p14:tracePt t="11313" x="850900" y="1939925"/>
          <p14:tracePt t="11361" x="850900" y="1957388"/>
          <p14:tracePt t="11377" x="917575" y="2005013"/>
          <p14:tracePt t="11386" x="946150" y="2024063"/>
          <p14:tracePt t="11393" x="1003300" y="2052638"/>
          <p14:tracePt t="11403" x="1087438" y="2081213"/>
          <p14:tracePt t="11409" x="1211263" y="2119313"/>
          <p14:tracePt t="11417" x="1304925" y="2147888"/>
          <p14:tracePt t="11425" x="1419225" y="2166938"/>
          <p14:tracePt t="11433" x="1522413" y="2193925"/>
          <p14:tracePt t="11441" x="1598613" y="2203450"/>
          <p14:tracePt t="11449" x="1655763" y="2203450"/>
          <p14:tracePt t="11457" x="1720850" y="2203450"/>
          <p14:tracePt t="11471" x="1730375" y="2203450"/>
          <p14:tracePt t="11481" x="1749425" y="2203450"/>
          <p14:tracePt t="11487" x="1758950" y="2193925"/>
          <p14:tracePt t="11497" x="1778000" y="2174875"/>
          <p14:tracePt t="11505" x="1797050" y="2157413"/>
          <p14:tracePt t="11513" x="1816100" y="2147888"/>
          <p14:tracePt t="11521" x="1854200" y="2119313"/>
          <p14:tracePt t="11530" x="1919288" y="2109788"/>
          <p14:tracePt t="11538" x="1966913" y="2109788"/>
          <p14:tracePt t="11545" x="2033588" y="2109788"/>
          <p14:tracePt t="11553" x="2138363" y="2109788"/>
          <p14:tracePt t="11562" x="2270125" y="2119313"/>
          <p14:tracePt t="11569" x="2420938" y="2128838"/>
          <p14:tracePt t="11577" x="2554288" y="2147888"/>
          <p14:tracePt t="11587" x="2686050" y="2157413"/>
          <p14:tracePt t="11593" x="2781300" y="2174875"/>
          <p14:tracePt t="11603" x="2800350" y="2174875"/>
          <p14:tracePt t="11609" x="2809875" y="2174875"/>
          <p14:tracePt t="11665" x="2790825" y="2174875"/>
          <p14:tracePt t="11673" x="2752725" y="2174875"/>
          <p14:tracePt t="11682" x="2714625" y="2166938"/>
          <p14:tracePt t="11689" x="2676525" y="2147888"/>
          <p14:tracePt t="11697" x="2647950" y="2138363"/>
          <p14:tracePt t="11702" x="2609850" y="2138363"/>
          <p14:tracePt t="11713" x="2582863" y="2138363"/>
          <p14:tracePt t="11722" x="2554288" y="2128838"/>
          <p14:tracePt t="11729" x="2506663" y="2128838"/>
          <p14:tracePt t="11737" x="2449513" y="2119313"/>
          <p14:tracePt t="11746" x="2373313" y="2109788"/>
          <p14:tracePt t="11753" x="2317750" y="2109788"/>
          <p14:tracePt t="11762" x="2232025" y="2090738"/>
          <p14:tracePt t="11770" x="2174875" y="2081213"/>
          <p14:tracePt t="11777" x="2100263" y="2081213"/>
          <p14:tracePt t="11786" x="2033588" y="2071688"/>
          <p14:tracePt t="11793" x="1995488" y="2071688"/>
          <p14:tracePt t="11803" x="1947863" y="2071688"/>
          <p14:tracePt t="11809" x="1911350" y="2071688"/>
          <p14:tracePt t="11818" x="1873250" y="2071688"/>
          <p14:tracePt t="11826" x="1844675" y="2071688"/>
          <p14:tracePt t="11830" x="1816100" y="2071688"/>
          <p14:tracePt t="11837" x="1768475" y="2052638"/>
          <p14:tracePt t="11841" x="1711325" y="2052638"/>
          <p14:tracePt t="11857" x="1674813" y="2052638"/>
          <p14:tracePt t="11865" x="1627188" y="2052638"/>
          <p14:tracePt t="11873" x="1589088" y="2052638"/>
          <p14:tracePt t="11881" x="1531938" y="2052638"/>
          <p14:tracePt t="11889" x="1484313" y="2052638"/>
          <p14:tracePt t="11893" x="1447800" y="2062163"/>
          <p14:tracePt t="11905" x="1381125" y="2071688"/>
          <p14:tracePt t="11913" x="1333500" y="2090738"/>
          <p14:tracePt t="11921" x="1266825" y="2119313"/>
          <p14:tracePt t="11929" x="1239838" y="2128838"/>
          <p14:tracePt t="11938" x="1182688" y="2157413"/>
          <p14:tracePt t="11945" x="1154113" y="2166938"/>
          <p14:tracePt t="11953" x="1116013" y="2174875"/>
          <p14:tracePt t="11961" x="1106488" y="2174875"/>
          <p14:tracePt t="11969" x="1087438" y="2184400"/>
          <p14:tracePt t="12108" x="1087438" y="2193925"/>
          <p14:tracePt t="12130" x="1154113" y="2232025"/>
          <p14:tracePt t="12134" x="1192213" y="2251075"/>
          <p14:tracePt t="12146" x="1314450" y="2289175"/>
          <p14:tracePt t="12154" x="1447800" y="2327275"/>
          <p14:tracePt t="12162" x="1579563" y="2355850"/>
          <p14:tracePt t="12170" x="1739900" y="2384425"/>
          <p14:tracePt t="12177" x="1892300" y="2411413"/>
          <p14:tracePt t="12187" x="2043113" y="2430463"/>
          <p14:tracePt t="12193" x="2138363" y="2430463"/>
          <p14:tracePt t="12202" x="2232025" y="2430463"/>
          <p14:tracePt t="12210" x="2241550" y="2430463"/>
          <p14:tracePt t="12273" x="2232025" y="2430463"/>
          <p14:tracePt t="12306" x="2222500" y="2449513"/>
          <p14:tracePt t="12314" x="2222500" y="2487613"/>
          <p14:tracePt t="12321" x="2203450" y="2544763"/>
          <p14:tracePt t="12329" x="2203450" y="2628900"/>
          <p14:tracePt t="12338" x="2174875" y="2743200"/>
          <p14:tracePt t="12345" x="2146300" y="2874963"/>
          <p14:tracePt t="12349" x="2119313" y="3017838"/>
          <p14:tracePt t="12361" x="2090738" y="3130550"/>
          <p14:tracePt t="12369" x="2043113" y="3235325"/>
          <p14:tracePt t="12377" x="2005013" y="3302000"/>
          <p14:tracePt t="12386" x="1985963" y="3319463"/>
          <p14:tracePt t="12458" x="1976438" y="3328988"/>
          <p14:tracePt t="12469" x="1957388" y="3328988"/>
          <p14:tracePt t="12473" x="1928813" y="3302000"/>
          <p14:tracePt t="12481" x="1863725" y="3282950"/>
          <p14:tracePt t="12489" x="1797050" y="3263900"/>
          <p14:tracePt t="12497" x="1768475" y="3254375"/>
          <p14:tracePt t="12506" x="1730375" y="3244850"/>
          <p14:tracePt t="12509" x="1665288" y="3235325"/>
          <p14:tracePt t="12513" x="1589088" y="3216275"/>
          <p14:tracePt t="12525" x="1503363" y="3206750"/>
          <p14:tracePt t="12538" x="1447800" y="3206750"/>
          <p14:tracePt t="12545" x="1390650" y="3197225"/>
          <p14:tracePt t="12553" x="1323975" y="3178175"/>
          <p14:tracePt t="12561" x="1295400" y="3178175"/>
          <p14:tracePt t="12570" x="1266825" y="3168650"/>
          <p14:tracePt t="12577" x="1247775" y="3168650"/>
          <p14:tracePt t="12587" x="1239838" y="3159125"/>
          <p14:tracePt t="12593" x="1211263" y="3149600"/>
          <p14:tracePt t="12609" x="1201738" y="3149600"/>
          <p14:tracePt t="12617" x="1182688" y="3130550"/>
          <p14:tracePt t="12625" x="1135063" y="3084513"/>
          <p14:tracePt t="12633" x="1068388" y="3027363"/>
          <p14:tracePt t="12641" x="1003300" y="2970213"/>
          <p14:tracePt t="12649" x="946150" y="2884488"/>
          <p14:tracePt t="12657" x="850900" y="2800350"/>
          <p14:tracePt t="12665" x="785813" y="2714625"/>
          <p14:tracePt t="12673" x="747713" y="2657475"/>
          <p14:tracePt t="12681" x="719138" y="2611438"/>
          <p14:tracePt t="12689" x="700088" y="2582863"/>
          <p14:tracePt t="12697" x="681038" y="2563813"/>
          <p14:tracePt t="12729" x="681038" y="2554288"/>
          <p14:tracePt t="12738" x="681038" y="2544763"/>
          <p14:tracePt t="12753" x="681038" y="2525713"/>
          <p14:tracePt t="12761" x="681038" y="2516188"/>
          <p14:tracePt t="12843" x="681038" y="2497138"/>
          <p14:tracePt t="12851" x="681038" y="2478088"/>
          <p14:tracePt t="12859" x="681038" y="2468563"/>
          <p14:tracePt t="12866" x="690563" y="2459038"/>
          <p14:tracePt t="12873" x="690563" y="2449513"/>
          <p14:tracePt t="12881" x="700088" y="2439988"/>
          <p14:tracePt t="12889" x="700088" y="2430463"/>
          <p14:tracePt t="12897" x="719138" y="2420938"/>
          <p14:tracePt t="12906" x="766763" y="2420938"/>
          <p14:tracePt t="12913" x="841375" y="2411413"/>
          <p14:tracePt t="12921" x="917575" y="2411413"/>
          <p14:tracePt t="12930" x="955675" y="2411413"/>
          <p14:tracePt t="12937" x="1030288" y="2411413"/>
          <p14:tracePt t="12945" x="1144588" y="2439988"/>
          <p14:tracePt t="12949" x="1323975" y="2487613"/>
          <p14:tracePt t="12962" x="1493838" y="2525713"/>
          <p14:tracePt t="12970" x="1665288" y="2573338"/>
          <p14:tracePt t="12977" x="1825625" y="2620963"/>
          <p14:tracePt t="12986" x="1976438" y="2647950"/>
          <p14:tracePt t="12993" x="2109788" y="2676525"/>
          <p14:tracePt t="13003" x="2203450" y="2695575"/>
          <p14:tracePt t="13009" x="2222500" y="2695575"/>
          <p14:tracePt t="13018" x="2232025" y="2695575"/>
          <p14:tracePt t="13178" x="2222500" y="2743200"/>
          <p14:tracePt t="13185" x="2174875" y="2800350"/>
          <p14:tracePt t="13204" x="2119313" y="2865438"/>
          <p14:tracePt t="13209" x="2033588" y="2951163"/>
          <p14:tracePt t="13213" x="1995488" y="2989263"/>
          <p14:tracePt t="13225" x="1928813" y="3055938"/>
          <p14:tracePt t="13234" x="1835150" y="3140075"/>
          <p14:tracePt t="13241" x="1730375" y="3254375"/>
          <p14:tracePt t="13250" x="1636713" y="3376613"/>
          <p14:tracePt t="13257" x="1550988" y="3500438"/>
          <p14:tracePt t="13265" x="1457325" y="3632200"/>
          <p14:tracePt t="13273" x="1381125" y="3756025"/>
          <p14:tracePt t="13282" x="1333500" y="3840163"/>
          <p14:tracePt t="13289" x="1314450" y="3878263"/>
          <p14:tracePt t="13466" x="1304925" y="3878263"/>
          <p14:tracePt t="13513" x="1295400" y="3878263"/>
          <p14:tracePt t="13525" x="1285875" y="3878263"/>
          <p14:tracePt t="13533" x="1266825" y="3878263"/>
          <p14:tracePt t="13537" x="1266825" y="3859213"/>
          <p14:tracePt t="13553" x="1247775" y="3840163"/>
          <p14:tracePt t="13561" x="1247775" y="3802063"/>
          <p14:tracePt t="13570" x="1239838" y="3773488"/>
          <p14:tracePt t="13577" x="1239838" y="3717925"/>
          <p14:tracePt t="13587" x="1239838" y="3641725"/>
          <p14:tracePt t="13593" x="1230313" y="3556000"/>
          <p14:tracePt t="13603" x="1230313" y="3519488"/>
          <p14:tracePt t="13609" x="1230313" y="3462338"/>
          <p14:tracePt t="13618" x="1211263" y="3348038"/>
          <p14:tracePt t="13625" x="1211263" y="3273425"/>
          <p14:tracePt t="13634" x="1211263" y="3206750"/>
          <p14:tracePt t="13638" x="1201738" y="3178175"/>
          <p14:tracePt t="13650" x="1201738" y="3159125"/>
          <p14:tracePt t="13657" x="1192213" y="3140075"/>
          <p14:tracePt t="13665" x="1182688" y="3121025"/>
          <p14:tracePt t="13673" x="1173163" y="3101975"/>
          <p14:tracePt t="13681" x="1163638" y="3092450"/>
          <p14:tracePt t="13697" x="1135063" y="3065463"/>
          <p14:tracePt t="13705" x="1125538" y="3055938"/>
          <p14:tracePt t="13713" x="1116013" y="3046413"/>
          <p14:tracePt t="13722" x="1096963" y="3036888"/>
          <p14:tracePt t="13729" x="1058863" y="3036888"/>
          <p14:tracePt t="13738" x="1030288" y="3036888"/>
          <p14:tracePt t="13745" x="984250" y="3027363"/>
          <p14:tracePt t="13753" x="946150" y="3027363"/>
          <p14:tracePt t="13761" x="908050" y="3027363"/>
          <p14:tracePt t="13770" x="860425" y="3027363"/>
          <p14:tracePt t="13777" x="812800" y="3055938"/>
          <p14:tracePt t="13786" x="803275" y="3065463"/>
          <p14:tracePt t="13793" x="785813" y="3074988"/>
          <p14:tracePt t="13921" x="793750" y="3074988"/>
          <p14:tracePt t="13938" x="812800" y="3074988"/>
          <p14:tracePt t="13945" x="850900" y="3065463"/>
          <p14:tracePt t="13953" x="869950" y="3055938"/>
          <p14:tracePt t="13961" x="898525" y="3036888"/>
          <p14:tracePt t="13977" x="908050" y="3036888"/>
          <p14:tracePt t="13987" x="917575" y="3036888"/>
          <p14:tracePt t="14249" x="936625" y="3027363"/>
          <p14:tracePt t="14257" x="993775" y="3027363"/>
          <p14:tracePt t="14265" x="1077913" y="3027363"/>
          <p14:tracePt t="14273" x="1154113" y="3008313"/>
          <p14:tracePt t="14281" x="1163638" y="3008313"/>
          <p14:tracePt t="14289" x="1182688" y="2998788"/>
          <p14:tracePt t="14305" x="1201738" y="2989263"/>
          <p14:tracePt t="14313" x="1211263" y="2979738"/>
          <p14:tracePt t="14329" x="1220788" y="2960688"/>
          <p14:tracePt t="14345" x="1239838" y="2941638"/>
          <p14:tracePt t="14365" x="1239838" y="2922588"/>
          <p14:tracePt t="14373" x="1239838" y="2913063"/>
          <p14:tracePt t="14381" x="1239838" y="2874963"/>
          <p14:tracePt t="14389" x="1239838" y="2865438"/>
          <p14:tracePt t="14474" x="1220788" y="2838450"/>
          <p14:tracePt t="14498" x="1192213" y="2838450"/>
          <p14:tracePt t="14506" x="1144588" y="2838450"/>
          <p14:tracePt t="14513" x="1106488" y="2838450"/>
          <p14:tracePt t="14522" x="1030288" y="2838450"/>
          <p14:tracePt t="14530" x="974725" y="2838450"/>
          <p14:tracePt t="14537" x="927100" y="2838450"/>
          <p14:tracePt t="14562" x="898525" y="2838450"/>
          <p14:tracePt t="14570" x="879475" y="2838450"/>
          <p14:tracePt t="14574" x="869950" y="2838450"/>
          <p14:tracePt t="14582" x="860425" y="2838450"/>
          <p14:tracePt t="14730" x="869950" y="2857500"/>
          <p14:tracePt t="14737" x="908050" y="2857500"/>
          <p14:tracePt t="14761" x="946150" y="2857500"/>
          <p14:tracePt t="14777" x="1003300" y="2857500"/>
          <p14:tracePt t="14781" x="1077913" y="2874963"/>
          <p14:tracePt t="14787" x="1125538" y="2874963"/>
          <p14:tracePt t="14793" x="1201738" y="2874963"/>
          <p14:tracePt t="14803" x="1230313" y="2874963"/>
          <p14:tracePt t="14809" x="1285875" y="2874963"/>
          <p14:tracePt t="14818" x="1304925" y="2874963"/>
          <p14:tracePt t="14825" x="1323975" y="2874963"/>
          <p14:tracePt t="14882" x="1343025" y="2874963"/>
          <p14:tracePt t="14898" x="1381125" y="2865438"/>
          <p14:tracePt t="14906" x="1390650" y="2865438"/>
          <p14:tracePt t="14913" x="1438275" y="2865438"/>
          <p14:tracePt t="14922" x="1474788" y="2865438"/>
          <p14:tracePt t="14929" x="1541463" y="2847975"/>
          <p14:tracePt t="14937" x="1560513" y="2847975"/>
          <p14:tracePt t="14945" x="1589088" y="2847975"/>
          <p14:tracePt t="14953" x="1598613" y="2847975"/>
          <p14:tracePt t="15162" x="1617663" y="2847975"/>
          <p14:tracePt t="15167" x="1646238" y="2847975"/>
          <p14:tracePt t="15170" x="1665288" y="2847975"/>
          <p14:tracePt t="15174" x="1684338" y="2847975"/>
          <p14:tracePt t="15182" x="1693863" y="2847975"/>
          <p14:tracePt t="15190" x="1701800" y="2847975"/>
          <p14:tracePt t="15194" x="1720850" y="2847975"/>
          <p14:tracePt t="15198" x="1739900" y="2847975"/>
          <p14:tracePt t="15202" x="1749425" y="2847975"/>
          <p14:tracePt t="15210" x="1768475" y="2847975"/>
          <p14:tracePt t="15218" x="1806575" y="2847975"/>
          <p14:tracePt t="15226" x="1825625" y="2847975"/>
          <p14:tracePt t="15242" x="1854200" y="2847975"/>
          <p14:tracePt t="15250" x="1892300" y="2847975"/>
          <p14:tracePt t="15265" x="1911350" y="2847975"/>
          <p14:tracePt t="15273" x="1919288" y="2847975"/>
          <p14:tracePt t="15282" x="1928813" y="2847975"/>
          <p14:tracePt t="15289" x="1938338" y="2847975"/>
          <p14:tracePt t="15298" x="1957388" y="2847975"/>
          <p14:tracePt t="15305" x="1976438" y="2838450"/>
          <p14:tracePt t="15322" x="1985963" y="2828925"/>
          <p14:tracePt t="15329" x="2014538" y="2828925"/>
          <p14:tracePt t="15338" x="2062163" y="2819400"/>
          <p14:tracePt t="15345" x="2090738" y="2819400"/>
          <p14:tracePt t="15353" x="2138363" y="2819400"/>
          <p14:tracePt t="15361" x="2174875" y="2819400"/>
          <p14:tracePt t="15370" x="2203450" y="2819400"/>
          <p14:tracePt t="15377" x="2260600" y="2819400"/>
          <p14:tracePt t="15386" x="2308225" y="2809875"/>
          <p14:tracePt t="15389" x="2365375" y="2809875"/>
          <p14:tracePt t="15402" x="2401888" y="2809875"/>
          <p14:tracePt t="15409" x="2459038" y="2809875"/>
          <p14:tracePt t="15418" x="2506663" y="2800350"/>
          <p14:tracePt t="15425" x="2535238" y="2800350"/>
          <p14:tracePt t="15433" x="2573338" y="2800350"/>
          <p14:tracePt t="15441" x="2600325" y="2800350"/>
          <p14:tracePt t="15449" x="2628900" y="2800350"/>
          <p14:tracePt t="15457" x="2657475" y="2800350"/>
          <p14:tracePt t="15465" x="2705100" y="2800350"/>
          <p14:tracePt t="15473" x="2743200" y="2800350"/>
          <p14:tracePt t="15481" x="2790825" y="2800350"/>
          <p14:tracePt t="15489" x="2819400" y="2800350"/>
          <p14:tracePt t="15497" x="2846388" y="2800350"/>
          <p14:tracePt t="15506" x="2865438" y="2800350"/>
          <p14:tracePt t="15513" x="2874963" y="2790825"/>
          <p14:tracePt t="15522" x="2894013" y="2790825"/>
          <p14:tracePt t="15738" x="2894013" y="2800350"/>
          <p14:tracePt t="15746" x="2884488" y="2819400"/>
          <p14:tracePt t="15754" x="2865438" y="2838450"/>
          <p14:tracePt t="15762" x="2836863" y="2857500"/>
          <p14:tracePt t="15771" x="2800350" y="2865438"/>
          <p14:tracePt t="15777" x="2733675" y="2894013"/>
          <p14:tracePt t="15787" x="2647950" y="2932113"/>
          <p14:tracePt t="15793" x="2609850" y="2941638"/>
          <p14:tracePt t="15797" x="2563813" y="2970213"/>
          <p14:tracePt t="15809" x="2459038" y="2998788"/>
          <p14:tracePt t="15817" x="2365375" y="3027363"/>
          <p14:tracePt t="15825" x="2260600" y="3055938"/>
          <p14:tracePt t="15833" x="2146300" y="3084513"/>
          <p14:tracePt t="15841" x="2043113" y="3111500"/>
          <p14:tracePt t="15849" x="1957388" y="3140075"/>
          <p14:tracePt t="15857" x="1882775" y="3149600"/>
          <p14:tracePt t="15861" x="1854200" y="3178175"/>
          <p14:tracePt t="15865" x="1844675" y="3178175"/>
          <p14:tracePt t="15905" x="1825625" y="3178175"/>
          <p14:tracePt t="15913" x="1816100" y="3178175"/>
          <p14:tracePt t="15929" x="1787525" y="3187700"/>
          <p14:tracePt t="15937" x="1768475" y="3197225"/>
          <p14:tracePt t="15945" x="1739900" y="3197225"/>
          <p14:tracePt t="15954" x="1693863" y="3225800"/>
          <p14:tracePt t="15961" x="1665288" y="3225800"/>
          <p14:tracePt t="15970" x="1636713" y="3235325"/>
          <p14:tracePt t="15977" x="1598613" y="3254375"/>
          <p14:tracePt t="15986" x="1550988" y="3302000"/>
          <p14:tracePt t="15993" x="1503363" y="3357563"/>
          <p14:tracePt t="16003" x="1484313" y="3376613"/>
          <p14:tracePt t="16009" x="1428750" y="3452813"/>
          <p14:tracePt t="16018" x="1409700" y="3481388"/>
          <p14:tracePt t="16025" x="1362075" y="3556000"/>
          <p14:tracePt t="16034" x="1333500" y="3594100"/>
          <p14:tracePt t="16041" x="1314450" y="3651250"/>
          <p14:tracePt t="16049" x="1276350" y="3698875"/>
          <p14:tracePt t="16057" x="1266825" y="3736975"/>
          <p14:tracePt t="16062" x="1257300" y="3756025"/>
          <p14:tracePt t="16073" x="1247775" y="3765550"/>
          <p14:tracePt t="16346" x="1247775" y="3783013"/>
          <p14:tracePt t="16362" x="1257300" y="3783013"/>
          <p14:tracePt t="16370" x="1266825" y="3792538"/>
          <p14:tracePt t="16409" x="1266825" y="3802063"/>
          <p14:tracePt t="16418" x="1266825" y="3821113"/>
          <p14:tracePt t="16430" x="1266825" y="3830638"/>
          <p14:tracePt t="16437" x="1266825" y="3859213"/>
          <p14:tracePt t="16441" x="1266825" y="3925888"/>
          <p14:tracePt t="16453" x="1266825" y="4000500"/>
          <p14:tracePt t="16471" x="1266825" y="4124325"/>
          <p14:tracePt t="16477" x="1257300" y="4191000"/>
          <p14:tracePt t="16489" x="1247775" y="4265613"/>
          <p14:tracePt t="16498" x="1230313" y="4341813"/>
          <p14:tracePt t="16506" x="1220788" y="4427538"/>
          <p14:tracePt t="16513" x="1201738" y="4483100"/>
          <p14:tracePt t="16522" x="1201738" y="4549775"/>
          <p14:tracePt t="16529" x="1201738" y="4606925"/>
          <p14:tracePt t="16538" x="1201738" y="4664075"/>
          <p14:tracePt t="16545" x="1201738" y="4738688"/>
          <p14:tracePt t="16553" x="1201738" y="4795838"/>
          <p14:tracePt t="16561" x="1201738" y="4872038"/>
          <p14:tracePt t="16570" x="1201738" y="4965700"/>
          <p14:tracePt t="16577" x="1201738" y="5051425"/>
          <p14:tracePt t="16587" x="1201738" y="5127625"/>
          <p14:tracePt t="16593" x="1201738" y="5183188"/>
          <p14:tracePt t="16601" x="1201738" y="5240338"/>
          <p14:tracePt t="16609" x="1192213" y="5268913"/>
          <p14:tracePt t="16617" x="1192213" y="5278438"/>
          <p14:tracePt t="16625" x="1182688" y="5297488"/>
          <p14:tracePt t="16657" x="1182688" y="5307013"/>
          <p14:tracePt t="16665" x="1182688" y="5316538"/>
          <p14:tracePt t="16673" x="1173163" y="5335588"/>
          <p14:tracePt t="16689" x="1173163" y="5354638"/>
          <p14:tracePt t="16713" x="1173163" y="5364163"/>
          <p14:tracePt t="16729" x="1173163" y="5372100"/>
          <p14:tracePt t="16753" x="1173163" y="5381625"/>
          <p14:tracePt t="17082" x="1173163" y="5391150"/>
          <p14:tracePt t="17090" x="1201738" y="5391150"/>
          <p14:tracePt t="17098" x="1247775" y="5381625"/>
          <p14:tracePt t="17107" x="1257300" y="5372100"/>
          <p14:tracePt t="17113" x="1266825" y="5364163"/>
          <p14:tracePt t="17122" x="1266825" y="5345113"/>
          <p14:tracePt t="17129" x="1266825" y="5307013"/>
          <p14:tracePt t="17138" x="1266825" y="5249863"/>
          <p14:tracePt t="17145" x="1266825" y="5173663"/>
          <p14:tracePt t="17153" x="1266825" y="5089525"/>
          <p14:tracePt t="17161" x="1266825" y="5032375"/>
          <p14:tracePt t="17170" x="1266825" y="5003800"/>
          <p14:tracePt t="17177" x="1266825" y="4965700"/>
          <p14:tracePt t="17187" x="1285875" y="4918075"/>
          <p14:tracePt t="17189" x="1285875" y="4891088"/>
          <p14:tracePt t="17203" x="1295400" y="4833938"/>
          <p14:tracePt t="17209" x="1314450" y="4795838"/>
          <p14:tracePt t="17218" x="1323975" y="4757738"/>
          <p14:tracePt t="17225" x="1343025" y="4719638"/>
          <p14:tracePt t="17234" x="1362075" y="4700588"/>
          <p14:tracePt t="17241" x="1371600" y="4673600"/>
          <p14:tracePt t="17249" x="1381125" y="4654550"/>
          <p14:tracePt t="17257" x="1390650" y="4635500"/>
          <p14:tracePt t="17265" x="1390650" y="4606925"/>
          <p14:tracePt t="17273" x="1400175" y="4568825"/>
          <p14:tracePt t="17281" x="1400175" y="4540250"/>
          <p14:tracePt t="17289" x="1400175" y="4511675"/>
          <p14:tracePt t="17297" x="1400175" y="4483100"/>
          <p14:tracePt t="17306" x="1400175" y="4427538"/>
          <p14:tracePt t="17313" x="1400175" y="4379913"/>
          <p14:tracePt t="17322" x="1400175" y="4351338"/>
          <p14:tracePt t="17329" x="1400175" y="4341813"/>
          <p14:tracePt t="17394" x="1400175" y="4332288"/>
          <p14:tracePt t="17513" x="1400175" y="4322763"/>
          <p14:tracePt t="17529" x="1400175" y="4332288"/>
          <p14:tracePt t="17537" x="1362075" y="4379913"/>
          <p14:tracePt t="17545" x="1362075" y="4427538"/>
          <p14:tracePt t="17553" x="1352550" y="4492625"/>
          <p14:tracePt t="17561" x="1343025" y="4540250"/>
          <p14:tracePt t="17570" x="1323975" y="4625975"/>
          <p14:tracePt t="17577" x="1314450" y="4719638"/>
          <p14:tracePt t="17587" x="1295400" y="4814888"/>
          <p14:tracePt t="17593" x="1266825" y="4918075"/>
          <p14:tracePt t="17602" x="1257300" y="5013325"/>
          <p14:tracePt t="17609" x="1239838" y="5108575"/>
          <p14:tracePt t="17618" x="1230313" y="5127625"/>
          <p14:tracePt t="17625" x="1230313" y="5145088"/>
          <p14:tracePt t="17634" x="1230313" y="5154613"/>
          <p14:tracePt t="17641" x="1230313" y="5164138"/>
          <p14:tracePt t="17682" x="1220788" y="5183188"/>
          <p14:tracePt t="17689" x="1201738" y="5202238"/>
          <p14:tracePt t="17713" x="1192213" y="5211763"/>
          <p14:tracePt t="17849" x="1192213" y="5221288"/>
          <p14:tracePt t="17857" x="1182688" y="5221288"/>
          <p14:tracePt t="17873" x="1163638" y="5192713"/>
          <p14:tracePt t="17881" x="1125538" y="5154613"/>
          <p14:tracePt t="17886" x="1039813" y="5089525"/>
          <p14:tracePt t="17897" x="1012825" y="5080000"/>
          <p14:tracePt t="17905" x="955675" y="5051425"/>
          <p14:tracePt t="17913" x="869950" y="5013325"/>
          <p14:tracePt t="17922" x="785813" y="4965700"/>
          <p14:tracePt t="17929" x="700088" y="4937125"/>
          <p14:tracePt t="17938" x="671513" y="4937125"/>
          <p14:tracePt t="17945" x="642938" y="4937125"/>
          <p14:tracePt t="17954" x="623888" y="4937125"/>
          <p14:tracePt t="17961" x="614363" y="4937125"/>
          <p14:tracePt t="17977" x="604838" y="4937125"/>
          <p14:tracePt t="17987" x="604838" y="4965700"/>
          <p14:tracePt t="17993" x="604838" y="5013325"/>
          <p14:tracePt t="18002" x="604838" y="5070475"/>
          <p14:tracePt t="18009" x="604838" y="5108575"/>
          <p14:tracePt t="18018" x="633413" y="5183188"/>
          <p14:tracePt t="18025" x="642938" y="5249863"/>
          <p14:tracePt t="18034" x="700088" y="5316538"/>
          <p14:tracePt t="18041" x="709613" y="5335588"/>
          <p14:tracePt t="18049" x="757238" y="5381625"/>
          <p14:tracePt t="18057" x="812800" y="5419725"/>
          <p14:tracePt t="18065" x="879475" y="5457825"/>
          <p14:tracePt t="18073" x="955675" y="5505450"/>
          <p14:tracePt t="18077" x="993775" y="5514975"/>
          <p14:tracePt t="18089" x="1049338" y="5534025"/>
          <p14:tracePt t="18098" x="1154113" y="5562600"/>
          <p14:tracePt t="18105" x="1230313" y="5591175"/>
          <p14:tracePt t="18113" x="1314450" y="5600700"/>
          <p14:tracePt t="18122" x="1390650" y="5600700"/>
          <p14:tracePt t="18130" x="1447800" y="5600700"/>
          <p14:tracePt t="18137" x="1503363" y="5600700"/>
          <p14:tracePt t="18145" x="1531938" y="5600700"/>
          <p14:tracePt t="18153" x="1579563" y="5591175"/>
          <p14:tracePt t="18161" x="1608138" y="5581650"/>
          <p14:tracePt t="18170" x="1674813" y="5553075"/>
          <p14:tracePt t="18177" x="1711325" y="5543550"/>
          <p14:tracePt t="18187" x="1749425" y="5543550"/>
          <p14:tracePt t="18194" x="1816100" y="5534025"/>
          <p14:tracePt t="18201" x="1928813" y="5534025"/>
          <p14:tracePt t="18209" x="2081213" y="5534025"/>
          <p14:tracePt t="18218" x="2270125" y="5534025"/>
          <p14:tracePt t="18225" x="2497138" y="5534025"/>
          <p14:tracePt t="18233" x="2781300" y="5543550"/>
          <p14:tracePt t="18241" x="3121025" y="5608638"/>
          <p14:tracePt t="18249" x="3405188" y="5646738"/>
          <p14:tracePt t="18257" x="3622675" y="5675313"/>
          <p14:tracePt t="18265" x="3802063" y="5713413"/>
          <p14:tracePt t="18270" x="3935413" y="5722938"/>
          <p14:tracePt t="18281" x="3962400" y="5722938"/>
          <p14:tracePt t="18289" x="3971925" y="5722938"/>
          <p14:tracePt t="18338" x="3944938" y="5722938"/>
          <p14:tracePt t="18353" x="3916363" y="5722938"/>
          <p14:tracePt t="18362" x="3887788" y="5722938"/>
          <p14:tracePt t="18370" x="3868738" y="5722938"/>
          <p14:tracePt t="18377" x="3849688" y="5722938"/>
          <p14:tracePt t="18387" x="3830638" y="5722938"/>
          <p14:tracePt t="18393" x="3763963" y="5761038"/>
          <p14:tracePt t="18402" x="3708400" y="5789613"/>
          <p14:tracePt t="18409" x="3670300" y="5789613"/>
          <p14:tracePt t="18418" x="3594100" y="5808663"/>
          <p14:tracePt t="18422" x="3517900" y="5835650"/>
          <p14:tracePt t="18434" x="3395663" y="5864225"/>
          <p14:tracePt t="18441" x="3263900" y="5902325"/>
          <p14:tracePt t="18449" x="3111500" y="5940425"/>
          <p14:tracePt t="18457" x="2913063" y="5997575"/>
          <p14:tracePt t="18471" x="2724150" y="6026150"/>
          <p14:tracePt t="18473" x="2516188" y="6054725"/>
          <p14:tracePt t="18481" x="2298700" y="6091238"/>
          <p14:tracePt t="18486" x="2081213" y="6119813"/>
          <p14:tracePt t="18497" x="1892300" y="6157913"/>
          <p14:tracePt t="18506" x="1711325" y="6186488"/>
          <p14:tracePt t="18513" x="1560513" y="6205538"/>
          <p14:tracePt t="18522" x="1447800" y="6234113"/>
          <p14:tracePt t="18529" x="1333500" y="6262688"/>
          <p14:tracePt t="18538" x="1247775" y="6289675"/>
          <p14:tracePt t="18545" x="1220788" y="6299200"/>
          <p14:tracePt t="18554" x="1201738" y="6308725"/>
          <p14:tracePt t="18561" x="1163638" y="6318250"/>
          <p14:tracePt t="18570" x="1144588" y="6337300"/>
          <p14:tracePt t="18577" x="1125538" y="6346825"/>
          <p14:tracePt t="18587" x="1068388" y="6384925"/>
          <p14:tracePt t="18593" x="1003300" y="6423025"/>
          <p14:tracePt t="18601" x="955675" y="6451600"/>
          <p14:tracePt t="18609" x="898525" y="6489700"/>
          <p14:tracePt t="18617" x="850900" y="6526213"/>
          <p14:tracePt t="18625" x="822325" y="6545263"/>
          <p14:tracePt t="18633" x="803275" y="6564313"/>
          <p14:tracePt t="18641" x="785813" y="6583363"/>
          <p14:tracePt t="18657" x="776288" y="6592888"/>
          <p14:tracePt t="18713" x="803275" y="6630988"/>
          <p14:tracePt t="18721" x="831850" y="6659563"/>
          <p14:tracePt t="18737" x="927100" y="6697663"/>
          <p14:tracePt t="18745" x="1087438" y="6772275"/>
          <p14:tracePt t="18753" x="1285875" y="6838950"/>
          <p14:tracePt t="21273" x="5202238" y="6735763"/>
          <p14:tracePt t="21281" x="5230813" y="6650038"/>
          <p14:tracePt t="21289" x="5259388" y="6554788"/>
          <p14:tracePt t="21297" x="5297488" y="6432550"/>
          <p14:tracePt t="21306" x="5324475" y="6318250"/>
          <p14:tracePt t="21313" x="5372100" y="6196013"/>
          <p14:tracePt t="21321" x="5419725" y="6081713"/>
          <p14:tracePt t="21329" x="5457825" y="5978525"/>
          <p14:tracePt t="21337" x="5505450" y="5873750"/>
          <p14:tracePt t="21345" x="5541963" y="5789613"/>
          <p14:tracePt t="21353" x="5570538" y="5761038"/>
          <p14:tracePt t="21362" x="5589588" y="5741988"/>
          <p14:tracePt t="21370" x="5599113" y="5722938"/>
          <p14:tracePt t="21377" x="5618163" y="5684838"/>
          <p14:tracePt t="21387" x="5637213" y="5665788"/>
          <p14:tracePt t="21393" x="5646738" y="5627688"/>
          <p14:tracePt t="21398" x="5684838" y="5581650"/>
          <p14:tracePt t="21409" x="5694363" y="5543550"/>
          <p14:tracePt t="21418" x="5722938" y="5495925"/>
          <p14:tracePt t="21426" x="5759450" y="5448300"/>
          <p14:tracePt t="21433" x="5788025" y="5372100"/>
          <p14:tracePt t="21441" x="5807075" y="5307013"/>
          <p14:tracePt t="21449" x="5864225" y="5221288"/>
          <p14:tracePt t="21457" x="5892800" y="5154613"/>
          <p14:tracePt t="21465" x="5921375" y="5070475"/>
          <p14:tracePt t="21473" x="5959475" y="5003800"/>
          <p14:tracePt t="21481" x="5969000" y="4946650"/>
          <p14:tracePt t="21489" x="5986463" y="4862513"/>
          <p14:tracePt t="21497" x="6015038" y="4805363"/>
          <p14:tracePt t="21506" x="6034088" y="4757738"/>
          <p14:tracePt t="21513" x="6053138" y="4710113"/>
          <p14:tracePt t="21522" x="6081713" y="4645025"/>
          <p14:tracePt t="21529" x="6100763" y="4616450"/>
          <p14:tracePt t="21537" x="6138863" y="4549775"/>
          <p14:tracePt t="21545" x="6167438" y="4521200"/>
          <p14:tracePt t="21553" x="6186488" y="4483100"/>
          <p14:tracePt t="21561" x="6213475" y="4437063"/>
          <p14:tracePt t="21570" x="6251575" y="4408488"/>
          <p14:tracePt t="21577" x="6261100" y="4398963"/>
          <p14:tracePt t="21581" x="6280150" y="4379913"/>
          <p14:tracePt t="21587" x="6289675" y="4370388"/>
          <p14:tracePt t="21817" x="6327775" y="4351338"/>
          <p14:tracePt t="21825" x="6394450" y="4303713"/>
          <p14:tracePt t="21833" x="6440488" y="4265613"/>
          <p14:tracePt t="21841" x="6440488" y="4256088"/>
          <p14:tracePt t="21849" x="6459538" y="4237038"/>
          <p14:tracePt t="21857" x="6469063" y="4229100"/>
          <p14:tracePt t="21865" x="6478588" y="4210050"/>
          <p14:tracePt t="21873" x="6488113" y="4200525"/>
          <p14:tracePt t="21881" x="6497638" y="4191000"/>
          <p14:tracePt t="21897" x="6516688" y="4171950"/>
          <p14:tracePt t="21905" x="6516688" y="4152900"/>
          <p14:tracePt t="21909" x="6545263" y="4114800"/>
          <p14:tracePt t="21933" x="6554788" y="4086225"/>
          <p14:tracePt t="21941" x="6564313" y="4057650"/>
          <p14:tracePt t="21945" x="6564313" y="4029075"/>
          <p14:tracePt t="21954" x="6573838" y="3983038"/>
          <p14:tracePt t="21961" x="6573838" y="3925888"/>
          <p14:tracePt t="21972" x="6573838" y="3849688"/>
          <p14:tracePt t="21973" x="6573838" y="3756025"/>
          <p14:tracePt t="21977" x="6573838" y="3651250"/>
          <p14:tracePt t="21987" x="6573838" y="3538538"/>
          <p14:tracePt t="21993" x="6573838" y="3405188"/>
          <p14:tracePt t="22002" x="6573838" y="3311525"/>
          <p14:tracePt t="22009" x="6573838" y="3235325"/>
          <p14:tracePt t="22017" x="6573838" y="3216275"/>
          <p14:tracePt t="22025" x="6573838" y="3197225"/>
          <p14:tracePt t="22106" x="6573838" y="3178175"/>
          <p14:tracePt t="22114" x="6583363" y="3140075"/>
          <p14:tracePt t="22129" x="6592888" y="3111500"/>
          <p14:tracePt t="22137" x="6602413" y="3074988"/>
          <p14:tracePt t="22145" x="6630988" y="3027363"/>
          <p14:tracePt t="22154" x="6650038" y="2960688"/>
          <p14:tracePt t="22161" x="6677025" y="2922588"/>
          <p14:tracePt t="22170" x="6696075" y="2884488"/>
          <p14:tracePt t="22177" x="6705600" y="2819400"/>
          <p14:tracePt t="22187" x="6743700" y="2771775"/>
          <p14:tracePt t="22193" x="6772275" y="2724150"/>
          <p14:tracePt t="22201" x="6800850" y="2657475"/>
          <p14:tracePt t="22209" x="6819900" y="2611438"/>
          <p14:tracePt t="22213" x="6838950" y="2563813"/>
          <p14:tracePt t="22225" x="6867525" y="2516188"/>
          <p14:tracePt t="22233" x="6886575" y="2468563"/>
          <p14:tracePt t="22241" x="6886575" y="2449513"/>
          <p14:tracePt t="22249" x="6913563" y="2420938"/>
          <p14:tracePt t="22257" x="6923088" y="2393950"/>
          <p14:tracePt t="22265" x="6923088" y="2365375"/>
          <p14:tracePt t="22273" x="6942138" y="2336800"/>
          <p14:tracePt t="22277" x="6961188" y="2298700"/>
          <p14:tracePt t="22286" x="6989763" y="2260600"/>
          <p14:tracePt t="22293" x="7008813" y="2232025"/>
          <p14:tracePt t="22301" x="7037388" y="2184400"/>
          <p14:tracePt t="22305" x="7065963" y="2166938"/>
          <p14:tracePt t="22318" x="7094538" y="2128838"/>
          <p14:tracePt t="22329" x="7112000" y="2100263"/>
          <p14:tracePt t="22337" x="7150100" y="2071688"/>
          <p14:tracePt t="22345" x="7169150" y="2033588"/>
          <p14:tracePt t="22353" x="7197725" y="2005013"/>
          <p14:tracePt t="22361" x="7235825" y="1966913"/>
          <p14:tracePt t="22370" x="7264400" y="1939925"/>
          <p14:tracePt t="22377" x="7302500" y="1901825"/>
          <p14:tracePt t="22387" x="7312025" y="1882775"/>
          <p14:tracePt t="22393" x="7339013" y="1854200"/>
          <p14:tracePt t="22402" x="7377113" y="1816100"/>
          <p14:tracePt t="22406" x="7386638" y="1816100"/>
          <p14:tracePt t="22418" x="7396163" y="1797050"/>
          <p14:tracePt t="22425" x="7396163" y="1787525"/>
          <p14:tracePt t="22433" x="7396163" y="1768475"/>
          <p14:tracePt t="22449" x="7396163" y="1749425"/>
          <p14:tracePt t="22457" x="7396163" y="1730375"/>
          <p14:tracePt t="22465" x="7396163" y="1703388"/>
          <p14:tracePt t="22473" x="7396163" y="1655763"/>
          <p14:tracePt t="22482" x="7396163" y="1627188"/>
          <p14:tracePt t="22489" x="7377113" y="1579563"/>
          <p14:tracePt t="22497" x="7358063" y="1550988"/>
          <p14:tracePt t="22506" x="7339013" y="1541463"/>
          <p14:tracePt t="22513" x="7321550" y="1522413"/>
          <p14:tracePt t="22521" x="7302500" y="1512888"/>
          <p14:tracePt t="22538" x="7254875" y="1485900"/>
          <p14:tracePt t="22545" x="7245350" y="1485900"/>
          <p14:tracePt t="22554" x="7226300" y="1485900"/>
          <p14:tracePt t="22561" x="7216775" y="1485900"/>
          <p14:tracePt t="22570" x="7197725" y="1485900"/>
          <p14:tracePt t="22577" x="7178675" y="1485900"/>
          <p14:tracePt t="22587" x="7150100" y="1485900"/>
          <p14:tracePt t="22593" x="7112000" y="1485900"/>
          <p14:tracePt t="22597" x="7065963" y="1485900"/>
          <p14:tracePt t="22609" x="7008813" y="1466850"/>
          <p14:tracePt t="22617" x="6970713" y="1466850"/>
          <p14:tracePt t="22625" x="6913563" y="1466850"/>
          <p14:tracePt t="22633" x="6867525" y="1466850"/>
          <p14:tracePt t="22641" x="6829425" y="1466850"/>
          <p14:tracePt t="22649" x="6791325" y="1466850"/>
          <p14:tracePt t="22657" x="6762750" y="1466850"/>
          <p14:tracePt t="22665" x="6743700" y="1466850"/>
          <p14:tracePt t="22673" x="6724650" y="1466850"/>
          <p14:tracePt t="22681" x="6705600" y="1466850"/>
          <p14:tracePt t="22689" x="6696075" y="1466850"/>
          <p14:tracePt t="22697" x="6686550" y="1466850"/>
          <p14:tracePt t="22705" x="6667500" y="1466850"/>
          <p14:tracePt t="22713" x="6659563" y="1466850"/>
          <p14:tracePt t="22722" x="6621463" y="1466850"/>
          <p14:tracePt t="22738" x="6535738" y="1466850"/>
          <p14:tracePt t="22745" x="6488113" y="1466850"/>
          <p14:tracePt t="22754" x="6432550" y="1457325"/>
          <p14:tracePt t="22761" x="6365875" y="1447800"/>
          <p14:tracePt t="22771" x="6327775" y="1438275"/>
          <p14:tracePt t="22777" x="6261100" y="1419225"/>
          <p14:tracePt t="22787" x="6223000" y="1409700"/>
          <p14:tracePt t="22790" x="6186488" y="1409700"/>
          <p14:tracePt t="22874" x="6176963" y="1409700"/>
          <p14:tracePt t="22882" x="6157913" y="1409700"/>
          <p14:tracePt t="22898" x="6110288" y="1409700"/>
          <p14:tracePt t="22906" x="6081713" y="1409700"/>
          <p14:tracePt t="22913" x="6043613" y="1409700"/>
          <p14:tracePt t="22922" x="5995988" y="1409700"/>
          <p14:tracePt t="22930" x="5930900" y="1409700"/>
          <p14:tracePt t="22938" x="5864225" y="1409700"/>
          <p14:tracePt t="22946" x="5807075" y="1409700"/>
          <p14:tracePt t="22954" x="5732463" y="1409700"/>
          <p14:tracePt t="22961" x="5675313" y="1409700"/>
          <p14:tracePt t="22966" x="5618163" y="1409700"/>
          <p14:tracePt t="22977" x="5589588" y="1409700"/>
          <p14:tracePt t="22987" x="5541963" y="1409700"/>
          <p14:tracePt t="22993" x="5532438" y="1409700"/>
          <p14:tracePt t="23002" x="5505450" y="1409700"/>
          <p14:tracePt t="23010" x="5495925" y="1409700"/>
          <p14:tracePt t="23018" x="5476875" y="1409700"/>
          <p14:tracePt t="23026" x="5457825" y="1409700"/>
          <p14:tracePt t="23030" x="5419725" y="1428750"/>
          <p14:tracePt t="23041" x="5372100" y="1466850"/>
          <p14:tracePt t="23050" x="5324475" y="1503363"/>
          <p14:tracePt t="23057" x="5297488" y="1512888"/>
          <p14:tracePt t="23065" x="5259388" y="1531938"/>
          <p14:tracePt t="23073" x="5211763" y="1579563"/>
          <p14:tracePt t="23081" x="5164138" y="1617663"/>
          <p14:tracePt t="23089" x="5135563" y="1646238"/>
          <p14:tracePt t="23097" x="5116513" y="1665288"/>
          <p14:tracePt t="23105" x="5060950" y="1712913"/>
          <p14:tracePt t="23113" x="5051425" y="1739900"/>
          <p14:tracePt t="23122" x="5041900" y="1758950"/>
          <p14:tracePt t="23129" x="5032375" y="1778000"/>
          <p14:tracePt t="23138" x="5022850" y="1825625"/>
          <p14:tracePt t="23145" x="5022850" y="1844675"/>
          <p14:tracePt t="23153" x="5022850" y="1882775"/>
          <p14:tracePt t="23161" x="5022850" y="1901825"/>
          <p14:tracePt t="23171" x="5022850" y="1911350"/>
          <p14:tracePt t="23178" x="5013325" y="1939925"/>
          <p14:tracePt t="23187" x="5013325" y="1947863"/>
          <p14:tracePt t="23194" x="5013325" y="1966913"/>
          <p14:tracePt t="23209" x="5013325" y="1985963"/>
          <p14:tracePt t="23213" x="5013325" y="2014538"/>
          <p14:tracePt t="23218" x="5013325" y="2052638"/>
          <p14:tracePt t="23230" x="5013325" y="2090738"/>
          <p14:tracePt t="23238" x="5013325" y="2147888"/>
          <p14:tracePt t="23245" x="5013325" y="2174875"/>
          <p14:tracePt t="23254" x="5013325" y="2222500"/>
          <p14:tracePt t="23263" x="5013325" y="2232025"/>
          <p14:tracePt t="23266" x="5013325" y="2270125"/>
          <p14:tracePt t="23290" x="5013325" y="2279650"/>
          <p14:tracePt t="23298" x="5013325" y="2289175"/>
          <p14:tracePt t="23402" x="5003800" y="2298700"/>
          <p14:tracePt t="23426" x="4994275" y="2279650"/>
          <p14:tracePt t="23434" x="4994275" y="2270125"/>
          <p14:tracePt t="23449" x="4994275" y="2260600"/>
          <p14:tracePt t="23457" x="4994275" y="2251075"/>
          <p14:tracePt t="23473" x="4994275" y="2241550"/>
          <p14:tracePt t="23487" x="4984750" y="2232025"/>
          <p14:tracePt t="23506" x="4975225" y="2212975"/>
          <p14:tracePt t="23910" x="4975225" y="2203450"/>
          <p14:tracePt t="23945" x="4965700" y="2203450"/>
          <p14:tracePt t="23961" x="4956175" y="2203450"/>
          <p14:tracePt t="23977" x="4937125" y="2212975"/>
          <p14:tracePt t="23989" x="4927600" y="2222500"/>
          <p14:tracePt t="24034" x="4927600" y="2241550"/>
          <p14:tracePt t="24046" x="4927600" y="2251075"/>
          <p14:tracePt t="24073" x="4927600" y="2270125"/>
          <p14:tracePt t="24080" x="4927600" y="2279650"/>
          <p14:tracePt t="24094" x="4927600" y="2289175"/>
          <p14:tracePt t="24241" x="4927600" y="2298700"/>
          <p14:tracePt t="24292" x="4937125" y="2308225"/>
          <p14:tracePt t="24300" x="4937125" y="2317750"/>
          <p14:tracePt t="24322" x="4946650" y="2336800"/>
          <p14:tracePt t="24337" x="4946650" y="2346325"/>
          <p14:tracePt t="24345" x="4956175" y="2346325"/>
          <p14:tracePt t="24513" x="4956175" y="2308225"/>
          <p14:tracePt t="24521" x="4956175" y="2270125"/>
          <p14:tracePt t="24529" x="4956175" y="2232025"/>
          <p14:tracePt t="24537" x="4956175" y="2203450"/>
          <p14:tracePt t="24545" x="4956175" y="2174875"/>
          <p14:tracePt t="24554" x="4956175" y="2128838"/>
          <p14:tracePt t="24561" x="4956175" y="2090738"/>
          <p14:tracePt t="24570" x="4956175" y="2052638"/>
          <p14:tracePt t="24577" x="4956175" y="1995488"/>
          <p14:tracePt t="24587" x="4956175" y="1985963"/>
          <p14:tracePt t="24589" x="4956175" y="1939925"/>
          <p14:tracePt t="24602" x="4956175" y="1930400"/>
          <p14:tracePt t="24609" x="4956175" y="1911350"/>
          <p14:tracePt t="24683" x="4956175" y="1882775"/>
          <p14:tracePt t="24707" x="4956175" y="1873250"/>
          <p14:tracePt t="24738" x="4956175" y="1854200"/>
          <p14:tracePt t="25017" x="4965700" y="1835150"/>
          <p14:tracePt t="25033" x="4975225" y="1825625"/>
          <p14:tracePt t="25041" x="4975225" y="1816100"/>
          <p14:tracePt t="25049" x="4994275" y="1806575"/>
          <p14:tracePt t="25057" x="5013325" y="1787525"/>
          <p14:tracePt t="25061" x="5022850" y="1768475"/>
          <p14:tracePt t="25065" x="5032375" y="1768475"/>
          <p14:tracePt t="25180" x="5041900" y="1768475"/>
          <p14:tracePt t="25189" x="5032375" y="1768475"/>
          <p14:tracePt t="25203" x="5032375" y="1778000"/>
          <p14:tracePt t="25210" x="5013325" y="1797050"/>
          <p14:tracePt t="25218" x="5003800" y="1797050"/>
          <p14:tracePt t="25226" x="4984750" y="1816100"/>
          <p14:tracePt t="25234" x="4965700" y="1835150"/>
          <p14:tracePt t="25249" x="4946650" y="1844675"/>
          <p14:tracePt t="25257" x="4946650" y="1854200"/>
          <p14:tracePt t="25265" x="4937125" y="1863725"/>
          <p14:tracePt t="25282" x="4937125" y="1882775"/>
          <p14:tracePt t="25298" x="4927600" y="1892300"/>
          <p14:tracePt t="25314" x="4927600" y="1901825"/>
          <p14:tracePt t="25322" x="4927600" y="1911350"/>
          <p14:tracePt t="25329" x="4927600" y="1920875"/>
          <p14:tracePt t="25337" x="4927600" y="1930400"/>
          <p14:tracePt t="25345" x="4918075" y="1957388"/>
          <p14:tracePt t="25353" x="4918075" y="1966913"/>
          <p14:tracePt t="25361" x="4918075" y="1985963"/>
          <p14:tracePt t="25377" x="4918075" y="1995488"/>
          <p14:tracePt t="25409" x="4918075" y="2005013"/>
          <p14:tracePt t="25562" x="4918075" y="1985963"/>
          <p14:tracePt t="25578" x="4918075" y="1976438"/>
          <p14:tracePt t="25585" x="4918075" y="1957388"/>
          <p14:tracePt t="25593" x="4918075" y="1930400"/>
          <p14:tracePt t="25609" x="4918075" y="1911350"/>
          <p14:tracePt t="25617" x="4918075" y="1892300"/>
          <p14:tracePt t="25625" x="4918075" y="1873250"/>
          <p14:tracePt t="25641" x="4918075" y="1863725"/>
          <p14:tracePt t="25713" x="4918075" y="1854200"/>
          <p14:tracePt t="25729" x="4927600" y="1806575"/>
          <p14:tracePt t="25737" x="4937125" y="1797050"/>
          <p14:tracePt t="25745" x="4937125" y="1787525"/>
          <p14:tracePt t="25753" x="4946650" y="1720850"/>
          <p14:tracePt t="25761" x="4965700" y="1703388"/>
          <p14:tracePt t="25765" x="4975225" y="1684338"/>
          <p14:tracePt t="25773" x="4975225" y="1674813"/>
          <p14:tracePt t="25781" x="4984750" y="1655763"/>
          <p14:tracePt t="25789" x="4994275" y="1655763"/>
          <p14:tracePt t="25797" x="5003800" y="1646238"/>
          <p14:tracePt t="26990" x="5013325" y="1636713"/>
          <p14:tracePt t="27134" x="5022850" y="1636713"/>
          <p14:tracePt t="27141" x="5032375" y="1627188"/>
          <p14:tracePt t="27145" x="5051425" y="1617663"/>
          <p14:tracePt t="27149" x="5051425" y="1608138"/>
          <p14:tracePt t="27153" x="5060950" y="1608138"/>
          <p14:tracePt t="27626" x="5087938" y="1608138"/>
          <p14:tracePt t="27643" x="5106988" y="1608138"/>
          <p14:tracePt t="27651" x="5126038" y="1608138"/>
          <p14:tracePt t="27659" x="5154613" y="1608138"/>
          <p14:tracePt t="27666" x="5173663" y="1608138"/>
          <p14:tracePt t="27673" x="5202238" y="1598613"/>
          <p14:tracePt t="27682" x="5221288" y="1589088"/>
          <p14:tracePt t="27689" x="5230813" y="1589088"/>
          <p14:tracePt t="27697" x="5240338" y="1589088"/>
          <p14:tracePt t="27762" x="5249863" y="1589088"/>
          <p14:tracePt t="28010" x="5259388" y="1589088"/>
          <p14:tracePt t="28026" x="5268913" y="1589088"/>
          <p14:tracePt t="28034" x="5287963" y="1589088"/>
          <p14:tracePt t="28038" x="5297488" y="1589088"/>
          <p14:tracePt t="28043" x="5305425" y="1589088"/>
          <p14:tracePt t="28050" x="5324475" y="1589088"/>
          <p14:tracePt t="28057" x="5334000" y="1589088"/>
          <p14:tracePt t="28065" x="5343525" y="1589088"/>
          <p14:tracePt t="28074" x="5362575" y="1589088"/>
          <p14:tracePt t="28460" x="5381625" y="1589088"/>
          <p14:tracePt t="28466" x="5419725" y="1589088"/>
          <p14:tracePt t="28473" x="5448300" y="1589088"/>
          <p14:tracePt t="28481" x="5495925" y="1589088"/>
          <p14:tracePt t="28489" x="5551488" y="1589088"/>
          <p14:tracePt t="28497" x="5580063" y="1589088"/>
          <p14:tracePt t="28506" x="5608638" y="1589088"/>
          <p14:tracePt t="28513" x="5627688" y="1589088"/>
          <p14:tracePt t="28529" x="5637213" y="1589088"/>
          <p14:tracePt t="28602" x="5656263" y="1579563"/>
          <p14:tracePt t="28609" x="5665788" y="1570038"/>
          <p14:tracePt t="28625" x="5703888" y="1560513"/>
          <p14:tracePt t="28633" x="5732463" y="1550988"/>
          <p14:tracePt t="28641" x="5759450" y="1541463"/>
          <p14:tracePt t="28649" x="5778500" y="1522413"/>
          <p14:tracePt t="28657" x="5797550" y="1522413"/>
          <p14:tracePt t="28665" x="5816600" y="1522413"/>
          <p14:tracePt t="28673" x="5854700" y="1512888"/>
          <p14:tracePt t="29049" x="5864225" y="1512888"/>
          <p14:tracePt t="29065" x="5892800" y="1541463"/>
          <p14:tracePt t="29081" x="5930900" y="1550988"/>
          <p14:tracePt t="29086" x="5930900" y="1560513"/>
          <p14:tracePt t="29154" x="5949950" y="1570038"/>
          <p14:tracePt t="29162" x="5978525" y="1570038"/>
          <p14:tracePt t="29170" x="6024563" y="1570038"/>
          <p14:tracePt t="29177" x="6081713" y="1570038"/>
          <p14:tracePt t="29186" x="6119813" y="1570038"/>
          <p14:tracePt t="29194" x="6176963" y="1570038"/>
          <p14:tracePt t="29201" x="6242050" y="1570038"/>
          <p14:tracePt t="29209" x="6280150" y="1570038"/>
          <p14:tracePt t="29217" x="6327775" y="1570038"/>
          <p14:tracePt t="29225" x="6356350" y="1570038"/>
          <p14:tracePt t="29233" x="6384925" y="1570038"/>
          <p14:tracePt t="29241" x="6403975" y="1570038"/>
          <p14:tracePt t="29245" x="6423025" y="1570038"/>
          <p14:tracePt t="29261" x="6432550" y="1570038"/>
          <p14:tracePt t="29545" x="6440488" y="1570038"/>
          <p14:tracePt t="29561" x="6488113" y="1570038"/>
          <p14:tracePt t="29565" x="6526213" y="1570038"/>
          <p14:tracePt t="29570" x="6583363" y="1579563"/>
          <p14:tracePt t="29574" x="6621463" y="1579563"/>
          <p14:tracePt t="29583" x="6677025" y="1589088"/>
          <p14:tracePt t="29591" x="6705600" y="1589088"/>
          <p14:tracePt t="29596" x="6724650" y="1589088"/>
          <p14:tracePt t="29602" x="6743700" y="1589088"/>
          <p14:tracePt t="29713" x="6772275" y="1589088"/>
          <p14:tracePt t="29730" x="6800850" y="1589088"/>
          <p14:tracePt t="29737" x="6848475" y="1589088"/>
          <p14:tracePt t="29746" x="6904038" y="1589088"/>
          <p14:tracePt t="29754" x="6961188" y="1598613"/>
          <p14:tracePt t="29762" x="7018338" y="1598613"/>
          <p14:tracePt t="29766" x="7085013" y="1617663"/>
          <p14:tracePt t="29777" x="7121525" y="1617663"/>
          <p14:tracePt t="29786" x="7140575" y="1627188"/>
          <p14:tracePt t="29793" x="7159625" y="1627188"/>
          <p14:tracePt t="29853" x="7169150" y="1627188"/>
          <p14:tracePt t="29870" x="7197725" y="1627188"/>
          <p14:tracePt t="29877" x="7245350" y="1627188"/>
          <p14:tracePt t="29886" x="7321550" y="1608138"/>
          <p14:tracePt t="29893" x="7367588" y="1598613"/>
          <p14:tracePt t="29905" x="7443788" y="1589088"/>
          <p14:tracePt t="29913" x="7510463" y="1570038"/>
          <p14:tracePt t="29922" x="7539038" y="1570038"/>
          <p14:tracePt t="29929" x="7585075" y="1550988"/>
          <p14:tracePt t="29933" x="7613650" y="1541463"/>
          <p14:tracePt t="29945" x="7623175" y="1541463"/>
          <p14:tracePt t="29977" x="7632700" y="1531938"/>
          <p14:tracePt t="29987" x="7632700" y="1522413"/>
          <p14:tracePt t="29993" x="7632700" y="1493838"/>
          <p14:tracePt t="30018" x="7632700" y="1466850"/>
          <p14:tracePt t="30025" x="7632700" y="1409700"/>
          <p14:tracePt t="30029" x="7632700" y="1381125"/>
          <p14:tracePt t="30038" x="7632700" y="1323975"/>
          <p14:tracePt t="30045" x="7623175" y="1257300"/>
          <p14:tracePt t="30049" x="7594600" y="1182688"/>
          <p14:tracePt t="30057" x="7539038" y="1096963"/>
          <p14:tracePt t="30066" x="7472363" y="1003300"/>
          <p14:tracePt t="30070" x="7377113" y="917575"/>
          <p14:tracePt t="30077" x="7273925" y="841375"/>
          <p14:tracePt t="30086" x="7178675" y="785813"/>
          <p14:tracePt t="30093" x="7056438" y="709613"/>
          <p14:tracePt t="30102" x="6913563" y="652463"/>
          <p14:tracePt t="30109" x="6772275" y="585788"/>
          <p14:tracePt t="30121" x="6640513" y="539750"/>
          <p14:tracePt t="30133" x="6497638" y="492125"/>
          <p14:tracePt t="30137" x="6384925" y="454025"/>
          <p14:tracePt t="30145" x="6280150" y="425450"/>
          <p14:tracePt t="30154" x="6205538" y="396875"/>
          <p14:tracePt t="30161" x="6138863" y="377825"/>
          <p14:tracePt t="30165" x="6119813" y="377825"/>
          <p14:tracePt t="30173" x="6091238" y="377825"/>
          <p14:tracePt t="30189" x="6081713" y="377825"/>
          <p14:tracePt t="30193" x="6072188" y="377825"/>
          <p14:tracePt t="30202" x="6043613" y="377825"/>
          <p14:tracePt t="30209" x="5986463" y="377825"/>
          <p14:tracePt t="30217" x="5911850" y="387350"/>
          <p14:tracePt t="30225" x="5864225" y="396875"/>
          <p14:tracePt t="30233" x="5807075" y="425450"/>
          <p14:tracePt t="30241" x="5684838" y="454025"/>
          <p14:tracePt t="30249" x="5551488" y="482600"/>
          <p14:tracePt t="30257" x="5400675" y="501650"/>
          <p14:tracePt t="30265" x="5240338" y="530225"/>
          <p14:tracePt t="30273" x="5087938" y="539750"/>
          <p14:tracePt t="30281" x="4937125" y="558800"/>
          <p14:tracePt t="30289" x="4824413" y="576263"/>
          <p14:tracePt t="30297" x="4729163" y="585788"/>
          <p14:tracePt t="30306" x="4652963" y="585788"/>
          <p14:tracePt t="30313" x="4587875" y="595313"/>
          <p14:tracePt t="30317" x="4578350" y="595313"/>
          <p14:tracePt t="30329" x="4549775" y="604838"/>
          <p14:tracePt t="30337" x="4540250" y="614363"/>
          <p14:tracePt t="30345" x="4530725" y="633413"/>
          <p14:tracePt t="30353" x="4530725" y="642938"/>
          <p14:tracePt t="30361" x="4511675" y="690563"/>
          <p14:tracePt t="30370" x="4511675" y="776288"/>
          <p14:tracePt t="30377" x="4511675" y="812800"/>
          <p14:tracePt t="30387" x="4511675" y="889000"/>
          <p14:tracePt t="30393" x="4511675" y="984250"/>
          <p14:tracePt t="30402" x="4511675" y="1116013"/>
          <p14:tracePt t="30409" x="4511675" y="1249363"/>
          <p14:tracePt t="30418" x="4502150" y="1381125"/>
          <p14:tracePt t="30425" x="4483100" y="1512888"/>
          <p14:tracePt t="30433" x="4454525" y="1627188"/>
          <p14:tracePt t="30441" x="4425950" y="1730375"/>
          <p14:tracePt t="30449" x="4416425" y="1825625"/>
          <p14:tracePt t="30457" x="4398963" y="1892300"/>
          <p14:tracePt t="30465" x="4398963" y="1911350"/>
          <p14:tracePt t="30473" x="4398963" y="1939925"/>
          <p14:tracePt t="30482" x="4398963" y="1966913"/>
          <p14:tracePt t="30489" x="4435475" y="2014538"/>
          <p14:tracePt t="30498" x="4473575" y="2052638"/>
          <p14:tracePt t="30506" x="4521200" y="2071688"/>
          <p14:tracePt t="30509" x="4597400" y="2119313"/>
          <p14:tracePt t="30522" x="4719638" y="2157413"/>
          <p14:tracePt t="30529" x="4879975" y="2222500"/>
          <p14:tracePt t="30537" x="5070475" y="2289175"/>
          <p14:tracePt t="30545" x="5305425" y="2355850"/>
          <p14:tracePt t="30553" x="5532438" y="2411413"/>
          <p14:tracePt t="30561" x="5759450" y="2468563"/>
          <p14:tracePt t="30571" x="5930900" y="2478088"/>
          <p14:tracePt t="30577" x="6081713" y="2497138"/>
          <p14:tracePt t="30586" x="6232525" y="2497138"/>
          <p14:tracePt t="30593" x="6327775" y="2497138"/>
          <p14:tracePt t="30602" x="6413500" y="2497138"/>
          <p14:tracePt t="30610" x="6469063" y="2497138"/>
          <p14:tracePt t="30618" x="6488113" y="2468563"/>
          <p14:tracePt t="30625" x="6507163" y="2449513"/>
          <p14:tracePt t="30633" x="6516688" y="2430463"/>
          <p14:tracePt t="30641" x="6545263" y="2401888"/>
          <p14:tracePt t="30649" x="6583363" y="2336800"/>
          <p14:tracePt t="30657" x="6621463" y="2270125"/>
          <p14:tracePt t="30665" x="6686550" y="2203450"/>
          <p14:tracePt t="30673" x="6753225" y="2147888"/>
          <p14:tracePt t="30682" x="6791325" y="2138363"/>
          <p14:tracePt t="30690" x="6867525" y="2109788"/>
          <p14:tracePt t="30697" x="6980238" y="2081213"/>
          <p14:tracePt t="30701" x="7112000" y="2071688"/>
          <p14:tracePt t="30714" x="7283450" y="2033588"/>
          <p14:tracePt t="30722" x="7453313" y="2024063"/>
          <p14:tracePt t="30730" x="7604125" y="2005013"/>
          <p14:tracePt t="30738" x="7785100" y="1976438"/>
          <p14:tracePt t="30746" x="7916863" y="1957388"/>
          <p14:tracePt t="30754" x="8029575" y="1947863"/>
          <p14:tracePt t="30761" x="8124825" y="1930400"/>
          <p14:tracePt t="30771" x="8191500" y="1920875"/>
          <p14:tracePt t="30777" x="8201025" y="1920875"/>
          <p14:tracePt t="30793" x="8210550" y="1920875"/>
          <p14:tracePt t="31326" x="8143875" y="1920875"/>
          <p14:tracePt t="31350" x="8105775" y="1920875"/>
          <p14:tracePt t="31358" x="7983538" y="1920875"/>
          <p14:tracePt t="31366" x="7812088" y="1957388"/>
          <p14:tracePt t="31374" x="7642225" y="1966913"/>
          <p14:tracePt t="31381" x="7472363" y="1985963"/>
          <p14:tracePt t="31389" x="7302500" y="2005013"/>
          <p14:tracePt t="31397" x="7150100" y="2005013"/>
          <p14:tracePt t="31401" x="6999288" y="2005013"/>
          <p14:tracePt t="31409" x="6867525" y="2005013"/>
          <p14:tracePt t="31417" x="6753225" y="2005013"/>
          <p14:tracePt t="31441" x="6677025" y="2005013"/>
          <p14:tracePt t="31450" x="6611938" y="1995488"/>
          <p14:tracePt t="31453" x="6583363" y="1985963"/>
          <p14:tracePt t="31462" x="6573838" y="1985963"/>
          <p14:tracePt t="31465" x="6545263" y="1976438"/>
          <p14:tracePt t="31470" x="6526213" y="1957388"/>
          <p14:tracePt t="31487" x="6478588" y="1947863"/>
          <p14:tracePt t="31493" x="6469063" y="1947863"/>
          <p14:tracePt t="31501" x="6450013" y="1947863"/>
          <p14:tracePt t="31509" x="6440488" y="1947863"/>
          <p14:tracePt t="31572" x="6432550" y="1947863"/>
          <p14:tracePt t="31593" x="6413500" y="1947863"/>
          <p14:tracePt t="31601" x="6365875" y="1947863"/>
          <p14:tracePt t="31609" x="6308725" y="1947863"/>
          <p14:tracePt t="31617" x="6251575" y="1947863"/>
          <p14:tracePt t="31625" x="6223000" y="1947863"/>
          <p14:tracePt t="31633" x="6167438" y="1947863"/>
          <p14:tracePt t="31641" x="6110288" y="1947863"/>
          <p14:tracePt t="31649" x="6024563" y="1947863"/>
          <p14:tracePt t="31657" x="5949950" y="1947863"/>
          <p14:tracePt t="31665" x="5854700" y="1947863"/>
          <p14:tracePt t="31673" x="5778500" y="1947863"/>
          <p14:tracePt t="31682" x="5703888" y="1947863"/>
          <p14:tracePt t="31689" x="5646738" y="1947863"/>
          <p14:tracePt t="31693" x="5570538" y="1947863"/>
          <p14:tracePt t="31706" x="5486400" y="1939925"/>
          <p14:tracePt t="31713" x="5410200" y="1939925"/>
          <p14:tracePt t="31722" x="5334000" y="1920875"/>
          <p14:tracePt t="31730" x="5249863" y="1911350"/>
          <p14:tracePt t="31737" x="5221288" y="1911350"/>
          <p14:tracePt t="31746" x="5183188" y="1911350"/>
          <p14:tracePt t="31754" x="5154613" y="1901825"/>
          <p14:tracePt t="31873" x="5145088" y="1892300"/>
          <p14:tracePt t="31881" x="5145088" y="1882775"/>
          <p14:tracePt t="31889" x="5145088" y="1873250"/>
          <p14:tracePt t="31897" x="5145088" y="1863725"/>
          <p14:tracePt t="31977" x="5145088" y="1844675"/>
          <p14:tracePt t="31990" x="5145088" y="1835150"/>
          <p14:tracePt t="31998" x="5145088" y="1825625"/>
          <p14:tracePt t="32002" x="5145088" y="1816100"/>
          <p14:tracePt t="32138" x="5145088" y="1844675"/>
          <p14:tracePt t="32146" x="5145088" y="1892300"/>
          <p14:tracePt t="32154" x="5164138" y="1920875"/>
          <p14:tracePt t="32162" x="5202238" y="1995488"/>
          <p14:tracePt t="32172" x="5278438" y="2081213"/>
          <p14:tracePt t="32178" x="5381625" y="2174875"/>
          <p14:tracePt t="32186" x="5524500" y="2251075"/>
          <p14:tracePt t="32193" x="5722938" y="2336800"/>
          <p14:tracePt t="32201" x="5949950" y="2384425"/>
          <p14:tracePt t="32209" x="6167438" y="2420938"/>
          <p14:tracePt t="32217" x="6356350" y="2430463"/>
          <p14:tracePt t="32221" x="6526213" y="2430463"/>
          <p14:tracePt t="32233" x="6640513" y="2430463"/>
          <p14:tracePt t="32241" x="6734175" y="2430463"/>
          <p14:tracePt t="32249" x="6753225" y="2411413"/>
          <p14:tracePt t="32257" x="6762750" y="2401888"/>
          <p14:tracePt t="32265" x="6762750" y="2393950"/>
          <p14:tracePt t="32273" x="6772275" y="2374900"/>
          <p14:tracePt t="32281" x="6772275" y="2365375"/>
          <p14:tracePt t="32297" x="6772275" y="2355850"/>
          <p14:tracePt t="32394" x="6762750" y="2346325"/>
          <p14:tracePt t="32402" x="6753225" y="2355850"/>
          <p14:tracePt t="32407" x="6677025" y="2374900"/>
          <p14:tracePt t="32410" x="6611938" y="2393950"/>
          <p14:tracePt t="32418" x="6583363" y="2393950"/>
          <p14:tracePt t="32426" x="6497638" y="2393950"/>
          <p14:tracePt t="32434" x="6365875" y="2393950"/>
          <p14:tracePt t="32442" x="6232525" y="2401888"/>
          <p14:tracePt t="32450" x="6072188" y="2420938"/>
          <p14:tracePt t="32457" x="5940425" y="2420938"/>
          <p14:tracePt t="32466" x="5845175" y="2430463"/>
          <p14:tracePt t="32472" x="5768975" y="2449513"/>
          <p14:tracePt t="32488" x="5759450" y="2449513"/>
          <p14:tracePt t="32618" x="5751513" y="2449513"/>
          <p14:tracePt t="32630" x="5722938" y="2411413"/>
          <p14:tracePt t="32637" x="5703888" y="2374900"/>
          <p14:tracePt t="32641" x="5665788" y="2327275"/>
          <p14:tracePt t="32655" x="5618163" y="2308225"/>
          <p14:tracePt t="32662" x="5551488" y="2270125"/>
          <p14:tracePt t="32672" x="5486400" y="2212975"/>
          <p14:tracePt t="32678" x="5381625" y="2157413"/>
          <p14:tracePt t="32686" x="5297488" y="2100263"/>
          <p14:tracePt t="32693" x="5211763" y="2052638"/>
          <p14:tracePt t="32701" x="5126038" y="2014538"/>
          <p14:tracePt t="32709" x="5060950" y="1985963"/>
          <p14:tracePt t="32713" x="5032375" y="1976438"/>
          <p14:tracePt t="32725" x="5022850" y="1966913"/>
          <p14:tracePt t="32786" x="5013325" y="1966913"/>
          <p14:tracePt t="32802" x="4994275" y="1966913"/>
          <p14:tracePt t="32809" x="4984750" y="1966913"/>
          <p14:tracePt t="32818" x="4965700" y="1966913"/>
          <p14:tracePt t="32825" x="4956175" y="1966913"/>
          <p14:tracePt t="32898" x="4946650" y="1947863"/>
          <p14:tracePt t="32905" x="4946650" y="1930400"/>
          <p14:tracePt t="32909" x="4946650" y="1920875"/>
          <p14:tracePt t="32994" x="4946650" y="1911350"/>
          <p14:tracePt t="33006" x="4946650" y="1901825"/>
          <p14:tracePt t="33018" x="4965700" y="1882775"/>
          <p14:tracePt t="33026" x="4965700" y="1873250"/>
          <p14:tracePt t="33033" x="4975225" y="1854200"/>
          <p14:tracePt t="33041" x="5003800" y="1835150"/>
          <p14:tracePt t="33058" x="5003800" y="1825625"/>
          <p14:tracePt t="33066" x="5022850" y="1806575"/>
          <p14:tracePt t="33194" x="5032375" y="1835150"/>
          <p14:tracePt t="33202" x="5041900" y="1863725"/>
          <p14:tracePt t="33209" x="5051425" y="1901825"/>
          <p14:tracePt t="33234" x="5051425" y="1920875"/>
          <p14:tracePt t="33238" x="5080000" y="1957388"/>
          <p14:tracePt t="33241" x="5087938" y="1966913"/>
          <p14:tracePt t="33378" x="5106988" y="1966913"/>
          <p14:tracePt t="33386" x="5126038" y="1957388"/>
          <p14:tracePt t="33393" x="5145088" y="1947863"/>
          <p14:tracePt t="33402" x="5164138" y="1930400"/>
          <p14:tracePt t="33410" x="5183188" y="1911350"/>
          <p14:tracePt t="33418" x="5202238" y="1901825"/>
          <p14:tracePt t="33425" x="5230813" y="1882775"/>
          <p14:tracePt t="33433" x="5249863" y="1873250"/>
          <p14:tracePt t="33441" x="5287963" y="1854200"/>
          <p14:tracePt t="33449" x="5314950" y="1844675"/>
          <p14:tracePt t="33457" x="5362575" y="1835150"/>
          <p14:tracePt t="33461" x="5391150" y="1835150"/>
          <p14:tracePt t="33473" x="5429250" y="1835150"/>
          <p14:tracePt t="33481" x="5476875" y="1835150"/>
          <p14:tracePt t="33489" x="5514975" y="1835150"/>
          <p14:tracePt t="33497" x="5580063" y="1854200"/>
          <p14:tracePt t="33505" x="5608638" y="1863725"/>
          <p14:tracePt t="33513" x="5637213" y="1863725"/>
          <p14:tracePt t="33522" x="5656263" y="1882775"/>
          <p14:tracePt t="33643" x="5656263" y="1873250"/>
          <p14:tracePt t="33650" x="5646738" y="1854200"/>
          <p14:tracePt t="33665" x="5627688" y="1835150"/>
          <p14:tracePt t="33673" x="5580063" y="1797050"/>
          <p14:tracePt t="33681" x="5551488" y="1787525"/>
          <p14:tracePt t="33689" x="5495925" y="1758950"/>
          <p14:tracePt t="33697" x="5410200" y="1720850"/>
          <p14:tracePt t="33706" x="5305425" y="1693863"/>
          <p14:tracePt t="33713" x="5202238" y="1646238"/>
          <p14:tracePt t="33722" x="5106988" y="1617663"/>
          <p14:tracePt t="33729" x="5003800" y="1589088"/>
          <p14:tracePt t="33737" x="4927600" y="1560513"/>
          <p14:tracePt t="33745" x="4918075" y="1560513"/>
          <p14:tracePt t="33866" x="4908550" y="1560513"/>
          <p14:tracePt t="33882" x="4899025" y="1560513"/>
          <p14:tracePt t="33890" x="4889500" y="1560513"/>
          <p14:tracePt t="33898" x="4889500" y="1598613"/>
          <p14:tracePt t="33906" x="4870450" y="1617663"/>
          <p14:tracePt t="33914" x="4860925" y="1655763"/>
          <p14:tracePt t="33938" x="4852988" y="1684338"/>
          <p14:tracePt t="33946" x="4843463" y="1693863"/>
          <p14:tracePt t="34185" x="4852988" y="1693863"/>
          <p14:tracePt t="34301" x="4870450" y="1693863"/>
          <p14:tracePt t="34313" x="4889500" y="1703388"/>
          <p14:tracePt t="34318" x="4918075" y="1720850"/>
          <p14:tracePt t="34325" x="4965700" y="1730375"/>
          <p14:tracePt t="34330" x="5013325" y="1758950"/>
          <p14:tracePt t="34338" x="5051425" y="1758950"/>
          <p14:tracePt t="34341" x="5106988" y="1778000"/>
          <p14:tracePt t="34350" x="5192713" y="1806575"/>
          <p14:tracePt t="34358" x="5268913" y="1825625"/>
          <p14:tracePt t="34361" x="5334000" y="1835150"/>
          <p14:tracePt t="34365" x="5362575" y="1835150"/>
          <p14:tracePt t="34373" x="5372100" y="1844675"/>
          <p14:tracePt t="34674" x="5372100" y="1835150"/>
          <p14:tracePt t="34890" x="5381625" y="1825625"/>
          <p14:tracePt t="34906" x="5419725" y="1825625"/>
          <p14:tracePt t="34914" x="5476875" y="1825625"/>
          <p14:tracePt t="34922" x="5551488" y="1825625"/>
          <p14:tracePt t="34929" x="5580063" y="1825625"/>
          <p14:tracePt t="34937" x="5627688" y="1825625"/>
          <p14:tracePt t="34945" x="5656263" y="1816100"/>
          <p14:tracePt t="34953" x="5675313" y="1816100"/>
          <p14:tracePt t="34961" x="5703888" y="1816100"/>
          <p14:tracePt t="35074" x="5713413" y="1816100"/>
          <p14:tracePt t="35081" x="5732463" y="1816100"/>
          <p14:tracePt t="35089" x="5751513" y="1816100"/>
          <p14:tracePt t="35097" x="5759450" y="1816100"/>
          <p14:tracePt t="35106" x="5768975" y="1816100"/>
          <p14:tracePt t="35113" x="5788025" y="1816100"/>
          <p14:tracePt t="35122" x="5807075" y="1816100"/>
          <p14:tracePt t="35202" x="5816600" y="1806575"/>
          <p14:tracePt t="35213" x="5845175" y="1806575"/>
          <p14:tracePt t="35222" x="5883275" y="1806575"/>
          <p14:tracePt t="35230" x="5959475" y="1825625"/>
          <p14:tracePt t="35238" x="6024563" y="1854200"/>
          <p14:tracePt t="35245" x="6072188" y="1863725"/>
          <p14:tracePt t="35249" x="6129338" y="1863725"/>
          <p14:tracePt t="35266" x="6196013" y="1882775"/>
          <p14:tracePt t="35274" x="6223000" y="1882775"/>
          <p14:tracePt t="35282" x="6242050" y="1882775"/>
          <p14:tracePt t="35321" x="6251575" y="1892300"/>
          <p14:tracePt t="35387" x="6261100" y="1892300"/>
          <p14:tracePt t="36044" x="6261100" y="1882775"/>
          <p14:tracePt t="36057" x="6270625" y="1882775"/>
          <p14:tracePt t="36065" x="6289675" y="1873250"/>
          <p14:tracePt t="36073" x="6299200" y="1863725"/>
          <p14:tracePt t="36081" x="6308725" y="1854200"/>
          <p14:tracePt t="36089" x="6318250" y="1854200"/>
          <p14:tracePt t="36185" x="6337300" y="1835150"/>
          <p14:tracePt t="36202" x="6346825" y="1816100"/>
          <p14:tracePt t="36209" x="6356350" y="1797050"/>
          <p14:tracePt t="37005" x="6346825" y="1797050"/>
          <p14:tracePt t="37017" x="6318250" y="1816100"/>
          <p14:tracePt t="37025" x="6289675" y="1825625"/>
          <p14:tracePt t="37029" x="6270625" y="1844675"/>
          <p14:tracePt t="37037" x="6251575" y="1854200"/>
          <p14:tracePt t="37045" x="6196013" y="1882775"/>
          <p14:tracePt t="37049" x="6129338" y="1911350"/>
          <p14:tracePt t="37057" x="6081713" y="1920875"/>
          <p14:tracePt t="37065" x="6053138" y="1939925"/>
          <p14:tracePt t="37070" x="5995988" y="1966913"/>
          <p14:tracePt t="37077" x="5930900" y="1985963"/>
          <p14:tracePt t="37085" x="5845175" y="2043113"/>
          <p14:tracePt t="37093" x="5778500" y="2090738"/>
          <p14:tracePt t="37101" x="5713413" y="2128838"/>
          <p14:tracePt t="37109" x="5694363" y="2147888"/>
          <p14:tracePt t="37117" x="5684838" y="2157413"/>
          <p14:tracePt t="37125" x="5675313" y="2166938"/>
          <p14:tracePt t="37185" x="5665788" y="2166938"/>
          <p14:tracePt t="37206" x="5656263" y="2174875"/>
          <p14:tracePt t="37217" x="5637213" y="2174875"/>
          <p14:tracePt t="37222" x="5618163" y="2193925"/>
          <p14:tracePt t="37233" x="5599113" y="2212975"/>
          <p14:tracePt t="37241" x="5570538" y="2222500"/>
          <p14:tracePt t="37249" x="5551488" y="2232025"/>
          <p14:tracePt t="37258" x="5505450" y="2232025"/>
          <p14:tracePt t="37265" x="5486400" y="2232025"/>
          <p14:tracePt t="37273" x="5457825" y="2241550"/>
          <p14:tracePt t="37282" x="5448300" y="2251075"/>
          <p14:tracePt t="37289" x="5438775" y="2251075"/>
          <p14:tracePt t="37306" x="5419725" y="2251075"/>
          <p14:tracePt t="37313" x="5410200" y="2251075"/>
          <p14:tracePt t="37329" x="5400675" y="2251075"/>
          <p14:tracePt t="37337" x="5391150" y="2251075"/>
          <p14:tracePt t="37345" x="5381625" y="2251075"/>
          <p14:tracePt t="37361" x="5353050" y="2251075"/>
          <p14:tracePt t="37370" x="5297488" y="2222500"/>
          <p14:tracePt t="37377" x="5249863" y="2203450"/>
          <p14:tracePt t="37385" x="5202238" y="2174875"/>
          <p14:tracePt t="37393" x="5135563" y="2147888"/>
          <p14:tracePt t="37401" x="5060950" y="2109788"/>
          <p14:tracePt t="37425" x="5022850" y="2090738"/>
          <p14:tracePt t="37429" x="4994275" y="2081213"/>
          <p14:tracePt t="37433" x="4984750" y="2071688"/>
          <p14:tracePt t="37471" x="4975225" y="2062163"/>
          <p14:tracePt t="37571" x="4975225" y="2043113"/>
          <p14:tracePt t="37586" x="4965700" y="2033588"/>
          <p14:tracePt t="37593" x="4956175" y="2024063"/>
          <p14:tracePt t="37769" x="4965700" y="2024063"/>
          <p14:tracePt t="37785" x="5041900" y="2024063"/>
          <p14:tracePt t="37793" x="5097463" y="2024063"/>
          <p14:tracePt t="37802" x="5164138" y="2033588"/>
          <p14:tracePt t="37809" x="5192713" y="2033588"/>
          <p14:tracePt t="37817" x="5249863" y="2033588"/>
          <p14:tracePt t="37822" x="5314950" y="2043113"/>
          <p14:tracePt t="37833" x="5353050" y="2043113"/>
          <p14:tracePt t="37841" x="5372100" y="2043113"/>
          <p14:tracePt t="37850" x="5381625" y="2043113"/>
          <p14:tracePt t="37906" x="5391150" y="2043113"/>
          <p14:tracePt t="37937" x="5400675" y="2043113"/>
          <p14:tracePt t="38266" x="5410200" y="2043113"/>
          <p14:tracePt t="38274" x="5457825" y="2043113"/>
          <p14:tracePt t="38282" x="5541963" y="2043113"/>
          <p14:tracePt t="38290" x="5694363" y="2043113"/>
          <p14:tracePt t="38297" x="5826125" y="2043113"/>
          <p14:tracePt t="38306" x="5921375" y="2043113"/>
          <p14:tracePt t="38314" x="5930900" y="2043113"/>
          <p14:tracePt t="38322" x="5949950" y="2043113"/>
          <p14:tracePt t="38329" x="5969000" y="2043113"/>
          <p14:tracePt t="38338" x="5995988" y="2043113"/>
          <p14:tracePt t="38345" x="6005513" y="2043113"/>
          <p14:tracePt t="38353" x="6015038" y="2043113"/>
          <p14:tracePt t="38386" x="6024563" y="2033588"/>
          <p14:tracePt t="38393" x="6043613" y="2024063"/>
          <p14:tracePt t="38406" x="6053138" y="2024063"/>
          <p14:tracePt t="38413" x="6081713" y="2014538"/>
          <p14:tracePt t="38421" x="6129338" y="1985963"/>
          <p14:tracePt t="38429" x="6176963" y="1985963"/>
          <p14:tracePt t="38438" x="6213475" y="1985963"/>
          <p14:tracePt t="38441" x="6289675" y="1985963"/>
          <p14:tracePt t="38457" x="6365875" y="1985963"/>
          <p14:tracePt t="38465" x="6403975" y="1985963"/>
          <p14:tracePt t="38471" x="6459538" y="1985963"/>
          <p14:tracePt t="38481" x="6488113" y="1985963"/>
          <p14:tracePt t="38489" x="6507163" y="1985963"/>
          <p14:tracePt t="38497" x="6516688" y="1985963"/>
          <p14:tracePt t="38626" x="6497638" y="2005013"/>
          <p14:tracePt t="38634" x="6469063" y="2033588"/>
          <p14:tracePt t="38650" x="6440488" y="2052638"/>
          <p14:tracePt t="38657" x="6375400" y="2071688"/>
          <p14:tracePt t="38665" x="6308725" y="2119313"/>
          <p14:tracePt t="38673" x="6242050" y="2157413"/>
          <p14:tracePt t="38681" x="6196013" y="2193925"/>
          <p14:tracePt t="38689" x="6148388" y="2212975"/>
          <p14:tracePt t="38697" x="6119813" y="2232025"/>
          <p14:tracePt t="38701" x="6100763" y="2260600"/>
          <p14:tracePt t="38709" x="6072188" y="2298700"/>
          <p14:tracePt t="38717" x="6053138" y="2327275"/>
          <p14:tracePt t="38725" x="6043613" y="2365375"/>
          <p14:tracePt t="38733" x="6034088" y="2393950"/>
          <p14:tracePt t="38741" x="6024563" y="2430463"/>
          <p14:tracePt t="38749" x="6024563" y="2449513"/>
          <p14:tracePt t="38757" x="6024563" y="2487613"/>
          <p14:tracePt t="38765" x="6024563" y="2497138"/>
          <p14:tracePt t="38773" x="6024563" y="2516188"/>
          <p14:tracePt t="38777" x="6024563" y="2544763"/>
          <p14:tracePt t="38793" x="6024563" y="2573338"/>
          <p14:tracePt t="38801" x="6024563" y="2592388"/>
          <p14:tracePt t="38809" x="6024563" y="2620963"/>
          <p14:tracePt t="38817" x="6015038" y="2657475"/>
          <p14:tracePt t="38825" x="6015038" y="2676525"/>
          <p14:tracePt t="38829" x="6005513" y="2714625"/>
          <p14:tracePt t="38841" x="6005513" y="2733675"/>
          <p14:tracePt t="38849" x="6005513" y="2762250"/>
          <p14:tracePt t="38857" x="6005513" y="2790825"/>
          <p14:tracePt t="38865" x="6005513" y="2828925"/>
          <p14:tracePt t="38873" x="6005513" y="2857500"/>
          <p14:tracePt t="38881" x="6005513" y="2884488"/>
          <p14:tracePt t="38889" x="6005513" y="2913063"/>
          <p14:tracePt t="38897" x="6005513" y="2941638"/>
          <p14:tracePt t="38906" x="5986463" y="2989263"/>
          <p14:tracePt t="38913" x="5986463" y="3008313"/>
          <p14:tracePt t="38921" x="5986463" y="3036888"/>
          <p14:tracePt t="38930" x="5986463" y="3065463"/>
          <p14:tracePt t="38938" x="5986463" y="3074988"/>
          <p14:tracePt t="38946" x="5986463" y="3092450"/>
          <p14:tracePt t="38954" x="5986463" y="3101975"/>
          <p14:tracePt t="38962" x="5986463" y="3121025"/>
          <p14:tracePt t="38970" x="5986463" y="3149600"/>
          <p14:tracePt t="38977" x="5986463" y="3178175"/>
          <p14:tracePt t="38986" x="5986463" y="3187700"/>
          <p14:tracePt t="38993" x="5986463" y="3216275"/>
          <p14:tracePt t="39001" x="5986463" y="3235325"/>
          <p14:tracePt t="39009" x="5995988" y="3273425"/>
          <p14:tracePt t="39021" x="6005513" y="3311525"/>
          <p14:tracePt t="39041" x="6005513" y="3319463"/>
          <p14:tracePt t="39081" x="6005513" y="3328988"/>
          <p14:tracePt t="39086" x="6005513" y="3367088"/>
          <p14:tracePt t="39093" x="6005513" y="3395663"/>
          <p14:tracePt t="39101" x="6024563" y="3433763"/>
          <p14:tracePt t="39109" x="6034088" y="3452813"/>
          <p14:tracePt t="39118" x="6034088" y="3471863"/>
          <p14:tracePt t="39125" x="6043613" y="3500438"/>
          <p14:tracePt t="39354" x="6043613" y="3509963"/>
          <p14:tracePt t="39370" x="6043613" y="3519488"/>
          <p14:tracePt t="39386" x="6053138" y="3529013"/>
          <p14:tracePt t="39449" x="6081713" y="3556000"/>
          <p14:tracePt t="39466" x="6176963" y="3651250"/>
          <p14:tracePt t="39473" x="6223000" y="3698875"/>
          <p14:tracePt t="39477" x="6308725" y="3773488"/>
          <p14:tracePt t="39481" x="6432550" y="3868738"/>
          <p14:tracePt t="39490" x="6554788" y="3954463"/>
          <p14:tracePt t="39497" x="6659563" y="4029075"/>
          <p14:tracePt t="39513" x="6762750" y="4086225"/>
          <p14:tracePt t="39522" x="6848475" y="4143375"/>
          <p14:tracePt t="39525" x="6913563" y="4191000"/>
          <p14:tracePt t="39533" x="6923088" y="4191000"/>
          <p14:tracePt t="39610" x="6932613" y="4200525"/>
          <p14:tracePt t="39626" x="6932613" y="4210050"/>
          <p14:tracePt t="39634" x="6932613" y="4237038"/>
          <p14:tracePt t="39643" x="6932613" y="4246563"/>
          <p14:tracePt t="39650" x="6932613" y="4265613"/>
          <p14:tracePt t="39658" x="6932613" y="4284663"/>
          <p14:tracePt t="39666" x="6932613" y="4313238"/>
          <p14:tracePt t="39674" x="6932613" y="4322763"/>
          <p14:tracePt t="39681" x="6932613" y="4351338"/>
          <p14:tracePt t="39689" x="6932613" y="4370388"/>
          <p14:tracePt t="39697" x="6942138" y="4427538"/>
          <p14:tracePt t="39706" x="6970713" y="4473575"/>
          <p14:tracePt t="39709" x="6980238" y="4511675"/>
          <p14:tracePt t="39713" x="7018338" y="4597400"/>
          <p14:tracePt t="39725" x="7065963" y="4719638"/>
          <p14:tracePt t="39733" x="7121525" y="4833938"/>
          <p14:tracePt t="39741" x="7207250" y="4975225"/>
          <p14:tracePt t="39750" x="7273925" y="5080000"/>
          <p14:tracePt t="39757" x="7358063" y="5202238"/>
          <p14:tracePt t="39762" x="7424738" y="5287963"/>
          <p14:tracePt t="39777" x="7481888" y="5372100"/>
          <p14:tracePt t="39785" x="7519988" y="5410200"/>
          <p14:tracePt t="39793" x="7539038" y="5429250"/>
          <p14:tracePt t="39945" x="7539038" y="5448300"/>
          <p14:tracePt t="39953" x="7539038" y="5476875"/>
          <p14:tracePt t="39969" x="7539038" y="5505450"/>
          <p14:tracePt t="39977" x="7539038" y="5581650"/>
          <p14:tracePt t="39986" x="7548563" y="5627688"/>
          <p14:tracePt t="39993" x="7548563" y="5665788"/>
          <p14:tracePt t="40002" x="7548563" y="5713413"/>
          <p14:tracePt t="40009" x="7548563" y="5741988"/>
          <p14:tracePt t="40017" x="7548563" y="5780088"/>
          <p14:tracePt t="40025" x="7548563" y="5835650"/>
          <p14:tracePt t="40033" x="7548563" y="5864225"/>
          <p14:tracePt t="40041" x="7548563" y="5921375"/>
          <p14:tracePt t="40049" x="7548563" y="5969000"/>
          <p14:tracePt t="40057" x="7519988" y="6035675"/>
          <p14:tracePt t="40065" x="7491413" y="6100763"/>
          <p14:tracePt t="40073" x="7424738" y="6167438"/>
          <p14:tracePt t="40081" x="7386638" y="6215063"/>
          <p14:tracePt t="40089" x="7321550" y="6289675"/>
          <p14:tracePt t="40097" x="7283450" y="6337300"/>
          <p14:tracePt t="40101" x="7226300" y="6384925"/>
          <p14:tracePt t="40113" x="7207250" y="6423025"/>
          <p14:tracePt t="40121" x="7169150" y="6480175"/>
          <p14:tracePt t="40129" x="7131050" y="6545263"/>
          <p14:tracePt t="40137" x="7075488" y="6630988"/>
          <p14:tracePt t="40145" x="7027863" y="6678613"/>
          <p14:tracePt t="40154" x="6970713" y="6735763"/>
          <p14:tracePt t="40161" x="6904038" y="6819900"/>
          <p14:tracePt t="42329" x="6469063" y="6781800"/>
          <p14:tracePt t="42337" x="6516688" y="6678613"/>
          <p14:tracePt t="42341" x="6564313" y="6583363"/>
          <p14:tracePt t="42345" x="6621463" y="6480175"/>
          <p14:tracePt t="42353" x="6659563" y="6394450"/>
          <p14:tracePt t="42361" x="6659563" y="6375400"/>
          <p14:tracePt t="42474" x="6677025" y="6384925"/>
          <p14:tracePt t="42482" x="6686550" y="6432550"/>
          <p14:tracePt t="42486" x="6686550" y="6470650"/>
          <p14:tracePt t="42498" x="6686550" y="6526213"/>
          <p14:tracePt t="42506" x="6686550" y="6602413"/>
          <p14:tracePt t="42514" x="6686550" y="6669088"/>
          <p14:tracePt t="42522" x="6686550" y="6707188"/>
          <p14:tracePt t="42530" x="6686550" y="6762750"/>
          <p14:tracePt t="42538" x="6686550" y="6838950"/>
          <p14:tracePt t="53282" x="11539538" y="2052638"/>
          <p14:tracePt t="53289" x="11152188" y="2166938"/>
          <p14:tracePt t="53297" x="10829925" y="2298700"/>
          <p14:tracePt t="53305" x="10583863" y="2393950"/>
          <p14:tracePt t="53313" x="10404475" y="2468563"/>
          <p14:tracePt t="53322" x="10280650" y="2544763"/>
          <p14:tracePt t="53329" x="10196513" y="2620963"/>
          <p14:tracePt t="53337" x="10110788" y="2705100"/>
          <p14:tracePt t="53345" x="10036175" y="2781300"/>
          <p14:tracePt t="53354" x="9979025" y="2865438"/>
          <p14:tracePt t="53361" x="9921875" y="2951163"/>
          <p14:tracePt t="53369" x="9883775" y="3027363"/>
          <p14:tracePt t="53377" x="9826625" y="3101975"/>
          <p14:tracePt t="53385" x="9809163" y="3130550"/>
          <p14:tracePt t="53393" x="9799638" y="3149600"/>
          <p14:tracePt t="53401" x="9790113" y="3159125"/>
          <p14:tracePt t="53425" x="9780588" y="3159125"/>
          <p14:tracePt t="53445" x="9761538" y="3159125"/>
          <p14:tracePt t="53457" x="9761538" y="3149600"/>
          <p14:tracePt t="53472" x="9752013" y="3149600"/>
          <p14:tracePt t="53474" x="9732963" y="3149600"/>
          <p14:tracePt t="53481" x="9704388" y="3140075"/>
          <p14:tracePt t="53490" x="9656763" y="3140075"/>
          <p14:tracePt t="53497" x="9609138" y="3130550"/>
          <p14:tracePt t="53505" x="9553575" y="3130550"/>
          <p14:tracePt t="53513" x="9496425" y="3121025"/>
          <p14:tracePt t="53522" x="9448800" y="3121025"/>
          <p14:tracePt t="53530" x="9429750" y="3111500"/>
          <p14:tracePt t="53539" x="9420225" y="3111500"/>
          <p14:tracePt t="53569" x="9420225" y="3101975"/>
          <p14:tracePt t="53573" x="9420225" y="3084513"/>
          <p14:tracePt t="53581" x="9420225" y="3055938"/>
          <p14:tracePt t="53590" x="9420225" y="3017838"/>
          <p14:tracePt t="53597" x="9420225" y="3008313"/>
          <p14:tracePt t="53605" x="9420225" y="2932113"/>
          <p14:tracePt t="53613" x="9420225" y="2903538"/>
          <p14:tracePt t="53622" x="9420225" y="2847975"/>
          <p14:tracePt t="53630" x="9420225" y="2800350"/>
          <p14:tracePt t="53633" x="9420225" y="2771775"/>
          <p14:tracePt t="53645" x="9420225" y="2743200"/>
          <p14:tracePt t="53655" x="9420225" y="2714625"/>
          <p14:tracePt t="53661" x="9420225" y="2695575"/>
          <p14:tracePt t="53669" x="9420225" y="2686050"/>
          <p14:tracePt t="53677" x="9420225" y="2667000"/>
          <p14:tracePt t="53685" x="9420225" y="2638425"/>
          <p14:tracePt t="53697" x="9401175" y="2620963"/>
          <p14:tracePt t="53706" x="9401175" y="2601913"/>
          <p14:tracePt t="53713" x="9401175" y="2592388"/>
          <p14:tracePt t="53722" x="9401175" y="2563813"/>
          <p14:tracePt t="53729" x="9401175" y="2544763"/>
          <p14:tracePt t="53738" x="9401175" y="2516188"/>
          <p14:tracePt t="53745" x="9401175" y="2497138"/>
          <p14:tracePt t="53754" x="9401175" y="2478088"/>
          <p14:tracePt t="53761" x="9401175" y="2449513"/>
          <p14:tracePt t="53769" x="9401175" y="2430463"/>
          <p14:tracePt t="53777" x="9401175" y="2401888"/>
          <p14:tracePt t="53785" x="9401175" y="2374900"/>
          <p14:tracePt t="53793" x="9401175" y="2346325"/>
          <p14:tracePt t="53801" x="9401175" y="2308225"/>
          <p14:tracePt t="53809" x="9401175" y="2298700"/>
          <p14:tracePt t="53865" x="9401175" y="2289175"/>
          <p14:tracePt t="53873" x="9401175" y="2260600"/>
          <p14:tracePt t="53890" x="9401175" y="2241550"/>
          <p14:tracePt t="53897" x="9401175" y="2222500"/>
          <p14:tracePt t="53906" x="9391650" y="2203450"/>
          <p14:tracePt t="53914" x="9382125" y="2174875"/>
          <p14:tracePt t="53923" x="9364663" y="2128838"/>
          <p14:tracePt t="53929" x="9355138" y="2119313"/>
          <p14:tracePt t="53939" x="9336088" y="2081213"/>
          <p14:tracePt t="53946" x="9317038" y="2062163"/>
          <p14:tracePt t="53955" x="9297988" y="2024063"/>
          <p14:tracePt t="53961" x="9288463" y="2005013"/>
          <p14:tracePt t="53969" x="9278938" y="1995488"/>
          <p14:tracePt t="53974" x="9269413" y="1995488"/>
          <p14:tracePt t="53985" x="9259888" y="1985963"/>
          <p14:tracePt t="53993" x="9250363" y="1976438"/>
          <p14:tracePt t="54002" x="9231313" y="1966913"/>
          <p14:tracePt t="54009" x="9221788" y="1966913"/>
          <p14:tracePt t="54017" x="9212263" y="1957388"/>
          <p14:tracePt t="54025" x="9202738" y="1957388"/>
          <p14:tracePt t="54033" x="9193213" y="1957388"/>
          <p14:tracePt t="54041" x="9164638" y="1947863"/>
          <p14:tracePt t="54049" x="9155113" y="1947863"/>
          <p14:tracePt t="54057" x="9128125" y="1947863"/>
          <p14:tracePt t="54065" x="9090025" y="1947863"/>
          <p14:tracePt t="54074" x="9061450" y="1947863"/>
          <p14:tracePt t="54081" x="9013825" y="1947863"/>
          <p14:tracePt t="54089" x="8937625" y="1947863"/>
          <p14:tracePt t="54097" x="8882063" y="1947863"/>
          <p14:tracePt t="54106" x="8805863" y="1947863"/>
          <p14:tracePt t="54113" x="8777288" y="1947863"/>
          <p14:tracePt t="54122" x="8720138" y="1947863"/>
          <p14:tracePt t="54129" x="8674100" y="1947863"/>
          <p14:tracePt t="54138" x="8664575" y="1947863"/>
          <p14:tracePt t="54145" x="8655050" y="1947863"/>
          <p14:tracePt t="54155" x="8645525" y="1947863"/>
          <p14:tracePt t="54161" x="8636000" y="1947863"/>
          <p14:tracePt t="54165" x="8626475" y="1957388"/>
          <p14:tracePt t="54177" x="8626475" y="1976438"/>
          <p14:tracePt t="54185" x="8626475" y="2033588"/>
          <p14:tracePt t="54193" x="8626475" y="2062163"/>
          <p14:tracePt t="54201" x="8626475" y="2100263"/>
          <p14:tracePt t="54209" x="8626475" y="2147888"/>
          <p14:tracePt t="54217" x="8626475" y="2184400"/>
          <p14:tracePt t="54225" x="8626475" y="2203450"/>
          <p14:tracePt t="54233" x="8626475" y="2232025"/>
          <p14:tracePt t="54241" x="8626475" y="2241550"/>
          <p14:tracePt t="54249" x="8626475" y="2260600"/>
          <p14:tracePt t="54257" x="8626475" y="2270125"/>
          <p14:tracePt t="54281" x="8626475" y="2279650"/>
          <p14:tracePt t="54289" x="8626475" y="2289175"/>
          <p14:tracePt t="54305" x="8626475" y="2308225"/>
          <p14:tracePt t="54313" x="8626475" y="2327275"/>
          <p14:tracePt t="54321" x="8626475" y="2355850"/>
          <p14:tracePt t="54329" x="8626475" y="2393950"/>
          <p14:tracePt t="54338" x="8636000" y="2420938"/>
          <p14:tracePt t="54345" x="8664575" y="2449513"/>
          <p14:tracePt t="54355" x="8674100" y="2487613"/>
          <p14:tracePt t="54357" x="8683625" y="2506663"/>
          <p14:tracePt t="54369" x="8701088" y="2535238"/>
          <p14:tracePt t="54377" x="8720138" y="2554288"/>
          <p14:tracePt t="54385" x="8729663" y="2563813"/>
          <p14:tracePt t="54393" x="8748713" y="2573338"/>
          <p14:tracePt t="54401" x="8767763" y="2582863"/>
          <p14:tracePt t="54409" x="8777288" y="2582863"/>
          <p14:tracePt t="54417" x="8805863" y="2592388"/>
          <p14:tracePt t="54425" x="8834438" y="2592388"/>
          <p14:tracePt t="54434" x="8872538" y="2601913"/>
          <p14:tracePt t="54441" x="8937625" y="2601913"/>
          <p14:tracePt t="54449" x="8975725" y="2601913"/>
          <p14:tracePt t="54458" x="9051925" y="2628900"/>
          <p14:tracePt t="54466" x="9109075" y="2628900"/>
          <p14:tracePt t="54474" x="9193213" y="2638425"/>
          <p14:tracePt t="54482" x="9269413" y="2638425"/>
          <p14:tracePt t="54489" x="9307513" y="2638425"/>
          <p14:tracePt t="54497" x="9355138" y="2638425"/>
          <p14:tracePt t="54506" x="9391650" y="2638425"/>
          <p14:tracePt t="54513" x="9420225" y="2638425"/>
          <p14:tracePt t="54522" x="9439275" y="2638425"/>
          <p14:tracePt t="54530" x="9477375" y="2638425"/>
          <p14:tracePt t="54538" x="9486900" y="2628900"/>
          <p14:tracePt t="54542" x="9486900" y="2620963"/>
          <p14:tracePt t="54546" x="9505950" y="2601913"/>
          <p14:tracePt t="54558" x="9534525" y="2573338"/>
          <p14:tracePt t="54566" x="9544050" y="2554288"/>
          <p14:tracePt t="54575" x="9553575" y="2506663"/>
          <p14:tracePt t="54582" x="9553575" y="2478088"/>
          <p14:tracePt t="54590" x="9563100" y="2449513"/>
          <p14:tracePt t="54597" x="9563100" y="2420938"/>
          <p14:tracePt t="54606" x="9563100" y="2384425"/>
          <p14:tracePt t="54614" x="9572625" y="2355850"/>
          <p14:tracePt t="54622" x="9572625" y="2336800"/>
          <p14:tracePt t="54630" x="9582150" y="2308225"/>
          <p14:tracePt t="54641" x="9582150" y="2279650"/>
          <p14:tracePt t="54650" x="9582150" y="2232025"/>
          <p14:tracePt t="54658" x="9582150" y="2203450"/>
          <p14:tracePt t="54666" x="9582150" y="2174875"/>
          <p14:tracePt t="54674" x="9582150" y="2147888"/>
          <p14:tracePt t="54682" x="9582150" y="2090738"/>
          <p14:tracePt t="54689" x="9582150" y="2043113"/>
          <p14:tracePt t="54698" x="9582150" y="2024063"/>
          <p14:tracePt t="54706" x="9582150" y="1985963"/>
          <p14:tracePt t="54714" x="9553575" y="1920875"/>
          <p14:tracePt t="54723" x="9534525" y="1873250"/>
          <p14:tracePt t="54729" x="9477375" y="1787525"/>
          <p14:tracePt t="54738" x="9439275" y="1739900"/>
          <p14:tracePt t="54742" x="9401175" y="1712913"/>
          <p14:tracePt t="54755" x="9382125" y="1674813"/>
          <p14:tracePt t="54761" x="9372600" y="1665288"/>
          <p14:tracePt t="54772" x="9364663" y="1665288"/>
          <p14:tracePt t="54778" x="9355138" y="1655763"/>
          <p14:tracePt t="54809" x="9345613" y="1646238"/>
          <p14:tracePt t="54826" x="9307513" y="1636713"/>
          <p14:tracePt t="54834" x="9278938" y="1627188"/>
          <p14:tracePt t="54842" x="9250363" y="1608138"/>
          <p14:tracePt t="54849" x="9174163" y="1608138"/>
          <p14:tracePt t="54858" x="9099550" y="1608138"/>
          <p14:tracePt t="54866" x="9042400" y="1608138"/>
          <p14:tracePt t="54874" x="8966200" y="1608138"/>
          <p14:tracePt t="54882" x="8918575" y="1608138"/>
          <p14:tracePt t="54890" x="8882063" y="1617663"/>
          <p14:tracePt t="54898" x="8843963" y="1636713"/>
          <p14:tracePt t="54906" x="8815388" y="1665288"/>
          <p14:tracePt t="54913" x="8805863" y="1684338"/>
          <p14:tracePt t="54922" x="8777288" y="1730375"/>
          <p14:tracePt t="54929" x="8767763" y="1778000"/>
          <p14:tracePt t="54939" x="8739188" y="1844675"/>
          <p14:tracePt t="54946" x="8739188" y="1901825"/>
          <p14:tracePt t="54955" x="8739188" y="1939925"/>
          <p14:tracePt t="54962" x="8729663" y="2014538"/>
          <p14:tracePt t="54969" x="8729663" y="2071688"/>
          <p14:tracePt t="54977" x="8729663" y="2147888"/>
          <p14:tracePt t="54986" x="8729663" y="2193925"/>
          <p14:tracePt t="54993" x="8729663" y="2260600"/>
          <p14:tracePt t="54998" x="8729663" y="2327275"/>
          <p14:tracePt t="55002" x="8729663" y="2355850"/>
          <p14:tracePt t="55013" x="8729663" y="2411413"/>
          <p14:tracePt t="55022" x="8729663" y="2468563"/>
          <p14:tracePt t="55030" x="8729663" y="2544763"/>
          <p14:tracePt t="55038" x="8729663" y="2620963"/>
          <p14:tracePt t="55046" x="8729663" y="2695575"/>
          <p14:tracePt t="55056" x="8729663" y="2781300"/>
          <p14:tracePt t="55062" x="8729663" y="2838450"/>
          <p14:tracePt t="55070" x="8729663" y="2894013"/>
          <p14:tracePt t="55074" x="8729663" y="2951163"/>
          <p14:tracePt t="55086" x="8758238" y="2989263"/>
          <p14:tracePt t="55097" x="8777288" y="3027363"/>
          <p14:tracePt t="55106" x="8796338" y="3055938"/>
          <p14:tracePt t="55114" x="8815388" y="3074988"/>
          <p14:tracePt t="55123" x="8882063" y="3084513"/>
          <p14:tracePt t="55130" x="8937625" y="3092450"/>
          <p14:tracePt t="55139" x="8994775" y="3092450"/>
          <p14:tracePt t="55146" x="9080500" y="3121025"/>
          <p14:tracePt t="55155" x="9109075" y="3121025"/>
          <p14:tracePt t="55161" x="9164638" y="3121025"/>
          <p14:tracePt t="55169" x="9259888" y="3121025"/>
          <p14:tracePt t="55178" x="9355138" y="3121025"/>
          <p14:tracePt t="55185" x="9429750" y="3121025"/>
          <p14:tracePt t="55194" x="9525000" y="3121025"/>
          <p14:tracePt t="55198" x="9609138" y="3121025"/>
          <p14:tracePt t="55209" x="9637713" y="3121025"/>
          <p14:tracePt t="55217" x="9694863" y="3084513"/>
          <p14:tracePt t="55225" x="9723438" y="3065463"/>
          <p14:tracePt t="55233" x="9742488" y="3046413"/>
          <p14:tracePt t="55242" x="9742488" y="3036888"/>
          <p14:tracePt t="55249" x="9742488" y="3017838"/>
          <p14:tracePt t="55337" x="9771063" y="3084513"/>
          <p14:tracePt t="55354" x="9780588" y="3130550"/>
          <p14:tracePt t="55361" x="9809163" y="3225800"/>
          <p14:tracePt t="55369" x="9826625" y="3357563"/>
          <p14:tracePt t="55377" x="9855200" y="3538538"/>
          <p14:tracePt t="55385" x="9874250" y="3736975"/>
          <p14:tracePt t="55393" x="9874250" y="3925888"/>
          <p14:tracePt t="55401" x="9874250" y="4114800"/>
          <p14:tracePt t="55409" x="9874250" y="4284663"/>
          <p14:tracePt t="55417" x="9874250" y="4456113"/>
          <p14:tracePt t="55425" x="9874250" y="4625975"/>
          <p14:tracePt t="55433" x="9874250" y="4814888"/>
          <p14:tracePt t="55441" x="9874250" y="4984750"/>
          <p14:tracePt t="55449" x="9874250" y="5127625"/>
          <p14:tracePt t="55457" x="9845675" y="5307013"/>
          <p14:tracePt t="55465" x="9818688" y="5476875"/>
          <p14:tracePt t="55473" x="9790113" y="5627688"/>
          <p14:tracePt t="55481" x="9752013" y="5761038"/>
          <p14:tracePt t="55490" x="9742488" y="5902325"/>
          <p14:tracePt t="55497" x="9713913" y="6035675"/>
          <p14:tracePt t="55505" x="9685338" y="6167438"/>
          <p14:tracePt t="55509" x="9647238" y="6308725"/>
          <p14:tracePt t="55522" x="9618663" y="6480175"/>
          <p14:tracePt t="55529" x="9591675" y="6630988"/>
          <p14:tracePt t="55539" x="9572625" y="6800850"/>
        </p14:tracePtLst>
      </p14:laserTraceLst>
    </p:ext>
  </p:extLs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91" y="331839"/>
            <a:ext cx="8893386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Administrative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Eksempel på arbejdstilladelse til varmt arbejde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516951" y="1549100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51" y="3167840"/>
            <a:ext cx="1231674" cy="1062237"/>
          </a:xfrm>
          <a:prstGeom prst="rect">
            <a:avLst/>
          </a:prstGeom>
        </p:spPr>
      </p:pic>
      <p:pic>
        <p:nvPicPr>
          <p:cNvPr id="15" name="Pladsholder til indhold 14">
            <a:extLst>
              <a:ext uri="{FF2B5EF4-FFF2-40B4-BE49-F238E27FC236}">
                <a16:creationId xmlns:a16="http://schemas.microsoft.com/office/drawing/2014/main" id="{76E07FD1-C5B9-DFAD-1BFD-39A6858712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6"/>
          <a:srcRect t="-1" b="1493"/>
          <a:stretch/>
        </p:blipFill>
        <p:spPr>
          <a:xfrm>
            <a:off x="720491" y="1443319"/>
            <a:ext cx="3801577" cy="5364578"/>
          </a:xfrm>
        </p:spPr>
      </p:pic>
      <p:pic>
        <p:nvPicPr>
          <p:cNvPr id="17" name="Billede 16">
            <a:extLst>
              <a:ext uri="{FF2B5EF4-FFF2-40B4-BE49-F238E27FC236}">
                <a16:creationId xmlns:a16="http://schemas.microsoft.com/office/drawing/2014/main" id="{0DD7F76A-CFAB-A761-D49D-092E0F75C81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3466" y="1424332"/>
            <a:ext cx="3801577" cy="5433668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4C07BEB9-4355-BF21-885E-61BD84DFB77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02860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99"/>
    </mc:Choice>
    <mc:Fallback>
      <p:transition spd="slow" advTm="10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3415" x="11236325" y="5751513"/>
          <p14:tracePt t="3418" x="11331575" y="5514975"/>
          <p14:tracePt t="3422" x="11360150" y="5316538"/>
          <p14:tracePt t="3426" x="11360150" y="5118100"/>
          <p14:tracePt t="3430" x="11360150" y="4910138"/>
          <p14:tracePt t="3434" x="11303000" y="4691063"/>
          <p14:tracePt t="3438" x="11255375" y="4464050"/>
          <p14:tracePt t="3446" x="11198225" y="4200525"/>
          <p14:tracePt t="3454" x="11161713" y="3983038"/>
          <p14:tracePt t="3462" x="11114088" y="3811588"/>
          <p14:tracePt t="3470" x="11085513" y="3670300"/>
          <p14:tracePt t="3478" x="11056938" y="3594100"/>
          <p14:tracePt t="3486" x="11037888" y="3556000"/>
          <p14:tracePt t="3499" x="11028363" y="3538538"/>
          <p14:tracePt t="3546" x="11018838" y="3529013"/>
          <p14:tracePt t="3582" x="11009313" y="3529013"/>
          <p14:tracePt t="3598" x="10980738" y="3519488"/>
          <p14:tracePt t="3606" x="10906125" y="3471863"/>
          <p14:tracePt t="3614" x="10763250" y="3395663"/>
          <p14:tracePt t="3622" x="10583863" y="3292475"/>
          <p14:tracePt t="3630" x="10394950" y="3168650"/>
          <p14:tracePt t="3638" x="10215563" y="3074988"/>
          <p14:tracePt t="3646" x="10072688" y="2979738"/>
          <p14:tracePt t="3653" x="9950450" y="2884488"/>
          <p14:tracePt t="3662" x="9845675" y="2800350"/>
          <p14:tracePt t="3670" x="9771063" y="2705100"/>
          <p14:tracePt t="3678" x="9694863" y="2601913"/>
          <p14:tracePt t="3686" x="9637713" y="2487613"/>
          <p14:tracePt t="3694" x="9572625" y="2346325"/>
          <p14:tracePt t="3702" x="9525000" y="2203450"/>
          <p14:tracePt t="3710" x="9486900" y="2090738"/>
          <p14:tracePt t="3718" x="9420225" y="1985963"/>
          <p14:tracePt t="3726" x="9391650" y="1957388"/>
          <p14:tracePt t="3734" x="9355138" y="1920875"/>
          <p14:tracePt t="3742" x="9278938" y="1882775"/>
          <p14:tracePt t="3750" x="9193213" y="1882775"/>
          <p14:tracePt t="3758" x="9155113" y="1882775"/>
          <p14:tracePt t="3765" x="9128125" y="1882775"/>
          <p14:tracePt t="3774" x="9070975" y="1882775"/>
          <p14:tracePt t="3778" x="9042400" y="1882775"/>
          <p14:tracePt t="3790" x="8975725" y="1920875"/>
          <p14:tracePt t="3799" x="8928100" y="1957388"/>
          <p14:tracePt t="3806" x="8891588" y="1976438"/>
          <p14:tracePt t="3814" x="8853488" y="1995488"/>
          <p14:tracePt t="3822" x="8786813" y="2024063"/>
          <p14:tracePt t="3830" x="8720138" y="2033588"/>
          <p14:tracePt t="3838" x="8645525" y="2052638"/>
          <p14:tracePt t="3846" x="8569325" y="2052638"/>
          <p14:tracePt t="3854" x="8493125" y="2052638"/>
          <p14:tracePt t="3862" x="8399463" y="2052638"/>
          <p14:tracePt t="3870" x="8294688" y="2043113"/>
          <p14:tracePt t="3878" x="8201025" y="2014538"/>
          <p14:tracePt t="3886" x="8115300" y="2005013"/>
          <p14:tracePt t="3894" x="8058150" y="2005013"/>
          <p14:tracePt t="3902" x="8029575" y="2005013"/>
          <p14:tracePt t="3910" x="8012113" y="2005013"/>
          <p14:tracePt t="3918" x="7993063" y="2005013"/>
          <p14:tracePt t="3966" x="7974013" y="2005013"/>
          <p14:tracePt t="3982" x="7926388" y="1957388"/>
          <p14:tracePt t="3990" x="7897813" y="1920875"/>
          <p14:tracePt t="3994" x="7831138" y="1882775"/>
          <p14:tracePt t="4006" x="7708900" y="1806575"/>
          <p14:tracePt t="4014" x="7548563" y="1730375"/>
          <p14:tracePt t="4022" x="7377113" y="1646238"/>
          <p14:tracePt t="4030" x="7197725" y="1589088"/>
          <p14:tracePt t="4038" x="6999288" y="1522413"/>
          <p14:tracePt t="4046" x="6848475" y="1476375"/>
          <p14:tracePt t="4054" x="6705600" y="1428750"/>
          <p14:tracePt t="4062" x="6611938" y="1400175"/>
          <p14:tracePt t="4070" x="6545263" y="1371600"/>
          <p14:tracePt t="4110" x="6535738" y="1362075"/>
          <p14:tracePt t="4350" x="6554788" y="1362075"/>
          <p14:tracePt t="4368" x="6602413" y="1362075"/>
          <p14:tracePt t="4373" x="6686550" y="1381125"/>
          <p14:tracePt t="4376" x="6819900" y="1390650"/>
          <p14:tracePt t="4381" x="6970713" y="1409700"/>
          <p14:tracePt t="4383" x="7121525" y="1409700"/>
          <p14:tracePt t="4387" x="7273925" y="1409700"/>
          <p14:tracePt t="4390" x="7405688" y="1409700"/>
          <p14:tracePt t="4399" x="7519988" y="1409700"/>
          <p14:tracePt t="4406" x="7623175" y="1390650"/>
          <p14:tracePt t="4414" x="7699375" y="1362075"/>
          <p14:tracePt t="4422" x="7718425" y="1352550"/>
          <p14:tracePt t="4450" x="7727950" y="1343025"/>
          <p14:tracePt t="4466" x="7737475" y="1323975"/>
          <p14:tracePt t="4474" x="7756525" y="1304925"/>
          <p14:tracePt t="4482" x="7775575" y="1295400"/>
          <p14:tracePt t="4490" x="7812088" y="1285875"/>
          <p14:tracePt t="4499" x="7869238" y="1257300"/>
          <p14:tracePt t="4506" x="7897813" y="1249363"/>
          <p14:tracePt t="4514" x="7935913" y="1230313"/>
          <p14:tracePt t="4522" x="7964488" y="1211263"/>
          <p14:tracePt t="4530" x="7993063" y="1201738"/>
          <p14:tracePt t="4538" x="8002588" y="1192213"/>
          <p14:tracePt t="4546" x="8012113" y="1192213"/>
          <p14:tracePt t="4562" x="8020050" y="1182688"/>
          <p14:tracePt t="4606" x="8029575" y="1173163"/>
          <p14:tracePt t="4614" x="8067675" y="1163638"/>
          <p14:tracePt t="4621" x="8105775" y="1163638"/>
          <p14:tracePt t="4630" x="8181975" y="1163638"/>
          <p14:tracePt t="4638" x="8210550" y="1163638"/>
          <p14:tracePt t="4646" x="8266113" y="1163638"/>
          <p14:tracePt t="4654" x="8342313" y="1154113"/>
          <p14:tracePt t="4662" x="8447088" y="1135063"/>
          <p14:tracePt t="4670" x="8540750" y="1125538"/>
          <p14:tracePt t="4678" x="8626475" y="1106488"/>
          <p14:tracePt t="4686" x="8683625" y="1096963"/>
          <p14:tracePt t="4694" x="8710613" y="1087438"/>
          <p14:tracePt t="4726" x="8720138" y="1087438"/>
          <p14:tracePt t="4770" x="8729663" y="1077913"/>
          <p14:tracePt t="4794" x="8748713" y="1068388"/>
          <p14:tracePt t="4802" x="8767763" y="1058863"/>
          <p14:tracePt t="4810" x="8805863" y="1058863"/>
          <p14:tracePt t="4818" x="8872538" y="1049338"/>
          <p14:tracePt t="4826" x="8901113" y="1039813"/>
          <p14:tracePt t="4834" x="8956675" y="1039813"/>
          <p14:tracePt t="4842" x="9004300" y="1030288"/>
          <p14:tracePt t="4850" x="9032875" y="1030288"/>
          <p14:tracePt t="4854" x="9042400" y="1030288"/>
          <p14:tracePt t="4942" x="9051925" y="1030288"/>
          <p14:tracePt t="4950" x="9061450" y="1030288"/>
          <p14:tracePt t="4966" x="9070975" y="1030288"/>
          <p14:tracePt t="4974" x="9080500" y="1030288"/>
          <p14:tracePt t="4985" x="9099550" y="1049338"/>
          <p14:tracePt t="4990" x="9109075" y="1049338"/>
          <p14:tracePt t="4999" x="9128125" y="1068388"/>
          <p14:tracePt t="5006" x="9145588" y="1087438"/>
          <p14:tracePt t="5014" x="9145588" y="1096963"/>
          <p14:tracePt t="5022" x="9174163" y="1125538"/>
          <p14:tracePt t="5030" x="9174163" y="1135063"/>
          <p14:tracePt t="5037" x="9183688" y="1154113"/>
          <p14:tracePt t="5046" x="9202738" y="1163638"/>
          <p14:tracePt t="5050" x="9212263" y="1182688"/>
          <p14:tracePt t="5062" x="9231313" y="1220788"/>
          <p14:tracePt t="5070" x="9250363" y="1257300"/>
          <p14:tracePt t="5078" x="9250363" y="1285875"/>
          <p14:tracePt t="5086" x="9278938" y="1352550"/>
          <p14:tracePt t="5094" x="9307513" y="1428750"/>
          <p14:tracePt t="5102" x="9317038" y="1550988"/>
          <p14:tracePt t="5110" x="9355138" y="1684338"/>
          <p14:tracePt t="5114" x="9364663" y="1854200"/>
          <p14:tracePt t="5122" x="9382125" y="2062163"/>
          <p14:tracePt t="5130" x="9382125" y="2317750"/>
          <p14:tracePt t="5138" x="9382125" y="2592388"/>
          <p14:tracePt t="5146" x="9382125" y="2828925"/>
          <p14:tracePt t="5154" x="9410700" y="2998788"/>
          <p14:tracePt t="5162" x="9429750" y="3149600"/>
          <p14:tracePt t="5170" x="9458325" y="3282950"/>
          <p14:tracePt t="5178" x="9486900" y="3405188"/>
          <p14:tracePt t="5186" x="9534525" y="3490913"/>
          <p14:tracePt t="5194" x="9572625" y="3575050"/>
          <p14:tracePt t="5202" x="9609138" y="3641725"/>
          <p14:tracePt t="5210" x="9637713" y="3698875"/>
          <p14:tracePt t="5218" x="9675813" y="3765550"/>
          <p14:tracePt t="5226" x="9704388" y="3830638"/>
          <p14:tracePt t="5235" x="9723438" y="3878263"/>
          <p14:tracePt t="5238" x="9752013" y="3963988"/>
          <p14:tracePt t="5250" x="9780588" y="4057650"/>
          <p14:tracePt t="5258" x="9799638" y="4143375"/>
          <p14:tracePt t="5262" x="9809163" y="4237038"/>
          <p14:tracePt t="5278" x="9826625" y="4351338"/>
          <p14:tracePt t="5285" x="9836150" y="4473575"/>
          <p14:tracePt t="5294" x="9855200" y="4606925"/>
          <p14:tracePt t="5302" x="9864725" y="4738688"/>
          <p14:tracePt t="5310" x="9864725" y="4872038"/>
          <p14:tracePt t="5318" x="9864725" y="5003800"/>
          <p14:tracePt t="5326" x="9864725" y="5118100"/>
          <p14:tracePt t="5335" x="9864725" y="5249863"/>
          <p14:tracePt t="5342" x="9864725" y="5364163"/>
          <p14:tracePt t="5350" x="9883775" y="5495925"/>
          <p14:tracePt t="5358" x="9883775" y="5646738"/>
          <p14:tracePt t="5366" x="9893300" y="5799138"/>
          <p14:tracePt t="5374" x="9931400" y="5949950"/>
          <p14:tracePt t="5382" x="9940925" y="6100763"/>
          <p14:tracePt t="5390" x="9969500" y="6243638"/>
          <p14:tracePt t="5399" x="9988550" y="6337300"/>
          <p14:tracePt t="5406" x="9988550" y="6365875"/>
          <p14:tracePt t="5414" x="9988550" y="6375400"/>
          <p14:tracePt t="5527" x="9988550" y="6394450"/>
          <p14:tracePt t="5538" x="9988550" y="6403975"/>
          <p14:tracePt t="5546" x="9988550" y="6413500"/>
          <p14:tracePt t="5554" x="9979025" y="6432550"/>
          <p14:tracePt t="5562" x="9969500" y="6451600"/>
          <p14:tracePt t="5570" x="9950450" y="6470650"/>
          <p14:tracePt t="5578" x="9940925" y="6489700"/>
          <p14:tracePt t="5586" x="9921875" y="6516688"/>
          <p14:tracePt t="5594" x="9902825" y="6592888"/>
          <p14:tracePt t="5602" x="9883775" y="6659563"/>
          <p14:tracePt t="5610" x="9864725" y="6735763"/>
          <p14:tracePt t="5622" x="9836150" y="6819900"/>
          <p14:tracePt t="5630" x="9818688" y="6848475"/>
          <p14:tracePt t="5775" x="9553575" y="6716713"/>
          <p14:tracePt t="5783" x="9525000" y="6650038"/>
          <p14:tracePt t="5790" x="9515475" y="6602413"/>
          <p14:tracePt t="5801" x="9505950" y="6554788"/>
          <p14:tracePt t="5806" x="9505950" y="6526213"/>
          <p14:tracePt t="5811" x="9496425" y="6489700"/>
          <p14:tracePt t="5819" x="9496425" y="6470650"/>
          <p14:tracePt t="5826" x="9477375" y="6451600"/>
          <p14:tracePt t="5834" x="9477375" y="6442075"/>
          <p14:tracePt t="5922" x="9477375" y="6451600"/>
          <p14:tracePt t="5930" x="9477375" y="6461125"/>
          <p14:tracePt t="5938" x="9477375" y="6535738"/>
          <p14:tracePt t="5946" x="9477375" y="6611938"/>
          <p14:tracePt t="5958" x="9477375" y="6669088"/>
          <p14:tracePt t="5967" x="9477375" y="6707188"/>
          <p14:tracePt t="5974" x="9477375" y="6762750"/>
          <p14:tracePt t="5983" x="9477375" y="6791325"/>
        </p14:tracePtLst>
      </p14:laserTraceLst>
    </p:ext>
  </p:extLs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91" y="331839"/>
            <a:ext cx="8893386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Administrative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Eksempel på arbejdstilladelse til varmt arbejde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7" name="Billede 6">
            <a:extLst>
              <a:ext uri="{FF2B5EF4-FFF2-40B4-BE49-F238E27FC236}">
                <a16:creationId xmlns:a16="http://schemas.microsoft.com/office/drawing/2014/main" id="{24DCCBF1-AC0B-AA64-4374-F3AC45D8005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9236"/>
          <a:stretch/>
        </p:blipFill>
        <p:spPr>
          <a:xfrm>
            <a:off x="800100" y="1348952"/>
            <a:ext cx="6800850" cy="5468236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EE5C40CB-BC10-1919-3239-59145A4C1B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70781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392"/>
    </mc:Choice>
    <mc:Fallback>
      <p:transition spd="slow" advTm="383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980" x="10517188" y="6554788"/>
          <p14:tracePt t="983" x="10698163" y="6375400"/>
          <p14:tracePt t="987" x="10896600" y="6072188"/>
          <p14:tracePt t="991" x="11066463" y="5600700"/>
          <p14:tracePt t="995" x="11171238" y="4956175"/>
          <p14:tracePt t="1004" x="11198225" y="4341813"/>
          <p14:tracePt t="1012" x="11133138" y="3783013"/>
          <p14:tracePt t="1036" x="10961688" y="3311525"/>
          <p14:tracePt t="1044" x="10763250" y="2998788"/>
          <p14:tracePt t="1052" x="10555288" y="2828925"/>
          <p14:tracePt t="1055" x="10318750" y="2676525"/>
          <p14:tracePt t="1059" x="10082213" y="2582863"/>
          <p14:tracePt t="1064" x="9864725" y="2497138"/>
          <p14:tracePt t="1073" x="9628188" y="2420938"/>
          <p14:tracePt t="1079" x="9429750" y="2355850"/>
          <p14:tracePt t="1085" x="9259888" y="2289175"/>
          <p14:tracePt t="1091" x="9061450" y="2222500"/>
          <p14:tracePt t="1099" x="8891588" y="2166938"/>
          <p14:tracePt t="1107" x="8683625" y="2081213"/>
          <p14:tracePt t="1131" x="8418513" y="2005013"/>
          <p14:tracePt t="1135" x="8058150" y="1863725"/>
          <p14:tracePt t="1147" x="7670800" y="1749425"/>
          <p14:tracePt t="1152" x="7273925" y="1617663"/>
          <p14:tracePt t="1155" x="6886575" y="1476375"/>
          <p14:tracePt t="1159" x="6488113" y="1333500"/>
          <p14:tracePt t="1169" x="6091238" y="1201738"/>
          <p14:tracePt t="1175" x="5751513" y="1116013"/>
          <p14:tracePt t="1179" x="5410200" y="1030288"/>
          <p14:tracePt t="1183" x="5097463" y="946150"/>
          <p14:tracePt t="1191" x="4833938" y="869950"/>
          <p14:tracePt t="1199" x="4597400" y="795338"/>
          <p14:tracePt t="1207" x="4379913" y="709613"/>
          <p14:tracePt t="1215" x="4246563" y="661988"/>
          <p14:tracePt t="1223" x="4143375" y="633413"/>
          <p14:tracePt t="1239" x="4124325" y="633413"/>
          <p14:tracePt t="1419" x="4105275" y="633413"/>
          <p14:tracePt t="1432" x="4038600" y="661988"/>
          <p14:tracePt t="1439" x="3952875" y="728663"/>
          <p14:tracePt t="1448" x="3925888" y="766763"/>
          <p14:tracePt t="1456" x="3868738" y="812800"/>
          <p14:tracePt t="1459" x="3830638" y="898525"/>
          <p14:tracePt t="1469" x="3811588" y="993775"/>
          <p14:tracePt t="1475" x="3802063" y="1077913"/>
          <p14:tracePt t="1484" x="3802063" y="1154113"/>
          <p14:tracePt t="1491" x="3830638" y="1220788"/>
          <p14:tracePt t="1499" x="3868738" y="1257300"/>
          <p14:tracePt t="1507" x="3897313" y="1285875"/>
          <p14:tracePt t="1511" x="3935413" y="1323975"/>
          <p14:tracePt t="1515" x="3981450" y="1352550"/>
          <p14:tracePt t="1527" x="4029075" y="1409700"/>
          <p14:tracePt t="1536" x="4095750" y="1466850"/>
          <p14:tracePt t="1543" x="4171950" y="1512888"/>
          <p14:tracePt t="1552" x="4237038" y="1560513"/>
          <p14:tracePt t="1559" x="4265613" y="1589088"/>
          <p14:tracePt t="1569" x="4275138" y="1598613"/>
          <p14:tracePt t="1575" x="4294188" y="1617663"/>
          <p14:tracePt t="1587" x="4313238" y="1646238"/>
          <p14:tracePt t="1595" x="4332288" y="1665288"/>
          <p14:tracePt t="1603" x="4360863" y="1712913"/>
          <p14:tracePt t="1611" x="4370388" y="1739900"/>
          <p14:tracePt t="1619" x="4389438" y="1778000"/>
          <p14:tracePt t="1627" x="4406900" y="1806575"/>
          <p14:tracePt t="1636" x="4445000" y="1882775"/>
          <p14:tracePt t="1643" x="4483100" y="1947863"/>
          <p14:tracePt t="1652" x="4511675" y="2033588"/>
          <p14:tracePt t="1660" x="4549775" y="2081213"/>
          <p14:tracePt t="1669" x="4578350" y="2147888"/>
          <p14:tracePt t="1675" x="4587875" y="2166938"/>
          <p14:tracePt t="1685" x="4587875" y="2174875"/>
          <p14:tracePt t="1691" x="4597400" y="2184400"/>
          <p14:tracePt t="1771" x="4606925" y="2184400"/>
          <p14:tracePt t="1780" x="4616450" y="2203450"/>
          <p14:tracePt t="1788" x="4616450" y="2212975"/>
          <p14:tracePt t="1795" x="4616450" y="2232025"/>
          <p14:tracePt t="1804" x="4616450" y="2251075"/>
          <p14:tracePt t="1820" x="4616450" y="2308225"/>
          <p14:tracePt t="1827" x="4625975" y="2346325"/>
          <p14:tracePt t="1843" x="4625975" y="2355850"/>
          <p14:tracePt t="1964" x="4633913" y="2365375"/>
          <p14:tracePt t="2381" x="4633913" y="2355850"/>
          <p14:tracePt t="2396" x="4606925" y="2355850"/>
          <p14:tracePt t="2400" x="4578350" y="2355850"/>
          <p14:tracePt t="2405" x="4502150" y="2355850"/>
          <p14:tracePt t="2407" x="4464050" y="2355850"/>
          <p14:tracePt t="2416" x="4425950" y="2355850"/>
          <p14:tracePt t="2423" x="4370388" y="2355850"/>
          <p14:tracePt t="2428" x="4294188" y="2355850"/>
          <p14:tracePt t="2436" x="4237038" y="2355850"/>
          <p14:tracePt t="2439" x="4179888" y="2365375"/>
          <p14:tracePt t="2443" x="4162425" y="2365375"/>
          <p14:tracePt t="2452" x="4114800" y="2374900"/>
          <p14:tracePt t="2459" x="4105275" y="2374900"/>
          <p14:tracePt t="2547" x="4095750" y="2374900"/>
          <p14:tracePt t="2564" x="4086225" y="2365375"/>
          <p14:tracePt t="2572" x="4086225" y="2346325"/>
          <p14:tracePt t="2580" x="4076700" y="2327275"/>
          <p14:tracePt t="2595" x="4067175" y="2308225"/>
          <p14:tracePt t="2604" x="4067175" y="2298700"/>
          <p14:tracePt t="2824" x="4105275" y="2298700"/>
          <p14:tracePt t="2831" x="4143375" y="2298700"/>
          <p14:tracePt t="2839" x="4189413" y="2298700"/>
          <p14:tracePt t="2847" x="4246563" y="2298700"/>
          <p14:tracePt t="2860" x="4322763" y="2308225"/>
          <p14:tracePt t="2869" x="4389438" y="2327275"/>
          <p14:tracePt t="2876" x="4416425" y="2336800"/>
          <p14:tracePt t="2885" x="4473575" y="2346325"/>
          <p14:tracePt t="2891" x="4559300" y="2374900"/>
          <p14:tracePt t="2900" x="4633913" y="2401888"/>
          <p14:tracePt t="2907" x="4738688" y="2430463"/>
          <p14:tracePt t="2915" x="4824413" y="2459038"/>
          <p14:tracePt t="2923" x="4899025" y="2487613"/>
          <p14:tracePt t="2931" x="4984750" y="2516188"/>
          <p14:tracePt t="2935" x="5041900" y="2525713"/>
          <p14:tracePt t="2947" x="5106988" y="2535238"/>
          <p14:tracePt t="2955" x="5126038" y="2535238"/>
          <p14:tracePt t="2963" x="5145088" y="2535238"/>
          <p14:tracePt t="2988" x="5154613" y="2535238"/>
          <p14:tracePt t="3016" x="5164138" y="2535238"/>
          <p14:tracePt t="3023" x="5192713" y="2516188"/>
          <p14:tracePt t="3048" x="5221288" y="2506663"/>
          <p14:tracePt t="3055" x="5259388" y="2497138"/>
          <p14:tracePt t="3063" x="5287963" y="2487613"/>
          <p14:tracePt t="3071" x="5314950" y="2487613"/>
          <p14:tracePt t="3079" x="5343525" y="2478088"/>
          <p14:tracePt t="3087" x="5372100" y="2468563"/>
          <p14:tracePt t="3103" x="5391150" y="2459038"/>
          <p14:tracePt t="3136" x="5410200" y="2459038"/>
          <p14:tracePt t="3143" x="5457825" y="2459038"/>
          <p14:tracePt t="3159" x="5495925" y="2459038"/>
          <p14:tracePt t="3168" x="5551488" y="2459038"/>
          <p14:tracePt t="3175" x="5608638" y="2459038"/>
          <p14:tracePt t="3183" x="5694363" y="2459038"/>
          <p14:tracePt t="3191" x="5751513" y="2478088"/>
          <p14:tracePt t="3199" x="5797550" y="2487613"/>
          <p14:tracePt t="3207" x="5826125" y="2487613"/>
          <p14:tracePt t="3215" x="5854700" y="2487613"/>
          <p14:tracePt t="3728" x="5873750" y="2487613"/>
          <p14:tracePt t="3739" x="5883275" y="2487613"/>
          <p14:tracePt t="3747" x="5902325" y="2497138"/>
          <p14:tracePt t="4360" x="5902325" y="2516188"/>
          <p14:tracePt t="4376" x="5892800" y="2516188"/>
          <p14:tracePt t="4384" x="5854700" y="2535238"/>
          <p14:tracePt t="4389" x="5807075" y="2544763"/>
          <p14:tracePt t="4392" x="5778500" y="2554288"/>
          <p14:tracePt t="4400" x="5751513" y="2563813"/>
          <p14:tracePt t="4408" x="5732463" y="2563813"/>
          <p14:tracePt t="4416" x="5713413" y="2573338"/>
          <p14:tracePt t="4424" x="5694363" y="2573338"/>
          <p14:tracePt t="4432" x="5684838" y="2573338"/>
          <p14:tracePt t="4439" x="5665788" y="2573338"/>
          <p14:tracePt t="4452" x="5656263" y="2573338"/>
          <p14:tracePt t="4485" x="5646738" y="2573338"/>
          <p14:tracePt t="4491" x="5637213" y="2573338"/>
          <p14:tracePt t="4499" x="5589588" y="2544763"/>
          <p14:tracePt t="4507" x="5580063" y="2544763"/>
          <p14:tracePt t="4511" x="5541963" y="2516188"/>
          <p14:tracePt t="4523" x="5524500" y="2516188"/>
          <p14:tracePt t="4531" x="5476875" y="2506663"/>
          <p14:tracePt t="4539" x="5448300" y="2497138"/>
          <p14:tracePt t="4547" x="5419725" y="2487613"/>
          <p14:tracePt t="4555" x="5381625" y="2487613"/>
          <p14:tracePt t="4563" x="5362575" y="2487613"/>
          <p14:tracePt t="4955" x="5334000" y="2487613"/>
          <p14:tracePt t="5008" x="5324475" y="2478088"/>
          <p14:tracePt t="5012" x="5297488" y="2459038"/>
          <p14:tracePt t="5027" x="5268913" y="2449513"/>
          <p14:tracePt t="5035" x="5268913" y="2439988"/>
          <p14:tracePt t="5043" x="5259388" y="2430463"/>
          <p14:tracePt t="5131" x="5249863" y="2430463"/>
          <p14:tracePt t="5180" x="5240338" y="2430463"/>
          <p14:tracePt t="5244" x="5230813" y="2430463"/>
          <p14:tracePt t="5251" x="5211763" y="2430463"/>
          <p14:tracePt t="5259" x="5192713" y="2430463"/>
          <p14:tracePt t="5268" x="5173663" y="2430463"/>
          <p14:tracePt t="5275" x="5164138" y="2430463"/>
          <p14:tracePt t="5285" x="5126038" y="2430463"/>
          <p14:tracePt t="5291" x="5106988" y="2430463"/>
          <p14:tracePt t="5307" x="5087938" y="2430463"/>
          <p14:tracePt t="5491" x="5097463" y="2430463"/>
          <p14:tracePt t="5499" x="5154613" y="2430463"/>
          <p14:tracePt t="5507" x="5221288" y="2430463"/>
          <p14:tracePt t="5515" x="5259388" y="2430463"/>
          <p14:tracePt t="5523" x="5314950" y="2420938"/>
          <p14:tracePt t="5531" x="5362575" y="2420938"/>
          <p14:tracePt t="5539" x="5381625" y="2420938"/>
          <p14:tracePt t="5547" x="5400675" y="2420938"/>
          <p14:tracePt t="5579" x="5419725" y="2411413"/>
          <p14:tracePt t="5731" x="5429250" y="2411413"/>
          <p14:tracePt t="5747" x="5467350" y="2411413"/>
          <p14:tracePt t="5755" x="5495925" y="2411413"/>
          <p14:tracePt t="5763" x="5514975" y="2411413"/>
          <p14:tracePt t="5771" x="5551488" y="2411413"/>
          <p14:tracePt t="5779" x="5589588" y="2411413"/>
          <p14:tracePt t="5788" x="5599113" y="2411413"/>
          <p14:tracePt t="5795" x="5618163" y="2411413"/>
          <p14:tracePt t="5811" x="5627688" y="2411413"/>
          <p14:tracePt t="5892" x="5637213" y="2411413"/>
          <p14:tracePt t="5940" x="5646738" y="2411413"/>
          <p14:tracePt t="5948" x="5665788" y="2411413"/>
          <p14:tracePt t="5964" x="5675313" y="2411413"/>
          <p14:tracePt t="5972" x="5684838" y="2411413"/>
          <p14:tracePt t="5980" x="5722938" y="2411413"/>
          <p14:tracePt t="5988" x="5741988" y="2411413"/>
          <p14:tracePt t="5991" x="5768975" y="2411413"/>
          <p14:tracePt t="6000" x="5807075" y="2411413"/>
          <p14:tracePt t="6007" x="5854700" y="2430463"/>
          <p14:tracePt t="6015" x="5892800" y="2430463"/>
          <p14:tracePt t="6023" x="5940425" y="2430463"/>
          <p14:tracePt t="6031" x="5969000" y="2439988"/>
          <p14:tracePt t="6039" x="5995988" y="2439988"/>
          <p14:tracePt t="6047" x="6015038" y="2449513"/>
          <p14:tracePt t="6055" x="6034088" y="2449513"/>
          <p14:tracePt t="6063" x="6053138" y="2459038"/>
          <p14:tracePt t="6379" x="6091238" y="2459038"/>
          <p14:tracePt t="6397" x="6110288" y="2459038"/>
          <p14:tracePt t="6401" x="6129338" y="2459038"/>
          <p14:tracePt t="6409" x="6138863" y="2459038"/>
          <p14:tracePt t="6416" x="6148388" y="2459038"/>
          <p14:tracePt t="6424" x="6167438" y="2459038"/>
          <p14:tracePt t="6548" x="6176963" y="2459038"/>
          <p14:tracePt t="6581" x="6186488" y="2459038"/>
          <p14:tracePt t="6591" x="6223000" y="2459038"/>
          <p14:tracePt t="6597" x="6289675" y="2459038"/>
          <p14:tracePt t="6605" x="6337300" y="2459038"/>
          <p14:tracePt t="6612" x="6365875" y="2459038"/>
          <p14:tracePt t="6620" x="6423025" y="2459038"/>
          <p14:tracePt t="6623" x="6478588" y="2468563"/>
          <p14:tracePt t="6631" x="6564313" y="2478088"/>
          <p14:tracePt t="6639" x="6621463" y="2478088"/>
          <p14:tracePt t="6647" x="6677025" y="2497138"/>
          <p14:tracePt t="6655" x="6724650" y="2497138"/>
          <p14:tracePt t="6663" x="6734175" y="2497138"/>
          <p14:tracePt t="6827" x="6743700" y="2497138"/>
          <p14:tracePt t="6835" x="6762750" y="2497138"/>
          <p14:tracePt t="6843" x="6800850" y="2497138"/>
          <p14:tracePt t="6852" x="6848475" y="2497138"/>
          <p14:tracePt t="6859" x="6886575" y="2497138"/>
          <p14:tracePt t="6868" x="6961188" y="2487613"/>
          <p14:tracePt t="6875" x="7018338" y="2487613"/>
          <p14:tracePt t="6884" x="7094538" y="2487613"/>
          <p14:tracePt t="6891" x="7169150" y="2487613"/>
          <p14:tracePt t="6900" x="7197725" y="2487613"/>
          <p14:tracePt t="6907" x="7235825" y="2487613"/>
          <p14:tracePt t="6915" x="7245350" y="2487613"/>
          <p14:tracePt t="6939" x="7245350" y="2478088"/>
          <p14:tracePt t="7801" x="7264400" y="2478088"/>
          <p14:tracePt t="7819" x="7292975" y="2478088"/>
          <p14:tracePt t="7823" x="7331075" y="2478088"/>
          <p14:tracePt t="7827" x="7396163" y="2478088"/>
          <p14:tracePt t="7831" x="7481888" y="2487613"/>
          <p14:tracePt t="7835" x="7491413" y="2497138"/>
          <p14:tracePt t="7863" x="7500938" y="2525713"/>
          <p14:tracePt t="7879" x="7500938" y="2535238"/>
          <p14:tracePt t="7887" x="7500938" y="2544763"/>
          <p14:tracePt t="7927" x="7500938" y="2554288"/>
          <p14:tracePt t="7935" x="7500938" y="2563813"/>
          <p14:tracePt t="7963" x="7500938" y="2592388"/>
          <p14:tracePt t="7971" x="7510463" y="2601913"/>
          <p14:tracePt t="7979" x="7510463" y="2611438"/>
          <p14:tracePt t="7987" x="7510463" y="2620963"/>
          <p14:tracePt t="7995" x="7510463" y="2647950"/>
          <p14:tracePt t="8004" x="7510463" y="2686050"/>
          <p14:tracePt t="8011" x="7510463" y="2714625"/>
          <p14:tracePt t="8015" x="7510463" y="2752725"/>
          <p14:tracePt t="8023" x="7500938" y="2809875"/>
          <p14:tracePt t="8031" x="7491413" y="2857500"/>
          <p14:tracePt t="8039" x="7472363" y="2913063"/>
          <p14:tracePt t="8047" x="7443788" y="2998788"/>
          <p14:tracePt t="8055" x="7434263" y="3055938"/>
          <p14:tracePt t="8063" x="7434263" y="3130550"/>
          <p14:tracePt t="8071" x="7434263" y="3168650"/>
          <p14:tracePt t="8079" x="7424738" y="3225800"/>
          <p14:tracePt t="8087" x="7415213" y="3282950"/>
          <p14:tracePt t="8095" x="7415213" y="3357563"/>
          <p14:tracePt t="8103" x="7396163" y="3443288"/>
          <p14:tracePt t="8111" x="7396163" y="3500438"/>
          <p14:tracePt t="8119" x="7386638" y="3529013"/>
          <p14:tracePt t="8127" x="7377113" y="3565525"/>
          <p14:tracePt t="8235" x="7367588" y="3565525"/>
          <p14:tracePt t="8251" x="7358063" y="3565525"/>
          <p14:tracePt t="8259" x="7321550" y="3565525"/>
          <p14:tracePt t="8268" x="7264400" y="3556000"/>
          <p14:tracePt t="8275" x="7226300" y="3546475"/>
          <p14:tracePt t="8283" x="7159625" y="3546475"/>
          <p14:tracePt t="8287" x="7046913" y="3538538"/>
          <p14:tracePt t="8299" x="6904038" y="3519488"/>
          <p14:tracePt t="8307" x="6734175" y="3500438"/>
          <p14:tracePt t="8315" x="6564313" y="3490913"/>
          <p14:tracePt t="8323" x="6375400" y="3471863"/>
          <p14:tracePt t="8331" x="6205538" y="3452813"/>
          <p14:tracePt t="8339" x="6053138" y="3443288"/>
          <p14:tracePt t="8347" x="5902325" y="3443288"/>
          <p14:tracePt t="8355" x="5751513" y="3424238"/>
          <p14:tracePt t="8363" x="5637213" y="3414713"/>
          <p14:tracePt t="8371" x="5541963" y="3395663"/>
          <p14:tracePt t="8379" x="5457825" y="3386138"/>
          <p14:tracePt t="8387" x="5429250" y="3386138"/>
          <p14:tracePt t="8395" x="5410200" y="3386138"/>
          <p14:tracePt t="8403" x="5400675" y="3386138"/>
          <p14:tracePt t="8451" x="5391150" y="3386138"/>
          <p14:tracePt t="8468" x="5362575" y="3386138"/>
          <p14:tracePt t="8475" x="5305425" y="3386138"/>
          <p14:tracePt t="8484" x="5268913" y="3386138"/>
          <p14:tracePt t="8491" x="5192713" y="3386138"/>
          <p14:tracePt t="8495" x="5116513" y="3386138"/>
          <p14:tracePt t="8499" x="5041900" y="3386138"/>
          <p14:tracePt t="8511" x="5013325" y="3386138"/>
          <p14:tracePt t="8519" x="4956175" y="3386138"/>
          <p14:tracePt t="8527" x="4860925" y="3386138"/>
          <p14:tracePt t="8535" x="4776788" y="3405188"/>
          <p14:tracePt t="8543" x="4700588" y="3414713"/>
          <p14:tracePt t="8551" x="4597400" y="3443288"/>
          <p14:tracePt t="8559" x="4521200" y="3452813"/>
          <p14:tracePt t="8569" x="4454525" y="3471863"/>
          <p14:tracePt t="8575" x="4425950" y="3471863"/>
          <p14:tracePt t="8583" x="4389438" y="3471863"/>
          <p14:tracePt t="8591" x="4370388" y="3471863"/>
          <p14:tracePt t="8607" x="4360863" y="3471863"/>
          <p14:tracePt t="8615" x="4341813" y="3471863"/>
          <p14:tracePt t="8623" x="4322763" y="3452813"/>
          <p14:tracePt t="8631" x="4313238" y="3433763"/>
          <p14:tracePt t="8639" x="4294188" y="3414713"/>
          <p14:tracePt t="8643" x="4284663" y="3386138"/>
          <p14:tracePt t="8659" x="4275138" y="3386138"/>
          <p14:tracePt t="8669" x="4275138" y="3376613"/>
          <p14:tracePt t="8676" x="4265613" y="3367088"/>
          <p14:tracePt t="8691" x="4256088" y="3357563"/>
          <p14:tracePt t="8765" x="4256088" y="3348038"/>
          <p14:tracePt t="8781" x="4256088" y="3328988"/>
          <p14:tracePt t="8796" x="4256088" y="3302000"/>
          <p14:tracePt t="8804" x="4256088" y="3263900"/>
          <p14:tracePt t="8807" x="4265613" y="3244850"/>
          <p14:tracePt t="8818" x="4275138" y="3225800"/>
          <p14:tracePt t="8823" x="4303713" y="3197225"/>
          <p14:tracePt t="8839" x="4313238" y="3178175"/>
          <p14:tracePt t="8859" x="4313238" y="3168650"/>
          <p14:tracePt t="8868" x="4313238" y="3159125"/>
          <p14:tracePt t="8875" x="4313238" y="3149600"/>
          <p14:tracePt t="9067" x="4322763" y="3140075"/>
          <p14:tracePt t="9091" x="4341813" y="3140075"/>
          <p14:tracePt t="9095" x="4398963" y="3159125"/>
          <p14:tracePt t="9099" x="4445000" y="3168650"/>
          <p14:tracePt t="9111" x="4511675" y="3197225"/>
          <p14:tracePt t="9139" x="4549775" y="3206750"/>
          <p14:tracePt t="9147" x="4633913" y="3235325"/>
          <p14:tracePt t="9152" x="4710113" y="3235325"/>
          <p14:tracePt t="9159" x="4748213" y="3244850"/>
          <p14:tracePt t="9168" x="4805363" y="3244850"/>
          <p14:tracePt t="9171" x="4833938" y="3244850"/>
          <p14:tracePt t="9175" x="4843463" y="3244850"/>
          <p14:tracePt t="9236" x="4852988" y="3244850"/>
          <p14:tracePt t="9244" x="4860925" y="3244850"/>
          <p14:tracePt t="9256" x="4870450" y="3244850"/>
          <p14:tracePt t="9268" x="4879975" y="3235325"/>
          <p14:tracePt t="9275" x="4899025" y="3225800"/>
          <p14:tracePt t="9284" x="4908550" y="3225800"/>
          <p14:tracePt t="9291" x="4918075" y="3206750"/>
          <p14:tracePt t="9299" x="4937125" y="3206750"/>
          <p14:tracePt t="9315" x="4975225" y="3197225"/>
          <p14:tracePt t="9451" x="4994275" y="3197225"/>
          <p14:tracePt t="9459" x="5013325" y="3197225"/>
          <p14:tracePt t="9484" x="5022850" y="3197225"/>
          <p14:tracePt t="9868" x="5051425" y="3197225"/>
          <p14:tracePt t="9883" x="5126038" y="3197225"/>
          <p14:tracePt t="9891" x="5240338" y="3197225"/>
          <p14:tracePt t="9899" x="5334000" y="3197225"/>
          <p14:tracePt t="9907" x="5429250" y="3197225"/>
          <p14:tracePt t="9915" x="5438775" y="3197225"/>
          <p14:tracePt t="9936" x="5457825" y="3197225"/>
          <p14:tracePt t="10411" x="5467350" y="3187700"/>
          <p14:tracePt t="10780" x="5467350" y="3178175"/>
          <p14:tracePt t="11131" x="5495925" y="3168650"/>
          <p14:tracePt t="11139" x="5524500" y="3168650"/>
          <p14:tracePt t="11147" x="5561013" y="3168650"/>
          <p14:tracePt t="11155" x="5599113" y="3168650"/>
          <p14:tracePt t="11163" x="5627688" y="3168650"/>
          <p14:tracePt t="11169" x="5646738" y="3168650"/>
          <p14:tracePt t="11179" x="5675313" y="3168650"/>
          <p14:tracePt t="11187" x="5684838" y="3159125"/>
          <p14:tracePt t="11301" x="5694363" y="3149600"/>
          <p14:tracePt t="11320" x="5722938" y="3140075"/>
          <p14:tracePt t="11331" x="5751513" y="3140075"/>
          <p14:tracePt t="11339" x="5768975" y="3140075"/>
          <p14:tracePt t="11347" x="5816600" y="3140075"/>
          <p14:tracePt t="11355" x="5835650" y="3140075"/>
          <p14:tracePt t="11363" x="5864225" y="3140075"/>
          <p14:tracePt t="11371" x="5873750" y="3130550"/>
          <p14:tracePt t="11980" x="5883275" y="3130550"/>
          <p14:tracePt t="12135" x="5892800" y="3130550"/>
          <p14:tracePt t="12143" x="5911850" y="3130550"/>
          <p14:tracePt t="12159" x="5921375" y="3130550"/>
          <p14:tracePt t="12171" x="5949950" y="3130550"/>
          <p14:tracePt t="12179" x="5978525" y="3130550"/>
          <p14:tracePt t="12188" x="6005513" y="3130550"/>
          <p14:tracePt t="12195" x="6062663" y="3130550"/>
          <p14:tracePt t="12199" x="6100763" y="3149600"/>
          <p14:tracePt t="12211" x="6138863" y="3159125"/>
          <p14:tracePt t="12219" x="6157913" y="3159125"/>
          <p14:tracePt t="12227" x="6176963" y="3168650"/>
          <p14:tracePt t="12236" x="6186488" y="3178175"/>
          <p14:tracePt t="12243" x="6196013" y="3178175"/>
          <p14:tracePt t="12293" x="6213475" y="3178175"/>
          <p14:tracePt t="12305" x="6223000" y="3178175"/>
          <p14:tracePt t="12313" x="6251575" y="3178175"/>
          <p14:tracePt t="12323" x="6280150" y="3168650"/>
          <p14:tracePt t="12329" x="6318250" y="3168650"/>
          <p14:tracePt t="12337" x="6375400" y="3149600"/>
          <p14:tracePt t="12344" x="6413500" y="3149600"/>
          <p14:tracePt t="12353" x="6440488" y="3149600"/>
          <p14:tracePt t="12359" x="6450013" y="3149600"/>
          <p14:tracePt t="12667" x="6469063" y="3149600"/>
          <p14:tracePt t="12675" x="6469063" y="3140075"/>
          <p14:tracePt t="12683" x="6478588" y="3140075"/>
          <p14:tracePt t="12699" x="6488113" y="3140075"/>
          <p14:tracePt t="12716" x="6497638" y="3130550"/>
          <p14:tracePt t="12723" x="6516688" y="3130550"/>
          <p14:tracePt t="12795" x="6535738" y="3130550"/>
          <p14:tracePt t="12807" x="6554788" y="3130550"/>
          <p14:tracePt t="12811" x="6592888" y="3130550"/>
          <p14:tracePt t="12819" x="6611938" y="3130550"/>
          <p14:tracePt t="12827" x="6640513" y="3130550"/>
          <p14:tracePt t="12836" x="6667500" y="3130550"/>
          <p14:tracePt t="12843" x="6734175" y="3130550"/>
          <p14:tracePt t="12852" x="6772275" y="3140075"/>
          <p14:tracePt t="12859" x="6791325" y="3140075"/>
          <p14:tracePt t="12863" x="6838950" y="3149600"/>
          <p14:tracePt t="13083" x="6867525" y="3149600"/>
          <p14:tracePt t="13099" x="6886575" y="3149600"/>
          <p14:tracePt t="13103" x="6913563" y="3149600"/>
          <p14:tracePt t="13107" x="6970713" y="3149600"/>
          <p14:tracePt t="13111" x="6999288" y="3149600"/>
          <p14:tracePt t="13115" x="7046913" y="3149600"/>
          <p14:tracePt t="13123" x="7075488" y="3149600"/>
          <p14:tracePt t="13131" x="7094538" y="3149600"/>
          <p14:tracePt t="13139" x="7112000" y="3149600"/>
          <p14:tracePt t="13147" x="7121525" y="3149600"/>
          <p14:tracePt t="13288" x="7140575" y="3140075"/>
          <p14:tracePt t="13295" x="7159625" y="3140075"/>
          <p14:tracePt t="13311" x="7197725" y="3130550"/>
          <p14:tracePt t="13319" x="7226300" y="3130550"/>
          <p14:tracePt t="13323" x="7245350" y="3130550"/>
          <p14:tracePt t="13335" x="7273925" y="3130550"/>
          <p14:tracePt t="13564" x="7264400" y="3121025"/>
          <p14:tracePt t="13576" x="7216775" y="3121025"/>
          <p14:tracePt t="13580" x="7159625" y="3121025"/>
          <p14:tracePt t="13584" x="7085013" y="3121025"/>
          <p14:tracePt t="13588" x="7008813" y="3121025"/>
          <p14:tracePt t="13595" x="6951663" y="3121025"/>
          <p14:tracePt t="13604" x="6904038" y="3121025"/>
          <p14:tracePt t="13611" x="6848475" y="3121025"/>
          <p14:tracePt t="13623" x="6753225" y="3149600"/>
          <p14:tracePt t="13631" x="6611938" y="3187700"/>
          <p14:tracePt t="13635" x="6478588" y="3216275"/>
          <p14:tracePt t="13639" x="6346825" y="3263900"/>
          <p14:tracePt t="13647" x="6186488" y="3311525"/>
          <p14:tracePt t="13655" x="6072188" y="3338513"/>
          <p14:tracePt t="13663" x="5969000" y="3348038"/>
          <p14:tracePt t="13671" x="5892800" y="3367088"/>
          <p14:tracePt t="13679" x="5816600" y="3376613"/>
          <p14:tracePt t="13695" x="5778500" y="3376613"/>
          <p14:tracePt t="13699" x="5751513" y="3386138"/>
          <p14:tracePt t="13707" x="5732463" y="3386138"/>
          <p14:tracePt t="13715" x="5703888" y="3386138"/>
          <p14:tracePt t="13723" x="5684838" y="3386138"/>
          <p14:tracePt t="13731" x="5656263" y="3386138"/>
          <p14:tracePt t="13739" x="5599113" y="3386138"/>
          <p14:tracePt t="13747" x="5580063" y="3386138"/>
          <p14:tracePt t="13755" x="5551488" y="3386138"/>
          <p14:tracePt t="13759" x="5495925" y="3386138"/>
          <p14:tracePt t="13763" x="5419725" y="3386138"/>
          <p14:tracePt t="13771" x="5353050" y="3386138"/>
          <p14:tracePt t="13795" x="5297488" y="3386138"/>
          <p14:tracePt t="13804" x="5268913" y="3386138"/>
          <p14:tracePt t="13807" x="5230813" y="3386138"/>
          <p14:tracePt t="13816" x="5183188" y="3395663"/>
          <p14:tracePt t="13823" x="5154613" y="3395663"/>
          <p14:tracePt t="13827" x="5145088" y="3395663"/>
          <p14:tracePt t="13832" x="5106988" y="3405188"/>
          <p14:tracePt t="13839" x="5097463" y="3405188"/>
          <p14:tracePt t="13848" x="5080000" y="3405188"/>
          <p14:tracePt t="13856" x="5041900" y="3405188"/>
          <p14:tracePt t="13863" x="4994275" y="3405188"/>
          <p14:tracePt t="13871" x="4927600" y="3405188"/>
          <p14:tracePt t="13879" x="4852988" y="3405188"/>
          <p14:tracePt t="13888" x="4814888" y="3405188"/>
          <p14:tracePt t="13892" x="4757738" y="3405188"/>
          <p14:tracePt t="13900" x="4681538" y="3405188"/>
          <p14:tracePt t="13907" x="4606925" y="3405188"/>
          <p14:tracePt t="13915" x="4549775" y="3405188"/>
          <p14:tracePt t="13923" x="4521200" y="3414713"/>
          <p14:tracePt t="13931" x="4511675" y="3414713"/>
          <p14:tracePt t="13939" x="4502150" y="3414713"/>
          <p14:tracePt t="14068" x="4492625" y="3414713"/>
          <p14:tracePt t="14075" x="4483100" y="3414713"/>
          <p14:tracePt t="14091" x="4464050" y="3414713"/>
          <p14:tracePt t="14107" x="4445000" y="3414713"/>
          <p14:tracePt t="14123" x="4435475" y="3414713"/>
          <p14:tracePt t="14131" x="4425950" y="3405188"/>
          <p14:tracePt t="14188" x="4425950" y="3395663"/>
          <p14:tracePt t="14197" x="4425950" y="3386138"/>
          <p14:tracePt t="14212" x="4425950" y="3376613"/>
          <p14:tracePt t="14219" x="4435475" y="3357563"/>
          <p14:tracePt t="14227" x="4454525" y="3338513"/>
          <p14:tracePt t="14243" x="4454525" y="3328988"/>
          <p14:tracePt t="14252" x="4464050" y="3311525"/>
          <p14:tracePt t="14269" x="4473575" y="3311525"/>
          <p14:tracePt t="14403" x="4483100" y="3302000"/>
          <p14:tracePt t="14411" x="4492625" y="3282950"/>
          <p14:tracePt t="14419" x="4502150" y="3273425"/>
          <p14:tracePt t="14427" x="4511675" y="3263900"/>
          <p14:tracePt t="14435" x="4530725" y="3254375"/>
          <p14:tracePt t="14439" x="4549775" y="3244850"/>
          <p14:tracePt t="14452" x="4568825" y="3235325"/>
          <p14:tracePt t="14459" x="4587875" y="3225800"/>
          <p14:tracePt t="15371" x="4578350" y="3225800"/>
          <p14:tracePt t="15547" x="4587875" y="3225800"/>
          <p14:tracePt t="15559" x="4597400" y="3225800"/>
          <p14:tracePt t="15568" x="4616450" y="3216275"/>
          <p14:tracePt t="15575" x="4643438" y="3216275"/>
          <p14:tracePt t="15583" x="4672013" y="3216275"/>
          <p14:tracePt t="15591" x="4719638" y="3216275"/>
          <p14:tracePt t="15599" x="4757738" y="3216275"/>
          <p14:tracePt t="15607" x="4805363" y="3216275"/>
          <p14:tracePt t="15616" x="4833938" y="3216275"/>
          <p14:tracePt t="15623" x="4879975" y="3216275"/>
          <p14:tracePt t="15636" x="4918075" y="3216275"/>
          <p14:tracePt t="15643" x="4946650" y="3216275"/>
          <p14:tracePt t="15652" x="4975225" y="3235325"/>
          <p14:tracePt t="15739" x="4994275" y="3235325"/>
          <p14:tracePt t="15755" x="5070475" y="3235325"/>
          <p14:tracePt t="15763" x="5097463" y="3244850"/>
          <p14:tracePt t="15767" x="5145088" y="3263900"/>
          <p14:tracePt t="15775" x="5173663" y="3273425"/>
          <p14:tracePt t="15783" x="5202238" y="3282950"/>
          <p14:tracePt t="17096" x="5211763" y="3282950"/>
          <p14:tracePt t="17163" x="5221288" y="3282950"/>
          <p14:tracePt t="17171" x="5230813" y="3282950"/>
          <p14:tracePt t="17179" x="5249863" y="3282950"/>
          <p14:tracePt t="17188" x="5259388" y="3282950"/>
          <p14:tracePt t="17196" x="5278438" y="3282950"/>
          <p14:tracePt t="17204" x="5297488" y="3282950"/>
          <p14:tracePt t="17211" x="5305425" y="3282950"/>
          <p14:tracePt t="17220" x="5314950" y="3282950"/>
          <p14:tracePt t="17291" x="5334000" y="3282950"/>
          <p14:tracePt t="17303" x="5343525" y="3282950"/>
          <p14:tracePt t="17311" x="5381625" y="3282950"/>
          <p14:tracePt t="17320" x="5410200" y="3282950"/>
          <p14:tracePt t="17327" x="5419725" y="3282950"/>
          <p14:tracePt t="17336" x="5448300" y="3282950"/>
          <p14:tracePt t="17353" x="5467350" y="3282950"/>
          <p14:tracePt t="17495" x="5476875" y="3282950"/>
          <p14:tracePt t="17503" x="5486400" y="3282950"/>
          <p14:tracePt t="17572" x="5495925" y="3282950"/>
          <p14:tracePt t="17604" x="5505450" y="3273425"/>
          <p14:tracePt t="17623" x="5514975" y="3263900"/>
          <p14:tracePt t="17643" x="5532438" y="3263900"/>
          <p14:tracePt t="17652" x="5541963" y="3263900"/>
          <p14:tracePt t="17659" x="5561013" y="3263900"/>
          <p14:tracePt t="17669" x="5570538" y="3254375"/>
          <p14:tracePt t="17883" x="5580063" y="3244850"/>
          <p14:tracePt t="18099" x="5589588" y="3244850"/>
          <p14:tracePt t="18107" x="5627688" y="3235325"/>
          <p14:tracePt t="18131" x="5637213" y="3235325"/>
          <p14:tracePt t="18197" x="5646738" y="3235325"/>
          <p14:tracePt t="18219" x="5656263" y="3235325"/>
          <p14:tracePt t="18235" x="5675313" y="3235325"/>
          <p14:tracePt t="18243" x="5713413" y="3235325"/>
          <p14:tracePt t="18252" x="5741988" y="3235325"/>
          <p14:tracePt t="18259" x="5778500" y="3235325"/>
          <p14:tracePt t="18268" x="5816600" y="3235325"/>
          <p14:tracePt t="18275" x="5835650" y="3235325"/>
          <p14:tracePt t="18283" x="5854700" y="3235325"/>
          <p14:tracePt t="18291" x="5873750" y="3235325"/>
          <p14:tracePt t="18299" x="5883275" y="3235325"/>
          <p14:tracePt t="18389" x="5892800" y="3235325"/>
          <p14:tracePt t="18397" x="5902325" y="3235325"/>
          <p14:tracePt t="18404" x="5978525" y="3235325"/>
          <p14:tracePt t="18411" x="6005513" y="3235325"/>
          <p14:tracePt t="18420" x="6081713" y="3244850"/>
          <p14:tracePt t="18427" x="6138863" y="3254375"/>
          <p14:tracePt t="18436" x="6223000" y="3254375"/>
          <p14:tracePt t="18443" x="6280150" y="3263900"/>
          <p14:tracePt t="18447" x="6308725" y="3263900"/>
          <p14:tracePt t="18459" x="6318250" y="3263900"/>
          <p14:tracePt t="18475" x="6327775" y="3273425"/>
          <p14:tracePt t="19111" x="6346825" y="3273425"/>
          <p14:tracePt t="19123" x="6365875" y="3273425"/>
          <p14:tracePt t="19128" x="6384925" y="3273425"/>
          <p14:tracePt t="19139" x="6403975" y="3273425"/>
          <p14:tracePt t="19141" x="6432550" y="3273425"/>
          <p14:tracePt t="19148" x="6459538" y="3273425"/>
          <p14:tracePt t="19155" x="6488113" y="3273425"/>
          <p14:tracePt t="19160" x="6507163" y="3273425"/>
          <p14:tracePt t="19164" x="6526213" y="3273425"/>
          <p14:tracePt t="19170" x="6545263" y="3273425"/>
          <p14:tracePt t="19176" x="6554788" y="3273425"/>
          <p14:tracePt t="19184" x="6564313" y="3273425"/>
          <p14:tracePt t="19259" x="6573838" y="3273425"/>
          <p14:tracePt t="19268" x="6592888" y="3263900"/>
          <p14:tracePt t="19275" x="6611938" y="3254375"/>
          <p14:tracePt t="19283" x="6621463" y="3244850"/>
          <p14:tracePt t="19291" x="6630988" y="3244850"/>
          <p14:tracePt t="19299" x="6659563" y="3244850"/>
          <p14:tracePt t="19307" x="6667500" y="3244850"/>
          <p14:tracePt t="19315" x="6696075" y="3235325"/>
          <p14:tracePt t="19319" x="6715125" y="3225800"/>
          <p14:tracePt t="19435" x="6696075" y="3225800"/>
          <p14:tracePt t="19443" x="6667500" y="3225800"/>
          <p14:tracePt t="19452" x="6640513" y="3225800"/>
          <p14:tracePt t="19455" x="6573838" y="3235325"/>
          <p14:tracePt t="19463" x="6545263" y="3235325"/>
          <p14:tracePt t="19471" x="6488113" y="3244850"/>
          <p14:tracePt t="19479" x="6394450" y="3263900"/>
          <p14:tracePt t="19487" x="6270625" y="3273425"/>
          <p14:tracePt t="19495" x="6119813" y="3292475"/>
          <p14:tracePt t="19504" x="5949950" y="3302000"/>
          <p14:tracePt t="19507" x="5741988" y="3319463"/>
          <p14:tracePt t="19523" x="5570538" y="3319463"/>
          <p14:tracePt t="19531" x="5381625" y="3338513"/>
          <p14:tracePt t="19539" x="5211763" y="3348038"/>
          <p14:tracePt t="19547" x="5041900" y="3386138"/>
          <p14:tracePt t="19555" x="4908550" y="3414713"/>
          <p14:tracePt t="19563" x="4776788" y="3443288"/>
          <p14:tracePt t="19571" x="4672013" y="3490913"/>
          <p14:tracePt t="19579" x="4587875" y="3519488"/>
          <p14:tracePt t="19583" x="4568825" y="3538538"/>
          <p14:tracePt t="19595" x="4521200" y="3556000"/>
          <p14:tracePt t="19603" x="4502150" y="3565525"/>
          <p14:tracePt t="19611" x="4483100" y="3565525"/>
          <p14:tracePt t="19620" x="4473575" y="3565525"/>
          <p14:tracePt t="19627" x="4464050" y="3575050"/>
          <p14:tracePt t="19635" x="4454525" y="3575050"/>
          <p14:tracePt t="19643" x="4435475" y="3575050"/>
          <p14:tracePt t="19647" x="4406900" y="3575050"/>
          <p14:tracePt t="19655" x="4351338" y="3575050"/>
          <p14:tracePt t="19663" x="4294188" y="3575050"/>
          <p14:tracePt t="19671" x="4227513" y="3575050"/>
          <p14:tracePt t="19679" x="4189413" y="3575050"/>
          <p14:tracePt t="19687" x="4171950" y="3575050"/>
          <p14:tracePt t="19695" x="4162425" y="3575050"/>
          <p14:tracePt t="19813" x="4152900" y="3575050"/>
          <p14:tracePt t="19828" x="4171950" y="3565525"/>
          <p14:tracePt t="19836" x="4198938" y="3546475"/>
          <p14:tracePt t="19853" x="4237038" y="3529013"/>
          <p14:tracePt t="19860" x="4265613" y="3519488"/>
          <p14:tracePt t="19868" x="4284663" y="3490913"/>
          <p14:tracePt t="19875" x="4303713" y="3481388"/>
          <p14:tracePt t="19883" x="4322763" y="3471863"/>
          <p14:tracePt t="19891" x="4332288" y="3471863"/>
          <p14:tracePt t="19899" x="4341813" y="3462338"/>
          <p14:tracePt t="19907" x="4351338" y="3443288"/>
          <p14:tracePt t="19919" x="4351338" y="3433763"/>
          <p14:tracePt t="19931" x="4351338" y="3424238"/>
          <p14:tracePt t="20053" x="4351338" y="3414713"/>
          <p14:tracePt t="20062" x="4351338" y="3405188"/>
          <p14:tracePt t="20268" x="4360863" y="3405188"/>
          <p14:tracePt t="20283" x="4370388" y="3405188"/>
          <p14:tracePt t="20407" x="4398963" y="3414713"/>
          <p14:tracePt t="20431" x="4416425" y="3414713"/>
          <p14:tracePt t="20439" x="4454525" y="3414713"/>
          <p14:tracePt t="20443" x="4454525" y="3424238"/>
          <p14:tracePt t="20453" x="4473575" y="3424238"/>
          <p14:tracePt t="20455" x="4492625" y="3424238"/>
          <p14:tracePt t="20459" x="4511675" y="3424238"/>
          <p14:tracePt t="20491" x="4540250" y="3424238"/>
          <p14:tracePt t="20499" x="4559300" y="3424238"/>
          <p14:tracePt t="20504" x="4587875" y="3424238"/>
          <p14:tracePt t="20507" x="4625975" y="3424238"/>
          <p14:tracePt t="20511" x="4633913" y="3424238"/>
          <p14:tracePt t="20515" x="4643438" y="3424238"/>
          <p14:tracePt t="20519" x="4672013" y="3424238"/>
          <p14:tracePt t="20523" x="4681538" y="3424238"/>
          <p14:tracePt t="20605" x="4700588" y="3424238"/>
          <p14:tracePt t="20612" x="4719638" y="3424238"/>
          <p14:tracePt t="20627" x="4757738" y="3424238"/>
          <p14:tracePt t="20635" x="4786313" y="3424238"/>
          <p14:tracePt t="20639" x="4833938" y="3424238"/>
          <p14:tracePt t="20653" x="4860925" y="3424238"/>
          <p14:tracePt t="20659" x="4889500" y="3424238"/>
          <p14:tracePt t="20667" x="4927600" y="3424238"/>
          <p14:tracePt t="20675" x="4946650" y="3424238"/>
          <p14:tracePt t="21115" x="4975225" y="3424238"/>
          <p14:tracePt t="21131" x="5013325" y="3424238"/>
          <p14:tracePt t="21139" x="5041900" y="3414713"/>
          <p14:tracePt t="21143" x="5070475" y="3414713"/>
          <p14:tracePt t="21152" x="5116513" y="3414713"/>
          <p14:tracePt t="21159" x="5183188" y="3414713"/>
          <p14:tracePt t="21163" x="5230813" y="3414713"/>
          <p14:tracePt t="21168" x="5268913" y="3414713"/>
          <p14:tracePt t="21175" x="5324475" y="3414713"/>
          <p14:tracePt t="21183" x="5391150" y="3424238"/>
          <p14:tracePt t="21191" x="5429250" y="3424238"/>
          <p14:tracePt t="21200" x="5476875" y="3443288"/>
          <p14:tracePt t="21207" x="5486400" y="3443288"/>
          <p14:tracePt t="21216" x="5495925" y="3443288"/>
          <p14:tracePt t="21667" x="5505450" y="3443288"/>
          <p14:tracePt t="21675" x="5524500" y="3443288"/>
          <p14:tracePt t="21691" x="5541963" y="3443288"/>
          <p14:tracePt t="21703" x="5599113" y="3443288"/>
          <p14:tracePt t="21707" x="5627688" y="3443288"/>
          <p14:tracePt t="21711" x="5646738" y="3443288"/>
          <p14:tracePt t="21719" x="5665788" y="3443288"/>
          <p14:tracePt t="21727" x="5684838" y="3443288"/>
          <p14:tracePt t="21736" x="5694363" y="3443288"/>
          <p14:tracePt t="22523" x="5703888" y="3443288"/>
          <p14:tracePt t="22547" x="5713413" y="3433763"/>
          <p14:tracePt t="22592" x="5732463" y="3414713"/>
          <p14:tracePt t="22607" x="5759450" y="3405188"/>
          <p14:tracePt t="22623" x="5768975" y="3395663"/>
          <p14:tracePt t="22859" x="5778500" y="3395663"/>
          <p14:tracePt t="22868" x="5788025" y="3386138"/>
          <p14:tracePt t="22891" x="5797550" y="3386138"/>
          <p14:tracePt t="22908" x="5826125" y="3386138"/>
          <p14:tracePt t="23472" x="5854700" y="3386138"/>
          <p14:tracePt t="23483" x="5864225" y="3386138"/>
          <p14:tracePt t="23491" x="5873750" y="3386138"/>
          <p14:tracePt t="23507" x="5883275" y="3386138"/>
          <p14:tracePt t="23675" x="5892800" y="3386138"/>
          <p14:tracePt t="23683" x="5911850" y="3386138"/>
          <p14:tracePt t="23691" x="5930900" y="3386138"/>
          <p14:tracePt t="23699" x="5959475" y="3386138"/>
          <p14:tracePt t="23707" x="5986463" y="3386138"/>
          <p14:tracePt t="23715" x="6005513" y="3386138"/>
          <p14:tracePt t="23723" x="6024563" y="3386138"/>
          <p14:tracePt t="23899" x="6034088" y="3386138"/>
          <p14:tracePt t="23911" x="6043613" y="3386138"/>
          <p14:tracePt t="23915" x="6081713" y="3386138"/>
          <p14:tracePt t="23919" x="6110288" y="3386138"/>
          <p14:tracePt t="23923" x="6129338" y="3386138"/>
          <p14:tracePt t="23931" x="6148388" y="3386138"/>
          <p14:tracePt t="23939" x="6167438" y="3386138"/>
          <p14:tracePt t="23947" x="6186488" y="3386138"/>
          <p14:tracePt t="23959" x="6223000" y="3386138"/>
          <p14:tracePt t="23963" x="6251575" y="3386138"/>
          <p14:tracePt t="23968" x="6308725" y="3386138"/>
          <p14:tracePt t="23975" x="6337300" y="3386138"/>
          <p14:tracePt t="23983" x="6375400" y="3386138"/>
          <p14:tracePt t="23991" x="6394450" y="3386138"/>
          <p14:tracePt t="23999" x="6403975" y="3386138"/>
          <p14:tracePt t="24007" x="6413500" y="3386138"/>
          <p14:tracePt t="24235" x="6423025" y="3386138"/>
          <p14:tracePt t="24248" x="6440488" y="3386138"/>
          <p14:tracePt t="24255" x="6459538" y="3386138"/>
          <p14:tracePt t="24259" x="6488113" y="3386138"/>
          <p14:tracePt t="24268" x="6507163" y="3386138"/>
          <p14:tracePt t="24272" x="6516688" y="3386138"/>
          <p14:tracePt t="24275" x="6526213" y="3386138"/>
          <p14:tracePt t="24859" x="6564313" y="3386138"/>
          <p14:tracePt t="24875" x="6640513" y="3395663"/>
          <p14:tracePt t="24883" x="6715125" y="3395663"/>
          <p14:tracePt t="24887" x="6753225" y="3405188"/>
          <p14:tracePt t="24891" x="6762750" y="3405188"/>
          <p14:tracePt t="24899" x="6781800" y="3405188"/>
          <p14:tracePt t="24903" x="6791325" y="3405188"/>
          <p14:tracePt t="24911" x="6810375" y="3405188"/>
          <p14:tracePt t="24919" x="6838950" y="3405188"/>
          <p14:tracePt t="24936" x="6848475" y="3405188"/>
          <p14:tracePt t="24947" x="6858000" y="3405188"/>
          <p14:tracePt t="24988" x="6877050" y="3405188"/>
          <p14:tracePt t="24995" x="6886575" y="3405188"/>
          <p14:tracePt t="25004" x="6904038" y="3405188"/>
          <p14:tracePt t="25007" x="6923088" y="3405188"/>
          <p14:tracePt t="25020" x="6942138" y="3405188"/>
          <p14:tracePt t="25028" x="6951663" y="3405188"/>
          <p14:tracePt t="25036" x="6961188" y="3405188"/>
          <p14:tracePt t="25043" x="6980238" y="3405188"/>
          <p14:tracePt t="25053" x="6989763" y="3405188"/>
          <p14:tracePt t="25068" x="6999288" y="3405188"/>
          <p14:tracePt t="25435" x="7008813" y="3405188"/>
          <p14:tracePt t="25483" x="7037388" y="3405188"/>
          <p14:tracePt t="25499" x="7094538" y="3405188"/>
          <p14:tracePt t="25507" x="7121525" y="3405188"/>
          <p14:tracePt t="25511" x="7140575" y="3414713"/>
          <p14:tracePt t="25519" x="7150100" y="3414713"/>
          <p14:tracePt t="25527" x="7169150" y="3414713"/>
          <p14:tracePt t="25531" x="7197725" y="3414713"/>
          <p14:tracePt t="25539" x="7226300" y="3414713"/>
          <p14:tracePt t="25547" x="7245350" y="3424238"/>
          <p14:tracePt t="25552" x="7264400" y="3424238"/>
          <p14:tracePt t="25559" x="7273925" y="3424238"/>
          <p14:tracePt t="25627" x="7283450" y="3424238"/>
          <p14:tracePt t="25639" x="7312025" y="3386138"/>
          <p14:tracePt t="25651" x="7339013" y="3367088"/>
          <p14:tracePt t="25663" x="7377113" y="3348038"/>
          <p14:tracePt t="25671" x="7386638" y="3338513"/>
          <p14:tracePt t="25679" x="7396163" y="3328988"/>
          <p14:tracePt t="25687" x="7415213" y="3319463"/>
          <p14:tracePt t="25695" x="7424738" y="3319463"/>
          <p14:tracePt t="25736" x="7443788" y="3302000"/>
          <p14:tracePt t="25743" x="7472363" y="3273425"/>
          <p14:tracePt t="25759" x="7500938" y="3225800"/>
          <p14:tracePt t="25768" x="7539038" y="3187700"/>
          <p14:tracePt t="25771" x="7566025" y="3159125"/>
          <p14:tracePt t="25788" x="7604125" y="3111500"/>
          <p14:tracePt t="25795" x="7623175" y="3084513"/>
          <p14:tracePt t="25804" x="7642225" y="3055938"/>
          <p14:tracePt t="25811" x="7651750" y="3046413"/>
          <p14:tracePt t="25843" x="7651750" y="3027363"/>
          <p14:tracePt t="25859" x="7651750" y="2998788"/>
          <p14:tracePt t="25868" x="7651750" y="2979738"/>
          <p14:tracePt t="25872" x="7651750" y="2960688"/>
          <p14:tracePt t="25884" x="7642225" y="2932113"/>
          <p14:tracePt t="25891" x="7632700" y="2922588"/>
          <p14:tracePt t="25899" x="7623175" y="2894013"/>
          <p14:tracePt t="25907" x="7613650" y="2874963"/>
          <p14:tracePt t="25915" x="7604125" y="2865438"/>
          <p14:tracePt t="25923" x="7604125" y="2847975"/>
          <p14:tracePt t="25931" x="7594600" y="2828925"/>
          <p14:tracePt t="25936" x="7585075" y="2809875"/>
          <p14:tracePt t="25939" x="7575550" y="2781300"/>
          <p14:tracePt t="25963" x="7566025" y="2771775"/>
          <p14:tracePt t="25972" x="7566025" y="2752725"/>
          <p14:tracePt t="25979" x="7539038" y="2724150"/>
          <p14:tracePt t="25988" x="7510463" y="2695575"/>
          <p14:tracePt t="25995" x="7462838" y="2657475"/>
          <p14:tracePt t="26004" x="7453313" y="2647950"/>
          <p14:tracePt t="26011" x="7424738" y="2628900"/>
          <p14:tracePt t="26020" x="7386638" y="2611438"/>
          <p14:tracePt t="26027" x="7367588" y="2601913"/>
          <p14:tracePt t="26036" x="7339013" y="2573338"/>
          <p14:tracePt t="26043" x="7312025" y="2563813"/>
          <p14:tracePt t="26052" x="7292975" y="2554288"/>
          <p14:tracePt t="26055" x="7273925" y="2544763"/>
          <p14:tracePt t="26059" x="7254875" y="2535238"/>
          <p14:tracePt t="26072" x="7216775" y="2516188"/>
          <p14:tracePt t="26079" x="7188200" y="2506663"/>
          <p14:tracePt t="26088" x="7112000" y="2468563"/>
          <p14:tracePt t="26095" x="7027863" y="2449513"/>
          <p14:tracePt t="26104" x="6989763" y="2439988"/>
          <p14:tracePt t="26111" x="6904038" y="2401888"/>
          <p14:tracePt t="26120" x="6781800" y="2355850"/>
          <p14:tracePt t="26127" x="6630988" y="2289175"/>
          <p14:tracePt t="26136" x="6450013" y="2232025"/>
          <p14:tracePt t="26143" x="6280150" y="2166938"/>
          <p14:tracePt t="26153" x="6138863" y="2109788"/>
          <p14:tracePt t="26159" x="6005513" y="2062163"/>
          <p14:tracePt t="26168" x="5902325" y="2033588"/>
          <p14:tracePt t="26175" x="5826125" y="2005013"/>
          <p14:tracePt t="26183" x="5788025" y="1995488"/>
          <p14:tracePt t="26223" x="5768975" y="1985963"/>
          <p14:tracePt t="26239" x="5722938" y="1976438"/>
          <p14:tracePt t="26247" x="5665788" y="1976438"/>
          <p14:tracePt t="26255" x="5637213" y="1976438"/>
          <p14:tracePt t="26263" x="5561013" y="1957388"/>
          <p14:tracePt t="26271" x="5467350" y="1957388"/>
          <p14:tracePt t="26275" x="5353050" y="1957388"/>
          <p14:tracePt t="26291" x="5259388" y="1957388"/>
          <p14:tracePt t="26299" x="5164138" y="1957388"/>
          <p14:tracePt t="26307" x="5080000" y="1957388"/>
          <p14:tracePt t="26315" x="5022850" y="1957388"/>
          <p14:tracePt t="26323" x="4965700" y="1957388"/>
          <p14:tracePt t="26327" x="4937125" y="1957388"/>
          <p14:tracePt t="26339" x="4918075" y="1966913"/>
          <p14:tracePt t="26347" x="4879975" y="1995488"/>
          <p14:tracePt t="26355" x="4852988" y="2014538"/>
          <p14:tracePt t="26363" x="4833938" y="2024063"/>
          <p14:tracePt t="26371" x="4814888" y="2043113"/>
          <p14:tracePt t="26379" x="4795838" y="2052638"/>
          <p14:tracePt t="26388" x="4776788" y="2071688"/>
          <p14:tracePt t="26391" x="4729163" y="2100263"/>
          <p14:tracePt t="26399" x="4700588" y="2119313"/>
          <p14:tracePt t="26407" x="4652963" y="2138363"/>
          <p14:tracePt t="26415" x="4606925" y="2174875"/>
          <p14:tracePt t="26423" x="4549775" y="2212975"/>
          <p14:tracePt t="26431" x="4483100" y="2251075"/>
          <p14:tracePt t="26439" x="4454525" y="2260600"/>
          <p14:tracePt t="26447" x="4398963" y="2289175"/>
          <p14:tracePt t="26455" x="4360863" y="2308225"/>
          <p14:tracePt t="26467" x="4332288" y="2317750"/>
          <p14:tracePt t="26475" x="4313238" y="2327275"/>
          <p14:tracePt t="26491" x="4303713" y="2336800"/>
          <p14:tracePt t="26499" x="4294188" y="2346325"/>
          <p14:tracePt t="26539" x="4275138" y="2374900"/>
          <p14:tracePt t="26555" x="4265613" y="2420938"/>
          <p14:tracePt t="26563" x="4265613" y="2449513"/>
          <p14:tracePt t="26571" x="4246563" y="2506663"/>
          <p14:tracePt t="26579" x="4237038" y="2535238"/>
          <p14:tracePt t="26588" x="4217988" y="2582863"/>
          <p14:tracePt t="26595" x="4208463" y="2628900"/>
          <p14:tracePt t="26599" x="4208463" y="2667000"/>
          <p14:tracePt t="26607" x="4198938" y="2714625"/>
          <p14:tracePt t="26615" x="4198938" y="2752725"/>
          <p14:tracePt t="26623" x="4198938" y="2781300"/>
          <p14:tracePt t="26632" x="4189413" y="2790825"/>
          <p14:tracePt t="26639" x="4189413" y="2809875"/>
          <p14:tracePt t="26647" x="4189413" y="2819400"/>
          <p14:tracePt t="26655" x="4189413" y="2838450"/>
          <p14:tracePt t="26659" x="4189413" y="2865438"/>
          <p14:tracePt t="26671" x="4189413" y="2894013"/>
          <p14:tracePt t="26679" x="4217988" y="2941638"/>
          <p14:tracePt t="26687" x="4265613" y="3008313"/>
          <p14:tracePt t="26695" x="4341813" y="3065463"/>
          <p14:tracePt t="26704" x="4389438" y="3101975"/>
          <p14:tracePt t="26711" x="4473575" y="3140075"/>
          <p14:tracePt t="26719" x="4578350" y="3206750"/>
          <p14:tracePt t="26727" x="4691063" y="3263900"/>
          <p14:tracePt t="26736" x="4795838" y="3311525"/>
          <p14:tracePt t="26743" x="4879975" y="3328988"/>
          <p14:tracePt t="26752" x="4937125" y="3348038"/>
          <p14:tracePt t="26755" x="4956175" y="3357563"/>
          <p14:tracePt t="26767" x="4994275" y="3367088"/>
          <p14:tracePt t="26827" x="5022850" y="3367088"/>
          <p14:tracePt t="26843" x="5087938" y="3367088"/>
          <p14:tracePt t="26853" x="5173663" y="3367088"/>
          <p14:tracePt t="26859" x="5211763" y="3367088"/>
          <p14:tracePt t="26867" x="5268913" y="3367088"/>
          <p14:tracePt t="26875" x="5343525" y="3367088"/>
          <p14:tracePt t="26883" x="5419725" y="3367088"/>
          <p14:tracePt t="26887" x="5524500" y="3357563"/>
          <p14:tracePt t="26895" x="5599113" y="3348038"/>
          <p14:tracePt t="26904" x="5675313" y="3338513"/>
          <p14:tracePt t="26911" x="5741988" y="3338513"/>
          <p14:tracePt t="26919" x="5768975" y="3319463"/>
          <p14:tracePt t="26927" x="5807075" y="3319463"/>
          <p14:tracePt t="26935" x="5845175" y="3319463"/>
          <p14:tracePt t="26943" x="5883275" y="3319463"/>
          <p14:tracePt t="26947" x="5940425" y="3319463"/>
          <p14:tracePt t="26963" x="5995988" y="3319463"/>
          <p14:tracePt t="26971" x="6024563" y="3319463"/>
          <p14:tracePt t="26980" x="6081713" y="3319463"/>
          <p14:tracePt t="26988" x="6167438" y="3319463"/>
          <p14:tracePt t="26995" x="6280150" y="3319463"/>
          <p14:tracePt t="27003" x="6413500" y="3319463"/>
          <p14:tracePt t="27011" x="6545263" y="3328988"/>
          <p14:tracePt t="27020" x="6659563" y="3328988"/>
          <p14:tracePt t="27027" x="6753225" y="3328988"/>
          <p14:tracePt t="27036" x="6829425" y="3328988"/>
          <p14:tracePt t="27043" x="6886575" y="3328988"/>
          <p14:tracePt t="27053" x="6913563" y="3328988"/>
          <p14:tracePt t="27059" x="6932613" y="3328988"/>
          <p14:tracePt t="27067" x="6951663" y="3319463"/>
          <p14:tracePt t="27075" x="6970713" y="3319463"/>
          <p14:tracePt t="27079" x="7008813" y="3319463"/>
          <p14:tracePt t="27088" x="7037388" y="3319463"/>
          <p14:tracePt t="27095" x="7065963" y="3319463"/>
          <p14:tracePt t="27104" x="7140575" y="3319463"/>
          <p14:tracePt t="27111" x="7178675" y="3319463"/>
          <p14:tracePt t="27120" x="7235825" y="3319463"/>
          <p14:tracePt t="27127" x="7292975" y="3319463"/>
          <p14:tracePt t="27136" x="7339013" y="3319463"/>
          <p14:tracePt t="27139" x="7348538" y="3319463"/>
          <p14:tracePt t="27183" x="7358063" y="3319463"/>
          <p14:tracePt t="27379" x="7377113" y="3311525"/>
          <p14:tracePt t="27387" x="7405688" y="3282950"/>
          <p14:tracePt t="27395" x="7424738" y="3263900"/>
          <p14:tracePt t="27403" x="7434263" y="3244850"/>
          <p14:tracePt t="27411" x="7453313" y="3197225"/>
          <p14:tracePt t="27419" x="7472363" y="3178175"/>
          <p14:tracePt t="27423" x="7500938" y="3140075"/>
          <p14:tracePt t="27427" x="7510463" y="3101975"/>
          <p14:tracePt t="27439" x="7519988" y="3065463"/>
          <p14:tracePt t="27447" x="7519988" y="3008313"/>
          <p14:tracePt t="27455" x="7529513" y="2970213"/>
          <p14:tracePt t="27463" x="7529513" y="2941638"/>
          <p14:tracePt t="27471" x="7529513" y="2922588"/>
          <p14:tracePt t="27479" x="7529513" y="2884488"/>
          <p14:tracePt t="27608" x="7529513" y="2847975"/>
          <p14:tracePt t="27615" x="7519988" y="2828925"/>
          <p14:tracePt t="27631" x="7510463" y="2819400"/>
          <p14:tracePt t="28655" x="7510463" y="2847975"/>
          <p14:tracePt t="28700" x="7510463" y="2884488"/>
          <p14:tracePt t="28705" x="7539038" y="2932113"/>
          <p14:tracePt t="28709" x="7558088" y="2979738"/>
          <p14:tracePt t="28712" x="7575550" y="2998788"/>
          <p14:tracePt t="28721" x="7594600" y="3008313"/>
          <p14:tracePt t="28743" x="7594600" y="3017838"/>
          <p14:tracePt t="28752" x="7594600" y="3036888"/>
          <p14:tracePt t="28759" x="7594600" y="3046413"/>
          <p14:tracePt t="28767" x="7594600" y="3065463"/>
          <p14:tracePt t="28775" x="7594600" y="3092450"/>
          <p14:tracePt t="28783" x="7594600" y="3111500"/>
          <p14:tracePt t="28791" x="7594600" y="3168650"/>
          <p14:tracePt t="28795" x="7594600" y="3197225"/>
          <p14:tracePt t="28803" x="7613650" y="3244850"/>
          <p14:tracePt t="28820" x="7708900" y="3376613"/>
          <p14:tracePt t="28827" x="7747000" y="3424238"/>
          <p14:tracePt t="28836" x="7785100" y="3481388"/>
          <p14:tracePt t="28843" x="7821613" y="3529013"/>
          <p14:tracePt t="28853" x="7850188" y="3556000"/>
          <p14:tracePt t="28855" x="7878763" y="3594100"/>
          <p14:tracePt t="28867" x="7935913" y="3641725"/>
          <p14:tracePt t="28875" x="7983538" y="3698875"/>
          <p14:tracePt t="28883" x="8039100" y="3783013"/>
          <p14:tracePt t="28891" x="8067675" y="3811588"/>
          <p14:tracePt t="28899" x="8124825" y="3878263"/>
          <p14:tracePt t="28907" x="8220075" y="3963988"/>
          <p14:tracePt t="28915" x="8323263" y="4067175"/>
          <p14:tracePt t="28923" x="8408988" y="4171950"/>
          <p14:tracePt t="28931" x="8483600" y="4275138"/>
          <p14:tracePt t="28939" x="8540750" y="4360863"/>
          <p14:tracePt t="28947" x="8540750" y="4379913"/>
          <p14:tracePt t="28955" x="8540750" y="4418013"/>
          <p14:tracePt t="28963" x="8540750" y="4456113"/>
          <p14:tracePt t="28971" x="8540750" y="4473575"/>
          <p14:tracePt t="28979" x="8540750" y="4483100"/>
          <p14:tracePt t="28991" x="8540750" y="4492625"/>
          <p14:tracePt t="29039" x="8531225" y="4502150"/>
          <p14:tracePt t="29064" x="8521700" y="4502150"/>
          <p14:tracePt t="29079" x="8512175" y="4502150"/>
          <p14:tracePt t="29227" x="8502650" y="4502150"/>
          <p14:tracePt t="29323" x="8502650" y="4483100"/>
          <p14:tracePt t="29331" x="8483600" y="4437063"/>
          <p14:tracePt t="29347" x="8474075" y="4427538"/>
          <p14:tracePt t="29363" x="8466138" y="4408488"/>
          <p14:tracePt t="29379" x="8456613" y="4398963"/>
          <p14:tracePt t="29395" x="8447088" y="4389438"/>
          <p14:tracePt t="29415" x="8437563" y="4379913"/>
          <p14:tracePt t="29423" x="8437563" y="4360863"/>
          <p14:tracePt t="29427" x="8437563" y="4351338"/>
          <p14:tracePt t="29443" x="8437563" y="4341813"/>
          <p14:tracePt t="29452" x="8428038" y="4332288"/>
          <p14:tracePt t="29459" x="8428038" y="4313238"/>
          <p14:tracePt t="29523" x="8428038" y="4284663"/>
          <p14:tracePt t="29535" x="8428038" y="4265613"/>
          <p14:tracePt t="29543" x="8428038" y="4237038"/>
          <p14:tracePt t="29552" x="8447088" y="4171950"/>
          <p14:tracePt t="29559" x="8466138" y="4114800"/>
          <p14:tracePt t="29567" x="8483600" y="4048125"/>
          <p14:tracePt t="29571" x="8502650" y="4000500"/>
          <p14:tracePt t="29583" x="8502650" y="3973513"/>
          <p14:tracePt t="29591" x="8512175" y="3925888"/>
          <p14:tracePt t="29599" x="8521700" y="3897313"/>
          <p14:tracePt t="29607" x="8521700" y="3868738"/>
          <p14:tracePt t="29615" x="8521700" y="3849688"/>
          <p14:tracePt t="29631" x="8521700" y="3840163"/>
          <p14:tracePt t="29639" x="8531225" y="3821113"/>
          <p14:tracePt t="29647" x="8540750" y="3756025"/>
          <p14:tracePt t="29655" x="8540750" y="3717925"/>
          <p14:tracePt t="29663" x="8550275" y="3660775"/>
          <p14:tracePt t="29672" x="8569325" y="3565525"/>
          <p14:tracePt t="29679" x="8578850" y="3452813"/>
          <p14:tracePt t="29688" x="8578850" y="3338513"/>
          <p14:tracePt t="29695" x="8578850" y="3225800"/>
          <p14:tracePt t="29703" x="8578850" y="3111500"/>
          <p14:tracePt t="29711" x="8578850" y="2989263"/>
          <p14:tracePt t="29720" x="8578850" y="2894013"/>
          <p14:tracePt t="29727" x="8550275" y="2819400"/>
          <p14:tracePt t="29736" x="8521700" y="2733675"/>
          <p14:tracePt t="29743" x="8483600" y="2667000"/>
          <p14:tracePt t="29753" x="8474075" y="2657475"/>
          <p14:tracePt t="29759" x="8466138" y="2647950"/>
          <p14:tracePt t="29803" x="8456613" y="2638425"/>
          <p14:tracePt t="29819" x="8437563" y="2628900"/>
          <p14:tracePt t="29827" x="8408988" y="2620963"/>
          <p14:tracePt t="29835" x="8332788" y="2601913"/>
          <p14:tracePt t="29843" x="8239125" y="2573338"/>
          <p14:tracePt t="29851" x="8096250" y="2535238"/>
          <p14:tracePt t="29859" x="7945438" y="2525713"/>
          <p14:tracePt t="29867" x="7775575" y="2497138"/>
          <p14:tracePt t="29875" x="7623175" y="2478088"/>
          <p14:tracePt t="29883" x="7491413" y="2449513"/>
          <p14:tracePt t="29891" x="7367588" y="2430463"/>
          <p14:tracePt t="29899" x="7273925" y="2420938"/>
          <p14:tracePt t="29903" x="7254875" y="2420938"/>
          <p14:tracePt t="29907" x="7235825" y="2420938"/>
          <p14:tracePt t="29919" x="7226300" y="2420938"/>
          <p14:tracePt t="29943" x="7216775" y="2420938"/>
          <p14:tracePt t="29963" x="7188200" y="2420938"/>
          <p14:tracePt t="29972" x="7159625" y="2420938"/>
          <p14:tracePt t="29979" x="7085013" y="2420938"/>
          <p14:tracePt t="29987" x="6970713" y="2420938"/>
          <p14:tracePt t="29995" x="6800850" y="2420938"/>
          <p14:tracePt t="30003" x="6592888" y="2420938"/>
          <p14:tracePt t="30011" x="6365875" y="2420938"/>
          <p14:tracePt t="30019" x="6053138" y="2420938"/>
          <p14:tracePt t="30027" x="5741988" y="2420938"/>
          <p14:tracePt t="30036" x="5467350" y="2420938"/>
          <p14:tracePt t="30039" x="5240338" y="2420938"/>
          <p14:tracePt t="30047" x="5051425" y="2420938"/>
          <p14:tracePt t="30055" x="4879975" y="2420938"/>
          <p14:tracePt t="30063" x="4748213" y="2439988"/>
          <p14:tracePt t="30072" x="4710113" y="2449513"/>
          <p14:tracePt t="30079" x="4700588" y="2449513"/>
          <p14:tracePt t="30111" x="4672013" y="2459038"/>
          <p14:tracePt t="30119" x="4652963" y="2497138"/>
          <p14:tracePt t="30127" x="4633913" y="2535238"/>
          <p14:tracePt t="30136" x="4587875" y="2592388"/>
          <p14:tracePt t="30143" x="4511675" y="2686050"/>
          <p14:tracePt t="30152" x="4435475" y="2771775"/>
          <p14:tracePt t="30159" x="4351338" y="2874963"/>
          <p14:tracePt t="30167" x="4275138" y="2979738"/>
          <p14:tracePt t="30175" x="4198938" y="3065463"/>
          <p14:tracePt t="30183" x="4143375" y="3130550"/>
          <p14:tracePt t="30191" x="4143375" y="3149600"/>
          <p14:tracePt t="30199" x="4143375" y="3168650"/>
          <p14:tracePt t="30215" x="4143375" y="3178175"/>
          <p14:tracePt t="30223" x="4152900" y="3206750"/>
          <p14:tracePt t="30231" x="4189413" y="3216275"/>
          <p14:tracePt t="30239" x="4294188" y="3244850"/>
          <p14:tracePt t="30247" x="4445000" y="3273425"/>
          <p14:tracePt t="30255" x="4633913" y="3319463"/>
          <p14:tracePt t="30263" x="4852988" y="3357563"/>
          <p14:tracePt t="30267" x="5106988" y="3386138"/>
          <p14:tracePt t="30283" x="5353050" y="3424238"/>
          <p14:tracePt t="30291" x="5551488" y="3462338"/>
          <p14:tracePt t="30295" x="5722938" y="3471863"/>
          <p14:tracePt t="30307" x="5854700" y="3490913"/>
          <p14:tracePt t="30315" x="5873750" y="3490913"/>
          <p14:tracePt t="30363" x="5902325" y="3490913"/>
          <p14:tracePt t="30379" x="5978525" y="3490913"/>
          <p14:tracePt t="30383" x="6005513" y="3500438"/>
          <p14:tracePt t="30391" x="6081713" y="3509963"/>
          <p14:tracePt t="30399" x="6176963" y="3529013"/>
          <p14:tracePt t="30407" x="6308725" y="3556000"/>
          <p14:tracePt t="30416" x="6488113" y="3603625"/>
          <p14:tracePt t="30423" x="6659563" y="3651250"/>
          <p14:tracePt t="30437" x="6810375" y="3698875"/>
          <p14:tracePt t="30443" x="6951663" y="3746500"/>
          <p14:tracePt t="30451" x="6970713" y="3765550"/>
          <p14:tracePt t="30459" x="6980238" y="3765550"/>
          <p14:tracePt t="30467" x="6989763" y="3773488"/>
          <p14:tracePt t="30475" x="6989763" y="3783013"/>
          <p14:tracePt t="30483" x="6999288" y="3849688"/>
          <p14:tracePt t="30491" x="6999288" y="3906838"/>
          <p14:tracePt t="30499" x="7008813" y="3983038"/>
          <p14:tracePt t="30507" x="7008813" y="4010025"/>
          <p14:tracePt t="30511" x="7027863" y="4076700"/>
          <p14:tracePt t="30523" x="7037388" y="4171950"/>
          <p14:tracePt t="30531" x="7056438" y="4284663"/>
          <p14:tracePt t="30539" x="7085013" y="4427538"/>
          <p14:tracePt t="30547" x="7112000" y="4540250"/>
          <p14:tracePt t="30555" x="7150100" y="4625975"/>
          <p14:tracePt t="30563" x="7178675" y="4700588"/>
          <p14:tracePt t="30573" x="7207250" y="4786313"/>
          <p14:tracePt t="30575" x="7207250" y="4814888"/>
          <p14:tracePt t="30584" x="7207250" y="4891088"/>
          <p14:tracePt t="30591" x="7207250" y="4965700"/>
          <p14:tracePt t="30599" x="7207250" y="5041900"/>
          <p14:tracePt t="30607" x="7207250" y="5070475"/>
          <p14:tracePt t="30615" x="7207250" y="5127625"/>
          <p14:tracePt t="30623" x="7207250" y="5211763"/>
          <p14:tracePt t="30631" x="7207250" y="5326063"/>
          <p14:tracePt t="30639" x="7207250" y="5419725"/>
          <p14:tracePt t="30647" x="7188200" y="5448300"/>
          <p14:tracePt t="30655" x="7188200" y="5467350"/>
          <p14:tracePt t="30719" x="7207250" y="5448300"/>
          <p14:tracePt t="30736" x="7226300" y="5429250"/>
          <p14:tracePt t="30743" x="7273925" y="5391150"/>
          <p14:tracePt t="30752" x="7348538" y="5381625"/>
          <p14:tracePt t="30759" x="7377113" y="5364163"/>
          <p14:tracePt t="30767" x="7453313" y="5364163"/>
          <p14:tracePt t="30775" x="7585075" y="5354638"/>
          <p14:tracePt t="30783" x="7756525" y="5335588"/>
          <p14:tracePt t="30791" x="7907338" y="5326063"/>
          <p14:tracePt t="30795" x="8077200" y="5307013"/>
          <p14:tracePt t="30807" x="8256588" y="5278438"/>
          <p14:tracePt t="30819" x="8428038" y="5230813"/>
          <p14:tracePt t="30827" x="8578850" y="5183188"/>
          <p14:tracePt t="30836" x="8701088" y="5154613"/>
          <p14:tracePt t="30843" x="8786813" y="5108575"/>
          <p14:tracePt t="30853" x="8786813" y="5099050"/>
          <p14:tracePt t="30859" x="8786813" y="5089525"/>
          <p14:tracePt t="30867" x="8796338" y="5070475"/>
          <p14:tracePt t="30871" x="8796338" y="5051425"/>
          <p14:tracePt t="30883" x="8796338" y="5032375"/>
          <p14:tracePt t="30964" x="8796338" y="5022850"/>
          <p14:tracePt t="31177" x="8805863" y="5022850"/>
          <p14:tracePt t="31193" x="8805863" y="5051425"/>
          <p14:tracePt t="31196" x="8805863" y="5080000"/>
          <p14:tracePt t="31204" x="8796338" y="5108575"/>
          <p14:tracePt t="31211" x="8786813" y="5137150"/>
          <p14:tracePt t="31220" x="8767763" y="5173663"/>
          <p14:tracePt t="31227" x="8767763" y="5183188"/>
          <p14:tracePt t="31231" x="8758238" y="5202238"/>
          <p14:tracePt t="31300" x="8748713" y="5202238"/>
          <p14:tracePt t="31312" x="8739188" y="5221288"/>
          <p14:tracePt t="31328" x="8729663" y="5230813"/>
          <p14:tracePt t="31343" x="8720138" y="5240338"/>
          <p14:tracePt t="31359" x="8710613" y="5240338"/>
          <p14:tracePt t="31375" x="8701088" y="5240338"/>
          <p14:tracePt t="31384" x="8674100" y="5221288"/>
          <p14:tracePt t="31391" x="8674100" y="5211763"/>
          <p14:tracePt t="31395" x="8664575" y="5211763"/>
          <p14:tracePt t="32012" x="8655050" y="5211763"/>
          <p14:tracePt t="32045" x="8655050" y="5221288"/>
          <p14:tracePt t="32054" x="8655050" y="5249863"/>
          <p14:tracePt t="32061" x="8655050" y="5278438"/>
          <p14:tracePt t="32064" x="8655050" y="5316538"/>
          <p14:tracePt t="32072" x="8655050" y="5335588"/>
          <p14:tracePt t="32251" x="8655050" y="5345113"/>
          <p14:tracePt t="32259" x="8636000" y="5345113"/>
          <p14:tracePt t="32271" x="8626475" y="5345113"/>
        </p14:tracePtLst>
      </p14:laserTraceLst>
    </p:ext>
  </p:extLs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91" y="331839"/>
            <a:ext cx="8893386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Administrative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Eksempel på arbejdstilladelse til varmt arbejde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BFF67DFE-4721-1C6A-7AFE-4E40C7737D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4" y="1427451"/>
            <a:ext cx="7857309" cy="4687599"/>
          </a:xfrm>
          <a:prstGeom prst="rect">
            <a:avLst/>
          </a:prstGeom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FA3B03B5-02D8-F14E-DCB8-4D8913D4B8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04223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575"/>
    </mc:Choice>
    <mc:Fallback>
      <p:transition spd="slow" advTm="40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165" x="8710613" y="5268913"/>
          <p14:tracePt t="2177" x="8720138" y="5259388"/>
          <p14:tracePt t="2181" x="8729663" y="5249863"/>
          <p14:tracePt t="2214" x="8739188" y="5240338"/>
          <p14:tracePt t="2453" x="8720138" y="5240338"/>
          <p14:tracePt t="2462" x="8674100" y="5249863"/>
          <p14:tracePt t="2477" x="8540750" y="5326063"/>
          <p14:tracePt t="2485" x="8275638" y="5438775"/>
          <p14:tracePt t="2493" x="7869238" y="5627688"/>
          <p14:tracePt t="2501" x="7321550" y="5835650"/>
          <p14:tracePt t="2509" x="6743700" y="6054725"/>
          <p14:tracePt t="2517" x="6232525" y="6234113"/>
          <p14:tracePt t="2521" x="5986463" y="6318250"/>
          <p14:tracePt t="2529" x="5986463" y="6337300"/>
          <p14:tracePt t="2537" x="6024563" y="6375400"/>
          <p14:tracePt t="2546" x="6110288" y="6423025"/>
          <p14:tracePt t="2553" x="6148388" y="6432550"/>
          <p14:tracePt t="2562" x="6157913" y="6442075"/>
          <p14:tracePt t="2605" x="6176963" y="6442075"/>
          <p14:tracePt t="2621" x="6176963" y="6480175"/>
          <p14:tracePt t="2625" x="6176963" y="6535738"/>
          <p14:tracePt t="2633" x="6167438" y="6592888"/>
          <p14:tracePt t="2641" x="6110288" y="6678613"/>
          <p14:tracePt t="2649" x="6015038" y="6753225"/>
          <p14:tracePt t="2653" x="5986463" y="6772275"/>
          <p14:tracePt t="2663" x="5892800" y="6810375"/>
          <p14:tracePt t="2917" x="4029075" y="6743700"/>
          <p14:tracePt t="2929" x="3944938" y="6697663"/>
          <p14:tracePt t="2937" x="3859213" y="6678613"/>
          <p14:tracePt t="2946" x="3802063" y="6659563"/>
          <p14:tracePt t="2963" x="3735388" y="6650038"/>
          <p14:tracePt t="2978" x="3660775" y="6640513"/>
          <p14:tracePt t="2985" x="3584575" y="6640513"/>
          <p14:tracePt t="2989" x="3536950" y="6640513"/>
          <p14:tracePt t="2993" x="3481388" y="6640513"/>
          <p14:tracePt t="3001" x="3424238" y="6640513"/>
          <p14:tracePt t="3009" x="3328988" y="6640513"/>
          <p14:tracePt t="3017" x="3235325" y="6640513"/>
          <p14:tracePt t="3025" x="3121025" y="6640513"/>
          <p14:tracePt t="3033" x="3008313" y="6640513"/>
          <p14:tracePt t="3049" x="2894013" y="6640513"/>
          <p14:tracePt t="3057" x="2790825" y="6640513"/>
          <p14:tracePt t="3063" x="2714625" y="6650038"/>
          <p14:tracePt t="3069" x="2657475" y="6650038"/>
          <p14:tracePt t="3077" x="2609850" y="6669088"/>
          <p14:tracePt t="3085" x="2600325" y="6669088"/>
          <p14:tracePt t="3102" x="2592388" y="6669088"/>
          <p14:tracePt t="3109" x="2582863" y="6669088"/>
          <p14:tracePt t="3133" x="2573338" y="6669088"/>
          <p14:tracePt t="3157" x="2554288" y="6669088"/>
          <p14:tracePt t="3173" x="2544763" y="6669088"/>
          <p14:tracePt t="3397" x="2525713" y="6669088"/>
          <p14:tracePt t="3411" x="2497138" y="6669088"/>
          <p14:tracePt t="3420" x="2420938" y="6659563"/>
          <p14:tracePt t="3425" x="2355850" y="6621463"/>
          <p14:tracePt t="3433" x="2327275" y="6592888"/>
          <p14:tracePt t="3446" x="2308225" y="6583363"/>
          <p14:tracePt t="3449" x="2289175" y="6564313"/>
          <p14:tracePt t="3457" x="2222500" y="6545263"/>
          <p14:tracePt t="3465" x="2146300" y="6499225"/>
          <p14:tracePt t="3473" x="2100263" y="6489700"/>
          <p14:tracePt t="3481" x="2033588" y="6480175"/>
          <p14:tracePt t="3489" x="1957388" y="6451600"/>
          <p14:tracePt t="3497" x="1854200" y="6432550"/>
          <p14:tracePt t="3505" x="1758950" y="6432550"/>
          <p14:tracePt t="3514" x="1684338" y="6432550"/>
          <p14:tracePt t="3521" x="1655763" y="6432550"/>
          <p14:tracePt t="3529" x="1617663" y="6432550"/>
          <p14:tracePt t="3537" x="1608138" y="6432550"/>
          <p14:tracePt t="3637" x="1598613" y="6432550"/>
          <p14:tracePt t="3649" x="1589088" y="6432550"/>
          <p14:tracePt t="3657" x="1579563" y="6442075"/>
          <p14:tracePt t="3673" x="1570038" y="6451600"/>
          <p14:tracePt t="3697" x="1560513" y="6461125"/>
          <p14:tracePt t="4022" x="1531938" y="6461125"/>
          <p14:tracePt t="4033" x="1522413" y="6461125"/>
          <p14:tracePt t="4037" x="1484313" y="6461125"/>
          <p14:tracePt t="4041" x="1466850" y="6461125"/>
          <p14:tracePt t="4065" x="1457325" y="6451600"/>
          <p14:tracePt t="4081" x="1457325" y="6442075"/>
          <p14:tracePt t="4089" x="1457325" y="6432550"/>
          <p14:tracePt t="4093" x="1457325" y="6413500"/>
          <p14:tracePt t="4101" x="1419225" y="6375400"/>
          <p14:tracePt t="4109" x="1400175" y="6346825"/>
          <p14:tracePt t="4113" x="1362075" y="6272213"/>
          <p14:tracePt t="4121" x="1323975" y="6205538"/>
          <p14:tracePt t="4129" x="1304925" y="6129338"/>
          <p14:tracePt t="4137" x="1276350" y="6045200"/>
          <p14:tracePt t="4146" x="1276350" y="6016625"/>
          <p14:tracePt t="4153" x="1266825" y="5940425"/>
          <p14:tracePt t="4162" x="1257300" y="5827713"/>
          <p14:tracePt t="4165" x="1239838" y="5732463"/>
          <p14:tracePt t="4169" x="1230313" y="5646738"/>
          <p14:tracePt t="4182" x="1211263" y="5572125"/>
          <p14:tracePt t="4215" x="1211263" y="5543550"/>
          <p14:tracePt t="4224" x="1211263" y="5534025"/>
          <p14:tracePt t="4227" x="1211263" y="5505450"/>
          <p14:tracePt t="4231" x="1201738" y="5457825"/>
          <p14:tracePt t="4234" x="1192213" y="5429250"/>
          <p14:tracePt t="4237" x="1182688" y="5400675"/>
          <p14:tracePt t="4241" x="1173163" y="5372100"/>
          <p14:tracePt t="4249" x="1163638" y="5335588"/>
          <p14:tracePt t="4257" x="1163638" y="5326063"/>
          <p14:tracePt t="4273" x="1163638" y="5316538"/>
          <p14:tracePt t="4281" x="1163638" y="5297488"/>
          <p14:tracePt t="4285" x="1163638" y="5278438"/>
          <p14:tracePt t="4293" x="1163638" y="5230813"/>
          <p14:tracePt t="4297" x="1163638" y="5164138"/>
          <p14:tracePt t="4301" x="1144588" y="5080000"/>
          <p14:tracePt t="4309" x="1144588" y="5041900"/>
          <p14:tracePt t="4317" x="1144588" y="4956175"/>
          <p14:tracePt t="4325" x="1144588" y="4833938"/>
          <p14:tracePt t="4353" x="1144588" y="4738688"/>
          <p14:tracePt t="4362" x="1144588" y="4645025"/>
          <p14:tracePt t="4369" x="1135063" y="4568825"/>
          <p14:tracePt t="4373" x="1135063" y="4511675"/>
          <p14:tracePt t="4377" x="1135063" y="4456113"/>
          <p14:tracePt t="4381" x="1135063" y="4446588"/>
          <p14:tracePt t="4389" x="1135063" y="4427538"/>
          <p14:tracePt t="4398" x="1135063" y="4408488"/>
          <p14:tracePt t="4401" x="1135063" y="4398963"/>
          <p14:tracePt t="4661" x="1135063" y="4351338"/>
          <p14:tracePt t="4669" x="1106488" y="4284663"/>
          <p14:tracePt t="4685" x="1096963" y="4229100"/>
          <p14:tracePt t="4693" x="1087438" y="4143375"/>
          <p14:tracePt t="4701" x="1058863" y="4057650"/>
          <p14:tracePt t="4709" x="1058863" y="4019550"/>
          <p14:tracePt t="4717" x="1058863" y="3963988"/>
          <p14:tracePt t="4725" x="1058863" y="3925888"/>
          <p14:tracePt t="4729" x="1058863" y="3868738"/>
          <p14:tracePt t="4741" x="1039813" y="3802063"/>
          <p14:tracePt t="4749" x="1039813" y="3765550"/>
          <p14:tracePt t="4757" x="1039813" y="3717925"/>
          <p14:tracePt t="4766" x="1039813" y="3660775"/>
          <p14:tracePt t="4773" x="1039813" y="3565525"/>
          <p14:tracePt t="4781" x="1039813" y="3452813"/>
          <p14:tracePt t="4785" x="1039813" y="3338513"/>
          <p14:tracePt t="4789" x="1030288" y="3244850"/>
          <p14:tracePt t="4801" x="1012825" y="3140075"/>
          <p14:tracePt t="4809" x="1003300" y="3046413"/>
          <p14:tracePt t="4817" x="993775" y="2970213"/>
          <p14:tracePt t="4825" x="974725" y="2903538"/>
          <p14:tracePt t="4833" x="965200" y="2884488"/>
          <p14:tracePt t="4841" x="965200" y="2865438"/>
          <p14:tracePt t="4849" x="955675" y="2847975"/>
          <p14:tracePt t="4973" x="946150" y="2828925"/>
          <p14:tracePt t="4981" x="936625" y="2819400"/>
          <p14:tracePt t="4989" x="927100" y="2809875"/>
          <p14:tracePt t="5001" x="927100" y="2800350"/>
          <p14:tracePt t="5017" x="927100" y="2781300"/>
          <p14:tracePt t="5025" x="917575" y="2771775"/>
          <p14:tracePt t="5033" x="917575" y="2752725"/>
          <p14:tracePt t="5041" x="908050" y="2724150"/>
          <p14:tracePt t="5057" x="908050" y="2705100"/>
          <p14:tracePt t="5066" x="908050" y="2695575"/>
          <p14:tracePt t="5141" x="898525" y="2686050"/>
          <p14:tracePt t="5149" x="889000" y="2686050"/>
          <p14:tracePt t="5162" x="860425" y="2686050"/>
          <p14:tracePt t="5169" x="841375" y="2686050"/>
          <p14:tracePt t="5177" x="812800" y="2695575"/>
          <p14:tracePt t="5185" x="766763" y="2743200"/>
          <p14:tracePt t="5193" x="728663" y="2762250"/>
          <p14:tracePt t="5201" x="681038" y="2809875"/>
          <p14:tracePt t="5209" x="642938" y="2857500"/>
          <p14:tracePt t="5217" x="604838" y="2922588"/>
          <p14:tracePt t="5225" x="595313" y="2951163"/>
          <p14:tracePt t="5233" x="585788" y="2998788"/>
          <p14:tracePt t="5241" x="576263" y="3074988"/>
          <p14:tracePt t="5246" x="576263" y="3168650"/>
          <p14:tracePt t="5257" x="558800" y="3273425"/>
          <p14:tracePt t="5265" x="558800" y="3348038"/>
          <p14:tracePt t="5269" x="558800" y="3424238"/>
          <p14:tracePt t="5285" x="558800" y="3443288"/>
          <p14:tracePt t="5293" x="558800" y="3452813"/>
          <p14:tracePt t="5377" x="558800" y="3462338"/>
          <p14:tracePt t="5393" x="558800" y="3471863"/>
          <p14:tracePt t="5409" x="558800" y="3481388"/>
          <p14:tracePt t="5426" x="558800" y="3490913"/>
          <p14:tracePt t="5481" x="549275" y="3500438"/>
          <p14:tracePt t="5641" x="558800" y="3490913"/>
          <p14:tracePt t="5649" x="614363" y="3462338"/>
          <p14:tracePt t="5669" x="642938" y="3452813"/>
          <p14:tracePt t="5677" x="671513" y="3433763"/>
          <p14:tracePt t="5685" x="690563" y="3424238"/>
          <p14:tracePt t="5693" x="719138" y="3395663"/>
          <p14:tracePt t="5701" x="728663" y="3386138"/>
          <p14:tracePt t="5709" x="757238" y="3367088"/>
          <p14:tracePt t="5717" x="803275" y="3328988"/>
          <p14:tracePt t="5725" x="869950" y="3292475"/>
          <p14:tracePt t="5733" x="908050" y="3254375"/>
          <p14:tracePt t="5741" x="936625" y="3225800"/>
          <p14:tracePt t="5749" x="974725" y="3187700"/>
          <p14:tracePt t="5757" x="1003300" y="3159125"/>
          <p14:tracePt t="5765" x="1039813" y="3121025"/>
          <p14:tracePt t="5769" x="1068388" y="3074988"/>
          <p14:tracePt t="5773" x="1106488" y="3027363"/>
          <p14:tracePt t="5785" x="1116013" y="3008313"/>
          <p14:tracePt t="5793" x="1125538" y="2989263"/>
          <p14:tracePt t="5801" x="1125538" y="2979738"/>
          <p14:tracePt t="5809" x="1135063" y="2960688"/>
          <p14:tracePt t="5825" x="1135063" y="2941638"/>
          <p14:tracePt t="5833" x="1144588" y="2922588"/>
          <p14:tracePt t="5841" x="1144588" y="2884488"/>
          <p14:tracePt t="5849" x="1154113" y="2847975"/>
          <p14:tracePt t="5857" x="1173163" y="2819400"/>
          <p14:tracePt t="5865" x="1173163" y="2752725"/>
          <p14:tracePt t="5873" x="1182688" y="2686050"/>
          <p14:tracePt t="5885" x="1192213" y="2638425"/>
          <p14:tracePt t="5893" x="1192213" y="2601913"/>
          <p14:tracePt t="5901" x="1192213" y="2573338"/>
          <p14:tracePt t="5905" x="1192213" y="2554288"/>
          <p14:tracePt t="5913" x="1201738" y="2535238"/>
          <p14:tracePt t="5921" x="1201738" y="2525713"/>
          <p14:tracePt t="5981" x="1201738" y="2516188"/>
          <p14:tracePt t="5985" x="1201738" y="2468563"/>
          <p14:tracePt t="5989" x="1201738" y="2393950"/>
          <p14:tracePt t="6005" x="1211263" y="2355850"/>
          <p14:tracePt t="6013" x="1220788" y="2298700"/>
          <p14:tracePt t="6021" x="1239838" y="2260600"/>
          <p14:tracePt t="6030" x="1239838" y="2241550"/>
          <p14:tracePt t="6037" x="1247775" y="2203450"/>
          <p14:tracePt t="6046" x="1257300" y="2184400"/>
          <p14:tracePt t="6053" x="1257300" y="2174875"/>
          <p14:tracePt t="6130" x="1266825" y="2174875"/>
          <p14:tracePt t="6747" x="1266825" y="2184400"/>
          <p14:tracePt t="6753" x="1266825" y="2193925"/>
          <p14:tracePt t="6762" x="1247775" y="2212975"/>
          <p14:tracePt t="6769" x="1239838" y="2232025"/>
          <p14:tracePt t="6773" x="1211263" y="2270125"/>
          <p14:tracePt t="6777" x="1192213" y="2298700"/>
          <p14:tracePt t="6785" x="1144588" y="2346325"/>
          <p14:tracePt t="6793" x="1106488" y="2393950"/>
          <p14:tracePt t="6801" x="1058863" y="2449513"/>
          <p14:tracePt t="6809" x="1020763" y="2497138"/>
          <p14:tracePt t="6817" x="974725" y="2582863"/>
          <p14:tracePt t="6825" x="927100" y="2628900"/>
          <p14:tracePt t="6829" x="917575" y="2638425"/>
          <p14:tracePt t="6833" x="898525" y="2667000"/>
          <p14:tracePt t="6862" x="889000" y="2676525"/>
          <p14:tracePt t="6901" x="889000" y="2686050"/>
          <p14:tracePt t="6930" x="889000" y="2695575"/>
          <p14:tracePt t="6945" x="889000" y="2705100"/>
          <p14:tracePt t="6962" x="889000" y="2733675"/>
          <p14:tracePt t="6969" x="889000" y="2752725"/>
          <p14:tracePt t="6973" x="889000" y="2781300"/>
          <p14:tracePt t="6977" x="889000" y="2809875"/>
          <p14:tracePt t="6981" x="879475" y="2847975"/>
          <p14:tracePt t="7253" x="869950" y="2857500"/>
          <p14:tracePt t="7262" x="831850" y="2857500"/>
          <p14:tracePt t="7269" x="803275" y="2857500"/>
          <p14:tracePt t="7322" x="793750" y="2857500"/>
          <p14:tracePt t="7334" x="785813" y="2857500"/>
          <p14:tracePt t="7350" x="766763" y="2847975"/>
          <p14:tracePt t="7357" x="738188" y="2819400"/>
          <p14:tracePt t="7365" x="719138" y="2800350"/>
          <p14:tracePt t="7373" x="700088" y="2781300"/>
          <p14:tracePt t="7381" x="681038" y="2762250"/>
          <p14:tracePt t="7389" x="671513" y="2752725"/>
          <p14:tracePt t="7465" x="661988" y="2752725"/>
          <p14:tracePt t="7513" x="661988" y="2762250"/>
          <p14:tracePt t="7545" x="661988" y="2771775"/>
          <p14:tracePt t="7553" x="661988" y="2790825"/>
          <p14:tracePt t="7562" x="661988" y="2819400"/>
          <p14:tracePt t="7569" x="661988" y="2847975"/>
          <p14:tracePt t="7577" x="661988" y="2857500"/>
          <p14:tracePt t="7585" x="661988" y="2884488"/>
          <p14:tracePt t="7597" x="661988" y="2903538"/>
          <p14:tracePt t="7605" x="661988" y="2922588"/>
          <p14:tracePt t="7754" x="661988" y="2903538"/>
          <p14:tracePt t="7762" x="661988" y="2884488"/>
          <p14:tracePt t="7765" x="661988" y="2857500"/>
          <p14:tracePt t="7777" x="661988" y="2809875"/>
          <p14:tracePt t="7789" x="661988" y="2781300"/>
          <p14:tracePt t="7793" x="661988" y="2752725"/>
          <p14:tracePt t="7805" x="661988" y="2724150"/>
          <p14:tracePt t="7814" x="661988" y="2686050"/>
          <p14:tracePt t="7821" x="661988" y="2667000"/>
          <p14:tracePt t="7829" x="652463" y="2647950"/>
          <p14:tracePt t="7837" x="652463" y="2638425"/>
          <p14:tracePt t="7882" x="642938" y="2628900"/>
          <p14:tracePt t="7921" x="633413" y="2628900"/>
          <p14:tracePt t="7929" x="595313" y="2638425"/>
          <p14:tracePt t="7945" x="558800" y="2724150"/>
          <p14:tracePt t="7953" x="530225" y="2771775"/>
          <p14:tracePt t="7962" x="492125" y="2838450"/>
          <p14:tracePt t="7969" x="444500" y="2932113"/>
          <p14:tracePt t="7977" x="406400" y="3074988"/>
          <p14:tracePt t="7982" x="358775" y="3206750"/>
          <p14:tracePt t="7997" x="331788" y="3328988"/>
          <p14:tracePt t="8005" x="303213" y="3443288"/>
          <p14:tracePt t="8013" x="274638" y="3529013"/>
          <p14:tracePt t="8021" x="255588" y="3603625"/>
          <p14:tracePt t="8030" x="255588" y="3622675"/>
          <p14:tracePt t="8089" x="246063" y="3632200"/>
          <p14:tracePt t="8214" x="236538" y="3660775"/>
          <p14:tracePt t="8221" x="246063" y="3746500"/>
          <p14:tracePt t="8229" x="265113" y="3773488"/>
          <p14:tracePt t="8237" x="274638" y="3849688"/>
          <p14:tracePt t="8241" x="303213" y="3925888"/>
          <p14:tracePt t="8249" x="339725" y="4010025"/>
          <p14:tracePt t="8257" x="396875" y="4114800"/>
          <p14:tracePt t="8265" x="454025" y="4200525"/>
          <p14:tracePt t="8269" x="530225" y="4256088"/>
          <p14:tracePt t="8285" x="558800" y="4275138"/>
          <p14:tracePt t="8293" x="604838" y="4284663"/>
          <p14:tracePt t="8301" x="642938" y="4303713"/>
          <p14:tracePt t="8309" x="671513" y="4303713"/>
          <p14:tracePt t="8317" x="709613" y="4303713"/>
          <p14:tracePt t="8325" x="719138" y="4303713"/>
          <p14:tracePt t="8333" x="747713" y="4313238"/>
          <p14:tracePt t="8341" x="757238" y="4313238"/>
          <p14:tracePt t="8349" x="803275" y="4322763"/>
          <p14:tracePt t="8357" x="889000" y="4360863"/>
          <p14:tracePt t="8363" x="917575" y="4370388"/>
          <p14:tracePt t="8366" x="1012825" y="4408488"/>
          <p14:tracePt t="8377" x="1144588" y="4456113"/>
          <p14:tracePt t="8385" x="1304925" y="4521200"/>
          <p14:tracePt t="8393" x="1474788" y="4568825"/>
          <p14:tracePt t="8401" x="1674813" y="4635500"/>
          <p14:tracePt t="8409" x="1844675" y="4683125"/>
          <p14:tracePt t="8417" x="2005013" y="4729163"/>
          <p14:tracePt t="8425" x="2138363" y="4757738"/>
          <p14:tracePt t="8433" x="2232025" y="4767263"/>
          <p14:tracePt t="8441" x="2317750" y="4786313"/>
          <p14:tracePt t="8449" x="2327275" y="4795838"/>
          <p14:tracePt t="8481" x="2327275" y="4786313"/>
          <p14:tracePt t="8497" x="2317750" y="4748213"/>
          <p14:tracePt t="8513" x="2317750" y="4738688"/>
          <p14:tracePt t="8869" x="2308225" y="4729163"/>
          <p14:tracePt t="8881" x="2308225" y="4719638"/>
          <p14:tracePt t="9061" x="2308225" y="4710113"/>
          <p14:tracePt t="9073" x="2289175" y="4673600"/>
          <p14:tracePt t="9081" x="2279650" y="4654550"/>
          <p14:tracePt t="9089" x="2279650" y="4625975"/>
          <p14:tracePt t="9097" x="2251075" y="4559300"/>
          <p14:tracePt t="9105" x="2241550" y="4502150"/>
          <p14:tracePt t="9109" x="2203450" y="4437063"/>
          <p14:tracePt t="9117" x="2174875" y="4370388"/>
          <p14:tracePt t="9125" x="2146300" y="4303713"/>
          <p14:tracePt t="9133" x="2128838" y="4275138"/>
          <p14:tracePt t="9141" x="2128838" y="4256088"/>
          <p14:tracePt t="9157" x="2128838" y="4246563"/>
          <p14:tracePt t="9254" x="2119313" y="4237038"/>
          <p14:tracePt t="9278" x="2109788" y="4237038"/>
          <p14:tracePt t="9285" x="2100263" y="4237038"/>
          <p14:tracePt t="9293" x="2081213" y="4237038"/>
          <p14:tracePt t="9297" x="2052638" y="4237038"/>
          <p14:tracePt t="9301" x="2024063" y="4237038"/>
          <p14:tracePt t="9313" x="1995488" y="4237038"/>
          <p14:tracePt t="9321" x="1938338" y="4237038"/>
          <p14:tracePt t="9329" x="1892300" y="4237038"/>
          <p14:tracePt t="9337" x="1854200" y="4237038"/>
          <p14:tracePt t="9346" x="1797050" y="4237038"/>
          <p14:tracePt t="9353" x="1768475" y="4237038"/>
          <p14:tracePt t="9362" x="1730375" y="4237038"/>
          <p14:tracePt t="9590" x="1758950" y="4246563"/>
          <p14:tracePt t="9601" x="1797050" y="4265613"/>
          <p14:tracePt t="9609" x="1844675" y="4275138"/>
          <p14:tracePt t="9617" x="1873250" y="4275138"/>
          <p14:tracePt t="9626" x="1928813" y="4275138"/>
          <p14:tracePt t="9634" x="2005013" y="4275138"/>
          <p14:tracePt t="9641" x="2081213" y="4275138"/>
          <p14:tracePt t="9649" x="2146300" y="4275138"/>
          <p14:tracePt t="9657" x="2203450" y="4275138"/>
          <p14:tracePt t="9663" x="2232025" y="4275138"/>
          <p14:tracePt t="9681" x="2241550" y="4275138"/>
          <p14:tracePt t="9753" x="2251075" y="4275138"/>
          <p14:tracePt t="9777" x="2279650" y="4275138"/>
          <p14:tracePt t="9785" x="2289175" y="4275138"/>
          <p14:tracePt t="9793" x="2298700" y="4275138"/>
          <p14:tracePt t="9942" x="2298700" y="4256088"/>
          <p14:tracePt t="10117" x="2289175" y="4256088"/>
          <p14:tracePt t="10129" x="2279650" y="4256088"/>
          <p14:tracePt t="10137" x="2260600" y="4256088"/>
          <p14:tracePt t="10141" x="2232025" y="4256088"/>
          <p14:tracePt t="10146" x="2222500" y="4256088"/>
          <p14:tracePt t="10149" x="2184400" y="4256088"/>
          <p14:tracePt t="10157" x="2138363" y="4256088"/>
          <p14:tracePt t="10165" x="2071688" y="4246563"/>
          <p14:tracePt t="10173" x="2005013" y="4246563"/>
          <p14:tracePt t="10181" x="1966913" y="4246563"/>
          <p14:tracePt t="10189" x="1919288" y="4246563"/>
          <p14:tracePt t="10197" x="1892300" y="4246563"/>
          <p14:tracePt t="10205" x="1873250" y="4246563"/>
          <p14:tracePt t="10453" x="1844675" y="4210050"/>
          <p14:tracePt t="10465" x="1835150" y="4200525"/>
          <p14:tracePt t="10541" x="1825625" y="4191000"/>
          <p14:tracePt t="10549" x="1806575" y="4191000"/>
          <p14:tracePt t="10557" x="1778000" y="4191000"/>
          <p14:tracePt t="10565" x="1758950" y="4191000"/>
          <p14:tracePt t="10573" x="1730375" y="4191000"/>
          <p14:tracePt t="10581" x="1711325" y="4191000"/>
          <p14:tracePt t="10589" x="1684338" y="4191000"/>
          <p14:tracePt t="10593" x="1674813" y="4191000"/>
          <p14:tracePt t="10597" x="1655763" y="4181475"/>
          <p14:tracePt t="10609" x="1627188" y="4171950"/>
          <p14:tracePt t="10617" x="1617663" y="4171950"/>
          <p14:tracePt t="10853" x="1627188" y="4171950"/>
          <p14:tracePt t="10869" x="1636713" y="4171950"/>
          <p14:tracePt t="10877" x="1655763" y="4171950"/>
          <p14:tracePt t="10885" x="1665288" y="4171950"/>
          <p14:tracePt t="10893" x="1693863" y="4171950"/>
          <p14:tracePt t="10897" x="1701800" y="4162425"/>
          <p14:tracePt t="10905" x="1720850" y="4162425"/>
          <p14:tracePt t="10930" x="1739900" y="4162425"/>
          <p14:tracePt t="10937" x="1749425" y="4152900"/>
          <p14:tracePt t="10946" x="1758950" y="4152900"/>
          <p14:tracePt t="10953" x="1768475" y="4152900"/>
          <p14:tracePt t="10957" x="1778000" y="4152900"/>
          <p14:tracePt t="11022" x="1806575" y="4143375"/>
          <p14:tracePt t="11041" x="1844675" y="4143375"/>
          <p14:tracePt t="11049" x="1882775" y="4143375"/>
          <p14:tracePt t="11053" x="1938338" y="4143375"/>
          <p14:tracePt t="11065" x="1976438" y="4143375"/>
          <p14:tracePt t="11073" x="2052638" y="4143375"/>
          <p14:tracePt t="11082" x="2090738" y="4143375"/>
          <p14:tracePt t="11089" x="2146300" y="4143375"/>
          <p14:tracePt t="11098" x="2174875" y="4143375"/>
          <p14:tracePt t="11105" x="2193925" y="4143375"/>
          <p14:tracePt t="11113" x="2203450" y="4143375"/>
          <p14:tracePt t="11222" x="2251075" y="4143375"/>
          <p14:tracePt t="11233" x="2260600" y="4143375"/>
          <p14:tracePt t="11241" x="2308225" y="4162425"/>
          <p14:tracePt t="11249" x="2365375" y="4162425"/>
          <p14:tracePt t="11257" x="2420938" y="4162425"/>
          <p14:tracePt t="11265" x="2468563" y="4171950"/>
          <p14:tracePt t="11273" x="2497138" y="4171950"/>
          <p14:tracePt t="11281" x="2525713" y="4171950"/>
          <p14:tracePt t="11289" x="2554288" y="4181475"/>
          <p14:tracePt t="11449" x="2573338" y="4181475"/>
          <p14:tracePt t="11461" x="2600325" y="4191000"/>
          <p14:tracePt t="11477" x="2647950" y="4200525"/>
          <p14:tracePt t="11485" x="2676525" y="4219575"/>
          <p14:tracePt t="11493" x="2695575" y="4229100"/>
          <p14:tracePt t="11501" x="2743200" y="4229100"/>
          <p14:tracePt t="11517" x="2771775" y="4237038"/>
          <p14:tracePt t="11525" x="2781300" y="4246563"/>
          <p14:tracePt t="12185" x="2790825" y="4246563"/>
          <p14:tracePt t="12197" x="2809875" y="4246563"/>
          <p14:tracePt t="12201" x="2827338" y="4237038"/>
          <p14:tracePt t="12205" x="2846388" y="4210050"/>
          <p14:tracePt t="12209" x="2874963" y="4200525"/>
          <p14:tracePt t="12213" x="2884488" y="4200525"/>
          <p14:tracePt t="12221" x="2903538" y="4191000"/>
          <p14:tracePt t="12225" x="2913063" y="4191000"/>
          <p14:tracePt t="12773" x="2922588" y="4191000"/>
          <p14:tracePt t="12781" x="2951163" y="4181475"/>
          <p14:tracePt t="12785" x="2970213" y="4181475"/>
          <p14:tracePt t="12798" x="2998788" y="4181475"/>
          <p14:tracePt t="12805" x="3046413" y="4152900"/>
          <p14:tracePt t="12813" x="3063875" y="4143375"/>
          <p14:tracePt t="12830" x="3082925" y="4143375"/>
          <p14:tracePt t="12837" x="3101975" y="4143375"/>
          <p14:tracePt t="12849" x="3111500" y="4143375"/>
          <p14:tracePt t="13045" x="3130550" y="4143375"/>
          <p14:tracePt t="13057" x="3140075" y="4143375"/>
          <p14:tracePt t="13065" x="3149600" y="4143375"/>
          <p14:tracePt t="13073" x="3187700" y="4143375"/>
          <p14:tracePt t="13082" x="3206750" y="4143375"/>
          <p14:tracePt t="13089" x="3216275" y="4152900"/>
          <p14:tracePt t="13525" x="3216275" y="4162425"/>
          <p14:tracePt t="13537" x="3225800" y="4171950"/>
          <p14:tracePt t="13589" x="3244850" y="4191000"/>
          <p14:tracePt t="13741" x="3263900" y="4200525"/>
          <p14:tracePt t="13909" x="3273425" y="4200525"/>
          <p14:tracePt t="13921" x="3290888" y="4200525"/>
          <p14:tracePt t="13929" x="3300413" y="4200525"/>
          <p14:tracePt t="13937" x="3338513" y="4191000"/>
          <p14:tracePt t="13946" x="3348038" y="4191000"/>
          <p14:tracePt t="13953" x="3367088" y="4171950"/>
          <p14:tracePt t="13957" x="3386138" y="4171950"/>
          <p14:tracePt t="13969" x="3414713" y="4171950"/>
          <p14:tracePt t="13977" x="3433763" y="4171950"/>
          <p14:tracePt t="13985" x="3452813" y="4162425"/>
          <p14:tracePt t="13993" x="3471863" y="4162425"/>
          <p14:tracePt t="14009" x="3481388" y="4162425"/>
          <p14:tracePt t="14145" x="3490913" y="4162425"/>
          <p14:tracePt t="14169" x="3517900" y="4162425"/>
          <p14:tracePt t="14173" x="3546475" y="4162425"/>
          <p14:tracePt t="14189" x="3565525" y="4162425"/>
          <p14:tracePt t="14197" x="3575050" y="4171950"/>
          <p14:tracePt t="14205" x="3594100" y="4171950"/>
          <p14:tracePt t="14406" x="3603625" y="4171950"/>
          <p14:tracePt t="14422" x="3613150" y="4171950"/>
          <p14:tracePt t="14429" x="3622675" y="4171950"/>
          <p14:tracePt t="14437" x="3660775" y="4171950"/>
          <p14:tracePt t="14446" x="3679825" y="4171950"/>
          <p14:tracePt t="14965" x="3689350" y="4171950"/>
          <p14:tracePt t="15037" x="3708400" y="4171950"/>
          <p14:tracePt t="15053" x="3754438" y="4171950"/>
          <p14:tracePt t="15062" x="3811588" y="4171950"/>
          <p14:tracePt t="15069" x="3868738" y="4181475"/>
          <p14:tracePt t="15077" x="3925888" y="4181475"/>
          <p14:tracePt t="15082" x="3990975" y="4191000"/>
          <p14:tracePt t="15089" x="4067175" y="4210050"/>
          <p14:tracePt t="15097" x="4095750" y="4210050"/>
          <p14:tracePt t="15105" x="4114800" y="4219575"/>
          <p14:tracePt t="15737" x="4133850" y="4219575"/>
          <p14:tracePt t="15757" x="4198938" y="4229100"/>
          <p14:tracePt t="15761" x="4256088" y="4237038"/>
          <p14:tracePt t="15765" x="4303713" y="4256088"/>
          <p14:tracePt t="15769" x="4322763" y="4256088"/>
          <p14:tracePt t="15777" x="4341813" y="4256088"/>
          <p14:tracePt t="15805" x="4351338" y="4256088"/>
          <p14:tracePt t="15857" x="4360863" y="4256088"/>
          <p14:tracePt t="15877" x="4379913" y="4256088"/>
          <p14:tracePt t="15889" x="4389438" y="4256088"/>
          <p14:tracePt t="15897" x="4398963" y="4256088"/>
          <p14:tracePt t="15921" x="4416425" y="4256088"/>
          <p14:tracePt t="15930" x="4425950" y="4256088"/>
          <p14:tracePt t="16148" x="4435475" y="4246563"/>
          <p14:tracePt t="16161" x="4445000" y="4219575"/>
          <p14:tracePt t="16177" x="4464050" y="4200525"/>
          <p14:tracePt t="16193" x="4483100" y="4162425"/>
          <p14:tracePt t="16197" x="4492625" y="4162425"/>
          <p14:tracePt t="16333" x="4502150" y="4162425"/>
          <p14:tracePt t="16341" x="4530725" y="4143375"/>
          <p14:tracePt t="16349" x="4540250" y="4143375"/>
          <p14:tracePt t="16357" x="4559300" y="4143375"/>
          <p14:tracePt t="16361" x="4578350" y="4143375"/>
          <p14:tracePt t="16369" x="4597400" y="4143375"/>
          <p14:tracePt t="16385" x="4606925" y="4143375"/>
          <p14:tracePt t="16461" x="4616450" y="4143375"/>
          <p14:tracePt t="16473" x="4625975" y="4143375"/>
          <p14:tracePt t="16675" x="4633913" y="4152900"/>
          <p14:tracePt t="16697" x="4662488" y="4162425"/>
          <p14:tracePt t="16700" x="4700588" y="4162425"/>
          <p14:tracePt t="16705" x="4738688" y="4171950"/>
          <p14:tracePt t="16713" x="4767263" y="4171950"/>
          <p14:tracePt t="16721" x="4824413" y="4171950"/>
          <p14:tracePt t="16725" x="4843463" y="4171950"/>
          <p14:tracePt t="16737" x="4860925" y="4181475"/>
          <p14:tracePt t="16863" x="4870450" y="4181475"/>
          <p14:tracePt t="16872" x="4879975" y="4181475"/>
          <p14:tracePt t="16885" x="4927600" y="4181475"/>
          <p14:tracePt t="16893" x="4946650" y="4181475"/>
          <p14:tracePt t="16901" x="4975225" y="4181475"/>
          <p14:tracePt t="16909" x="4994275" y="4181475"/>
          <p14:tracePt t="16917" x="5022850" y="4181475"/>
          <p14:tracePt t="16925" x="5032375" y="4181475"/>
          <p14:tracePt t="17003" x="5060950" y="4181475"/>
          <p14:tracePt t="17013" x="5087938" y="4181475"/>
          <p14:tracePt t="17019" x="5106988" y="4181475"/>
          <p14:tracePt t="17027" x="5126038" y="4181475"/>
          <p14:tracePt t="17033" x="5145088" y="4181475"/>
          <p14:tracePt t="17037" x="5164138" y="4181475"/>
          <p14:tracePt t="17049" x="5173663" y="4181475"/>
          <p14:tracePt t="17199" x="5173663" y="4191000"/>
          <p14:tracePt t="17208" x="5183188" y="4200525"/>
          <p14:tracePt t="17213" x="5202238" y="4200525"/>
          <p14:tracePt t="17217" x="5259388" y="4219575"/>
          <p14:tracePt t="17230" x="5343525" y="4246563"/>
          <p14:tracePt t="17237" x="5391150" y="4256088"/>
          <p14:tracePt t="17246" x="5448300" y="4284663"/>
          <p14:tracePt t="17253" x="5514975" y="4294188"/>
          <p14:tracePt t="17261" x="5580063" y="4322763"/>
          <p14:tracePt t="17269" x="5656263" y="4341813"/>
          <p14:tracePt t="17273" x="5684838" y="4351338"/>
          <p14:tracePt t="17277" x="5722938" y="4351338"/>
          <p14:tracePt t="17289" x="5732463" y="4351338"/>
          <p14:tracePt t="17781" x="5713413" y="4351338"/>
          <p14:tracePt t="17797" x="5694363" y="4351338"/>
          <p14:tracePt t="17806" x="5656263" y="4351338"/>
          <p14:tracePt t="17810" x="5627688" y="4351338"/>
          <p14:tracePt t="17818" x="5599113" y="4351338"/>
          <p14:tracePt t="17825" x="5580063" y="4351338"/>
          <p14:tracePt t="17833" x="5541963" y="4351338"/>
          <p14:tracePt t="17841" x="5505450" y="4351338"/>
          <p14:tracePt t="17849" x="5467350" y="4351338"/>
          <p14:tracePt t="17857" x="5410200" y="4360863"/>
          <p14:tracePt t="17866" x="5324475" y="4370388"/>
          <p14:tracePt t="17873" x="5268913" y="4370388"/>
          <p14:tracePt t="17882" x="5240338" y="4370388"/>
          <p14:tracePt t="17889" x="5183188" y="4370388"/>
          <p14:tracePt t="17897" x="5087938" y="4370388"/>
          <p14:tracePt t="17905" x="4994275" y="4370388"/>
          <p14:tracePt t="17914" x="4879975" y="4370388"/>
          <p14:tracePt t="17921" x="4767263" y="4370388"/>
          <p14:tracePt t="17930" x="4662488" y="4370388"/>
          <p14:tracePt t="17937" x="4568825" y="4389438"/>
          <p14:tracePt t="17947" x="4492625" y="4398963"/>
          <p14:tracePt t="17953" x="4454525" y="4408488"/>
          <p14:tracePt t="17961" x="4398963" y="4427538"/>
          <p14:tracePt t="17969" x="4379913" y="4437063"/>
          <p14:tracePt t="18133" x="4360863" y="4437063"/>
          <p14:tracePt t="18141" x="4351338" y="4437063"/>
          <p14:tracePt t="18149" x="4341813" y="4437063"/>
          <p14:tracePt t="18157" x="4322763" y="4437063"/>
          <p14:tracePt t="18165" x="4275138" y="4437063"/>
          <p14:tracePt t="18173" x="4217988" y="4446588"/>
          <p14:tracePt t="18181" x="4162425" y="4456113"/>
          <p14:tracePt t="18185" x="4076700" y="4483100"/>
          <p14:tracePt t="18189" x="3990975" y="4521200"/>
          <p14:tracePt t="18201" x="3906838" y="4587875"/>
          <p14:tracePt t="18209" x="3878263" y="4597400"/>
          <p14:tracePt t="18217" x="3830638" y="4625975"/>
          <p14:tracePt t="18225" x="3763963" y="4673600"/>
          <p14:tracePt t="18237" x="3698875" y="4710113"/>
          <p14:tracePt t="18246" x="3641725" y="4757738"/>
          <p14:tracePt t="18253" x="3622675" y="4795838"/>
          <p14:tracePt t="18261" x="3594100" y="4824413"/>
          <p14:tracePt t="18269" x="3584575" y="4852988"/>
          <p14:tracePt t="18277" x="3556000" y="4891088"/>
          <p14:tracePt t="18285" x="3556000" y="4918075"/>
          <p14:tracePt t="18293" x="3546475" y="4927600"/>
          <p14:tracePt t="18301" x="3536950" y="4956175"/>
          <p14:tracePt t="18317" x="3527425" y="4975225"/>
          <p14:tracePt t="18321" x="3508375" y="4994275"/>
          <p14:tracePt t="18329" x="3498850" y="5003800"/>
          <p14:tracePt t="18337" x="3481388" y="5003800"/>
          <p14:tracePt t="18346" x="3452813" y="5013325"/>
          <p14:tracePt t="18353" x="3414713" y="5041900"/>
          <p14:tracePt t="18361" x="3357563" y="5041900"/>
          <p14:tracePt t="18369" x="3290888" y="5060950"/>
          <p14:tracePt t="18393" x="3254375" y="5080000"/>
          <p14:tracePt t="18397" x="3187700" y="5099050"/>
          <p14:tracePt t="18401" x="3140075" y="5108575"/>
          <p14:tracePt t="18409" x="3111500" y="5127625"/>
          <p14:tracePt t="18417" x="3101975" y="5127625"/>
          <p14:tracePt t="18741" x="3073400" y="5118100"/>
          <p14:tracePt t="18753" x="3036888" y="5108575"/>
          <p14:tracePt t="18761" x="2989263" y="5089525"/>
          <p14:tracePt t="18769" x="2941638" y="5080000"/>
          <p14:tracePt t="18777" x="2913063" y="5070475"/>
          <p14:tracePt t="18785" x="2884488" y="5070475"/>
          <p14:tracePt t="18793" x="2846388" y="5051425"/>
          <p14:tracePt t="18801" x="2809875" y="5051425"/>
          <p14:tracePt t="18809" x="2752725" y="5051425"/>
          <p14:tracePt t="18814" x="2724150" y="5051425"/>
          <p14:tracePt t="18825" x="2667000" y="5051425"/>
          <p14:tracePt t="18833" x="2609850" y="5051425"/>
          <p14:tracePt t="18841" x="2544763" y="5051425"/>
          <p14:tracePt t="18849" x="2487613" y="5051425"/>
          <p14:tracePt t="18857" x="2411413" y="5060950"/>
          <p14:tracePt t="18865" x="2365375" y="5060950"/>
          <p14:tracePt t="18873" x="2308225" y="5060950"/>
          <p14:tracePt t="18881" x="2193925" y="5051425"/>
          <p14:tracePt t="18889" x="2100263" y="5041900"/>
          <p14:tracePt t="18897" x="1976438" y="5013325"/>
          <p14:tracePt t="18905" x="1882775" y="4984750"/>
          <p14:tracePt t="18913" x="1778000" y="4956175"/>
          <p14:tracePt t="18921" x="1711325" y="4927600"/>
          <p14:tracePt t="18930" x="1655763" y="4918075"/>
          <p14:tracePt t="18937" x="1636713" y="4910138"/>
          <p14:tracePt t="18946" x="1627188" y="4910138"/>
          <p14:tracePt t="18953" x="1617663" y="4910138"/>
          <p14:tracePt t="19053" x="1598613" y="4891088"/>
          <p14:tracePt t="19065" x="1579563" y="4872038"/>
          <p14:tracePt t="19073" x="1570038" y="4862513"/>
          <p14:tracePt t="19077" x="1541463" y="4814888"/>
          <p14:tracePt t="19089" x="1512888" y="4786313"/>
          <p14:tracePt t="19097" x="1484313" y="4757738"/>
          <p14:tracePt t="19105" x="1466850" y="4729163"/>
          <p14:tracePt t="19113" x="1409700" y="4710113"/>
          <p14:tracePt t="19121" x="1400175" y="4700588"/>
          <p14:tracePt t="19130" x="1381125" y="4691063"/>
          <p14:tracePt t="19233" x="1381125" y="4683125"/>
          <p14:tracePt t="19241" x="1400175" y="4664075"/>
          <p14:tracePt t="19265" x="1409700" y="4654550"/>
          <p14:tracePt t="19269" x="1438275" y="4654550"/>
          <p14:tracePt t="19281" x="1438275" y="4645025"/>
          <p14:tracePt t="19293" x="1457325" y="4625975"/>
          <p14:tracePt t="19301" x="1466850" y="4616450"/>
          <p14:tracePt t="19309" x="1474788" y="4606925"/>
          <p14:tracePt t="19317" x="1484313" y="4597400"/>
          <p14:tracePt t="19325" x="1484313" y="4587875"/>
          <p14:tracePt t="19341" x="1484313" y="4578350"/>
          <p14:tracePt t="19349" x="1484313" y="4559300"/>
          <p14:tracePt t="19353" x="1484313" y="4549775"/>
          <p14:tracePt t="19369" x="1484313" y="4530725"/>
          <p14:tracePt t="19377" x="1474788" y="4511675"/>
          <p14:tracePt t="19393" x="1466850" y="4502150"/>
          <p14:tracePt t="19401" x="1457325" y="4492625"/>
          <p14:tracePt t="19425" x="1447800" y="4483100"/>
          <p14:tracePt t="19581" x="1447800" y="4473575"/>
          <p14:tracePt t="19601" x="1457325" y="4473575"/>
          <p14:tracePt t="19625" x="1466850" y="4464050"/>
          <p14:tracePt t="19845" x="1474788" y="4456113"/>
          <p14:tracePt t="19977" x="1484313" y="4456113"/>
          <p14:tracePt t="19985" x="1503363" y="4456113"/>
          <p14:tracePt t="19993" x="1541463" y="4456113"/>
          <p14:tracePt t="20001" x="1570038" y="4456113"/>
          <p14:tracePt t="20014" x="1617663" y="4473575"/>
          <p14:tracePt t="20021" x="1665288" y="4483100"/>
          <p14:tracePt t="20025" x="1693863" y="4511675"/>
          <p14:tracePt t="20033" x="1720850" y="4511675"/>
          <p14:tracePt t="20037" x="1758950" y="4521200"/>
          <p14:tracePt t="20205" x="1787525" y="4521200"/>
          <p14:tracePt t="20217" x="1806575" y="4521200"/>
          <p14:tracePt t="20225" x="1835150" y="4521200"/>
          <p14:tracePt t="20233" x="1854200" y="4521200"/>
          <p14:tracePt t="20241" x="1901825" y="4521200"/>
          <p14:tracePt t="20262" x="1928813" y="4521200"/>
          <p14:tracePt t="20342" x="1957388" y="4511675"/>
          <p14:tracePt t="20350" x="1985963" y="4473575"/>
          <p14:tracePt t="20366" x="1985963" y="4464050"/>
          <p14:tracePt t="20373" x="1985963" y="4456113"/>
          <p14:tracePt t="20381" x="1995488" y="4418013"/>
          <p14:tracePt t="20389" x="2005013" y="4398963"/>
          <p14:tracePt t="20393" x="2014538" y="4389438"/>
          <p14:tracePt t="20397" x="2033588" y="4360863"/>
          <p14:tracePt t="20409" x="2033588" y="4341813"/>
          <p14:tracePt t="20417" x="2033588" y="4332288"/>
          <p14:tracePt t="20425" x="2033588" y="4313238"/>
          <p14:tracePt t="20433" x="2033588" y="4303713"/>
          <p14:tracePt t="20541" x="2033588" y="4294188"/>
          <p14:tracePt t="20557" x="2043113" y="4294188"/>
          <p14:tracePt t="20649" x="2052638" y="4294188"/>
          <p14:tracePt t="20770" x="2062163" y="4303713"/>
          <p14:tracePt t="20781" x="2071688" y="4303713"/>
          <p14:tracePt t="20793" x="2090738" y="4322763"/>
          <p14:tracePt t="20801" x="2119313" y="4351338"/>
          <p14:tracePt t="20809" x="2138363" y="4351338"/>
          <p14:tracePt t="20817" x="2184400" y="4351338"/>
          <p14:tracePt t="20830" x="2212975" y="4360863"/>
          <p14:tracePt t="20833" x="2241550" y="4360863"/>
          <p14:tracePt t="20841" x="2251075" y="4360863"/>
          <p14:tracePt t="20849" x="2260600" y="4360863"/>
          <p14:tracePt t="20853" x="2270125" y="4360863"/>
          <p14:tracePt t="20921" x="2279650" y="4360863"/>
          <p14:tracePt t="20970" x="2298700" y="4360863"/>
          <p14:tracePt t="20985" x="2308225" y="4360863"/>
          <p14:tracePt t="20994" x="2327275" y="4360863"/>
          <p14:tracePt t="20998" x="2346325" y="4360863"/>
          <p14:tracePt t="21010" x="2355850" y="4360863"/>
          <p14:tracePt t="21017" x="2373313" y="4360863"/>
          <p14:tracePt t="21105" x="2392363" y="4360863"/>
          <p14:tracePt t="21113" x="2430463" y="4360863"/>
          <p14:tracePt t="21130" x="2459038" y="4379913"/>
          <p14:tracePt t="21137" x="2506663" y="4408488"/>
          <p14:tracePt t="21147" x="2525713" y="4418013"/>
          <p14:tracePt t="21153" x="2592388" y="4456113"/>
          <p14:tracePt t="21173" x="2609850" y="4464050"/>
          <p14:tracePt t="21181" x="2647950" y="4473575"/>
          <p14:tracePt t="21671" x="2657475" y="4473575"/>
          <p14:tracePt t="21713" x="2667000" y="4473575"/>
          <p14:tracePt t="21753" x="2676525" y="4473575"/>
          <p14:tracePt t="21762" x="2686050" y="4473575"/>
          <p14:tracePt t="21785" x="2714625" y="4464050"/>
          <p14:tracePt t="21809" x="2743200" y="4464050"/>
          <p14:tracePt t="21817" x="2762250" y="4464050"/>
          <p14:tracePt t="21825" x="2790825" y="4464050"/>
          <p14:tracePt t="21833" x="2819400" y="4464050"/>
          <p14:tracePt t="21837" x="2865438" y="4456113"/>
          <p14:tracePt t="21849" x="2894013" y="4446588"/>
          <p14:tracePt t="21857" x="2913063" y="4446588"/>
          <p14:tracePt t="21866" x="2960688" y="4446588"/>
          <p14:tracePt t="21873" x="2979738" y="4437063"/>
          <p14:tracePt t="21882" x="2998788" y="4437063"/>
          <p14:tracePt t="21889" x="3017838" y="4427538"/>
          <p14:tracePt t="21897" x="3017838" y="4418013"/>
          <p14:tracePt t="21905" x="3027363" y="4418013"/>
          <p14:tracePt t="21914" x="3046413" y="4408488"/>
          <p14:tracePt t="21921" x="3054350" y="4408488"/>
          <p14:tracePt t="21930" x="3063875" y="4398963"/>
          <p14:tracePt t="21933" x="3082925" y="4389438"/>
          <p14:tracePt t="21945" x="3101975" y="4379913"/>
          <p14:tracePt t="21957" x="3130550" y="4360863"/>
          <p14:tracePt t="21965" x="3159125" y="4351338"/>
          <p14:tracePt t="21973" x="3206750" y="4341813"/>
          <p14:tracePt t="21981" x="3235325" y="4313238"/>
          <p14:tracePt t="21989" x="3254375" y="4313238"/>
          <p14:tracePt t="21997" x="3273425" y="4303713"/>
          <p14:tracePt t="22005" x="3281363" y="4303713"/>
          <p14:tracePt t="22013" x="3290888" y="4294188"/>
          <p14:tracePt t="22341" x="3300413" y="4294188"/>
          <p14:tracePt t="22354" x="3328988" y="4294188"/>
          <p14:tracePt t="22361" x="3357563" y="4294188"/>
          <p14:tracePt t="22369" x="3376613" y="4294188"/>
          <p14:tracePt t="22385" x="3405188" y="4294188"/>
          <p14:tracePt t="22401" x="3424238" y="4294188"/>
          <p14:tracePt t="22405" x="3443288" y="4294188"/>
          <p14:tracePt t="22409" x="3471863" y="4294188"/>
          <p14:tracePt t="22417" x="3490913" y="4294188"/>
          <p14:tracePt t="22425" x="3508375" y="4294188"/>
          <p14:tracePt t="22433" x="3536950" y="4284663"/>
          <p14:tracePt t="22452" x="3660775" y="4284663"/>
          <p14:tracePt t="22460" x="3689350" y="4284663"/>
          <p14:tracePt t="22462" x="3708400" y="4284663"/>
          <p14:tracePt t="22466" x="3725863" y="4284663"/>
          <p14:tracePt t="22689" x="3735388" y="4284663"/>
          <p14:tracePt t="22701" x="3744913" y="4284663"/>
          <p14:tracePt t="22845" x="3773488" y="4284663"/>
          <p14:tracePt t="22857" x="3802063" y="4284663"/>
          <p14:tracePt t="22866" x="3849688" y="4284663"/>
          <p14:tracePt t="22873" x="3906838" y="4284663"/>
          <p14:tracePt t="22882" x="3962400" y="4284663"/>
          <p14:tracePt t="22889" x="4019550" y="4284663"/>
          <p14:tracePt t="22898" x="4067175" y="4284663"/>
          <p14:tracePt t="22905" x="4105275" y="4284663"/>
          <p14:tracePt t="22914" x="4152900" y="4284663"/>
          <p14:tracePt t="23074" x="4162425" y="4284663"/>
          <p14:tracePt t="23081" x="4189413" y="4275138"/>
          <p14:tracePt t="23089" x="4198938" y="4275138"/>
          <p14:tracePt t="23109" x="4208463" y="4265613"/>
          <p14:tracePt t="23117" x="4217988" y="4265613"/>
          <p14:tracePt t="23125" x="4227513" y="4265613"/>
          <p14:tracePt t="23261" x="4246563" y="4265613"/>
          <p14:tracePt t="23277" x="4265613" y="4265613"/>
          <p14:tracePt t="23293" x="4275138" y="4265613"/>
          <p14:tracePt t="23489" x="4284663" y="4265613"/>
          <p14:tracePt t="23561" x="4294188" y="4265613"/>
          <p14:tracePt t="23570" x="4303713" y="4265613"/>
          <p14:tracePt t="23574" x="4322763" y="4256088"/>
          <p14:tracePt t="23589" x="4332288" y="4256088"/>
          <p14:tracePt t="23598" x="4370388" y="4256088"/>
          <p14:tracePt t="23605" x="4379913" y="4246563"/>
          <p14:tracePt t="23614" x="4398963" y="4246563"/>
          <p14:tracePt t="23621" x="4406900" y="4237038"/>
          <p14:tracePt t="24621" x="4416425" y="4229100"/>
          <p14:tracePt t="24629" x="4416425" y="4219575"/>
          <p14:tracePt t="24637" x="4425950" y="4210050"/>
          <p14:tracePt t="24701" x="4425950" y="4200525"/>
          <p14:tracePt t="24717" x="4406900" y="4191000"/>
          <p14:tracePt t="24725" x="4389438" y="4191000"/>
          <p14:tracePt t="24733" x="4360863" y="4191000"/>
          <p14:tracePt t="24741" x="4322763" y="4191000"/>
          <p14:tracePt t="24749" x="4294188" y="4191000"/>
          <p14:tracePt t="24757" x="4275138" y="4191000"/>
          <p14:tracePt t="24766" x="4256088" y="4191000"/>
          <p14:tracePt t="24773" x="4217988" y="4191000"/>
          <p14:tracePt t="24781" x="4189413" y="4191000"/>
          <p14:tracePt t="24789" x="4133850" y="4191000"/>
          <p14:tracePt t="24797" x="4067175" y="4191000"/>
          <p14:tracePt t="24805" x="4010025" y="4191000"/>
          <p14:tracePt t="24813" x="3935413" y="4191000"/>
          <p14:tracePt t="24817" x="3897313" y="4191000"/>
          <p14:tracePt t="24821" x="3840163" y="4191000"/>
          <p14:tracePt t="24837" x="3763963" y="4191000"/>
          <p14:tracePt t="24846" x="3660775" y="4191000"/>
          <p14:tracePt t="24853" x="3546475" y="4191000"/>
          <p14:tracePt t="24861" x="3414713" y="4181475"/>
          <p14:tracePt t="24869" x="3300413" y="4171950"/>
          <p14:tracePt t="24877" x="3187700" y="4152900"/>
          <p14:tracePt t="24885" x="3054350" y="4152900"/>
          <p14:tracePt t="24889" x="2932113" y="4143375"/>
          <p14:tracePt t="24897" x="2836863" y="4124325"/>
          <p14:tracePt t="24905" x="2743200" y="4124325"/>
          <p14:tracePt t="24913" x="2647950" y="4114800"/>
          <p14:tracePt t="24921" x="2592388" y="4114800"/>
          <p14:tracePt t="24930" x="2525713" y="4114800"/>
          <p14:tracePt t="24937" x="2497138" y="4114800"/>
          <p14:tracePt t="24946" x="2487613" y="4105275"/>
          <p14:tracePt t="24953" x="2478088" y="4105275"/>
          <p14:tracePt t="25034" x="2430463" y="4086225"/>
          <p14:tracePt t="25053" x="2392363" y="4076700"/>
          <p14:tracePt t="25057" x="2308225" y="4029075"/>
          <p14:tracePt t="25061" x="2260600" y="4019550"/>
          <p14:tracePt t="25073" x="2184400" y="3992563"/>
          <p14:tracePt t="25081" x="2043113" y="3944938"/>
          <p14:tracePt t="25089" x="1911350" y="3916363"/>
          <p14:tracePt t="25097" x="1768475" y="3868738"/>
          <p14:tracePt t="25105" x="1617663" y="3840163"/>
          <p14:tracePt t="25109" x="1484313" y="3811588"/>
          <p14:tracePt t="25121" x="1457325" y="3811588"/>
          <p14:tracePt t="25130" x="1447800" y="3811588"/>
          <p14:tracePt t="25237" x="1438275" y="3811588"/>
          <p14:tracePt t="25253" x="1419225" y="3802063"/>
          <p14:tracePt t="25261" x="1400175" y="3792538"/>
          <p14:tracePt t="25265" x="1381125" y="3773488"/>
          <p14:tracePt t="25273" x="1371600" y="3765550"/>
          <p14:tracePt t="25414" x="1371600" y="3773488"/>
          <p14:tracePt t="25426" x="1371600" y="3792538"/>
          <p14:tracePt t="25435" x="1371600" y="3811588"/>
          <p14:tracePt t="25441" x="1371600" y="3840163"/>
          <p14:tracePt t="25449" x="1371600" y="3859213"/>
          <p14:tracePt t="25457" x="1362075" y="3878263"/>
          <p14:tracePt t="25465" x="1362075" y="3906838"/>
          <p14:tracePt t="25473" x="1352550" y="3925888"/>
          <p14:tracePt t="25481" x="1343025" y="3954463"/>
          <p14:tracePt t="25485" x="1343025" y="3963988"/>
          <p14:tracePt t="25497" x="1343025" y="3983038"/>
          <p14:tracePt t="25505" x="1333500" y="4000500"/>
          <p14:tracePt t="25513" x="1333500" y="4010025"/>
          <p14:tracePt t="25521" x="1333500" y="4019550"/>
          <p14:tracePt t="25531" x="1333500" y="4038600"/>
          <p14:tracePt t="25545" x="1323975" y="4057650"/>
          <p14:tracePt t="25553" x="1323975" y="4067175"/>
          <p14:tracePt t="25941" x="1323975" y="4076700"/>
          <p14:tracePt t="25957" x="1390650" y="4095750"/>
          <p14:tracePt t="25961" x="1457325" y="4143375"/>
          <p14:tracePt t="25965" x="1608138" y="4219575"/>
          <p14:tracePt t="25969" x="1787525" y="4294188"/>
          <p14:tracePt t="25977" x="2043113" y="4408488"/>
          <p14:tracePt t="25985" x="2439988" y="4568825"/>
          <p14:tracePt t="25989" x="2846388" y="4767263"/>
          <p14:tracePt t="25997" x="3244850" y="4900613"/>
          <p14:tracePt t="26005" x="3632200" y="5041900"/>
          <p14:tracePt t="26009" x="3981450" y="5154613"/>
          <p14:tracePt t="26013" x="4217988" y="5221288"/>
          <p14:tracePt t="26017" x="4398963" y="5249863"/>
          <p14:tracePt t="26025" x="4425950" y="5268913"/>
          <p14:tracePt t="26033" x="4435475" y="5268913"/>
          <p14:tracePt t="26082" x="4425950" y="5268913"/>
          <p14:tracePt t="26097" x="4416425" y="5268913"/>
          <p14:tracePt t="26292" x="4406900" y="5268913"/>
          <p14:tracePt t="26691" x="4398963" y="5268913"/>
          <p14:tracePt t="26697" x="4379913" y="5287963"/>
          <p14:tracePt t="26705" x="4370388" y="5297488"/>
          <p14:tracePt t="26709" x="4313238" y="5316538"/>
          <p14:tracePt t="26714" x="4294188" y="5316538"/>
          <p14:tracePt t="26721" x="4227513" y="5345113"/>
          <p14:tracePt t="26730" x="4162425" y="5354638"/>
          <p14:tracePt t="26737" x="4086225" y="5372100"/>
          <p14:tracePt t="26745" x="4048125" y="5381625"/>
          <p14:tracePt t="26753" x="3990975" y="5391150"/>
          <p14:tracePt t="26762" x="3916363" y="5410200"/>
          <p14:tracePt t="26769" x="3830638" y="5429250"/>
          <p14:tracePt t="26773" x="3754438" y="5448300"/>
          <p14:tracePt t="26781" x="3670300" y="5476875"/>
          <p14:tracePt t="26789" x="3594100" y="5486400"/>
          <p14:tracePt t="26797" x="3508375" y="5495925"/>
          <p14:tracePt t="26805" x="3490913" y="5495925"/>
          <p14:tracePt t="26813" x="3414713" y="5524500"/>
          <p14:tracePt t="26821" x="3395663" y="5524500"/>
          <p14:tracePt t="26831" x="3376613" y="5524500"/>
          <p14:tracePt t="26841" x="3367088" y="5524500"/>
          <p14:tracePt t="26849" x="3357563" y="5534025"/>
          <p14:tracePt t="26873" x="3348038" y="5543550"/>
          <p14:tracePt t="26889" x="3338513" y="5553075"/>
          <p14:tracePt t="26965" x="3348038" y="5553075"/>
          <p14:tracePt t="26973" x="3367088" y="5553075"/>
          <p14:tracePt t="26985" x="3386138" y="5553075"/>
          <p14:tracePt t="26993" x="3414713" y="5534025"/>
          <p14:tracePt t="27001" x="3452813" y="5534025"/>
          <p14:tracePt t="27009" x="3490913" y="5524500"/>
          <p14:tracePt t="27017" x="3536950" y="5524500"/>
          <p14:tracePt t="27025" x="3594100" y="5524500"/>
          <p14:tracePt t="27033" x="3622675" y="5524500"/>
          <p14:tracePt t="27041" x="3698875" y="5514975"/>
          <p14:tracePt t="27049" x="3792538" y="5505450"/>
          <p14:tracePt t="27057" x="3906838" y="5467350"/>
          <p14:tracePt t="27065" x="4010025" y="5438775"/>
          <p14:tracePt t="27069" x="4095750" y="5400675"/>
          <p14:tracePt t="27082" x="4162425" y="5364163"/>
          <p14:tracePt t="27089" x="4179888" y="5345113"/>
          <p14:tracePt t="27093" x="4208463" y="5307013"/>
          <p14:tracePt t="27109" x="4217988" y="5278438"/>
          <p14:tracePt t="27117" x="4246563" y="5230813"/>
          <p14:tracePt t="27125" x="4246563" y="5211763"/>
          <p14:tracePt t="27133" x="4246563" y="5183188"/>
          <p14:tracePt t="27137" x="4256088" y="5164138"/>
          <p14:tracePt t="27145" x="4265613" y="5154613"/>
          <p14:tracePt t="27153" x="4265613" y="5137150"/>
          <p14:tracePt t="27161" x="4275138" y="5127625"/>
          <p14:tracePt t="27177" x="4275138" y="5118100"/>
          <p14:tracePt t="27185" x="4284663" y="5099050"/>
          <p14:tracePt t="27193" x="4294188" y="5070475"/>
          <p14:tracePt t="27201" x="4294188" y="5060950"/>
          <p14:tracePt t="27209" x="4294188" y="5022850"/>
          <p14:tracePt t="27217" x="4294188" y="4984750"/>
          <p14:tracePt t="27225" x="4303713" y="4927600"/>
          <p14:tracePt t="27233" x="4303713" y="4852988"/>
          <p14:tracePt t="27241" x="4294188" y="4767263"/>
          <p14:tracePt t="27249" x="4256088" y="4683125"/>
          <p14:tracePt t="27257" x="4217988" y="4616450"/>
          <p14:tracePt t="27261" x="4143375" y="4530725"/>
          <p14:tracePt t="27273" x="4076700" y="4464050"/>
          <p14:tracePt t="27285" x="4000500" y="4389438"/>
          <p14:tracePt t="27293" x="3935413" y="4322763"/>
          <p14:tracePt t="27301" x="3849688" y="4294188"/>
          <p14:tracePt t="27309" x="3773488" y="4256088"/>
          <p14:tracePt t="27317" x="3725863" y="4246563"/>
          <p14:tracePt t="27325" x="3660775" y="4219575"/>
          <p14:tracePt t="27330" x="3556000" y="4171950"/>
          <p14:tracePt t="27337" x="3443288" y="4124325"/>
          <p14:tracePt t="27345" x="3300413" y="4086225"/>
          <p14:tracePt t="27353" x="3187700" y="4038600"/>
          <p14:tracePt t="27361" x="3046413" y="3992563"/>
          <p14:tracePt t="27369" x="2932113" y="3963988"/>
          <p14:tracePt t="27377" x="2827338" y="3916363"/>
          <p14:tracePt t="27385" x="2743200" y="3897313"/>
          <p14:tracePt t="27393" x="2667000" y="3868738"/>
          <p14:tracePt t="27401" x="2647950" y="3859213"/>
          <p14:tracePt t="27409" x="2638425" y="3859213"/>
          <p14:tracePt t="27417" x="2628900" y="3859213"/>
          <p14:tracePt t="27425" x="2609850" y="3859213"/>
          <p14:tracePt t="27448" x="2600325" y="3859213"/>
          <p14:tracePt t="27450" x="2592388" y="3859213"/>
          <p14:tracePt t="27453" x="2544763" y="3859213"/>
          <p14:tracePt t="27466" x="2516188" y="3878263"/>
          <p14:tracePt t="27473" x="2468563" y="3916363"/>
          <p14:tracePt t="27481" x="2382838" y="3954463"/>
          <p14:tracePt t="27489" x="2336800" y="3983038"/>
          <p14:tracePt t="27498" x="2270125" y="4019550"/>
          <p14:tracePt t="27505" x="2222500" y="4038600"/>
          <p14:tracePt t="27513" x="2155825" y="4076700"/>
          <p14:tracePt t="27521" x="2138363" y="4105275"/>
          <p14:tracePt t="27530" x="2090738" y="4133850"/>
          <p14:tracePt t="27537" x="2052638" y="4171950"/>
          <p14:tracePt t="27545" x="2024063" y="4200525"/>
          <p14:tracePt t="27553" x="1985963" y="4265613"/>
          <p14:tracePt t="27561" x="1957388" y="4303713"/>
          <p14:tracePt t="27569" x="1911350" y="4351338"/>
          <p14:tracePt t="27577" x="1892300" y="4398963"/>
          <p14:tracePt t="27585" x="1835150" y="4464050"/>
          <p14:tracePt t="27597" x="1797050" y="4511675"/>
          <p14:tracePt t="27605" x="1739900" y="4597400"/>
          <p14:tracePt t="27614" x="1720850" y="4645025"/>
          <p14:tracePt t="27621" x="1646238" y="4710113"/>
          <p14:tracePt t="27630" x="1598613" y="4786313"/>
          <p14:tracePt t="27637" x="1550988" y="4852988"/>
          <p14:tracePt t="27641" x="1531938" y="4872038"/>
          <p14:tracePt t="27646" x="1512888" y="4918075"/>
          <p14:tracePt t="27657" x="1484313" y="4975225"/>
          <p14:tracePt t="27666" x="1457325" y="5041900"/>
          <p14:tracePt t="27673" x="1447800" y="5108575"/>
          <p14:tracePt t="27681" x="1438275" y="5145088"/>
          <p14:tracePt t="27689" x="1428750" y="5211763"/>
          <p14:tracePt t="27697" x="1419225" y="5249863"/>
          <p14:tracePt t="27705" x="1419225" y="5316538"/>
          <p14:tracePt t="27713" x="1419225" y="5391150"/>
          <p14:tracePt t="27721" x="1419225" y="5467350"/>
          <p14:tracePt t="27730" x="1419225" y="5524500"/>
          <p14:tracePt t="27737" x="1419225" y="5543550"/>
          <p14:tracePt t="27745" x="1419225" y="5591175"/>
          <p14:tracePt t="27753" x="1438275" y="5646738"/>
          <p14:tracePt t="27761" x="1484313" y="5713413"/>
          <p14:tracePt t="27769" x="1531938" y="5770563"/>
          <p14:tracePt t="27777" x="1579563" y="5818188"/>
          <p14:tracePt t="27785" x="1636713" y="5854700"/>
          <p14:tracePt t="27793" x="1655763" y="5864225"/>
          <p14:tracePt t="27801" x="1674813" y="5864225"/>
          <p14:tracePt t="27857" x="1701800" y="5864225"/>
          <p14:tracePt t="27873" x="1720850" y="5864225"/>
          <p14:tracePt t="27885" x="1749425" y="5864225"/>
          <p14:tracePt t="27893" x="1787525" y="5864225"/>
          <p14:tracePt t="27901" x="1835150" y="5864225"/>
          <p14:tracePt t="27909" x="1873250" y="5864225"/>
          <p14:tracePt t="27917" x="1919288" y="5864225"/>
          <p14:tracePt t="27925" x="1947863" y="5864225"/>
          <p14:tracePt t="27930" x="1957388" y="5864225"/>
          <p14:tracePt t="28245" x="1976438" y="5864225"/>
          <p14:tracePt t="28261" x="2014538" y="5864225"/>
          <p14:tracePt t="28265" x="2109788" y="5864225"/>
          <p14:tracePt t="28269" x="2241550" y="5864225"/>
          <p14:tracePt t="28273" x="2373313" y="5864225"/>
          <p14:tracePt t="28277" x="2468563" y="5864225"/>
          <p14:tracePt t="28285" x="2497138" y="5883275"/>
          <p14:tracePt t="28289" x="2516188" y="5883275"/>
          <p14:tracePt t="28297" x="2535238" y="5883275"/>
          <p14:tracePt t="28305" x="2563813" y="5883275"/>
          <p14:tracePt t="28313" x="2592388" y="5883275"/>
          <p14:tracePt t="28321" x="2638425" y="5883275"/>
          <p14:tracePt t="28330" x="2705100" y="5883275"/>
          <p14:tracePt t="28333" x="2752725" y="5883275"/>
          <p14:tracePt t="28341" x="2809875" y="5883275"/>
          <p14:tracePt t="28349" x="2884488" y="5883275"/>
          <p14:tracePt t="28357" x="2932113" y="5883275"/>
          <p14:tracePt t="28365" x="2989263" y="5873750"/>
          <p14:tracePt t="28373" x="3046413" y="5864225"/>
          <p14:tracePt t="28382" x="3092450" y="5854700"/>
          <p14:tracePt t="28384" x="3140075" y="5818188"/>
          <p14:tracePt t="28389" x="3168650" y="5799138"/>
          <p14:tracePt t="28401" x="3197225" y="5780088"/>
          <p14:tracePt t="28409" x="3216275" y="5751513"/>
          <p14:tracePt t="28417" x="3225800" y="5751513"/>
          <p14:tracePt t="28425" x="3235325" y="5732463"/>
          <p14:tracePt t="28433" x="3254375" y="5694363"/>
          <p14:tracePt t="28447" x="3263900" y="5665788"/>
          <p14:tracePt t="28449" x="3281363" y="5618163"/>
          <p14:tracePt t="28457" x="3290888" y="5591175"/>
          <p14:tracePt t="28465" x="3300413" y="5562600"/>
          <p14:tracePt t="28473" x="3328988" y="5524500"/>
          <p14:tracePt t="28481" x="3338513" y="5495925"/>
          <p14:tracePt t="28489" x="3357563" y="5467350"/>
          <p14:tracePt t="28497" x="3357563" y="5419725"/>
          <p14:tracePt t="28509" x="3376613" y="5400675"/>
          <p14:tracePt t="28517" x="3386138" y="5381625"/>
          <p14:tracePt t="28521" x="3386138" y="5364163"/>
          <p14:tracePt t="28537" x="3386138" y="5354638"/>
          <p14:tracePt t="28545" x="3386138" y="5345113"/>
          <p14:tracePt t="28593" x="3386138" y="5326063"/>
          <p14:tracePt t="28601" x="3386138" y="5316538"/>
          <p14:tracePt t="28729" x="3386138" y="5307013"/>
          <p14:tracePt t="28801" x="3405188" y="5307013"/>
          <p14:tracePt t="28809" x="3424238" y="5326063"/>
          <p14:tracePt t="28817" x="3462338" y="5364163"/>
          <p14:tracePt t="28825" x="3508375" y="5391150"/>
          <p14:tracePt t="28833" x="3594100" y="5448300"/>
          <p14:tracePt t="28841" x="3622675" y="5476875"/>
          <p14:tracePt t="28849" x="3670300" y="5486400"/>
          <p14:tracePt t="28857" x="3679825" y="5486400"/>
          <p14:tracePt t="28865" x="3689350" y="5486400"/>
          <p14:tracePt t="28925" x="3698875" y="5486400"/>
          <p14:tracePt t="28930" x="3717925" y="5486400"/>
          <p14:tracePt t="28933" x="3754438" y="5486400"/>
          <p14:tracePt t="28945" x="3783013" y="5486400"/>
          <p14:tracePt t="28953" x="3821113" y="5486400"/>
          <p14:tracePt t="28961" x="3849688" y="5486400"/>
          <p14:tracePt t="28973" x="3906838" y="5486400"/>
          <p14:tracePt t="28981" x="3952875" y="5486400"/>
          <p14:tracePt t="28989" x="3990975" y="5486400"/>
          <p14:tracePt t="28998" x="4019550" y="5476875"/>
          <p14:tracePt t="29001" x="4048125" y="5467350"/>
          <p14:tracePt t="29041" x="4057650" y="5448300"/>
          <p14:tracePt t="29049" x="4067175" y="5419725"/>
          <p14:tracePt t="29057" x="4076700" y="5419725"/>
          <p14:tracePt t="29073" x="4076700" y="5410200"/>
          <p14:tracePt t="29077" x="4086225" y="5400675"/>
          <p14:tracePt t="29093" x="4086225" y="5391150"/>
          <p14:tracePt t="29101" x="4095750" y="5381625"/>
          <p14:tracePt t="29211" x="4095750" y="5391150"/>
          <p14:tracePt t="29441" x="4105275" y="5391150"/>
          <p14:tracePt t="29461" x="4171950" y="5364163"/>
          <p14:tracePt t="29465" x="4256088" y="5326063"/>
          <p14:tracePt t="29470" x="4303713" y="5297488"/>
          <p14:tracePt t="29473" x="4332288" y="5297488"/>
          <p14:tracePt t="29534" x="4341813" y="5297488"/>
          <p14:tracePt t="29541" x="4370388" y="5287963"/>
          <p14:tracePt t="29941" x="4370388" y="5278438"/>
          <p14:tracePt t="30454" x="4360863" y="5278438"/>
          <p14:tracePt t="30470" x="4379913" y="5278438"/>
          <p14:tracePt t="30475" x="4435475" y="5259388"/>
          <p14:tracePt t="30481" x="4483100" y="5240338"/>
          <p14:tracePt t="30484" x="4511675" y="5230813"/>
          <p14:tracePt t="30490" x="4540250" y="5221288"/>
          <p14:tracePt t="30498" x="4559300" y="5211763"/>
          <p14:tracePt t="30501" x="4597400" y="5183188"/>
          <p14:tracePt t="30509" x="4625975" y="5164138"/>
          <p14:tracePt t="30517" x="4662488" y="5145088"/>
          <p14:tracePt t="30525" x="4691063" y="5108575"/>
          <p14:tracePt t="30530" x="4710113" y="5089525"/>
          <p14:tracePt t="30537" x="4719638" y="5080000"/>
          <p14:tracePt t="30545" x="4729163" y="5080000"/>
          <p14:tracePt t="30553" x="4729163" y="5070475"/>
          <p14:tracePt t="30561" x="4729163" y="5051425"/>
          <p14:tracePt t="30569" x="4738688" y="5041900"/>
          <p14:tracePt t="30577" x="4748213" y="5032375"/>
          <p14:tracePt t="30585" x="4748213" y="5022850"/>
          <p14:tracePt t="30601" x="4757738" y="5003800"/>
          <p14:tracePt t="30609" x="4786313" y="4984750"/>
          <p14:tracePt t="30617" x="4786313" y="4975225"/>
          <p14:tracePt t="30625" x="4795838" y="4975225"/>
          <p14:tracePt t="30633" x="4805363" y="4965700"/>
          <p14:tracePt t="30641" x="4814888" y="4946650"/>
          <p14:tracePt t="30777" x="4805363" y="4946650"/>
          <p14:tracePt t="30785" x="4795838" y="4956175"/>
          <p14:tracePt t="30801" x="4786313" y="4984750"/>
          <p14:tracePt t="30809" x="4776788" y="5003800"/>
          <p14:tracePt t="30817" x="4767263" y="5032375"/>
          <p14:tracePt t="30825" x="4767263" y="5041900"/>
          <p14:tracePt t="30833" x="4767263" y="5060950"/>
          <p14:tracePt t="30841" x="4757738" y="5080000"/>
          <p14:tracePt t="30849" x="4748213" y="5099050"/>
          <p14:tracePt t="30857" x="4748213" y="5127625"/>
          <p14:tracePt t="30865" x="4748213" y="5145088"/>
          <p14:tracePt t="30873" x="4748213" y="5183188"/>
          <p14:tracePt t="30881" x="4748213" y="5221288"/>
          <p14:tracePt t="30889" x="4748213" y="5240338"/>
          <p14:tracePt t="30897" x="4748213" y="5249863"/>
          <p14:tracePt t="30905" x="4748213" y="5259388"/>
          <p14:tracePt t="30914" x="4748213" y="5278438"/>
          <p14:tracePt t="30969" x="4748213" y="5287963"/>
          <p14:tracePt t="30977" x="4748213" y="5307013"/>
          <p14:tracePt t="30981" x="4748213" y="5316538"/>
          <p14:tracePt t="30993" x="4748213" y="5326063"/>
          <p14:tracePt t="31001" x="4748213" y="5364163"/>
          <p14:tracePt t="31009" x="4767263" y="5391150"/>
          <p14:tracePt t="31017" x="4776788" y="5438775"/>
          <p14:tracePt t="31025" x="4814888" y="5505450"/>
          <p14:tracePt t="31034" x="4814888" y="5534025"/>
          <p14:tracePt t="31041" x="4843463" y="5581650"/>
          <p14:tracePt t="31050" x="4852988" y="5608638"/>
          <p14:tracePt t="31057" x="4852988" y="5627688"/>
          <p14:tracePt t="31066" x="4860925" y="5646738"/>
          <p14:tracePt t="31089" x="4860925" y="5656263"/>
          <p14:tracePt t="31605" x="4860925" y="5665788"/>
          <p14:tracePt t="31621" x="4860925" y="5703888"/>
          <p14:tracePt t="31629" x="4860925" y="5741988"/>
          <p14:tracePt t="31633" x="4860925" y="5770563"/>
          <p14:tracePt t="31641" x="4860925" y="5799138"/>
          <p14:tracePt t="31649" x="4860925" y="5854700"/>
          <p14:tracePt t="31653" x="4860925" y="5892800"/>
          <p14:tracePt t="31657" x="4860925" y="5921375"/>
          <p14:tracePt t="31665" x="4860925" y="5959475"/>
          <p14:tracePt t="31672" x="4860925" y="5978525"/>
          <p14:tracePt t="31681" x="4860925" y="5988050"/>
          <p14:tracePt t="31689" x="4860925" y="5997575"/>
          <p14:tracePt t="31697" x="4860925" y="6007100"/>
          <p14:tracePt t="31714" x="4860925" y="6016625"/>
          <p14:tracePt t="31717" x="4860925" y="6045200"/>
          <p14:tracePt t="31725" x="4860925" y="6072188"/>
          <p14:tracePt t="31733" x="4860925" y="6091238"/>
          <p14:tracePt t="31741" x="4860925" y="6129338"/>
          <p14:tracePt t="31749" x="4860925" y="6186488"/>
          <p14:tracePt t="31757" x="4860925" y="6234113"/>
          <p14:tracePt t="31765" x="4860925" y="6299200"/>
          <p14:tracePt t="31769" x="4852988" y="6384925"/>
          <p14:tracePt t="31773" x="4852988" y="6442075"/>
          <p14:tracePt t="31785" x="4824413" y="6516688"/>
          <p14:tracePt t="31793" x="4824413" y="6564313"/>
          <p14:tracePt t="31801" x="4824413" y="6592888"/>
          <p14:tracePt t="31809" x="4824413" y="6602413"/>
          <p14:tracePt t="31817" x="4814888" y="6611938"/>
        </p14:tracePtLst>
      </p14:laserTraceLst>
    </p:ext>
  </p:extLs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91" y="331839"/>
            <a:ext cx="8893386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Administrative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Eksempel på arbejdstilladelse til varmt arbejde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E3DEA08B-6E5C-666F-B25E-B5D7524F9A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1437018"/>
            <a:ext cx="7839075" cy="4901296"/>
          </a:xfrm>
          <a:prstGeom prst="rect">
            <a:avLst/>
          </a:prstGeom>
        </p:spPr>
      </p:pic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1CF4588E-A26F-4D85-E831-E5A038A311C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75857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745"/>
    </mc:Choice>
    <mc:Fallback>
      <p:transition spd="slow" advTm="107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91" y="331839"/>
            <a:ext cx="8893386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Administrative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Eksempel på arbejdstilladelse til varmt arbejde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607B4848-B20E-99EA-AF4F-5A41CEC87E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9625" y="1409407"/>
            <a:ext cx="7734300" cy="5324768"/>
          </a:xfrm>
          <a:prstGeom prst="rect">
            <a:avLst/>
          </a:prstGeom>
        </p:spPr>
      </p:pic>
      <p:pic>
        <p:nvPicPr>
          <p:cNvPr id="11" name="Video 10">
            <a:hlinkClick r:id="" action="ppaction://media"/>
            <a:extLst>
              <a:ext uri="{FF2B5EF4-FFF2-40B4-BE49-F238E27FC236}">
                <a16:creationId xmlns:a16="http://schemas.microsoft.com/office/drawing/2014/main" id="{C36A7A6F-E7A9-24BA-7BED-15C88815EED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134193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35"/>
    </mc:Choice>
    <mc:Fallback>
      <p:transition spd="slow" advTm="4163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4496" x="2927350" y="6216650"/>
          <p14:tracePt t="14807" x="3632200" y="6375400"/>
          <p14:tracePt t="14814" x="3613150" y="6016625"/>
          <p14:tracePt t="14823" x="3613150" y="5675313"/>
          <p14:tracePt t="14827" x="3613150" y="5364163"/>
          <p14:tracePt t="14831" x="3613150" y="5127625"/>
          <p14:tracePt t="14842" x="3613150" y="4918075"/>
          <p14:tracePt t="14851" x="3594100" y="4767263"/>
          <p14:tracePt t="14859" x="3584575" y="4616450"/>
          <p14:tracePt t="14866" x="3536950" y="4464050"/>
          <p14:tracePt t="14875" x="3490913" y="4322763"/>
          <p14:tracePt t="14882" x="3433763" y="4200525"/>
          <p14:tracePt t="14890" x="3367088" y="4105275"/>
          <p14:tracePt t="14898" x="3309938" y="4010025"/>
          <p14:tracePt t="14906" x="3263900" y="3944938"/>
          <p14:tracePt t="14914" x="3206750" y="3878263"/>
          <p14:tracePt t="14922" x="3149600" y="3811588"/>
          <p14:tracePt t="14930" x="3101975" y="3756025"/>
          <p14:tracePt t="14940" x="3063875" y="3736975"/>
          <p14:tracePt t="14946" x="3017838" y="3698875"/>
          <p14:tracePt t="14955" x="2989263" y="3689350"/>
          <p14:tracePt t="14962" x="2970213" y="3689350"/>
          <p14:tracePt t="14971" x="2941638" y="3689350"/>
          <p14:tracePt t="14978" x="2932113" y="3689350"/>
          <p14:tracePt t="14987" x="2922588" y="3689350"/>
          <p14:tracePt t="14994" x="2913063" y="3689350"/>
          <p14:tracePt t="15002" x="2894013" y="3689350"/>
          <p14:tracePt t="15010" x="2894013" y="3698875"/>
          <p14:tracePt t="15023" x="2884488" y="3708400"/>
          <p14:tracePt t="15059" x="2846388" y="3708400"/>
          <p14:tracePt t="15067" x="2790825" y="3698875"/>
          <p14:tracePt t="15083" x="2752725" y="3670300"/>
          <p14:tracePt t="15091" x="2676525" y="3632200"/>
          <p14:tracePt t="15095" x="2573338" y="3575050"/>
          <p14:tracePt t="15107" x="2449513" y="3481388"/>
          <p14:tracePt t="15115" x="2327275" y="3405188"/>
          <p14:tracePt t="15123" x="2222500" y="3328988"/>
          <p14:tracePt t="15131" x="2155825" y="3282950"/>
          <p14:tracePt t="15140" x="2128838" y="3254375"/>
          <p14:tracePt t="15147" x="2109788" y="3235325"/>
          <p14:tracePt t="15163" x="2109788" y="3225800"/>
          <p14:tracePt t="15171" x="2109788" y="3216275"/>
          <p14:tracePt t="15179" x="2109788" y="3197225"/>
          <p14:tracePt t="15187" x="2109788" y="3159125"/>
          <p14:tracePt t="15195" x="2109788" y="3130550"/>
          <p14:tracePt t="15202" x="2109788" y="3111500"/>
          <p14:tracePt t="15210" x="2109788" y="3074988"/>
          <p14:tracePt t="15223" x="2109788" y="3046413"/>
          <p14:tracePt t="15226" x="2109788" y="2998788"/>
          <p14:tracePt t="15234" x="2081213" y="2951163"/>
          <p14:tracePt t="15242" x="2071688" y="2922588"/>
          <p14:tracePt t="15250" x="2071688" y="2894013"/>
          <p14:tracePt t="15258" x="2071688" y="2847975"/>
          <p14:tracePt t="15266" x="2062163" y="2828925"/>
          <p14:tracePt t="15275" x="2052638" y="2800350"/>
          <p14:tracePt t="15282" x="2052638" y="2762250"/>
          <p14:tracePt t="15286" x="2043113" y="2714625"/>
          <p14:tracePt t="15298" x="2043113" y="2657475"/>
          <p14:tracePt t="15306" x="2043113" y="2582863"/>
          <p14:tracePt t="15314" x="2043113" y="2516188"/>
          <p14:tracePt t="15322" x="2043113" y="2487613"/>
          <p14:tracePt t="15330" x="2043113" y="2449513"/>
          <p14:tracePt t="15339" x="2043113" y="2430463"/>
          <p14:tracePt t="15346" x="2043113" y="2420938"/>
          <p14:tracePt t="15355" x="2043113" y="2411413"/>
          <p14:tracePt t="15371" x="2052638" y="2401888"/>
          <p14:tracePt t="15378" x="2052638" y="2393950"/>
          <p14:tracePt t="15394" x="2062163" y="2384425"/>
          <p14:tracePt t="15402" x="2071688" y="2355850"/>
          <p14:tracePt t="15410" x="2090738" y="2327275"/>
          <p14:tracePt t="15418" x="2128838" y="2270125"/>
          <p14:tracePt t="15426" x="2165350" y="2212975"/>
          <p14:tracePt t="15434" x="2203450" y="2147888"/>
          <p14:tracePt t="15442" x="2241550" y="2071688"/>
          <p14:tracePt t="15450" x="2279650" y="2005013"/>
          <p14:tracePt t="15458" x="2308225" y="1939925"/>
          <p14:tracePt t="15466" x="2308225" y="1930400"/>
          <p14:tracePt t="15474" x="2317750" y="1911350"/>
          <p14:tracePt t="15707" x="2308225" y="1920875"/>
          <p14:tracePt t="15723" x="2298700" y="1930400"/>
          <p14:tracePt t="15732" x="2289175" y="1930400"/>
          <p14:tracePt t="15743" x="2270125" y="1939925"/>
          <p14:tracePt t="15750" x="2251075" y="1947863"/>
          <p14:tracePt t="15758" x="2212975" y="1966913"/>
          <p14:tracePt t="15766" x="2184400" y="1976438"/>
          <p14:tracePt t="15774" x="2165350" y="1985963"/>
          <p14:tracePt t="15786" x="2119313" y="2024063"/>
          <p14:tracePt t="15802" x="2071688" y="2033588"/>
          <p14:tracePt t="15806" x="2043113" y="2043113"/>
          <p14:tracePt t="15810" x="2024063" y="2052638"/>
          <p14:tracePt t="15818" x="2014538" y="2052638"/>
          <p14:tracePt t="16042" x="2043113" y="2052638"/>
          <p14:tracePt t="16051" x="2071688" y="2052638"/>
          <p14:tracePt t="16058" x="2128838" y="2052638"/>
          <p14:tracePt t="16066" x="2174875" y="2043113"/>
          <p14:tracePt t="16075" x="2251075" y="2024063"/>
          <p14:tracePt t="16082" x="2327275" y="2024063"/>
          <p14:tracePt t="16091" x="2411413" y="2024063"/>
          <p14:tracePt t="16098" x="2439988" y="2024063"/>
          <p14:tracePt t="16106" x="2506663" y="2024063"/>
          <p14:tracePt t="16115" x="2592388" y="2014538"/>
          <p14:tracePt t="16122" x="2667000" y="2014538"/>
          <p14:tracePt t="16130" x="2724150" y="1995488"/>
          <p14:tracePt t="16140" x="2743200" y="1995488"/>
          <p14:tracePt t="16146" x="2762250" y="1985963"/>
          <p14:tracePt t="16434" x="2752725" y="1985963"/>
          <p14:tracePt t="16618" x="2695575" y="1995488"/>
          <p14:tracePt t="16626" x="2686050" y="2014538"/>
          <p14:tracePt t="16651" x="2676525" y="2043113"/>
          <p14:tracePt t="16668" x="2695575" y="2071688"/>
          <p14:tracePt t="16677" x="2724150" y="2138363"/>
          <p14:tracePt t="16680" x="2800350" y="2203450"/>
          <p14:tracePt t="16688" x="2836863" y="2270125"/>
          <p14:tracePt t="16695" x="2855913" y="2317750"/>
          <p14:tracePt t="16698" x="2874963" y="2384425"/>
          <p14:tracePt t="16702" x="2884488" y="2478088"/>
          <p14:tracePt t="16710" x="2884488" y="2592388"/>
          <p14:tracePt t="16718" x="2884488" y="2724150"/>
          <p14:tracePt t="16726" x="2884488" y="2857500"/>
          <p14:tracePt t="16734" x="2884488" y="2970213"/>
          <p14:tracePt t="16742" x="2884488" y="3084513"/>
          <p14:tracePt t="16750" x="2884488" y="3197225"/>
          <p14:tracePt t="16759" x="2884488" y="3328988"/>
          <p14:tracePt t="16762" x="2865438" y="3443288"/>
          <p14:tracePt t="16770" x="2827338" y="3546475"/>
          <p14:tracePt t="16778" x="2800350" y="3632200"/>
          <p14:tracePt t="16786" x="2752725" y="3717925"/>
          <p14:tracePt t="16794" x="2752725" y="3736975"/>
          <p14:tracePt t="16802" x="2752725" y="3773488"/>
          <p14:tracePt t="16810" x="2724150" y="3792538"/>
          <p14:tracePt t="16907" x="2724150" y="3773488"/>
          <p14:tracePt t="16915" x="2724150" y="3746500"/>
          <p14:tracePt t="16939" x="2724150" y="3698875"/>
          <p14:tracePt t="16955" x="2724150" y="3660775"/>
          <p14:tracePt t="16962" x="2724150" y="3613150"/>
          <p14:tracePt t="16966" x="2714625" y="3556000"/>
          <p14:tracePt t="16971" x="2695575" y="3519488"/>
          <p14:tracePt t="16978" x="2686050" y="3481388"/>
          <p14:tracePt t="16987" x="2667000" y="3443288"/>
          <p14:tracePt t="16994" x="2657475" y="3424238"/>
          <p14:tracePt t="17002" x="2647950" y="3414713"/>
          <p14:tracePt t="17019" x="2628900" y="3395663"/>
          <p14:tracePt t="17026" x="2619375" y="3386138"/>
          <p14:tracePt t="17030" x="2609850" y="3386138"/>
          <p14:tracePt t="17040" x="2600325" y="3386138"/>
          <p14:tracePt t="17047" x="2592388" y="3386138"/>
          <p14:tracePt t="17202" x="2582863" y="3386138"/>
          <p14:tracePt t="17210" x="2563813" y="3386138"/>
          <p14:tracePt t="17214" x="2525713" y="3386138"/>
          <p14:tracePt t="17226" x="2487613" y="3386138"/>
          <p14:tracePt t="17234" x="2430463" y="3386138"/>
          <p14:tracePt t="17242" x="2355850" y="3386138"/>
          <p14:tracePt t="17250" x="2260600" y="3386138"/>
          <p14:tracePt t="17258" x="2165350" y="3386138"/>
          <p14:tracePt t="17266" x="2052638" y="3386138"/>
          <p14:tracePt t="17274" x="1976438" y="3386138"/>
          <p14:tracePt t="17282" x="1901825" y="3386138"/>
          <p14:tracePt t="17291" x="1873250" y="3386138"/>
          <p14:tracePt t="17307" x="1863725" y="3386138"/>
          <p14:tracePt t="17426" x="1854200" y="3376613"/>
          <p14:tracePt t="17451" x="1854200" y="3367088"/>
          <p14:tracePt t="17460" x="1854200" y="3357563"/>
          <p14:tracePt t="17468" x="1882775" y="3338513"/>
          <p14:tracePt t="17476" x="1911350" y="3338513"/>
          <p14:tracePt t="17484" x="1947863" y="3338513"/>
          <p14:tracePt t="17491" x="1995488" y="3328988"/>
          <p14:tracePt t="17499" x="2052638" y="3328988"/>
          <p14:tracePt t="17507" x="2109788" y="3328988"/>
          <p14:tracePt t="17514" x="2193925" y="3328988"/>
          <p14:tracePt t="17523" x="2222500" y="3328988"/>
          <p14:tracePt t="17530" x="2279650" y="3328988"/>
          <p14:tracePt t="17539" x="2355850" y="3328988"/>
          <p14:tracePt t="17546" x="2430463" y="3328988"/>
          <p14:tracePt t="17556" x="2487613" y="3328988"/>
          <p14:tracePt t="17564" x="2544763" y="3328988"/>
          <p14:tracePt t="17573" x="2582863" y="3319463"/>
          <p14:tracePt t="17578" x="2609850" y="3302000"/>
          <p14:tracePt t="17593" x="2619375" y="3302000"/>
          <p14:tracePt t="17600" x="2628900" y="3292475"/>
          <p14:tracePt t="17886" x="2638425" y="3292475"/>
          <p14:tracePt t="17903" x="2638425" y="3302000"/>
          <p14:tracePt t="17906" x="2638425" y="3319463"/>
          <p14:tracePt t="17919" x="2638425" y="3328988"/>
          <p14:tracePt t="17926" x="2638425" y="3357563"/>
          <p14:tracePt t="17934" x="2638425" y="3367088"/>
          <p14:tracePt t="17946" x="2638425" y="3386138"/>
          <p14:tracePt t="17950" x="2638425" y="3395663"/>
          <p14:tracePt t="17994" x="2647950" y="3405188"/>
          <p14:tracePt t="18002" x="2647950" y="3414713"/>
          <p14:tracePt t="18010" x="2647950" y="3433763"/>
          <p14:tracePt t="18019" x="2657475" y="3462338"/>
          <p14:tracePt t="18027" x="2657475" y="3509963"/>
          <p14:tracePt t="18030" x="2657475" y="3546475"/>
          <p14:tracePt t="18043" x="2657475" y="3594100"/>
          <p14:tracePt t="18051" x="2657475" y="3622675"/>
          <p14:tracePt t="18059" x="2657475" y="3679825"/>
          <p14:tracePt t="18066" x="2657475" y="3708400"/>
          <p14:tracePt t="18075" x="2647950" y="3727450"/>
          <p14:tracePt t="18082" x="2638425" y="3746500"/>
          <p14:tracePt t="18098" x="2638425" y="3756025"/>
          <p14:tracePt t="18511" x="2628900" y="3765550"/>
          <p14:tracePt t="18523" x="2619375" y="3783013"/>
          <p14:tracePt t="18527" x="2582863" y="3783013"/>
          <p14:tracePt t="18531" x="2525713" y="3792538"/>
          <p14:tracePt t="18535" x="2497138" y="3802063"/>
          <p14:tracePt t="18543" x="2449513" y="3821113"/>
          <p14:tracePt t="18550" x="2392363" y="3821113"/>
          <p14:tracePt t="18558" x="2365375" y="3821113"/>
          <p14:tracePt t="18571" x="2317750" y="3821113"/>
          <p14:tracePt t="18578" x="2289175" y="3821113"/>
          <p14:tracePt t="18582" x="2270125" y="3821113"/>
          <p14:tracePt t="18642" x="2260600" y="3821113"/>
          <p14:tracePt t="18791" x="2270125" y="3802063"/>
          <p14:tracePt t="18800" x="2289175" y="3783013"/>
          <p14:tracePt t="18807" x="2327275" y="3773488"/>
          <p14:tracePt t="18814" x="2373313" y="3746500"/>
          <p14:tracePt t="18842" x="2411413" y="3736975"/>
          <p14:tracePt t="18850" x="2497138" y="3727450"/>
          <p14:tracePt t="18858" x="2554288" y="3727450"/>
          <p14:tracePt t="18862" x="2609850" y="3727450"/>
          <p14:tracePt t="18866" x="2667000" y="3727450"/>
          <p14:tracePt t="18874" x="2714625" y="3727450"/>
          <p14:tracePt t="18891" x="2752725" y="3727450"/>
          <p14:tracePt t="18898" x="2781300" y="3727450"/>
          <p14:tracePt t="18979" x="2790825" y="3727450"/>
          <p14:tracePt t="20214" x="2771775" y="3727450"/>
          <p14:tracePt t="20230" x="2743200" y="3746500"/>
          <p14:tracePt t="20239" x="2733675" y="3756025"/>
          <p14:tracePt t="20246" x="2724150" y="3792538"/>
          <p14:tracePt t="20256" x="2714625" y="3859213"/>
          <p14:tracePt t="20263" x="2695575" y="3897313"/>
          <p14:tracePt t="20270" x="2686050" y="3983038"/>
          <p14:tracePt t="20278" x="2686050" y="4010025"/>
          <p14:tracePt t="20283" x="2676525" y="4086225"/>
          <p14:tracePt t="20291" x="2657475" y="4181475"/>
          <p14:tracePt t="20298" x="2657475" y="4275138"/>
          <p14:tracePt t="20306" x="2647950" y="4379913"/>
          <p14:tracePt t="20314" x="2628900" y="4473575"/>
          <p14:tracePt t="20323" x="2619375" y="4568825"/>
          <p14:tracePt t="20330" x="2600325" y="4654550"/>
          <p14:tracePt t="20362" x="2592388" y="4664075"/>
          <p14:tracePt t="20402" x="2592388" y="4654550"/>
          <p14:tracePt t="20410" x="2592388" y="4625975"/>
          <p14:tracePt t="20426" x="2592388" y="4597400"/>
          <p14:tracePt t="20434" x="2592388" y="4568825"/>
          <p14:tracePt t="20439" x="2592388" y="4559300"/>
          <p14:tracePt t="20451" x="2592388" y="4540250"/>
          <p14:tracePt t="20466" x="2592388" y="4530725"/>
          <p14:tracePt t="20894" x="2582863" y="4530725"/>
          <p14:tracePt t="20906" x="2563813" y="4540250"/>
          <p14:tracePt t="20910" x="2535238" y="4559300"/>
          <p14:tracePt t="20914" x="2516188" y="4568825"/>
          <p14:tracePt t="20918" x="2497138" y="4587875"/>
          <p14:tracePt t="20926" x="2478088" y="4597400"/>
          <p14:tracePt t="20934" x="2459038" y="4616450"/>
          <p14:tracePt t="20940" x="2439988" y="4616450"/>
          <p14:tracePt t="20942" x="2411413" y="4616450"/>
          <p14:tracePt t="20946" x="2392363" y="4625975"/>
          <p14:tracePt t="20955" x="2373313" y="4635500"/>
          <p14:tracePt t="20962" x="2346325" y="4645025"/>
          <p14:tracePt t="20970" x="2336800" y="4645025"/>
          <p14:tracePt t="20978" x="2317750" y="4645025"/>
          <p14:tracePt t="21711" x="2308225" y="4645025"/>
          <p14:tracePt t="21727" x="2289175" y="4645025"/>
          <p14:tracePt t="21738" x="2279650" y="4645025"/>
          <p14:tracePt t="21755" x="2270125" y="4645025"/>
          <p14:tracePt t="21758" x="2260600" y="4645025"/>
          <p14:tracePt t="21770" x="2251075" y="4645025"/>
          <p14:tracePt t="21786" x="2241550" y="4645025"/>
          <p14:tracePt t="21794" x="2232025" y="4645025"/>
          <p14:tracePt t="21826" x="2222500" y="4645025"/>
          <p14:tracePt t="21852" x="2203450" y="4645025"/>
          <p14:tracePt t="21869" x="2193925" y="4645025"/>
          <p14:tracePt t="22107" x="2203450" y="4645025"/>
          <p14:tracePt t="22114" x="2212975" y="4645025"/>
          <p14:tracePt t="22123" x="2222500" y="4645025"/>
          <p14:tracePt t="22130" x="2241550" y="4645025"/>
          <p14:tracePt t="22140" x="2270125" y="4645025"/>
          <p14:tracePt t="22142" x="2298700" y="4645025"/>
          <p14:tracePt t="22146" x="2327275" y="4635500"/>
          <p14:tracePt t="22155" x="2336800" y="4635500"/>
          <p14:tracePt t="22162" x="2355850" y="4635500"/>
          <p14:tracePt t="22170" x="2392363" y="4625975"/>
          <p14:tracePt t="22178" x="2401888" y="4625975"/>
          <p14:tracePt t="22186" x="2420938" y="4625975"/>
          <p14:tracePt t="22194" x="2439988" y="4625975"/>
          <p14:tracePt t="22202" x="2459038" y="4625975"/>
          <p14:tracePt t="22224" x="2525713" y="4625975"/>
          <p14:tracePt t="22226" x="2563813" y="4625975"/>
          <p14:tracePt t="22234" x="2619375" y="4625975"/>
          <p14:tracePt t="22242" x="2695575" y="4625975"/>
          <p14:tracePt t="22250" x="2762250" y="4625975"/>
          <p14:tracePt t="22258" x="2836863" y="4625975"/>
          <p14:tracePt t="22266" x="2894013" y="4625975"/>
          <p14:tracePt t="22274" x="2922588" y="4625975"/>
          <p14:tracePt t="22282" x="2951163" y="4625975"/>
          <p14:tracePt t="22290" x="2989263" y="4625975"/>
          <p14:tracePt t="22298" x="3017838" y="4625975"/>
          <p14:tracePt t="22306" x="3046413" y="4625975"/>
          <p14:tracePt t="22314" x="3063875" y="4625975"/>
          <p14:tracePt t="22322" x="3082925" y="4625975"/>
          <p14:tracePt t="22330" x="3121025" y="4625975"/>
          <p14:tracePt t="22334" x="3159125" y="4625975"/>
          <p14:tracePt t="22346" x="3197225" y="4625975"/>
          <p14:tracePt t="22354" x="3254375" y="4625975"/>
          <p14:tracePt t="22362" x="3319463" y="4645025"/>
          <p14:tracePt t="22370" x="3348038" y="4645025"/>
          <p14:tracePt t="22378" x="3405188" y="4645025"/>
          <p14:tracePt t="22386" x="3498850" y="4645025"/>
          <p14:tracePt t="22394" x="3594100" y="4645025"/>
          <p14:tracePt t="22402" x="3708400" y="4645025"/>
          <p14:tracePt t="22410" x="3802063" y="4645025"/>
          <p14:tracePt t="22418" x="3887788" y="4654550"/>
          <p14:tracePt t="22426" x="3962400" y="4654550"/>
          <p14:tracePt t="22434" x="3990975" y="4664075"/>
          <p14:tracePt t="22442" x="4029075" y="4664075"/>
          <p14:tracePt t="22450" x="4048125" y="4664075"/>
          <p14:tracePt t="22458" x="4057650" y="4664075"/>
          <p14:tracePt t="22466" x="4076700" y="4664075"/>
          <p14:tracePt t="22539" x="4086225" y="4664075"/>
          <p14:tracePt t="22587" x="4105275" y="4664075"/>
          <p14:tracePt t="22595" x="4114800" y="4664075"/>
          <p14:tracePt t="22611" x="4124325" y="4664075"/>
          <p14:tracePt t="22619" x="4133850" y="4664075"/>
          <p14:tracePt t="22627" x="4143375" y="4664075"/>
          <p14:tracePt t="22929" x="4162425" y="4664075"/>
          <p14:tracePt t="22934" x="4189413" y="4664075"/>
          <p14:tracePt t="22950" x="4217988" y="4664075"/>
          <p14:tracePt t="22958" x="4246563" y="4664075"/>
          <p14:tracePt t="22966" x="4265613" y="4664075"/>
          <p14:tracePt t="22974" x="4303713" y="4664075"/>
          <p14:tracePt t="23022" x="4313238" y="4664075"/>
          <p14:tracePt t="23455" x="4322763" y="4664075"/>
          <p14:tracePt t="23463" x="4351338" y="4664075"/>
          <p14:tracePt t="23480" x="4398963" y="4664075"/>
          <p14:tracePt t="23487" x="4435475" y="4664075"/>
          <p14:tracePt t="23494" x="4483100" y="4664075"/>
          <p14:tracePt t="23502" x="4521200" y="4664075"/>
          <p14:tracePt t="23510" x="4549775" y="4664075"/>
          <p14:tracePt t="23518" x="4597400" y="4664075"/>
          <p14:tracePt t="23526" x="4616450" y="4664075"/>
          <p14:tracePt t="23530" x="4625975" y="4664075"/>
          <p14:tracePt t="23652" x="4643438" y="4654550"/>
          <p14:tracePt t="23668" x="4662488" y="4654550"/>
          <p14:tracePt t="23676" x="4700588" y="4654550"/>
          <p14:tracePt t="23683" x="4729163" y="4654550"/>
          <p14:tracePt t="23691" x="4757738" y="4654550"/>
          <p14:tracePt t="23698" x="4833938" y="4654550"/>
          <p14:tracePt t="23706" x="4908550" y="4673600"/>
          <p14:tracePt t="23714" x="5013325" y="4683125"/>
          <p14:tracePt t="23723" x="5126038" y="4700588"/>
          <p14:tracePt t="23730" x="5221288" y="4710113"/>
          <p14:tracePt t="23739" x="5297488" y="4710113"/>
          <p14:tracePt t="23746" x="5353050" y="4710113"/>
          <p14:tracePt t="23754" x="5391150" y="4710113"/>
          <p14:tracePt t="23762" x="5419725" y="4710113"/>
          <p14:tracePt t="23810" x="5429250" y="4710113"/>
          <p14:tracePt t="23818" x="5457825" y="4700588"/>
          <p14:tracePt t="23835" x="5476875" y="4691063"/>
          <p14:tracePt t="23843" x="5541963" y="4683125"/>
          <p14:tracePt t="23847" x="5589588" y="4654550"/>
          <p14:tracePt t="23859" x="5675313" y="4654550"/>
          <p14:tracePt t="23867" x="5732463" y="4654550"/>
          <p14:tracePt t="23875" x="5807075" y="4645025"/>
          <p14:tracePt t="23883" x="5873750" y="4635500"/>
          <p14:tracePt t="23891" x="5911850" y="4635500"/>
          <p14:tracePt t="23898" x="5940425" y="4635500"/>
          <p14:tracePt t="23906" x="5959475" y="4635500"/>
          <p14:tracePt t="23914" x="5969000" y="4635500"/>
          <p14:tracePt t="24003" x="5995988" y="4635500"/>
          <p14:tracePt t="24011" x="6024563" y="4635500"/>
          <p14:tracePt t="24027" x="6053138" y="4635500"/>
          <p14:tracePt t="24035" x="6091238" y="4635500"/>
          <p14:tracePt t="24041" x="6119813" y="4645025"/>
          <p14:tracePt t="24051" x="6167438" y="4654550"/>
          <p14:tracePt t="24059" x="6223000" y="4683125"/>
          <p14:tracePt t="24067" x="6270625" y="4691063"/>
          <p14:tracePt t="24075" x="6337300" y="4719638"/>
          <p14:tracePt t="24083" x="6403975" y="4757738"/>
          <p14:tracePt t="24091" x="6459538" y="4757738"/>
          <p14:tracePt t="24098" x="6526213" y="4786313"/>
          <p14:tracePt t="24107" x="6554788" y="4795838"/>
          <p14:tracePt t="24115" x="6583363" y="4795838"/>
          <p14:tracePt t="24124" x="6592888" y="4795838"/>
          <p14:tracePt t="24154" x="6602413" y="4795838"/>
          <p14:tracePt t="24243" x="6611938" y="4795838"/>
          <p14:tracePt t="24252" x="6630988" y="4795838"/>
          <p14:tracePt t="24259" x="6650038" y="4795838"/>
          <p14:tracePt t="24268" x="6686550" y="4795838"/>
          <p14:tracePt t="24276" x="6734175" y="4776788"/>
          <p14:tracePt t="24283" x="6762750" y="4767263"/>
          <p14:tracePt t="24290" x="6810375" y="4767263"/>
          <p14:tracePt t="24298" x="6867525" y="4757738"/>
          <p14:tracePt t="24306" x="6913563" y="4729163"/>
          <p14:tracePt t="24314" x="6951663" y="4729163"/>
          <p14:tracePt t="24322" x="6999288" y="4729163"/>
          <p14:tracePt t="24330" x="7027863" y="4729163"/>
          <p14:tracePt t="24340" x="7037388" y="4729163"/>
          <p14:tracePt t="24396" x="7056438" y="4710113"/>
          <p14:tracePt t="24412" x="7075488" y="4700588"/>
          <p14:tracePt t="24419" x="7121525" y="4664075"/>
          <p14:tracePt t="24426" x="7188200" y="4625975"/>
          <p14:tracePt t="24434" x="7235825" y="4597400"/>
          <p14:tracePt t="24442" x="7283450" y="4578350"/>
          <p14:tracePt t="24446" x="7302500" y="4568825"/>
          <p14:tracePt t="24458" x="7321550" y="4549775"/>
          <p14:tracePt t="24466" x="7339013" y="4540250"/>
          <p14:tracePt t="24476" x="7358063" y="4511675"/>
          <p14:tracePt t="24555" x="7367588" y="4511675"/>
          <p14:tracePt t="24570" x="7367588" y="4492625"/>
          <p14:tracePt t="24990" x="7367588" y="4483100"/>
          <p14:tracePt t="24998" x="7367588" y="4464050"/>
          <p14:tracePt t="25014" x="7367588" y="4437063"/>
          <p14:tracePt t="25018" x="7367588" y="4360863"/>
          <p14:tracePt t="25026" x="7367588" y="4303713"/>
          <p14:tracePt t="25034" x="7367588" y="4246563"/>
          <p14:tracePt t="25042" x="7367588" y="4171950"/>
          <p14:tracePt t="25050" x="7367588" y="4114800"/>
          <p14:tracePt t="25058" x="7377113" y="4048125"/>
          <p14:tracePt t="25067" x="7377113" y="4010025"/>
          <p14:tracePt t="25075" x="7377113" y="3963988"/>
          <p14:tracePt t="25082" x="7377113" y="3954463"/>
          <p14:tracePt t="25114" x="7377113" y="3944938"/>
          <p14:tracePt t="25123" x="7367588" y="3925888"/>
          <p14:tracePt t="25131" x="7358063" y="3906838"/>
          <p14:tracePt t="25134" x="7348538" y="3906838"/>
          <p14:tracePt t="25140" x="7331075" y="3887788"/>
          <p14:tracePt t="25142" x="7302500" y="3887788"/>
          <p14:tracePt t="25146" x="7273925" y="3878263"/>
          <p14:tracePt t="25150" x="7216775" y="3878263"/>
          <p14:tracePt t="25159" x="7169150" y="3859213"/>
          <p14:tracePt t="25166" x="7112000" y="3849688"/>
          <p14:tracePt t="25174" x="7065963" y="3849688"/>
          <p14:tracePt t="25182" x="7037388" y="3840163"/>
          <p14:tracePt t="25190" x="6989763" y="3840163"/>
          <p14:tracePt t="25198" x="6923088" y="3830638"/>
          <p14:tracePt t="25208" x="6838950" y="3811588"/>
          <p14:tracePt t="25210" x="6743700" y="3802063"/>
          <p14:tracePt t="25218" x="6659563" y="3783013"/>
          <p14:tracePt t="25226" x="6564313" y="3773488"/>
          <p14:tracePt t="25234" x="6469063" y="3756025"/>
          <p14:tracePt t="25243" x="6365875" y="3746500"/>
          <p14:tracePt t="25250" x="6270625" y="3746500"/>
          <p14:tracePt t="25258" x="6176963" y="3736975"/>
          <p14:tracePt t="25266" x="6081713" y="3717925"/>
          <p14:tracePt t="25274" x="6005513" y="3717925"/>
          <p14:tracePt t="25282" x="5902325" y="3717925"/>
          <p14:tracePt t="25290" x="5807075" y="3708400"/>
          <p14:tracePt t="25298" x="5694363" y="3708400"/>
          <p14:tracePt t="25306" x="5599113" y="3708400"/>
          <p14:tracePt t="25314" x="5486400" y="3708400"/>
          <p14:tracePt t="25323" x="5353050" y="3708400"/>
          <p14:tracePt t="25330" x="5221288" y="3708400"/>
          <p14:tracePt t="25334" x="5106988" y="3708400"/>
          <p14:tracePt t="25346" x="4994275" y="3708400"/>
          <p14:tracePt t="25355" x="4899025" y="3708400"/>
          <p14:tracePt t="25362" x="4824413" y="3708400"/>
          <p14:tracePt t="25371" x="4748213" y="3708400"/>
          <p14:tracePt t="25378" x="4681538" y="3708400"/>
          <p14:tracePt t="25386" x="4662488" y="3708400"/>
          <p14:tracePt t="25394" x="4652963" y="3708400"/>
          <p14:tracePt t="25442" x="4643438" y="3708400"/>
          <p14:tracePt t="25450" x="4625975" y="3708400"/>
          <p14:tracePt t="25467" x="4578350" y="3708400"/>
          <p14:tracePt t="25475" x="4511675" y="3708400"/>
          <p14:tracePt t="25483" x="4454525" y="3708400"/>
          <p14:tracePt t="25491" x="4370388" y="3679825"/>
          <p14:tracePt t="25499" x="4341813" y="3679825"/>
          <p14:tracePt t="25507" x="4265613" y="3679825"/>
          <p14:tracePt t="25515" x="4171950" y="3679825"/>
          <p14:tracePt t="25524" x="4076700" y="3679825"/>
          <p14:tracePt t="25531" x="3962400" y="3679825"/>
          <p14:tracePt t="25541" x="3868738" y="3679825"/>
          <p14:tracePt t="25547" x="3773488" y="3679825"/>
          <p14:tracePt t="25551" x="3717925" y="3679825"/>
          <p14:tracePt t="25563" x="3651250" y="3679825"/>
          <p14:tracePt t="25571" x="3594100" y="3679825"/>
          <p14:tracePt t="25579" x="3556000" y="3679825"/>
          <p14:tracePt t="25587" x="3498850" y="3679825"/>
          <p14:tracePt t="25594" x="3490913" y="3679825"/>
          <p14:tracePt t="25602" x="3433763" y="3689350"/>
          <p14:tracePt t="25618" x="3367088" y="3708400"/>
          <p14:tracePt t="25626" x="3319463" y="3708400"/>
          <p14:tracePt t="25634" x="3263900" y="3717925"/>
          <p14:tracePt t="25642" x="3225800" y="3717925"/>
          <p14:tracePt t="25650" x="3168650" y="3717925"/>
          <p14:tracePt t="25658" x="3092450" y="3717925"/>
          <p14:tracePt t="25666" x="3046413" y="3717925"/>
          <p14:tracePt t="25674" x="2979738" y="3717925"/>
          <p14:tracePt t="25682" x="2941638" y="3717925"/>
          <p14:tracePt t="25691" x="2884488" y="3717925"/>
          <p14:tracePt t="25698" x="2855913" y="3717925"/>
          <p14:tracePt t="25706" x="2836863" y="3717925"/>
          <p14:tracePt t="25714" x="2819400" y="3717925"/>
          <p14:tracePt t="25722" x="2800350" y="3717925"/>
          <p14:tracePt t="25730" x="2781300" y="3717925"/>
          <p14:tracePt t="25740" x="2771775" y="3717925"/>
          <p14:tracePt t="25742" x="2762250" y="3717925"/>
          <p14:tracePt t="25755" x="2743200" y="3727450"/>
          <p14:tracePt t="25771" x="2733675" y="3727450"/>
          <p14:tracePt t="25778" x="2724150" y="3736975"/>
          <p14:tracePt t="25826" x="2714625" y="3736975"/>
          <p14:tracePt t="25834" x="2686050" y="3736975"/>
          <p14:tracePt t="25850" x="2657475" y="3736975"/>
          <p14:tracePt t="25858" x="2600325" y="3736975"/>
          <p14:tracePt t="25866" x="2563813" y="3736975"/>
          <p14:tracePt t="25875" x="2525713" y="3736975"/>
          <p14:tracePt t="25882" x="2497138" y="3736975"/>
          <p14:tracePt t="25890" x="2468563" y="3736975"/>
          <p14:tracePt t="25898" x="2449513" y="3736975"/>
          <p14:tracePt t="25906" x="2439988" y="3736975"/>
          <p14:tracePt t="25995" x="2420938" y="3756025"/>
          <p14:tracePt t="26010" x="2373313" y="3765550"/>
          <p14:tracePt t="26021" x="2346325" y="3792538"/>
          <p14:tracePt t="26027" x="2317750" y="3802063"/>
          <p14:tracePt t="26035" x="2279650" y="3821113"/>
          <p14:tracePt t="26051" x="2260600" y="3840163"/>
          <p14:tracePt t="26059" x="2251075" y="3849688"/>
          <p14:tracePt t="26067" x="2241550" y="3849688"/>
          <p14:tracePt t="26075" x="2232025" y="3859213"/>
          <p14:tracePt t="26078" x="2222500" y="3859213"/>
          <p14:tracePt t="26091" x="2212975" y="3859213"/>
          <p14:tracePt t="26139" x="2203450" y="3878263"/>
          <p14:tracePt t="26146" x="2203450" y="3887788"/>
          <p14:tracePt t="26155" x="2193925" y="3897313"/>
          <p14:tracePt t="26162" x="2184400" y="3906838"/>
          <p14:tracePt t="26171" x="2174875" y="3916363"/>
          <p14:tracePt t="26178" x="2165350" y="3925888"/>
          <p14:tracePt t="26186" x="2155825" y="3925888"/>
          <p14:tracePt t="26194" x="2138363" y="3944938"/>
          <p14:tracePt t="26218" x="2138363" y="3954463"/>
          <p14:tracePt t="26554" x="2138363" y="3963988"/>
          <p14:tracePt t="26578" x="2138363" y="3992563"/>
          <p14:tracePt t="26582" x="2138363" y="4000500"/>
          <p14:tracePt t="26586" x="2138363" y="4019550"/>
          <p14:tracePt t="26591" x="2146300" y="4029075"/>
          <p14:tracePt t="26598" x="2146300" y="4038600"/>
          <p14:tracePt t="26606" x="2146300" y="4057650"/>
          <p14:tracePt t="26614" x="2146300" y="4067175"/>
          <p14:tracePt t="26622" x="2146300" y="4095750"/>
          <p14:tracePt t="26630" x="2146300" y="4124325"/>
          <p14:tracePt t="26639" x="2146300" y="4143375"/>
          <p14:tracePt t="26646" x="2146300" y="4162425"/>
          <p14:tracePt t="26650" x="2128838" y="4181475"/>
          <p14:tracePt t="26667" x="2119313" y="4191000"/>
          <p14:tracePt t="26763" x="2119313" y="4200525"/>
          <p14:tracePt t="26796" x="2119313" y="4210050"/>
          <p14:tracePt t="26810" x="2119313" y="4229100"/>
          <p14:tracePt t="26814" x="2119313" y="4237038"/>
          <p14:tracePt t="27003" x="2138363" y="4256088"/>
          <p14:tracePt t="27007" x="2165350" y="4256088"/>
          <p14:tracePt t="27014" x="2193925" y="4256088"/>
          <p14:tracePt t="27022" x="2232025" y="4265613"/>
          <p14:tracePt t="27030" x="2260600" y="4265613"/>
          <p14:tracePt t="27039" x="2308225" y="4294188"/>
          <p14:tracePt t="27046" x="2327275" y="4303713"/>
          <p14:tracePt t="27054" x="2355850" y="4303713"/>
          <p14:tracePt t="27058" x="2365375" y="4313238"/>
          <p14:tracePt t="27062" x="2373313" y="4322763"/>
          <p14:tracePt t="27074" x="2382838" y="4322763"/>
          <p14:tracePt t="27154" x="2401888" y="4332288"/>
          <p14:tracePt t="27171" x="2430463" y="4360863"/>
          <p14:tracePt t="27178" x="2449513" y="4370388"/>
          <p14:tracePt t="27182" x="2478088" y="4389438"/>
          <p14:tracePt t="27194" x="2497138" y="4418013"/>
          <p14:tracePt t="27202" x="2535238" y="4437063"/>
          <p14:tracePt t="27210" x="2609850" y="4473575"/>
          <p14:tracePt t="27218" x="2638425" y="4502150"/>
          <p14:tracePt t="27226" x="2695575" y="4521200"/>
          <p14:tracePt t="27234" x="2733675" y="4540250"/>
          <p14:tracePt t="27242" x="2752725" y="4549775"/>
          <p14:tracePt t="27469" x="2762250" y="4549775"/>
          <p14:tracePt t="27482" x="2771775" y="4549775"/>
          <p14:tracePt t="27514" x="2790825" y="4549775"/>
          <p14:tracePt t="27522" x="2800350" y="4549775"/>
          <p14:tracePt t="27539" x="2819400" y="4549775"/>
          <p14:tracePt t="27546" x="2846388" y="4549775"/>
          <p14:tracePt t="27554" x="2874963" y="4549775"/>
          <p14:tracePt t="27562" x="2913063" y="4549775"/>
          <p14:tracePt t="27570" x="2941638" y="4549775"/>
          <p14:tracePt t="27578" x="2960688" y="4549775"/>
          <p14:tracePt t="27586" x="2998788" y="4530725"/>
          <p14:tracePt t="27602" x="3036888" y="4530725"/>
          <p14:tracePt t="27634" x="3054350" y="4521200"/>
          <p14:tracePt t="27650" x="3063875" y="4511675"/>
          <p14:tracePt t="27659" x="3082925" y="4511675"/>
          <p14:tracePt t="27666" x="3111500" y="4511675"/>
          <p14:tracePt t="27675" x="3140075" y="4511675"/>
          <p14:tracePt t="27682" x="3187700" y="4511675"/>
          <p14:tracePt t="27690" x="3216275" y="4511675"/>
          <p14:tracePt t="27698" x="3263900" y="4511675"/>
          <p14:tracePt t="27707" x="3319463" y="4511675"/>
          <p14:tracePt t="27714" x="3376613" y="4521200"/>
          <p14:tracePt t="27724" x="3405188" y="4521200"/>
          <p14:tracePt t="27730" x="3452813" y="4540250"/>
          <p14:tracePt t="27740" x="3462338" y="4540250"/>
          <p14:tracePt t="27746" x="3481388" y="4540250"/>
          <p14:tracePt t="27802" x="3498850" y="4540250"/>
          <p14:tracePt t="27819" x="3517900" y="4540250"/>
          <p14:tracePt t="27826" x="3546475" y="4540250"/>
          <p14:tracePt t="27834" x="3575050" y="4540250"/>
          <p14:tracePt t="27842" x="3594100" y="4540250"/>
          <p14:tracePt t="27850" x="3622675" y="4540250"/>
          <p14:tracePt t="27858" x="3641725" y="4540250"/>
          <p14:tracePt t="27891" x="3660775" y="4540250"/>
          <p14:tracePt t="27923" x="3670300" y="4540250"/>
          <p14:tracePt t="27939" x="3679825" y="4540250"/>
          <p14:tracePt t="27947" x="3708400" y="4540250"/>
          <p14:tracePt t="27950" x="3725863" y="4540250"/>
          <p14:tracePt t="27962" x="3754438" y="4540250"/>
          <p14:tracePt t="27970" x="3783013" y="4540250"/>
          <p14:tracePt t="27978" x="3830638" y="4540250"/>
          <p14:tracePt t="27986" x="3859213" y="4540250"/>
          <p14:tracePt t="27994" x="3887788" y="4540250"/>
          <p14:tracePt t="28002" x="3925888" y="4540250"/>
          <p14:tracePt t="28010" x="3944938" y="4540250"/>
          <p14:tracePt t="28018" x="3981450" y="4540250"/>
          <p14:tracePt t="28026" x="4010025" y="4549775"/>
          <p14:tracePt t="28034" x="4038600" y="4549775"/>
          <p14:tracePt t="28042" x="4086225" y="4559300"/>
          <p14:tracePt t="28050" x="4114800" y="4568825"/>
          <p14:tracePt t="28058" x="4152900" y="4568825"/>
          <p14:tracePt t="28066" x="4198938" y="4578350"/>
          <p14:tracePt t="28075" x="4217988" y="4578350"/>
          <p14:tracePt t="28082" x="4265613" y="4587875"/>
          <p14:tracePt t="28091" x="4294188" y="4587875"/>
          <p14:tracePt t="28098" x="4332288" y="4587875"/>
          <p14:tracePt t="28106" x="4389438" y="4597400"/>
          <p14:tracePt t="28114" x="4425950" y="4597400"/>
          <p14:tracePt t="28123" x="4483100" y="4597400"/>
          <p14:tracePt t="28130" x="4578350" y="4597400"/>
          <p14:tracePt t="28140" x="4691063" y="4597400"/>
          <p14:tracePt t="28142" x="4805363" y="4616450"/>
          <p14:tracePt t="28155" x="4937125" y="4616450"/>
          <p14:tracePt t="28162" x="5051425" y="4625975"/>
          <p14:tracePt t="28170" x="5183188" y="4625975"/>
          <p14:tracePt t="28178" x="5297488" y="4625975"/>
          <p14:tracePt t="28186" x="5410200" y="4625975"/>
          <p14:tracePt t="28194" x="5486400" y="4625975"/>
          <p14:tracePt t="28202" x="5551488" y="4625975"/>
          <p14:tracePt t="28224" x="5637213" y="4625975"/>
          <p14:tracePt t="28226" x="5675313" y="4625975"/>
          <p14:tracePt t="28234" x="5722938" y="4625975"/>
          <p14:tracePt t="28242" x="5788025" y="4616450"/>
          <p14:tracePt t="28250" x="5816600" y="4616450"/>
          <p14:tracePt t="28258" x="5892800" y="4606925"/>
          <p14:tracePt t="28266" x="5969000" y="4587875"/>
          <p14:tracePt t="28275" x="6062663" y="4587875"/>
          <p14:tracePt t="28282" x="6157913" y="4578350"/>
          <p14:tracePt t="28290" x="6251575" y="4578350"/>
          <p14:tracePt t="28298" x="6337300" y="4559300"/>
          <p14:tracePt t="28306" x="6356350" y="4559300"/>
          <p14:tracePt t="28314" x="6365875" y="4559300"/>
          <p14:tracePt t="28499" x="6365875" y="4578350"/>
          <p14:tracePt t="28911" x="6356350" y="4606925"/>
          <p14:tracePt t="28923" x="6280150" y="4645025"/>
          <p14:tracePt t="28931" x="6242050" y="4664075"/>
          <p14:tracePt t="28935" x="6176963" y="4683125"/>
          <p14:tracePt t="28944" x="6072188" y="4710113"/>
          <p14:tracePt t="28951" x="5921375" y="4748213"/>
          <p14:tracePt t="28955" x="5751513" y="4805363"/>
          <p14:tracePt t="28962" x="5570538" y="4872038"/>
          <p14:tracePt t="28970" x="5400675" y="4918075"/>
          <p14:tracePt t="28974" x="5221288" y="4984750"/>
          <p14:tracePt t="28982" x="5070475" y="5041900"/>
          <p14:tracePt t="28991" x="4908550" y="5089525"/>
          <p14:tracePt t="28998" x="4814888" y="5118100"/>
          <p14:tracePt t="29006" x="4729163" y="5145088"/>
          <p14:tracePt t="29014" x="4700588" y="5145088"/>
          <p14:tracePt t="29090" x="4681538" y="5145088"/>
          <p14:tracePt t="29098" x="4643438" y="5145088"/>
          <p14:tracePt t="29106" x="4568825" y="5145088"/>
          <p14:tracePt t="29114" x="4492625" y="5127625"/>
          <p14:tracePt t="29123" x="4445000" y="5127625"/>
          <p14:tracePt t="29130" x="4389438" y="5118100"/>
          <p14:tracePt t="29138" x="4313238" y="5118100"/>
          <p14:tracePt t="29146" x="4246563" y="5108575"/>
          <p14:tracePt t="29154" x="4208463" y="5108575"/>
          <p14:tracePt t="29162" x="4152900" y="5099050"/>
          <p14:tracePt t="29170" x="4114800" y="5099050"/>
          <p14:tracePt t="29178" x="4086225" y="5070475"/>
          <p14:tracePt t="29186" x="4029075" y="5060950"/>
          <p14:tracePt t="29194" x="3981450" y="5041900"/>
          <p14:tracePt t="29202" x="3952875" y="5041900"/>
          <p14:tracePt t="29210" x="3887788" y="5022850"/>
          <p14:tracePt t="29224" x="3830638" y="5003800"/>
          <p14:tracePt t="29226" x="3783013" y="5003800"/>
          <p14:tracePt t="29234" x="3763963" y="5003800"/>
          <p14:tracePt t="29242" x="3735388" y="4994275"/>
          <p14:tracePt t="29251" x="3725863" y="4994275"/>
          <p14:tracePt t="29258" x="3708400" y="4984750"/>
          <p14:tracePt t="29266" x="3689350" y="4975225"/>
          <p14:tracePt t="29270" x="3660775" y="4975225"/>
          <p14:tracePt t="29282" x="3632200" y="4946650"/>
          <p14:tracePt t="29290" x="3584575" y="4937125"/>
          <p14:tracePt t="29298" x="3556000" y="4927600"/>
          <p14:tracePt t="29306" x="3490913" y="4910138"/>
          <p14:tracePt t="29314" x="3414713" y="4881563"/>
          <p14:tracePt t="29323" x="3348038" y="4852988"/>
          <p14:tracePt t="29330" x="3273425" y="4843463"/>
          <p14:tracePt t="29340" x="3206750" y="4824413"/>
          <p14:tracePt t="29346" x="3149600" y="4814888"/>
          <p14:tracePt t="29354" x="3111500" y="4795838"/>
          <p14:tracePt t="29362" x="3092450" y="4795838"/>
          <p14:tracePt t="29370" x="3063875" y="4795838"/>
          <p14:tracePt t="29386" x="3054350" y="4795838"/>
          <p14:tracePt t="29434" x="3036888" y="4795838"/>
          <p14:tracePt t="29451" x="3008313" y="4795838"/>
          <p14:tracePt t="29459" x="2979738" y="4795838"/>
          <p14:tracePt t="29467" x="2922588" y="4786313"/>
          <p14:tracePt t="29475" x="2855913" y="4767263"/>
          <p14:tracePt t="29483" x="2800350" y="4757738"/>
          <p14:tracePt t="29487" x="2743200" y="4757738"/>
          <p14:tracePt t="29499" x="2657475" y="4748213"/>
          <p14:tracePt t="29507" x="2619375" y="4729163"/>
          <p14:tracePt t="29515" x="2554288" y="4719638"/>
          <p14:tracePt t="29525" x="2516188" y="4719638"/>
          <p14:tracePt t="29531" x="2478088" y="4710113"/>
          <p14:tracePt t="29540" x="2468563" y="4700588"/>
          <p14:tracePt t="29547" x="2459038" y="4691063"/>
          <p14:tracePt t="29555" x="2449513" y="4691063"/>
          <p14:tracePt t="29570" x="2439988" y="4691063"/>
          <p14:tracePt t="29578" x="2420938" y="4683125"/>
          <p14:tracePt t="29699" x="2411413" y="4683125"/>
          <p14:tracePt t="30154" x="2401888" y="4673600"/>
          <p14:tracePt t="30194" x="2392363" y="4673600"/>
          <p14:tracePt t="30459" x="2392363" y="4654550"/>
          <p14:tracePt t="30466" x="2392363" y="4645025"/>
          <p14:tracePt t="30483" x="2382838" y="4625975"/>
          <p14:tracePt t="30880" x="2382838" y="4616450"/>
          <p14:tracePt t="32989" x="2401888" y="4616450"/>
          <p14:tracePt t="32997" x="2449513" y="4616450"/>
          <p14:tracePt t="33004" x="2506663" y="4616450"/>
          <p14:tracePt t="33011" x="2563813" y="4616450"/>
          <p14:tracePt t="33019" x="2600325" y="4616450"/>
          <p14:tracePt t="33027" x="2647950" y="4616450"/>
          <p14:tracePt t="33035" x="2686050" y="4616450"/>
          <p14:tracePt t="33042" x="2724150" y="4616450"/>
          <p14:tracePt t="33502" x="2733675" y="4616450"/>
          <p14:tracePt t="33514" x="2733675" y="4606925"/>
          <p14:tracePt t="33738" x="2724150" y="4597400"/>
          <p14:tracePt t="33754" x="2714625" y="4597400"/>
          <p14:tracePt t="33762" x="2695575" y="4597400"/>
          <p14:tracePt t="33770" x="2686050" y="4597400"/>
          <p14:tracePt t="33778" x="2667000" y="4597400"/>
          <p14:tracePt t="33786" x="2638425" y="4606925"/>
          <p14:tracePt t="33790" x="2609850" y="4616450"/>
          <p14:tracePt t="33802" x="2600325" y="4616450"/>
          <p14:tracePt t="33810" x="2573338" y="4625975"/>
          <p14:tracePt t="33818" x="2563813" y="4625975"/>
          <p14:tracePt t="33826" x="2554288" y="4625975"/>
          <p14:tracePt t="33898" x="2535238" y="4645025"/>
          <p14:tracePt t="33906" x="2497138" y="4645025"/>
          <p14:tracePt t="33915" x="2468563" y="4645025"/>
          <p14:tracePt t="33931" x="2439988" y="4645025"/>
          <p14:tracePt t="33946" x="2420938" y="4645025"/>
          <p14:tracePt t="33955" x="2401888" y="4654550"/>
          <p14:tracePt t="34414" x="2392363" y="4654550"/>
          <p14:tracePt t="34446" x="2382838" y="4654550"/>
          <p14:tracePt t="34474" x="2373313" y="4654550"/>
          <p14:tracePt t="34482" x="2373313" y="4645025"/>
          <p14:tracePt t="34498" x="2373313" y="4625975"/>
          <p14:tracePt t="34514" x="2373313" y="4616450"/>
          <p14:tracePt t="34524" x="2373313" y="4606925"/>
          <p14:tracePt t="34562" x="2365375" y="4597400"/>
          <p14:tracePt t="35056" x="2355850" y="4597400"/>
          <p14:tracePt t="35086" x="2346325" y="4597400"/>
          <p14:tracePt t="35094" x="2327275" y="4578350"/>
          <p14:tracePt t="35098" x="2308225" y="4549775"/>
          <p14:tracePt t="35102" x="2279650" y="4540250"/>
          <p14:tracePt t="35106" x="2212975" y="4521200"/>
          <p14:tracePt t="35110" x="2193925" y="4511675"/>
          <p14:tracePt t="35118" x="2138363" y="4483100"/>
          <p14:tracePt t="35126" x="2109788" y="4473575"/>
          <p14:tracePt t="35134" x="2071688" y="4464050"/>
          <p14:tracePt t="35146" x="2043113" y="4456113"/>
          <p14:tracePt t="35150" x="1995488" y="4446588"/>
          <p14:tracePt t="35154" x="1957388" y="4446588"/>
          <p14:tracePt t="35162" x="1928813" y="4446588"/>
          <p14:tracePt t="35170" x="1873250" y="4437063"/>
          <p14:tracePt t="35178" x="1854200" y="4437063"/>
          <p14:tracePt t="35186" x="1816100" y="4427538"/>
          <p14:tracePt t="35194" x="1778000" y="4408488"/>
          <p14:tracePt t="35207" x="1693863" y="4408488"/>
          <p14:tracePt t="35214" x="1655763" y="4408488"/>
          <p14:tracePt t="35223" x="1627188" y="4408488"/>
          <p14:tracePt t="35230" x="1589088" y="4398963"/>
          <p14:tracePt t="35239" x="1541463" y="4398963"/>
          <p14:tracePt t="35246" x="1512888" y="4398963"/>
          <p14:tracePt t="35254" x="1493838" y="4389438"/>
          <p14:tracePt t="35262" x="1474788" y="4389438"/>
          <p14:tracePt t="35266" x="1466850" y="4389438"/>
          <p14:tracePt t="35274" x="1447800" y="4379913"/>
          <p14:tracePt t="35282" x="1438275" y="4379913"/>
          <p14:tracePt t="35290" x="1428750" y="4379913"/>
          <p14:tracePt t="35298" x="1419225" y="4370388"/>
          <p14:tracePt t="35314" x="1400175" y="4360863"/>
          <p14:tracePt t="35326" x="1390650" y="4360863"/>
          <p14:tracePt t="35340" x="1371600" y="4360863"/>
          <p14:tracePt t="35346" x="1352550" y="4360863"/>
          <p14:tracePt t="35355" x="1343025" y="4360863"/>
          <p14:tracePt t="35362" x="1323975" y="4360863"/>
          <p14:tracePt t="35371" x="1295400" y="4360863"/>
          <p14:tracePt t="35378" x="1285875" y="4360863"/>
          <p14:tracePt t="35387" x="1257300" y="4360863"/>
          <p14:tracePt t="35394" x="1230313" y="4360863"/>
          <p14:tracePt t="35402" x="1220788" y="4370388"/>
          <p14:tracePt t="35410" x="1192213" y="4379913"/>
          <p14:tracePt t="35418" x="1173163" y="4389438"/>
          <p14:tracePt t="35426" x="1154113" y="4398963"/>
          <p14:tracePt t="35434" x="1135063" y="4408488"/>
          <p14:tracePt t="35443" x="1116013" y="4418013"/>
          <p14:tracePt t="35450" x="1106488" y="4427538"/>
          <p14:tracePt t="35466" x="1096963" y="4427538"/>
          <p14:tracePt t="35854" x="1077913" y="4456113"/>
          <p14:tracePt t="35866" x="1077913" y="4464050"/>
          <p14:tracePt t="35876" x="1077913" y="4492625"/>
          <p14:tracePt t="35878" x="1058863" y="4549775"/>
          <p14:tracePt t="35890" x="1049338" y="4616450"/>
          <p14:tracePt t="35898" x="1049338" y="4691063"/>
          <p14:tracePt t="35906" x="1030288" y="4767263"/>
          <p14:tracePt t="35914" x="1020763" y="4833938"/>
          <p14:tracePt t="35923" x="1003300" y="4910138"/>
          <p14:tracePt t="35930" x="1003300" y="4965700"/>
          <p14:tracePt t="35938" x="993775" y="5013325"/>
          <p14:tracePt t="35946" x="984250" y="5060950"/>
          <p14:tracePt t="35954" x="974725" y="5089525"/>
          <p14:tracePt t="35962" x="965200" y="5118100"/>
          <p14:tracePt t="35970" x="955675" y="5137150"/>
          <p14:tracePt t="35978" x="946150" y="5145088"/>
          <p14:tracePt t="36019" x="936625" y="5183188"/>
          <p14:tracePt t="36042" x="936625" y="5202238"/>
          <p14:tracePt t="36050" x="927100" y="5221288"/>
          <p14:tracePt t="36058" x="917575" y="5230813"/>
          <p14:tracePt t="36070" x="908050" y="5268913"/>
          <p14:tracePt t="36078" x="898525" y="5297488"/>
          <p14:tracePt t="36086" x="889000" y="5316538"/>
          <p14:tracePt t="36090" x="889000" y="5335588"/>
          <p14:tracePt t="36098" x="869950" y="5372100"/>
          <p14:tracePt t="36106" x="869950" y="5381625"/>
          <p14:tracePt t="36114" x="860425" y="5381625"/>
          <p14:tracePt t="36123" x="860425" y="5391150"/>
          <p14:tracePt t="36130" x="860425" y="5400675"/>
          <p14:tracePt t="36178" x="850900" y="5410200"/>
          <p14:tracePt t="36306" x="841375" y="5419725"/>
          <p14:tracePt t="36490" x="831850" y="5438775"/>
          <p14:tracePt t="36498" x="831850" y="5457825"/>
          <p14:tracePt t="36506" x="822325" y="5495925"/>
          <p14:tracePt t="36514" x="822325" y="5514975"/>
          <p14:tracePt t="36524" x="812800" y="5543550"/>
          <p14:tracePt t="36530" x="803275" y="5581650"/>
          <p14:tracePt t="36539" x="793750" y="5600700"/>
          <p14:tracePt t="36546" x="793750" y="5618163"/>
          <p14:tracePt t="36554" x="785813" y="5646738"/>
          <p14:tracePt t="36562" x="785813" y="5675313"/>
          <p14:tracePt t="36570" x="785813" y="5694363"/>
          <p14:tracePt t="36578" x="785813" y="5722938"/>
          <p14:tracePt t="36594" x="785813" y="5741988"/>
          <p14:tracePt t="36610" x="785813" y="5751513"/>
          <p14:tracePt t="36618" x="793750" y="5770563"/>
          <p14:tracePt t="36626" x="803275" y="5780088"/>
          <p14:tracePt t="36642" x="841375" y="5780088"/>
          <p14:tracePt t="36650" x="879475" y="5780088"/>
          <p14:tracePt t="36659" x="917575" y="5780088"/>
          <p14:tracePt t="36667" x="946150" y="5780088"/>
          <p14:tracePt t="36670" x="993775" y="5780088"/>
          <p14:tracePt t="36682" x="1030288" y="5780088"/>
          <p14:tracePt t="36691" x="1096963" y="5761038"/>
          <p14:tracePt t="36698" x="1144588" y="5741988"/>
          <p14:tracePt t="36707" x="1182688" y="5741988"/>
          <p14:tracePt t="36714" x="1230313" y="5741988"/>
          <p14:tracePt t="36724" x="1266825" y="5732463"/>
          <p14:tracePt t="36730" x="1333500" y="5732463"/>
          <p14:tracePt t="36738" x="1409700" y="5703888"/>
          <p14:tracePt t="36746" x="1438275" y="5703888"/>
          <p14:tracePt t="36755" x="1512888" y="5675313"/>
          <p14:tracePt t="36762" x="1617663" y="5646738"/>
          <p14:tracePt t="36770" x="1739900" y="5600700"/>
          <p14:tracePt t="36778" x="1873250" y="5562600"/>
          <p14:tracePt t="36786" x="2005013" y="5514975"/>
          <p14:tracePt t="36794" x="2109788" y="5467350"/>
          <p14:tracePt t="36802" x="2212975" y="5438775"/>
          <p14:tracePt t="36810" x="2289175" y="5429250"/>
          <p14:tracePt t="36818" x="2355850" y="5419725"/>
          <p14:tracePt t="36826" x="2382838" y="5419725"/>
          <p14:tracePt t="36834" x="2401888" y="5419725"/>
          <p14:tracePt t="36842" x="2411413" y="5419725"/>
          <p14:tracePt t="37366" x="2411413" y="5429250"/>
          <p14:tracePt t="37374" x="2411413" y="5448300"/>
          <p14:tracePt t="37382" x="2420938" y="5457825"/>
          <p14:tracePt t="37386" x="2420938" y="5467350"/>
          <p14:tracePt t="37390" x="2420938" y="5476875"/>
          <p14:tracePt t="37398" x="2420938" y="5495925"/>
          <p14:tracePt t="37407" x="2420938" y="5534025"/>
          <p14:tracePt t="37414" x="2420938" y="5562600"/>
          <p14:tracePt t="37423" x="2420938" y="5591175"/>
          <p14:tracePt t="37430" x="2420938" y="5627688"/>
          <p14:tracePt t="37438" x="2420938" y="5646738"/>
          <p14:tracePt t="37446" x="2420938" y="5694363"/>
          <p14:tracePt t="37450" x="2430463" y="5713413"/>
          <p14:tracePt t="37474" x="2430463" y="5751513"/>
          <p14:tracePt t="37482" x="2430463" y="5789613"/>
          <p14:tracePt t="37486" x="2430463" y="5799138"/>
          <p14:tracePt t="37494" x="2430463" y="5835650"/>
          <p14:tracePt t="37502" x="2430463" y="5854700"/>
          <p14:tracePt t="37510" x="2430463" y="5873750"/>
          <p14:tracePt t="37530" x="2430463" y="5883275"/>
          <p14:tracePt t="37534" x="2430463" y="5921375"/>
          <p14:tracePt t="37546" x="2430463" y="5959475"/>
          <p14:tracePt t="37550" x="2430463" y="6007100"/>
          <p14:tracePt t="37554" x="2439988" y="6035675"/>
          <p14:tracePt t="37558" x="2459038" y="6081713"/>
          <p14:tracePt t="37566" x="2459038" y="6110288"/>
          <p14:tracePt t="37574" x="2459038" y="6148388"/>
          <p14:tracePt t="37578" x="2459038" y="6167438"/>
          <p14:tracePt t="37582" x="2459038" y="6186488"/>
          <p14:tracePt t="37607" x="2459038" y="6196013"/>
          <p14:tracePt t="38080" x="2459038" y="6205538"/>
          <p14:tracePt t="38322" x="2430463" y="6205538"/>
          <p14:tracePt t="38326" x="2373313" y="6205538"/>
          <p14:tracePt t="38335" x="2346325" y="6205538"/>
          <p14:tracePt t="38339" x="2289175" y="6205538"/>
          <p14:tracePt t="38343" x="2203450" y="6186488"/>
          <p14:tracePt t="38347" x="2109788" y="6176963"/>
          <p14:tracePt t="38355" x="2005013" y="6157913"/>
          <p14:tracePt t="38363" x="1928813" y="6157913"/>
          <p14:tracePt t="38371" x="1854200" y="6157913"/>
          <p14:tracePt t="38379" x="1825625" y="6157913"/>
          <p14:tracePt t="38387" x="1797050" y="6157913"/>
          <p14:tracePt t="38395" x="1778000" y="6157913"/>
          <p14:tracePt t="38398" x="1768475" y="6157913"/>
          <p14:tracePt t="38434" x="1739900" y="6157913"/>
          <p14:tracePt t="38442" x="1701800" y="6157913"/>
          <p14:tracePt t="38459" x="1617663" y="6157913"/>
          <p14:tracePt t="38466" x="1541463" y="6176963"/>
          <p14:tracePt t="38470" x="1512888" y="6176963"/>
          <p14:tracePt t="38482" x="1466850" y="6176963"/>
          <p14:tracePt t="38491" x="1409700" y="6186488"/>
          <p14:tracePt t="38498" x="1333500" y="6186488"/>
          <p14:tracePt t="38507" x="1257300" y="6196013"/>
          <p14:tracePt t="38514" x="1192213" y="6196013"/>
          <p14:tracePt t="38524" x="1163638" y="6196013"/>
          <p14:tracePt t="38530" x="1106488" y="6196013"/>
          <p14:tracePt t="38538" x="1077913" y="6205538"/>
          <p14:tracePt t="38546" x="1068388" y="6205538"/>
          <p14:tracePt t="38554" x="1058863" y="6215063"/>
          <p14:tracePt t="38571" x="1039813" y="6215063"/>
          <p14:tracePt t="38578" x="1020763" y="6215063"/>
          <p14:tracePt t="38587" x="993775" y="6224588"/>
          <p14:tracePt t="38594" x="984250" y="6224588"/>
          <p14:tracePt t="38602" x="955675" y="6224588"/>
          <p14:tracePt t="38610" x="946150" y="6224588"/>
          <p14:tracePt t="38618" x="908050" y="6224588"/>
          <p14:tracePt t="38626" x="889000" y="6224588"/>
          <p14:tracePt t="38634" x="869950" y="6224588"/>
          <p14:tracePt t="38642" x="860425" y="6224588"/>
          <p14:tracePt t="38650" x="850900" y="6224588"/>
          <p14:tracePt t="38730" x="831850" y="6224588"/>
          <p14:tracePt t="38746" x="812800" y="6224588"/>
          <p14:tracePt t="38754" x="803275" y="6224588"/>
          <p14:tracePt t="38762" x="793750" y="6224588"/>
          <p14:tracePt t="39311" x="803275" y="6224588"/>
          <p14:tracePt t="39323" x="879475" y="6224588"/>
          <p14:tracePt t="39330" x="955675" y="6224588"/>
          <p14:tracePt t="39339" x="1012825" y="6224588"/>
          <p14:tracePt t="39346" x="1049338" y="6215063"/>
          <p14:tracePt t="39354" x="1077913" y="6205538"/>
          <p14:tracePt t="39362" x="1106488" y="6205538"/>
          <p14:tracePt t="39370" x="1135063" y="6196013"/>
          <p14:tracePt t="39378" x="1182688" y="6186488"/>
          <p14:tracePt t="39386" x="1211263" y="6176963"/>
          <p14:tracePt t="39394" x="1257300" y="6176963"/>
          <p14:tracePt t="39402" x="1295400" y="6157913"/>
          <p14:tracePt t="39410" x="1343025" y="6148388"/>
          <p14:tracePt t="39418" x="1371600" y="6138863"/>
          <p14:tracePt t="39426" x="1409700" y="6138863"/>
          <p14:tracePt t="39430" x="1409700" y="6129338"/>
          <p14:tracePt t="39442" x="1438275" y="6119813"/>
          <p14:tracePt t="39450" x="1447800" y="6110288"/>
          <p14:tracePt t="39467" x="1466850" y="6110288"/>
          <p14:tracePt t="39475" x="1474788" y="6110288"/>
          <p14:tracePt t="39483" x="1484313" y="6110288"/>
          <p14:tracePt t="40126" x="1512888" y="6110288"/>
          <p14:tracePt t="40138" x="1570038" y="6110288"/>
          <p14:tracePt t="40146" x="1627188" y="6110288"/>
          <p14:tracePt t="40154" x="1758950" y="6110288"/>
          <p14:tracePt t="40162" x="1947863" y="6129338"/>
          <p14:tracePt t="40170" x="2155825" y="6157913"/>
          <p14:tracePt t="40175" x="2449513" y="6196013"/>
          <p14:tracePt t="40186" x="2743200" y="6243638"/>
          <p14:tracePt t="40194" x="3027363" y="6262688"/>
          <p14:tracePt t="40202" x="3254375" y="6262688"/>
          <p14:tracePt t="40224" x="3725863" y="6262688"/>
          <p14:tracePt t="40226" x="3935413" y="6262688"/>
          <p14:tracePt t="40234" x="4124325" y="6262688"/>
          <p14:tracePt t="40242" x="4275138" y="6262688"/>
          <p14:tracePt t="40250" x="4435475" y="6262688"/>
          <p14:tracePt t="40258" x="4606925" y="6262688"/>
          <p14:tracePt t="40266" x="4814888" y="6262688"/>
          <p14:tracePt t="40275" x="5041900" y="6262688"/>
          <p14:tracePt t="40282" x="5391150" y="6262688"/>
          <p14:tracePt t="40291" x="5816600" y="6262688"/>
          <p14:tracePt t="40298" x="6242050" y="6262688"/>
          <p14:tracePt t="40307" x="6705600" y="6262688"/>
          <p14:tracePt t="40314" x="7131050" y="6262688"/>
          <p14:tracePt t="40324" x="7443788" y="6262688"/>
          <p14:tracePt t="40330" x="7708900" y="6262688"/>
          <p14:tracePt t="40338" x="7897813" y="6262688"/>
          <p14:tracePt t="40346" x="8048625" y="6272213"/>
          <p14:tracePt t="40354" x="8143875" y="6272213"/>
          <p14:tracePt t="40362" x="8181975" y="6281738"/>
          <p14:tracePt t="40434" x="8229600" y="6243638"/>
          <p14:tracePt t="40451" x="8247063" y="6196013"/>
          <p14:tracePt t="40459" x="8323263" y="6091238"/>
          <p14:tracePt t="40467" x="8437563" y="5969000"/>
          <p14:tracePt t="40476" x="8559800" y="5827713"/>
          <p14:tracePt t="40482" x="8683625" y="5684838"/>
          <p14:tracePt t="40491" x="8815388" y="5524500"/>
          <p14:tracePt t="40498" x="8966200" y="5316538"/>
          <p14:tracePt t="40507" x="9145588" y="5080000"/>
          <p14:tracePt t="40514" x="9382125" y="4700588"/>
          <p14:tracePt t="40524" x="9609138" y="4219575"/>
          <p14:tracePt t="40530" x="9818688" y="3670300"/>
          <p14:tracePt t="40539" x="9988550" y="2979738"/>
          <p14:tracePt t="40546" x="10091738" y="2193925"/>
          <p14:tracePt t="40554" x="10148888" y="1381125"/>
          <p14:tracePt t="40562" x="10129838" y="530225"/>
        </p14:tracePtLst>
      </p14:laserTraceLst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</a:t>
            </a:r>
            <a:r>
              <a:rPr lang="da-DK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.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45399"/>
            <a:ext cx="8000501" cy="4600574"/>
          </a:xfrm>
        </p:spPr>
        <p:txBody>
          <a:bodyPr>
            <a:normAutofit/>
          </a:bodyPr>
          <a:lstStyle/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I eksplosionsfarlige områder skal man sikre sig at effektive </a:t>
            </a:r>
            <a:r>
              <a:rPr lang="da-DK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 ikke er tilstede.  Eller at sandsynligheden herfor er tilstrækkelig lille i henhold til zoneklassifikationen.</a:t>
            </a:r>
          </a:p>
          <a:p>
            <a:pPr algn="l"/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Materiel omfattet af ATXE 94/9/EF ”indretningsdirektivet” skal som minimum opfylde materielkategoriens normer for det zoneområde de anvendes eller installeres i.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Et overblik over sammenhængen mellem zoner og materielmærkning kommer herefter.</a:t>
            </a:r>
          </a:p>
          <a:p>
            <a:pPr marL="0" indent="0" algn="l">
              <a:buNone/>
            </a:pP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516951" y="1549100"/>
            <a:ext cx="1146497" cy="1063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51" y="3167840"/>
            <a:ext cx="1231674" cy="1062237"/>
          </a:xfrm>
          <a:prstGeom prst="rect">
            <a:avLst/>
          </a:prstGeom>
        </p:spPr>
      </p:pic>
      <p:pic>
        <p:nvPicPr>
          <p:cNvPr id="13" name="Video 12">
            <a:hlinkClick r:id="" action="ppaction://media"/>
            <a:extLst>
              <a:ext uri="{FF2B5EF4-FFF2-40B4-BE49-F238E27FC236}">
                <a16:creationId xmlns:a16="http://schemas.microsoft.com/office/drawing/2014/main" id="{9C9C5BE5-76DF-368F-3D5E-9214A0A4C78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387059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73"/>
    </mc:Choice>
    <mc:Fallback>
      <p:transition spd="slow" advTm="612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Regler og beskyttelsesprincipper for udstyr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25079"/>
            <a:ext cx="8482011" cy="4600574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da-DK" sz="2200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skal se lidt nærmere på mærkningen af udstyr og materiel</a:t>
            </a:r>
            <a:b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sz="24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Fabrikanten af udstyr skal forebygge dannelsen af potentielle </a:t>
            </a:r>
            <a:r>
              <a:rPr lang="da-DK" b="1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.</a:t>
            </a:r>
            <a:b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b="1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b="1" dirty="0">
                <a:latin typeface="Amasis MT Pro Medium" panose="02040604050005020304" pitchFamily="18" charset="0"/>
              </a:rPr>
              <a:t>Fabrikanten skal mærke materiellet med:</a:t>
            </a:r>
          </a:p>
          <a:p>
            <a:pPr marL="457200" lvl="1" indent="0">
              <a:buNone/>
            </a:pPr>
            <a:r>
              <a:rPr lang="da-DK" b="1" dirty="0">
                <a:latin typeface="Amasis MT Pro Medium" panose="02040604050005020304" pitchFamily="18" charset="0"/>
              </a:rPr>
              <a:t>Gruppe, kategori, G og/eller D,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1500" b="1" dirty="0">
                <a:latin typeface="Amasis MT Pro Medium" panose="02040604050005020304" pitchFamily="18" charset="0"/>
              </a:rPr>
              <a:t>Gruppe I </a:t>
            </a:r>
            <a:r>
              <a:rPr lang="da-DK" sz="1500" dirty="0">
                <a:latin typeface="Amasis MT Pro Medium" panose="02040604050005020304" pitchFamily="18" charset="0"/>
              </a:rPr>
              <a:t>er for materiel til minedrift og </a:t>
            </a:r>
            <a:r>
              <a:rPr lang="da-DK" sz="1500" b="1" dirty="0">
                <a:latin typeface="Amasis MT Pro Medium" panose="02040604050005020304" pitchFamily="18" charset="0"/>
              </a:rPr>
              <a:t>Gruppe II </a:t>
            </a:r>
            <a:r>
              <a:rPr lang="da-DK" sz="1500" dirty="0">
                <a:latin typeface="Amasis MT Pro Medium" panose="02040604050005020304" pitchFamily="18" charset="0"/>
              </a:rPr>
              <a:t>er for øvrigt materiel.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1500" dirty="0">
                <a:latin typeface="Amasis MT Pro Medium" panose="02040604050005020304" pitchFamily="18" charset="0"/>
              </a:rPr>
              <a:t>Kategori henviser til den zone/område hvor delen må anvendes.</a:t>
            </a:r>
          </a:p>
          <a:p>
            <a:pPr lvl="1">
              <a:buFont typeface="Wingdings" panose="05000000000000000000" pitchFamily="2" charset="2"/>
              <a:buChar char="v"/>
            </a:pPr>
            <a:r>
              <a:rPr lang="da-DK" sz="1500" dirty="0">
                <a:latin typeface="Amasis MT Pro Medium" panose="02040604050005020304" pitchFamily="18" charset="0"/>
              </a:rPr>
              <a:t>G står for “Gas” og D for “</a:t>
            </a:r>
            <a:r>
              <a:rPr lang="da-DK" sz="1500" dirty="0" err="1">
                <a:latin typeface="Amasis MT Pro Medium" panose="02040604050005020304" pitchFamily="18" charset="0"/>
              </a:rPr>
              <a:t>Dust</a:t>
            </a:r>
            <a:r>
              <a:rPr lang="da-DK" sz="1500" dirty="0">
                <a:latin typeface="Amasis MT Pro Medium" panose="02040604050005020304" pitchFamily="18" charset="0"/>
              </a:rPr>
              <a:t>” (støv)</a:t>
            </a:r>
            <a:endParaRPr lang="da-DK" sz="1600" dirty="0">
              <a:latin typeface="Amasis MT Pro Medium" panose="02040604050005020304" pitchFamily="18" charset="0"/>
            </a:endParaRPr>
          </a:p>
          <a:p>
            <a:r>
              <a:rPr lang="da-DK" sz="2000" dirty="0">
                <a:latin typeface="Amasis MT Pro Medium" panose="02040604050005020304" pitchFamily="18" charset="0"/>
              </a:rPr>
              <a:t>temperaturklasse(el. T ) og</a:t>
            </a:r>
          </a:p>
          <a:p>
            <a:r>
              <a:rPr lang="da-DK" sz="2000" dirty="0">
                <a:latin typeface="Amasis MT Pro Medium" panose="02040604050005020304" pitchFamily="18" charset="0"/>
              </a:rPr>
              <a:t>eventuelle begrænsninger, fx gasgruppe</a:t>
            </a:r>
          </a:p>
          <a:p>
            <a:r>
              <a:rPr lang="da-DK" sz="2000" dirty="0">
                <a:latin typeface="Amasis MT Pro Medium" panose="02040604050005020304" pitchFamily="18" charset="0"/>
              </a:rPr>
              <a:t>CE og EX mærkning</a:t>
            </a:r>
          </a:p>
        </p:txBody>
      </p:sp>
      <p:pic>
        <p:nvPicPr>
          <p:cNvPr id="24" name="Video 23">
            <a:hlinkClick r:id="" action="ppaction://media"/>
            <a:extLst>
              <a:ext uri="{FF2B5EF4-FFF2-40B4-BE49-F238E27FC236}">
                <a16:creationId xmlns:a16="http://schemas.microsoft.com/office/drawing/2014/main" id="{DD48E41F-81A6-7684-B566-544389C59C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49842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5104"/>
    </mc:Choice>
    <mc:Fallback>
      <p:transition spd="slow" advTm="951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47179" x="2946400" y="6242050"/>
          <p14:tracePt t="47529" x="3300413" y="6640513"/>
          <p14:tracePt t="47537" x="3244850" y="6470650"/>
          <p14:tracePt t="47545" x="3197225" y="6289675"/>
          <p14:tracePt t="47553" x="3149600" y="6119813"/>
          <p14:tracePt t="47561" x="3082925" y="5949950"/>
          <p14:tracePt t="47569" x="3054350" y="5808663"/>
          <p14:tracePt t="47577" x="3008313" y="5694363"/>
          <p14:tracePt t="47581" x="2979738" y="5591175"/>
          <p14:tracePt t="47590" x="2932113" y="5486400"/>
          <p14:tracePt t="47597" x="2894013" y="5391150"/>
          <p14:tracePt t="47607" x="2846388" y="5287963"/>
          <p14:tracePt t="47613" x="2809875" y="5202238"/>
          <p14:tracePt t="47621" x="2771775" y="5137150"/>
          <p14:tracePt t="47629" x="2724150" y="5070475"/>
          <p14:tracePt t="47637" x="2705100" y="5051425"/>
          <p14:tracePt t="47641" x="2686050" y="5032375"/>
          <p14:tracePt t="47654" x="2676525" y="5022850"/>
          <p14:tracePt t="47661" x="2667000" y="5013325"/>
          <p14:tracePt t="47669" x="2667000" y="5003800"/>
          <p14:tracePt t="47701" x="2647950" y="4975225"/>
          <p14:tracePt t="47709" x="2592388" y="4918075"/>
          <p14:tracePt t="47726" x="2535238" y="4833938"/>
          <p14:tracePt t="47733" x="2487613" y="4767263"/>
          <p14:tracePt t="47741" x="2478088" y="4738688"/>
          <p14:tracePt t="47749" x="2468563" y="4719638"/>
          <p14:tracePt t="47757" x="2439988" y="4700588"/>
          <p14:tracePt t="47829" x="2411413" y="4654550"/>
          <p14:tracePt t="47845" x="2373313" y="4635500"/>
          <p14:tracePt t="47853" x="2346325" y="4606925"/>
          <p14:tracePt t="47861" x="2289175" y="4549775"/>
          <p14:tracePt t="47869" x="2241550" y="4511675"/>
          <p14:tracePt t="47877" x="2155825" y="4456113"/>
          <p14:tracePt t="47885" x="2071688" y="4398963"/>
          <p14:tracePt t="47893" x="2043113" y="4379913"/>
          <p14:tracePt t="47901" x="1966913" y="4332288"/>
          <p14:tracePt t="47909" x="1882775" y="4275138"/>
          <p14:tracePt t="47917" x="1806575" y="4219575"/>
          <p14:tracePt t="47927" x="1778000" y="4200525"/>
          <p14:tracePt t="47951" x="1768475" y="4191000"/>
          <p14:tracePt t="47975" x="1758950" y="4181475"/>
          <p14:tracePt t="48145" x="1778000" y="4191000"/>
          <p14:tracePt t="48165" x="1797050" y="4210050"/>
          <p14:tracePt t="48169" x="1844675" y="4246563"/>
          <p14:tracePt t="48177" x="1892300" y="4256088"/>
          <p14:tracePt t="48185" x="1938338" y="4265613"/>
          <p14:tracePt t="48193" x="1966913" y="4275138"/>
          <p14:tracePt t="48201" x="1995488" y="4284663"/>
          <p14:tracePt t="48209" x="2014538" y="4284663"/>
          <p14:tracePt t="48269" x="2024063" y="4284663"/>
          <p14:tracePt t="48293" x="2033588" y="4284663"/>
          <p14:tracePt t="48301" x="2052638" y="4284663"/>
          <p14:tracePt t="48310" x="2081213" y="4284663"/>
          <p14:tracePt t="48317" x="2090738" y="4284663"/>
          <p14:tracePt t="48326" x="2119313" y="4284663"/>
          <p14:tracePt t="48334" x="2146300" y="4284663"/>
          <p14:tracePt t="48342" x="2165350" y="4284663"/>
          <p14:tracePt t="48350" x="2174875" y="4284663"/>
          <p14:tracePt t="48486" x="2184400" y="4284663"/>
          <p14:tracePt t="48507" x="2222500" y="4284663"/>
          <p14:tracePt t="48510" x="2298700" y="4313238"/>
          <p14:tracePt t="48517" x="2355850" y="4322763"/>
          <p14:tracePt t="48527" x="2420938" y="4332288"/>
          <p14:tracePt t="48533" x="2478088" y="4351338"/>
          <p14:tracePt t="48541" x="2544763" y="4360863"/>
          <p14:tracePt t="48549" x="2582863" y="4360863"/>
          <p14:tracePt t="48557" x="2592388" y="4360863"/>
          <p14:tracePt t="48773" x="2609850" y="4370388"/>
          <p14:tracePt t="48790" x="2619375" y="4370388"/>
          <p14:tracePt t="48797" x="2628900" y="4370388"/>
          <p14:tracePt t="48806" x="2667000" y="4370388"/>
          <p14:tracePt t="48814" x="2695575" y="4370388"/>
          <p14:tracePt t="48821" x="2724150" y="4370388"/>
          <p14:tracePt t="48826" x="2771775" y="4370388"/>
          <p14:tracePt t="48834" x="2809875" y="4370388"/>
          <p14:tracePt t="48842" x="2855913" y="4370388"/>
          <p14:tracePt t="48850" x="2884488" y="4370388"/>
          <p14:tracePt t="48857" x="2913063" y="4370388"/>
          <p14:tracePt t="48866" x="2941638" y="4360863"/>
          <p14:tracePt t="48874" x="2979738" y="4351338"/>
          <p14:tracePt t="48885" x="2998788" y="4341813"/>
          <p14:tracePt t="48917" x="3017838" y="4332288"/>
          <p14:tracePt t="48926" x="3046413" y="4303713"/>
          <p14:tracePt t="48933" x="3092450" y="4303713"/>
          <p14:tracePt t="48942" x="3159125" y="4303713"/>
          <p14:tracePt t="48945" x="3187700" y="4303713"/>
          <p14:tracePt t="48958" x="3263900" y="4303713"/>
          <p14:tracePt t="48965" x="3338513" y="4303713"/>
          <p14:tracePt t="48974" x="3433763" y="4303713"/>
          <p14:tracePt t="48981" x="3536950" y="4313238"/>
          <p14:tracePt t="48990" x="3613150" y="4322763"/>
          <p14:tracePt t="48997" x="3632200" y="4322763"/>
          <p14:tracePt t="49253" x="3660775" y="4332288"/>
          <p14:tracePt t="49269" x="3679825" y="4341813"/>
          <p14:tracePt t="49273" x="3698875" y="4351338"/>
          <p14:tracePt t="49277" x="3708400" y="4360863"/>
          <p14:tracePt t="49366" x="3725863" y="4379913"/>
          <p14:tracePt t="49373" x="3754438" y="4389438"/>
          <p14:tracePt t="49381" x="3792538" y="4418013"/>
          <p14:tracePt t="49390" x="3811588" y="4418013"/>
          <p14:tracePt t="49407" x="3821113" y="4427538"/>
          <p14:tracePt t="49882" x="3859213" y="4427538"/>
          <p14:tracePt t="49893" x="3962400" y="4456113"/>
          <p14:tracePt t="49898" x="4143375" y="4483100"/>
          <p14:tracePt t="49901" x="4313238" y="4521200"/>
          <p14:tracePt t="49906" x="4445000" y="4549775"/>
          <p14:tracePt t="49910" x="4559300" y="4559300"/>
          <p14:tracePt t="49913" x="4587875" y="4559300"/>
          <p14:tracePt t="49927" x="4606925" y="4559300"/>
          <p14:tracePt t="49942" x="4652963" y="4559300"/>
          <p14:tracePt t="49949" x="4691063" y="4559300"/>
          <p14:tracePt t="49953" x="4738688" y="4559300"/>
          <p14:tracePt t="49961" x="4767263" y="4559300"/>
          <p14:tracePt t="49969" x="4814888" y="4578350"/>
          <p14:tracePt t="49975" x="4824413" y="4578350"/>
          <p14:tracePt t="49985" x="4852988" y="4578350"/>
          <p14:tracePt t="49993" x="4879975" y="4578350"/>
          <p14:tracePt t="50021" x="4918075" y="4578350"/>
          <p14:tracePt t="50029" x="4946650" y="4578350"/>
          <p14:tracePt t="50037" x="5003800" y="4568825"/>
          <p14:tracePt t="50041" x="5060950" y="4568825"/>
          <p14:tracePt t="50045" x="5106988" y="4568825"/>
          <p14:tracePt t="50049" x="5145088" y="4568825"/>
          <p14:tracePt t="50058" x="5173663" y="4568825"/>
          <p14:tracePt t="50065" x="5211763" y="4568825"/>
          <p14:tracePt t="50070" x="5240338" y="4568825"/>
          <p14:tracePt t="50077" x="5249863" y="4568825"/>
          <p14:tracePt t="50085" x="5259388" y="4568825"/>
          <p14:tracePt t="50205" x="5268913" y="4568825"/>
          <p14:tracePt t="50406" x="5314950" y="4549775"/>
          <p14:tracePt t="50421" x="5372100" y="4549775"/>
          <p14:tracePt t="50425" x="5495925" y="4521200"/>
          <p14:tracePt t="50429" x="5665788" y="4502150"/>
          <p14:tracePt t="50437" x="5778500" y="4502150"/>
          <p14:tracePt t="50445" x="5788025" y="4502150"/>
          <p14:tracePt t="50493" x="5797550" y="4502150"/>
          <p14:tracePt t="50565" x="5807075" y="4483100"/>
          <p14:tracePt t="50573" x="5835650" y="4464050"/>
          <p14:tracePt t="50590" x="5835650" y="4456113"/>
          <p14:tracePt t="50597" x="5845175" y="4446588"/>
          <p14:tracePt t="50605" x="5854700" y="4437063"/>
          <p14:tracePt t="50622" x="5873750" y="4408488"/>
          <p14:tracePt t="50734" x="5883275" y="4408488"/>
          <p14:tracePt t="50759" x="5892800" y="4398963"/>
          <p14:tracePt t="50829" x="5902325" y="4398963"/>
          <p14:tracePt t="50837" x="5949950" y="4389438"/>
          <p14:tracePt t="50845" x="6005513" y="4389438"/>
          <p14:tracePt t="50853" x="6043613" y="4389438"/>
          <p14:tracePt t="50861" x="6100763" y="4389438"/>
          <p14:tracePt t="50869" x="6157913" y="4389438"/>
          <p14:tracePt t="50877" x="6232525" y="4389438"/>
          <p14:tracePt t="50885" x="6327775" y="4389438"/>
          <p14:tracePt t="50893" x="6423025" y="4389438"/>
          <p14:tracePt t="50901" x="6497638" y="4389438"/>
          <p14:tracePt t="50909" x="6564313" y="4389438"/>
          <p14:tracePt t="50917" x="6592888" y="4389438"/>
          <p14:tracePt t="50926" x="6630988" y="4389438"/>
          <p14:tracePt t="50934" x="6640513" y="4389438"/>
          <p14:tracePt t="50937" x="6650038" y="4389438"/>
          <p14:tracePt t="50950" x="6667500" y="4389438"/>
          <p14:tracePt t="51023" x="6696075" y="4389438"/>
          <p14:tracePt t="51032" x="6724650" y="4389438"/>
          <p14:tracePt t="51045" x="6753225" y="4389438"/>
          <p14:tracePt t="51053" x="6800850" y="4389438"/>
          <p14:tracePt t="51061" x="6858000" y="4389438"/>
          <p14:tracePt t="51069" x="6886575" y="4389438"/>
          <p14:tracePt t="51077" x="6923088" y="4389438"/>
          <p14:tracePt t="51085" x="6980238" y="4389438"/>
          <p14:tracePt t="51093" x="6999288" y="4389438"/>
          <p14:tracePt t="51321" x="7008813" y="4389438"/>
          <p14:tracePt t="51333" x="7027863" y="4389438"/>
          <p14:tracePt t="51337" x="7046913" y="4389438"/>
          <p14:tracePt t="51341" x="7121525" y="4408488"/>
          <p14:tracePt t="51345" x="7169150" y="4418013"/>
          <p14:tracePt t="51353" x="7245350" y="4464050"/>
          <p14:tracePt t="51357" x="7292975" y="4464050"/>
          <p14:tracePt t="51361" x="7367588" y="4473575"/>
          <p14:tracePt t="51369" x="7500938" y="4492625"/>
          <p14:tracePt t="51377" x="7613650" y="4502150"/>
          <p14:tracePt t="51385" x="7708900" y="4521200"/>
          <p14:tracePt t="51393" x="7793038" y="4530725"/>
          <p14:tracePt t="51401" x="7821613" y="4530725"/>
          <p14:tracePt t="51509" x="7831138" y="4530725"/>
          <p14:tracePt t="51525" x="7859713" y="4530725"/>
          <p14:tracePt t="51533" x="7878763" y="4530725"/>
          <p14:tracePt t="51541" x="7888288" y="4530725"/>
          <p14:tracePt t="51597" x="7897813" y="4530725"/>
          <p14:tracePt t="51605" x="7916863" y="4540250"/>
          <p14:tracePt t="52902" x="7916863" y="4559300"/>
          <p14:tracePt t="52913" x="7916863" y="4568825"/>
          <p14:tracePt t="52917" x="7916863" y="4578350"/>
          <p14:tracePt t="52942" x="7907338" y="4597400"/>
          <p14:tracePt t="52949" x="7888288" y="4625975"/>
          <p14:tracePt t="52957" x="7831138" y="4673600"/>
          <p14:tracePt t="52965" x="7802563" y="4700588"/>
          <p14:tracePt t="52974" x="7737475" y="4776788"/>
          <p14:tracePt t="52977" x="7680325" y="4824413"/>
          <p14:tracePt t="52985" x="7594600" y="4872038"/>
          <p14:tracePt t="52993" x="7510463" y="4927600"/>
          <p14:tracePt t="53001" x="7472363" y="4937125"/>
          <p14:tracePt t="53009" x="7386638" y="4975225"/>
          <p14:tracePt t="53017" x="7283450" y="5003800"/>
          <p14:tracePt t="53026" x="7169150" y="5051425"/>
          <p14:tracePt t="53029" x="7046913" y="5070475"/>
          <p14:tracePt t="53033" x="6951663" y="5080000"/>
          <p14:tracePt t="53045" x="6858000" y="5080000"/>
          <p14:tracePt t="53053" x="6762750" y="5080000"/>
          <p14:tracePt t="53061" x="6705600" y="5080000"/>
          <p14:tracePt t="53069" x="6630988" y="5080000"/>
          <p14:tracePt t="53077" x="6545263" y="5080000"/>
          <p14:tracePt t="53085" x="6469063" y="5080000"/>
          <p14:tracePt t="53093" x="6394450" y="5060950"/>
          <p14:tracePt t="53101" x="6289675" y="5051425"/>
          <p14:tracePt t="53109" x="6176963" y="5032375"/>
          <p14:tracePt t="53117" x="6043613" y="5022850"/>
          <p14:tracePt t="53126" x="5892800" y="4984750"/>
          <p14:tracePt t="53133" x="5713413" y="4956175"/>
          <p14:tracePt t="53141" x="5524500" y="4910138"/>
          <p14:tracePt t="53149" x="5353050" y="4881563"/>
          <p14:tracePt t="53157" x="5164138" y="4833938"/>
          <p14:tracePt t="53165" x="4984750" y="4786313"/>
          <p14:tracePt t="53175" x="4833938" y="4748213"/>
          <p14:tracePt t="53181" x="4700588" y="4719638"/>
          <p14:tracePt t="53190" x="4587875" y="4710113"/>
          <p14:tracePt t="53197" x="4483100" y="4691063"/>
          <p14:tracePt t="53206" x="4389438" y="4683125"/>
          <p14:tracePt t="53213" x="4294188" y="4664075"/>
          <p14:tracePt t="53221" x="4198938" y="4664075"/>
          <p14:tracePt t="53226" x="4114800" y="4664075"/>
          <p14:tracePt t="53237" x="4019550" y="4664075"/>
          <p14:tracePt t="53245" x="3925888" y="4664075"/>
          <p14:tracePt t="53253" x="3830638" y="4664075"/>
          <p14:tracePt t="53261" x="3717925" y="4664075"/>
          <p14:tracePt t="53269" x="3603625" y="4664075"/>
          <p14:tracePt t="53277" x="3471863" y="4664075"/>
          <p14:tracePt t="53285" x="3338513" y="4664075"/>
          <p14:tracePt t="53293" x="3206750" y="4664075"/>
          <p14:tracePt t="53301" x="3073400" y="4664075"/>
          <p14:tracePt t="53309" x="2941638" y="4664075"/>
          <p14:tracePt t="53317" x="2809875" y="4664075"/>
          <p14:tracePt t="53326" x="2695575" y="4673600"/>
          <p14:tracePt t="53333" x="2582863" y="4683125"/>
          <p14:tracePt t="53342" x="2487613" y="4683125"/>
          <p14:tracePt t="53349" x="2401888" y="4700588"/>
          <p14:tracePt t="53358" x="2346325" y="4710113"/>
          <p14:tracePt t="53365" x="2279650" y="4719638"/>
          <p14:tracePt t="53374" x="2212975" y="4748213"/>
          <p14:tracePt t="53381" x="2193925" y="4748213"/>
          <p14:tracePt t="53390" x="2155825" y="4767263"/>
          <p14:tracePt t="53397" x="2138363" y="4767263"/>
          <p14:tracePt t="53453" x="2128838" y="4767263"/>
          <p14:tracePt t="53469" x="2119313" y="4767263"/>
          <p14:tracePt t="53526" x="2109788" y="4767263"/>
          <p14:tracePt t="53533" x="2090738" y="4767263"/>
          <p14:tracePt t="53541" x="2052638" y="4757738"/>
          <p14:tracePt t="53549" x="1985963" y="4748213"/>
          <p14:tracePt t="53558" x="1928813" y="4729163"/>
          <p14:tracePt t="53565" x="1882775" y="4719638"/>
          <p14:tracePt t="53575" x="1835150" y="4710113"/>
          <p14:tracePt t="53581" x="1787525" y="4691063"/>
          <p14:tracePt t="53591" x="1768475" y="4683125"/>
          <p14:tracePt t="53597" x="1739900" y="4683125"/>
          <p14:tracePt t="53606" x="1730375" y="4673600"/>
          <p14:tracePt t="53994" x="1720850" y="4673600"/>
          <p14:tracePt t="54006" x="1720850" y="4664075"/>
          <p14:tracePt t="54017" x="1739900" y="4664075"/>
          <p14:tracePt t="54029" x="1749425" y="4654550"/>
          <p14:tracePt t="54037" x="1768475" y="4654550"/>
          <p14:tracePt t="54045" x="1816100" y="4635500"/>
          <p14:tracePt t="54053" x="1835150" y="4625975"/>
          <p14:tracePt t="54077" x="1873250" y="4616450"/>
          <p14:tracePt t="54085" x="1892300" y="4616450"/>
          <p14:tracePt t="54091" x="1901825" y="4606925"/>
          <p14:tracePt t="54093" x="1919288" y="4597400"/>
          <p14:tracePt t="54245" x="1938338" y="4597400"/>
          <p14:tracePt t="54615" x="1995488" y="4597400"/>
          <p14:tracePt t="54631" x="2005013" y="4597400"/>
          <p14:tracePt t="54759" x="2033588" y="4597400"/>
          <p14:tracePt t="54769" x="2043113" y="4597400"/>
          <p14:tracePt t="54781" x="2062163" y="4597400"/>
          <p14:tracePt t="54853" x="2071688" y="4597400"/>
          <p14:tracePt t="54869" x="2090738" y="4597400"/>
          <p14:tracePt t="54881" x="2109788" y="4597400"/>
          <p14:tracePt t="54890" x="2128838" y="4597400"/>
          <p14:tracePt t="54897" x="2138363" y="4597400"/>
          <p14:tracePt t="54905" x="2155825" y="4597400"/>
          <p14:tracePt t="54913" x="2174875" y="4597400"/>
          <p14:tracePt t="54921" x="2193925" y="4597400"/>
          <p14:tracePt t="54929" x="2203450" y="4597400"/>
          <p14:tracePt t="54937" x="2222500" y="4597400"/>
          <p14:tracePt t="54941" x="2241550" y="4597400"/>
          <p14:tracePt t="54949" x="2298700" y="4597400"/>
          <p14:tracePt t="54958" x="2317750" y="4606925"/>
          <p14:tracePt t="54965" x="2355850" y="4616450"/>
          <p14:tracePt t="54974" x="2373313" y="4616450"/>
          <p14:tracePt t="54981" x="2392363" y="4616450"/>
          <p14:tracePt t="55038" x="2411413" y="4616450"/>
          <p14:tracePt t="55046" x="2459038" y="4625975"/>
          <p14:tracePt t="55062" x="2487613" y="4635500"/>
          <p14:tracePt t="55070" x="2544763" y="4645025"/>
          <p14:tracePt t="55080" x="2592388" y="4673600"/>
          <p14:tracePt t="55086" x="2619375" y="4673600"/>
          <p14:tracePt t="55094" x="2657475" y="4683125"/>
          <p14:tracePt t="55101" x="2676525" y="4683125"/>
          <p14:tracePt t="55110" x="2686050" y="4683125"/>
          <p14:tracePt t="55189" x="2705100" y="4683125"/>
          <p14:tracePt t="55206" x="2714625" y="4683125"/>
          <p14:tracePt t="55230" x="2724150" y="4683125"/>
          <p14:tracePt t="55286" x="2733675" y="4683125"/>
          <p14:tracePt t="55301" x="2781300" y="4683125"/>
          <p14:tracePt t="55309" x="2809875" y="4683125"/>
          <p14:tracePt t="55317" x="2855913" y="4683125"/>
          <p14:tracePt t="55325" x="2884488" y="4683125"/>
          <p14:tracePt t="55333" x="2913063" y="4683125"/>
          <p14:tracePt t="55341" x="2941638" y="4683125"/>
          <p14:tracePt t="55349" x="2951163" y="4683125"/>
          <p14:tracePt t="55674" x="2979738" y="4691063"/>
          <p14:tracePt t="55687" x="3008313" y="4700588"/>
          <p14:tracePt t="55695" x="3054350" y="4700588"/>
          <p14:tracePt t="55701" x="3073400" y="4710113"/>
          <p14:tracePt t="55710" x="3101975" y="4710113"/>
          <p14:tracePt t="55717" x="3149600" y="4710113"/>
          <p14:tracePt t="55725" x="3178175" y="4710113"/>
          <p14:tracePt t="55733" x="3244850" y="4710113"/>
          <p14:tracePt t="55741" x="3338513" y="4710113"/>
          <p14:tracePt t="55749" x="3424238" y="4710113"/>
          <p14:tracePt t="55757" x="3443288" y="4710113"/>
          <p14:tracePt t="55765" x="3471863" y="4710113"/>
          <p14:tracePt t="55774" x="3490913" y="4710113"/>
          <p14:tracePt t="55854" x="3527425" y="4710113"/>
          <p14:tracePt t="55862" x="3565525" y="4719638"/>
          <p14:tracePt t="55870" x="3603625" y="4719638"/>
          <p14:tracePt t="55878" x="3613150" y="4719638"/>
          <p14:tracePt t="55886" x="3622675" y="4719638"/>
          <p14:tracePt t="55973" x="3641725" y="4719638"/>
          <p14:tracePt t="55997" x="3651250" y="4719638"/>
          <p14:tracePt t="56093" x="3660775" y="4719638"/>
          <p14:tracePt t="56101" x="3698875" y="4719638"/>
          <p14:tracePt t="56197" x="3708400" y="4719638"/>
          <p14:tracePt t="56222" x="3717925" y="4719638"/>
          <p14:tracePt t="56261" x="3725863" y="4719638"/>
          <p14:tracePt t="56269" x="3735388" y="4729163"/>
          <p14:tracePt t="56285" x="3763963" y="4748213"/>
          <p14:tracePt t="56294" x="3811588" y="4767263"/>
          <p14:tracePt t="56301" x="3849688" y="4776788"/>
          <p14:tracePt t="56309" x="3935413" y="4805363"/>
          <p14:tracePt t="56317" x="4029075" y="4833938"/>
          <p14:tracePt t="56326" x="4114800" y="4862513"/>
          <p14:tracePt t="56335" x="4179888" y="4872038"/>
          <p14:tracePt t="56345" x="4237038" y="4891088"/>
          <p14:tracePt t="56352" x="4246563" y="4891088"/>
          <p14:tracePt t="56360" x="4256088" y="4891088"/>
          <p14:tracePt t="56503" x="4275138" y="4891088"/>
          <p14:tracePt t="56606" x="4294188" y="4891088"/>
          <p14:tracePt t="56624" x="4303713" y="4881563"/>
          <p14:tracePt t="56631" x="4322763" y="4881563"/>
          <p14:tracePt t="56639" x="4370388" y="4881563"/>
          <p14:tracePt t="56646" x="4398963" y="4881563"/>
          <p14:tracePt t="56653" x="4445000" y="4872038"/>
          <p14:tracePt t="56658" x="4473575" y="4872038"/>
          <p14:tracePt t="56669" x="4492625" y="4862513"/>
          <p14:tracePt t="56751" x="4521200" y="4852988"/>
          <p14:tracePt t="56766" x="4559300" y="4805363"/>
          <p14:tracePt t="56775" x="4578350" y="4776788"/>
          <p14:tracePt t="56778" x="4587875" y="4776788"/>
          <p14:tracePt t="56791" x="4597400" y="4767263"/>
          <p14:tracePt t="56797" x="4606925" y="4757738"/>
          <p14:tracePt t="56813" x="4606925" y="4748213"/>
          <p14:tracePt t="57670" x="4616450" y="4748213"/>
          <p14:tracePt t="57705" x="4633913" y="4729163"/>
          <p14:tracePt t="57717" x="4643438" y="4719638"/>
          <p14:tracePt t="57766" x="4662488" y="4710113"/>
          <p14:tracePt t="57781" x="4672013" y="4710113"/>
          <p14:tracePt t="57797" x="4681538" y="4700588"/>
          <p14:tracePt t="57817" x="4691063" y="4700588"/>
          <p14:tracePt t="59602" x="4700588" y="4700588"/>
          <p14:tracePt t="59627" x="4710113" y="4691063"/>
          <p14:tracePt t="59633" x="4719638" y="4691063"/>
          <p14:tracePt t="59637" x="4729163" y="4691063"/>
          <p14:tracePt t="59649" x="4738688" y="4691063"/>
          <p14:tracePt t="59697" x="4757738" y="4691063"/>
          <p14:tracePt t="59726" x="4767263" y="4691063"/>
          <p14:tracePt t="59730" x="4776788" y="4691063"/>
          <p14:tracePt t="59750" x="4786313" y="4691063"/>
          <p14:tracePt t="59758" x="4795838" y="4691063"/>
          <p14:tracePt t="59775" x="4805363" y="4691063"/>
          <p14:tracePt t="59797" x="4824413" y="4683125"/>
          <p14:tracePt t="59822" x="4833938" y="4683125"/>
          <p14:tracePt t="59861" x="4843463" y="4683125"/>
          <p14:tracePt t="60277" x="4879975" y="4683125"/>
          <p14:tracePt t="60293" x="4889500" y="4683125"/>
          <p14:tracePt t="60301" x="4899025" y="4683125"/>
          <p14:tracePt t="60309" x="4908550" y="4683125"/>
          <p14:tracePt t="60318" x="4918075" y="4683125"/>
          <p14:tracePt t="60325" x="4937125" y="4683125"/>
          <p14:tracePt t="60333" x="4956175" y="4683125"/>
          <p14:tracePt t="60341" x="4994275" y="4683125"/>
          <p14:tracePt t="60349" x="5003800" y="4683125"/>
          <p14:tracePt t="60358" x="5041900" y="4683125"/>
          <p14:tracePt t="60365" x="5060950" y="4683125"/>
          <p14:tracePt t="60374" x="5087938" y="4673600"/>
          <p14:tracePt t="60381" x="5116513" y="4673600"/>
          <p14:tracePt t="60391" x="5164138" y="4673600"/>
          <p14:tracePt t="60397" x="5192713" y="4654550"/>
          <p14:tracePt t="60406" x="5211763" y="4654550"/>
          <p14:tracePt t="60413" x="5230813" y="4654550"/>
          <p14:tracePt t="60485" x="5240338" y="4654550"/>
          <p14:tracePt t="60517" x="5249863" y="4654550"/>
          <p14:tracePt t="60525" x="5268913" y="4654550"/>
          <p14:tracePt t="60534" x="5314950" y="4654550"/>
          <p14:tracePt t="60541" x="5343525" y="4664075"/>
          <p14:tracePt t="60549" x="5372100" y="4664075"/>
          <p14:tracePt t="60558" x="5391150" y="4664075"/>
          <p14:tracePt t="60565" x="5410200" y="4673600"/>
          <p14:tracePt t="60575" x="5429250" y="4683125"/>
          <p14:tracePt t="60581" x="5457825" y="4691063"/>
          <p14:tracePt t="61002" x="5467350" y="4700588"/>
          <p14:tracePt t="61018" x="5467350" y="4710113"/>
          <p14:tracePt t="61026" x="5467350" y="4719638"/>
          <p14:tracePt t="61159" x="5476875" y="4729163"/>
          <p14:tracePt t="61169" x="5486400" y="4729163"/>
          <p14:tracePt t="61183" x="5532438" y="4729163"/>
          <p14:tracePt t="61190" x="5618163" y="4738688"/>
          <p14:tracePt t="61197" x="5646738" y="4738688"/>
          <p14:tracePt t="61205" x="5703888" y="4757738"/>
          <p14:tracePt t="61213" x="5797550" y="4767263"/>
          <p14:tracePt t="61221" x="5883275" y="4776788"/>
          <p14:tracePt t="61229" x="5959475" y="4795838"/>
          <p14:tracePt t="61237" x="5986463" y="4795838"/>
          <p14:tracePt t="61242" x="6024563" y="4795838"/>
          <p14:tracePt t="61334" x="6043613" y="4795838"/>
          <p14:tracePt t="61343" x="6053138" y="4795838"/>
          <p14:tracePt t="61351" x="6062663" y="4786313"/>
          <p14:tracePt t="61445" x="6091238" y="4786313"/>
          <p14:tracePt t="61453" x="6148388" y="4786313"/>
          <p14:tracePt t="61469" x="6186488" y="4786313"/>
          <p14:tracePt t="61477" x="6261100" y="4786313"/>
          <p14:tracePt t="61485" x="6356350" y="4786313"/>
          <p14:tracePt t="61493" x="6507163" y="4795838"/>
          <p14:tracePt t="61501" x="6659563" y="4805363"/>
          <p14:tracePt t="61509" x="6810375" y="4824413"/>
          <p14:tracePt t="61517" x="6932613" y="4833938"/>
          <p14:tracePt t="61526" x="7008813" y="4852988"/>
          <p14:tracePt t="61533" x="7037388" y="4852988"/>
          <p14:tracePt t="61542" x="7046913" y="4852988"/>
          <p14:tracePt t="61614" x="7065963" y="4852988"/>
          <p14:tracePt t="61621" x="7094538" y="4852988"/>
          <p14:tracePt t="61629" x="7121525" y="4852988"/>
          <p14:tracePt t="61637" x="7150100" y="4852988"/>
          <p14:tracePt t="61645" x="7188200" y="4852988"/>
          <p14:tracePt t="61654" x="7216775" y="4852988"/>
          <p14:tracePt t="61661" x="7245350" y="4852988"/>
          <p14:tracePt t="61670" x="7264400" y="4852988"/>
          <p14:tracePt t="62458" x="7254875" y="4872038"/>
          <p14:tracePt t="62466" x="7235825" y="4891088"/>
          <p14:tracePt t="62482" x="7188200" y="4927600"/>
          <p14:tracePt t="62486" x="7150100" y="4956175"/>
          <p14:tracePt t="62494" x="7112000" y="5022850"/>
          <p14:tracePt t="62501" x="7075488" y="5080000"/>
          <p14:tracePt t="62509" x="7037388" y="5127625"/>
          <p14:tracePt t="62517" x="6989763" y="5173663"/>
          <p14:tracePt t="62525" x="6980238" y="5192713"/>
          <p14:tracePt t="62533" x="6942138" y="5240338"/>
          <p14:tracePt t="62541" x="6942138" y="5259388"/>
          <p14:tracePt t="62549" x="6923088" y="5307013"/>
          <p14:tracePt t="62558" x="6904038" y="5364163"/>
          <p14:tracePt t="62565" x="6886575" y="5429250"/>
          <p14:tracePt t="62574" x="6848475" y="5495925"/>
          <p14:tracePt t="62581" x="6800850" y="5581650"/>
          <p14:tracePt t="62589" x="6781800" y="5627688"/>
          <p14:tracePt t="62597" x="6724650" y="5713413"/>
          <p14:tracePt t="62605" x="6667500" y="5799138"/>
          <p14:tracePt t="62609" x="6573838" y="5921375"/>
          <p14:tracePt t="62621" x="6478588" y="6026150"/>
          <p14:tracePt t="62629" x="6375400" y="6148388"/>
          <p14:tracePt t="62637" x="6280150" y="6253163"/>
          <p14:tracePt t="62645" x="6176963" y="6346825"/>
          <p14:tracePt t="62653" x="6072188" y="6423025"/>
          <p14:tracePt t="62661" x="5949950" y="6499225"/>
          <p14:tracePt t="62669" x="5826125" y="6554788"/>
          <p14:tracePt t="62677" x="5713413" y="6602413"/>
          <p14:tracePt t="62685" x="5589588" y="6630988"/>
          <p14:tracePt t="62693" x="5495925" y="6659563"/>
          <p14:tracePt t="62701" x="5400675" y="6678613"/>
          <p14:tracePt t="62709" x="5278438" y="6678613"/>
          <p14:tracePt t="62717" x="5164138" y="6678613"/>
          <p14:tracePt t="62725" x="5032375" y="6678613"/>
          <p14:tracePt t="62733" x="4899025" y="6678613"/>
          <p14:tracePt t="62741" x="4757738" y="6678613"/>
          <p14:tracePt t="62749" x="4616450" y="6669088"/>
          <p14:tracePt t="62758" x="4483100" y="6659563"/>
          <p14:tracePt t="62765" x="4370388" y="6640513"/>
          <p14:tracePt t="62775" x="4265613" y="6611938"/>
          <p14:tracePt t="62781" x="4171950" y="6602413"/>
          <p14:tracePt t="62790" x="4086225" y="6573838"/>
          <p14:tracePt t="62797" x="4029075" y="6554788"/>
          <p14:tracePt t="62801" x="3962400" y="6535738"/>
          <p14:tracePt t="62813" x="3897313" y="6489700"/>
          <p14:tracePt t="62821" x="3811588" y="6451600"/>
          <p14:tracePt t="62829" x="3735388" y="6423025"/>
          <p14:tracePt t="62837" x="3632200" y="6384925"/>
          <p14:tracePt t="62845" x="3565525" y="6337300"/>
          <p14:tracePt t="62853" x="3481388" y="6308725"/>
          <p14:tracePt t="62861" x="3405188" y="6289675"/>
          <p14:tracePt t="62869" x="3300413" y="6262688"/>
          <p14:tracePt t="62877" x="3216275" y="6234113"/>
          <p14:tracePt t="62885" x="3149600" y="6186488"/>
          <p14:tracePt t="62894" x="3073400" y="6148388"/>
          <p14:tracePt t="62901" x="3008313" y="6110288"/>
          <p14:tracePt t="62910" x="2941638" y="6072188"/>
          <p14:tracePt t="62917" x="2865438" y="6016625"/>
          <p14:tracePt t="62925" x="2781300" y="5959475"/>
          <p14:tracePt t="62933" x="2714625" y="5902325"/>
          <p14:tracePt t="62942" x="2647950" y="5835650"/>
          <p14:tracePt t="62949" x="2582863" y="5780088"/>
          <p14:tracePt t="62958" x="2506663" y="5722938"/>
          <p14:tracePt t="62965" x="2478088" y="5694363"/>
          <p14:tracePt t="62974" x="2449513" y="5684838"/>
          <p14:tracePt t="62981" x="2439988" y="5675313"/>
          <p14:tracePt t="62989" x="2430463" y="5665788"/>
          <p14:tracePt t="62993" x="2420938" y="5656263"/>
          <p14:tracePt t="63029" x="2411413" y="5637213"/>
          <p14:tracePt t="63037" x="2401888" y="5618163"/>
          <p14:tracePt t="63045" x="2373313" y="5562600"/>
          <p14:tracePt t="63053" x="2355850" y="5524500"/>
          <p14:tracePt t="63061" x="2327275" y="5476875"/>
          <p14:tracePt t="63069" x="2289175" y="5429250"/>
          <p14:tracePt t="63077" x="2270125" y="5410200"/>
          <p14:tracePt t="63085" x="2241550" y="5391150"/>
          <p14:tracePt t="63093" x="2232025" y="5372100"/>
          <p14:tracePt t="63117" x="2222500" y="5364163"/>
          <p14:tracePt t="63141" x="2212975" y="5345113"/>
          <p14:tracePt t="63149" x="2165350" y="5307013"/>
          <p14:tracePt t="63157" x="2128838" y="5297488"/>
          <p14:tracePt t="63165" x="2071688" y="5259388"/>
          <p14:tracePt t="63175" x="2024063" y="5249863"/>
          <p14:tracePt t="63181" x="1976438" y="5230813"/>
          <p14:tracePt t="63185" x="1901825" y="5202238"/>
          <p14:tracePt t="63195" x="1816100" y="5192713"/>
          <p14:tracePt t="63205" x="1758950" y="5173663"/>
          <p14:tracePt t="63213" x="1720850" y="5164138"/>
          <p14:tracePt t="63221" x="1693863" y="5164138"/>
          <p14:tracePt t="63229" x="1674813" y="5154613"/>
          <p14:tracePt t="63317" x="1665288" y="5154613"/>
          <p14:tracePt t="63335" x="1655763" y="5154613"/>
          <p14:tracePt t="63343" x="1646238" y="5154613"/>
          <p14:tracePt t="63351" x="1627188" y="5154613"/>
          <p14:tracePt t="63361" x="1598613" y="5154613"/>
          <p14:tracePt t="63367" x="1550988" y="5154613"/>
          <p14:tracePt t="63377" x="1522413" y="5154613"/>
          <p14:tracePt t="63382" x="1474788" y="5145088"/>
          <p14:tracePt t="63390" x="1457325" y="5145088"/>
          <p14:tracePt t="63397" x="1447800" y="5145088"/>
          <p14:tracePt t="63494" x="1447800" y="5137150"/>
          <p14:tracePt t="63534" x="1447800" y="5127625"/>
          <p14:tracePt t="63557" x="1447800" y="5118100"/>
          <p14:tracePt t="63586" x="1447800" y="5108575"/>
          <p14:tracePt t="63661" x="1447800" y="5099050"/>
          <p14:tracePt t="63678" x="1447800" y="5089525"/>
          <p14:tracePt t="63690" x="1447800" y="5080000"/>
          <p14:tracePt t="63701" x="1466850" y="5060950"/>
          <p14:tracePt t="63717" x="1474788" y="5051425"/>
          <p14:tracePt t="63725" x="1484313" y="5051425"/>
          <p14:tracePt t="63733" x="1493838" y="5051425"/>
          <p14:tracePt t="63893" x="1512888" y="5051425"/>
          <p14:tracePt t="63901" x="1570038" y="5051425"/>
          <p14:tracePt t="63926" x="1636713" y="5070475"/>
          <p14:tracePt t="63941" x="1693863" y="5070475"/>
          <p14:tracePt t="63950" x="1758950" y="5099050"/>
          <p14:tracePt t="63953" x="1816100" y="5108575"/>
          <p14:tracePt t="63958" x="1892300" y="5127625"/>
          <p14:tracePt t="63961" x="1938338" y="5137150"/>
          <p14:tracePt t="63976" x="1966913" y="5137150"/>
          <p14:tracePt t="63990" x="1985963" y="5145088"/>
          <p14:tracePt t="64021" x="1995488" y="5145088"/>
          <p14:tracePt t="64045" x="2005013" y="5145088"/>
          <p14:tracePt t="64053" x="2043113" y="5145088"/>
          <p14:tracePt t="64061" x="2071688" y="5127625"/>
          <p14:tracePt t="64069" x="2109788" y="5127625"/>
          <p14:tracePt t="64077" x="2138363" y="5108575"/>
          <p14:tracePt t="64085" x="2165350" y="5089525"/>
          <p14:tracePt t="64094" x="2184400" y="5089525"/>
          <p14:tracePt t="64097" x="2203450" y="5080000"/>
          <p14:tracePt t="64405" x="2212975" y="5080000"/>
          <p14:tracePt t="64421" x="2222500" y="5060950"/>
          <p14:tracePt t="64429" x="2222500" y="5051425"/>
          <p14:tracePt t="64433" x="2222500" y="5032375"/>
          <p14:tracePt t="64437" x="2222500" y="5022850"/>
          <p14:tracePt t="64453" x="2222500" y="4994275"/>
          <p14:tracePt t="64589" x="2232025" y="4984750"/>
          <p14:tracePt t="64597" x="2251075" y="4984750"/>
          <p14:tracePt t="64613" x="2270125" y="4984750"/>
          <p14:tracePt t="64622" x="2298700" y="4984750"/>
          <p14:tracePt t="64629" x="2327275" y="4984750"/>
          <p14:tracePt t="64637" x="2373313" y="4984750"/>
          <p14:tracePt t="64645" x="2401888" y="4994275"/>
          <p14:tracePt t="64654" x="2420938" y="4994275"/>
          <p14:tracePt t="64661" x="2439988" y="4994275"/>
          <p14:tracePt t="64781" x="2449513" y="4994275"/>
          <p14:tracePt t="64878" x="2459038" y="4994275"/>
          <p14:tracePt t="64887" x="2468563" y="4984750"/>
          <p14:tracePt t="64926" x="2478088" y="4975225"/>
          <p14:tracePt t="65069" x="2487613" y="4965700"/>
          <p14:tracePt t="65077" x="2506663" y="4965700"/>
          <p14:tracePt t="65085" x="2535238" y="4956175"/>
          <p14:tracePt t="65093" x="2554288" y="4956175"/>
          <p14:tracePt t="65101" x="2573338" y="4956175"/>
          <p14:tracePt t="65109" x="2592388" y="4946650"/>
          <p14:tracePt t="65117" x="2600325" y="4946650"/>
          <p14:tracePt t="65126" x="2609850" y="4946650"/>
          <p14:tracePt t="65623" x="2647950" y="4946650"/>
          <p14:tracePt t="65631" x="2752725" y="4946650"/>
          <p14:tracePt t="65638" x="2941638" y="4965700"/>
          <p14:tracePt t="65645" x="3159125" y="5022850"/>
          <p14:tracePt t="65649" x="3338513" y="5070475"/>
          <p14:tracePt t="65658" x="3367088" y="5070475"/>
          <p14:tracePt t="65675" x="3376613" y="5070475"/>
          <p14:tracePt t="65681" x="3395663" y="5080000"/>
          <p14:tracePt t="65917" x="3386138" y="5080000"/>
          <p14:tracePt t="65925" x="3348038" y="5080000"/>
          <p14:tracePt t="65933" x="3273425" y="5051425"/>
          <p14:tracePt t="65941" x="3197225" y="5041900"/>
          <p14:tracePt t="65949" x="3111500" y="5041900"/>
          <p14:tracePt t="65957" x="3082925" y="5041900"/>
          <p14:tracePt t="65981" x="3046413" y="5041900"/>
          <p14:tracePt t="65989" x="2989263" y="5041900"/>
          <p14:tracePt t="65993" x="2922588" y="5022850"/>
          <p14:tracePt t="66001" x="2913063" y="5022850"/>
          <p14:tracePt t="66075" x="2913063" y="5013325"/>
          <p14:tracePt t="66084" x="2913063" y="5003800"/>
          <p14:tracePt t="66089" x="2913063" y="4994275"/>
          <p14:tracePt t="66174" x="2922588" y="4975225"/>
          <p14:tracePt t="66182" x="2932113" y="4965700"/>
          <p14:tracePt t="66197" x="2941638" y="4965700"/>
          <p14:tracePt t="66206" x="2960688" y="4965700"/>
          <p14:tracePt t="66213" x="2989263" y="4965700"/>
          <p14:tracePt t="66222" x="3036888" y="4956175"/>
          <p14:tracePt t="66438" x="3054350" y="4956175"/>
          <p14:tracePt t="66445" x="3082925" y="4956175"/>
          <p14:tracePt t="66461" x="3111500" y="4956175"/>
          <p14:tracePt t="66470" x="3140075" y="4956175"/>
          <p14:tracePt t="66478" x="3149600" y="4956175"/>
          <p14:tracePt t="66485" x="3168650" y="4956175"/>
          <p14:tracePt t="66493" x="3197225" y="4956175"/>
          <p14:tracePt t="66501" x="3225800" y="4956175"/>
          <p14:tracePt t="66509" x="3254375" y="4956175"/>
          <p14:tracePt t="66517" x="3300413" y="4956175"/>
          <p14:tracePt t="66525" x="3338513" y="4956175"/>
          <p14:tracePt t="66533" x="3405188" y="4956175"/>
          <p14:tracePt t="66541" x="3462338" y="4975225"/>
          <p14:tracePt t="66549" x="3490913" y="4984750"/>
          <p14:tracePt t="66558" x="3527425" y="4984750"/>
          <p14:tracePt t="66583" x="3536950" y="4994275"/>
          <p14:tracePt t="66713" x="3565525" y="4994275"/>
          <p14:tracePt t="66721" x="3594100" y="4994275"/>
          <p14:tracePt t="66729" x="3632200" y="4994275"/>
          <p14:tracePt t="66741" x="3670300" y="4984750"/>
          <p14:tracePt t="66745" x="3698875" y="4984750"/>
          <p14:tracePt t="66753" x="3735388" y="4984750"/>
          <p14:tracePt t="66761" x="3792538" y="4984750"/>
          <p14:tracePt t="66765" x="3811588" y="4984750"/>
          <p14:tracePt t="66769" x="3821113" y="4984750"/>
          <p14:tracePt t="67129" x="3878263" y="4984750"/>
          <p14:tracePt t="67142" x="3962400" y="4984750"/>
          <p14:tracePt t="67146" x="4019550" y="4984750"/>
          <p14:tracePt t="67150" x="4057650" y="4984750"/>
          <p14:tracePt t="67154" x="4076700" y="4984750"/>
          <p14:tracePt t="67175" x="4086225" y="4984750"/>
          <p14:tracePt t="67181" x="4095750" y="4984750"/>
          <p14:tracePt t="67671" x="4162425" y="4984750"/>
          <p14:tracePt t="67680" x="4198938" y="4984750"/>
          <p14:tracePt t="67688" x="4237038" y="4984750"/>
          <p14:tracePt t="67695" x="4246563" y="4984750"/>
          <p14:tracePt t="67713" x="4265613" y="4984750"/>
          <p14:tracePt t="67721" x="4275138" y="4984750"/>
          <p14:tracePt t="67729" x="4284663" y="4984750"/>
          <p14:tracePt t="67737" x="4303713" y="4984750"/>
          <p14:tracePt t="67745" x="4332288" y="4984750"/>
          <p14:tracePt t="67753" x="4360863" y="4984750"/>
          <p14:tracePt t="67761" x="4389438" y="4984750"/>
          <p14:tracePt t="67765" x="4435475" y="4984750"/>
          <p14:tracePt t="67775" x="4492625" y="4984750"/>
          <p14:tracePt t="67781" x="4521200" y="4984750"/>
          <p14:tracePt t="67797" x="4568825" y="4984750"/>
          <p14:tracePt t="67813" x="4587875" y="4984750"/>
          <p14:tracePt t="67822" x="4606925" y="4975225"/>
          <p14:tracePt t="67869" x="4616450" y="4975225"/>
          <p14:tracePt t="67893" x="4643438" y="4965700"/>
          <p14:tracePt t="67909" x="4652963" y="4965700"/>
          <p14:tracePt t="68005" x="4662488" y="4965700"/>
          <p14:tracePt t="68013" x="4700588" y="4984750"/>
          <p14:tracePt t="68021" x="4719638" y="4994275"/>
          <p14:tracePt t="68037" x="4738688" y="5003800"/>
          <p14:tracePt t="68053" x="4757738" y="5013325"/>
          <p14:tracePt t="68061" x="4776788" y="5013325"/>
          <p14:tracePt t="68065" x="4786313" y="5013325"/>
          <p14:tracePt t="68069" x="4795838" y="5013325"/>
          <p14:tracePt t="68126" x="4805363" y="5022850"/>
          <p14:tracePt t="68133" x="4814888" y="5032375"/>
          <p14:tracePt t="68954" x="4879975" y="5051425"/>
          <p14:tracePt t="68974" x="4908550" y="5080000"/>
          <p14:tracePt t="68977" x="4918075" y="5080000"/>
          <p14:tracePt t="68981" x="4927600" y="5080000"/>
          <p14:tracePt t="69285" x="4927600" y="5118100"/>
          <p14:tracePt t="69293" x="4927600" y="5154613"/>
          <p14:tracePt t="69309" x="4927600" y="5183188"/>
          <p14:tracePt t="69317" x="4927600" y="5211763"/>
          <p14:tracePt t="69325" x="4927600" y="5221288"/>
          <p14:tracePt t="69333" x="4927600" y="5240338"/>
          <p14:tracePt t="69349" x="4927600" y="5268913"/>
          <p14:tracePt t="69358" x="4908550" y="5316538"/>
          <p14:tracePt t="69365" x="4908550" y="5372100"/>
          <p14:tracePt t="69375" x="4908550" y="5400675"/>
          <p14:tracePt t="69381" x="4899025" y="5457825"/>
          <p14:tracePt t="69390" x="4870450" y="5543550"/>
          <p14:tracePt t="69397" x="4833938" y="5627688"/>
          <p14:tracePt t="69406" x="4795838" y="5694363"/>
          <p14:tracePt t="69413" x="4748213" y="5761038"/>
          <p14:tracePt t="69422" x="4710113" y="5827713"/>
          <p14:tracePt t="69429" x="4662488" y="5892800"/>
          <p14:tracePt t="69437" x="4633913" y="5902325"/>
          <p14:tracePt t="69445" x="4633913" y="5911850"/>
          <p14:tracePt t="69551" x="4625975" y="5921375"/>
          <p14:tracePt t="69560" x="4606925" y="5921375"/>
          <p14:tracePt t="69564" x="4540250" y="5864225"/>
          <p14:tracePt t="69576" x="4473575" y="5827713"/>
          <p14:tracePt t="69581" x="4445000" y="5818188"/>
          <p14:tracePt t="69590" x="4370388" y="5789613"/>
          <p14:tracePt t="69597" x="4256088" y="5751513"/>
          <p14:tracePt t="69606" x="4133850" y="5722938"/>
          <p14:tracePt t="69613" x="4000500" y="5703888"/>
          <p14:tracePt t="69621" x="3868738" y="5684838"/>
          <p14:tracePt t="69629" x="3744913" y="5675313"/>
          <p14:tracePt t="69637" x="3613150" y="5675313"/>
          <p14:tracePt t="69645" x="3490913" y="5675313"/>
          <p14:tracePt t="69653" x="3367088" y="5675313"/>
          <p14:tracePt t="69661" x="3254375" y="5675313"/>
          <p14:tracePt t="69669" x="3140075" y="5675313"/>
          <p14:tracePt t="69677" x="3046413" y="5675313"/>
          <p14:tracePt t="69685" x="2970213" y="5675313"/>
          <p14:tracePt t="69690" x="2941638" y="5675313"/>
          <p14:tracePt t="69701" x="2922588" y="5675313"/>
          <p14:tracePt t="69710" x="2903538" y="5675313"/>
          <p14:tracePt t="69717" x="2884488" y="5675313"/>
          <p14:tracePt t="69725" x="2865438" y="5684838"/>
          <p14:tracePt t="69733" x="2846388" y="5703888"/>
          <p14:tracePt t="69741" x="2781300" y="5770563"/>
          <p14:tracePt t="69749" x="2724150" y="5835650"/>
          <p14:tracePt t="69753" x="2695575" y="5873750"/>
          <p14:tracePt t="69765" x="2628900" y="5940425"/>
          <p14:tracePt t="69775" x="2535238" y="6026150"/>
          <p14:tracePt t="69781" x="2449513" y="6148388"/>
          <p14:tracePt t="69789" x="2355850" y="6272213"/>
          <p14:tracePt t="69797" x="2279650" y="6394450"/>
          <p14:tracePt t="69805" x="2212975" y="6516688"/>
          <p14:tracePt t="69813" x="2184400" y="6611938"/>
          <p14:tracePt t="69822" x="2174875" y="6716713"/>
          <p14:tracePt t="69829" x="2174875" y="6810375"/>
          <p14:tracePt t="70561" x="1835150" y="6743700"/>
          <p14:tracePt t="70569" x="1787525" y="6697663"/>
          <p14:tracePt t="70577" x="1758950" y="6630988"/>
          <p14:tracePt t="70585" x="1730375" y="6564313"/>
          <p14:tracePt t="70613" x="1711325" y="6516688"/>
          <p14:tracePt t="70621" x="1711325" y="6508750"/>
          <p14:tracePt t="70629" x="1693863" y="6499225"/>
          <p14:tracePt t="70653" x="1693863" y="6480175"/>
          <p14:tracePt t="70661" x="1655763" y="6413500"/>
          <p14:tracePt t="70669" x="1646238" y="6384925"/>
          <p14:tracePt t="70677" x="1636713" y="6365875"/>
          <p14:tracePt t="70681" x="1598613" y="6299200"/>
          <p14:tracePt t="70689" x="1550988" y="6253163"/>
          <p14:tracePt t="70697" x="1522413" y="6205538"/>
          <p14:tracePt t="70705" x="1503363" y="6176963"/>
          <p14:tracePt t="70713" x="1474788" y="6110288"/>
          <p14:tracePt t="70729" x="1466850" y="6100763"/>
          <p14:tracePt t="70757" x="1466850" y="6091238"/>
          <p14:tracePt t="70765" x="1466850" y="6081713"/>
          <p14:tracePt t="70774" x="1457325" y="6054725"/>
          <p14:tracePt t="70781" x="1447800" y="6026150"/>
          <p14:tracePt t="70790" x="1447800" y="6007100"/>
          <p14:tracePt t="70797" x="1428750" y="5969000"/>
          <p14:tracePt t="70805" x="1419225" y="5940425"/>
          <p14:tracePt t="70813" x="1400175" y="5911850"/>
          <p14:tracePt t="70821" x="1390650" y="5873750"/>
          <p14:tracePt t="70837" x="1390650" y="5864225"/>
          <p14:tracePt t="70853" x="1381125" y="5845175"/>
          <p14:tracePt t="70861" x="1371600" y="5835650"/>
          <p14:tracePt t="70869" x="1362075" y="5808663"/>
          <p14:tracePt t="70877" x="1352550" y="5789613"/>
          <p14:tracePt t="70885" x="1323975" y="5741988"/>
          <p14:tracePt t="70894" x="1295400" y="5694363"/>
          <p14:tracePt t="70901" x="1276350" y="5656263"/>
          <p14:tracePt t="70909" x="1257300" y="5637213"/>
          <p14:tracePt t="70917" x="1239838" y="5618163"/>
          <p14:tracePt t="70925" x="1211263" y="5600700"/>
          <p14:tracePt t="70989" x="1192213" y="5581650"/>
          <p14:tracePt t="70997" x="1163638" y="5543550"/>
          <p14:tracePt t="71013" x="1135063" y="5514975"/>
          <p14:tracePt t="71021" x="1096963" y="5467350"/>
          <p14:tracePt t="71029" x="1058863" y="5400675"/>
          <p14:tracePt t="71037" x="1020763" y="5345113"/>
          <p14:tracePt t="71045" x="984250" y="5297488"/>
          <p14:tracePt t="71053" x="955675" y="5268913"/>
          <p14:tracePt t="71061" x="946150" y="5259388"/>
          <p14:tracePt t="71069" x="927100" y="5240338"/>
          <p14:tracePt t="71086" x="889000" y="5230813"/>
          <p14:tracePt t="71097" x="860425" y="5230813"/>
          <p14:tracePt t="71231" x="850900" y="5230813"/>
          <p14:tracePt t="71238" x="831850" y="5221288"/>
          <p14:tracePt t="71253" x="812800" y="5211763"/>
          <p14:tracePt t="71265" x="803275" y="5211763"/>
          <p14:tracePt t="71277" x="793750" y="5211763"/>
          <p14:tracePt t="71285" x="785813" y="5211763"/>
          <p14:tracePt t="71293" x="776288" y="5211763"/>
          <p14:tracePt t="71301" x="766763" y="5211763"/>
          <p14:tracePt t="71309" x="757238" y="5211763"/>
          <p14:tracePt t="71469" x="738188" y="5211763"/>
          <p14:tracePt t="71477" x="719138" y="5211763"/>
          <p14:tracePt t="71493" x="690563" y="5211763"/>
          <p14:tracePt t="71507" x="671513" y="5211763"/>
          <p14:tracePt t="71509" x="642938" y="5211763"/>
          <p14:tracePt t="71517" x="614363" y="5211763"/>
          <p14:tracePt t="71525" x="576263" y="5211763"/>
          <p14:tracePt t="71529" x="549275" y="5211763"/>
          <p14:tracePt t="71541" x="539750" y="5211763"/>
          <p14:tracePt t="71977" x="576263" y="5211763"/>
          <p14:tracePt t="71981" x="604838" y="5202238"/>
          <p14:tracePt t="71985" x="614363" y="5202238"/>
          <p14:tracePt t="71993" x="633413" y="5202238"/>
          <p14:tracePt t="72001" x="642938" y="5202238"/>
          <p14:tracePt t="72005" x="652463" y="5202238"/>
          <p14:tracePt t="72013" x="671513" y="5192713"/>
          <p14:tracePt t="72021" x="690563" y="5192713"/>
          <p14:tracePt t="72029" x="719138" y="5192713"/>
          <p14:tracePt t="72033" x="757238" y="5183188"/>
          <p14:tracePt t="72049" x="766763" y="5183188"/>
          <p14:tracePt t="72058" x="793750" y="5183188"/>
          <p14:tracePt t="72075" x="803275" y="5183188"/>
          <p14:tracePt t="72081" x="812800" y="5173663"/>
          <p14:tracePt t="72090" x="822325" y="5173663"/>
          <p14:tracePt t="72094" x="850900" y="5154613"/>
          <p14:tracePt t="72101" x="860425" y="5154613"/>
          <p14:tracePt t="72109" x="869950" y="5154613"/>
          <p14:tracePt t="72117" x="889000" y="5154613"/>
          <p14:tracePt t="72125" x="908050" y="5145088"/>
          <p14:tracePt t="72133" x="927100" y="5145088"/>
          <p14:tracePt t="72293" x="936625" y="5145088"/>
          <p14:tracePt t="72405" x="936625" y="5164138"/>
          <p14:tracePt t="72413" x="955675" y="5173663"/>
          <p14:tracePt t="72421" x="1003300" y="5183188"/>
          <p14:tracePt t="72429" x="1020763" y="5183188"/>
          <p14:tracePt t="72437" x="1058863" y="5192713"/>
          <p14:tracePt t="72445" x="1116013" y="5192713"/>
          <p14:tracePt t="72453" x="1182688" y="5192713"/>
          <p14:tracePt t="72461" x="1257300" y="5202238"/>
          <p14:tracePt t="72469" x="1333500" y="5202238"/>
          <p14:tracePt t="72477" x="1409700" y="5202238"/>
          <p14:tracePt t="72485" x="1457325" y="5221288"/>
          <p14:tracePt t="72489" x="1474788" y="5221288"/>
          <p14:tracePt t="72508" x="1484313" y="5221288"/>
          <p14:tracePt t="72510" x="1493838" y="5221288"/>
          <p14:tracePt t="72581" x="1550988" y="5221288"/>
          <p14:tracePt t="72585" x="1589088" y="5221288"/>
          <p14:tracePt t="72597" x="1636713" y="5221288"/>
          <p14:tracePt t="72605" x="1701800" y="5221288"/>
          <p14:tracePt t="72613" x="1778000" y="5221288"/>
          <p14:tracePt t="72622" x="1863725" y="5221288"/>
          <p14:tracePt t="72629" x="1938338" y="5221288"/>
          <p14:tracePt t="72637" x="1966913" y="5230813"/>
          <p14:tracePt t="72645" x="1995488" y="5230813"/>
          <p14:tracePt t="73634" x="2005013" y="5230813"/>
          <p14:tracePt t="73670" x="1976438" y="5230813"/>
          <p14:tracePt t="73674" x="1938338" y="5230813"/>
          <p14:tracePt t="73682" x="1863725" y="5230813"/>
          <p14:tracePt t="73686" x="1806575" y="5230813"/>
          <p14:tracePt t="73690" x="1711325" y="5230813"/>
          <p14:tracePt t="73698" x="1617663" y="5230813"/>
          <p14:tracePt t="73705" x="1512888" y="5240338"/>
          <p14:tracePt t="73713" x="1419225" y="5259388"/>
          <p14:tracePt t="73721" x="1323975" y="5259388"/>
          <p14:tracePt t="73729" x="1266825" y="5259388"/>
          <p14:tracePt t="73737" x="1201738" y="5268913"/>
          <p14:tracePt t="73742" x="1173163" y="5287963"/>
          <p14:tracePt t="73745" x="1154113" y="5287963"/>
          <p14:tracePt t="73759" x="1125538" y="5297488"/>
          <p14:tracePt t="73765" x="1106488" y="5307013"/>
          <p14:tracePt t="73773" x="1077913" y="5316538"/>
          <p14:tracePt t="73781" x="1049338" y="5326063"/>
          <p14:tracePt t="73789" x="1020763" y="5335588"/>
          <p14:tracePt t="73797" x="974725" y="5372100"/>
          <p14:tracePt t="73805" x="908050" y="5400675"/>
          <p14:tracePt t="73813" x="831850" y="5429250"/>
          <p14:tracePt t="73821" x="793750" y="5438775"/>
          <p14:tracePt t="73829" x="738188" y="5457825"/>
          <p14:tracePt t="73837" x="652463" y="5486400"/>
          <p14:tracePt t="73845" x="576263" y="5514975"/>
          <p14:tracePt t="73853" x="511175" y="5543550"/>
          <p14:tracePt t="73861" x="444500" y="5572125"/>
          <p14:tracePt t="73869" x="358775" y="5591175"/>
          <p14:tracePt t="73877" x="303213" y="5608638"/>
          <p14:tracePt t="73885" x="274638" y="5608638"/>
          <p14:tracePt t="73893" x="255588" y="5627688"/>
          <p14:tracePt t="73901" x="246063" y="5627688"/>
          <p14:tracePt t="73909" x="227013" y="5637213"/>
          <p14:tracePt t="73917" x="227013" y="5646738"/>
          <p14:tracePt t="73925" x="217488" y="5656263"/>
          <p14:tracePt t="73933" x="207963" y="5665788"/>
          <p14:tracePt t="73937" x="207963" y="5684838"/>
          <p14:tracePt t="73949" x="188913" y="5703888"/>
          <p14:tracePt t="73958" x="179388" y="5741988"/>
          <p14:tracePt t="73965" x="169863" y="5761038"/>
          <p14:tracePt t="73974" x="169863" y="5789613"/>
          <p14:tracePt t="73981" x="160338" y="5808663"/>
          <p14:tracePt t="73989" x="160338" y="5818188"/>
          <p14:tracePt t="74101" x="160338" y="5827713"/>
          <p14:tracePt t="74117" x="179388" y="5818188"/>
          <p14:tracePt t="74125" x="179388" y="5808663"/>
          <p14:tracePt t="74133" x="217488" y="5799138"/>
          <p14:tracePt t="74141" x="265113" y="5780088"/>
          <p14:tracePt t="74149" x="349250" y="5761038"/>
          <p14:tracePt t="74153" x="387350" y="5761038"/>
          <p14:tracePt t="74165" x="463550" y="5751513"/>
          <p14:tracePt t="74173" x="558800" y="5732463"/>
          <p14:tracePt t="74181" x="642938" y="5722938"/>
          <p14:tracePt t="74189" x="700088" y="5713413"/>
          <p14:tracePt t="74197" x="719138" y="5713413"/>
          <p14:tracePt t="74678" x="793750" y="5713413"/>
          <p14:tracePt t="74695" x="803275" y="5713413"/>
          <p14:tracePt t="74773" x="822325" y="5713413"/>
          <p14:tracePt t="74789" x="860425" y="5684838"/>
          <p14:tracePt t="74797" x="889000" y="5684838"/>
          <p14:tracePt t="74805" x="917575" y="5675313"/>
          <p14:tracePt t="74813" x="965200" y="5675313"/>
          <p14:tracePt t="74821" x="1003300" y="5675313"/>
          <p14:tracePt t="74829" x="1020763" y="5675313"/>
          <p14:tracePt t="74837" x="1077913" y="5665788"/>
          <p14:tracePt t="74845" x="1125538" y="5665788"/>
          <p14:tracePt t="74849" x="1154113" y="5665788"/>
          <p14:tracePt t="74861" x="1182688" y="5656263"/>
          <p14:tracePt t="74869" x="1201738" y="5656263"/>
          <p14:tracePt t="74877" x="1220788" y="5656263"/>
          <p14:tracePt t="74885" x="1239838" y="5646738"/>
          <p14:tracePt t="74894" x="1247775" y="5646738"/>
          <p14:tracePt t="74901" x="1276350" y="5637213"/>
          <p14:tracePt t="74910" x="1304925" y="5627688"/>
          <p14:tracePt t="74917" x="1333500" y="5618163"/>
          <p14:tracePt t="74925" x="1400175" y="5608638"/>
          <p14:tracePt t="74933" x="1457325" y="5591175"/>
          <p14:tracePt t="74942" x="1522413" y="5581650"/>
          <p14:tracePt t="74949" x="1579563" y="5581650"/>
          <p14:tracePt t="74959" x="1617663" y="5581650"/>
          <p14:tracePt t="74965" x="1693863" y="5581650"/>
          <p14:tracePt t="74975" x="1720850" y="5581650"/>
          <p14:tracePt t="74981" x="1739900" y="5581650"/>
          <p14:tracePt t="75029" x="1758950" y="5572125"/>
          <p14:tracePt t="75037" x="1778000" y="5572125"/>
          <p14:tracePt t="75053" x="1806575" y="5572125"/>
          <p14:tracePt t="75061" x="1882775" y="5572125"/>
          <p14:tracePt t="75065" x="1957388" y="5572125"/>
          <p14:tracePt t="75077" x="2033588" y="5572125"/>
          <p14:tracePt t="75085" x="2109788" y="5572125"/>
          <p14:tracePt t="75093" x="2193925" y="5572125"/>
          <p14:tracePt t="75101" x="2270125" y="5572125"/>
          <p14:tracePt t="75109" x="2346325" y="5591175"/>
          <p14:tracePt t="75117" x="2392363" y="5608638"/>
          <p14:tracePt t="75125" x="2411413" y="5608638"/>
          <p14:tracePt t="75133" x="2420938" y="5608638"/>
          <p14:tracePt t="75141" x="2439988" y="5618163"/>
          <p14:tracePt t="75165" x="2449513" y="5627688"/>
          <p14:tracePt t="75175" x="2478088" y="5646738"/>
          <p14:tracePt t="75181" x="2554288" y="5684838"/>
          <p14:tracePt t="75189" x="2582863" y="5694363"/>
          <p14:tracePt t="75197" x="2628900" y="5713413"/>
          <p14:tracePt t="75205" x="2705100" y="5741988"/>
          <p14:tracePt t="75213" x="2714625" y="5741988"/>
          <p14:tracePt t="75229" x="2752725" y="5751513"/>
          <p14:tracePt t="75237" x="2819400" y="5780088"/>
          <p14:tracePt t="75245" x="2846388" y="5789613"/>
          <p14:tracePt t="75253" x="2865438" y="5799138"/>
          <p14:tracePt t="75325" x="2874963" y="5799138"/>
          <p14:tracePt t="75341" x="2913063" y="5808663"/>
          <p14:tracePt t="75349" x="2960688" y="5818188"/>
          <p14:tracePt t="75358" x="2998788" y="5818188"/>
          <p14:tracePt t="75365" x="3017838" y="5818188"/>
          <p14:tracePt t="75437" x="3046413" y="5818188"/>
          <p14:tracePt t="75445" x="3082925" y="5818188"/>
          <p14:tracePt t="75461" x="3121025" y="5818188"/>
          <p14:tracePt t="75469" x="3197225" y="5835650"/>
          <p14:tracePt t="75477" x="3254375" y="5835650"/>
          <p14:tracePt t="75485" x="3309938" y="5835650"/>
          <p14:tracePt t="75493" x="3367088" y="5835650"/>
          <p14:tracePt t="75501" x="3386138" y="5835650"/>
          <p14:tracePt t="75509" x="3395663" y="5835650"/>
          <p14:tracePt t="75581" x="3424238" y="5835650"/>
          <p14:tracePt t="75589" x="3452813" y="5835650"/>
          <p14:tracePt t="75606" x="3462338" y="5835650"/>
          <p14:tracePt t="75613" x="3481388" y="5835650"/>
          <p14:tracePt t="75621" x="3498850" y="5835650"/>
          <p14:tracePt t="75629" x="3508375" y="5835650"/>
          <p14:tracePt t="75637" x="3527425" y="5827713"/>
          <p14:tracePt t="75653" x="3536950" y="5827713"/>
          <p14:tracePt t="75661" x="3546475" y="5827713"/>
          <p14:tracePt t="75669" x="3556000" y="5818188"/>
          <p14:tracePt t="75677" x="3584575" y="5818188"/>
          <p14:tracePt t="75685" x="3613150" y="5818188"/>
          <p14:tracePt t="75694" x="3651250" y="5818188"/>
          <p14:tracePt t="75703" x="3689350" y="5818188"/>
          <p14:tracePt t="75712" x="3744913" y="5818188"/>
          <p14:tracePt t="75719" x="3763963" y="5818188"/>
          <p14:tracePt t="75727" x="3792538" y="5818188"/>
          <p14:tracePt t="75742" x="3802063" y="5818188"/>
          <p14:tracePt t="75775" x="3811588" y="5808663"/>
          <p14:tracePt t="75806" x="3821113" y="5808663"/>
          <p14:tracePt t="75813" x="3859213" y="5808663"/>
          <p14:tracePt t="75823" x="3897313" y="5808663"/>
          <p14:tracePt t="75829" x="3952875" y="5808663"/>
          <p14:tracePt t="75837" x="3981450" y="5808663"/>
          <p14:tracePt t="75845" x="4019550" y="5808663"/>
          <p14:tracePt t="75853" x="4029075" y="5808663"/>
          <p14:tracePt t="75859" x="4038600" y="5808663"/>
          <p14:tracePt t="75951" x="4067175" y="5808663"/>
          <p14:tracePt t="76070" x="4086225" y="5808663"/>
          <p14:tracePt t="76095" x="4105275" y="5818188"/>
          <p14:tracePt t="76102" x="4133850" y="5818188"/>
          <p14:tracePt t="76110" x="4198938" y="5845175"/>
          <p14:tracePt t="76117" x="4227513" y="5854700"/>
          <p14:tracePt t="76125" x="4256088" y="5854700"/>
          <p14:tracePt t="76133" x="4332288" y="5873750"/>
          <p14:tracePt t="76141" x="4379913" y="5892800"/>
          <p14:tracePt t="76149" x="4445000" y="5930900"/>
          <p14:tracePt t="76159" x="4530725" y="5969000"/>
          <p14:tracePt t="76165" x="4559300" y="5978525"/>
          <p14:tracePt t="76174" x="4606925" y="5988050"/>
          <p14:tracePt t="76181" x="4662488" y="6016625"/>
          <p14:tracePt t="76189" x="4729163" y="6026150"/>
          <p14:tracePt t="76197" x="4748213" y="6035675"/>
          <p14:tracePt t="76205" x="4757738" y="6045200"/>
          <p14:tracePt t="76373" x="4776788" y="6045200"/>
          <p14:tracePt t="76381" x="4805363" y="6045200"/>
          <p14:tracePt t="76397" x="4833938" y="6035675"/>
          <p14:tracePt t="76405" x="4889500" y="6026150"/>
          <p14:tracePt t="76409" x="4956175" y="6016625"/>
          <p14:tracePt t="76421" x="5013325" y="5997575"/>
          <p14:tracePt t="76429" x="5080000" y="5988050"/>
          <p14:tracePt t="76437" x="5164138" y="5959475"/>
          <p14:tracePt t="76445" x="5240338" y="5949950"/>
          <p14:tracePt t="76453" x="5278438" y="5949950"/>
          <p14:tracePt t="76461" x="5314950" y="5940425"/>
          <p14:tracePt t="76469" x="5334000" y="5930900"/>
          <p14:tracePt t="76566" x="5343525" y="5930900"/>
          <p14:tracePt t="76574" x="5362575" y="5921375"/>
          <p14:tracePt t="76582" x="5381625" y="5911850"/>
          <p14:tracePt t="76597" x="5391150" y="5911850"/>
          <p14:tracePt t="76613" x="5429250" y="5911850"/>
          <p14:tracePt t="76617" x="5467350" y="5911850"/>
          <p14:tracePt t="76621" x="5524500" y="5911850"/>
          <p14:tracePt t="76629" x="5580063" y="5911850"/>
          <p14:tracePt t="76637" x="5646738" y="5911850"/>
          <p14:tracePt t="76645" x="5684838" y="5911850"/>
          <p14:tracePt t="76653" x="5732463" y="5911850"/>
          <p14:tracePt t="76661" x="5759450" y="5911850"/>
          <p14:tracePt t="76669" x="5788025" y="5921375"/>
          <p14:tracePt t="76693" x="5797550" y="5921375"/>
          <p14:tracePt t="77125" x="5807075" y="5921375"/>
          <p14:tracePt t="77141" x="5816600" y="5921375"/>
          <p14:tracePt t="77173" x="5816600" y="5911850"/>
          <p14:tracePt t="77181" x="5816600" y="5902325"/>
          <p14:tracePt t="77213" x="5816600" y="5892800"/>
          <p14:tracePt t="77221" x="5826125" y="5873750"/>
          <p14:tracePt t="77237" x="5826125" y="5864225"/>
          <p14:tracePt t="77245" x="5826125" y="5854700"/>
          <p14:tracePt t="77261" x="5826125" y="5845175"/>
          <p14:tracePt t="77269" x="5826125" y="5835650"/>
          <p14:tracePt t="77429" x="5826125" y="5827713"/>
          <p14:tracePt t="77437" x="5835650" y="5808663"/>
          <p14:tracePt t="77453" x="5854700" y="5789613"/>
          <p14:tracePt t="77461" x="5864225" y="5780088"/>
          <p14:tracePt t="77477" x="5883275" y="5761038"/>
          <p14:tracePt t="77597" x="5883275" y="5751513"/>
          <p14:tracePt t="77605" x="5892800" y="5722938"/>
          <p14:tracePt t="77613" x="5921375" y="5703888"/>
          <p14:tracePt t="77621" x="5921375" y="5694363"/>
          <p14:tracePt t="77653" x="5930900" y="5684838"/>
          <p14:tracePt t="77661" x="5940425" y="5675313"/>
          <p14:tracePt t="77669" x="5959475" y="5656263"/>
          <p14:tracePt t="81386" x="5949950" y="5665788"/>
          <p14:tracePt t="81397" x="5911850" y="5713413"/>
          <p14:tracePt t="81413" x="5892800" y="5751513"/>
          <p14:tracePt t="81421" x="5864225" y="5780088"/>
          <p14:tracePt t="81425" x="5835650" y="5808663"/>
          <p14:tracePt t="81437" x="5788025" y="5845175"/>
          <p14:tracePt t="81445" x="5722938" y="5902325"/>
          <p14:tracePt t="81453" x="5656263" y="5940425"/>
          <p14:tracePt t="81461" x="5570538" y="5997575"/>
          <p14:tracePt t="81469" x="5524500" y="6035675"/>
          <p14:tracePt t="81477" x="5476875" y="6072188"/>
          <p14:tracePt t="81485" x="5419725" y="6119813"/>
          <p14:tracePt t="81510" x="5372100" y="6196013"/>
          <p14:tracePt t="81517" x="5353050" y="6224588"/>
          <p14:tracePt t="81526" x="5314950" y="6272213"/>
          <p14:tracePt t="81533" x="5278438" y="6318250"/>
          <p14:tracePt t="81541" x="5259388" y="6337300"/>
          <p14:tracePt t="81549" x="5230813" y="6384925"/>
          <p14:tracePt t="81558" x="5173663" y="6442075"/>
          <p14:tracePt t="81565" x="5145088" y="6451600"/>
          <p14:tracePt t="81574" x="5126038" y="6470650"/>
          <p14:tracePt t="81581" x="5106988" y="6489700"/>
          <p14:tracePt t="81589" x="5097463" y="6489700"/>
          <p14:tracePt t="81597" x="5087938" y="6489700"/>
          <p14:tracePt t="81629" x="5070475" y="6489700"/>
          <p14:tracePt t="81637" x="5060950" y="6489700"/>
          <p14:tracePt t="81645" x="5041900" y="6489700"/>
          <p14:tracePt t="81653" x="4984750" y="6489700"/>
          <p14:tracePt t="81661" x="4908550" y="6470650"/>
          <p14:tracePt t="81669" x="4824413" y="6461125"/>
          <p14:tracePt t="81677" x="4786313" y="6461125"/>
          <p14:tracePt t="81685" x="4710113" y="6461125"/>
          <p14:tracePt t="81693" x="4578350" y="6442075"/>
          <p14:tracePt t="81701" x="4425950" y="6423025"/>
          <p14:tracePt t="81710" x="4217988" y="6423025"/>
          <p14:tracePt t="81717" x="4010025" y="6423025"/>
          <p14:tracePt t="81725" x="3802063" y="6413500"/>
          <p14:tracePt t="81733" x="3603625" y="6413500"/>
          <p14:tracePt t="81742" x="3414713" y="6413500"/>
          <p14:tracePt t="81749" x="3244850" y="6413500"/>
          <p14:tracePt t="81758" x="3092450" y="6413500"/>
          <p14:tracePt t="81765" x="2979738" y="6413500"/>
          <p14:tracePt t="81773" x="2884488" y="6413500"/>
          <p14:tracePt t="81781" x="2855913" y="6413500"/>
          <p14:tracePt t="81789" x="2819400" y="6413500"/>
          <p14:tracePt t="81805" x="2790825" y="6413500"/>
          <p14:tracePt t="81821" x="2781300" y="6413500"/>
          <p14:tracePt t="81829" x="2762250" y="6423025"/>
          <p14:tracePt t="81845" x="2733675" y="6442075"/>
          <p14:tracePt t="81853" x="2724150" y="6442075"/>
          <p14:tracePt t="81861" x="2714625" y="6442075"/>
          <p14:tracePt t="81869" x="2686050" y="6442075"/>
          <p14:tracePt t="81877" x="2667000" y="6442075"/>
          <p14:tracePt t="81885" x="2638425" y="6442075"/>
          <p14:tracePt t="81893" x="2609850" y="6442075"/>
          <p14:tracePt t="81901" x="2573338" y="6442075"/>
          <p14:tracePt t="81910" x="2535238" y="6442075"/>
          <p14:tracePt t="81917" x="2506663" y="6442075"/>
          <p14:tracePt t="81926" x="2478088" y="6442075"/>
          <p14:tracePt t="81933" x="2401888" y="6451600"/>
          <p14:tracePt t="81942" x="2355850" y="6451600"/>
          <p14:tracePt t="81949" x="2298700" y="6480175"/>
          <p14:tracePt t="81959" x="2260600" y="6480175"/>
          <p14:tracePt t="81965" x="2212975" y="6489700"/>
          <p14:tracePt t="81974" x="2193925" y="6489700"/>
          <p14:tracePt t="81981" x="2174875" y="6499225"/>
          <p14:tracePt t="82166" x="2165350" y="6499225"/>
          <p14:tracePt t="82181" x="2155825" y="6499225"/>
          <p14:tracePt t="82189" x="2138363" y="6499225"/>
          <p14:tracePt t="82197" x="2081213" y="6499225"/>
          <p14:tracePt t="82205" x="2024063" y="6499225"/>
          <p14:tracePt t="82213" x="1985963" y="6499225"/>
          <p14:tracePt t="82221" x="1911350" y="6499225"/>
          <p14:tracePt t="82229" x="1882775" y="6499225"/>
          <p14:tracePt t="82237" x="1825625" y="6499225"/>
          <p14:tracePt t="82245" x="1749425" y="6489700"/>
          <p14:tracePt t="82253" x="1684338" y="6489700"/>
          <p14:tracePt t="82261" x="1627188" y="6489700"/>
          <p14:tracePt t="82269" x="1598613" y="6489700"/>
          <p14:tracePt t="82277" x="1579563" y="6489700"/>
          <p14:tracePt t="82285" x="1570038" y="6489700"/>
          <p14:tracePt t="82289" x="1560513" y="6489700"/>
          <p14:tracePt t="82794" x="1503363" y="6499225"/>
          <p14:tracePt t="82806" x="1457325" y="6499225"/>
          <p14:tracePt t="82813" x="1352550" y="6516688"/>
          <p14:tracePt t="82817" x="1239838" y="6535738"/>
          <p14:tracePt t="82821" x="1144588" y="6545263"/>
          <p14:tracePt t="82829" x="1106488" y="6545263"/>
          <p14:tracePt t="82837" x="1077913" y="6526213"/>
          <p14:tracePt t="82845" x="1058863" y="6516688"/>
          <p14:tracePt t="82853" x="1020763" y="6499225"/>
          <p14:tracePt t="82861" x="993775" y="6461125"/>
          <p14:tracePt t="82869" x="974725" y="6451600"/>
          <p14:tracePt t="82877" x="965200" y="6442075"/>
          <p14:tracePt t="83077" x="974725" y="6423025"/>
          <p14:tracePt t="83101" x="984250" y="6413500"/>
          <p14:tracePt t="83117" x="993775" y="6413500"/>
          <p14:tracePt t="83125" x="1012825" y="6403975"/>
          <p14:tracePt t="83133" x="1012825" y="6394450"/>
          <p14:tracePt t="83142" x="1020763" y="6384925"/>
          <p14:tracePt t="83149" x="1030288" y="6375400"/>
          <p14:tracePt t="83158" x="1049338" y="6356350"/>
          <p14:tracePt t="83165" x="1068388" y="6337300"/>
          <p14:tracePt t="83181" x="1077913" y="6327775"/>
          <p14:tracePt t="83670" x="1087438" y="6318250"/>
          <p14:tracePt t="83678" x="1096963" y="6318250"/>
          <p14:tracePt t="83694" x="1106488" y="6308725"/>
          <p14:tracePt t="83701" x="1106488" y="6299200"/>
          <p14:tracePt t="83709" x="1116013" y="6299200"/>
          <p14:tracePt t="83717" x="1135063" y="6289675"/>
          <p14:tracePt t="83725" x="1144588" y="6281738"/>
          <p14:tracePt t="83733" x="1154113" y="6272213"/>
          <p14:tracePt t="83861" x="1182688" y="6262688"/>
          <p14:tracePt t="83869" x="1220788" y="6262688"/>
          <p14:tracePt t="83885" x="1276350" y="6262688"/>
          <p14:tracePt t="83893" x="1314450" y="6262688"/>
          <p14:tracePt t="84389" x="1371600" y="6262688"/>
          <p14:tracePt t="84397" x="1447800" y="6289675"/>
          <p14:tracePt t="84401" x="1531938" y="6318250"/>
          <p14:tracePt t="84413" x="1560513" y="6327775"/>
          <p14:tracePt t="84429" x="1570038" y="6327775"/>
          <p14:tracePt t="84437" x="1598613" y="6337300"/>
          <p14:tracePt t="84453" x="1608138" y="6337300"/>
          <p14:tracePt t="84461" x="1617663" y="6337300"/>
          <p14:tracePt t="84485" x="1627188" y="6337300"/>
          <p14:tracePt t="84509" x="1636713" y="6337300"/>
          <p14:tracePt t="84521" x="1655763" y="6337300"/>
          <p14:tracePt t="84529" x="1674813" y="6337300"/>
          <p14:tracePt t="84533" x="1693863" y="6327775"/>
          <p14:tracePt t="84537" x="1730375" y="6327775"/>
          <p14:tracePt t="84553" x="1749425" y="6318250"/>
          <p14:tracePt t="84561" x="1758950" y="6308725"/>
          <p14:tracePt t="84757" x="1768475" y="6289675"/>
          <p14:tracePt t="84773" x="1787525" y="6281738"/>
          <p14:tracePt t="84781" x="1806575" y="6281738"/>
          <p14:tracePt t="84789" x="1835150" y="6281738"/>
          <p14:tracePt t="84797" x="1844675" y="6281738"/>
          <p14:tracePt t="84805" x="1863725" y="6281738"/>
          <p14:tracePt t="84813" x="1892300" y="6281738"/>
          <p14:tracePt t="84829" x="1901825" y="6281738"/>
          <p14:tracePt t="84943" x="1911350" y="6281738"/>
          <p14:tracePt t="84951" x="1919288" y="6281738"/>
          <p14:tracePt t="84960" x="1947863" y="6262688"/>
          <p14:tracePt t="84973" x="1957388" y="6262688"/>
          <p14:tracePt t="85698" x="1966913" y="6262688"/>
          <p14:tracePt t="85717" x="2024063" y="6262688"/>
          <p14:tracePt t="85721" x="2052638" y="6262688"/>
          <p14:tracePt t="85726" x="2090738" y="6272213"/>
          <p14:tracePt t="85729" x="2138363" y="6281738"/>
          <p14:tracePt t="85733" x="2146300" y="6281738"/>
          <p14:tracePt t="85743" x="2155825" y="6281738"/>
          <p14:tracePt t="85791" x="2165350" y="6281738"/>
          <p14:tracePt t="85800" x="2193925" y="6281738"/>
          <p14:tracePt t="85807" x="2251075" y="6281738"/>
          <p14:tracePt t="85815" x="2289175" y="6281738"/>
          <p14:tracePt t="85823" x="2346325" y="6299200"/>
          <p14:tracePt t="85831" x="2420938" y="6318250"/>
          <p14:tracePt t="85837" x="2487613" y="6327775"/>
          <p14:tracePt t="85845" x="2516188" y="6337300"/>
          <p14:tracePt t="85853" x="2535238" y="6337300"/>
          <p14:tracePt t="86277" x="2535238" y="6346825"/>
          <p14:tracePt t="93809" x="3773488" y="6621463"/>
          <p14:tracePt t="93957" x="12115800" y="6554788"/>
        </p14:tracePtLst>
      </p14:laserTraceLst>
    </p:ext>
  </p:extLs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99448" y="240849"/>
            <a:ext cx="2489179" cy="2146751"/>
          </a:xfrm>
          <a:prstGeom prst="rect">
            <a:avLst/>
          </a:prstGeom>
        </p:spPr>
      </p:pic>
      <p:graphicFrame>
        <p:nvGraphicFramePr>
          <p:cNvPr id="9" name="Tabel 8">
            <a:extLst>
              <a:ext uri="{FF2B5EF4-FFF2-40B4-BE49-F238E27FC236}">
                <a16:creationId xmlns:a16="http://schemas.microsoft.com/office/drawing/2014/main" id="{9ED791A6-A288-4685-941C-286D16577F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2946463"/>
              </p:ext>
            </p:extLst>
          </p:nvPr>
        </p:nvGraphicFramePr>
        <p:xfrm>
          <a:off x="356870" y="108769"/>
          <a:ext cx="8658858" cy="61221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40223">
                  <a:extLst>
                    <a:ext uri="{9D8B030D-6E8A-4147-A177-3AD203B41FA5}">
                      <a16:colId xmlns:a16="http://schemas.microsoft.com/office/drawing/2014/main" val="3818619167"/>
                    </a:ext>
                  </a:extLst>
                </a:gridCol>
                <a:gridCol w="2722276">
                  <a:extLst>
                    <a:ext uri="{9D8B030D-6E8A-4147-A177-3AD203B41FA5}">
                      <a16:colId xmlns:a16="http://schemas.microsoft.com/office/drawing/2014/main" val="1372650280"/>
                    </a:ext>
                  </a:extLst>
                </a:gridCol>
                <a:gridCol w="3896359">
                  <a:extLst>
                    <a:ext uri="{9D8B030D-6E8A-4147-A177-3AD203B41FA5}">
                      <a16:colId xmlns:a16="http://schemas.microsoft.com/office/drawing/2014/main" val="3511509401"/>
                    </a:ext>
                  </a:extLst>
                </a:gridCol>
              </a:tblGrid>
              <a:tr h="94337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a-DK" sz="1600" kern="100">
                          <a:solidFill>
                            <a:schemeClr val="tx1"/>
                          </a:solidFill>
                          <a:effectLst/>
                        </a:rPr>
                        <a:t>Zoneklassifikation* </a:t>
                      </a:r>
                      <a:endParaRPr lang="da-DK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>
                          <a:solidFill>
                            <a:schemeClr val="tx1"/>
                          </a:solidFill>
                          <a:effectLst/>
                        </a:rPr>
                        <a:t>Materiel omfattet af ATEX 94/9/EF direktivet: Kategori** vælges som  </a:t>
                      </a:r>
                      <a:endParaRPr lang="da-DK" sz="1600" kern="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Øvrige tekniske hjælpemidler: </a:t>
                      </a:r>
                      <a:r>
                        <a:rPr lang="da-DK" sz="1600" kern="100" dirty="0" err="1">
                          <a:solidFill>
                            <a:schemeClr val="tx1"/>
                          </a:solidFill>
                          <a:effectLst/>
                        </a:rPr>
                        <a:t>Tændkilder</a:t>
                      </a: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 skal undgås ved  </a:t>
                      </a:r>
                      <a:endParaRPr lang="da-DK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9971557"/>
                  </a:ext>
                </a:extLst>
              </a:tr>
              <a:tr h="12056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0 </a:t>
                      </a:r>
                      <a:endParaRPr lang="da-DK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 dirty="0">
                          <a:effectLst/>
                        </a:rPr>
                        <a:t>II 1 G </a:t>
                      </a:r>
                      <a:endParaRPr lang="da-DK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400" kern="100" dirty="0">
                          <a:effectLst/>
                        </a:rPr>
                        <a:t>problemfri drift (normal drift) forudsigelige forstyrrelser og sjældent forekommende driftsforstyrrelser </a:t>
                      </a:r>
                      <a:endParaRPr lang="da-DK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7918449"/>
                  </a:ext>
                </a:extLst>
              </a:tr>
              <a:tr h="77009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1 </a:t>
                      </a:r>
                      <a:endParaRPr lang="da-DK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 dirty="0">
                          <a:effectLst/>
                        </a:rPr>
                        <a:t>II 1 G eller II 2 G </a:t>
                      </a:r>
                      <a:endParaRPr lang="da-DK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400" kern="100" dirty="0">
                          <a:effectLst/>
                        </a:rPr>
                        <a:t>problemfri drift (normal drift) og forudsigelige forstyrrelser </a:t>
                      </a:r>
                      <a:endParaRPr lang="da-DK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2553308"/>
                  </a:ext>
                </a:extLst>
              </a:tr>
              <a:tr h="48984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2 </a:t>
                      </a:r>
                      <a:endParaRPr lang="da-DK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 dirty="0">
                          <a:effectLst/>
                        </a:rPr>
                        <a:t>II 1 G, II 2 G eller II 3 G </a:t>
                      </a:r>
                      <a:endParaRPr lang="da-DK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400" kern="100">
                          <a:effectLst/>
                        </a:rPr>
                        <a:t>problemfri drift (normal drift) </a:t>
                      </a:r>
                      <a:endParaRPr lang="da-DK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9305001"/>
                  </a:ext>
                </a:extLst>
              </a:tr>
              <a:tr h="120566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20 </a:t>
                      </a:r>
                      <a:endParaRPr lang="da-DK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 dirty="0">
                          <a:effectLst/>
                        </a:rPr>
                        <a:t>II 1 D </a:t>
                      </a:r>
                      <a:endParaRPr lang="da-DK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400" kern="100" dirty="0">
                          <a:effectLst/>
                        </a:rPr>
                        <a:t>problemfri drift (normal drift) forudsigelige forstyrrelser og sjældent forekommende driftsforstyrrelser </a:t>
                      </a:r>
                      <a:endParaRPr lang="da-DK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6637939"/>
                  </a:ext>
                </a:extLst>
              </a:tr>
              <a:tr h="10362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21</a:t>
                      </a:r>
                      <a:endParaRPr lang="da-DK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 dirty="0">
                          <a:effectLst/>
                        </a:rPr>
                        <a:t>II 1 D eller II 2 D</a:t>
                      </a:r>
                      <a:endParaRPr lang="da-DK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400" kern="100" dirty="0">
                          <a:effectLst/>
                        </a:rPr>
                        <a:t>problemfri drift (normal drift) og forudsigelige forstyrrelser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400" kern="100" dirty="0">
                          <a:effectLst/>
                        </a:rPr>
                        <a:t> </a:t>
                      </a:r>
                      <a:endParaRPr lang="da-DK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1357513"/>
                  </a:ext>
                </a:extLst>
              </a:tr>
              <a:tr h="35663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600"/>
                        </a:spcAft>
                      </a:pPr>
                      <a:r>
                        <a:rPr lang="da-DK" sz="1600" kern="100" dirty="0">
                          <a:solidFill>
                            <a:schemeClr val="tx1"/>
                          </a:solidFill>
                          <a:effectLst/>
                        </a:rPr>
                        <a:t>22 </a:t>
                      </a:r>
                      <a:endParaRPr lang="da-DK" sz="1600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600" kern="100" dirty="0">
                          <a:effectLst/>
                        </a:rPr>
                        <a:t>II 1 D, II 2 D eller II 3 D </a:t>
                      </a:r>
                      <a:endParaRPr lang="da-DK" sz="16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800"/>
                        </a:spcAft>
                      </a:pPr>
                      <a:r>
                        <a:rPr lang="da-DK" sz="1400" kern="100" dirty="0">
                          <a:effectLst/>
                        </a:rPr>
                        <a:t>problemfri drift (normal drift)</a:t>
                      </a:r>
                      <a:endParaRPr lang="da-DK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4782359"/>
                  </a:ext>
                </a:extLst>
              </a:tr>
            </a:tbl>
          </a:graphicData>
        </a:graphic>
      </p:graphicFrame>
      <p:sp>
        <p:nvSpPr>
          <p:cNvPr id="11" name="Tekstfelt 10">
            <a:extLst>
              <a:ext uri="{FF2B5EF4-FFF2-40B4-BE49-F238E27FC236}">
                <a16:creationId xmlns:a16="http://schemas.microsoft.com/office/drawing/2014/main" id="{6DF0D7C3-4699-0944-5342-23620F7D5B72}"/>
              </a:ext>
            </a:extLst>
          </p:cNvPr>
          <p:cNvSpPr txBox="1"/>
          <p:nvPr/>
        </p:nvSpPr>
        <p:spPr>
          <a:xfrm>
            <a:off x="356870" y="6373163"/>
            <a:ext cx="8737600" cy="281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da-DK" sz="1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Tabel 3.2. Omfanget af beskyttelsesforanstaltninger på grundlag af zoneklassifikationen. Tabellen gælder for alle former for </a:t>
            </a:r>
            <a:r>
              <a:rPr lang="da-DK" sz="12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tændkilder</a:t>
            </a:r>
            <a:endParaRPr lang="da-DK" sz="1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1F685893-0795-7149-ECAD-1A1A0AE8DAC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455074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3802"/>
    </mc:Choice>
    <mc:Fallback>
      <p:transition spd="slow" advTm="1238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58" x="2619375" y="6119813"/>
          <p14:tracePt t="2270" x="3178175" y="5854700"/>
          <p14:tracePt t="2282" x="3197225" y="5835650"/>
          <p14:tracePt t="2290" x="3216275" y="5808663"/>
          <p14:tracePt t="2298" x="3254375" y="5780088"/>
          <p14:tracePt t="2306" x="3263900" y="5770563"/>
          <p14:tracePt t="2314" x="3281363" y="5751513"/>
          <p14:tracePt t="2323" x="3300413" y="5732463"/>
          <p14:tracePt t="2330" x="3309938" y="5722938"/>
          <p14:tracePt t="2338" x="3309938" y="5713413"/>
          <p14:tracePt t="2342" x="3319463" y="5703888"/>
          <p14:tracePt t="2354" x="3338513" y="5675313"/>
          <p14:tracePt t="2362" x="3367088" y="5646738"/>
          <p14:tracePt t="2370" x="3386138" y="5618163"/>
          <p14:tracePt t="2378" x="3433763" y="5572125"/>
          <p14:tracePt t="2387" x="3481388" y="5514975"/>
          <p14:tracePt t="2394" x="3517900" y="5467350"/>
          <p14:tracePt t="2403" x="3575050" y="5419725"/>
          <p14:tracePt t="2410" x="3622675" y="5364163"/>
          <p14:tracePt t="2420" x="3651250" y="5316538"/>
          <p14:tracePt t="2426" x="3679825" y="5287963"/>
          <p14:tracePt t="2434" x="3698875" y="5268913"/>
          <p14:tracePt t="2441" x="3717925" y="5240338"/>
          <p14:tracePt t="2450" x="3744913" y="5221288"/>
          <p14:tracePt t="2494" x="3744913" y="5211763"/>
          <p14:tracePt t="3174" x="3754438" y="5202238"/>
          <p14:tracePt t="3181" x="3792538" y="5183188"/>
          <p14:tracePt t="3190" x="3868738" y="5164138"/>
          <p14:tracePt t="3194" x="3962400" y="5118100"/>
          <p14:tracePt t="3203" x="4000500" y="5089525"/>
          <p14:tracePt t="3210" x="4000500" y="5080000"/>
          <p14:tracePt t="3220" x="4010025" y="5022850"/>
          <p14:tracePt t="3226" x="4010025" y="4994275"/>
          <p14:tracePt t="3234" x="4010025" y="4965700"/>
          <p14:tracePt t="3241" x="4010025" y="4937125"/>
          <p14:tracePt t="3250" x="4019550" y="4918075"/>
          <p14:tracePt t="3254" x="4038600" y="4872038"/>
          <p14:tracePt t="3266" x="4067175" y="4824413"/>
          <p14:tracePt t="3274" x="4105275" y="4738688"/>
          <p14:tracePt t="3282" x="4143375" y="4673600"/>
          <p14:tracePt t="3290" x="4162425" y="4645025"/>
          <p14:tracePt t="3298" x="4171950" y="4587875"/>
          <p14:tracePt t="3307" x="4198938" y="4502150"/>
          <p14:tracePt t="3314" x="4227513" y="4408488"/>
          <p14:tracePt t="3321" x="4237038" y="4303713"/>
          <p14:tracePt t="3330" x="4256088" y="4191000"/>
          <p14:tracePt t="3338" x="4265613" y="4076700"/>
          <p14:tracePt t="3346" x="4265613" y="3963988"/>
          <p14:tracePt t="3354" x="4265613" y="3887788"/>
          <p14:tracePt t="3361" x="4265613" y="3868738"/>
          <p14:tracePt t="3370" x="4265613" y="3830638"/>
          <p14:tracePt t="3394" x="4265613" y="3821113"/>
          <p14:tracePt t="3402" x="4265613" y="3802063"/>
          <p14:tracePt t="3410" x="4265613" y="3746500"/>
          <p14:tracePt t="3419" x="4256088" y="3679825"/>
          <p14:tracePt t="3425" x="4208463" y="3594100"/>
          <p14:tracePt t="3433" x="4152900" y="3529013"/>
          <p14:tracePt t="3442" x="4124325" y="3500438"/>
          <p14:tracePt t="3446" x="4067175" y="3443288"/>
          <p14:tracePt t="3458" x="4000500" y="3376613"/>
          <p14:tracePt t="3465" x="3897313" y="3302000"/>
          <p14:tracePt t="3473" x="3773488" y="3225800"/>
          <p14:tracePt t="3481" x="3641725" y="3159125"/>
          <p14:tracePt t="3489" x="3498850" y="3084513"/>
          <p14:tracePt t="3497" x="3338513" y="3027363"/>
          <p14:tracePt t="3505" x="3206750" y="2979738"/>
          <p14:tracePt t="3514" x="3082925" y="2903538"/>
          <p14:tracePt t="3521" x="2960688" y="2838450"/>
          <p14:tracePt t="3530" x="2855913" y="2762250"/>
          <p14:tracePt t="3537" x="2752725" y="2695575"/>
          <p14:tracePt t="3546" x="2667000" y="2638425"/>
          <p14:tracePt t="3554" x="2582863" y="2563813"/>
          <p14:tracePt t="3562" x="2506663" y="2478088"/>
          <p14:tracePt t="3570" x="2439988" y="2401888"/>
          <p14:tracePt t="3577" x="2346325" y="2317750"/>
          <p14:tracePt t="3587" x="2260600" y="2232025"/>
          <p14:tracePt t="3594" x="2193925" y="2157413"/>
          <p14:tracePt t="3603" x="2128838" y="2109788"/>
          <p14:tracePt t="3610" x="2100263" y="2081213"/>
          <p14:tracePt t="3620" x="2062163" y="2052638"/>
          <p14:tracePt t="3626" x="2005013" y="2014538"/>
          <p14:tracePt t="3630" x="1995488" y="2014538"/>
          <p14:tracePt t="3634" x="1985963" y="1995488"/>
          <p14:tracePt t="3646" x="1957388" y="1976438"/>
          <p14:tracePt t="3654" x="1938338" y="1957388"/>
          <p14:tracePt t="3662" x="1911350" y="1920875"/>
          <p14:tracePt t="3670" x="1863725" y="1835150"/>
          <p14:tracePt t="3678" x="1816100" y="1787525"/>
          <p14:tracePt t="3682" x="1778000" y="1739900"/>
          <p14:tracePt t="3698" x="1739900" y="1655763"/>
          <p14:tracePt t="3705" x="1665288" y="1570038"/>
          <p14:tracePt t="3714" x="1608138" y="1485900"/>
          <p14:tracePt t="3723" x="1560513" y="1428750"/>
          <p14:tracePt t="3730" x="1484313" y="1362075"/>
          <p14:tracePt t="3737" x="1474788" y="1333500"/>
          <p14:tracePt t="3746" x="1466850" y="1323975"/>
          <p14:tracePt t="3754" x="1457325" y="1314450"/>
          <p14:tracePt t="3794" x="1457325" y="1304925"/>
          <p14:tracePt t="3802" x="1457325" y="1285875"/>
          <p14:tracePt t="3820" x="1457325" y="1276350"/>
          <p14:tracePt t="3826" x="1457325" y="1266825"/>
          <p14:tracePt t="3841" x="1457325" y="1257300"/>
          <p14:tracePt t="3850" x="1457325" y="1239838"/>
          <p14:tracePt t="3866" x="1466850" y="1220788"/>
          <p14:tracePt t="3873" x="1503363" y="1182688"/>
          <p14:tracePt t="3882" x="1522413" y="1163638"/>
          <p14:tracePt t="3890" x="1541463" y="1144588"/>
          <p14:tracePt t="3897" x="1560513" y="1125538"/>
          <p14:tracePt t="3905" x="1570038" y="1096963"/>
          <p14:tracePt t="3909" x="1589088" y="1077913"/>
          <p14:tracePt t="3919" x="1617663" y="1039813"/>
          <p14:tracePt t="3926" x="1627188" y="1012825"/>
          <p14:tracePt t="3934" x="1636713" y="984250"/>
          <p14:tracePt t="3942" x="1636713" y="965200"/>
          <p14:tracePt t="3950" x="1636713" y="946150"/>
          <p14:tracePt t="3958" x="1636713" y="898525"/>
          <p14:tracePt t="3966" x="1636713" y="879475"/>
          <p14:tracePt t="3970" x="1636713" y="822325"/>
          <p14:tracePt t="3982" x="1617663" y="766763"/>
          <p14:tracePt t="3989" x="1598613" y="728663"/>
          <p14:tracePt t="3998" x="1531938" y="671513"/>
          <p14:tracePt t="4005" x="1484313" y="633413"/>
          <p14:tracePt t="4020" x="1438275" y="595313"/>
          <p14:tracePt t="4026" x="1390650" y="568325"/>
          <p14:tracePt t="4034" x="1343025" y="558800"/>
          <p14:tracePt t="4041" x="1333500" y="549275"/>
          <p14:tracePt t="4050" x="1295400" y="539750"/>
          <p14:tracePt t="4058" x="1276350" y="530225"/>
          <p14:tracePt t="4066" x="1247775" y="530225"/>
          <p14:tracePt t="4073" x="1220788" y="530225"/>
          <p14:tracePt t="4082" x="1192213" y="530225"/>
          <p14:tracePt t="4089" x="1173163" y="530225"/>
          <p14:tracePt t="4098" x="1125538" y="530225"/>
          <p14:tracePt t="4105" x="1077913" y="549275"/>
          <p14:tracePt t="4114" x="1020763" y="568325"/>
          <p14:tracePt t="4122" x="955675" y="614363"/>
          <p14:tracePt t="4129" x="898525" y="642938"/>
          <p14:tracePt t="4138" x="850900" y="700088"/>
          <p14:tracePt t="4146" x="793750" y="766763"/>
          <p14:tracePt t="4154" x="776288" y="812800"/>
          <p14:tracePt t="4162" x="747713" y="879475"/>
          <p14:tracePt t="4165" x="747713" y="917575"/>
          <p14:tracePt t="4178" x="738188" y="965200"/>
          <p14:tracePt t="4187" x="738188" y="1022350"/>
          <p14:tracePt t="4194" x="738188" y="1049338"/>
          <p14:tracePt t="4202" x="738188" y="1077913"/>
          <p14:tracePt t="4210" x="738188" y="1116013"/>
          <p14:tracePt t="4219" x="738188" y="1144588"/>
          <p14:tracePt t="4226" x="738188" y="1182688"/>
          <p14:tracePt t="4233" x="738188" y="1230313"/>
          <p14:tracePt t="4242" x="738188" y="1257300"/>
          <p14:tracePt t="4250" x="738188" y="1304925"/>
          <p14:tracePt t="4257" x="738188" y="1362075"/>
          <p14:tracePt t="4268" x="738188" y="1419225"/>
          <p14:tracePt t="4275" x="738188" y="1476375"/>
          <p14:tracePt t="4284" x="766763" y="1560513"/>
          <p14:tracePt t="4291" x="766763" y="1636713"/>
          <p14:tracePt t="4298" x="766763" y="1674813"/>
          <p14:tracePt t="4305" x="766763" y="1730375"/>
          <p14:tracePt t="4314" x="766763" y="1816100"/>
          <p14:tracePt t="4322" x="766763" y="1892300"/>
          <p14:tracePt t="4330" x="785813" y="1966913"/>
          <p14:tracePt t="4338" x="793750" y="2062163"/>
          <p14:tracePt t="4346" x="793750" y="2147888"/>
          <p14:tracePt t="4354" x="793750" y="2260600"/>
          <p14:tracePt t="4358" x="793750" y="2355850"/>
          <p14:tracePt t="4370" x="793750" y="2468563"/>
          <p14:tracePt t="4377" x="785813" y="2601913"/>
          <p14:tracePt t="4387" x="776288" y="2733675"/>
          <p14:tracePt t="4394" x="757238" y="2828925"/>
          <p14:tracePt t="4403" x="747713" y="2932113"/>
          <p14:tracePt t="4410" x="728663" y="3046413"/>
          <p14:tracePt t="4419" x="719138" y="3140075"/>
          <p14:tracePt t="4422" x="700088" y="3225800"/>
          <p14:tracePt t="4430" x="700088" y="3282950"/>
          <p14:tracePt t="4438" x="700088" y="3338513"/>
          <p14:tracePt t="4445" x="700088" y="3395663"/>
          <p14:tracePt t="4454" x="700088" y="3433763"/>
          <p14:tracePt t="4462" x="700088" y="3462338"/>
          <p14:tracePt t="4470" x="700088" y="3500438"/>
          <p14:tracePt t="4478" x="700088" y="3529013"/>
          <p14:tracePt t="4486" x="700088" y="3565525"/>
          <p14:tracePt t="4494" x="700088" y="3603625"/>
          <p14:tracePt t="4498" x="700088" y="3660775"/>
          <p14:tracePt t="4509" x="700088" y="3717925"/>
          <p14:tracePt t="4522" x="700088" y="3765550"/>
          <p14:tracePt t="4530" x="681038" y="3821113"/>
          <p14:tracePt t="4538" x="652463" y="3868738"/>
          <p14:tracePt t="4546" x="633413" y="3897313"/>
          <p14:tracePt t="4550" x="623888" y="3973513"/>
          <p14:tracePt t="4562" x="623888" y="4048125"/>
          <p14:tracePt t="4570" x="614363" y="4133850"/>
          <p14:tracePt t="4578" x="614363" y="4210050"/>
          <p14:tracePt t="4587" x="595313" y="4265613"/>
          <p14:tracePt t="4593" x="595313" y="4332288"/>
          <p14:tracePt t="4603" x="595313" y="4408488"/>
          <p14:tracePt t="4610" x="595313" y="4464050"/>
          <p14:tracePt t="4619" x="595313" y="4521200"/>
          <p14:tracePt t="4626" x="595313" y="4578350"/>
          <p14:tracePt t="4633" x="595313" y="4625975"/>
          <p14:tracePt t="4642" x="595313" y="4683125"/>
          <p14:tracePt t="4650" x="614363" y="4738688"/>
          <p14:tracePt t="4658" x="623888" y="4786313"/>
          <p14:tracePt t="4666" x="623888" y="4814888"/>
          <p14:tracePt t="4673" x="633413" y="4872038"/>
          <p14:tracePt t="4682" x="642938" y="4918075"/>
          <p14:tracePt t="4690" x="642938" y="5013325"/>
          <p14:tracePt t="4697" x="661988" y="5127625"/>
          <p14:tracePt t="4705" x="671513" y="5230813"/>
          <p14:tracePt t="4714" x="690563" y="5307013"/>
          <p14:tracePt t="4722" x="690563" y="5419725"/>
          <p14:tracePt t="4730" x="690563" y="5514975"/>
          <p14:tracePt t="4734" x="690563" y="5627688"/>
          <p14:tracePt t="4738" x="690563" y="5722938"/>
          <p14:tracePt t="4750" x="690563" y="5835650"/>
          <p14:tracePt t="4758" x="700088" y="5940425"/>
          <p14:tracePt t="4766" x="700088" y="6054725"/>
          <p14:tracePt t="4773" x="719138" y="6148388"/>
          <p14:tracePt t="4782" x="728663" y="6234113"/>
          <p14:tracePt t="4789" x="738188" y="6308725"/>
          <p14:tracePt t="4798" x="757238" y="6365875"/>
          <p14:tracePt t="4806" x="766763" y="6432550"/>
          <p14:tracePt t="4814" x="793750" y="6480175"/>
          <p14:tracePt t="4822" x="812800" y="6499225"/>
          <p14:tracePt t="4830" x="822325" y="6516688"/>
          <p14:tracePt t="4834" x="831850" y="6526213"/>
          <p14:tracePt t="4850" x="831850" y="6535738"/>
          <p14:tracePt t="4857" x="841375" y="6545263"/>
          <p14:tracePt t="4930" x="869950" y="6554788"/>
          <p14:tracePt t="4946" x="936625" y="6573838"/>
          <p14:tracePt t="4954" x="1012825" y="6621463"/>
          <p14:tracePt t="4962" x="1049338" y="6630988"/>
          <p14:tracePt t="4970" x="1087438" y="6640513"/>
          <p14:tracePt t="4978" x="1154113" y="6669088"/>
          <p14:tracePt t="4982" x="1201738" y="6678613"/>
          <p14:tracePt t="4994" x="1276350" y="6688138"/>
          <p14:tracePt t="5002" x="1304925" y="6697663"/>
          <p14:tracePt t="5010" x="1352550" y="6697663"/>
          <p14:tracePt t="5019" x="1381125" y="6697663"/>
          <p14:tracePt t="5026" x="1390650" y="6697663"/>
          <p14:tracePt t="5041" x="1419225" y="6688138"/>
          <p14:tracePt t="5050" x="1428750" y="6659563"/>
          <p14:tracePt t="5058" x="1428750" y="6602413"/>
          <p14:tracePt t="5066" x="1428750" y="6554788"/>
          <p14:tracePt t="5073" x="1438275" y="6516688"/>
          <p14:tracePt t="5082" x="1447800" y="6489700"/>
          <p14:tracePt t="5105" x="1447800" y="6480175"/>
          <p14:tracePt t="5134" x="1457325" y="6470650"/>
          <p14:tracePt t="5185" x="1474788" y="6451600"/>
          <p14:tracePt t="5194" x="1484313" y="6442075"/>
          <p14:tracePt t="5210" x="1493838" y="6442075"/>
          <p14:tracePt t="5219" x="1512888" y="6423025"/>
          <p14:tracePt t="5226" x="1531938" y="6413500"/>
          <p14:tracePt t="5234" x="1550988" y="6403975"/>
          <p14:tracePt t="5241" x="1579563" y="6384925"/>
          <p14:tracePt t="5250" x="1589088" y="6384925"/>
          <p14:tracePt t="5258" x="1608138" y="6375400"/>
          <p14:tracePt t="5266" x="1617663" y="6365875"/>
          <p14:tracePt t="5330" x="1627188" y="6356350"/>
          <p14:tracePt t="5376" x="1627188" y="6346825"/>
          <p14:tracePt t="5392" x="1636713" y="6337300"/>
          <p14:tracePt t="5666" x="1693863" y="6281738"/>
          <p14:tracePt t="5674" x="1797050" y="6205538"/>
          <p14:tracePt t="5682" x="1919288" y="6119813"/>
          <p14:tracePt t="5689" x="2024063" y="6026150"/>
          <p14:tracePt t="5698" x="2128838" y="5949950"/>
          <p14:tracePt t="5705" x="2203450" y="5883275"/>
          <p14:tracePt t="5714" x="2241550" y="5818188"/>
          <p14:tracePt t="5722" x="2270125" y="5780088"/>
          <p14:tracePt t="5730" x="2289175" y="5741988"/>
          <p14:tracePt t="5738" x="2289175" y="5694363"/>
          <p14:tracePt t="5746" x="2298700" y="5665788"/>
          <p14:tracePt t="5754" x="2308225" y="5608638"/>
          <p14:tracePt t="5761" x="2317750" y="5572125"/>
          <p14:tracePt t="5770" x="2317750" y="5514975"/>
          <p14:tracePt t="5778" x="2317750" y="5476875"/>
          <p14:tracePt t="5787" x="2317750" y="5448300"/>
          <p14:tracePt t="5794" x="2327275" y="5391150"/>
          <p14:tracePt t="5798" x="2346325" y="5287963"/>
          <p14:tracePt t="5810" x="2346325" y="5173663"/>
          <p14:tracePt t="5819" x="2355850" y="5041900"/>
          <p14:tracePt t="5826" x="2373313" y="4910138"/>
          <p14:tracePt t="5833" x="2382838" y="4795838"/>
          <p14:tracePt t="5842" x="2382838" y="4683125"/>
          <p14:tracePt t="5850" x="2401888" y="4578350"/>
          <p14:tracePt t="5857" x="2411413" y="4483100"/>
          <p14:tracePt t="5866" x="2420938" y="4456113"/>
          <p14:tracePt t="5873" x="2439988" y="4408488"/>
          <p14:tracePt t="5882" x="2439988" y="4379913"/>
          <p14:tracePt t="5889" x="2449513" y="4332288"/>
          <p14:tracePt t="5897" x="2449513" y="4303713"/>
          <p14:tracePt t="5905" x="2449513" y="4265613"/>
          <p14:tracePt t="5914" x="2449513" y="4210050"/>
          <p14:tracePt t="5922" x="2449513" y="4171950"/>
          <p14:tracePt t="5930" x="2449513" y="4143375"/>
          <p14:tracePt t="5937" x="2439988" y="4086225"/>
          <p14:tracePt t="5946" x="2411413" y="3983038"/>
          <p14:tracePt t="5954" x="2382838" y="3887788"/>
          <p14:tracePt t="5962" x="2373313" y="3792538"/>
          <p14:tracePt t="5970" x="2346325" y="3708400"/>
          <p14:tracePt t="5977" x="2336800" y="3641725"/>
          <p14:tracePt t="5987" x="2317750" y="3584575"/>
          <p14:tracePt t="5989" x="2317750" y="3556000"/>
          <p14:tracePt t="6004" x="2298700" y="3509963"/>
          <p14:tracePt t="6009" x="2298700" y="3481388"/>
          <p14:tracePt t="6020" x="2289175" y="3433763"/>
          <p14:tracePt t="6025" x="2260600" y="3367088"/>
          <p14:tracePt t="6034" x="2260600" y="3311525"/>
          <p14:tracePt t="6041" x="2232025" y="3235325"/>
          <p14:tracePt t="6050" x="2203450" y="3149600"/>
          <p14:tracePt t="6054" x="2193925" y="3121025"/>
          <p14:tracePt t="6058" x="2174875" y="3055938"/>
          <p14:tracePt t="6073" x="2146300" y="2960688"/>
          <p14:tracePt t="6082" x="2119313" y="2874963"/>
          <p14:tracePt t="6090" x="2090738" y="2781300"/>
          <p14:tracePt t="6098" x="2062163" y="2695575"/>
          <p14:tracePt t="6105" x="2033588" y="2628900"/>
          <p14:tracePt t="6114" x="2014538" y="2563813"/>
          <p14:tracePt t="6122" x="2005013" y="2544763"/>
          <p14:tracePt t="6130" x="1995488" y="2525713"/>
          <p14:tracePt t="6138" x="1985963" y="2506663"/>
          <p14:tracePt t="6177" x="1976438" y="2487613"/>
          <p14:tracePt t="6194" x="1947863" y="2430463"/>
          <p14:tracePt t="6202" x="1947863" y="2355850"/>
          <p14:tracePt t="6210" x="1947863" y="2289175"/>
          <p14:tracePt t="6219" x="1919288" y="2212975"/>
          <p14:tracePt t="6226" x="1911350" y="2128838"/>
          <p14:tracePt t="6233" x="1911350" y="2052638"/>
          <p14:tracePt t="6241" x="1892300" y="1995488"/>
          <p14:tracePt t="6250" x="1882775" y="1957388"/>
          <p14:tracePt t="6258" x="1882775" y="1920875"/>
          <p14:tracePt t="6266" x="1882775" y="1863725"/>
          <p14:tracePt t="6273" x="1873250" y="1835150"/>
          <p14:tracePt t="6282" x="1863725" y="1816100"/>
          <p14:tracePt t="6289" x="1863725" y="1806575"/>
          <p14:tracePt t="6362" x="1854200" y="1778000"/>
          <p14:tracePt t="6370" x="1854200" y="1749425"/>
          <p14:tracePt t="6386" x="1854200" y="1674813"/>
          <p14:tracePt t="6394" x="1844675" y="1627188"/>
          <p14:tracePt t="6404" x="1835150" y="1598613"/>
          <p14:tracePt t="6410" x="1825625" y="1579563"/>
          <p14:tracePt t="6420" x="1816100" y="1541463"/>
          <p14:tracePt t="6426" x="1816100" y="1493838"/>
          <p14:tracePt t="6434" x="1787525" y="1447800"/>
          <p14:tracePt t="6442" x="1787525" y="1419225"/>
          <p14:tracePt t="6450" x="1758950" y="1371600"/>
          <p14:tracePt t="6458" x="1711325" y="1285875"/>
          <p14:tracePt t="6466" x="1701800" y="1257300"/>
          <p14:tracePt t="6474" x="1684338" y="1211263"/>
          <p14:tracePt t="6482" x="1646238" y="1163638"/>
          <p14:tracePt t="6490" x="1646238" y="1144588"/>
          <p14:tracePt t="6498" x="1636713" y="1125538"/>
          <p14:tracePt t="6506" x="1617663" y="1106488"/>
          <p14:tracePt t="6514" x="1589088" y="1058863"/>
          <p14:tracePt t="6522" x="1589088" y="1049338"/>
          <p14:tracePt t="6530" x="1579563" y="1030288"/>
          <p14:tracePt t="6538" x="1570038" y="1012825"/>
          <p14:tracePt t="6546" x="1560513" y="1003300"/>
          <p14:tracePt t="6554" x="1560513" y="984250"/>
          <p14:tracePt t="6557" x="1522413" y="936625"/>
          <p14:tracePt t="6562" x="1512888" y="917575"/>
          <p14:tracePt t="6573" x="1493838" y="879475"/>
          <p14:tracePt t="6582" x="1457325" y="850900"/>
          <p14:tracePt t="6589" x="1447800" y="841375"/>
          <p14:tracePt t="6603" x="1438275" y="831850"/>
          <p14:tracePt t="6658" x="1419225" y="831850"/>
          <p14:tracePt t="6674" x="1390650" y="831850"/>
          <p14:tracePt t="6682" x="1352550" y="850900"/>
          <p14:tracePt t="6690" x="1333500" y="879475"/>
          <p14:tracePt t="6698" x="1276350" y="927100"/>
          <p14:tracePt t="6707" x="1247775" y="955675"/>
          <p14:tracePt t="6714" x="1201738" y="1012825"/>
          <p14:tracePt t="6724" x="1163638" y="1039813"/>
          <p14:tracePt t="6730" x="1135063" y="1068388"/>
          <p14:tracePt t="6738" x="1106488" y="1135063"/>
          <p14:tracePt t="6746" x="1096963" y="1144588"/>
          <p14:tracePt t="6754" x="1087438" y="1154113"/>
          <p14:tracePt t="6762" x="1068388" y="1173163"/>
          <p14:tracePt t="6770" x="1068388" y="1201738"/>
          <p14:tracePt t="6778" x="1068388" y="1230313"/>
          <p14:tracePt t="6787" x="1068388" y="1266825"/>
          <p14:tracePt t="6794" x="1068388" y="1304925"/>
          <p14:tracePt t="6804" x="1068388" y="1362075"/>
          <p14:tracePt t="6810" x="1068388" y="1400175"/>
          <p14:tracePt t="6820" x="1068388" y="1476375"/>
          <p14:tracePt t="6826" x="1068388" y="1531938"/>
          <p14:tracePt t="6834" x="1068388" y="1579563"/>
          <p14:tracePt t="6842" x="1068388" y="1636713"/>
          <p14:tracePt t="6845" x="1068388" y="1693863"/>
          <p14:tracePt t="6850" x="1058863" y="1768475"/>
          <p14:tracePt t="6862" x="1039813" y="1873250"/>
          <p14:tracePt t="6870" x="1039813" y="1966913"/>
          <p14:tracePt t="6878" x="1012825" y="2062163"/>
          <p14:tracePt t="6886" x="1003300" y="2184400"/>
          <p14:tracePt t="6894" x="984250" y="2279650"/>
          <p14:tracePt t="6903" x="974725" y="2393950"/>
          <p14:tracePt t="6910" x="974725" y="2506663"/>
          <p14:tracePt t="6919" x="955675" y="2638425"/>
          <p14:tracePt t="6921" x="955675" y="2790825"/>
          <p14:tracePt t="6934" x="955675" y="2922588"/>
          <p14:tracePt t="6945" x="955675" y="3036888"/>
          <p14:tracePt t="6954" x="955675" y="3149600"/>
          <p14:tracePt t="6961" x="955675" y="3244850"/>
          <p14:tracePt t="6970" x="955675" y="3328988"/>
          <p14:tracePt t="6978" x="955675" y="3424238"/>
          <p14:tracePt t="6988" x="955675" y="3500438"/>
          <p14:tracePt t="6994" x="955675" y="3575050"/>
          <p14:tracePt t="7002" x="955675" y="3651250"/>
          <p14:tracePt t="7010" x="955675" y="3727450"/>
          <p14:tracePt t="7019" x="955675" y="3783013"/>
          <p14:tracePt t="7026" x="946150" y="3849688"/>
          <p14:tracePt t="7033" x="936625" y="3906838"/>
          <p14:tracePt t="7042" x="917575" y="3973513"/>
          <p14:tracePt t="7045" x="898525" y="4000500"/>
          <p14:tracePt t="7058" x="879475" y="4067175"/>
          <p14:tracePt t="7066" x="850900" y="4114800"/>
          <p14:tracePt t="7074" x="841375" y="4152900"/>
          <p14:tracePt t="7082" x="822325" y="4200525"/>
          <p14:tracePt t="7089" x="822325" y="4229100"/>
          <p14:tracePt t="7097" x="793750" y="4294188"/>
          <p14:tracePt t="7105" x="766763" y="4351338"/>
          <p14:tracePt t="7114" x="728663" y="4418013"/>
          <p14:tracePt t="7122" x="700088" y="4502150"/>
          <p14:tracePt t="7130" x="661988" y="4587875"/>
          <p14:tracePt t="7138" x="652463" y="4616450"/>
          <p14:tracePt t="7145" x="633413" y="4673600"/>
          <p14:tracePt t="7154" x="623888" y="4738688"/>
          <p14:tracePt t="7162" x="614363" y="4814888"/>
          <p14:tracePt t="7170" x="585788" y="4900613"/>
          <p14:tracePt t="7177" x="576263" y="4956175"/>
          <p14:tracePt t="7187" x="549275" y="5022850"/>
          <p14:tracePt t="7194" x="530225" y="5108575"/>
          <p14:tracePt t="7203" x="511175" y="5183188"/>
          <p14:tracePt t="7210" x="492125" y="5268913"/>
          <p14:tracePt t="7219" x="482600" y="5326063"/>
          <p14:tracePt t="7226" x="454025" y="5391150"/>
          <p14:tracePt t="7230" x="444500" y="5438775"/>
          <p14:tracePt t="7234" x="425450" y="5457825"/>
          <p14:tracePt t="7246" x="396875" y="5514975"/>
          <p14:tracePt t="7254" x="396875" y="5562600"/>
          <p14:tracePt t="7257" x="387350" y="5618163"/>
          <p14:tracePt t="7274" x="387350" y="5656263"/>
          <p14:tracePt t="7282" x="377825" y="5732463"/>
          <p14:tracePt t="7290" x="377825" y="5751513"/>
          <p14:tracePt t="7298" x="377825" y="5789613"/>
          <p14:tracePt t="7305" x="377825" y="5827713"/>
          <p14:tracePt t="7314" x="377825" y="5854700"/>
          <p14:tracePt t="7322" x="377825" y="5883275"/>
          <p14:tracePt t="7330" x="377825" y="5911850"/>
          <p14:tracePt t="7338" x="377825" y="5940425"/>
          <p14:tracePt t="7346" x="377825" y="5988050"/>
          <p14:tracePt t="7354" x="387350" y="6016625"/>
          <p14:tracePt t="7370" x="406400" y="6035675"/>
          <p14:tracePt t="7378" x="415925" y="6045200"/>
          <p14:tracePt t="7394" x="444500" y="6054725"/>
          <p14:tracePt t="7441" x="454025" y="6062663"/>
          <p14:tracePt t="7450" x="463550" y="6072188"/>
          <p14:tracePt t="7466" x="473075" y="6091238"/>
          <p14:tracePt t="7474" x="520700" y="6138863"/>
          <p14:tracePt t="7482" x="585788" y="6196013"/>
          <p14:tracePt t="7490" x="671513" y="6262688"/>
          <p14:tracePt t="7497" x="757238" y="6337300"/>
          <p14:tracePt t="7506" x="803275" y="6375400"/>
          <p14:tracePt t="7514" x="889000" y="6413500"/>
          <p14:tracePt t="7521" x="974725" y="6470650"/>
          <p14:tracePt t="7530" x="1058863" y="6526213"/>
          <p14:tracePt t="7538" x="1144588" y="6554788"/>
          <p14:tracePt t="7546" x="1230313" y="6583363"/>
          <p14:tracePt t="7554" x="1285875" y="6611938"/>
          <p14:tracePt t="7562" x="1333500" y="6621463"/>
          <p14:tracePt t="7569" x="1362075" y="6621463"/>
          <p14:tracePt t="7577" x="1371600" y="6621463"/>
          <p14:tracePt t="7604" x="1381125" y="6611938"/>
          <p14:tracePt t="7609" x="1400175" y="6583363"/>
          <p14:tracePt t="7619" x="1409700" y="6573838"/>
          <p14:tracePt t="7626" x="1409700" y="6564313"/>
          <p14:tracePt t="7634" x="1409700" y="6554788"/>
          <p14:tracePt t="7662" x="1419225" y="6535738"/>
          <p14:tracePt t="7670" x="1428750" y="6526213"/>
          <p14:tracePt t="7678" x="1438275" y="6526213"/>
          <p14:tracePt t="7726" x="1466850" y="6516688"/>
          <p14:tracePt t="7733" x="1474788" y="6516688"/>
          <p14:tracePt t="7742" x="1493838" y="6508750"/>
          <p14:tracePt t="7749" x="1522413" y="6499225"/>
          <p14:tracePt t="7770" x="1541463" y="6499225"/>
          <p14:tracePt t="7778" x="1560513" y="6489700"/>
          <p14:tracePt t="7787" x="1579563" y="6461125"/>
          <p14:tracePt t="7789" x="1589088" y="6461125"/>
          <p14:tracePt t="7921" x="1608138" y="6461125"/>
          <p14:tracePt t="7930" x="1617663" y="6461125"/>
          <p14:tracePt t="8054" x="1646238" y="6461125"/>
          <p14:tracePt t="8065" x="1665288" y="6432550"/>
          <p14:tracePt t="8070" x="1684338" y="6394450"/>
          <p14:tracePt t="8078" x="1720850" y="6356350"/>
          <p14:tracePt t="8086" x="1739900" y="6327775"/>
          <p14:tracePt t="8089" x="1758950" y="6308725"/>
          <p14:tracePt t="8094" x="1778000" y="6281738"/>
          <p14:tracePt t="8098" x="1787525" y="6262688"/>
          <p14:tracePt t="8106" x="1816100" y="6243638"/>
          <p14:tracePt t="8114" x="1825625" y="6224588"/>
          <p14:tracePt t="8130" x="1825625" y="6215063"/>
          <p14:tracePt t="8137" x="1835150" y="6215063"/>
          <p14:tracePt t="8146" x="1835150" y="6205538"/>
          <p14:tracePt t="8154" x="1854200" y="6176963"/>
          <p14:tracePt t="8162" x="1863725" y="6138863"/>
          <p14:tracePt t="8170" x="1863725" y="6110288"/>
          <p14:tracePt t="8178" x="1892300" y="6062663"/>
          <p14:tracePt t="8187" x="1901825" y="6026150"/>
          <p14:tracePt t="8194" x="1919288" y="5978525"/>
          <p14:tracePt t="8203" x="1947863" y="5892800"/>
          <p14:tracePt t="8210" x="1976438" y="5827713"/>
          <p14:tracePt t="8220" x="1985963" y="5789613"/>
          <p14:tracePt t="8226" x="1995488" y="5770563"/>
          <p14:tracePt t="8233" x="2005013" y="5751513"/>
          <p14:tracePt t="8242" x="2005013" y="5732463"/>
          <p14:tracePt t="8250" x="2014538" y="5722938"/>
          <p14:tracePt t="8258" x="2024063" y="5694363"/>
          <p14:tracePt t="8273" x="2024063" y="5675313"/>
          <p14:tracePt t="8281" x="2033588" y="5656263"/>
          <p14:tracePt t="8286" x="2033588" y="5627688"/>
          <p14:tracePt t="8297" x="2033588" y="5581650"/>
          <p14:tracePt t="8305" x="2033588" y="5553075"/>
          <p14:tracePt t="8314" x="2033588" y="5514975"/>
          <p14:tracePt t="8322" x="2033588" y="5457825"/>
          <p14:tracePt t="8330" x="2033588" y="5364163"/>
          <p14:tracePt t="8337" x="2033588" y="5249863"/>
          <p14:tracePt t="8346" x="2033588" y="5137150"/>
          <p14:tracePt t="8354" x="2033588" y="5003800"/>
          <p14:tracePt t="8362" x="2033588" y="4881563"/>
          <p14:tracePt t="8371" x="2033588" y="4786313"/>
          <p14:tracePt t="8377" x="2033588" y="4710113"/>
          <p14:tracePt t="8387" x="2033588" y="4654550"/>
          <p14:tracePt t="8394" x="2033588" y="4597400"/>
          <p14:tracePt t="8404" x="2033588" y="4568825"/>
          <p14:tracePt t="8410" x="2043113" y="4511675"/>
          <p14:tracePt t="8414" x="2043113" y="4464050"/>
          <p14:tracePt t="8421" x="2043113" y="4437063"/>
          <p14:tracePt t="8430" x="2062163" y="4360863"/>
          <p14:tracePt t="8438" x="2062163" y="4303713"/>
          <p14:tracePt t="8446" x="2062163" y="4229100"/>
          <p14:tracePt t="8454" x="2062163" y="4152900"/>
          <p14:tracePt t="8462" x="2062163" y="4067175"/>
          <p14:tracePt t="8471" x="2062163" y="4029075"/>
          <p14:tracePt t="8474" x="2062163" y="3954463"/>
          <p14:tracePt t="8487" x="2062163" y="3878263"/>
          <p14:tracePt t="8494" x="2062163" y="3802063"/>
          <p14:tracePt t="8504" x="2062163" y="3727450"/>
          <p14:tracePt t="8509" x="2062163" y="3698875"/>
          <p14:tracePt t="8518" x="2062163" y="3651250"/>
          <p14:tracePt t="8526" x="2062163" y="3613150"/>
          <p14:tracePt t="8534" x="2062163" y="3565525"/>
          <p14:tracePt t="8542" x="2062163" y="3509963"/>
          <p14:tracePt t="8546" x="2062163" y="3452813"/>
          <p14:tracePt t="8562" x="2062163" y="3414713"/>
          <p14:tracePt t="8570" x="2062163" y="3338513"/>
          <p14:tracePt t="8578" x="2071688" y="3244850"/>
          <p14:tracePt t="8588" x="2071688" y="3130550"/>
          <p14:tracePt t="8594" x="2071688" y="2998788"/>
          <p14:tracePt t="8604" x="2071688" y="2865438"/>
          <p14:tracePt t="8610" x="2071688" y="2695575"/>
          <p14:tracePt t="8620" x="2071688" y="2563813"/>
          <p14:tracePt t="8626" x="2071688" y="2430463"/>
          <p14:tracePt t="8633" x="2071688" y="2317750"/>
          <p14:tracePt t="8641" x="2071688" y="2289175"/>
          <p14:tracePt t="8650" x="2071688" y="2241550"/>
          <p14:tracePt t="8658" x="2071688" y="2222500"/>
          <p14:tracePt t="8666" x="2071688" y="2193925"/>
          <p14:tracePt t="8670" x="2071688" y="2174875"/>
          <p14:tracePt t="8682" x="2071688" y="2166938"/>
          <p14:tracePt t="8689" x="2071688" y="2138363"/>
          <p14:tracePt t="8697" x="2062163" y="2119313"/>
          <p14:tracePt t="8705" x="2062163" y="2090738"/>
          <p14:tracePt t="8714" x="2062163" y="2043113"/>
          <p14:tracePt t="8722" x="2062163" y="2014538"/>
          <p14:tracePt t="8730" x="2052638" y="1957388"/>
          <p14:tracePt t="8738" x="2043113" y="1911350"/>
          <p14:tracePt t="8746" x="2024063" y="1873250"/>
          <p14:tracePt t="8754" x="2014538" y="1806575"/>
          <p14:tracePt t="8762" x="2005013" y="1768475"/>
          <p14:tracePt t="8771" x="1995488" y="1720850"/>
          <p14:tracePt t="8777" x="1995488" y="1684338"/>
          <p14:tracePt t="8788" x="1985963" y="1646238"/>
          <p14:tracePt t="8794" x="1985963" y="1589088"/>
          <p14:tracePt t="8804" x="1957388" y="1541463"/>
          <p14:tracePt t="8810" x="1957388" y="1485900"/>
          <p14:tracePt t="8820" x="1957388" y="1428750"/>
          <p14:tracePt t="8826" x="1947863" y="1352550"/>
          <p14:tracePt t="8834" x="1947863" y="1314450"/>
          <p14:tracePt t="8841" x="1938338" y="1257300"/>
          <p14:tracePt t="8850" x="1919288" y="1201738"/>
          <p14:tracePt t="8857" x="1911350" y="1135063"/>
          <p14:tracePt t="8862" x="1901825" y="1077913"/>
          <p14:tracePt t="8873" x="1892300" y="1058863"/>
          <p14:tracePt t="8881" x="1882775" y="1039813"/>
          <p14:tracePt t="8980" x="1873250" y="1022350"/>
          <p14:tracePt t="8989" x="1863725" y="1012825"/>
          <p14:tracePt t="9022" x="1854200" y="1012825"/>
          <p14:tracePt t="9038" x="1844675" y="1012825"/>
          <p14:tracePt t="9046" x="1835150" y="1012825"/>
          <p14:tracePt t="9054" x="1816100" y="1012825"/>
          <p14:tracePt t="9062" x="1797050" y="1012825"/>
          <p14:tracePt t="9070" x="1778000" y="1022350"/>
          <p14:tracePt t="9087" x="1758950" y="1030288"/>
          <p14:tracePt t="9105" x="1749425" y="1030288"/>
          <p14:tracePt t="9146" x="1720850" y="1030288"/>
          <p14:tracePt t="9170" x="1665288" y="1030288"/>
          <p14:tracePt t="9178" x="1608138" y="1022350"/>
          <p14:tracePt t="9186" x="1522413" y="1012825"/>
          <p14:tracePt t="9194" x="1493838" y="1012825"/>
          <p14:tracePt t="9204" x="1438275" y="1003300"/>
          <p14:tracePt t="9210" x="1381125" y="984250"/>
          <p14:tracePt t="9221" x="1314450" y="974725"/>
          <p14:tracePt t="9226" x="1285875" y="974725"/>
          <p14:tracePt t="9234" x="1276350" y="974725"/>
          <p14:tracePt t="9306" x="1266825" y="974725"/>
          <p14:tracePt t="9330" x="1257300" y="974725"/>
          <p14:tracePt t="9338" x="1230313" y="984250"/>
          <p14:tracePt t="9346" x="1220788" y="993775"/>
          <p14:tracePt t="9362" x="1211263" y="1003300"/>
          <p14:tracePt t="9410" x="1201738" y="1012825"/>
          <p14:tracePt t="9905" x="1182688" y="1022350"/>
          <p14:tracePt t="9914" x="1144588" y="1022350"/>
          <p14:tracePt t="9930" x="1106488" y="1030288"/>
          <p14:tracePt t="9938" x="1096963" y="1030288"/>
          <p14:tracePt t="9942" x="1058863" y="1049338"/>
          <p14:tracePt t="9954" x="1039813" y="1058863"/>
          <p14:tracePt t="9961" x="993775" y="1096963"/>
          <p14:tracePt t="9971" x="965200" y="1106488"/>
          <p14:tracePt t="9977" x="936625" y="1125538"/>
          <p14:tracePt t="10082" x="936625" y="1135063"/>
          <p14:tracePt t="10094" x="927100" y="1144588"/>
          <p14:tracePt t="10103" x="917575" y="1154113"/>
          <p14:tracePt t="10110" x="917575" y="1163638"/>
          <p14:tracePt t="10118" x="908050" y="1182688"/>
          <p14:tracePt t="10126" x="908050" y="1201738"/>
          <p14:tracePt t="10134" x="908050" y="1211263"/>
          <p14:tracePt t="10142" x="898525" y="1230313"/>
          <p14:tracePt t="10150" x="898525" y="1239838"/>
          <p14:tracePt t="10158" x="889000" y="1249363"/>
          <p14:tracePt t="10166" x="879475" y="1257300"/>
          <p14:tracePt t="10182" x="879475" y="1276350"/>
          <p14:tracePt t="10190" x="879475" y="1285875"/>
          <p14:tracePt t="10198" x="879475" y="1295400"/>
          <p14:tracePt t="10205" x="879475" y="1314450"/>
          <p14:tracePt t="10370" x="869950" y="1323975"/>
          <p14:tracePt t="10387" x="869950" y="1333500"/>
          <p14:tracePt t="10410" x="860425" y="1333500"/>
          <p14:tracePt t="10418" x="860425" y="1343025"/>
          <p14:tracePt t="10422" x="860425" y="1352550"/>
          <p14:tracePt t="10434" x="860425" y="1362075"/>
          <p14:tracePt t="10478" x="860425" y="1371600"/>
          <p14:tracePt t="10485" x="860425" y="1390650"/>
          <p14:tracePt t="10514" x="860425" y="1409700"/>
          <p14:tracePt t="10538" x="860425" y="1428750"/>
          <p14:tracePt t="10546" x="860425" y="1438275"/>
          <p14:tracePt t="10554" x="860425" y="1457325"/>
          <p14:tracePt t="10562" x="860425" y="1466850"/>
          <p14:tracePt t="10570" x="860425" y="1485900"/>
          <p14:tracePt t="10578" x="860425" y="1493838"/>
          <p14:tracePt t="10587" x="869950" y="1493838"/>
          <p14:tracePt t="10594" x="869950" y="1503363"/>
          <p14:tracePt t="10603" x="869950" y="1512888"/>
          <p14:tracePt t="11550" x="869950" y="1531938"/>
          <p14:tracePt t="11570" x="879475" y="1550988"/>
          <p14:tracePt t="11574" x="898525" y="1570038"/>
          <p14:tracePt t="11582" x="908050" y="1579563"/>
          <p14:tracePt t="11589" x="927100" y="1598613"/>
          <p14:tracePt t="11604" x="946150" y="1627188"/>
          <p14:tracePt t="11610" x="955675" y="1636713"/>
          <p14:tracePt t="11620" x="974725" y="1646238"/>
          <p14:tracePt t="11622" x="984250" y="1655763"/>
          <p14:tracePt t="11690" x="993775" y="1674813"/>
          <p14:tracePt t="11698" x="1012825" y="1693863"/>
          <p14:tracePt t="11713" x="1030288" y="1712913"/>
          <p14:tracePt t="11721" x="1039813" y="1720850"/>
          <p14:tracePt t="11725" x="1049338" y="1730375"/>
          <p14:tracePt t="11785" x="1058863" y="1730375"/>
          <p14:tracePt t="11794" x="1068388" y="1730375"/>
          <p14:tracePt t="11810" x="1068388" y="1720850"/>
          <p14:tracePt t="11818" x="1087438" y="1712913"/>
          <p14:tracePt t="11821" x="1106488" y="1703388"/>
          <p14:tracePt t="11842" x="1116013" y="1703388"/>
          <p14:tracePt t="11850" x="1135063" y="1693863"/>
          <p14:tracePt t="11890" x="1144588" y="1684338"/>
          <p14:tracePt t="11910" x="1154113" y="1674813"/>
          <p14:tracePt t="11934" x="1163638" y="1665288"/>
          <p14:tracePt t="12082" x="1173163" y="1665288"/>
          <p14:tracePt t="12107" x="1182688" y="1674813"/>
          <p14:tracePt t="12114" x="1182688" y="1684338"/>
          <p14:tracePt t="12121" x="1192213" y="1693863"/>
          <p14:tracePt t="12138" x="1201738" y="1703388"/>
          <p14:tracePt t="12157" x="1211263" y="1712913"/>
          <p14:tracePt t="12170" x="1220788" y="1720850"/>
          <p14:tracePt t="12189" x="1230313" y="1720850"/>
          <p14:tracePt t="12194" x="1247775" y="1720850"/>
          <p14:tracePt t="12210" x="1257300" y="1720850"/>
          <p14:tracePt t="12221" x="1266825" y="1720850"/>
          <p14:tracePt t="12290" x="1276350" y="1720850"/>
          <p14:tracePt t="12298" x="1285875" y="1720850"/>
          <p14:tracePt t="12307" x="1323975" y="1730375"/>
          <p14:tracePt t="12314" x="1343025" y="1730375"/>
          <p14:tracePt t="12322" x="1371600" y="1730375"/>
          <p14:tracePt t="12336" x="1400175" y="1730375"/>
          <p14:tracePt t="12339" x="1428750" y="1730375"/>
          <p14:tracePt t="12345" x="1466850" y="1730375"/>
          <p14:tracePt t="12354" x="1503363" y="1730375"/>
          <p14:tracePt t="12361" x="1531938" y="1730375"/>
          <p14:tracePt t="12372" x="1550988" y="1730375"/>
          <p14:tracePt t="12377" x="1579563" y="1730375"/>
          <p14:tracePt t="12388" x="1598613" y="1730375"/>
          <p14:tracePt t="12394" x="1617663" y="1730375"/>
          <p14:tracePt t="12404" x="1627188" y="1730375"/>
          <p14:tracePt t="12410" x="1646238" y="1730375"/>
          <p14:tracePt t="12426" x="1665288" y="1730375"/>
          <p14:tracePt t="12434" x="1674813" y="1730375"/>
          <p14:tracePt t="12441" x="1693863" y="1730375"/>
          <p14:tracePt t="12445" x="1711325" y="1712913"/>
          <p14:tracePt t="12457" x="1720850" y="1703388"/>
          <p14:tracePt t="12466" x="1730375" y="1684338"/>
          <p14:tracePt t="12473" x="1758950" y="1665288"/>
          <p14:tracePt t="12482" x="1787525" y="1627188"/>
          <p14:tracePt t="12490" x="1797050" y="1608138"/>
          <p14:tracePt t="12498" x="1816100" y="1579563"/>
          <p14:tracePt t="12505" x="1825625" y="1541463"/>
          <p14:tracePt t="12514" x="1825625" y="1531938"/>
          <p14:tracePt t="12522" x="1854200" y="1503363"/>
          <p14:tracePt t="12538" x="1854200" y="1485900"/>
          <p14:tracePt t="12548" x="1854200" y="1447800"/>
          <p14:tracePt t="12559" x="1854200" y="1438275"/>
          <p14:tracePt t="12564" x="1854200" y="1400175"/>
          <p14:tracePt t="12572" x="1854200" y="1371600"/>
          <p14:tracePt t="12578" x="1854200" y="1343025"/>
          <p14:tracePt t="12588" x="1844675" y="1266825"/>
          <p14:tracePt t="12593" x="1835150" y="1239838"/>
          <p14:tracePt t="12603" x="1797050" y="1163638"/>
          <p14:tracePt t="12610" x="1768475" y="1096963"/>
          <p14:tracePt t="12618" x="1749425" y="1049338"/>
          <p14:tracePt t="12626" x="1720850" y="1003300"/>
          <p14:tracePt t="12633" x="1693863" y="936625"/>
          <p14:tracePt t="12638" x="1674813" y="917575"/>
          <p14:tracePt t="12649" x="1646238" y="869950"/>
          <p14:tracePt t="12658" x="1646238" y="860425"/>
          <p14:tracePt t="12666" x="1627188" y="841375"/>
          <p14:tracePt t="12682" x="1617663" y="841375"/>
          <p14:tracePt t="12689" x="1608138" y="841375"/>
          <p14:tracePt t="12705" x="1598613" y="841375"/>
          <p14:tracePt t="12714" x="1579563" y="841375"/>
          <p14:tracePt t="12722" x="1541463" y="841375"/>
          <p14:tracePt t="12730" x="1503363" y="841375"/>
          <p14:tracePt t="12738" x="1474788" y="850900"/>
          <p14:tracePt t="12746" x="1428750" y="869950"/>
          <p14:tracePt t="12754" x="1381125" y="908050"/>
          <p14:tracePt t="12762" x="1333500" y="936625"/>
          <p14:tracePt t="12770" x="1295400" y="946150"/>
          <p14:tracePt t="12777" x="1257300" y="974725"/>
          <p14:tracePt t="12788" x="1239838" y="974725"/>
          <p14:tracePt t="12794" x="1201738" y="984250"/>
          <p14:tracePt t="12809" x="1182688" y="993775"/>
          <p14:tracePt t="12818" x="1173163" y="1003300"/>
          <p14:tracePt t="12826" x="1154113" y="1012825"/>
          <p14:tracePt t="12841" x="1144588" y="1022350"/>
          <p14:tracePt t="12850" x="1144588" y="1030288"/>
          <p14:tracePt t="12866" x="1144588" y="1077913"/>
          <p14:tracePt t="12873" x="1144588" y="1087438"/>
          <p14:tracePt t="12882" x="1144588" y="1135063"/>
          <p14:tracePt t="12889" x="1116013" y="1182688"/>
          <p14:tracePt t="12898" x="1106488" y="1230313"/>
          <p14:tracePt t="12906" x="1087438" y="1276350"/>
          <p14:tracePt t="12914" x="1077913" y="1333500"/>
          <p14:tracePt t="12922" x="1049338" y="1400175"/>
          <p14:tracePt t="12930" x="1039813" y="1428750"/>
          <p14:tracePt t="12938" x="1039813" y="1447800"/>
          <p14:tracePt t="12946" x="1039813" y="1476375"/>
          <p14:tracePt t="12954" x="1039813" y="1512888"/>
          <p14:tracePt t="12958" x="1039813" y="1531938"/>
          <p14:tracePt t="12965" x="1039813" y="1541463"/>
          <p14:tracePt t="12973" x="1039813" y="1579563"/>
          <p14:tracePt t="12982" x="1039813" y="1617663"/>
          <p14:tracePt t="12990" x="1058863" y="1665288"/>
          <p14:tracePt t="12997" x="1106488" y="1730375"/>
          <p14:tracePt t="13005" x="1116013" y="1778000"/>
          <p14:tracePt t="13014" x="1135063" y="1825625"/>
          <p14:tracePt t="13018" x="1144588" y="1854200"/>
          <p14:tracePt t="13029" x="1154113" y="1873250"/>
          <p14:tracePt t="13038" x="1154113" y="1892300"/>
          <p14:tracePt t="13046" x="1163638" y="1901825"/>
          <p14:tracePt t="13234" x="1182688" y="1920875"/>
          <p14:tracePt t="13250" x="1220788" y="1947863"/>
          <p14:tracePt t="13257" x="1247775" y="1976438"/>
          <p14:tracePt t="13262" x="1295400" y="2005013"/>
          <p14:tracePt t="13270" x="1314450" y="2052638"/>
          <p14:tracePt t="13278" x="1333500" y="2071688"/>
          <p14:tracePt t="13282" x="1371600" y="2119313"/>
          <p14:tracePt t="13289" x="1409700" y="2157413"/>
          <p14:tracePt t="13298" x="1457325" y="2203450"/>
          <p14:tracePt t="13304" x="1474788" y="2222500"/>
          <p14:tracePt t="13310" x="1493838" y="2241550"/>
          <p14:tracePt t="13318" x="1503363" y="2241550"/>
          <p14:tracePt t="13352" x="1512888" y="2241550"/>
          <p14:tracePt t="13378" x="1531938" y="2241550"/>
          <p14:tracePt t="13388" x="1541463" y="2241550"/>
          <p14:tracePt t="13394" x="1570038" y="2241550"/>
          <p14:tracePt t="13404" x="1608138" y="2260600"/>
          <p14:tracePt t="13410" x="1674813" y="2279650"/>
          <p14:tracePt t="13418" x="1758950" y="2308225"/>
          <p14:tracePt t="13426" x="1797050" y="2308225"/>
          <p14:tracePt t="13433" x="1854200" y="2336800"/>
          <p14:tracePt t="13441" x="1938338" y="2365375"/>
          <p14:tracePt t="13449" x="2024063" y="2384425"/>
          <p14:tracePt t="13457" x="2081213" y="2401888"/>
          <p14:tracePt t="13466" x="2119313" y="2411413"/>
          <p14:tracePt t="13473" x="2128838" y="2411413"/>
          <p14:tracePt t="13586" x="2138363" y="2411413"/>
          <p14:tracePt t="13594" x="2146300" y="2393950"/>
          <p14:tracePt t="13602" x="2155825" y="2374900"/>
          <p14:tracePt t="13610" x="2165350" y="2346325"/>
          <p14:tracePt t="13618" x="2165350" y="2317750"/>
          <p14:tracePt t="13626" x="2165350" y="2298700"/>
          <p14:tracePt t="13634" x="2174875" y="2279650"/>
          <p14:tracePt t="13641" x="2174875" y="2270125"/>
          <p14:tracePt t="13649" x="2174875" y="2260600"/>
          <p14:tracePt t="13657" x="2174875" y="2241550"/>
          <p14:tracePt t="13668" x="2174875" y="2232025"/>
          <p14:tracePt t="13676" x="2174875" y="2203450"/>
          <p14:tracePt t="13682" x="2174875" y="2174875"/>
          <p14:tracePt t="13690" x="2174875" y="2109788"/>
          <p14:tracePt t="13694" x="2174875" y="2062163"/>
          <p14:tracePt t="13705" x="2174875" y="2005013"/>
          <p14:tracePt t="13709" x="2165350" y="1939925"/>
          <p14:tracePt t="13718" x="2138363" y="1882775"/>
          <p14:tracePt t="13726" x="2109788" y="1797050"/>
          <p14:tracePt t="13734" x="2071688" y="1712913"/>
          <p14:tracePt t="13742" x="2043113" y="1665288"/>
          <p14:tracePt t="13750" x="2024063" y="1636713"/>
          <p14:tracePt t="13757" x="2024063" y="1627188"/>
          <p14:tracePt t="13765" x="2014538" y="1608138"/>
          <p14:tracePt t="13922" x="2005013" y="1608138"/>
          <p14:tracePt t="13930" x="1995488" y="1627188"/>
          <p14:tracePt t="13938" x="1995488" y="1665288"/>
          <p14:tracePt t="13946" x="1985963" y="1712913"/>
          <p14:tracePt t="13955" x="1985963" y="1749425"/>
          <p14:tracePt t="13962" x="1985963" y="1797050"/>
          <p14:tracePt t="13972" x="1985963" y="1825625"/>
          <p14:tracePt t="13977" x="1985963" y="1863725"/>
          <p14:tracePt t="13988" x="1985963" y="1882775"/>
          <p14:tracePt t="13993" x="1976438" y="1920875"/>
          <p14:tracePt t="14003" x="1976438" y="1939925"/>
          <p14:tracePt t="14005" x="1976438" y="1976438"/>
          <p14:tracePt t="14014" x="1976438" y="1995488"/>
          <p14:tracePt t="14022" x="1976438" y="2043113"/>
          <p14:tracePt t="14030" x="1976438" y="2081213"/>
          <p14:tracePt t="14041" x="1976438" y="2138363"/>
          <p14:tracePt t="14050" x="1976438" y="2212975"/>
          <p14:tracePt t="14057" x="1976438" y="2270125"/>
          <p14:tracePt t="14065" x="1976438" y="2346325"/>
          <p14:tracePt t="14070" x="1976438" y="2430463"/>
          <p14:tracePt t="14078" x="1976438" y="2468563"/>
          <p14:tracePt t="14087" x="1976438" y="2497138"/>
          <p14:tracePt t="14094" x="1976438" y="2544763"/>
          <p14:tracePt t="14104" x="1976438" y="2563813"/>
          <p14:tracePt t="14110" x="1976438" y="2582863"/>
          <p14:tracePt t="14338" x="1966913" y="2582863"/>
          <p14:tracePt t="14746" x="1966913" y="2554288"/>
          <p14:tracePt t="14754" x="1995488" y="2506663"/>
          <p14:tracePt t="14761" x="2005013" y="2439988"/>
          <p14:tracePt t="14770" x="2014538" y="2411413"/>
          <p14:tracePt t="14777" x="2014538" y="2384425"/>
          <p14:tracePt t="14788" x="2014538" y="2308225"/>
          <p14:tracePt t="14794" x="2024063" y="2241550"/>
          <p14:tracePt t="14804" x="2033588" y="2203450"/>
          <p14:tracePt t="14810" x="2033588" y="2174875"/>
          <p14:tracePt t="14818" x="2052638" y="2138363"/>
          <p14:tracePt t="14821" x="2052638" y="2119313"/>
          <p14:tracePt t="14834" x="2062163" y="2100263"/>
          <p14:tracePt t="14850" x="2071688" y="2090738"/>
          <p14:tracePt t="14857" x="2081213" y="2081213"/>
          <p14:tracePt t="14866" x="2090738" y="2071688"/>
          <p14:tracePt t="14873" x="2100263" y="2052638"/>
          <p14:tracePt t="14882" x="2100263" y="2033588"/>
          <p14:tracePt t="14889" x="2100263" y="2005013"/>
          <p14:tracePt t="14898" x="2100263" y="1976438"/>
          <p14:tracePt t="14905" x="2100263" y="1947863"/>
          <p14:tracePt t="14914" x="2100263" y="1911350"/>
          <p14:tracePt t="14922" x="2100263" y="1873250"/>
          <p14:tracePt t="14930" x="2100263" y="1854200"/>
          <p14:tracePt t="14938" x="2100263" y="1844675"/>
          <p14:tracePt t="14998" x="2100263" y="1816100"/>
          <p14:tracePt t="15005" x="2071688" y="1758950"/>
          <p14:tracePt t="15026" x="2043113" y="1693863"/>
          <p14:tracePt t="15033" x="1985963" y="1570038"/>
          <p14:tracePt t="15042" x="1911350" y="1466850"/>
          <p14:tracePt t="15050" x="1854200" y="1362075"/>
          <p14:tracePt t="15057" x="1797050" y="1276350"/>
          <p14:tracePt t="15066" x="1739900" y="1211263"/>
          <p14:tracePt t="15073" x="1701800" y="1144588"/>
          <p14:tracePt t="15082" x="1693863" y="1125538"/>
          <p14:tracePt t="15089" x="1674813" y="1106488"/>
          <p14:tracePt t="15170" x="1665288" y="1106488"/>
          <p14:tracePt t="15178" x="1655763" y="1106488"/>
          <p14:tracePt t="15194" x="1608138" y="1096963"/>
          <p14:tracePt t="15205" x="1560513" y="1068388"/>
          <p14:tracePt t="15210" x="1512888" y="1049338"/>
          <p14:tracePt t="15218" x="1447800" y="1039813"/>
          <p14:tracePt t="15226" x="1381125" y="1012825"/>
          <p14:tracePt t="15234" x="1323975" y="1003300"/>
          <p14:tracePt t="15242" x="1276350" y="1003300"/>
          <p14:tracePt t="15250" x="1239838" y="1003300"/>
          <p14:tracePt t="15258" x="1230313" y="1003300"/>
          <p14:tracePt t="15266" x="1211263" y="1003300"/>
          <p14:tracePt t="15273" x="1201738" y="1003300"/>
          <p14:tracePt t="15282" x="1192213" y="1003300"/>
          <p14:tracePt t="15289" x="1163638" y="1022350"/>
          <p14:tracePt t="15298" x="1144588" y="1077913"/>
          <p14:tracePt t="15305" x="1125538" y="1096963"/>
          <p14:tracePt t="15314" x="1096963" y="1125538"/>
          <p14:tracePt t="15322" x="1077913" y="1192213"/>
          <p14:tracePt t="15329" x="1039813" y="1239838"/>
          <p14:tracePt t="15338" x="1003300" y="1285875"/>
          <p14:tracePt t="15346" x="974725" y="1323975"/>
          <p14:tracePt t="15354" x="955675" y="1343025"/>
          <p14:tracePt t="15362" x="917575" y="1362075"/>
          <p14:tracePt t="15370" x="889000" y="1381125"/>
          <p14:tracePt t="15378" x="841375" y="1409700"/>
          <p14:tracePt t="15388" x="822325" y="1419225"/>
          <p14:tracePt t="15394" x="812800" y="1428750"/>
          <p14:tracePt t="15403" x="793750" y="1438275"/>
          <p14:tracePt t="15410" x="785813" y="1447800"/>
          <p14:tracePt t="15418" x="785813" y="1476375"/>
          <p14:tracePt t="15426" x="776288" y="1512888"/>
          <p14:tracePt t="15433" x="766763" y="1541463"/>
          <p14:tracePt t="15442" x="766763" y="1598613"/>
          <p14:tracePt t="15450" x="757238" y="1636713"/>
          <p14:tracePt t="15457" x="757238" y="1703388"/>
          <p14:tracePt t="15466" x="757238" y="1739900"/>
          <p14:tracePt t="15474" x="757238" y="1797050"/>
          <p14:tracePt t="15481" x="757238" y="1825625"/>
          <p14:tracePt t="15489" x="757238" y="1873250"/>
          <p14:tracePt t="15493" x="757238" y="1911350"/>
          <p14:tracePt t="15505" x="757238" y="1939925"/>
          <p14:tracePt t="15514" x="757238" y="1976438"/>
          <p14:tracePt t="15521" x="766763" y="2014538"/>
          <p14:tracePt t="15530" x="812800" y="2081213"/>
          <p14:tracePt t="15538" x="860425" y="2157413"/>
          <p14:tracePt t="15546" x="908050" y="2222500"/>
          <p14:tracePt t="15554" x="993775" y="2308225"/>
          <p14:tracePt t="15562" x="1058863" y="2374900"/>
          <p14:tracePt t="15571" x="1106488" y="2411413"/>
          <p14:tracePt t="15577" x="1173163" y="2439988"/>
          <p14:tracePt t="15589" x="1220788" y="2459038"/>
          <p14:tracePt t="15594" x="1247775" y="2459038"/>
          <p14:tracePt t="15603" x="1304925" y="2459038"/>
          <p14:tracePt t="15610" x="1314450" y="2459038"/>
          <p14:tracePt t="15618" x="1333500" y="2459038"/>
          <p14:tracePt t="15626" x="1362075" y="2459038"/>
          <p14:tracePt t="15634" x="1371600" y="2459038"/>
          <p14:tracePt t="15641" x="1390650" y="2439988"/>
          <p14:tracePt t="15650" x="1400175" y="2430463"/>
          <p14:tracePt t="15657" x="1419225" y="2411413"/>
          <p14:tracePt t="15666" x="1428750" y="2401888"/>
          <p14:tracePt t="15682" x="1438275" y="2393950"/>
          <p14:tracePt t="15687" x="1438275" y="2384425"/>
          <p14:tracePt t="15698" x="1447800" y="2374900"/>
          <p14:tracePt t="15705" x="1457325" y="2365375"/>
          <p14:tracePt t="15714" x="1474788" y="2336800"/>
          <p14:tracePt t="15722" x="1503363" y="2317750"/>
          <p14:tracePt t="15730" x="1531938" y="2289175"/>
          <p14:tracePt t="15738" x="1550988" y="2270125"/>
          <p14:tracePt t="15746" x="1560513" y="2260600"/>
          <p14:tracePt t="15754" x="1579563" y="2241550"/>
          <p14:tracePt t="15762" x="1598613" y="2212975"/>
          <p14:tracePt t="15771" x="1617663" y="2174875"/>
          <p14:tracePt t="15778" x="1646238" y="2147888"/>
          <p14:tracePt t="15788" x="1665288" y="2100263"/>
          <p14:tracePt t="15794" x="1674813" y="2071688"/>
          <p14:tracePt t="15803" x="1684338" y="2052638"/>
          <p14:tracePt t="15810" x="1693863" y="2033588"/>
          <p14:tracePt t="15818" x="1693863" y="2014538"/>
          <p14:tracePt t="15826" x="1693863" y="1995488"/>
          <p14:tracePt t="15833" x="1701800" y="1976438"/>
          <p14:tracePt t="15841" x="1701800" y="1957388"/>
          <p14:tracePt t="15850" x="1701800" y="1930400"/>
          <p14:tracePt t="15857" x="1701800" y="1892300"/>
          <p14:tracePt t="15866" x="1701800" y="1863725"/>
          <p14:tracePt t="15871" x="1701800" y="1844675"/>
          <p14:tracePt t="15873" x="1701800" y="1816100"/>
          <p14:tracePt t="15958" x="1701800" y="1806575"/>
          <p14:tracePt t="15966" x="1711325" y="1778000"/>
          <p14:tracePt t="15970" x="1720850" y="1758950"/>
          <p14:tracePt t="15982" x="1749425" y="1712913"/>
          <p14:tracePt t="15994" x="1749425" y="1655763"/>
          <p14:tracePt t="16005" x="1749425" y="1617663"/>
          <p14:tracePt t="16010" x="1758950" y="1560513"/>
          <p14:tracePt t="16018" x="1768475" y="1476375"/>
          <p14:tracePt t="16026" x="1787525" y="1400175"/>
          <p14:tracePt t="16034" x="1787525" y="1343025"/>
          <p14:tracePt t="16042" x="1787525" y="1304925"/>
          <p14:tracePt t="16050" x="1797050" y="1276350"/>
          <p14:tracePt t="16057" x="1797050" y="1249363"/>
          <p14:tracePt t="16066" x="1797050" y="1192213"/>
          <p14:tracePt t="16073" x="1797050" y="1163638"/>
          <p14:tracePt t="16082" x="1797050" y="1106488"/>
          <p14:tracePt t="16089" x="1797050" y="1058863"/>
          <p14:tracePt t="16098" x="1797050" y="1022350"/>
          <p14:tracePt t="16105" x="1778000" y="955675"/>
          <p14:tracePt t="16114" x="1758950" y="917575"/>
          <p14:tracePt t="16118" x="1730375" y="869950"/>
          <p14:tracePt t="16130" x="1711325" y="841375"/>
          <p14:tracePt t="16138" x="1693863" y="812800"/>
          <p14:tracePt t="16146" x="1684338" y="803275"/>
          <p14:tracePt t="16154" x="1674813" y="795338"/>
          <p14:tracePt t="16202" x="1665288" y="795338"/>
          <p14:tracePt t="16210" x="1646238" y="795338"/>
          <p14:tracePt t="16226" x="1627188" y="803275"/>
          <p14:tracePt t="16233" x="1589088" y="822325"/>
          <p14:tracePt t="16241" x="1560513" y="831850"/>
          <p14:tracePt t="16252" x="1531938" y="860425"/>
          <p14:tracePt t="16263" x="1474788" y="898525"/>
          <p14:tracePt t="16276" x="1457325" y="917575"/>
          <p14:tracePt t="16282" x="1428750" y="955675"/>
          <p14:tracePt t="16290" x="1390650" y="984250"/>
          <p14:tracePt t="16298" x="1343025" y="1039813"/>
          <p14:tracePt t="16306" x="1333500" y="1039813"/>
          <p14:tracePt t="16314" x="1304925" y="1058863"/>
          <p14:tracePt t="16322" x="1295400" y="1077913"/>
          <p14:tracePt t="16326" x="1276350" y="1106488"/>
          <p14:tracePt t="16338" x="1266825" y="1106488"/>
          <p14:tracePt t="16341" x="1266825" y="1135063"/>
          <p14:tracePt t="16350" x="1266825" y="1154113"/>
          <p14:tracePt t="16357" x="1257300" y="1163638"/>
          <p14:tracePt t="16366" x="1257300" y="1192213"/>
          <p14:tracePt t="16374" x="1247775" y="1211263"/>
          <p14:tracePt t="16382" x="1230313" y="1230313"/>
          <p14:tracePt t="16390" x="1220788" y="1249363"/>
          <p14:tracePt t="16398" x="1211263" y="1266825"/>
          <p14:tracePt t="16407" x="1201738" y="1285875"/>
          <p14:tracePt t="16416" x="1182688" y="1304925"/>
          <p14:tracePt t="16427" x="1182688" y="1323975"/>
          <p14:tracePt t="16431" x="1173163" y="1333500"/>
          <p14:tracePt t="16445" x="1163638" y="1362075"/>
          <p14:tracePt t="16448" x="1163638" y="1381125"/>
          <p14:tracePt t="16451" x="1163638" y="1409700"/>
          <p14:tracePt t="16462" x="1163638" y="1438275"/>
          <p14:tracePt t="16474" x="1163638" y="1476375"/>
          <p14:tracePt t="16478" x="1163638" y="1503363"/>
          <p14:tracePt t="16488" x="1173163" y="1531938"/>
          <p14:tracePt t="16494" x="1192213" y="1570038"/>
          <p14:tracePt t="16498" x="1230313" y="1598613"/>
          <p14:tracePt t="16514" x="1247775" y="1617663"/>
          <p14:tracePt t="16522" x="1276350" y="1655763"/>
          <p14:tracePt t="16530" x="1314450" y="1684338"/>
          <p14:tracePt t="16538" x="1362075" y="1720850"/>
          <p14:tracePt t="16546" x="1409700" y="1758950"/>
          <p14:tracePt t="16554" x="1438275" y="1778000"/>
          <p14:tracePt t="16562" x="1474788" y="1797050"/>
          <p14:tracePt t="16571" x="1503363" y="1825625"/>
          <p14:tracePt t="16578" x="1550988" y="1844675"/>
          <p14:tracePt t="16588" x="1560513" y="1854200"/>
          <p14:tracePt t="16633" x="1570038" y="1854200"/>
          <p14:tracePt t="16642" x="1598613" y="1835150"/>
          <p14:tracePt t="16650" x="1608138" y="1816100"/>
          <p14:tracePt t="16657" x="1627188" y="1778000"/>
          <p14:tracePt t="16666" x="1665288" y="1739900"/>
          <p14:tracePt t="16673" x="1693863" y="1703388"/>
          <p14:tracePt t="16682" x="1711325" y="1684338"/>
          <p14:tracePt t="16689" x="1720850" y="1674813"/>
          <p14:tracePt t="16697" x="1730375" y="1665288"/>
          <p14:tracePt t="16706" x="1739900" y="1655763"/>
          <p14:tracePt t="16714" x="1749425" y="1655763"/>
          <p14:tracePt t="16721" x="1749425" y="1646238"/>
          <p14:tracePt t="16726" x="1749425" y="1636713"/>
          <p14:tracePt t="16734" x="1749425" y="1627188"/>
          <p14:tracePt t="16742" x="1749425" y="1608138"/>
          <p14:tracePt t="16750" x="1749425" y="1579563"/>
          <p14:tracePt t="16757" x="1749425" y="1531938"/>
          <p14:tracePt t="16766" x="1749425" y="1503363"/>
          <p14:tracePt t="16773" x="1749425" y="1476375"/>
          <p14:tracePt t="16782" x="1749425" y="1419225"/>
          <p14:tracePt t="16789" x="1749425" y="1362075"/>
          <p14:tracePt t="16798" x="1749425" y="1304925"/>
          <p14:tracePt t="16805" x="1749425" y="1239838"/>
          <p14:tracePt t="16814" x="1730375" y="1163638"/>
          <p14:tracePt t="16822" x="1701800" y="1096963"/>
          <p14:tracePt t="16830" x="1684338" y="1049338"/>
          <p14:tracePt t="16834" x="1646238" y="1022350"/>
          <p14:tracePt t="16850" x="1608138" y="965200"/>
          <p14:tracePt t="16857" x="1598613" y="965200"/>
          <p14:tracePt t="16866" x="1570038" y="946150"/>
          <p14:tracePt t="16873" x="1550988" y="917575"/>
          <p14:tracePt t="16882" x="1531938" y="908050"/>
          <p14:tracePt t="16889" x="1512888" y="908050"/>
          <p14:tracePt t="16898" x="1493838" y="898525"/>
          <p14:tracePt t="16906" x="1474788" y="898525"/>
          <p14:tracePt t="16922" x="1457325" y="898525"/>
          <p14:tracePt t="16930" x="1428750" y="898525"/>
          <p14:tracePt t="16937" x="1419225" y="898525"/>
          <p14:tracePt t="16946" x="1390650" y="898525"/>
          <p14:tracePt t="16954" x="1343025" y="898525"/>
          <p14:tracePt t="16962" x="1304925" y="898525"/>
          <p14:tracePt t="16971" x="1276350" y="898525"/>
          <p14:tracePt t="16978" x="1239838" y="898525"/>
          <p14:tracePt t="16982" x="1220788" y="917575"/>
          <p14:tracePt t="16994" x="1211263" y="917575"/>
          <p14:tracePt t="17005" x="1182688" y="936625"/>
          <p14:tracePt t="17010" x="1163638" y="955675"/>
          <p14:tracePt t="17018" x="1144588" y="974725"/>
          <p14:tracePt t="17026" x="1135063" y="993775"/>
          <p14:tracePt t="17033" x="1125538" y="1012825"/>
          <p14:tracePt t="17041" x="1125538" y="1039813"/>
          <p14:tracePt t="17046" x="1116013" y="1077913"/>
          <p14:tracePt t="17055" x="1116013" y="1096963"/>
          <p14:tracePt t="17062" x="1116013" y="1106488"/>
          <p14:tracePt t="17071" x="1116013" y="1144588"/>
          <p14:tracePt t="17078" x="1116013" y="1173163"/>
          <p14:tracePt t="17088" x="1116013" y="1211263"/>
          <p14:tracePt t="17093" x="1144588" y="1257300"/>
          <p14:tracePt t="17105" x="1163638" y="1295400"/>
          <p14:tracePt t="17110" x="1192213" y="1323975"/>
          <p14:tracePt t="17118" x="1285875" y="1400175"/>
          <p14:tracePt t="17126" x="1333500" y="1438275"/>
          <p14:tracePt t="17134" x="1362075" y="1457325"/>
          <p14:tracePt t="17141" x="1371600" y="1466850"/>
          <p14:tracePt t="17210" x="1371600" y="1457325"/>
          <p14:tracePt t="17798" x="1371600" y="1466850"/>
          <p14:tracePt t="17810" x="1371600" y="1503363"/>
          <p14:tracePt t="17818" x="1371600" y="1550988"/>
          <p14:tracePt t="17824" x="1371600" y="1589088"/>
          <p14:tracePt t="17830" x="1362075" y="1636713"/>
          <p14:tracePt t="17842" x="1343025" y="1703388"/>
          <p14:tracePt t="17856" x="1343025" y="1730375"/>
          <p14:tracePt t="17861" x="1343025" y="1768475"/>
          <p14:tracePt t="17866" x="1333500" y="1816100"/>
          <p14:tracePt t="17873" x="1333500" y="1854200"/>
          <p14:tracePt t="17878" x="1323975" y="1901825"/>
          <p14:tracePt t="17882" x="1323975" y="1920875"/>
          <p14:tracePt t="17889" x="1323975" y="1947863"/>
          <p14:tracePt t="17897" x="1314450" y="1976438"/>
          <p14:tracePt t="17906" x="1314450" y="2014538"/>
          <p14:tracePt t="17914" x="1314450" y="2043113"/>
          <p14:tracePt t="17922" x="1304925" y="2071688"/>
          <p14:tracePt t="17930" x="1304925" y="2090738"/>
          <p14:tracePt t="17934" x="1304925" y="2119313"/>
          <p14:tracePt t="17938" x="1304925" y="2138363"/>
          <p14:tracePt t="17950" x="1295400" y="2157413"/>
          <p14:tracePt t="17957" x="1285875" y="2203450"/>
          <p14:tracePt t="17966" x="1285875" y="2222500"/>
          <p14:tracePt t="17977" x="1276350" y="2241550"/>
          <p14:tracePt t="17988" x="1276350" y="2270125"/>
          <p14:tracePt t="17994" x="1276350" y="2279650"/>
          <p14:tracePt t="18005" x="1276350" y="2298700"/>
          <p14:tracePt t="18018" x="1276350" y="2317750"/>
          <p14:tracePt t="18026" x="1266825" y="2327275"/>
          <p14:tracePt t="18034" x="1257300" y="2336800"/>
          <p14:tracePt t="18041" x="1247775" y="2346325"/>
          <p14:tracePt t="18050" x="1247775" y="2355850"/>
          <p14:tracePt t="18057" x="1247775" y="2365375"/>
          <p14:tracePt t="18066" x="1247775" y="2384425"/>
          <p14:tracePt t="18074" x="1247775" y="2430463"/>
          <p14:tracePt t="18082" x="1247775" y="2459038"/>
          <p14:tracePt t="18090" x="1247775" y="2516188"/>
          <p14:tracePt t="18098" x="1247775" y="2573338"/>
          <p14:tracePt t="18105" x="1239838" y="2620963"/>
          <p14:tracePt t="18114" x="1239838" y="2676525"/>
          <p14:tracePt t="18122" x="1239838" y="2695575"/>
          <p14:tracePt t="18126" x="1230313" y="2743200"/>
          <p14:tracePt t="18394" x="1230313" y="2752725"/>
          <p14:tracePt t="18410" x="1230313" y="2762250"/>
          <p14:tracePt t="18414" x="1230313" y="2771775"/>
          <p14:tracePt t="18418" x="1230313" y="2781300"/>
          <p14:tracePt t="18426" x="1230313" y="2790825"/>
          <p14:tracePt t="18434" x="1230313" y="2800350"/>
          <p14:tracePt t="18441" x="1230313" y="2809875"/>
          <p14:tracePt t="18450" x="1230313" y="2828925"/>
          <p14:tracePt t="18455" x="1230313" y="2838450"/>
          <p14:tracePt t="18457" x="1230313" y="2865438"/>
          <p14:tracePt t="18466" x="1230313" y="2884488"/>
          <p14:tracePt t="18473" x="1230313" y="2894013"/>
          <p14:tracePt t="18482" x="1230313" y="2922588"/>
          <p14:tracePt t="18498" x="1230313" y="2941638"/>
          <p14:tracePt t="18510" x="1230313" y="2951163"/>
          <p14:tracePt t="18577" x="1239838" y="2960688"/>
          <p14:tracePt t="18586" x="1239838" y="2970213"/>
          <p14:tracePt t="18602" x="1239838" y="2979738"/>
          <p14:tracePt t="18609" x="1247775" y="2998788"/>
          <p14:tracePt t="18618" x="1247775" y="3027363"/>
          <p14:tracePt t="18626" x="1247775" y="3036888"/>
          <p14:tracePt t="18633" x="1247775" y="3055938"/>
          <p14:tracePt t="18642" x="1247775" y="3084513"/>
          <p14:tracePt t="18650" x="1247775" y="3092450"/>
          <p14:tracePt t="18657" x="1247775" y="3111500"/>
          <p14:tracePt t="18666" x="1247775" y="3121025"/>
          <p14:tracePt t="18673" x="1247775" y="3130550"/>
          <p14:tracePt t="18682" x="1247775" y="3140075"/>
          <p14:tracePt t="18688" x="1247775" y="3159125"/>
          <p14:tracePt t="18705" x="1247775" y="3178175"/>
          <p14:tracePt t="18722" x="1247775" y="3187700"/>
          <p14:tracePt t="18730" x="1247775" y="3216275"/>
          <p14:tracePt t="18734" x="1247775" y="3225800"/>
          <p14:tracePt t="18742" x="1247775" y="3235325"/>
          <p14:tracePt t="18750" x="1247775" y="3244850"/>
          <p14:tracePt t="18757" x="1247775" y="3254375"/>
          <p14:tracePt t="18777" x="1247775" y="3263900"/>
          <p14:tracePt t="18818" x="1247775" y="3273425"/>
          <p14:tracePt t="18826" x="1247775" y="3292475"/>
          <p14:tracePt t="18850" x="1257300" y="3311525"/>
          <p14:tracePt t="19042" x="1257300" y="3328988"/>
          <p14:tracePt t="19054" x="1257300" y="3338513"/>
          <p14:tracePt t="19762" x="1276350" y="3348038"/>
          <p14:tracePt t="19777" x="1314450" y="3338513"/>
          <p14:tracePt t="19788" x="1352550" y="3311525"/>
          <p14:tracePt t="19794" x="1371600" y="3302000"/>
          <p14:tracePt t="19804" x="1390650" y="3302000"/>
          <p14:tracePt t="19846" x="1428750" y="3302000"/>
          <p14:tracePt t="19854" x="1457325" y="3338513"/>
          <p14:tracePt t="19857" x="1484313" y="3376613"/>
          <p14:tracePt t="19873" x="1531938" y="3424238"/>
          <p14:tracePt t="19882" x="1550988" y="3443288"/>
          <p14:tracePt t="19889" x="1579563" y="3471863"/>
          <p14:tracePt t="19897" x="1589088" y="3481388"/>
          <p14:tracePt t="19905" x="1608138" y="3509963"/>
          <p14:tracePt t="19913" x="1617663" y="3529013"/>
          <p14:tracePt t="19921" x="1636713" y="3565525"/>
          <p14:tracePt t="19929" x="1636713" y="3594100"/>
          <p14:tracePt t="19938" x="1655763" y="3613150"/>
          <p14:tracePt t="19946" x="1674813" y="3641725"/>
          <p14:tracePt t="19955" x="1684338" y="3660775"/>
          <p14:tracePt t="20026" x="1684338" y="3679825"/>
          <p14:tracePt t="20054" x="1684338" y="3689350"/>
          <p14:tracePt t="20062" x="1684338" y="3698875"/>
          <p14:tracePt t="20074" x="1684338" y="3708400"/>
          <p14:tracePt t="20210" x="1684338" y="3717925"/>
          <p14:tracePt t="20218" x="1674813" y="3717925"/>
          <p14:tracePt t="20226" x="1655763" y="3727450"/>
          <p14:tracePt t="20233" x="1589088" y="3746500"/>
          <p14:tracePt t="20242" x="1531938" y="3773488"/>
          <p14:tracePt t="20250" x="1466850" y="3802063"/>
          <p14:tracePt t="20258" x="1419225" y="3830638"/>
          <p14:tracePt t="20266" x="1352550" y="3878263"/>
          <p14:tracePt t="20273" x="1295400" y="3916363"/>
          <p14:tracePt t="20281" x="1276350" y="3944938"/>
          <p14:tracePt t="20289" x="1247775" y="3963988"/>
          <p14:tracePt t="20297" x="1230313" y="3983038"/>
          <p14:tracePt t="20336" x="1230313" y="3992563"/>
          <p14:tracePt t="20339" x="1239838" y="3992563"/>
          <p14:tracePt t="20355" x="1247775" y="3992563"/>
          <p14:tracePt t="20372" x="1257300" y="3992563"/>
          <p14:tracePt t="20394" x="1266825" y="3992563"/>
          <p14:tracePt t="20498" x="1276350" y="3992563"/>
          <p14:tracePt t="20505" x="1314450" y="3983038"/>
          <p14:tracePt t="20510" x="1333500" y="3983038"/>
          <p14:tracePt t="20522" x="1371600" y="3973513"/>
          <p14:tracePt t="20530" x="1390650" y="3973513"/>
          <p14:tracePt t="20538" x="1438275" y="3963988"/>
          <p14:tracePt t="20547" x="1484313" y="3954463"/>
          <p14:tracePt t="20554" x="1512888" y="3944938"/>
          <p14:tracePt t="20562" x="1522413" y="3944938"/>
          <p14:tracePt t="20571" x="1550988" y="3935413"/>
          <p14:tracePt t="20666" x="1570038" y="3906838"/>
          <p14:tracePt t="20674" x="1589088" y="3897313"/>
          <p14:tracePt t="20682" x="1608138" y="3887788"/>
          <p14:tracePt t="20689" x="1617663" y="3887788"/>
          <p14:tracePt t="20697" x="1646238" y="3878263"/>
          <p14:tracePt t="20702" x="1674813" y="3849688"/>
          <p14:tracePt t="20722" x="1701800" y="3840163"/>
          <p14:tracePt t="20730" x="1720850" y="3830638"/>
          <p14:tracePt t="20738" x="1730375" y="3821113"/>
          <p14:tracePt t="20746" x="1739900" y="3821113"/>
          <p14:tracePt t="20762" x="1749425" y="3811588"/>
          <p14:tracePt t="20772" x="1758950" y="3811588"/>
          <p14:tracePt t="20818" x="1758950" y="3802063"/>
          <p14:tracePt t="20830" x="1758950" y="3783013"/>
          <p14:tracePt t="20839" x="1758950" y="3765550"/>
          <p14:tracePt t="20845" x="1758950" y="3756025"/>
          <p14:tracePt t="20856" x="1758950" y="3736975"/>
          <p14:tracePt t="20872" x="1758950" y="3727450"/>
          <p14:tracePt t="20878" x="1758950" y="3717925"/>
          <p14:tracePt t="20887" x="1749425" y="3708400"/>
          <p14:tracePt t="20902" x="1749425" y="3698875"/>
          <p14:tracePt t="20910" x="1739900" y="3689350"/>
          <p14:tracePt t="20914" x="1730375" y="3670300"/>
          <p14:tracePt t="20926" x="1720850" y="3670300"/>
          <p14:tracePt t="20934" x="1711325" y="3651250"/>
          <p14:tracePt t="20942" x="1684338" y="3641725"/>
          <p14:tracePt t="20950" x="1627188" y="3613150"/>
          <p14:tracePt t="20957" x="1598613" y="3603625"/>
          <p14:tracePt t="20965" x="1560513" y="3584575"/>
          <p14:tracePt t="20973" x="1522413" y="3575050"/>
          <p14:tracePt t="20982" x="1493838" y="3546475"/>
          <p14:tracePt t="20988" x="1474788" y="3546475"/>
          <p14:tracePt t="20998" x="1457325" y="3538538"/>
          <p14:tracePt t="21082" x="1447800" y="3538538"/>
          <p14:tracePt t="21098" x="1419225" y="3538538"/>
          <p14:tracePt t="21107" x="1390650" y="3538538"/>
          <p14:tracePt t="21114" x="1352550" y="3538538"/>
          <p14:tracePt t="21122" x="1323975" y="3546475"/>
          <p14:tracePt t="21130" x="1276350" y="3565525"/>
          <p14:tracePt t="21138" x="1220788" y="3575050"/>
          <p14:tracePt t="21146" x="1201738" y="3575050"/>
          <p14:tracePt t="21155" x="1173163" y="3584575"/>
          <p14:tracePt t="21162" x="1135063" y="3594100"/>
          <p14:tracePt t="21171" x="1116013" y="3594100"/>
          <p14:tracePt t="21177" x="1106488" y="3594100"/>
          <p14:tracePt t="21242" x="1096963" y="3603625"/>
          <p14:tracePt t="21249" x="1087438" y="3603625"/>
          <p14:tracePt t="21266" x="1077913" y="3613150"/>
          <p14:tracePt t="21273" x="1058863" y="3622675"/>
          <p14:tracePt t="21282" x="1049338" y="3632200"/>
          <p14:tracePt t="21289" x="1039813" y="3632200"/>
          <p14:tracePt t="21298" x="1020763" y="3651250"/>
          <p14:tracePt t="21306" x="993775" y="3660775"/>
          <p14:tracePt t="21314" x="984250" y="3670300"/>
          <p14:tracePt t="21322" x="974725" y="3679825"/>
          <p14:tracePt t="21330" x="965200" y="3689350"/>
          <p14:tracePt t="21338" x="936625" y="3708400"/>
          <p14:tracePt t="21346" x="936625" y="3717925"/>
          <p14:tracePt t="21354" x="936625" y="3727450"/>
          <p14:tracePt t="21362" x="927100" y="3746500"/>
          <p14:tracePt t="21372" x="917575" y="3773488"/>
          <p14:tracePt t="21378" x="917575" y="3792538"/>
          <p14:tracePt t="21388" x="917575" y="3821113"/>
          <p14:tracePt t="21394" x="917575" y="3840163"/>
          <p14:tracePt t="21398" x="917575" y="3868738"/>
          <p14:tracePt t="21410" x="917575" y="3878263"/>
          <p14:tracePt t="21418" x="917575" y="3897313"/>
          <p14:tracePt t="21426" x="917575" y="3906838"/>
          <p14:tracePt t="21433" x="927100" y="3925888"/>
          <p14:tracePt t="21452" x="936625" y="3935413"/>
          <p14:tracePt t="21507" x="946150" y="3935413"/>
          <p14:tracePt t="21514" x="984250" y="3944938"/>
          <p14:tracePt t="21523" x="1030288" y="3944938"/>
          <p14:tracePt t="21530" x="1087438" y="3954463"/>
          <p14:tracePt t="21539" x="1144588" y="3963988"/>
          <p14:tracePt t="21546" x="1230313" y="3983038"/>
          <p14:tracePt t="21556" x="1257300" y="3983038"/>
          <p14:tracePt t="21562" x="1295400" y="3992563"/>
          <p14:tracePt t="21573" x="1362075" y="3992563"/>
          <p14:tracePt t="21577" x="1390650" y="4000500"/>
          <p14:tracePt t="21590" x="1400175" y="4010025"/>
          <p14:tracePt t="21674" x="1419225" y="4010025"/>
          <p14:tracePt t="21706" x="1428750" y="4010025"/>
          <p14:tracePt t="21716" x="1438275" y="4010025"/>
          <p14:tracePt t="21723" x="1457325" y="4010025"/>
          <p14:tracePt t="21730" x="1493838" y="4010025"/>
          <p14:tracePt t="21738" x="1531938" y="4010025"/>
          <p14:tracePt t="21746" x="1560513" y="4010025"/>
          <p14:tracePt t="21756" x="1589088" y="4010025"/>
          <p14:tracePt t="21762" x="1598613" y="4010025"/>
          <p14:tracePt t="21772" x="1617663" y="4010025"/>
          <p14:tracePt t="21778" x="1627188" y="4010025"/>
          <p14:tracePt t="21874" x="1646238" y="4010025"/>
          <p14:tracePt t="21882" x="1665288" y="4010025"/>
          <p14:tracePt t="21890" x="1693863" y="4010025"/>
          <p14:tracePt t="21898" x="1730375" y="4000500"/>
          <p14:tracePt t="21907" x="1739900" y="3992563"/>
          <p14:tracePt t="21914" x="1778000" y="3973513"/>
          <p14:tracePt t="21922" x="1806575" y="3935413"/>
          <p14:tracePt t="21926" x="1825625" y="3925888"/>
          <p14:tracePt t="21934" x="1844675" y="3916363"/>
          <p14:tracePt t="21942" x="1854200" y="3906838"/>
          <p14:tracePt t="21962" x="1863725" y="3897313"/>
          <p14:tracePt t="21991" x="1863725" y="3887788"/>
          <p14:tracePt t="22006" x="1863725" y="3868738"/>
          <p14:tracePt t="22054" x="1863725" y="3859213"/>
          <p14:tracePt t="22062" x="1854200" y="3849688"/>
          <p14:tracePt t="22078" x="1825625" y="3830638"/>
          <p14:tracePt t="22089" x="1749425" y="3792538"/>
          <p14:tracePt t="22094" x="1693863" y="3765550"/>
          <p14:tracePt t="22102" x="1646238" y="3746500"/>
          <p14:tracePt t="22110" x="1579563" y="3708400"/>
          <p14:tracePt t="22114" x="1541463" y="3679825"/>
          <p14:tracePt t="22125" x="1484313" y="3651250"/>
          <p14:tracePt t="22138" x="1457325" y="3641725"/>
          <p14:tracePt t="22142" x="1419225" y="3613150"/>
          <p14:tracePt t="22154" x="1409700" y="3613150"/>
          <p14:tracePt t="22162" x="1390650" y="3603625"/>
          <p14:tracePt t="22238" x="1371600" y="3613150"/>
          <p14:tracePt t="22249" x="1362075" y="3622675"/>
          <p14:tracePt t="22257" x="1343025" y="3632200"/>
          <p14:tracePt t="22273" x="1323975" y="3632200"/>
          <p14:tracePt t="22282" x="1314450" y="3632200"/>
          <p14:tracePt t="22290" x="1304925" y="3632200"/>
          <p14:tracePt t="22306" x="1295400" y="3632200"/>
          <p14:tracePt t="22346" x="1276350" y="3632200"/>
          <p14:tracePt t="22362" x="1257300" y="3641725"/>
          <p14:tracePt t="22370" x="1239838" y="3660775"/>
          <p14:tracePt t="22377" x="1230313" y="3670300"/>
          <p14:tracePt t="22390" x="1201738" y="3689350"/>
          <p14:tracePt t="22394" x="1182688" y="3708400"/>
          <p14:tracePt t="22402" x="1173163" y="3717925"/>
          <p14:tracePt t="22410" x="1154113" y="3746500"/>
          <p14:tracePt t="22426" x="1144588" y="3756025"/>
          <p14:tracePt t="22430" x="1144588" y="3765550"/>
          <p14:tracePt t="22441" x="1125538" y="3773488"/>
          <p14:tracePt t="22450" x="1125538" y="3792538"/>
          <p14:tracePt t="22457" x="1116013" y="3802063"/>
          <p14:tracePt t="22465" x="1116013" y="3821113"/>
          <p14:tracePt t="22473" x="1116013" y="3830638"/>
          <p14:tracePt t="22482" x="1106488" y="3849688"/>
          <p14:tracePt t="22490" x="1106488" y="3868738"/>
          <p14:tracePt t="22505" x="1106488" y="3878263"/>
          <p14:tracePt t="22523" x="1106488" y="3887788"/>
          <p14:tracePt t="22530" x="1106488" y="3897313"/>
          <p14:tracePt t="22929" x="1106488" y="3906838"/>
          <p14:tracePt t="22969" x="1125538" y="3925888"/>
          <p14:tracePt t="22982" x="1135063" y="3925888"/>
          <p14:tracePt t="22994" x="1154113" y="3935413"/>
          <p14:tracePt t="23004" x="1173163" y="3944938"/>
          <p14:tracePt t="23010" x="1192213" y="3954463"/>
          <p14:tracePt t="23018" x="1220788" y="3963988"/>
          <p14:tracePt t="23025" x="1257300" y="3983038"/>
          <p14:tracePt t="23033" x="1323975" y="4010025"/>
          <p14:tracePt t="23041" x="1390650" y="4038600"/>
          <p14:tracePt t="23045" x="1474788" y="4057650"/>
          <p14:tracePt t="23050" x="1541463" y="4086225"/>
          <p14:tracePt t="23062" x="1617663" y="4114800"/>
          <p14:tracePt t="23071" x="1665288" y="4143375"/>
          <p14:tracePt t="23073" x="1701800" y="4152900"/>
          <p14:tracePt t="23088" x="1720850" y="4162425"/>
          <p14:tracePt t="23106" x="1730375" y="4162425"/>
          <p14:tracePt t="23140" x="1749425" y="4152900"/>
          <p14:tracePt t="23151" x="1758950" y="4133850"/>
          <p14:tracePt t="23162" x="1787525" y="4086225"/>
          <p14:tracePt t="23172" x="1797050" y="4067175"/>
          <p14:tracePt t="23177" x="1806575" y="4048125"/>
          <p14:tracePt t="23190" x="1816100" y="4038600"/>
          <p14:tracePt t="23202" x="1825625" y="4019550"/>
          <p14:tracePt t="23209" x="1835150" y="4010025"/>
          <p14:tracePt t="23217" x="1844675" y="3992563"/>
          <p14:tracePt t="23225" x="1854200" y="3983038"/>
          <p14:tracePt t="23233" x="1863725" y="3983038"/>
          <p14:tracePt t="23249" x="1863725" y="3973513"/>
          <p14:tracePt t="23257" x="1873250" y="3954463"/>
          <p14:tracePt t="23273" x="1873250" y="3944938"/>
          <p14:tracePt t="23282" x="1882775" y="3925888"/>
          <p14:tracePt t="23289" x="1882775" y="3916363"/>
          <p14:tracePt t="23298" x="1882775" y="3897313"/>
          <p14:tracePt t="23314" x="1882775" y="3887788"/>
          <p14:tracePt t="23318" x="1882775" y="3878263"/>
          <p14:tracePt t="23339" x="1882775" y="3868738"/>
          <p14:tracePt t="23346" x="1882775" y="3859213"/>
          <p14:tracePt t="23355" x="1882775" y="3849688"/>
          <p14:tracePt t="23362" x="1873250" y="3840163"/>
          <p14:tracePt t="23372" x="1863725" y="3821113"/>
          <p14:tracePt t="23377" x="1835150" y="3783013"/>
          <p14:tracePt t="23381" x="1797050" y="3756025"/>
          <p14:tracePt t="23390" x="1749425" y="3717925"/>
          <p14:tracePt t="23397" x="1701800" y="3689350"/>
          <p14:tracePt t="23406" x="1655763" y="3651250"/>
          <p14:tracePt t="23413" x="1636713" y="3641725"/>
          <p14:tracePt t="23422" x="1570038" y="3622675"/>
          <p14:tracePt t="23429" x="1541463" y="3603625"/>
          <p14:tracePt t="23439" x="1512888" y="3584575"/>
          <p14:tracePt t="23445" x="1493838" y="3575050"/>
          <p14:tracePt t="23456" x="1484313" y="3575050"/>
          <p14:tracePt t="23554" x="1474788" y="3575050"/>
          <p14:tracePt t="23570" x="1466850" y="3575050"/>
          <p14:tracePt t="23578" x="1457325" y="3575050"/>
          <p14:tracePt t="23662" x="1447800" y="3575050"/>
          <p14:tracePt t="23669" x="1438275" y="3575050"/>
          <p14:tracePt t="23677" x="1419225" y="3575050"/>
          <p14:tracePt t="23688" x="1400175" y="3575050"/>
          <p14:tracePt t="23693" x="1371600" y="3575050"/>
          <p14:tracePt t="23701" x="1362075" y="3575050"/>
          <p14:tracePt t="23710" x="1352550" y="3575050"/>
          <p14:tracePt t="23718" x="1333500" y="3584575"/>
          <p14:tracePt t="23725" x="1323975" y="3584575"/>
          <p14:tracePt t="23734" x="1314450" y="3584575"/>
          <p14:tracePt t="23757" x="1295400" y="3594100"/>
          <p14:tracePt t="23765" x="1285875" y="3603625"/>
          <p14:tracePt t="23773" x="1276350" y="3613150"/>
          <p14:tracePt t="23782" x="1266825" y="3622675"/>
          <p14:tracePt t="23790" x="1257300" y="3632200"/>
          <p14:tracePt t="23798" x="1239838" y="3651250"/>
          <p14:tracePt t="23986" x="1239838" y="3670300"/>
          <p14:tracePt t="24001" x="1239838" y="3679825"/>
          <p14:tracePt t="24258" x="1239838" y="3689350"/>
          <p14:tracePt t="24261" x="1220788" y="3727450"/>
          <p14:tracePt t="24265" x="1220788" y="3746500"/>
          <p14:tracePt t="24271" x="1211263" y="3783013"/>
          <p14:tracePt t="24273" x="1201738" y="3821113"/>
          <p14:tracePt t="24282" x="1192213" y="3859213"/>
          <p14:tracePt t="24290" x="1192213" y="3887788"/>
          <p14:tracePt t="24293" x="1182688" y="3906838"/>
          <p14:tracePt t="24297" x="1182688" y="3935413"/>
          <p14:tracePt t="24306" x="1182688" y="3944938"/>
          <p14:tracePt t="24314" x="1173163" y="3963988"/>
          <p14:tracePt t="24330" x="1173163" y="3973513"/>
          <p14:tracePt t="24369" x="1173163" y="3983038"/>
          <p14:tracePt t="24386" x="1163638" y="4000500"/>
          <p14:tracePt t="24394" x="1163638" y="4010025"/>
          <p14:tracePt t="24404" x="1154113" y="4038600"/>
          <p14:tracePt t="24410" x="1154113" y="4067175"/>
          <p14:tracePt t="24418" x="1154113" y="4105275"/>
          <p14:tracePt t="24426" x="1154113" y="4133850"/>
          <p14:tracePt t="24434" x="1154113" y="4200525"/>
          <p14:tracePt t="24441" x="1144588" y="4246563"/>
          <p14:tracePt t="24450" x="1144588" y="4322763"/>
          <p14:tracePt t="24457" x="1144588" y="4351338"/>
          <p14:tracePt t="24466" x="1144588" y="4408488"/>
          <p14:tracePt t="24473" x="1144588" y="4473575"/>
          <p14:tracePt t="24482" x="1144588" y="4549775"/>
          <p14:tracePt t="24489" x="1144588" y="4645025"/>
          <p14:tracePt t="24498" x="1144588" y="4719638"/>
          <p14:tracePt t="24505" x="1144588" y="4814888"/>
          <p14:tracePt t="24514" x="1144588" y="4891088"/>
          <p14:tracePt t="24523" x="1144588" y="4946650"/>
          <p14:tracePt t="24530" x="1144588" y="5013325"/>
          <p14:tracePt t="24538" x="1144588" y="5041900"/>
          <p14:tracePt t="24546" x="1144588" y="5070475"/>
          <p14:tracePt t="24555" x="1144588" y="5127625"/>
          <p14:tracePt t="24557" x="1135063" y="5154613"/>
          <p14:tracePt t="24562" x="1135063" y="5230813"/>
          <p14:tracePt t="24573" x="1135063" y="5259388"/>
          <p14:tracePt t="24582" x="1135063" y="5297488"/>
          <p14:tracePt t="24590" x="1135063" y="5335588"/>
          <p14:tracePt t="24598" x="1135063" y="5354638"/>
          <p14:tracePt t="24606" x="1135063" y="5381625"/>
          <p14:tracePt t="24614" x="1135063" y="5400675"/>
          <p14:tracePt t="24623" x="1135063" y="5410200"/>
          <p14:tracePt t="24639" x="1135063" y="5419725"/>
          <p14:tracePt t="24645" x="1135063" y="5438775"/>
          <p14:tracePt t="24657" x="1135063" y="5457825"/>
          <p14:tracePt t="24666" x="1135063" y="5486400"/>
          <p14:tracePt t="24673" x="1135063" y="5514975"/>
          <p14:tracePt t="24682" x="1135063" y="5534025"/>
          <p14:tracePt t="24689" x="1135063" y="5572125"/>
          <p14:tracePt t="24697" x="1135063" y="5600700"/>
          <p14:tracePt t="24705" x="1135063" y="5627688"/>
          <p14:tracePt t="24716" x="1135063" y="5646738"/>
          <p14:tracePt t="24728" x="1135063" y="5675313"/>
          <p14:tracePt t="24730" x="1135063" y="5694363"/>
          <p14:tracePt t="24740" x="1135063" y="5713413"/>
          <p14:tracePt t="24746" x="1135063" y="5770563"/>
          <p14:tracePt t="24756" x="1135063" y="5827713"/>
          <p14:tracePt t="24758" x="1135063" y="5845175"/>
          <p14:tracePt t="24774" x="1135063" y="5902325"/>
          <p14:tracePt t="24778" x="1135063" y="5959475"/>
          <p14:tracePt t="24790" x="1135063" y="5978525"/>
          <p14:tracePt t="24794" x="1144588" y="5997575"/>
          <p14:tracePt t="24801" x="1144588" y="6007100"/>
          <p14:tracePt t="24822" x="1144588" y="6016625"/>
          <p14:tracePt t="24869" x="1144588" y="6026150"/>
          <p14:tracePt t="24886" x="1144588" y="6045200"/>
          <p14:tracePt t="24894" x="1144588" y="6072188"/>
          <p14:tracePt t="24901" x="1163638" y="6100763"/>
          <p14:tracePt t="24910" x="1173163" y="6129338"/>
          <p14:tracePt t="24918" x="1182688" y="6167438"/>
          <p14:tracePt t="24922" x="1182688" y="6176963"/>
          <p14:tracePt t="24934" x="1182688" y="6186488"/>
          <p14:tracePt t="24941" x="1182688" y="6196013"/>
          <p14:tracePt t="25057" x="1182688" y="6176963"/>
          <p14:tracePt t="25065" x="1182688" y="6138863"/>
          <p14:tracePt t="25073" x="1182688" y="6100763"/>
          <p14:tracePt t="25082" x="1182688" y="6054725"/>
          <p14:tracePt t="25089" x="1182688" y="6016625"/>
          <p14:tracePt t="25097" x="1192213" y="5988050"/>
          <p14:tracePt t="25106" x="1211263" y="5921375"/>
          <p14:tracePt t="25114" x="1230313" y="5827713"/>
          <p14:tracePt t="25122" x="1257300" y="5703888"/>
          <p14:tracePt t="25130" x="1285875" y="5572125"/>
          <p14:tracePt t="25138" x="1314450" y="5400675"/>
          <p14:tracePt t="25146" x="1333500" y="5192713"/>
          <p14:tracePt t="25155" x="1333500" y="5003800"/>
          <p14:tracePt t="25162" x="1333500" y="4833938"/>
          <p14:tracePt t="25166" x="1333500" y="4683125"/>
          <p14:tracePt t="25177" x="1333500" y="4587875"/>
          <p14:tracePt t="25188" x="1333500" y="4559300"/>
          <p14:tracePt t="25194" x="1333500" y="4530725"/>
          <p14:tracePt t="25201" x="1333500" y="4511675"/>
          <p14:tracePt t="25210" x="1333500" y="4483100"/>
          <p14:tracePt t="25218" x="1333500" y="4456113"/>
          <p14:tracePt t="25226" x="1333500" y="4418013"/>
          <p14:tracePt t="25234" x="1333500" y="4389438"/>
          <p14:tracePt t="25241" x="1333500" y="4360863"/>
          <p14:tracePt t="25250" x="1333500" y="4332288"/>
          <p14:tracePt t="25257" x="1333500" y="4294188"/>
          <p14:tracePt t="25265" x="1333500" y="4265613"/>
          <p14:tracePt t="25273" x="1333500" y="4237038"/>
          <p14:tracePt t="25281" x="1323975" y="4210050"/>
          <p14:tracePt t="25290" x="1323975" y="4200525"/>
          <p14:tracePt t="25294" x="1323975" y="4191000"/>
          <p14:tracePt t="25354" x="1323975" y="4181475"/>
          <p14:tracePt t="25377" x="1323975" y="4171950"/>
          <p14:tracePt t="25386" x="1323975" y="4162425"/>
          <p14:tracePt t="25394" x="1323975" y="4124325"/>
          <p14:tracePt t="25499" x="1323975" y="4114800"/>
          <p14:tracePt t="25542" x="1323975" y="4124325"/>
          <p14:tracePt t="25550" x="1323975" y="4143375"/>
          <p14:tracePt t="25558" x="1323975" y="4152900"/>
          <p14:tracePt t="25566" x="1323975" y="4162425"/>
          <p14:tracePt t="25574" x="1323975" y="4171950"/>
          <p14:tracePt t="25905" x="1333500" y="4171950"/>
          <p14:tracePt t="25922" x="1343025" y="4171950"/>
          <p14:tracePt t="25929" x="1362075" y="4171950"/>
          <p14:tracePt t="25938" x="1381125" y="4171950"/>
          <p14:tracePt t="25946" x="1390650" y="4171950"/>
          <p14:tracePt t="25950" x="1400175" y="4171950"/>
          <p14:tracePt t="26122" x="1409700" y="4171950"/>
          <p14:tracePt t="26138" x="1409700" y="4191000"/>
          <p14:tracePt t="26141" x="1409700" y="4200525"/>
          <p14:tracePt t="26150" x="1409700" y="4229100"/>
          <p14:tracePt t="26157" x="1409700" y="4256088"/>
          <p14:tracePt t="26165" x="1409700" y="4275138"/>
          <p14:tracePt t="26173" x="1409700" y="4313238"/>
          <p14:tracePt t="26182" x="1409700" y="4351338"/>
          <p14:tracePt t="26190" x="1409700" y="4408488"/>
          <p14:tracePt t="26198" x="1419225" y="4464050"/>
          <p14:tracePt t="26206" x="1438275" y="4530725"/>
          <p14:tracePt t="26210" x="1447800" y="4606925"/>
          <p14:tracePt t="26218" x="1457325" y="4635500"/>
          <p14:tracePt t="26226" x="1457325" y="4710113"/>
          <p14:tracePt t="26233" x="1457325" y="4748213"/>
          <p14:tracePt t="26242" x="1457325" y="4786313"/>
          <p14:tracePt t="26250" x="1466850" y="4805363"/>
          <p14:tracePt t="26257" x="1466850" y="4833938"/>
          <p14:tracePt t="26278" x="1466850" y="4843463"/>
          <p14:tracePt t="26314" x="1466850" y="4852988"/>
          <p14:tracePt t="26330" x="1466850" y="4862513"/>
          <p14:tracePt t="26339" x="1466850" y="4881563"/>
          <p14:tracePt t="26341" x="1466850" y="4910138"/>
          <p14:tracePt t="26356" x="1466850" y="4946650"/>
          <p14:tracePt t="26362" x="1466850" y="4965700"/>
          <p14:tracePt t="26373" x="1466850" y="4994275"/>
          <p14:tracePt t="26377" x="1466850" y="5013325"/>
          <p14:tracePt t="26389" x="1466850" y="5041900"/>
          <p14:tracePt t="26393" x="1466850" y="5060950"/>
          <p14:tracePt t="26409" x="1466850" y="5070475"/>
          <p14:tracePt t="26474" x="1457325" y="5080000"/>
          <p14:tracePt t="26690" x="1457325" y="5070475"/>
          <p14:tracePt t="26734" x="1466850" y="5070475"/>
          <p14:tracePt t="26742" x="1474788" y="5099050"/>
          <p14:tracePt t="26746" x="1474788" y="5154613"/>
          <p14:tracePt t="26762" x="1503363" y="5230813"/>
          <p14:tracePt t="26774" x="1503363" y="5268913"/>
          <p14:tracePt t="26778" x="1512888" y="5287963"/>
          <p14:tracePt t="26791" x="1522413" y="5345113"/>
          <p14:tracePt t="26793" x="1531938" y="5400675"/>
          <p14:tracePt t="26802" x="1531938" y="5448300"/>
          <p14:tracePt t="26810" x="1541463" y="5486400"/>
          <p14:tracePt t="26818" x="1560513" y="5524500"/>
          <p14:tracePt t="26825" x="1570038" y="5553075"/>
          <p14:tracePt t="26834" x="1570038" y="5562600"/>
          <p14:tracePt t="26850" x="1570038" y="5572125"/>
          <p14:tracePt t="26866" x="1570038" y="5581650"/>
          <p14:tracePt t="26878" x="1570038" y="5591175"/>
          <p14:tracePt t="26898" x="1570038" y="5608638"/>
          <p14:tracePt t="26906" x="1570038" y="5627688"/>
          <p14:tracePt t="26914" x="1570038" y="5656263"/>
          <p14:tracePt t="26923" x="1570038" y="5694363"/>
          <p14:tracePt t="26930" x="1550988" y="5751513"/>
          <p14:tracePt t="26939" x="1541463" y="5770563"/>
          <p14:tracePt t="26942" x="1541463" y="5789613"/>
          <p14:tracePt t="26956" x="1541463" y="5818188"/>
          <p14:tracePt t="26962" x="1522413" y="5835650"/>
          <p14:tracePt t="26972" x="1522413" y="5845175"/>
          <p14:tracePt t="26978" x="1512888" y="5854700"/>
          <p14:tracePt t="26990" x="1512888" y="5873750"/>
          <p14:tracePt t="26993" x="1503363" y="5902325"/>
          <p14:tracePt t="27001" x="1493838" y="5911850"/>
          <p14:tracePt t="27005" x="1484313" y="5930900"/>
          <p14:tracePt t="27013" x="1484313" y="5949950"/>
          <p14:tracePt t="27022" x="1474788" y="5969000"/>
          <p14:tracePt t="27029" x="1474788" y="5988050"/>
          <p14:tracePt t="27045" x="1466850" y="5997575"/>
          <p14:tracePt t="27094" x="1457325" y="6007100"/>
          <p14:tracePt t="27110" x="1457325" y="6016625"/>
          <p14:tracePt t="27118" x="1447800" y="6026150"/>
          <p14:tracePt t="27126" x="1438275" y="6035675"/>
          <p14:tracePt t="27130" x="1438275" y="6045200"/>
          <p14:tracePt t="27146" x="1438275" y="6054725"/>
          <p14:tracePt t="27157" x="1428750" y="6062663"/>
          <p14:tracePt t="27162" x="1428750" y="6072188"/>
          <p14:tracePt t="27178" x="1428750" y="6081713"/>
          <p14:tracePt t="27207" x="1419225" y="6091238"/>
          <p14:tracePt t="27902" x="1419225" y="6062663"/>
          <p14:tracePt t="27913" x="1428750" y="6016625"/>
          <p14:tracePt t="27923" x="1457325" y="5949950"/>
          <p14:tracePt t="27926" x="1503363" y="5873750"/>
          <p14:tracePt t="27930" x="1512888" y="5835650"/>
          <p14:tracePt t="27940" x="1522413" y="5799138"/>
          <p14:tracePt t="27946" x="1560513" y="5732463"/>
          <p14:tracePt t="27956" x="1579563" y="5694363"/>
          <p14:tracePt t="27962" x="1589088" y="5665788"/>
          <p14:tracePt t="27974" x="1617663" y="5618163"/>
          <p14:tracePt t="27978" x="1655763" y="5572125"/>
          <p14:tracePt t="27990" x="1758950" y="5448300"/>
          <p14:tracePt t="27998" x="1816100" y="5381625"/>
          <p14:tracePt t="28006" x="1854200" y="5297488"/>
          <p14:tracePt t="28014" x="1882775" y="5183188"/>
          <p14:tracePt t="28022" x="1901825" y="5070475"/>
          <p14:tracePt t="28030" x="1911350" y="4965700"/>
          <p14:tracePt t="28039" x="1911350" y="4872038"/>
          <p14:tracePt t="28041" x="1911350" y="4814888"/>
          <p14:tracePt t="28046" x="1911350" y="4738688"/>
          <p14:tracePt t="28057" x="1911350" y="4664075"/>
          <p14:tracePt t="28066" x="1911350" y="4606925"/>
          <p14:tracePt t="28073" x="1911350" y="4587875"/>
          <p14:tracePt t="28082" x="1911350" y="4568825"/>
          <p14:tracePt t="28089" x="1911350" y="4549775"/>
          <p14:tracePt t="28098" x="1911350" y="4530725"/>
          <p14:tracePt t="28228" x="1911350" y="4456113"/>
          <p14:tracePt t="28239" x="1911350" y="4398963"/>
          <p14:tracePt t="28250" x="1911350" y="4294188"/>
          <p14:tracePt t="28258" x="1911350" y="4237038"/>
          <p14:tracePt t="28266" x="1911350" y="4181475"/>
          <p14:tracePt t="28273" x="1911350" y="4152900"/>
          <p14:tracePt t="28282" x="1911350" y="4143375"/>
          <p14:tracePt t="28290" x="1911350" y="4124325"/>
          <p14:tracePt t="28474" x="1911350" y="4095750"/>
          <p14:tracePt t="28486" x="1911350" y="4067175"/>
          <p14:tracePt t="28490" x="1911350" y="4057650"/>
          <p14:tracePt t="28494" x="1911350" y="4038600"/>
          <p14:tracePt t="28502" x="1911350" y="4019550"/>
          <p14:tracePt t="28509" x="1911350" y="3992563"/>
          <p14:tracePt t="28518" x="1901825" y="3963988"/>
          <p14:tracePt t="28525" x="1892300" y="3944938"/>
          <p14:tracePt t="28534" x="1873250" y="3906838"/>
          <p14:tracePt t="28542" x="1863725" y="3887788"/>
          <p14:tracePt t="28546" x="1835150" y="3868738"/>
          <p14:tracePt t="28557" x="1835150" y="3859213"/>
          <p14:tracePt t="28573" x="1835150" y="3840163"/>
          <p14:tracePt t="28634" x="1835150" y="3830638"/>
          <p14:tracePt t="28644" x="1816100" y="3811588"/>
          <p14:tracePt t="28658" x="1806575" y="3792538"/>
          <p14:tracePt t="28666" x="1768475" y="3746500"/>
          <p14:tracePt t="28674" x="1749425" y="3727450"/>
          <p14:tracePt t="28682" x="1739900" y="3717925"/>
          <p14:tracePt t="28691" x="1720850" y="3689350"/>
          <p14:tracePt t="28777" x="1711325" y="3679825"/>
          <p14:tracePt t="28787" x="1701800" y="3679825"/>
          <p14:tracePt t="28793" x="1693863" y="3670300"/>
          <p14:tracePt t="28802" x="1674813" y="3660775"/>
          <p14:tracePt t="28810" x="1627188" y="3651250"/>
          <p14:tracePt t="28818" x="1598613" y="3641725"/>
          <p14:tracePt t="28826" x="1579563" y="3632200"/>
          <p14:tracePt t="28836" x="1560513" y="3622675"/>
          <p14:tracePt t="28846" x="1522413" y="3613150"/>
          <p14:tracePt t="28849" x="1512888" y="3603625"/>
          <p14:tracePt t="28857" x="1503363" y="3603625"/>
          <p14:tracePt t="28866" x="1484313" y="3594100"/>
          <p14:tracePt t="28873" x="1457325" y="3584575"/>
          <p14:tracePt t="28889" x="1438275" y="3575050"/>
          <p14:tracePt t="28894" x="1428750" y="3575050"/>
          <p14:tracePt t="28901" x="1419225" y="3575050"/>
          <p14:tracePt t="28917" x="1400175" y="3575050"/>
          <p14:tracePt t="28930" x="1390650" y="3575050"/>
          <p14:tracePt t="28946" x="1371600" y="3575050"/>
          <p14:tracePt t="28949" x="1362075" y="3575050"/>
          <p14:tracePt t="28955" x="1333500" y="3575050"/>
          <p14:tracePt t="28965" x="1304925" y="3584575"/>
          <p14:tracePt t="28974" x="1285875" y="3584575"/>
          <p14:tracePt t="28981" x="1239838" y="3594100"/>
          <p14:tracePt t="28990" x="1211263" y="3603625"/>
          <p14:tracePt t="28997" x="1182688" y="3613150"/>
          <p14:tracePt t="29006" x="1144588" y="3613150"/>
          <p14:tracePt t="29013" x="1125538" y="3632200"/>
          <p14:tracePt t="29025" x="1106488" y="3641725"/>
          <p14:tracePt t="29033" x="1096963" y="3641725"/>
          <p14:tracePt t="29090" x="1077913" y="3660775"/>
          <p14:tracePt t="29097" x="1068388" y="3670300"/>
          <p14:tracePt t="29102" x="1058863" y="3689350"/>
          <p14:tracePt t="29114" x="1039813" y="3708400"/>
          <p14:tracePt t="29124" x="1030288" y="3727450"/>
          <p14:tracePt t="29130" x="1020763" y="3746500"/>
          <p14:tracePt t="29139" x="1012825" y="3783013"/>
          <p14:tracePt t="29146" x="993775" y="3811588"/>
          <p14:tracePt t="29156" x="984250" y="3840163"/>
          <p14:tracePt t="29161" x="984250" y="3868738"/>
          <p14:tracePt t="29173" x="984250" y="3925888"/>
          <p14:tracePt t="29177" x="984250" y="3973513"/>
          <p14:tracePt t="29190" x="984250" y="4038600"/>
          <p14:tracePt t="29193" x="984250" y="4124325"/>
          <p14:tracePt t="29202" x="984250" y="4181475"/>
          <p14:tracePt t="29210" x="984250" y="4237038"/>
          <p14:tracePt t="29218" x="984250" y="4265613"/>
          <p14:tracePt t="29226" x="984250" y="4294188"/>
          <p14:tracePt t="29230" x="984250" y="4313238"/>
          <p14:tracePt t="29302" x="984250" y="4322763"/>
          <p14:tracePt t="29310" x="984250" y="4332288"/>
          <p14:tracePt t="29318" x="993775" y="4341813"/>
          <p14:tracePt t="29326" x="1020763" y="4379913"/>
          <p14:tracePt t="29334" x="1039813" y="4398963"/>
          <p14:tracePt t="29341" x="1049338" y="4408488"/>
          <p14:tracePt t="29350" x="1068388" y="4418013"/>
          <p14:tracePt t="29362" x="1116013" y="4437063"/>
          <p14:tracePt t="29373" x="1144588" y="4456113"/>
          <p14:tracePt t="29378" x="1182688" y="4473575"/>
          <p14:tracePt t="29392" x="1211263" y="4483100"/>
          <p14:tracePt t="29393" x="1285875" y="4511675"/>
          <p14:tracePt t="29402" x="1304925" y="4511675"/>
          <p14:tracePt t="29410" x="1333500" y="4521200"/>
          <p14:tracePt t="29418" x="1362075" y="4521200"/>
          <p14:tracePt t="29425" x="1390650" y="4521200"/>
          <p14:tracePt t="29433" x="1409700" y="4521200"/>
          <p14:tracePt t="29441" x="1419225" y="4521200"/>
          <p14:tracePt t="29450" x="1438275" y="4521200"/>
          <p14:tracePt t="29457" x="1447800" y="4521200"/>
          <p14:tracePt t="29462" x="1457325" y="4511675"/>
          <p14:tracePt t="29474" x="1466850" y="4502150"/>
          <p14:tracePt t="29482" x="1466850" y="4492625"/>
          <p14:tracePt t="29490" x="1474788" y="4483100"/>
          <p14:tracePt t="29498" x="1474788" y="4473575"/>
          <p14:tracePt t="29507" x="1503363" y="4456113"/>
          <p14:tracePt t="29514" x="1541463" y="4437063"/>
          <p14:tracePt t="29522" x="1579563" y="4418013"/>
          <p14:tracePt t="29530" x="1598613" y="4408488"/>
          <p14:tracePt t="29539" x="1665288" y="4370388"/>
          <p14:tracePt t="29546" x="1693863" y="4351338"/>
          <p14:tracePt t="29556" x="1730375" y="4322763"/>
          <p14:tracePt t="29561" x="1758950" y="4294188"/>
          <p14:tracePt t="29573" x="1768475" y="4284663"/>
          <p14:tracePt t="29577" x="1787525" y="4265613"/>
          <p14:tracePt t="29589" x="1797050" y="4246563"/>
          <p14:tracePt t="29593" x="1797050" y="4229100"/>
          <p14:tracePt t="29602" x="1797050" y="4219575"/>
          <p14:tracePt t="29610" x="1797050" y="4200525"/>
          <p14:tracePt t="29618" x="1797050" y="4181475"/>
          <p14:tracePt t="29625" x="1797050" y="4171950"/>
          <p14:tracePt t="29634" x="1797050" y="4143375"/>
          <p14:tracePt t="29641" x="1797050" y="4124325"/>
          <p14:tracePt t="29650" x="1797050" y="4105275"/>
          <p14:tracePt t="29656" x="1797050" y="4086225"/>
          <p14:tracePt t="29672" x="1797050" y="4067175"/>
          <p14:tracePt t="29689" x="1797050" y="4029075"/>
          <p14:tracePt t="29693" x="1797050" y="4010025"/>
          <p14:tracePt t="29698" x="1797050" y="3963988"/>
          <p14:tracePt t="29705" x="1787525" y="3935413"/>
          <p14:tracePt t="29714" x="1778000" y="3906838"/>
          <p14:tracePt t="29843" x="1778000" y="3916363"/>
          <p14:tracePt t="29858" x="1778000" y="3935413"/>
          <p14:tracePt t="29866" x="1778000" y="3963988"/>
          <p14:tracePt t="29874" x="1778000" y="3983038"/>
          <p14:tracePt t="29882" x="1778000" y="3992563"/>
          <p14:tracePt t="29890" x="1778000" y="4010025"/>
          <p14:tracePt t="29962" x="1778000" y="4019550"/>
          <p14:tracePt t="29973" x="1778000" y="4038600"/>
          <p14:tracePt t="29981" x="1778000" y="4048125"/>
          <p14:tracePt t="29990" x="1778000" y="4057650"/>
          <p14:tracePt t="29998" x="1768475" y="4105275"/>
          <p14:tracePt t="30006" x="1768475" y="4143375"/>
          <p14:tracePt t="30014" x="1758950" y="4210050"/>
          <p14:tracePt t="30024" x="1758950" y="4237038"/>
          <p14:tracePt t="30030" x="1749425" y="4313238"/>
          <p14:tracePt t="30041" x="1730375" y="4408488"/>
          <p14:tracePt t="30050" x="1720850" y="4483100"/>
          <p14:tracePt t="30058" x="1617663" y="4673600"/>
          <p14:tracePt t="30074" x="1579563" y="4757738"/>
          <p14:tracePt t="30078" x="1570038" y="4786313"/>
          <p14:tracePt t="30089" x="1550988" y="4805363"/>
          <p14:tracePt t="30362" x="1550988" y="4852988"/>
          <p14:tracePt t="30369" x="1531938" y="4891088"/>
          <p14:tracePt t="30377" x="1522413" y="4937125"/>
          <p14:tracePt t="30389" x="1512888" y="4984750"/>
          <p14:tracePt t="30394" x="1503363" y="5060950"/>
          <p14:tracePt t="30402" x="1493838" y="5089525"/>
          <p14:tracePt t="30410" x="1493838" y="5127625"/>
          <p14:tracePt t="30418" x="1484313" y="5145088"/>
          <p14:tracePt t="30587" x="1484313" y="5164138"/>
          <p14:tracePt t="30598" x="1484313" y="5192713"/>
          <p14:tracePt t="30610" x="1484313" y="5202238"/>
          <p14:tracePt t="30618" x="1484313" y="5221288"/>
          <p14:tracePt t="30626" x="1474788" y="5249863"/>
          <p14:tracePt t="30629" x="1474788" y="5268913"/>
          <p14:tracePt t="30640" x="1457325" y="5307013"/>
          <p14:tracePt t="30646" x="1447800" y="5326063"/>
          <p14:tracePt t="30657" x="1447800" y="5354638"/>
          <p14:tracePt t="30666" x="1447800" y="5364163"/>
          <p14:tracePt t="30674" x="1447800" y="5381625"/>
          <p14:tracePt t="30690" x="1447800" y="5391150"/>
          <p14:tracePt t="30693" x="1447800" y="5400675"/>
          <p14:tracePt t="30746" x="1447800" y="5429250"/>
          <p14:tracePt t="30753" x="1447800" y="5448300"/>
          <p14:tracePt t="30770" x="1447800" y="5476875"/>
          <p14:tracePt t="30777" x="1447800" y="5505450"/>
          <p14:tracePt t="30782" x="1447800" y="5524500"/>
          <p14:tracePt t="30794" x="1457325" y="5562600"/>
          <p14:tracePt t="30818" x="1457325" y="5581650"/>
          <p14:tracePt t="30823" x="1457325" y="5608638"/>
          <p14:tracePt t="30826" x="1466850" y="5637213"/>
          <p14:tracePt t="30834" x="1466850" y="5665788"/>
          <p14:tracePt t="30842" x="1466850" y="5675313"/>
          <p14:tracePt t="30845" x="1466850" y="5703888"/>
          <p14:tracePt t="30850" x="1466850" y="5732463"/>
          <p14:tracePt t="30858" x="1466850" y="5751513"/>
          <p14:tracePt t="30873" x="1466850" y="5780088"/>
          <p14:tracePt t="30890" x="1466850" y="5799138"/>
          <p14:tracePt t="30898" x="1466850" y="5808663"/>
          <p14:tracePt t="30906" x="1466850" y="5827713"/>
          <p14:tracePt t="30923" x="1466850" y="5835650"/>
          <p14:tracePt t="30940" x="1466850" y="5845175"/>
          <p14:tracePt t="30969" x="1466850" y="5854700"/>
          <p14:tracePt t="30974" x="1466850" y="5864225"/>
          <p14:tracePt t="30977" x="1466850" y="5883275"/>
          <p14:tracePt t="30990" x="1466850" y="5902325"/>
          <p14:tracePt t="30993" x="1466850" y="5911850"/>
          <p14:tracePt t="31002" x="1466850" y="5940425"/>
          <p14:tracePt t="31010" x="1466850" y="5969000"/>
          <p14:tracePt t="31018" x="1466850" y="5997575"/>
          <p14:tracePt t="31025" x="1466850" y="6026150"/>
          <p14:tracePt t="31033" x="1466850" y="6035675"/>
          <p14:tracePt t="31040" x="1466850" y="6045200"/>
          <p14:tracePt t="31056" x="1466850" y="6054725"/>
          <p14:tracePt t="31202" x="1474788" y="6054725"/>
          <p14:tracePt t="31210" x="1484313" y="6054725"/>
          <p14:tracePt t="31234" x="1493838" y="6062663"/>
          <p14:tracePt t="31273" x="1512888" y="6062663"/>
          <p14:tracePt t="31289" x="1522413" y="6062663"/>
          <p14:tracePt t="31321" x="1522413" y="6072188"/>
          <p14:tracePt t="31330" x="1522413" y="6091238"/>
          <p14:tracePt t="31341" x="1522413" y="6110288"/>
          <p14:tracePt t="31357" x="1522413" y="6138863"/>
          <p14:tracePt t="31357" x="1522413" y="6157913"/>
          <p14:tracePt t="31365" x="1522413" y="6176963"/>
          <p14:tracePt t="31373" x="1522413" y="6186488"/>
          <p14:tracePt t="31439" x="1522413" y="6196013"/>
          <p14:tracePt t="31690" x="1541463" y="6215063"/>
          <p14:tracePt t="31726" x="1541463" y="6224588"/>
          <p14:tracePt t="32886" x="1541463" y="6196013"/>
          <p14:tracePt t="32894" x="1560513" y="6157913"/>
          <p14:tracePt t="32897" x="1579563" y="6081713"/>
          <p14:tracePt t="32907" x="1646238" y="5969000"/>
          <p14:tracePt t="32914" x="1701800" y="5864225"/>
          <p14:tracePt t="32918" x="1778000" y="5761038"/>
          <p14:tracePt t="32924" x="1825625" y="5694363"/>
          <p14:tracePt t="32926" x="1863725" y="5656263"/>
          <p14:tracePt t="32937" x="1873250" y="5646738"/>
          <p14:tracePt t="32948" x="1882775" y="5618163"/>
          <p14:tracePt t="32951" x="1882775" y="5553075"/>
          <p14:tracePt t="32959" x="1892300" y="5505450"/>
          <p14:tracePt t="32965" x="1892300" y="5429250"/>
          <p14:tracePt t="32973" x="1892300" y="5400675"/>
          <p14:tracePt t="32981" x="1892300" y="5345113"/>
          <p14:tracePt t="32990" x="1892300" y="5249863"/>
          <p14:tracePt t="32997" x="1892300" y="5137150"/>
          <p14:tracePt t="33006" x="1892300" y="4965700"/>
          <p14:tracePt t="33013" x="1892300" y="4795838"/>
          <p14:tracePt t="33023" x="1882775" y="4559300"/>
          <p14:tracePt t="33029" x="1882775" y="4370388"/>
          <p14:tracePt t="33040" x="1863725" y="4133850"/>
          <p14:tracePt t="33045" x="1844675" y="3859213"/>
          <p14:tracePt t="33056" x="1835150" y="3613150"/>
          <p14:tracePt t="33061" x="1816100" y="3424238"/>
          <p14:tracePt t="33065" x="1816100" y="3273425"/>
          <p14:tracePt t="33082" x="1816100" y="3159125"/>
          <p14:tracePt t="33089" x="1816100" y="3084513"/>
          <p14:tracePt t="33097" x="1816100" y="2998788"/>
          <p14:tracePt t="33106" x="1806575" y="2941638"/>
          <p14:tracePt t="33114" x="1806575" y="2865438"/>
          <p14:tracePt t="33118" x="1806575" y="2790825"/>
          <p14:tracePt t="33130" x="1787525" y="2686050"/>
          <p14:tracePt t="33139" x="1778000" y="2592388"/>
          <p14:tracePt t="33146" x="1778000" y="2478088"/>
          <p14:tracePt t="33155" x="1758950" y="2365375"/>
          <p14:tracePt t="33161" x="1758950" y="2232025"/>
          <p14:tracePt t="33173" x="1739900" y="2100263"/>
          <p14:tracePt t="33177" x="1730375" y="1976438"/>
          <p14:tracePt t="33190" x="1711325" y="1844675"/>
          <p14:tracePt t="33193" x="1711325" y="1712913"/>
          <p14:tracePt t="33202" x="1701800" y="1579563"/>
          <p14:tracePt t="33210" x="1684338" y="1447800"/>
          <p14:tracePt t="33218" x="1655763" y="1343025"/>
          <p14:tracePt t="33226" x="1646238" y="1266825"/>
          <p14:tracePt t="33234" x="1636713" y="1249363"/>
          <p14:tracePt t="33241" x="1636713" y="1239838"/>
          <p14:tracePt t="33245" x="1617663" y="1220788"/>
          <p14:tracePt t="33256" x="1608138" y="1201738"/>
          <p14:tracePt t="33305" x="1589088" y="1211263"/>
          <p14:tracePt t="33321" x="1579563" y="1239838"/>
          <p14:tracePt t="33330" x="1550988" y="1285875"/>
          <p14:tracePt t="33333" x="1541463" y="1314450"/>
          <p14:tracePt t="33346" x="1531938" y="1381125"/>
          <p14:tracePt t="33356" x="1503363" y="1438275"/>
          <p14:tracePt t="33362" x="1474788" y="1522413"/>
          <p14:tracePt t="33374" x="1438275" y="1646238"/>
          <p14:tracePt t="33377" x="1371600" y="1758950"/>
          <p14:tracePt t="33389" x="1323975" y="1920875"/>
          <p14:tracePt t="33393" x="1295400" y="2071688"/>
          <p14:tracePt t="33397" x="1266825" y="2241550"/>
          <p14:tracePt t="33402" x="1230313" y="2411413"/>
          <p14:tracePt t="33413" x="1201738" y="2611438"/>
          <p14:tracePt t="33425" x="1182688" y="2800350"/>
          <p14:tracePt t="33433" x="1173163" y="2998788"/>
          <p14:tracePt t="33441" x="1173163" y="3206750"/>
          <p14:tracePt t="33450" x="1173163" y="3414713"/>
          <p14:tracePt t="33457" x="1173163" y="3565525"/>
          <p14:tracePt t="33466" x="1173163" y="3679825"/>
          <p14:tracePt t="33474" x="1173163" y="3773488"/>
          <p14:tracePt t="33482" x="1173163" y="3802063"/>
          <p14:tracePt t="33489" x="1182688" y="3840163"/>
          <p14:tracePt t="33497" x="1201738" y="3878263"/>
          <p14:tracePt t="33507" x="1211263" y="3906838"/>
          <p14:tracePt t="33513" x="1247775" y="3963988"/>
          <p14:tracePt t="33523" x="1285875" y="3992563"/>
          <p14:tracePt t="33525" x="1343025" y="4086225"/>
          <p14:tracePt t="33540" x="1428750" y="4191000"/>
          <p14:tracePt t="33546" x="1550988" y="4313238"/>
          <p14:tracePt t="33556" x="1684338" y="4456113"/>
          <p14:tracePt t="33561" x="1787525" y="4578350"/>
          <p14:tracePt t="33573" x="1882775" y="4664075"/>
          <p14:tracePt t="33577" x="1928813" y="4738688"/>
          <p14:tracePt t="33590" x="1938338" y="4757738"/>
          <p14:tracePt t="33638" x="1938338" y="4738688"/>
          <p14:tracePt t="33654" x="1919288" y="4710113"/>
          <p14:tracePt t="33702" x="1911350" y="4700588"/>
          <p14:tracePt t="34473" x="1901825" y="4700588"/>
          <p14:tracePt t="34518" x="1892300" y="4691063"/>
          <p14:tracePt t="34561" x="1882775" y="4683125"/>
          <p14:tracePt t="34857" x="1911350" y="4683125"/>
          <p14:tracePt t="34865" x="1966913" y="4683125"/>
          <p14:tracePt t="34882" x="1985963" y="4683125"/>
          <p14:tracePt t="34889" x="2005013" y="4683125"/>
          <p14:tracePt t="34898" x="2033588" y="4654550"/>
          <p14:tracePt t="34901" x="2090738" y="4616450"/>
          <p14:tracePt t="34914" x="2174875" y="4559300"/>
          <p14:tracePt t="34923" x="2260600" y="4483100"/>
          <p14:tracePt t="34930" x="2346325" y="4408488"/>
          <p14:tracePt t="34939" x="2401888" y="4322763"/>
          <p14:tracePt t="34946" x="2420938" y="4294188"/>
          <p14:tracePt t="34956" x="2449513" y="4246563"/>
          <p14:tracePt t="34961" x="2468563" y="4181475"/>
          <p14:tracePt t="34965" x="2497138" y="4105275"/>
          <p14:tracePt t="34977" x="2497138" y="4076700"/>
          <p14:tracePt t="34985" x="2506663" y="4029075"/>
          <p14:tracePt t="34994" x="2506663" y="4010025"/>
          <p14:tracePt t="35002" x="2506663" y="3983038"/>
          <p14:tracePt t="35009" x="2506663" y="3954463"/>
          <p14:tracePt t="35018" x="2506663" y="3906838"/>
          <p14:tracePt t="35025" x="2506663" y="3868738"/>
          <p14:tracePt t="35033" x="2506663" y="3821113"/>
          <p14:tracePt t="35041" x="2506663" y="3792538"/>
          <p14:tracePt t="35050" x="2506663" y="3717925"/>
          <p14:tracePt t="35057" x="2506663" y="3603625"/>
          <p14:tracePt t="35066" x="2506663" y="3490913"/>
          <p14:tracePt t="35073" x="2506663" y="3376613"/>
          <p14:tracePt t="35081" x="2506663" y="3282950"/>
          <p14:tracePt t="35089" x="2506663" y="3168650"/>
          <p14:tracePt t="35093" x="2487613" y="3074988"/>
          <p14:tracePt t="35102" x="2478088" y="2989263"/>
          <p14:tracePt t="35109" x="2478088" y="2960688"/>
          <p14:tracePt t="35118" x="2478088" y="2932113"/>
          <p14:tracePt t="35125" x="2459038" y="2913063"/>
          <p14:tracePt t="35134" x="2449513" y="2894013"/>
          <p14:tracePt t="35141" x="2449513" y="2884488"/>
          <p14:tracePt t="35150" x="2449513" y="2874963"/>
          <p14:tracePt t="35290" x="2430463" y="2857500"/>
          <p14:tracePt t="35298" x="2420938" y="2847975"/>
          <p14:tracePt t="35313" x="2382838" y="2828925"/>
          <p14:tracePt t="35322" x="2336800" y="2819400"/>
          <p14:tracePt t="35330" x="2317750" y="2800350"/>
          <p14:tracePt t="35339" x="2298700" y="2800350"/>
          <p14:tracePt t="35405" x="2289175" y="2790825"/>
          <p14:tracePt t="35591" x="2279650" y="2781300"/>
          <p14:tracePt t="35610" x="2279650" y="2771775"/>
          <p14:tracePt t="35618" x="2260600" y="2752725"/>
          <p14:tracePt t="35623" x="2251075" y="2724150"/>
          <p14:tracePt t="35630" x="2251075" y="2686050"/>
          <p14:tracePt t="35642" x="2232025" y="2592388"/>
          <p14:tracePt t="35645" x="2222500" y="2563813"/>
          <p14:tracePt t="35650" x="2212975" y="2506663"/>
          <p14:tracePt t="35658" x="2203450" y="2459038"/>
          <p14:tracePt t="35665" x="2174875" y="2393950"/>
          <p14:tracePt t="35673" x="2165350" y="2336800"/>
          <p14:tracePt t="35681" x="2138363" y="2270125"/>
          <p14:tracePt t="35689" x="2128838" y="2222500"/>
          <p14:tracePt t="35698" x="2119313" y="2193925"/>
          <p14:tracePt t="35706" x="2109788" y="2138363"/>
          <p14:tracePt t="35710" x="2090738" y="2090738"/>
          <p14:tracePt t="35717" x="2081213" y="2052638"/>
          <p14:tracePt t="35725" x="2071688" y="2014538"/>
          <p14:tracePt t="35733" x="2062163" y="1995488"/>
          <p14:tracePt t="35741" x="2062163" y="1985963"/>
          <p14:tracePt t="35749" x="2052638" y="1957388"/>
          <p14:tracePt t="35769" x="2043113" y="1939925"/>
          <p14:tracePt t="35775" x="2033588" y="1939925"/>
          <p14:tracePt t="35798" x="2024063" y="1920875"/>
          <p14:tracePt t="35799" x="2024063" y="1911350"/>
          <p14:tracePt t="35810" x="2014538" y="1892300"/>
          <p14:tracePt t="35818" x="1976438" y="1863725"/>
          <p14:tracePt t="35826" x="1957388" y="1844675"/>
          <p14:tracePt t="35833" x="1911350" y="1816100"/>
          <p14:tracePt t="35841" x="1844675" y="1778000"/>
          <p14:tracePt t="35850" x="1825625" y="1778000"/>
          <p14:tracePt t="35857" x="1816100" y="1778000"/>
          <p14:tracePt t="35906" x="1806575" y="1778000"/>
          <p14:tracePt t="35922" x="1787525" y="1778000"/>
          <p14:tracePt t="35930" x="1778000" y="1778000"/>
          <p14:tracePt t="35940" x="1768475" y="1778000"/>
          <p14:tracePt t="35946" x="1758950" y="1778000"/>
          <p14:tracePt t="36246" x="1768475" y="1778000"/>
          <p14:tracePt t="36270" x="1797050" y="1768475"/>
          <p14:tracePt t="36277" x="1835150" y="1749425"/>
          <p14:tracePt t="36286" x="1873250" y="1739900"/>
          <p14:tracePt t="36294" x="1919288" y="1730375"/>
          <p14:tracePt t="36301" x="1985963" y="1712913"/>
          <p14:tracePt t="36323" x="2081213" y="1712913"/>
          <p14:tracePt t="36325" x="2193925" y="1703388"/>
          <p14:tracePt t="36340" x="2382838" y="1674813"/>
          <p14:tracePt t="36341" x="2487613" y="1674813"/>
          <p14:tracePt t="36350" x="2544763" y="1665288"/>
          <p14:tracePt t="36370" x="2573338" y="1655763"/>
          <p14:tracePt t="36374" x="2582863" y="1655763"/>
          <p14:tracePt t="36377" x="2592388" y="1655763"/>
          <p14:tracePt t="36522" x="2592388" y="1665288"/>
          <p14:tracePt t="36534" x="2592388" y="1720850"/>
          <p14:tracePt t="36540" x="2592388" y="1787525"/>
          <p14:tracePt t="36541" x="2563813" y="1873250"/>
          <p14:tracePt t="36545" x="2563813" y="1911350"/>
          <p14:tracePt t="36558" x="2563813" y="1995488"/>
          <p14:tracePt t="36561" x="2563813" y="2071688"/>
          <p14:tracePt t="36580" x="2563813" y="2193925"/>
          <p14:tracePt t="36586" x="2573338" y="2222500"/>
          <p14:tracePt t="36594" x="2573338" y="2232025"/>
          <p14:tracePt t="36618" x="2582863" y="2241550"/>
          <p14:tracePt t="36640" x="2592388" y="2241550"/>
          <p14:tracePt t="36646" x="2619375" y="2232025"/>
          <p14:tracePt t="36656" x="2638425" y="2212975"/>
          <p14:tracePt t="36661" x="2657475" y="2193925"/>
          <p14:tracePt t="36672" x="2724150" y="2157413"/>
          <p14:tracePt t="36677" x="2790825" y="2119313"/>
          <p14:tracePt t="36690" x="2865438" y="2071688"/>
          <p14:tracePt t="36693" x="2951163" y="2062163"/>
          <p14:tracePt t="36702" x="2979738" y="2062163"/>
          <p14:tracePt t="36709" x="3054350" y="2062163"/>
          <p14:tracePt t="36718" x="3168650" y="2043113"/>
          <p14:tracePt t="36730" x="3281363" y="2043113"/>
          <p14:tracePt t="36739" x="3414713" y="2043113"/>
          <p14:tracePt t="36746" x="3527425" y="2043113"/>
          <p14:tracePt t="36756" x="3622675" y="2043113"/>
          <p14:tracePt t="36762" x="3698875" y="2043113"/>
          <p14:tracePt t="36773" x="3717925" y="2043113"/>
          <p14:tracePt t="36777" x="3725863" y="2043113"/>
          <p14:tracePt t="36852" x="3735388" y="2033588"/>
          <p14:tracePt t="37193" x="3763963" y="2033588"/>
          <p14:tracePt t="37209" x="3802063" y="2033588"/>
          <p14:tracePt t="37214" x="3830638" y="2033588"/>
          <p14:tracePt t="37225" x="3840163" y="2033588"/>
          <p14:tracePt t="37281" x="3859213" y="2033588"/>
          <p14:tracePt t="37289" x="3878263" y="2033588"/>
          <p14:tracePt t="37298" x="3897313" y="2033588"/>
          <p14:tracePt t="37306" x="3916363" y="2024063"/>
          <p14:tracePt t="37310" x="3944938" y="2014538"/>
          <p14:tracePt t="37317" x="3971925" y="2014538"/>
          <p14:tracePt t="37325" x="4010025" y="2005013"/>
          <p14:tracePt t="37341" x="4029075" y="1985963"/>
          <p14:tracePt t="37341" x="4038600" y="1985963"/>
          <p14:tracePt t="37350" x="4048125" y="1976438"/>
          <p14:tracePt t="37358" x="4057650" y="1957388"/>
          <p14:tracePt t="37365" x="4086225" y="1947863"/>
          <p14:tracePt t="37390" x="4105275" y="1930400"/>
          <p14:tracePt t="37402" x="4124325" y="1920875"/>
          <p14:tracePt t="37409" x="4133850" y="1911350"/>
          <p14:tracePt t="37417" x="4133850" y="1901825"/>
          <p14:tracePt t="37425" x="4143375" y="1901825"/>
          <p14:tracePt t="37429" x="4152900" y="1892300"/>
          <p14:tracePt t="37440" x="4171950" y="1892300"/>
          <p14:tracePt t="37445" x="4179888" y="1882775"/>
          <p14:tracePt t="37457" x="4189413" y="1873250"/>
          <p14:tracePt t="37461" x="4208463" y="1854200"/>
          <p14:tracePt t="37482" x="4217988" y="1835150"/>
          <p14:tracePt t="37493" x="4227513" y="1816100"/>
          <p14:tracePt t="37494" x="4237038" y="1806575"/>
          <p14:tracePt t="37502" x="4246563" y="1778000"/>
          <p14:tracePt t="37509" x="4265613" y="1758950"/>
          <p14:tracePt t="37523" x="4275138" y="1749425"/>
          <p14:tracePt t="37530" x="4275138" y="1730375"/>
          <p14:tracePt t="37540" x="4284663" y="1712913"/>
          <p14:tracePt t="37585" x="4284663" y="1693863"/>
          <p14:tracePt t="37590" x="4284663" y="1684338"/>
          <p14:tracePt t="37978" x="4246563" y="1693863"/>
          <p14:tracePt t="37983" x="4208463" y="1703388"/>
          <p14:tracePt t="37992" x="4152900" y="1720850"/>
          <p14:tracePt t="37994" x="4114800" y="1720850"/>
          <p14:tracePt t="38002" x="4019550" y="1720850"/>
          <p14:tracePt t="38010" x="3906838" y="1720850"/>
          <p14:tracePt t="38018" x="3754438" y="1730375"/>
          <p14:tracePt t="38026" x="3565525" y="1749425"/>
          <p14:tracePt t="38034" x="3376613" y="1768475"/>
          <p14:tracePt t="38043" x="3206750" y="1797050"/>
          <p14:tracePt t="38045" x="3054350" y="1825625"/>
          <p14:tracePt t="38058" x="2932113" y="1854200"/>
          <p14:tracePt t="38061" x="2836863" y="1882775"/>
          <p14:tracePt t="38073" x="2752725" y="1901825"/>
          <p14:tracePt t="38089" x="2743200" y="1901825"/>
          <p14:tracePt t="38094" x="2724150" y="1901825"/>
          <p14:tracePt t="38106" x="2705100" y="1901825"/>
          <p14:tracePt t="38114" x="2686050" y="1901825"/>
          <p14:tracePt t="38123" x="2628900" y="1901825"/>
          <p14:tracePt t="38130" x="2600325" y="1901825"/>
          <p14:tracePt t="38139" x="2525713" y="1882775"/>
          <p14:tracePt t="38146" x="2392363" y="1873250"/>
          <p14:tracePt t="38149" x="2241550" y="1844675"/>
          <p14:tracePt t="38156" x="2052638" y="1825625"/>
          <p14:tracePt t="38165" x="1835150" y="1787525"/>
          <p14:tracePt t="38174" x="1665288" y="1778000"/>
          <p14:tracePt t="38181" x="1512888" y="1758950"/>
          <p14:tracePt t="38190" x="1381125" y="1749425"/>
          <p14:tracePt t="38197" x="1352550" y="1730375"/>
          <p14:tracePt t="38207" x="1343025" y="1730375"/>
          <p14:tracePt t="38290" x="1323975" y="1730375"/>
          <p14:tracePt t="38298" x="1276350" y="1720850"/>
          <p14:tracePt t="38314" x="1230313" y="1684338"/>
          <p14:tracePt t="38324" x="1163638" y="1665288"/>
          <p14:tracePt t="38330" x="1106488" y="1646238"/>
          <p14:tracePt t="38340" x="1068388" y="1636713"/>
          <p14:tracePt t="38346" x="1012825" y="1617663"/>
          <p14:tracePt t="38357" x="955675" y="1598613"/>
          <p14:tracePt t="38361" x="889000" y="1589088"/>
          <p14:tracePt t="38374" x="869950" y="1579563"/>
          <p14:tracePt t="38418" x="917575" y="1579563"/>
          <p14:tracePt t="38425" x="955675" y="1598613"/>
          <p14:tracePt t="38434" x="1012825" y="1636713"/>
          <p14:tracePt t="38441" x="1096963" y="1684338"/>
          <p14:tracePt t="38450" x="1182688" y="1720850"/>
          <p14:tracePt t="38457" x="1266825" y="1768475"/>
          <p14:tracePt t="38466" x="1352550" y="1806575"/>
          <p14:tracePt t="38473" x="1428750" y="1844675"/>
          <p14:tracePt t="38481" x="1466850" y="1863725"/>
          <p14:tracePt t="38490" x="1474788" y="1863725"/>
          <p14:tracePt t="39070" x="1503363" y="1854200"/>
          <p14:tracePt t="39082" x="1531938" y="1835150"/>
          <p14:tracePt t="39090" x="1541463" y="1825625"/>
          <p14:tracePt t="39094" x="1589088" y="1816100"/>
          <p14:tracePt t="39108" x="1636713" y="1806575"/>
          <p14:tracePt t="39114" x="1655763" y="1797050"/>
          <p14:tracePt t="39123" x="1693863" y="1797050"/>
          <p14:tracePt t="39130" x="1730375" y="1787525"/>
          <p14:tracePt t="39140" x="1797050" y="1758950"/>
          <p14:tracePt t="39146" x="1835150" y="1758950"/>
          <p14:tracePt t="39156" x="1911350" y="1739900"/>
          <p14:tracePt t="39157" x="1947863" y="1739900"/>
          <p14:tracePt t="39166" x="2024063" y="1739900"/>
          <p14:tracePt t="39173" x="2138363" y="1739900"/>
          <p14:tracePt t="39181" x="2308225" y="1739900"/>
          <p14:tracePt t="39190" x="2497138" y="1739900"/>
          <p14:tracePt t="39198" x="2686050" y="1758950"/>
          <p14:tracePt t="39210" x="2874963" y="1778000"/>
          <p14:tracePt t="39218" x="3063875" y="1806575"/>
          <p14:tracePt t="39225" x="3197225" y="1825625"/>
          <p14:tracePt t="39234" x="3309938" y="1854200"/>
          <p14:tracePt t="39241" x="3328988" y="1863725"/>
          <p14:tracePt t="39466" x="3348038" y="1863725"/>
          <p14:tracePt t="39490" x="3357563" y="1863725"/>
          <p14:tracePt t="39495" x="3367088" y="1854200"/>
          <p14:tracePt t="39500" x="3376613" y="1844675"/>
          <p14:tracePt t="39514" x="3386138" y="1835150"/>
          <p14:tracePt t="39546" x="3395663" y="1825625"/>
          <p14:tracePt t="39557" x="3405188" y="1816100"/>
          <p14:tracePt t="39586" x="3414713" y="1797050"/>
          <p14:tracePt t="39594" x="3433763" y="1787525"/>
          <p14:tracePt t="39598" x="3498850" y="1739900"/>
          <p14:tracePt t="39606" x="3527425" y="1703388"/>
          <p14:tracePt t="39614" x="3584575" y="1655763"/>
          <p14:tracePt t="39618" x="3603625" y="1636713"/>
          <p14:tracePt t="39623" x="3622675" y="1608138"/>
          <p14:tracePt t="39630" x="3641725" y="1589088"/>
          <p14:tracePt t="39641" x="3651250" y="1579563"/>
          <p14:tracePt t="39786" x="3660775" y="1579563"/>
          <p14:tracePt t="39799" x="3660775" y="1598613"/>
          <p14:tracePt t="39822" x="3660775" y="1617663"/>
          <p14:tracePt t="39829" x="3660775" y="1627188"/>
          <p14:tracePt t="39833" x="3660775" y="1655763"/>
          <p14:tracePt t="39850" x="3660775" y="1665288"/>
          <p14:tracePt t="39979" x="3651250" y="1674813"/>
          <p14:tracePt t="40002" x="3641725" y="1674813"/>
          <p14:tracePt t="40009" x="3632200" y="1674813"/>
          <p14:tracePt t="40115" x="3622675" y="1674813"/>
          <p14:tracePt t="40234" x="3613150" y="1665288"/>
          <p14:tracePt t="40244" x="3613150" y="1655763"/>
          <p14:tracePt t="40410" x="3613150" y="1627188"/>
          <p14:tracePt t="40422" x="3603625" y="1608138"/>
          <p14:tracePt t="40794" x="3603625" y="1589088"/>
          <p14:tracePt t="40805" x="3603625" y="1570038"/>
          <p14:tracePt t="40809" x="3603625" y="1541463"/>
          <p14:tracePt t="40818" x="3603625" y="1512888"/>
          <p14:tracePt t="40825" x="3603625" y="1485900"/>
          <p14:tracePt t="40842" x="3603625" y="1466850"/>
          <p14:tracePt t="40857" x="3603625" y="1457325"/>
          <p14:tracePt t="40861" x="3603625" y="1438275"/>
          <p14:tracePt t="40873" x="3603625" y="1419225"/>
          <p14:tracePt t="40891" x="3603625" y="1409700"/>
          <p14:tracePt t="41082" x="3584575" y="1419225"/>
          <p14:tracePt t="41094" x="3575050" y="1447800"/>
          <p14:tracePt t="41101" x="3575050" y="1493838"/>
          <p14:tracePt t="41109" x="3575050" y="1531938"/>
          <p14:tracePt t="41118" x="3546475" y="1598613"/>
          <p14:tracePt t="41125" x="3546475" y="1636713"/>
          <p14:tracePt t="41133" x="3536950" y="1693863"/>
          <p14:tracePt t="41141" x="3536950" y="1730375"/>
          <p14:tracePt t="41150" x="3536950" y="1758950"/>
          <p14:tracePt t="41158" x="3536950" y="1768475"/>
          <p14:tracePt t="41166" x="3536950" y="1778000"/>
          <p14:tracePt t="41274" x="3536950" y="1758950"/>
          <p14:tracePt t="41290" x="3536950" y="1720850"/>
          <p14:tracePt t="41298" x="3536950" y="1684338"/>
          <p14:tracePt t="41306" x="3536950" y="1655763"/>
          <p14:tracePt t="41313" x="3536950" y="1636713"/>
          <p14:tracePt t="41323" x="3536950" y="1627188"/>
          <p14:tracePt t="41340" x="3536950" y="1608138"/>
          <p14:tracePt t="41349" x="3536950" y="1589088"/>
          <p14:tracePt t="41357" x="3536950" y="1579563"/>
          <p14:tracePt t="41365" x="3536950" y="1570038"/>
          <p14:tracePt t="41374" x="3536950" y="1560513"/>
          <p14:tracePt t="41391" x="3536950" y="1522413"/>
          <p14:tracePt t="41627" x="3546475" y="1522413"/>
          <p14:tracePt t="41642" x="3546475" y="1541463"/>
          <p14:tracePt t="41649" x="3556000" y="1589088"/>
          <p14:tracePt t="41657" x="3556000" y="1617663"/>
          <p14:tracePt t="41665" x="3556000" y="1646238"/>
          <p14:tracePt t="41673" x="3556000" y="1665288"/>
          <p14:tracePt t="41681" x="3565525" y="1712913"/>
          <p14:tracePt t="41691" x="3565525" y="1739900"/>
          <p14:tracePt t="41698" x="3565525" y="1768475"/>
          <p14:tracePt t="41707" x="3565525" y="1778000"/>
          <p14:tracePt t="41713" x="3565525" y="1787525"/>
          <p14:tracePt t="41826" x="3575050" y="1768475"/>
          <p14:tracePt t="41850" x="3575050" y="1739900"/>
          <p14:tracePt t="41862" x="3575050" y="1720850"/>
          <p14:tracePt t="41870" x="3575050" y="1684338"/>
          <p14:tracePt t="41878" x="3575050" y="1674813"/>
          <p14:tracePt t="41892" x="3584575" y="1646238"/>
          <p14:tracePt t="41897" x="3584575" y="1636713"/>
          <p14:tracePt t="41909" x="3584575" y="1627188"/>
          <p14:tracePt t="41914" x="3584575" y="1608138"/>
          <p14:tracePt t="41946" x="3584575" y="1598613"/>
          <p14:tracePt t="42055" x="3584575" y="1608138"/>
          <p14:tracePt t="42077" x="3584575" y="1665288"/>
          <p14:tracePt t="42086" x="3584575" y="1674813"/>
          <p14:tracePt t="42090" x="3584575" y="1720850"/>
          <p14:tracePt t="42098" x="3603625" y="1758950"/>
          <p14:tracePt t="42107" x="3613150" y="1778000"/>
          <p14:tracePt t="42247" x="3613150" y="1749425"/>
          <p14:tracePt t="42254" x="3613150" y="1730375"/>
          <p14:tracePt t="42261" x="3613150" y="1693863"/>
          <p14:tracePt t="42278" x="3613150" y="1665288"/>
          <p14:tracePt t="42293" x="3613150" y="1646238"/>
          <p14:tracePt t="42341" x="3622675" y="1646238"/>
          <p14:tracePt t="42365" x="3632200" y="1646238"/>
          <p14:tracePt t="42969" x="3651250" y="1636713"/>
          <p14:tracePt t="43260" x="3613150" y="1655763"/>
          <p14:tracePt t="43265" x="3556000" y="1693863"/>
          <p14:tracePt t="43273" x="3498850" y="1730375"/>
          <p14:tracePt t="43482" x="3490913" y="1739900"/>
          <p14:tracePt t="43602" x="3490913" y="1730375"/>
          <p14:tracePt t="43609" x="3498850" y="1720850"/>
          <p14:tracePt t="43618" x="3508375" y="1703388"/>
          <p14:tracePt t="43626" x="3527425" y="1674813"/>
          <p14:tracePt t="43634" x="3527425" y="1665288"/>
          <p14:tracePt t="43641" x="3536950" y="1636713"/>
          <p14:tracePt t="43645" x="3546475" y="1589088"/>
          <p14:tracePt t="43650" x="3556000" y="1560513"/>
          <p14:tracePt t="43674" x="3565525" y="1541463"/>
          <p14:tracePt t="43690" x="3565525" y="1522413"/>
          <p14:tracePt t="43698" x="3565525" y="1493838"/>
          <p14:tracePt t="43701" x="3565525" y="1485900"/>
          <p14:tracePt t="43770" x="3565525" y="1476375"/>
          <p14:tracePt t="43782" x="3575050" y="1447800"/>
          <p14:tracePt t="43791" x="3575050" y="1428750"/>
          <p14:tracePt t="43798" x="3575050" y="1409700"/>
          <p14:tracePt t="43809" x="3575050" y="1381125"/>
          <p14:tracePt t="43814" x="3575050" y="1352550"/>
          <p14:tracePt t="43818" x="3575050" y="1314450"/>
          <p14:tracePt t="43829" x="3575050" y="1295400"/>
          <p14:tracePt t="43841" x="3575050" y="1257300"/>
          <p14:tracePt t="43845" x="3575050" y="1249363"/>
          <p14:tracePt t="43861" x="3575050" y="1239838"/>
          <p14:tracePt t="44106" x="3575050" y="1249363"/>
          <p14:tracePt t="44117" x="3575050" y="1276350"/>
          <p14:tracePt t="44125" x="3575050" y="1295400"/>
          <p14:tracePt t="44133" x="3575050" y="1323975"/>
          <p14:tracePt t="44142" x="3565525" y="1343025"/>
          <p14:tracePt t="44149" x="3565525" y="1352550"/>
          <p14:tracePt t="44157" x="3556000" y="1390650"/>
          <p14:tracePt t="44157" x="3546475" y="1409700"/>
          <p14:tracePt t="44165" x="3546475" y="1438275"/>
          <p14:tracePt t="44175" x="3536950" y="1485900"/>
          <p14:tracePt t="44184" x="3536950" y="1512888"/>
          <p14:tracePt t="44193" x="3527425" y="1541463"/>
          <p14:tracePt t="44197" x="3517900" y="1560513"/>
          <p14:tracePt t="44206" x="3517900" y="1589088"/>
          <p14:tracePt t="44213" x="3517900" y="1608138"/>
          <p14:tracePt t="44225" x="3517900" y="1627188"/>
          <p14:tracePt t="44233" x="3517900" y="1655763"/>
          <p14:tracePt t="44241" x="3508375" y="1665288"/>
          <p14:tracePt t="44249" x="3508375" y="1674813"/>
          <p14:tracePt t="44258" x="3498850" y="1693863"/>
          <p14:tracePt t="44282" x="3490913" y="1703388"/>
          <p14:tracePt t="44314" x="3490913" y="1712913"/>
          <p14:tracePt t="44324" x="3490913" y="1720850"/>
          <p14:tracePt t="44342" x="3490913" y="1758950"/>
          <p14:tracePt t="44361" x="3490913" y="1768475"/>
          <p14:tracePt t="44374" x="3490913" y="1778000"/>
          <p14:tracePt t="44554" x="3490913" y="1787525"/>
          <p14:tracePt t="44593" x="3490913" y="1797050"/>
          <p14:tracePt t="44610" x="3490913" y="1806575"/>
          <p14:tracePt t="44629" x="3490913" y="1816100"/>
          <p14:tracePt t="44645" x="3490913" y="1835150"/>
          <p14:tracePt t="44661" x="3490913" y="1844675"/>
          <p14:tracePt t="44674" x="3490913" y="1854200"/>
          <p14:tracePt t="44677" x="3490913" y="1863725"/>
          <p14:tracePt t="44681" x="3498850" y="1863725"/>
          <p14:tracePt t="44873" x="3508375" y="1873250"/>
          <p14:tracePt t="47606" x="3508375" y="1882775"/>
          <p14:tracePt t="47618" x="3536950" y="1863725"/>
          <p14:tracePt t="47653" x="3536950" y="1854200"/>
          <p14:tracePt t="47754" x="3536950" y="1844675"/>
          <p14:tracePt t="47761" x="3536950" y="1835150"/>
          <p14:tracePt t="47770" x="3546475" y="1816100"/>
          <p14:tracePt t="47778" x="3556000" y="1787525"/>
          <p14:tracePt t="47785" x="3565525" y="1758950"/>
          <p14:tracePt t="47793" x="3575050" y="1730375"/>
          <p14:tracePt t="47801" x="3584575" y="1720850"/>
          <p14:tracePt t="47809" x="3594100" y="1693863"/>
          <p14:tracePt t="47818" x="3603625" y="1674813"/>
          <p14:tracePt t="47825" x="3603625" y="1655763"/>
          <p14:tracePt t="47841" x="3613150" y="1636713"/>
          <p14:tracePt t="47976" x="3613150" y="1627188"/>
          <p14:tracePt t="47990" x="3613150" y="1608138"/>
          <p14:tracePt t="48114" x="3613150" y="1598613"/>
          <p14:tracePt t="48132" x="3603625" y="1598613"/>
          <p14:tracePt t="48144" x="3584575" y="1646238"/>
          <p14:tracePt t="48153" x="3575050" y="1646238"/>
          <p14:tracePt t="48160" x="3575050" y="1655763"/>
          <p14:tracePt t="48165" x="3575050" y="1674813"/>
          <p14:tracePt t="48174" x="3536950" y="1684338"/>
          <p14:tracePt t="48181" x="3527425" y="1693863"/>
          <p14:tracePt t="48190" x="3527425" y="1703388"/>
          <p14:tracePt t="48650" x="3536950" y="1703388"/>
          <p14:tracePt t="48670" x="3641725" y="1703388"/>
          <p14:tracePt t="48674" x="3792538" y="1703388"/>
          <p14:tracePt t="48679" x="3887788" y="1703388"/>
          <p14:tracePt t="48681" x="3897313" y="1703388"/>
          <p14:tracePt t="49066" x="3906838" y="1703388"/>
          <p14:tracePt t="49162" x="3897313" y="1703388"/>
          <p14:tracePt t="49168" x="3887788" y="1703388"/>
          <p14:tracePt t="49186" x="3859213" y="1703388"/>
          <p14:tracePt t="49193" x="3840163" y="1703388"/>
          <p14:tracePt t="49201" x="3830638" y="1703388"/>
          <p14:tracePt t="49209" x="3821113" y="1703388"/>
          <p14:tracePt t="49225" x="3811588" y="1703388"/>
          <p14:tracePt t="49354" x="3792538" y="1703388"/>
          <p14:tracePt t="49365" x="3763963" y="1703388"/>
          <p14:tracePt t="49374" x="3735388" y="1703388"/>
          <p14:tracePt t="49381" x="3708400" y="1703388"/>
          <p14:tracePt t="49390" x="3660775" y="1712913"/>
          <p14:tracePt t="49397" x="3641725" y="1720850"/>
          <p14:tracePt t="49413" x="3632200" y="1720850"/>
          <p14:tracePt t="49597" x="3660775" y="1720850"/>
          <p14:tracePt t="49613" x="3679825" y="1712913"/>
          <p14:tracePt t="49621" x="3708400" y="1703388"/>
          <p14:tracePt t="49647" x="3717925" y="1693863"/>
          <p14:tracePt t="50218" x="3725863" y="1693863"/>
          <p14:tracePt t="50229" x="3735388" y="1693863"/>
          <p14:tracePt t="50330" x="3744913" y="1684338"/>
          <p14:tracePt t="50358" x="3744913" y="1665288"/>
          <p14:tracePt t="50374" x="3744913" y="1646238"/>
          <p14:tracePt t="50379" x="3744913" y="1627188"/>
          <p14:tracePt t="50384" x="3744913" y="1617663"/>
          <p14:tracePt t="50385" x="3763963" y="1589088"/>
          <p14:tracePt t="50393" x="3763963" y="1579563"/>
          <p14:tracePt t="50409" x="3763963" y="1560513"/>
          <p14:tracePt t="50425" x="3773488" y="1560513"/>
          <p14:tracePt t="50441" x="3773488" y="1550988"/>
          <p14:tracePt t="50571" x="3773488" y="1541463"/>
          <p14:tracePt t="50578" x="3773488" y="1531938"/>
          <p14:tracePt t="50602" x="3773488" y="1503363"/>
          <p14:tracePt t="50690" x="3773488" y="1493838"/>
          <p14:tracePt t="50700" x="3773488" y="1503363"/>
          <p14:tracePt t="50714" x="3773488" y="1522413"/>
          <p14:tracePt t="50730" x="3773488" y="1560513"/>
          <p14:tracePt t="50742" x="3773488" y="1570038"/>
          <p14:tracePt t="50746" x="3773488" y="1579563"/>
          <p14:tracePt t="50759" x="3773488" y="1598613"/>
          <p14:tracePt t="50762" x="3773488" y="1608138"/>
          <p14:tracePt t="50775" x="3763963" y="1617663"/>
          <p14:tracePt t="50777" x="3763963" y="1627188"/>
          <p14:tracePt t="50781" x="3763963" y="1655763"/>
          <p14:tracePt t="50792" x="3763963" y="1665288"/>
          <p14:tracePt t="50809" x="3754438" y="1693863"/>
          <p14:tracePt t="51226" x="3763963" y="1693863"/>
          <p14:tracePt t="51237" x="3830638" y="1674813"/>
          <p14:tracePt t="51261" x="3887788" y="1665288"/>
          <p14:tracePt t="51270" x="4000500" y="1665288"/>
          <p14:tracePt t="51274" x="4152900" y="1665288"/>
          <p14:tracePt t="51277" x="4246563" y="1665288"/>
          <p14:tracePt t="51301" x="4265613" y="1665288"/>
          <p14:tracePt t="51587" x="4256088" y="1665288"/>
          <p14:tracePt t="51602" x="4217988" y="1665288"/>
          <p14:tracePt t="51609" x="4189413" y="1665288"/>
          <p14:tracePt t="51618" x="4179888" y="1665288"/>
          <p14:tracePt t="51730" x="4152900" y="1665288"/>
          <p14:tracePt t="51741" x="4133850" y="1655763"/>
          <p14:tracePt t="51749" x="4105275" y="1646238"/>
          <p14:tracePt t="51757" x="4057650" y="1627188"/>
          <p14:tracePt t="51765" x="4029075" y="1608138"/>
          <p14:tracePt t="51775" x="4010025" y="1608138"/>
          <p14:tracePt t="51781" x="4000500" y="1608138"/>
          <p14:tracePt t="52090" x="3981450" y="1608138"/>
          <p14:tracePt t="52101" x="3962400" y="1617663"/>
          <p14:tracePt t="52112" x="3952875" y="1636713"/>
          <p14:tracePt t="52125" x="3925888" y="1674813"/>
          <p14:tracePt t="52133" x="3887788" y="1703388"/>
          <p14:tracePt t="52142" x="3868738" y="1712913"/>
          <p14:tracePt t="52197" x="3859213" y="1712913"/>
          <p14:tracePt t="52250" x="3849688" y="1712913"/>
          <p14:tracePt t="52257" x="3821113" y="1712913"/>
          <p14:tracePt t="52265" x="3802063" y="1712913"/>
          <p14:tracePt t="52274" x="3754438" y="1693863"/>
          <p14:tracePt t="52281" x="3725863" y="1684338"/>
          <p14:tracePt t="52292" x="3670300" y="1684338"/>
          <p14:tracePt t="52297" x="3632200" y="1665288"/>
          <p14:tracePt t="52308" x="3622675" y="1665288"/>
          <p14:tracePt t="52343" x="3622675" y="1655763"/>
          <p14:tracePt t="52366" x="3651250" y="1636713"/>
          <p14:tracePt t="52390" x="3670300" y="1627188"/>
          <p14:tracePt t="52570" x="3670300" y="1617663"/>
          <p14:tracePt t="52581" x="3670300" y="1608138"/>
          <p14:tracePt t="52591" x="3670300" y="1579563"/>
          <p14:tracePt t="52597" x="3670300" y="1560513"/>
          <p14:tracePt t="52608" x="3670300" y="1531938"/>
          <p14:tracePt t="52613" x="3670300" y="1493838"/>
          <p14:tracePt t="52625" x="3679825" y="1466850"/>
          <p14:tracePt t="52629" x="3689350" y="1466850"/>
          <p14:tracePt t="52786" x="3689350" y="1485900"/>
          <p14:tracePt t="52791" x="3689350" y="1522413"/>
          <p14:tracePt t="52802" x="3689350" y="1550988"/>
          <p14:tracePt t="52809" x="3679825" y="1589088"/>
          <p14:tracePt t="52818" x="3679825" y="1627188"/>
          <p14:tracePt t="52825" x="3679825" y="1646238"/>
          <p14:tracePt t="52833" x="3641725" y="1693863"/>
          <p14:tracePt t="53066" x="3632200" y="1693863"/>
          <p14:tracePt t="53070" x="3603625" y="1720850"/>
          <p14:tracePt t="53075" x="3546475" y="1749425"/>
          <p14:tracePt t="53078" x="3481388" y="1797050"/>
          <p14:tracePt t="53081" x="3414713" y="1835150"/>
          <p14:tracePt t="53086" x="3367088" y="1873250"/>
          <p14:tracePt t="53091" x="3281363" y="1911350"/>
          <p14:tracePt t="53093" x="3206750" y="1939925"/>
          <p14:tracePt t="53097" x="3121025" y="1966913"/>
          <p14:tracePt t="53108" x="3036888" y="1995488"/>
          <p14:tracePt t="53113" x="2998788" y="1995488"/>
          <p14:tracePt t="53118" x="2922588" y="2005013"/>
          <p14:tracePt t="53125" x="2846388" y="2024063"/>
          <p14:tracePt t="53134" x="2752725" y="2024063"/>
          <p14:tracePt t="53142" x="2667000" y="2033588"/>
          <p14:tracePt t="53146" x="2609850" y="2033588"/>
          <p14:tracePt t="53158" x="2582863" y="2033588"/>
          <p14:tracePt t="53162" x="2563813" y="2033588"/>
          <p14:tracePt t="53206" x="2535238" y="2033588"/>
          <p14:tracePt t="53214" x="2516188" y="2033588"/>
          <p14:tracePt t="53234" x="2449513" y="2014538"/>
          <p14:tracePt t="53242" x="2392363" y="1995488"/>
          <p14:tracePt t="53250" x="2355850" y="1985963"/>
          <p14:tracePt t="53258" x="2298700" y="1957388"/>
          <p14:tracePt t="53266" x="2241550" y="1947863"/>
          <p14:tracePt t="53274" x="2193925" y="1939925"/>
          <p14:tracePt t="53282" x="2165350" y="1920875"/>
          <p14:tracePt t="53291" x="2155825" y="1920875"/>
          <p14:tracePt t="53364" x="2146300" y="1920875"/>
          <p14:tracePt t="53389" x="2138363" y="1920875"/>
          <p14:tracePt t="53395" x="2109788" y="1920875"/>
          <p14:tracePt t="53397" x="2081213" y="1920875"/>
          <p14:tracePt t="53407" x="2024063" y="1920875"/>
          <p14:tracePt t="53413" x="1995488" y="1920875"/>
          <p14:tracePt t="53424" x="1919288" y="1920875"/>
          <p14:tracePt t="53429" x="1882775" y="1920875"/>
          <p14:tracePt t="53443" x="1825625" y="1920875"/>
          <p14:tracePt t="53445" x="1768475" y="1920875"/>
          <p14:tracePt t="53457" x="1665288" y="1920875"/>
          <p14:tracePt t="53818" x="1655763" y="1920875"/>
          <p14:tracePt t="53834" x="1674813" y="1901825"/>
          <p14:tracePt t="53844" x="1711325" y="1873250"/>
          <p14:tracePt t="53846" x="1720850" y="1863725"/>
          <p14:tracePt t="53854" x="1749425" y="1844675"/>
          <p14:tracePt t="53861" x="1749425" y="1835150"/>
          <p14:tracePt t="53866" x="1768475" y="1825625"/>
          <p14:tracePt t="53874" x="1778000" y="1816100"/>
          <p14:tracePt t="53930" x="1787525" y="1797050"/>
          <p14:tracePt t="53961" x="1797050" y="1768475"/>
          <p14:tracePt t="53969" x="1816100" y="1739900"/>
          <p14:tracePt t="53977" x="1816100" y="1720850"/>
          <p14:tracePt t="53983" x="1816100" y="1703388"/>
          <p14:tracePt t="53985" x="1835150" y="1646238"/>
          <p14:tracePt t="53990" x="1835150" y="1617663"/>
          <p14:tracePt t="53993" x="1835150" y="1579563"/>
          <p14:tracePt t="53997" x="1835150" y="1560513"/>
          <p14:tracePt t="54013" x="1835150" y="1550988"/>
          <p14:tracePt t="54024" x="1835150" y="1541463"/>
          <p14:tracePt t="54030" x="1835150" y="1522413"/>
          <p14:tracePt t="54041" x="1835150" y="1512888"/>
          <p14:tracePt t="54046" x="1825625" y="1493838"/>
          <p14:tracePt t="54058" x="1797050" y="1457325"/>
          <p14:tracePt t="54066" x="1778000" y="1438275"/>
          <p14:tracePt t="54074" x="1739900" y="1409700"/>
          <p14:tracePt t="54081" x="1711325" y="1381125"/>
          <p14:tracePt t="54091" x="1674813" y="1362075"/>
          <p14:tracePt t="54098" x="1646238" y="1343025"/>
          <p14:tracePt t="54108" x="1598613" y="1304925"/>
          <p14:tracePt t="54113" x="1570038" y="1295400"/>
          <p14:tracePt t="54117" x="1531938" y="1276350"/>
          <p14:tracePt t="54125" x="1512888" y="1257300"/>
          <p14:tracePt t="54133" x="1493838" y="1249363"/>
          <p14:tracePt t="54142" x="1447800" y="1211263"/>
          <p14:tracePt t="54149" x="1438275" y="1201738"/>
          <p14:tracePt t="54158" x="1428750" y="1182688"/>
          <p14:tracePt t="54165" x="1400175" y="1135063"/>
          <p14:tracePt t="54175" x="1381125" y="1116013"/>
          <p14:tracePt t="54177" x="1362075" y="1096963"/>
          <p14:tracePt t="54191" x="1343025" y="1077913"/>
          <p14:tracePt t="54197" x="1323975" y="1058863"/>
          <p14:tracePt t="54208" x="1295400" y="1039813"/>
          <p14:tracePt t="54213" x="1295400" y="1030288"/>
          <p14:tracePt t="54225" x="1285875" y="1022350"/>
          <p14:tracePt t="54229" x="1266825" y="1012825"/>
          <p14:tracePt t="54243" x="1247775" y="1003300"/>
          <p14:tracePt t="54261" x="1239838" y="1003300"/>
          <p14:tracePt t="54277" x="1230313" y="1003300"/>
          <p14:tracePt t="54285" x="1211263" y="1003300"/>
          <p14:tracePt t="54293" x="1173163" y="1003300"/>
          <p14:tracePt t="54297" x="1154113" y="993775"/>
          <p14:tracePt t="54309" x="1106488" y="984250"/>
          <p14:tracePt t="54324" x="1077913" y="984250"/>
          <p14:tracePt t="54330" x="1049338" y="984250"/>
          <p14:tracePt t="54342" x="1020763" y="984250"/>
          <p14:tracePt t="54345" x="1003300" y="984250"/>
          <p14:tracePt t="54357" x="984250" y="984250"/>
          <p14:tracePt t="54362" x="936625" y="1022350"/>
          <p14:tracePt t="54374" x="889000" y="1106488"/>
          <p14:tracePt t="54385" x="860425" y="1173163"/>
          <p14:tracePt t="54393" x="841375" y="1220788"/>
          <p14:tracePt t="54401" x="841375" y="1257300"/>
          <p14:tracePt t="54409" x="822325" y="1285875"/>
          <p14:tracePt t="54417" x="803275" y="1314450"/>
          <p14:tracePt t="54425" x="803275" y="1343025"/>
          <p14:tracePt t="54433" x="803275" y="1390650"/>
          <p14:tracePt t="54442" x="793750" y="1419225"/>
          <p14:tracePt t="54445" x="793750" y="1447800"/>
          <p14:tracePt t="54458" x="793750" y="1476375"/>
          <p14:tracePt t="54461" x="793750" y="1503363"/>
          <p14:tracePt t="54470" x="793750" y="1560513"/>
          <p14:tracePt t="54477" x="803275" y="1627188"/>
          <p14:tracePt t="54485" x="822325" y="1693863"/>
          <p14:tracePt t="54490" x="841375" y="1749425"/>
          <p14:tracePt t="54501" x="879475" y="1816100"/>
          <p14:tracePt t="54513" x="917575" y="1863725"/>
          <p14:tracePt t="54525" x="927100" y="1911350"/>
          <p14:tracePt t="54530" x="955675" y="1947863"/>
          <p14:tracePt t="54541" x="984250" y="1976438"/>
          <p14:tracePt t="54558" x="993775" y="1985963"/>
          <p14:tracePt t="54586" x="1012825" y="1985963"/>
          <p14:tracePt t="54601" x="1058863" y="1957388"/>
          <p14:tracePt t="54609" x="1096963" y="1930400"/>
          <p14:tracePt t="54617" x="1125538" y="1901825"/>
          <p14:tracePt t="54625" x="1192213" y="1854200"/>
          <p14:tracePt t="54629" x="1230313" y="1844675"/>
          <p14:tracePt t="54643" x="1295400" y="1816100"/>
          <p14:tracePt t="54645" x="1323975" y="1806575"/>
          <p14:tracePt t="54657" x="1371600" y="1797050"/>
          <p14:tracePt t="54661" x="1438275" y="1768475"/>
          <p14:tracePt t="54674" x="1484313" y="1749425"/>
          <p14:tracePt t="54681" x="1531938" y="1712913"/>
          <p14:tracePt t="54691" x="1579563" y="1674813"/>
          <p14:tracePt t="54697" x="1598613" y="1655763"/>
          <p14:tracePt t="54708" x="1608138" y="1646238"/>
          <p14:tracePt t="54713" x="1617663" y="1617663"/>
          <p14:tracePt t="54724" x="1627188" y="1598613"/>
          <p14:tracePt t="54730" x="1636713" y="1570038"/>
          <p14:tracePt t="54741" x="1636713" y="1541463"/>
          <p14:tracePt t="54745" x="1636713" y="1503363"/>
          <p14:tracePt t="54758" x="1636713" y="1447800"/>
          <p14:tracePt t="54958" x="1636713" y="1457325"/>
          <p14:tracePt t="54965" x="1636713" y="1476375"/>
          <p14:tracePt t="54970" x="1636713" y="1493838"/>
          <p14:tracePt t="54981" x="1636713" y="1522413"/>
          <p14:tracePt t="54991" x="1636713" y="1550988"/>
          <p14:tracePt t="54993" x="1636713" y="1570038"/>
          <p14:tracePt t="55008" x="1655763" y="1589088"/>
          <p14:tracePt t="55017" x="1665288" y="1627188"/>
          <p14:tracePt t="55026" x="1674813" y="1655763"/>
          <p14:tracePt t="55033" x="1701800" y="1674813"/>
          <p14:tracePt t="55042" x="1730375" y="1703388"/>
          <p14:tracePt t="55049" x="1758950" y="1730375"/>
          <p14:tracePt t="55058" x="1797050" y="1749425"/>
          <p14:tracePt t="55066" x="1854200" y="1749425"/>
          <p14:tracePt t="55074" x="1882775" y="1758950"/>
          <p14:tracePt t="55082" x="1957388" y="1758950"/>
          <p14:tracePt t="55090" x="2033588" y="1787525"/>
          <p14:tracePt t="55097" x="2081213" y="1787525"/>
          <p14:tracePt t="55108" x="2146300" y="1797050"/>
          <p14:tracePt t="55113" x="2270125" y="1816100"/>
          <p14:tracePt t="55124" x="2382838" y="1825625"/>
          <p14:tracePt t="55130" x="2535238" y="1844675"/>
          <p14:tracePt t="55141" x="2724150" y="1873250"/>
          <p14:tracePt t="55145" x="2941638" y="1911350"/>
          <p14:tracePt t="55157" x="3225800" y="1947863"/>
          <p14:tracePt t="55161" x="3517900" y="1985963"/>
          <p14:tracePt t="55165" x="3821113" y="2043113"/>
          <p14:tracePt t="55175" x="4029075" y="2062163"/>
          <p14:tracePt t="55186" x="4162425" y="2071688"/>
          <p14:tracePt t="55193" x="4237038" y="2071688"/>
          <p14:tracePt t="55201" x="4246563" y="2071688"/>
          <p14:tracePt t="55209" x="4256088" y="2071688"/>
          <p14:tracePt t="55249" x="4256088" y="2062163"/>
          <p14:tracePt t="55258" x="4256088" y="2052638"/>
          <p14:tracePt t="55266" x="4256088" y="2043113"/>
          <p14:tracePt t="55318" x="4256088" y="2033588"/>
          <p14:tracePt t="55325" x="4237038" y="2005013"/>
          <p14:tracePt t="55341" x="4208463" y="2005013"/>
          <p14:tracePt t="55354" x="4189413" y="1995488"/>
          <p14:tracePt t="55361" x="4171950" y="1985963"/>
          <p14:tracePt t="55369" x="4152900" y="1985963"/>
          <p14:tracePt t="55450" x="4133850" y="1976438"/>
          <p14:tracePt t="55462" x="4114800" y="1957388"/>
          <p14:tracePt t="55470" x="4114800" y="1930400"/>
          <p14:tracePt t="55477" x="4086225" y="1892300"/>
          <p14:tracePt t="55511" x="4086225" y="1873250"/>
          <p14:tracePt t="55533" x="4086225" y="1863725"/>
          <p14:tracePt t="55541" x="4086225" y="1854200"/>
          <p14:tracePt t="55549" x="4086225" y="1844675"/>
          <p14:tracePt t="55558" x="4086225" y="1835150"/>
          <p14:tracePt t="55566" x="4086225" y="1816100"/>
          <p14:tracePt t="55575" x="4086225" y="1797050"/>
          <p14:tracePt t="55581" x="4095750" y="1787525"/>
          <p14:tracePt t="55597" x="4095750" y="1778000"/>
          <p14:tracePt t="55630" x="4095750" y="1768475"/>
          <p14:tracePt t="55637" x="4095750" y="1758950"/>
          <p14:tracePt t="55654" x="4095750" y="1739900"/>
          <p14:tracePt t="55666" x="4086225" y="1712913"/>
          <p14:tracePt t="55675" x="4067175" y="1693863"/>
          <p14:tracePt t="55682" x="4048125" y="1674813"/>
          <p14:tracePt t="55691" x="4038600" y="1674813"/>
          <p14:tracePt t="55708" x="4029075" y="1665288"/>
          <p14:tracePt t="55946" x="4019550" y="1655763"/>
          <p14:tracePt t="55989" x="4019550" y="1646238"/>
          <p14:tracePt t="55997" x="4019550" y="1636713"/>
          <p14:tracePt t="56001" x="4019550" y="1627188"/>
          <p14:tracePt t="56277" x="4019550" y="1617663"/>
          <p14:tracePt t="56293" x="4019550" y="1608138"/>
          <p14:tracePt t="56473" x="4019550" y="1598613"/>
          <p14:tracePt t="56485" x="4019550" y="1579563"/>
          <p14:tracePt t="56493" x="4019550" y="1560513"/>
          <p14:tracePt t="56501" x="4000500" y="1512888"/>
          <p14:tracePt t="56509" x="3990975" y="1485900"/>
          <p14:tracePt t="56517" x="3990975" y="1476375"/>
          <p14:tracePt t="56525" x="3990975" y="1447800"/>
          <p14:tracePt t="56533" x="3981450" y="1438275"/>
          <p14:tracePt t="58009" x="3981450" y="1457325"/>
          <p14:tracePt t="58013" x="3981450" y="1503363"/>
          <p14:tracePt t="58018" x="4000500" y="1531938"/>
          <p14:tracePt t="58024" x="4010025" y="1550988"/>
          <p14:tracePt t="58030" x="4019550" y="1570038"/>
          <p14:tracePt t="58042" x="4029075" y="1579563"/>
          <p14:tracePt t="58081" x="4038600" y="1579563"/>
          <p14:tracePt t="58091" x="4057650" y="1560513"/>
          <p14:tracePt t="58101" x="4067175" y="1541463"/>
          <p14:tracePt t="58109" x="4067175" y="1531938"/>
          <p14:tracePt t="58117" x="4086225" y="1512888"/>
          <p14:tracePt t="58188" x="4095750" y="1503363"/>
          <p14:tracePt t="58202" x="4114800" y="1493838"/>
          <p14:tracePt t="58210" x="4133850" y="1476375"/>
          <p14:tracePt t="58218" x="4171950" y="1457325"/>
          <p14:tracePt t="58227" x="4208463" y="1438275"/>
          <p14:tracePt t="58233" x="4246563" y="1428750"/>
          <p14:tracePt t="58243" x="4275138" y="1419225"/>
          <p14:tracePt t="58250" x="4284663" y="1409700"/>
          <p14:tracePt t="58258" x="4294188" y="1400175"/>
          <p14:tracePt t="58318" x="4294188" y="1390650"/>
          <p14:tracePt t="58329" x="4294188" y="1381125"/>
          <p14:tracePt t="58370" x="4294188" y="1371600"/>
          <p14:tracePt t="58377" x="4294188" y="1352550"/>
          <p14:tracePt t="58394" x="4294188" y="1343025"/>
          <p14:tracePt t="58401" x="4294188" y="1323975"/>
          <p14:tracePt t="58410" x="4294188" y="1304925"/>
          <p14:tracePt t="58426" x="4275138" y="1266825"/>
          <p14:tracePt t="58443" x="4246563" y="1230313"/>
          <p14:tracePt t="58445" x="4227513" y="1192213"/>
          <p14:tracePt t="58459" x="4217988" y="1182688"/>
          <p14:tracePt t="58537" x="4189413" y="1182688"/>
          <p14:tracePt t="58545" x="4133850" y="1182688"/>
          <p14:tracePt t="58561" x="4057650" y="1182688"/>
          <p14:tracePt t="58569" x="3990975" y="1182688"/>
          <p14:tracePt t="58577" x="3935413" y="1163638"/>
          <p14:tracePt t="58585" x="3887788" y="1144588"/>
          <p14:tracePt t="58593" x="3830638" y="1144588"/>
          <p14:tracePt t="58601" x="3792538" y="1144588"/>
          <p14:tracePt t="58608" x="3754438" y="1116013"/>
          <p14:tracePt t="58661" x="3735388" y="1116013"/>
          <p14:tracePt t="58681" x="3725863" y="1116013"/>
          <p14:tracePt t="58690" x="3708400" y="1116013"/>
          <p14:tracePt t="58697" x="3689350" y="1125538"/>
          <p14:tracePt t="58708" x="3641725" y="1163638"/>
          <p14:tracePt t="58713" x="3622675" y="1163638"/>
          <p14:tracePt t="58724" x="3584575" y="1163638"/>
          <p14:tracePt t="58729" x="3546475" y="1173163"/>
          <p14:tracePt t="58742" x="3508375" y="1173163"/>
          <p14:tracePt t="58745" x="3481388" y="1173163"/>
          <p14:tracePt t="58758" x="3452813" y="1182688"/>
          <p14:tracePt t="58821" x="3443288" y="1182688"/>
          <p14:tracePt t="58829" x="3424238" y="1192213"/>
          <p14:tracePt t="58837" x="3414713" y="1201738"/>
          <p14:tracePt t="58845" x="3405188" y="1220788"/>
          <p14:tracePt t="58859" x="3386138" y="1230313"/>
          <p14:tracePt t="58869" x="3376613" y="1257300"/>
          <p14:tracePt t="58877" x="3367088" y="1295400"/>
          <p14:tracePt t="58885" x="3367088" y="1323975"/>
          <p14:tracePt t="58893" x="3367088" y="1352550"/>
          <p14:tracePt t="58901" x="3367088" y="1381125"/>
          <p14:tracePt t="58909" x="3367088" y="1400175"/>
          <p14:tracePt t="58917" x="3367088" y="1428750"/>
          <p14:tracePt t="58925" x="3367088" y="1447800"/>
          <p14:tracePt t="58929" x="3367088" y="1466850"/>
          <p14:tracePt t="58945" x="3367088" y="1512888"/>
          <p14:tracePt t="58958" x="3367088" y="1541463"/>
          <p14:tracePt t="58961" x="3386138" y="1598613"/>
          <p14:tracePt t="58969" x="3395663" y="1636713"/>
          <p14:tracePt t="58977" x="3433763" y="1684338"/>
          <p14:tracePt t="58985" x="3462338" y="1730375"/>
          <p14:tracePt t="58993" x="3498850" y="1778000"/>
          <p14:tracePt t="59001" x="3527425" y="1797050"/>
          <p14:tracePt t="59010" x="3527425" y="1806575"/>
          <p14:tracePt t="59017" x="3546475" y="1825625"/>
          <p14:tracePt t="59025" x="3575050" y="1844675"/>
          <p14:tracePt t="59033" x="3594100" y="1844675"/>
          <p14:tracePt t="59042" x="3622675" y="1854200"/>
          <p14:tracePt t="59045" x="3632200" y="1863725"/>
          <p14:tracePt t="59049" x="3651250" y="1863725"/>
          <p14:tracePt t="59061" x="3660775" y="1863725"/>
          <p14:tracePt t="59075" x="3670300" y="1863725"/>
          <p14:tracePt t="59081" x="3689350" y="1863725"/>
          <p14:tracePt t="59091" x="3708400" y="1863725"/>
          <p14:tracePt t="59097" x="3717925" y="1863725"/>
          <p14:tracePt t="59109" x="3735388" y="1863725"/>
          <p14:tracePt t="59114" x="3773488" y="1863725"/>
          <p14:tracePt t="59125" x="3811588" y="1863725"/>
          <p14:tracePt t="59130" x="3868738" y="1863725"/>
          <p14:tracePt t="59141" x="3916363" y="1854200"/>
          <p14:tracePt t="59145" x="3971925" y="1854200"/>
          <p14:tracePt t="59159" x="4000500" y="1844675"/>
          <p14:tracePt t="59161" x="4038600" y="1825625"/>
          <p14:tracePt t="59169" x="4057650" y="1816100"/>
          <p14:tracePt t="59177" x="4067175" y="1816100"/>
          <p14:tracePt t="59181" x="4086225" y="1806575"/>
          <p14:tracePt t="59214" x="4095750" y="1797050"/>
          <p14:tracePt t="59225" x="4095750" y="1778000"/>
          <p14:tracePt t="59230" x="4105275" y="1749425"/>
          <p14:tracePt t="59242" x="4143375" y="1674813"/>
          <p14:tracePt t="59258" x="4162425" y="1646238"/>
          <p14:tracePt t="59265" x="4171950" y="1646238"/>
          <p14:tracePt t="59274" x="4189413" y="1627188"/>
          <p14:tracePt t="59291" x="4189413" y="1617663"/>
          <p14:tracePt t="59313" x="4189413" y="1598613"/>
          <p14:tracePt t="59324" x="4198938" y="1579563"/>
          <p14:tracePt t="59330" x="4198938" y="1570038"/>
          <p14:tracePt t="59342" x="4198938" y="1550988"/>
          <p14:tracePt t="59346" x="4198938" y="1541463"/>
          <p14:tracePt t="59358" x="4208463" y="1493838"/>
          <p14:tracePt t="59365" x="4208463" y="1485900"/>
          <p14:tracePt t="59376" x="4208463" y="1466850"/>
          <p14:tracePt t="59377" x="4208463" y="1428750"/>
          <p14:tracePt t="59385" x="4208463" y="1390650"/>
          <p14:tracePt t="59393" x="4189413" y="1314450"/>
          <p14:tracePt t="59402" x="4179888" y="1266825"/>
          <p14:tracePt t="59410" x="4143375" y="1220788"/>
          <p14:tracePt t="59417" x="4124325" y="1192213"/>
          <p14:tracePt t="59425" x="4086225" y="1125538"/>
          <p14:tracePt t="59429" x="4057650" y="1096963"/>
          <p14:tracePt t="59433" x="4000500" y="1039813"/>
          <p14:tracePt t="59445" x="3952875" y="1012825"/>
          <p14:tracePt t="59458" x="3887788" y="965200"/>
          <p14:tracePt t="59461" x="3840163" y="917575"/>
          <p14:tracePt t="59469" x="3754438" y="869950"/>
          <p14:tracePt t="59477" x="3670300" y="850900"/>
          <p14:tracePt t="59485" x="3594100" y="831850"/>
          <p14:tracePt t="59493" x="3527425" y="803275"/>
          <p14:tracePt t="59501" x="3498850" y="803275"/>
          <p14:tracePt t="59509" x="3481388" y="803275"/>
          <p14:tracePt t="59517" x="3462338" y="795338"/>
          <p14:tracePt t="59574" x="3424238" y="795338"/>
          <p14:tracePt t="59593" x="3367088" y="795338"/>
          <p14:tracePt t="59626" x="3328988" y="795338"/>
          <p14:tracePt t="59634" x="3273425" y="795338"/>
          <p14:tracePt t="59642" x="3216275" y="795338"/>
          <p14:tracePt t="59650" x="3101975" y="822325"/>
          <p14:tracePt t="59658" x="3063875" y="841375"/>
          <p14:tracePt t="59661" x="3046413" y="869950"/>
          <p14:tracePt t="59665" x="3008313" y="917575"/>
          <p14:tracePt t="59669" x="3008313" y="946150"/>
          <p14:tracePt t="59677" x="2998788" y="1003300"/>
          <p14:tracePt t="59685" x="2998788" y="1049338"/>
          <p14:tracePt t="59693" x="2998788" y="1087438"/>
          <p14:tracePt t="59701" x="2998788" y="1144588"/>
          <p14:tracePt t="59709" x="2998788" y="1192213"/>
          <p14:tracePt t="59717" x="3008313" y="1249363"/>
          <p14:tracePt t="59725" x="3036888" y="1295400"/>
          <p14:tracePt t="59725" x="3063875" y="1343025"/>
          <p14:tracePt t="59733" x="3111500" y="1428750"/>
          <p14:tracePt t="59745" x="3149600" y="1493838"/>
          <p14:tracePt t="59758" x="3159125" y="1541463"/>
          <p14:tracePt t="59761" x="3216275" y="1627188"/>
          <p14:tracePt t="59769" x="3244850" y="1712913"/>
          <p14:tracePt t="59777" x="3300413" y="1778000"/>
          <p14:tracePt t="59786" x="3338513" y="1844675"/>
          <p14:tracePt t="59793" x="3395663" y="1892300"/>
          <p14:tracePt t="59801" x="3481388" y="1947863"/>
          <p14:tracePt t="59810" x="3508375" y="1985963"/>
          <p14:tracePt t="59817" x="3536950" y="2005013"/>
          <p14:tracePt t="59825" x="3575050" y="2014538"/>
          <p14:tracePt t="59833" x="3603625" y="2033588"/>
          <p14:tracePt t="59843" x="3651250" y="2043113"/>
          <p14:tracePt t="59849" x="3660775" y="2043113"/>
          <p14:tracePt t="59858" x="3670300" y="2052638"/>
          <p14:tracePt t="59861" x="3689350" y="2062163"/>
          <p14:tracePt t="59870" x="3708400" y="2062163"/>
          <p14:tracePt t="59877" x="3725863" y="2062163"/>
          <p14:tracePt t="59886" x="3773488" y="2062163"/>
          <p14:tracePt t="59893" x="3802063" y="2062163"/>
          <p14:tracePt t="59901" x="3859213" y="2062163"/>
          <p14:tracePt t="59910" x="3935413" y="2062163"/>
          <p14:tracePt t="59913" x="3962400" y="2062163"/>
          <p14:tracePt t="59925" x="4038600" y="2062163"/>
          <p14:tracePt t="59933" x="4124325" y="2033588"/>
          <p14:tracePt t="59941" x="4208463" y="1995488"/>
          <p14:tracePt t="59959" x="4275138" y="1957388"/>
          <p14:tracePt t="59961" x="4341813" y="1911350"/>
          <p14:tracePt t="59970" x="4360863" y="1892300"/>
          <p14:tracePt t="59977" x="4379913" y="1863725"/>
          <p14:tracePt t="59981" x="4379913" y="1854200"/>
          <p14:tracePt t="59992" x="4379913" y="1835150"/>
          <p14:tracePt t="59997" x="4389438" y="1816100"/>
          <p14:tracePt t="60008" x="4389438" y="1806575"/>
          <p14:tracePt t="60013" x="4389438" y="1778000"/>
          <p14:tracePt t="60024" x="4389438" y="1749425"/>
          <p14:tracePt t="60030" x="4389438" y="1720850"/>
          <p14:tracePt t="60033" x="4398963" y="1674813"/>
          <p14:tracePt t="60045" x="4406900" y="1636713"/>
          <p14:tracePt t="60058" x="4406900" y="1608138"/>
          <p14:tracePt t="60065" x="4406900" y="1560513"/>
          <p14:tracePt t="60074" x="4406900" y="1522413"/>
          <p14:tracePt t="60081" x="4406900" y="1447800"/>
          <p14:tracePt t="60091" x="4406900" y="1419225"/>
          <p14:tracePt t="60098" x="4406900" y="1362075"/>
          <p14:tracePt t="60101" x="4406900" y="1276350"/>
          <p14:tracePt t="60108" x="4398963" y="1249363"/>
          <p14:tracePt t="60117" x="4389438" y="1220788"/>
          <p14:tracePt t="60125" x="4379913" y="1201738"/>
          <p14:tracePt t="60133" x="4370388" y="1192213"/>
          <p14:tracePt t="60173" x="4360863" y="1182688"/>
          <p14:tracePt t="60189" x="4351338" y="1182688"/>
          <p14:tracePt t="60201" x="4322763" y="1182688"/>
          <p14:tracePt t="60209" x="4313238" y="1173163"/>
          <p14:tracePt t="60218" x="4284663" y="1173163"/>
          <p14:tracePt t="60225" x="4265613" y="1163638"/>
          <p14:tracePt t="60233" x="4208463" y="1154113"/>
          <p14:tracePt t="60242" x="4171950" y="1154113"/>
          <p14:tracePt t="60249" x="4095750" y="1144588"/>
          <p14:tracePt t="60258" x="4010025" y="1116013"/>
          <p14:tracePt t="60261" x="3952875" y="1116013"/>
          <p14:tracePt t="60270" x="3916363" y="1116013"/>
          <p14:tracePt t="60277" x="3840163" y="1116013"/>
          <p14:tracePt t="60286" x="3811588" y="1116013"/>
          <p14:tracePt t="60293" x="3792538" y="1116013"/>
          <p14:tracePt t="60325" x="3783013" y="1116013"/>
          <p14:tracePt t="60333" x="3773488" y="1116013"/>
          <p14:tracePt t="60342" x="3744913" y="1135063"/>
          <p14:tracePt t="60349" x="3744913" y="1154113"/>
          <p14:tracePt t="60358" x="3735388" y="1182688"/>
          <p14:tracePt t="60365" x="3717925" y="1230313"/>
          <p14:tracePt t="60375" x="3689350" y="1276350"/>
          <p14:tracePt t="60381" x="3670300" y="1343025"/>
          <p14:tracePt t="60392" x="3641725" y="1390650"/>
          <p14:tracePt t="60397" x="3632200" y="1447800"/>
          <p14:tracePt t="60408" x="3603625" y="1493838"/>
          <p14:tracePt t="60413" x="3603625" y="1522413"/>
          <p14:tracePt t="60424" x="3603625" y="1579563"/>
          <p14:tracePt t="60429" x="3603625" y="1636713"/>
          <p14:tracePt t="60442" x="3603625" y="1797050"/>
          <p14:tracePt t="60459" x="3613150" y="1873250"/>
          <p14:tracePt t="60461" x="3632200" y="1939925"/>
          <p14:tracePt t="60465" x="3679825" y="2005013"/>
          <p14:tracePt t="60477" x="3725863" y="2071688"/>
          <p14:tracePt t="60491" x="3763963" y="2090738"/>
          <p14:tracePt t="60498" x="3792538" y="2119313"/>
          <p14:tracePt t="60509" x="3802063" y="2119313"/>
          <p14:tracePt t="60513" x="3821113" y="2119313"/>
          <p14:tracePt t="60525" x="3830638" y="2128838"/>
          <p14:tracePt t="60529" x="3840163" y="2128838"/>
          <p14:tracePt t="60541" x="3859213" y="2128838"/>
          <p14:tracePt t="60545" x="3868738" y="2128838"/>
          <p14:tracePt t="60558" x="3897313" y="2128838"/>
          <p14:tracePt t="60561" x="3925888" y="2128838"/>
          <p14:tracePt t="60569" x="3944938" y="2128838"/>
          <p14:tracePt t="60577" x="3962400" y="2128838"/>
          <p14:tracePt t="60581" x="4010025" y="2128838"/>
          <p14:tracePt t="60592" x="4048125" y="2128838"/>
          <p14:tracePt t="60597" x="4105275" y="2128838"/>
          <p14:tracePt t="60609" x="4152900" y="2128838"/>
          <p14:tracePt t="60613" x="4189413" y="2128838"/>
          <p14:tracePt t="60624" x="4237038" y="2128838"/>
          <p14:tracePt t="60629" x="4275138" y="2128838"/>
          <p14:tracePt t="60633" x="4294188" y="2128838"/>
          <p14:tracePt t="60645" x="4313238" y="2128838"/>
          <p14:tracePt t="60658" x="4322763" y="2128838"/>
          <p14:tracePt t="60681" x="4332288" y="2128838"/>
          <p14:tracePt t="60697" x="4332288" y="2109788"/>
          <p14:tracePt t="60709" x="4332288" y="2062163"/>
          <p14:tracePt t="60713" x="4332288" y="2024063"/>
          <p14:tracePt t="60725" x="4332288" y="2005013"/>
          <p14:tracePt t="60729" x="4332288" y="1995488"/>
          <p14:tracePt t="60741" x="4332288" y="1985963"/>
          <p14:tracePt t="60798" x="4332288" y="1976438"/>
          <p14:tracePt t="60813" x="4332288" y="1966913"/>
          <p14:tracePt t="60821" x="4341813" y="1947863"/>
          <p14:tracePt t="60829" x="4351338" y="1939925"/>
          <p14:tracePt t="60842" x="4370388" y="1939925"/>
          <p14:tracePt t="60845" x="4398963" y="1911350"/>
          <p14:tracePt t="60858" x="4425950" y="1901825"/>
          <p14:tracePt t="60861" x="4445000" y="1882775"/>
          <p14:tracePt t="60870" x="4454525" y="1863725"/>
          <p14:tracePt t="60878" x="4464050" y="1835150"/>
          <p14:tracePt t="60885" x="4483100" y="1787525"/>
          <p14:tracePt t="60893" x="4483100" y="1758950"/>
          <p14:tracePt t="60901" x="4483100" y="1703388"/>
          <p14:tracePt t="60909" x="4483100" y="1627188"/>
          <p14:tracePt t="60917" x="4492625" y="1579563"/>
          <p14:tracePt t="60925" x="4492625" y="1522413"/>
          <p14:tracePt t="60933" x="4492625" y="1466850"/>
          <p14:tracePt t="60941" x="4492625" y="1390650"/>
          <p14:tracePt t="60949" x="4492625" y="1352550"/>
          <p14:tracePt t="60958" x="4483100" y="1295400"/>
          <p14:tracePt t="60965" x="4454525" y="1192213"/>
          <p14:tracePt t="60975" x="4398963" y="1096963"/>
          <p14:tracePt t="60981" x="4332288" y="974725"/>
          <p14:tracePt t="60993" x="4256088" y="850900"/>
          <p14:tracePt t="60993" x="4179888" y="728663"/>
          <p14:tracePt t="61008" x="4124325" y="642938"/>
          <p14:tracePt t="61018" x="4095750" y="614363"/>
          <p14:tracePt t="61025" x="4086225" y="604838"/>
          <p14:tracePt t="61033" x="4076700" y="595313"/>
          <p14:tracePt t="61082" x="4048125" y="595313"/>
          <p14:tracePt t="61090" x="4010025" y="595313"/>
          <p14:tracePt t="61097" x="3990975" y="595313"/>
          <p14:tracePt t="61108" x="3944938" y="595313"/>
          <p14:tracePt t="61113" x="3916363" y="614363"/>
          <p14:tracePt t="61124" x="3849688" y="652463"/>
          <p14:tracePt t="61130" x="3811588" y="661988"/>
          <p14:tracePt t="61133" x="3754438" y="700088"/>
          <p14:tracePt t="61141" x="3708400" y="728663"/>
          <p14:tracePt t="61150" x="3679825" y="738188"/>
          <p14:tracePt t="61161" x="3651250" y="757238"/>
          <p14:tracePt t="61170" x="3632200" y="766763"/>
          <p14:tracePt t="61177" x="3613150" y="785813"/>
          <p14:tracePt t="61186" x="3594100" y="795338"/>
          <p14:tracePt t="61193" x="3594100" y="812800"/>
          <p14:tracePt t="61201" x="3594100" y="860425"/>
          <p14:tracePt t="61210" x="3594100" y="898525"/>
          <p14:tracePt t="61217" x="3594100" y="946150"/>
          <p14:tracePt t="61225" x="3594100" y="1003300"/>
          <p14:tracePt t="61233" x="3594100" y="1030288"/>
          <p14:tracePt t="61242" x="3603625" y="1077913"/>
          <p14:tracePt t="61250" x="3613150" y="1154113"/>
          <p14:tracePt t="61259" x="3632200" y="1230313"/>
          <p14:tracePt t="61266" x="3641725" y="1295400"/>
          <p14:tracePt t="61269" x="3651250" y="1371600"/>
          <p14:tracePt t="61277" x="3679825" y="1438275"/>
          <p14:tracePt t="61285" x="3689350" y="1503363"/>
          <p14:tracePt t="61294" x="3689350" y="1522413"/>
          <p14:tracePt t="61301" x="3698875" y="1541463"/>
          <p14:tracePt t="61309" x="3708400" y="1541463"/>
          <p14:tracePt t="61317" x="3725863" y="1560513"/>
          <p14:tracePt t="61325" x="3744913" y="1570038"/>
          <p14:tracePt t="61329" x="3792538" y="1598613"/>
          <p14:tracePt t="61341" x="3859213" y="1608138"/>
          <p14:tracePt t="61349" x="3916363" y="1617663"/>
          <p14:tracePt t="61359" x="3944938" y="1627188"/>
          <p14:tracePt t="61365" x="3990975" y="1627188"/>
          <p14:tracePt t="61375" x="4010025" y="1627188"/>
          <p14:tracePt t="61393" x="4019550" y="1627188"/>
          <p14:tracePt t="61441" x="4029075" y="1627188"/>
          <p14:tracePt t="61457" x="4029075" y="1598613"/>
          <p14:tracePt t="61465" x="4029075" y="1570038"/>
          <p14:tracePt t="61475" x="4029075" y="1531938"/>
          <p14:tracePt t="62453" x="4038600" y="1531938"/>
          <p14:tracePt t="62470" x="4038600" y="1570038"/>
          <p14:tracePt t="62475" x="4038600" y="1627188"/>
          <p14:tracePt t="62481" x="4038600" y="1665288"/>
          <p14:tracePt t="62493" x="4038600" y="1712913"/>
          <p14:tracePt t="62493" x="4038600" y="1768475"/>
          <p14:tracePt t="62501" x="4038600" y="1844675"/>
          <p14:tracePt t="62510" x="4038600" y="1939925"/>
          <p14:tracePt t="62513" x="4057650" y="2033588"/>
          <p14:tracePt t="62517" x="4067175" y="2128838"/>
          <p14:tracePt t="62525" x="4067175" y="2193925"/>
          <p14:tracePt t="62529" x="4076700" y="2251075"/>
          <p14:tracePt t="62542" x="4095750" y="2279650"/>
          <p14:tracePt t="62597" x="4095750" y="2289175"/>
          <p14:tracePt t="62633" x="4105275" y="2298700"/>
          <p14:tracePt t="62674" x="4114800" y="2298700"/>
          <p14:tracePt t="62682" x="4124325" y="2279650"/>
          <p14:tracePt t="62693" x="4124325" y="2260600"/>
          <p14:tracePt t="62701" x="4124325" y="2222500"/>
          <p14:tracePt t="62709" x="4124325" y="2193925"/>
          <p14:tracePt t="62718" x="4124325" y="2147888"/>
          <p14:tracePt t="62725" x="4124325" y="2119313"/>
          <p14:tracePt t="62733" x="4124325" y="2090738"/>
          <p14:tracePt t="62826" x="4105275" y="2043113"/>
          <p14:tracePt t="62838" x="4105275" y="2033588"/>
          <p14:tracePt t="62846" x="4105275" y="2005013"/>
          <p14:tracePt t="62854" x="4086225" y="1976438"/>
          <p14:tracePt t="62861" x="4086225" y="1947863"/>
          <p14:tracePt t="62869" x="4067175" y="1882775"/>
          <p14:tracePt t="62877" x="4067175" y="1873250"/>
          <p14:tracePt t="62885" x="4048125" y="1835150"/>
          <p14:tracePt t="62893" x="4048125" y="1816100"/>
          <p14:tracePt t="62901" x="4048125" y="1806575"/>
          <p14:tracePt t="62911" x="4048125" y="1797050"/>
          <p14:tracePt t="62917" x="4048125" y="1758950"/>
          <p14:tracePt t="62925" x="4048125" y="1739900"/>
          <p14:tracePt t="62934" x="4048125" y="1730375"/>
          <p14:tracePt t="62947" x="4048125" y="1684338"/>
          <p14:tracePt t="62951" x="4048125" y="1665288"/>
          <p14:tracePt t="62965" x="4048125" y="1636713"/>
          <p14:tracePt t="62966" x="4048125" y="1589088"/>
          <p14:tracePt t="62976" x="4048125" y="1560513"/>
          <p14:tracePt t="62981" x="4038600" y="1522413"/>
          <p14:tracePt t="62998" x="4038600" y="1400175"/>
          <p14:tracePt t="63009" x="4019550" y="1343025"/>
          <p14:tracePt t="63013" x="4010025" y="1323975"/>
          <p14:tracePt t="63017" x="4000500" y="1304925"/>
          <p14:tracePt t="63186" x="4000500" y="1333500"/>
          <p14:tracePt t="63203" x="4000500" y="1381125"/>
          <p14:tracePt t="63212" x="4000500" y="1493838"/>
          <p14:tracePt t="63226" x="4000500" y="1570038"/>
          <p14:tracePt t="63229" x="4000500" y="1598613"/>
          <p14:tracePt t="63242" x="4000500" y="1655763"/>
          <p14:tracePt t="63245" x="4000500" y="1720850"/>
          <p14:tracePt t="63259" x="4019550" y="1844675"/>
          <p14:tracePt t="63293" x="4019550" y="1873250"/>
          <p14:tracePt t="63297" x="4029075" y="1892300"/>
          <p14:tracePt t="63309" x="4038600" y="1901825"/>
          <p14:tracePt t="63325" x="4038600" y="1920875"/>
          <p14:tracePt t="63344" x="4038600" y="1957388"/>
          <p14:tracePt t="63345" x="4038600" y="1966913"/>
          <p14:tracePt t="63349" x="4038600" y="1976438"/>
          <p14:tracePt t="63359" x="4038600" y="1995488"/>
          <p14:tracePt t="63365" x="4038600" y="2014538"/>
          <p14:tracePt t="63376" x="4038600" y="2033588"/>
          <p14:tracePt t="63381" x="4038600" y="2043113"/>
          <p14:tracePt t="63397" x="4038600" y="2052638"/>
          <p14:tracePt t="63445" x="4048125" y="2081213"/>
          <p14:tracePt t="63461" x="4048125" y="2109788"/>
          <p14:tracePt t="63470" x="4048125" y="2147888"/>
          <p14:tracePt t="63477" x="4048125" y="2193925"/>
          <p14:tracePt t="63485" x="4048125" y="2251075"/>
          <p14:tracePt t="63493" x="4048125" y="2308225"/>
          <p14:tracePt t="63497" x="4048125" y="2365375"/>
          <p14:tracePt t="63510" x="4038600" y="2430463"/>
          <p14:tracePt t="63517" x="4010025" y="2506663"/>
          <p14:tracePt t="63526" x="4010025" y="2535238"/>
          <p14:tracePt t="63533" x="3981450" y="2601913"/>
          <p14:tracePt t="63542" x="3952875" y="2667000"/>
          <p14:tracePt t="63549" x="3944938" y="2686050"/>
          <p14:tracePt t="63559" x="3935413" y="2724150"/>
          <p14:tracePt t="63565" x="3906838" y="2762250"/>
          <p14:tracePt t="63576" x="3906838" y="2771775"/>
          <p14:tracePt t="63581" x="3897313" y="2781300"/>
          <p14:tracePt t="63714" x="3887788" y="2781300"/>
          <p14:tracePt t="63734" x="3878263" y="2781300"/>
          <p14:tracePt t="63743" x="3868738" y="2790825"/>
          <p14:tracePt t="63749" x="3849688" y="2809875"/>
          <p14:tracePt t="63765" x="3830638" y="2828925"/>
          <p14:tracePt t="63781" x="3821113" y="2838450"/>
          <p14:tracePt t="63797" x="3802063" y="2847975"/>
          <p14:tracePt t="63808" x="3792538" y="2865438"/>
          <p14:tracePt t="63813" x="3783013" y="2865438"/>
          <p14:tracePt t="63826" x="3754438" y="2874963"/>
          <p14:tracePt t="63842" x="3754438" y="2884488"/>
          <p14:tracePt t="63850" x="3735388" y="2894013"/>
          <p14:tracePt t="63858" x="3689350" y="2922588"/>
          <p14:tracePt t="63881" x="3670300" y="2941638"/>
          <p14:tracePt t="63913" x="3651250" y="2951163"/>
          <p14:tracePt t="64073" x="3641725" y="2951163"/>
          <p14:tracePt t="64093" x="3622675" y="2951163"/>
          <p14:tracePt t="64101" x="3584575" y="2951163"/>
          <p14:tracePt t="64112" x="3546475" y="2951163"/>
          <p14:tracePt t="64117" x="3527425" y="2951163"/>
          <p14:tracePt t="64125" x="3498850" y="2951163"/>
          <p14:tracePt t="64133" x="3490913" y="2951163"/>
          <p14:tracePt t="64143" x="3481388" y="2951163"/>
          <p14:tracePt t="64193" x="3471863" y="2951163"/>
          <p14:tracePt t="64209" x="3452813" y="2951163"/>
          <p14:tracePt t="64217" x="3414713" y="2951163"/>
          <p14:tracePt t="64225" x="3367088" y="2951163"/>
          <p14:tracePt t="64233" x="3328988" y="2941638"/>
          <p14:tracePt t="64242" x="3281363" y="2941638"/>
          <p14:tracePt t="64249" x="3225800" y="2932113"/>
          <p14:tracePt t="64258" x="3178175" y="2932113"/>
          <p14:tracePt t="64266" x="3111500" y="2913063"/>
          <p14:tracePt t="64275" x="3063875" y="2913063"/>
          <p14:tracePt t="64277" x="3027363" y="2903538"/>
          <p14:tracePt t="64285" x="2979738" y="2903538"/>
          <p14:tracePt t="64293" x="2941638" y="2903538"/>
          <p14:tracePt t="64301" x="2894013" y="2894013"/>
          <p14:tracePt t="64310" x="2855913" y="2894013"/>
          <p14:tracePt t="64313" x="2809875" y="2894013"/>
          <p14:tracePt t="64329" x="2762250" y="2884488"/>
          <p14:tracePt t="64342" x="2705100" y="2865438"/>
          <p14:tracePt t="64360" x="2695575" y="2865438"/>
          <p14:tracePt t="64409" x="2676525" y="2865438"/>
          <p14:tracePt t="64421" x="2647950" y="2865438"/>
          <p14:tracePt t="64430" x="2619375" y="2865438"/>
          <p14:tracePt t="64433" x="2573338" y="2874963"/>
          <p14:tracePt t="64445" x="2544763" y="2874963"/>
          <p14:tracePt t="64459" x="2497138" y="2874963"/>
          <p14:tracePt t="64461" x="2430463" y="2874963"/>
          <p14:tracePt t="64469" x="2355850" y="2874963"/>
          <p14:tracePt t="64478" x="2260600" y="2874963"/>
          <p14:tracePt t="64485" x="2174875" y="2874963"/>
          <p14:tracePt t="64493" x="2100263" y="2874963"/>
          <p14:tracePt t="64501" x="2043113" y="2874963"/>
          <p14:tracePt t="64509" x="2033588" y="2874963"/>
          <p14:tracePt t="64517" x="2024063" y="2874963"/>
          <p14:tracePt t="64713" x="2014538" y="2874963"/>
          <p14:tracePt t="64721" x="2005013" y="2874963"/>
          <p14:tracePt t="64726" x="1995488" y="2874963"/>
          <p14:tracePt t="64842" x="1985963" y="2865438"/>
          <p14:tracePt t="64857" x="1985963" y="2838450"/>
          <p14:tracePt t="64865" x="1985963" y="2809875"/>
          <p14:tracePt t="64875" x="1985963" y="2781300"/>
          <p14:tracePt t="64877" x="1985963" y="2752725"/>
          <p14:tracePt t="64885" x="1985963" y="2714625"/>
          <p14:tracePt t="64893" x="1985963" y="2676525"/>
          <p14:tracePt t="64901" x="1985963" y="2647950"/>
          <p14:tracePt t="64909" x="1985963" y="2611438"/>
          <p14:tracePt t="64917" x="1985963" y="2601913"/>
          <p14:tracePt t="64926" x="1985963" y="2563813"/>
          <p14:tracePt t="64933" x="1966913" y="2525713"/>
          <p14:tracePt t="64942" x="1947863" y="2506663"/>
          <p14:tracePt t="64949" x="1938338" y="2478088"/>
          <p14:tracePt t="64958" x="1919288" y="2459038"/>
          <p14:tracePt t="64978" x="1911350" y="2449513"/>
          <p14:tracePt t="64993" x="1901825" y="2439988"/>
          <p14:tracePt t="65001" x="1892300" y="2439988"/>
          <p14:tracePt t="65009" x="1863725" y="2420938"/>
          <p14:tracePt t="65017" x="1844675" y="2420938"/>
          <p14:tracePt t="65025" x="1797050" y="2411413"/>
          <p14:tracePt t="65033" x="1739900" y="2384425"/>
          <p14:tracePt t="65042" x="1655763" y="2374900"/>
          <p14:tracePt t="65049" x="1627188" y="2374900"/>
          <p14:tracePt t="65059" x="1570038" y="2355850"/>
          <p14:tracePt t="65065" x="1474788" y="2346325"/>
          <p14:tracePt t="65070" x="1371600" y="2327275"/>
          <p14:tracePt t="65077" x="1295400" y="2317750"/>
          <p14:tracePt t="65086" x="1266825" y="2317750"/>
          <p14:tracePt t="65094" x="1211263" y="2317750"/>
          <p14:tracePt t="65101" x="1192213" y="2317750"/>
          <p14:tracePt t="65109" x="1173163" y="2317750"/>
          <p14:tracePt t="65125" x="1163638" y="2317750"/>
          <p14:tracePt t="65165" x="1144588" y="2317750"/>
          <p14:tracePt t="65173" x="1125538" y="2317750"/>
          <p14:tracePt t="65181" x="1087438" y="2317750"/>
          <p14:tracePt t="65192" x="1039813" y="2317750"/>
          <p14:tracePt t="65197" x="984250" y="2317750"/>
          <p14:tracePt t="65202" x="908050" y="2317750"/>
          <p14:tracePt t="65218" x="879475" y="2317750"/>
          <p14:tracePt t="65225" x="831850" y="2317750"/>
          <p14:tracePt t="65234" x="793750" y="2317750"/>
          <p14:tracePt t="65242" x="747713" y="2317750"/>
          <p14:tracePt t="65250" x="709613" y="2317750"/>
          <p14:tracePt t="65260" x="690563" y="2327275"/>
          <p14:tracePt t="65277" x="671513" y="2336800"/>
          <p14:tracePt t="65285" x="671513" y="2346325"/>
          <p14:tracePt t="65297" x="671513" y="2355850"/>
          <p14:tracePt t="65309" x="671513" y="2374900"/>
          <p14:tracePt t="65313" x="671513" y="2393950"/>
          <p14:tracePt t="65325" x="671513" y="2401888"/>
          <p14:tracePt t="65329" x="671513" y="2420938"/>
          <p14:tracePt t="65342" x="671513" y="2430463"/>
          <p14:tracePt t="65345" x="671513" y="2439988"/>
          <p14:tracePt t="65358" x="671513" y="2449513"/>
          <p14:tracePt t="65361" x="671513" y="2468563"/>
          <p14:tracePt t="65369" x="690563" y="2497138"/>
          <p14:tracePt t="65377" x="700088" y="2544763"/>
          <p14:tracePt t="65386" x="728663" y="2592388"/>
          <p14:tracePt t="65391" x="757238" y="2638425"/>
          <p14:tracePt t="65393" x="803275" y="2705100"/>
          <p14:tracePt t="65409" x="850900" y="2752725"/>
          <p14:tracePt t="65418" x="917575" y="2828925"/>
          <p14:tracePt t="65425" x="984250" y="2865438"/>
          <p14:tracePt t="65433" x="1068388" y="2903538"/>
          <p14:tracePt t="65443" x="1135063" y="2951163"/>
          <p14:tracePt t="65450" x="1201738" y="2970213"/>
          <p14:tracePt t="65459" x="1230313" y="2979738"/>
          <p14:tracePt t="65465" x="1266825" y="2979738"/>
          <p14:tracePt t="65475" x="1285875" y="2989263"/>
          <p14:tracePt t="65481" x="1295400" y="2989263"/>
          <p14:tracePt t="65492" x="1304925" y="2989263"/>
          <p14:tracePt t="65513" x="1314450" y="2989263"/>
          <p14:tracePt t="65525" x="1362075" y="2989263"/>
          <p14:tracePt t="65534" x="1419225" y="2989263"/>
          <p14:tracePt t="65542" x="1493838" y="2989263"/>
          <p14:tracePt t="65550" x="1560513" y="2989263"/>
          <p14:tracePt t="65558" x="1589088" y="2989263"/>
          <p14:tracePt t="65565" x="1646238" y="2989263"/>
          <p14:tracePt t="65576" x="1701800" y="2989263"/>
          <p14:tracePt t="65581" x="1758950" y="2989263"/>
          <p14:tracePt t="65585" x="1816100" y="2989263"/>
          <p14:tracePt t="65601" x="1825625" y="2989263"/>
          <p14:tracePt t="65609" x="1844675" y="2989263"/>
          <p14:tracePt t="65673" x="1863725" y="2979738"/>
          <p14:tracePt t="65681" x="1882775" y="2932113"/>
          <p14:tracePt t="65685" x="1901825" y="2894013"/>
          <p14:tracePt t="65693" x="1911350" y="2847975"/>
          <p14:tracePt t="65701" x="1928813" y="2819400"/>
          <p14:tracePt t="65709" x="1938338" y="2809875"/>
          <p14:tracePt t="65717" x="1947863" y="2800350"/>
          <p14:tracePt t="65794" x="1947863" y="2781300"/>
          <p14:tracePt t="65801" x="1947863" y="2752725"/>
          <p14:tracePt t="65809" x="1947863" y="2724150"/>
          <p14:tracePt t="65817" x="1928813" y="2667000"/>
          <p14:tracePt t="65825" x="1919288" y="2620963"/>
          <p14:tracePt t="65833" x="1882775" y="2535238"/>
          <p14:tracePt t="65842" x="1806575" y="2449513"/>
          <p14:tracePt t="65845" x="1749425" y="2384425"/>
          <p14:tracePt t="65850" x="1684338" y="2308225"/>
          <p14:tracePt t="65861" x="1617663" y="2260600"/>
          <p14:tracePt t="65869" x="1579563" y="2232025"/>
          <p14:tracePt t="65877" x="1522413" y="2193925"/>
          <p14:tracePt t="65885" x="1457325" y="2157413"/>
          <p14:tracePt t="65894" x="1390650" y="2119313"/>
          <p14:tracePt t="65901" x="1371600" y="2109788"/>
          <p14:tracePt t="65910" x="1352550" y="2100263"/>
          <p14:tracePt t="65918" x="1343025" y="2090738"/>
          <p14:tracePt t="65957" x="1323975" y="2090738"/>
          <p14:tracePt t="65965" x="1295400" y="2090738"/>
          <p14:tracePt t="65973" x="1247775" y="2081213"/>
          <p14:tracePt t="65981" x="1192213" y="2081213"/>
          <p14:tracePt t="65993" x="1135063" y="2081213"/>
          <p14:tracePt t="65997" x="1106488" y="2081213"/>
          <p14:tracePt t="66009" x="1049338" y="2081213"/>
          <p14:tracePt t="66013" x="984250" y="2081213"/>
          <p14:tracePt t="66025" x="908050" y="2081213"/>
          <p14:tracePt t="66029" x="879475" y="2081213"/>
          <p14:tracePt t="66043" x="860425" y="2081213"/>
          <p14:tracePt t="66045" x="841375" y="2090738"/>
          <p14:tracePt t="66060" x="831850" y="2100263"/>
          <p14:tracePt t="66065" x="812800" y="2119313"/>
          <p14:tracePt t="66075" x="812800" y="2138363"/>
          <p14:tracePt t="66081" x="803275" y="2174875"/>
          <p14:tracePt t="66092" x="803275" y="2222500"/>
          <p14:tracePt t="66097" x="803275" y="2260600"/>
          <p14:tracePt t="66109" x="803275" y="2308225"/>
          <p14:tracePt t="66113" x="803275" y="2336800"/>
          <p14:tracePt t="66117" x="803275" y="2365375"/>
          <p14:tracePt t="66129" x="803275" y="2374900"/>
          <p14:tracePt t="66142" x="803275" y="2401888"/>
          <p14:tracePt t="66145" x="803275" y="2430463"/>
          <p14:tracePt t="66158" x="803275" y="2478088"/>
          <p14:tracePt t="66161" x="803275" y="2535238"/>
          <p14:tracePt t="66169" x="803275" y="2563813"/>
          <p14:tracePt t="66177" x="831850" y="2620963"/>
          <p14:tracePt t="66181" x="850900" y="2686050"/>
          <p14:tracePt t="66192" x="879475" y="2714625"/>
          <p14:tracePt t="66197" x="898525" y="2752725"/>
          <p14:tracePt t="66209" x="908050" y="2771775"/>
          <p14:tracePt t="66218" x="946150" y="2819400"/>
          <p14:tracePt t="66225" x="965200" y="2847975"/>
          <p14:tracePt t="66233" x="974725" y="2857500"/>
          <p14:tracePt t="66242" x="993775" y="2865438"/>
          <p14:tracePt t="66250" x="1012825" y="2874963"/>
          <p14:tracePt t="66259" x="1030288" y="2874963"/>
          <p14:tracePt t="66266" x="1058863" y="2874963"/>
          <p14:tracePt t="66275" x="1077913" y="2874963"/>
          <p14:tracePt t="66282" x="1106488" y="2874963"/>
          <p14:tracePt t="66292" x="1125538" y="2874963"/>
          <p14:tracePt t="66297" x="1154113" y="2874963"/>
          <p14:tracePt t="66309" x="1230313" y="2874963"/>
          <p14:tracePt t="66320" x="1257300" y="2874963"/>
          <p14:tracePt t="66334" x="1362075" y="2884488"/>
          <p14:tracePt t="66345" x="1400175" y="2884488"/>
          <p14:tracePt t="66350" x="1428750" y="2884488"/>
          <p14:tracePt t="66359" x="1474788" y="2884488"/>
          <p14:tracePt t="66366" x="1503363" y="2884488"/>
          <p14:tracePt t="66376" x="1531938" y="2884488"/>
          <p14:tracePt t="66381" x="1579563" y="2874963"/>
          <p14:tracePt t="66392" x="1589088" y="2857500"/>
          <p14:tracePt t="66397" x="1608138" y="2838450"/>
          <p14:tracePt t="66408" x="1617663" y="2819400"/>
          <p14:tracePt t="66413" x="1627188" y="2790825"/>
          <p14:tracePt t="66425" x="1646238" y="2771775"/>
          <p14:tracePt t="66469" x="1646238" y="2762250"/>
          <p14:tracePt t="66493" x="1655763" y="2733675"/>
          <p14:tracePt t="66501" x="1665288" y="2724150"/>
          <p14:tracePt t="66509" x="1674813" y="2695575"/>
          <p14:tracePt t="66517" x="1674813" y="2667000"/>
          <p14:tracePt t="66533" x="1684338" y="2592388"/>
          <p14:tracePt t="66542" x="1684338" y="2535238"/>
          <p14:tracePt t="66550" x="1684338" y="2478088"/>
          <p14:tracePt t="66569" x="1684338" y="2411413"/>
          <p14:tracePt t="66577" x="1684338" y="2374900"/>
          <p14:tracePt t="66581" x="1674813" y="2336800"/>
          <p14:tracePt t="66585" x="1655763" y="2317750"/>
          <p14:tracePt t="66593" x="1627188" y="2279650"/>
          <p14:tracePt t="66613" x="1617663" y="2270125"/>
          <p14:tracePt t="66642" x="1608138" y="2260600"/>
          <p14:tracePt t="66659" x="1598613" y="2260600"/>
          <p14:tracePt t="66661" x="1579563" y="2251075"/>
          <p14:tracePt t="66669" x="1541463" y="2251075"/>
          <p14:tracePt t="66677" x="1484313" y="2251075"/>
          <p14:tracePt t="66685" x="1447800" y="2251075"/>
          <p14:tracePt t="66693" x="1381125" y="2241550"/>
          <p14:tracePt t="66701" x="1304925" y="2232025"/>
          <p14:tracePt t="66710" x="1257300" y="2222500"/>
          <p14:tracePt t="66713" x="1201738" y="2222500"/>
          <p14:tracePt t="66725" x="1192213" y="2212975"/>
          <p14:tracePt t="66733" x="1173163" y="2212975"/>
          <p14:tracePt t="66806" x="1154113" y="2232025"/>
          <p14:tracePt t="66812" x="1144588" y="2260600"/>
          <p14:tracePt t="66821" x="1125538" y="2317750"/>
          <p14:tracePt t="66829" x="1116013" y="2365375"/>
          <p14:tracePt t="66842" x="1116013" y="2401888"/>
          <p14:tracePt t="66845" x="1116013" y="2459038"/>
          <p14:tracePt t="66859" x="1116013" y="2544763"/>
          <p14:tracePt t="66869" x="1116013" y="2563813"/>
          <p14:tracePt t="66881" x="1135063" y="2611438"/>
          <p14:tracePt t="66893" x="1144588" y="2628900"/>
          <p14:tracePt t="66897" x="1173163" y="2657475"/>
          <p14:tracePt t="66910" x="1211263" y="2695575"/>
          <p14:tracePt t="66913" x="1257300" y="2733675"/>
          <p14:tracePt t="66925" x="1285875" y="2752725"/>
          <p14:tracePt t="66929" x="1314450" y="2762250"/>
          <p14:tracePt t="66942" x="1381125" y="2790825"/>
          <p14:tracePt t="66949" x="1428750" y="2819400"/>
          <p14:tracePt t="66959" x="1466850" y="2828925"/>
          <p14:tracePt t="66965" x="1550988" y="2828925"/>
          <p14:tracePt t="66976" x="1579563" y="2838450"/>
          <p14:tracePt t="66983" x="1617663" y="2838450"/>
          <p14:tracePt t="66998" x="1701800" y="2838450"/>
          <p14:tracePt t="67002" x="1739900" y="2838450"/>
          <p14:tracePt t="67017" x="1768475" y="2828925"/>
          <p14:tracePt t="67027" x="1797050" y="2809875"/>
          <p14:tracePt t="67033" x="1816100" y="2781300"/>
          <p14:tracePt t="67043" x="1825625" y="2781300"/>
          <p14:tracePt t="67050" x="1882775" y="2771775"/>
          <p14:tracePt t="67059" x="1901825" y="2743200"/>
          <p14:tracePt t="67076" x="1919288" y="2724150"/>
          <p14:tracePt t="67081" x="1928813" y="2714625"/>
          <p14:tracePt t="67097" x="1938338" y="2714625"/>
          <p14:tracePt t="67113" x="1947863" y="2705100"/>
          <p14:tracePt t="67129" x="1947863" y="2667000"/>
          <p14:tracePt t="67133" x="1957388" y="2628900"/>
          <p14:tracePt t="67142" x="1957388" y="2601913"/>
          <p14:tracePt t="67150" x="1957388" y="2563813"/>
          <p14:tracePt t="67159" x="1957388" y="2516188"/>
          <p14:tracePt t="67166" x="1957388" y="2487613"/>
          <p14:tracePt t="67169" x="1957388" y="2459038"/>
          <p14:tracePt t="67185" x="1938338" y="2430463"/>
          <p14:tracePt t="67193" x="1938338" y="2420938"/>
          <p14:tracePt t="67197" x="1919288" y="2393950"/>
          <p14:tracePt t="67210" x="1901825" y="2374900"/>
          <p14:tracePt t="67225" x="1892300" y="2365375"/>
          <p14:tracePt t="67261" x="1892300" y="2355850"/>
          <p14:tracePt t="67277" x="1863725" y="2346325"/>
          <p14:tracePt t="67285" x="1844675" y="2336800"/>
          <p14:tracePt t="67293" x="1797050" y="2327275"/>
          <p14:tracePt t="67301" x="1778000" y="2327275"/>
          <p14:tracePt t="67310" x="1720850" y="2298700"/>
          <p14:tracePt t="67319" x="1655763" y="2289175"/>
          <p14:tracePt t="67333" x="1579563" y="2260600"/>
          <p14:tracePt t="67334" x="1512888" y="2260600"/>
          <p14:tracePt t="67339" x="1484313" y="2241550"/>
          <p14:tracePt t="67349" x="1466850" y="2241550"/>
          <p14:tracePt t="67360" x="1457325" y="2241550"/>
          <p14:tracePt t="67397" x="1447800" y="2241550"/>
          <p14:tracePt t="67411" x="1400175" y="2260600"/>
          <p14:tracePt t="67425" x="1362075" y="2308225"/>
          <p14:tracePt t="67429" x="1314450" y="2365375"/>
          <p14:tracePt t="67444" x="1295400" y="2384425"/>
          <p14:tracePt t="67445" x="1230313" y="2430463"/>
          <p14:tracePt t="67453" x="1201738" y="2449513"/>
          <p14:tracePt t="67461" x="1125538" y="2487613"/>
          <p14:tracePt t="67469" x="1058863" y="2516188"/>
          <p14:tracePt t="67481" x="1012825" y="2544763"/>
          <p14:tracePt t="67493" x="984250" y="2563813"/>
          <p14:tracePt t="67497" x="974725" y="2563813"/>
          <p14:tracePt t="67570" x="965200" y="2573338"/>
          <p14:tracePt t="67576" x="965200" y="2582863"/>
          <p14:tracePt t="67582" x="965200" y="2620963"/>
          <p14:tracePt t="67593" x="1020763" y="2686050"/>
          <p14:tracePt t="67597" x="1087438" y="2752725"/>
          <p14:tracePt t="67610" x="1154113" y="2828925"/>
          <p14:tracePt t="67613" x="1211263" y="2874963"/>
          <p14:tracePt t="67625" x="1323975" y="2979738"/>
          <p14:tracePt t="67643" x="1362075" y="3017838"/>
          <p14:tracePt t="67650" x="1381125" y="3036888"/>
          <p14:tracePt t="67713" x="1390650" y="3036888"/>
          <p14:tracePt t="67721" x="1390650" y="3027363"/>
          <p14:tracePt t="67733" x="1390650" y="2989263"/>
          <p14:tracePt t="67742" x="1390650" y="2951163"/>
          <p14:tracePt t="67745" x="1390650" y="2922588"/>
          <p14:tracePt t="67759" x="1400175" y="2884488"/>
          <p14:tracePt t="68074" x="1419225" y="2884488"/>
          <p14:tracePt t="68106" x="1457325" y="2884488"/>
          <p14:tracePt t="68119" x="1493838" y="2884488"/>
          <p14:tracePt t="68173" x="1512888" y="2884488"/>
          <p14:tracePt t="68190" x="1522413" y="2884488"/>
          <p14:tracePt t="68197" x="1541463" y="2884488"/>
          <p14:tracePt t="68206" x="1550988" y="2884488"/>
          <p14:tracePt t="68213" x="1560513" y="2884488"/>
          <p14:tracePt t="68226" x="1570038" y="2884488"/>
          <p14:tracePt t="68245" x="1579563" y="2884488"/>
          <p14:tracePt t="68258" x="1589088" y="2884488"/>
          <p14:tracePt t="68261" x="1608138" y="2884488"/>
          <p14:tracePt t="68270" x="1617663" y="2884488"/>
          <p14:tracePt t="68275" x="1655763" y="2874963"/>
          <p14:tracePt t="68285" x="1674813" y="2865438"/>
          <p14:tracePt t="68293" x="1684338" y="2857500"/>
          <p14:tracePt t="68301" x="1711325" y="2838450"/>
          <p14:tracePt t="68318" x="1730375" y="2828925"/>
          <p14:tracePt t="68326" x="1739900" y="2828925"/>
          <p14:tracePt t="68370" x="1739900" y="2800350"/>
          <p14:tracePt t="68385" x="1739900" y="2781300"/>
          <p14:tracePt t="68393" x="1739900" y="2762250"/>
          <p14:tracePt t="68401" x="1739900" y="2752725"/>
          <p14:tracePt t="68410" x="1739900" y="2724150"/>
          <p14:tracePt t="68413" x="1739900" y="2705100"/>
          <p14:tracePt t="68417" x="1739900" y="2686050"/>
          <p14:tracePt t="68429" x="1739900" y="2657475"/>
          <p14:tracePt t="68443" x="1739900" y="2638425"/>
          <p14:tracePt t="68445" x="1739900" y="2620963"/>
          <p14:tracePt t="68530" x="1739900" y="2611438"/>
          <p14:tracePt t="68537" x="1730375" y="2592388"/>
          <p14:tracePt t="68545" x="1711325" y="2573338"/>
          <p14:tracePt t="68559" x="1684338" y="2554288"/>
          <p14:tracePt t="68569" x="1655763" y="2544763"/>
          <p14:tracePt t="68577" x="1636713" y="2525713"/>
          <p14:tracePt t="68585" x="1608138" y="2516188"/>
          <p14:tracePt t="68593" x="1589088" y="2497138"/>
          <p14:tracePt t="68610" x="1579563" y="2487613"/>
          <p14:tracePt t="68613" x="1570038" y="2478088"/>
          <p14:tracePt t="68629" x="1560513" y="2478088"/>
          <p14:tracePt t="68693" x="1550988" y="2468563"/>
          <p14:tracePt t="68701" x="1531938" y="2468563"/>
          <p14:tracePt t="68709" x="1493838" y="2459038"/>
          <p14:tracePt t="68717" x="1457325" y="2439988"/>
          <p14:tracePt t="68726" x="1419225" y="2430463"/>
          <p14:tracePt t="68733" x="1371600" y="2420938"/>
          <p14:tracePt t="68743" x="1352550" y="2420938"/>
          <p14:tracePt t="68750" x="1333500" y="2411413"/>
          <p14:tracePt t="68760" x="1323975" y="2411413"/>
          <p14:tracePt t="68818" x="1295400" y="2411413"/>
          <p14:tracePt t="68825" x="1266825" y="2430463"/>
          <p14:tracePt t="68838" x="1257300" y="2439988"/>
          <p14:tracePt t="68845" x="1239838" y="2459038"/>
          <p14:tracePt t="68850" x="1211263" y="2487613"/>
          <p14:tracePt t="68861" x="1192213" y="2516188"/>
          <p14:tracePt t="68869" x="1182688" y="2525713"/>
          <p14:tracePt t="68877" x="1163638" y="2544763"/>
          <p14:tracePt t="68885" x="1154113" y="2554288"/>
          <p14:tracePt t="68893" x="1144588" y="2582863"/>
          <p14:tracePt t="68901" x="1125538" y="2601913"/>
          <p14:tracePt t="68910" x="1125538" y="2611438"/>
          <p14:tracePt t="68917" x="1125538" y="2628900"/>
          <p14:tracePt t="68927" x="1125538" y="2657475"/>
          <p14:tracePt t="68933" x="1125538" y="2686050"/>
          <p14:tracePt t="68943" x="1125538" y="2705100"/>
          <p14:tracePt t="68949" x="1125538" y="2724150"/>
          <p14:tracePt t="68960" x="1125538" y="2733675"/>
          <p14:tracePt t="69054" x="1125538" y="2762250"/>
          <p14:tracePt t="69065" x="1163638" y="2819400"/>
          <p14:tracePt t="69073" x="1201738" y="2865438"/>
          <p14:tracePt t="69081" x="1230313" y="2903538"/>
          <p14:tracePt t="69092" x="1276350" y="2941638"/>
          <p14:tracePt t="69097" x="1295400" y="2970213"/>
          <p14:tracePt t="69110" x="1343025" y="2998788"/>
          <p14:tracePt t="69113" x="1390650" y="3027363"/>
          <p14:tracePt t="69126" x="1428750" y="3055938"/>
          <p14:tracePt t="69144" x="1438275" y="3055938"/>
          <p14:tracePt t="69205" x="1447800" y="3055938"/>
          <p14:tracePt t="69221" x="1474788" y="3055938"/>
          <p14:tracePt t="69229" x="1541463" y="3065463"/>
          <p14:tracePt t="69237" x="1570038" y="3084513"/>
          <p14:tracePt t="69245" x="1598613" y="3084513"/>
          <p14:tracePt t="69260" x="1627188" y="3084513"/>
          <p14:tracePt t="69261" x="1665288" y="3084513"/>
          <p14:tracePt t="69270" x="1684338" y="3084513"/>
          <p14:tracePt t="69317" x="1693863" y="3084513"/>
          <p14:tracePt t="69326" x="1693863" y="3074988"/>
          <p14:tracePt t="69349" x="1701800" y="3074988"/>
          <p14:tracePt t="69359" x="1720850" y="3055938"/>
          <p14:tracePt t="69377" x="1730375" y="3046413"/>
          <p14:tracePt t="69385" x="1739900" y="3036888"/>
          <p14:tracePt t="69393" x="1749425" y="3017838"/>
          <p14:tracePt t="69401" x="1749425" y="2998788"/>
          <p14:tracePt t="69410" x="1758950" y="2979738"/>
          <p14:tracePt t="69417" x="1768475" y="2970213"/>
          <p14:tracePt t="69426" x="1778000" y="2951163"/>
          <p14:tracePt t="69443" x="1778000" y="2932113"/>
          <p14:tracePt t="69445" x="1806575" y="2894013"/>
          <p14:tracePt t="69459" x="1806575" y="2884488"/>
          <p14:tracePt t="69461" x="1806575" y="2847975"/>
          <p14:tracePt t="69470" x="1806575" y="2819400"/>
          <p14:tracePt t="69477" x="1806575" y="2800350"/>
          <p14:tracePt t="69485" x="1806575" y="2781300"/>
          <p14:tracePt t="69493" x="1806575" y="2771775"/>
          <p14:tracePt t="69585" x="1806575" y="2762250"/>
          <p14:tracePt t="69593" x="1797050" y="2743200"/>
          <p14:tracePt t="69601" x="1758950" y="2724150"/>
          <p14:tracePt t="69609" x="1720850" y="2705100"/>
          <p14:tracePt t="69613" x="1684338" y="2686050"/>
          <p14:tracePt t="69626" x="1665288" y="2676525"/>
          <p14:tracePt t="69629" x="1646238" y="2676525"/>
          <p14:tracePt t="69643" x="1627188" y="2667000"/>
          <p14:tracePt t="70185" x="1627188" y="2647950"/>
          <p14:tracePt t="70218" x="1627188" y="2628900"/>
          <p14:tracePt t="70233" x="1617663" y="2601913"/>
          <p14:tracePt t="70244" x="1598613" y="2573338"/>
          <p14:tracePt t="70249" x="1598613" y="2563813"/>
          <p14:tracePt t="70259" x="1579563" y="2535238"/>
          <p14:tracePt t="70261" x="1560513" y="2497138"/>
          <p14:tracePt t="70265" x="1550988" y="2478088"/>
          <p14:tracePt t="70281" x="1512888" y="2459038"/>
          <p14:tracePt t="70294" x="1512888" y="2449513"/>
          <p14:tracePt t="70297" x="1503363" y="2439988"/>
          <p14:tracePt t="70309" x="1484313" y="2430463"/>
          <p14:tracePt t="70422" x="1466850" y="2420938"/>
          <p14:tracePt t="70438" x="1447800" y="2420938"/>
          <p14:tracePt t="70448" x="1428750" y="2420938"/>
          <p14:tracePt t="70458" x="1381125" y="2411413"/>
          <p14:tracePt t="70465" x="1362075" y="2411413"/>
          <p14:tracePt t="70469" x="1333500" y="2411413"/>
          <p14:tracePt t="70477" x="1314450" y="2411413"/>
          <p14:tracePt t="70481" x="1285875" y="2411413"/>
          <p14:tracePt t="70497" x="1276350" y="2411413"/>
          <p14:tracePt t="70510" x="1257300" y="2411413"/>
          <p14:tracePt t="70529" x="1239838" y="2420938"/>
          <p14:tracePt t="70533" x="1230313" y="2430463"/>
          <p14:tracePt t="70543" x="1230313" y="2439988"/>
          <p14:tracePt t="70549" x="1230313" y="2449513"/>
          <p14:tracePt t="70569" x="1220788" y="2459038"/>
          <p14:tracePt t="70577" x="1211263" y="2468563"/>
          <p14:tracePt t="70585" x="1201738" y="2478088"/>
          <p14:tracePt t="70601" x="1201738" y="2487613"/>
          <p14:tracePt t="70609" x="1201738" y="2497138"/>
          <p14:tracePt t="70613" x="1182688" y="2535238"/>
          <p14:tracePt t="70626" x="1154113" y="2563813"/>
          <p14:tracePt t="70643" x="1144588" y="2582863"/>
          <p14:tracePt t="70645" x="1144588" y="2592388"/>
          <p14:tracePt t="70658" x="1144588" y="2611438"/>
          <p14:tracePt t="71018" x="1144588" y="2620963"/>
          <p14:tracePt t="71030" x="1173163" y="2628900"/>
          <p14:tracePt t="71037" x="1201738" y="2628900"/>
          <p14:tracePt t="71045" x="1230313" y="2628900"/>
          <p14:tracePt t="71061" x="1247775" y="2628900"/>
          <p14:tracePt t="71065" x="1257300" y="2628900"/>
          <p14:tracePt t="71109" x="1285875" y="2628900"/>
          <p14:tracePt t="71129" x="1314450" y="2628900"/>
          <p14:tracePt t="71138" x="1343025" y="2628900"/>
          <p14:tracePt t="71143" x="1371600" y="2628900"/>
          <p14:tracePt t="71145" x="1419225" y="2628900"/>
          <p14:tracePt t="71159" x="1503363" y="2628900"/>
          <p14:tracePt t="71165" x="1550988" y="2638425"/>
          <p14:tracePt t="71177" x="1550988" y="2647950"/>
          <p14:tracePt t="71181" x="1570038" y="2647950"/>
          <p14:tracePt t="71209" x="1589088" y="2657475"/>
          <p14:tracePt t="71226" x="1598613" y="2657475"/>
          <p14:tracePt t="71233" x="1608138" y="2667000"/>
          <p14:tracePt t="71242" x="1617663" y="2667000"/>
          <p14:tracePt t="71249" x="1636713" y="2676525"/>
          <p14:tracePt t="71260" x="1655763" y="2686050"/>
          <p14:tracePt t="71265" x="1665288" y="2686050"/>
          <p14:tracePt t="71290" x="1665288" y="2695575"/>
          <p14:tracePt t="71313" x="1711325" y="2714625"/>
          <p14:tracePt t="71326" x="1797050" y="2781300"/>
          <p14:tracePt t="71343" x="2062163" y="2894013"/>
          <p14:tracePt t="71349" x="2232025" y="2979738"/>
          <p14:tracePt t="71359" x="2392363" y="3036888"/>
          <p14:tracePt t="71365" x="2554288" y="3121025"/>
          <p14:tracePt t="71376" x="2686050" y="3168650"/>
          <p14:tracePt t="71381" x="2771775" y="3206750"/>
          <p14:tracePt t="71393" x="2800350" y="3216275"/>
          <p14:tracePt t="71421" x="2809875" y="3216275"/>
          <p14:tracePt t="71438" x="2809875" y="3178175"/>
          <p14:tracePt t="71445" x="2809875" y="3140075"/>
          <p14:tracePt t="71459" x="2809875" y="3130550"/>
          <p14:tracePt t="71461" x="2800350" y="3121025"/>
          <p14:tracePt t="71562" x="2800350" y="3111500"/>
          <p14:tracePt t="71573" x="2800350" y="3101975"/>
          <p14:tracePt t="71589" x="2827338" y="3074988"/>
          <p14:tracePt t="71590" x="2836863" y="3065463"/>
          <p14:tracePt t="71598" x="2855913" y="3046413"/>
          <p14:tracePt t="71609" x="2884488" y="3017838"/>
          <p14:tracePt t="71613" x="2894013" y="3017838"/>
          <p14:tracePt t="71625" x="2913063" y="2998788"/>
          <p14:tracePt t="71643" x="2922588" y="2989263"/>
          <p14:tracePt t="71645" x="2922588" y="2979738"/>
          <p14:tracePt t="71725" x="2932113" y="2970213"/>
          <p14:tracePt t="71741" x="2941638" y="2960688"/>
          <p14:tracePt t="71749" x="2951163" y="2951163"/>
          <p14:tracePt t="71757" x="2970213" y="2951163"/>
          <p14:tracePt t="71762" x="2979738" y="2941638"/>
          <p14:tracePt t="71781" x="2998788" y="2932113"/>
          <p14:tracePt t="71793" x="3017838" y="2913063"/>
          <p14:tracePt t="71810" x="3027363" y="2903538"/>
          <p14:tracePt t="71813" x="3036888" y="2884488"/>
          <p14:tracePt t="71829" x="3036888" y="2874963"/>
          <p14:tracePt t="71972" x="3036888" y="2865438"/>
          <p14:tracePt t="71991" x="3036888" y="2857500"/>
          <p14:tracePt t="72530" x="3036888" y="2847975"/>
          <p14:tracePt t="72554" x="3054350" y="2828925"/>
          <p14:tracePt t="72569" x="3063875" y="2828925"/>
          <p14:tracePt t="72577" x="3082925" y="2828925"/>
          <p14:tracePt t="72583" x="3092450" y="2828925"/>
          <p14:tracePt t="72592" x="3111500" y="2819400"/>
          <p14:tracePt t="72597" x="3121025" y="2809875"/>
          <p14:tracePt t="72985" x="3130550" y="2809875"/>
          <p14:tracePt t="73001" x="3149600" y="2809875"/>
          <p14:tracePt t="73007" x="3159125" y="2809875"/>
          <p14:tracePt t="73012" x="3168650" y="2809875"/>
          <p14:tracePt t="73029" x="3178175" y="2809875"/>
          <p14:tracePt t="73125" x="3187700" y="2800350"/>
          <p14:tracePt t="73158" x="3206750" y="2800350"/>
          <p14:tracePt t="73166" x="3235325" y="2800350"/>
          <p14:tracePt t="73175" x="3273425" y="2800350"/>
          <p14:tracePt t="73182" x="3309938" y="2800350"/>
          <p14:tracePt t="73192" x="3338513" y="2800350"/>
          <p14:tracePt t="73197" x="3348038" y="2800350"/>
          <p14:tracePt t="75442" x="3367088" y="2800350"/>
          <p14:tracePt t="75481" x="3414713" y="2790825"/>
          <p14:tracePt t="75486" x="3443288" y="2790825"/>
          <p14:tracePt t="75493" x="3471863" y="2790825"/>
          <p14:tracePt t="75493" x="3508375" y="2790825"/>
          <p14:tracePt t="75501" x="3546475" y="2790825"/>
          <p14:tracePt t="75511" x="3622675" y="2790825"/>
          <p14:tracePt t="75513" x="3660775" y="2790825"/>
          <p14:tracePt t="75526" x="3717925" y="2790825"/>
          <p14:tracePt t="75529" x="3763963" y="2790825"/>
          <p14:tracePt t="75533" x="3792538" y="2790825"/>
          <p14:tracePt t="75543" x="3821113" y="2790825"/>
          <p14:tracePt t="75605" x="3840163" y="2781300"/>
          <p14:tracePt t="75621" x="3840163" y="2771775"/>
          <p14:tracePt t="75629" x="3849688" y="2762250"/>
          <p14:tracePt t="75650" x="3868738" y="2752725"/>
          <p14:tracePt t="75661" x="3897313" y="2743200"/>
          <p14:tracePt t="75669" x="3906838" y="2733675"/>
          <p14:tracePt t="75677" x="3916363" y="2724150"/>
          <p14:tracePt t="75705" x="3925888" y="2724150"/>
          <p14:tracePt t="76294" x="3935413" y="2724150"/>
          <p14:tracePt t="76301" x="3944938" y="2724150"/>
          <p14:tracePt t="76309" x="3952875" y="2724150"/>
          <p14:tracePt t="76481" x="3971925" y="2733675"/>
          <p14:tracePt t="76497" x="3971925" y="2752725"/>
          <p14:tracePt t="76503" x="3990975" y="2771775"/>
          <p14:tracePt t="76538" x="4000500" y="2781300"/>
          <p14:tracePt t="76642" x="4029075" y="2781300"/>
          <p14:tracePt t="76650" x="4048125" y="2781300"/>
          <p14:tracePt t="76661" x="4067175" y="2781300"/>
          <p14:tracePt t="76669" x="4114800" y="2781300"/>
          <p14:tracePt t="76677" x="4124325" y="2781300"/>
          <p14:tracePt t="76685" x="4171950" y="2781300"/>
          <p14:tracePt t="76693" x="4217988" y="2781300"/>
          <p14:tracePt t="76701" x="4246563" y="2781300"/>
          <p14:tracePt t="76710" x="4275138" y="2781300"/>
          <p14:tracePt t="76720" x="4294188" y="2771775"/>
          <p14:tracePt t="76739" x="4322763" y="2752725"/>
          <p14:tracePt t="76748" x="4332288" y="2752725"/>
          <p14:tracePt t="76761" x="4341813" y="2752725"/>
          <p14:tracePt t="77085" x="4313238" y="2743200"/>
          <p14:tracePt t="77093" x="4284663" y="2743200"/>
          <p14:tracePt t="77101" x="4217988" y="2733675"/>
          <p14:tracePt t="77110" x="4162425" y="2724150"/>
          <p14:tracePt t="77117" x="4133850" y="2714625"/>
          <p14:tracePt t="77126" x="4124325" y="2714625"/>
          <p14:tracePt t="77189" x="4133850" y="2714625"/>
          <p14:tracePt t="77205" x="4143375" y="2714625"/>
          <p14:tracePt t="77213" x="4152900" y="2714625"/>
          <p14:tracePt t="77281" x="4152900" y="2724150"/>
          <p14:tracePt t="77289" x="4133850" y="2733675"/>
          <p14:tracePt t="77309" x="4114800" y="2733675"/>
          <p14:tracePt t="77317" x="4114800" y="2743200"/>
          <p14:tracePt t="77345" x="4105275" y="2752725"/>
          <p14:tracePt t="77426" x="4095750" y="2762250"/>
          <p14:tracePt t="77436" x="4086225" y="2762250"/>
          <p14:tracePt t="77445" x="4086225" y="2771775"/>
          <p14:tracePt t="77453" x="4076700" y="2781300"/>
          <p14:tracePt t="77618" x="4067175" y="2800350"/>
          <p14:tracePt t="77626" x="4057650" y="2819400"/>
          <p14:tracePt t="77633" x="4057650" y="2828925"/>
          <p14:tracePt t="77649" x="4048125" y="2847975"/>
          <p14:tracePt t="77661" x="4048125" y="2857500"/>
          <p14:tracePt t="77665" x="4038600" y="2857500"/>
          <p14:tracePt t="77810" x="4038600" y="2865438"/>
          <p14:tracePt t="77817" x="4029075" y="2884488"/>
          <p14:tracePt t="77825" x="4029075" y="2894013"/>
          <p14:tracePt t="77844" x="4029075" y="2903538"/>
          <p14:tracePt t="77849" x="4029075" y="2913063"/>
          <p14:tracePt t="77860" x="4029075" y="2922588"/>
          <p14:tracePt t="78150" x="4038600" y="2913063"/>
          <p14:tracePt t="78538" x="4038600" y="2903538"/>
          <p14:tracePt t="78971" x="4048125" y="2894013"/>
          <p14:tracePt t="78997" x="4076700" y="2884488"/>
          <p14:tracePt t="79010" x="4086225" y="2874963"/>
          <p14:tracePt t="79013" x="4095750" y="2874963"/>
          <p14:tracePt t="79026" x="4105275" y="2874963"/>
          <p14:tracePt t="79306" x="4152900" y="2884488"/>
          <p14:tracePt t="79319" x="4217988" y="2903538"/>
          <p14:tracePt t="79328" x="4379913" y="2979738"/>
          <p14:tracePt t="79345" x="4416425" y="2979738"/>
          <p14:tracePt t="79350" x="4473575" y="2998788"/>
          <p14:tracePt t="79353" x="4492625" y="2998788"/>
          <p14:tracePt t="79397" x="4502150" y="2998788"/>
          <p14:tracePt t="79422" x="4502150" y="2989263"/>
          <p14:tracePt t="79593" x="4502150" y="2979738"/>
          <p14:tracePt t="79637" x="4492625" y="2979738"/>
          <p14:tracePt t="79653" x="4483100" y="2979738"/>
          <p14:tracePt t="79661" x="4464050" y="2979738"/>
          <p14:tracePt t="79669" x="4454525" y="2979738"/>
          <p14:tracePt t="79677" x="4416425" y="2979738"/>
          <p14:tracePt t="79685" x="4389438" y="2979738"/>
          <p14:tracePt t="79695" x="4370388" y="2979738"/>
          <p14:tracePt t="79701" x="4332288" y="2979738"/>
          <p14:tracePt t="79711" x="4313238" y="2979738"/>
          <p14:tracePt t="79717" x="4284663" y="2970213"/>
          <p14:tracePt t="79849" x="4275138" y="2960688"/>
          <p14:tracePt t="79854" x="4265613" y="2951163"/>
          <p14:tracePt t="79930" x="4265613" y="2932113"/>
          <p14:tracePt t="79950" x="4265613" y="2922588"/>
          <p14:tracePt t="80013" x="4265613" y="2913063"/>
          <p14:tracePt t="80234" x="4256088" y="2903538"/>
          <p14:tracePt t="80244" x="4237038" y="2884488"/>
          <p14:tracePt t="80254" x="4217988" y="2874963"/>
          <p14:tracePt t="80264" x="4189413" y="2865438"/>
          <p14:tracePt t="80270" x="4162425" y="2865438"/>
          <p14:tracePt t="80277" x="4114800" y="2865438"/>
          <p14:tracePt t="80286" x="4095750" y="2865438"/>
          <p14:tracePt t="80301" x="4086225" y="2865438"/>
          <p14:tracePt t="80617" x="4086225" y="2874963"/>
          <p14:tracePt t="80625" x="4086225" y="2894013"/>
          <p14:tracePt t="80633" x="4086225" y="2913063"/>
          <p14:tracePt t="80644" x="4086225" y="2932113"/>
          <p14:tracePt t="80645" x="4086225" y="2941638"/>
          <p14:tracePt t="80653" x="4086225" y="2951163"/>
          <p14:tracePt t="80661" x="4086225" y="2960688"/>
          <p14:tracePt t="80681" x="4095750" y="2970213"/>
          <p14:tracePt t="80954" x="4105275" y="2960688"/>
          <p14:tracePt t="80962" x="4105275" y="2951163"/>
          <p14:tracePt t="81321" x="4105275" y="2941638"/>
          <p14:tracePt t="81721" x="4105275" y="2932113"/>
          <p14:tracePt t="81729" x="4105275" y="2922588"/>
          <p14:tracePt t="82159" x="4105275" y="2913063"/>
          <p14:tracePt t="82174" x="4124325" y="2894013"/>
          <p14:tracePt t="82185" x="4143375" y="2894013"/>
          <p14:tracePt t="82193" x="4152900" y="2884488"/>
          <p14:tracePt t="82210" x="4171950" y="2874963"/>
          <p14:tracePt t="82217" x="4179888" y="2874963"/>
          <p14:tracePt t="82298" x="4189413" y="2874963"/>
          <p14:tracePt t="82307" x="4208463" y="2874963"/>
          <p14:tracePt t="82316" x="4227513" y="2865438"/>
          <p14:tracePt t="82328" x="4284663" y="2865438"/>
          <p14:tracePt t="82330" x="4322763" y="2857500"/>
          <p14:tracePt t="83261" x="4351338" y="2857500"/>
          <p14:tracePt t="83269" x="4379913" y="2857500"/>
          <p14:tracePt t="83275" x="4398963" y="2857500"/>
          <p14:tracePt t="83281" x="4406900" y="2857500"/>
          <p14:tracePt t="83293" x="4425950" y="2857500"/>
          <p14:tracePt t="83297" x="4425950" y="2847975"/>
          <p14:tracePt t="83339" x="4445000" y="2847975"/>
          <p14:tracePt t="83345" x="4473575" y="2838450"/>
          <p14:tracePt t="83657" x="4483100" y="2847975"/>
          <p14:tracePt t="84009" x="4511675" y="2847975"/>
          <p14:tracePt t="84017" x="4530725" y="2838450"/>
          <p14:tracePt t="84033" x="4559300" y="2809875"/>
          <p14:tracePt t="84049" x="4578350" y="2809875"/>
          <p14:tracePt t="84061" x="4587875" y="2800350"/>
          <p14:tracePt t="84065" x="4597400" y="2800350"/>
          <p14:tracePt t="84101" x="4597400" y="2790825"/>
          <p14:tracePt t="84109" x="4606925" y="2762250"/>
          <p14:tracePt t="84126" x="4616450" y="2743200"/>
          <p14:tracePt t="84133" x="4625975" y="2733675"/>
          <p14:tracePt t="84149" x="4633913" y="2724150"/>
          <p14:tracePt t="84226" x="4633913" y="2714625"/>
          <p14:tracePt t="84245" x="4633913" y="2705100"/>
          <p14:tracePt t="84270" x="4633913" y="2695575"/>
          <p14:tracePt t="84293" x="4633913" y="2667000"/>
          <p14:tracePt t="84305" x="4633913" y="2638425"/>
          <p14:tracePt t="84311" x="4616450" y="2601913"/>
          <p14:tracePt t="84317" x="4606925" y="2582863"/>
          <p14:tracePt t="84327" x="4606925" y="2554288"/>
          <p14:tracePt t="84329" x="4606925" y="2544763"/>
          <p14:tracePt t="84346" x="4597400" y="2525713"/>
          <p14:tracePt t="84353" x="4597400" y="2516188"/>
          <p14:tracePt t="84362" x="4587875" y="2506663"/>
          <p14:tracePt t="84413" x="4578350" y="2506663"/>
          <p14:tracePt t="84421" x="4568825" y="2487613"/>
          <p14:tracePt t="84427" x="4549775" y="2468563"/>
          <p14:tracePt t="84437" x="4530725" y="2439988"/>
          <p14:tracePt t="84445" x="4511675" y="2420938"/>
          <p14:tracePt t="84453" x="4502150" y="2411413"/>
          <p14:tracePt t="84461" x="4492625" y="2411413"/>
          <p14:tracePt t="84469" x="4464050" y="2393950"/>
          <p14:tracePt t="84477" x="4435475" y="2365375"/>
          <p14:tracePt t="84485" x="4425950" y="2365375"/>
          <p14:tracePt t="84495" x="4406900" y="2355850"/>
          <p14:tracePt t="84501" x="4389438" y="2346325"/>
          <p14:tracePt t="84517" x="4379913" y="2346325"/>
          <p14:tracePt t="84527" x="4360863" y="2346325"/>
          <p14:tracePt t="84561" x="4351338" y="2346325"/>
          <p14:tracePt t="84569" x="4341813" y="2346325"/>
          <p14:tracePt t="84585" x="4313238" y="2346325"/>
          <p14:tracePt t="84594" x="4284663" y="2317750"/>
          <p14:tracePt t="84601" x="4217988" y="2298700"/>
          <p14:tracePt t="84611" x="4171950" y="2270125"/>
          <p14:tracePt t="84613" x="4095750" y="2241550"/>
          <p14:tracePt t="84617" x="4029075" y="2203450"/>
          <p14:tracePt t="84629" x="3962400" y="2193925"/>
          <p14:tracePt t="84644" x="3925888" y="2184400"/>
          <p14:tracePt t="84646" x="3887788" y="2174875"/>
          <p14:tracePt t="84656" x="3868738" y="2166938"/>
          <p14:tracePt t="84673" x="3859213" y="2166938"/>
          <p14:tracePt t="84708" x="3849688" y="2166938"/>
          <p14:tracePt t="84742" x="3821113" y="2166938"/>
          <p14:tracePt t="84750" x="3802063" y="2174875"/>
          <p14:tracePt t="84758" x="3792538" y="2174875"/>
          <p14:tracePt t="84764" x="3763963" y="2184400"/>
          <p14:tracePt t="84779" x="3744913" y="2184400"/>
          <p14:tracePt t="84781" x="3725863" y="2184400"/>
          <p14:tracePt t="84796" x="3679825" y="2193925"/>
          <p14:tracePt t="84797" x="3670300" y="2193925"/>
          <p14:tracePt t="84810" x="3660775" y="2193925"/>
          <p14:tracePt t="84813" x="3632200" y="2193925"/>
          <p14:tracePt t="84826" x="3613150" y="2193925"/>
          <p14:tracePt t="84829" x="3603625" y="2193925"/>
          <p14:tracePt t="84833" x="3584575" y="2203450"/>
          <p14:tracePt t="84851" x="3565525" y="2203450"/>
          <p14:tracePt t="84873" x="3517900" y="2203450"/>
          <p14:tracePt t="84875" x="3471863" y="2212975"/>
          <p14:tracePt t="84889" x="3443288" y="2212975"/>
          <p14:tracePt t="84896" x="3405188" y="2222500"/>
          <p14:tracePt t="84901" x="3367088" y="2222500"/>
          <p14:tracePt t="84912" x="3338513" y="2232025"/>
          <p14:tracePt t="84917" x="3290888" y="2241550"/>
          <p14:tracePt t="84927" x="3263900" y="2251075"/>
          <p14:tracePt t="84933" x="3197225" y="2279650"/>
          <p14:tracePt t="84945" x="3168650" y="2279650"/>
          <p14:tracePt t="84949" x="3121025" y="2298700"/>
          <p14:tracePt t="84954" x="3092450" y="2327275"/>
          <p14:tracePt t="84965" x="3054350" y="2336800"/>
          <p14:tracePt t="84978" x="3046413" y="2346325"/>
          <p14:tracePt t="84997" x="3036888" y="2346325"/>
          <p14:tracePt t="85041" x="3017838" y="2346325"/>
          <p14:tracePt t="85049" x="3008313" y="2346325"/>
          <p14:tracePt t="85065" x="2989263" y="2346325"/>
          <p14:tracePt t="85078" x="2979738" y="2355850"/>
          <p14:tracePt t="85081" x="2979738" y="2365375"/>
          <p14:tracePt t="85094" x="2960688" y="2374900"/>
          <p14:tracePt t="85113" x="2951163" y="2384425"/>
          <p14:tracePt t="85117" x="2941638" y="2393950"/>
          <p14:tracePt t="85234" x="2922588" y="2411413"/>
          <p14:tracePt t="85253" x="2913063" y="2411413"/>
          <p14:tracePt t="85261" x="2903538" y="2430463"/>
          <p14:tracePt t="85269" x="2894013" y="2439988"/>
          <p14:tracePt t="85285" x="2884488" y="2449513"/>
          <p14:tracePt t="85293" x="2874963" y="2459038"/>
          <p14:tracePt t="85354" x="2865438" y="2468563"/>
          <p14:tracePt t="85369" x="2846388" y="2478088"/>
          <p14:tracePt t="85377" x="2836863" y="2487613"/>
          <p14:tracePt t="85385" x="2827338" y="2487613"/>
          <p14:tracePt t="85397" x="2819400" y="2487613"/>
          <p14:tracePt t="85413" x="2809875" y="2487613"/>
          <p14:tracePt t="85427" x="2800350" y="2487613"/>
          <p14:tracePt t="85429" x="2790825" y="2487613"/>
          <p14:tracePt t="85444" x="2752725" y="2487613"/>
          <p14:tracePt t="85445" x="2724150" y="2487613"/>
          <p14:tracePt t="85453" x="2695575" y="2478088"/>
          <p14:tracePt t="85461" x="2676525" y="2478088"/>
          <p14:tracePt t="85469" x="2638425" y="2468563"/>
          <p14:tracePt t="85477" x="2628900" y="2468563"/>
          <p14:tracePt t="85481" x="2619375" y="2468563"/>
          <p14:tracePt t="85494" x="2609850" y="2459038"/>
          <p14:tracePt t="85570" x="2582863" y="2449513"/>
          <p14:tracePt t="85578" x="2563813" y="2430463"/>
          <p14:tracePt t="85585" x="2525713" y="2411413"/>
          <p14:tracePt t="85594" x="2487613" y="2401888"/>
          <p14:tracePt t="85601" x="2420938" y="2374900"/>
          <p14:tracePt t="85611" x="2365375" y="2365375"/>
          <p14:tracePt t="85617" x="2298700" y="2336800"/>
          <p14:tracePt t="85628" x="2232025" y="2327275"/>
          <p14:tracePt t="85629" x="2184400" y="2298700"/>
          <p14:tracePt t="85637" x="2128838" y="2289175"/>
          <p14:tracePt t="85646" x="2081213" y="2279650"/>
          <p14:tracePt t="85680" x="2071688" y="2279650"/>
          <p14:tracePt t="85705" x="2062163" y="2279650"/>
          <p14:tracePt t="85713" x="2052638" y="2279650"/>
          <p14:tracePt t="85728" x="2014538" y="2279650"/>
          <p14:tracePt t="85743" x="1947863" y="2289175"/>
          <p14:tracePt t="85745" x="1919288" y="2298700"/>
          <p14:tracePt t="85760" x="1882775" y="2308225"/>
          <p14:tracePt t="85765" x="1873250" y="2308225"/>
          <p14:tracePt t="85778" x="1844675" y="2308225"/>
          <p14:tracePt t="85781" x="1835150" y="2317750"/>
          <p14:tracePt t="85794" x="1825625" y="2317750"/>
          <p14:tracePt t="85813" x="1816100" y="2317750"/>
          <p14:tracePt t="85861" x="1806575" y="2317750"/>
          <p14:tracePt t="85881" x="1797050" y="2317750"/>
          <p14:tracePt t="85889" x="1778000" y="2317750"/>
          <p14:tracePt t="85897" x="1758950" y="2317750"/>
          <p14:tracePt t="85901" x="1749425" y="2317750"/>
          <p14:tracePt t="85912" x="1720850" y="2317750"/>
          <p14:tracePt t="85917" x="1701800" y="2317750"/>
          <p14:tracePt t="85927" x="1684338" y="2317750"/>
          <p14:tracePt t="85933" x="1674813" y="2317750"/>
          <p14:tracePt t="85944" x="1665288" y="2317750"/>
          <p14:tracePt t="85949" x="1655763" y="2317750"/>
          <p14:tracePt t="85960" x="1646238" y="2317750"/>
          <p14:tracePt t="85978" x="1636713" y="2317750"/>
          <p14:tracePt t="85981" x="1627188" y="2317750"/>
          <p14:tracePt t="85995" x="1608138" y="2317750"/>
          <p14:tracePt t="85997" x="1589088" y="2317750"/>
          <p14:tracePt t="86010" x="1570038" y="2317750"/>
          <p14:tracePt t="86013" x="1560513" y="2317750"/>
          <p14:tracePt t="86028" x="1541463" y="2317750"/>
          <p14:tracePt t="86029" x="1503363" y="2317750"/>
          <p14:tracePt t="86033" x="1484313" y="2308225"/>
          <p14:tracePt t="86049" x="1457325" y="2289175"/>
          <p14:tracePt t="86061" x="1409700" y="2279650"/>
          <p14:tracePt t="86065" x="1390650" y="2279650"/>
          <p14:tracePt t="86077" x="1362075" y="2270125"/>
          <p14:tracePt t="86081" x="1333500" y="2260600"/>
          <p14:tracePt t="86094" x="1266825" y="2241550"/>
          <p14:tracePt t="86101" x="1239838" y="2241550"/>
          <p14:tracePt t="86111" x="1230313" y="2241550"/>
          <p14:tracePt t="86117" x="1220788" y="2241550"/>
          <p14:tracePt t="86197" x="1211263" y="2241550"/>
          <p14:tracePt t="86213" x="1201738" y="2241550"/>
          <p14:tracePt t="86222" x="1154113" y="2241550"/>
          <p14:tracePt t="86229" x="1135063" y="2241550"/>
          <p14:tracePt t="86244" x="1096963" y="2241550"/>
          <p14:tracePt t="86245" x="1068388" y="2241550"/>
          <p14:tracePt t="86253" x="1030288" y="2241550"/>
          <p14:tracePt t="86261" x="993775" y="2241550"/>
          <p14:tracePt t="86269" x="946150" y="2241550"/>
          <p14:tracePt t="86277" x="917575" y="2241550"/>
          <p14:tracePt t="86285" x="889000" y="2241550"/>
          <p14:tracePt t="86294" x="869950" y="2241550"/>
          <p14:tracePt t="86301" x="841375" y="2251075"/>
          <p14:tracePt t="86312" x="831850" y="2251075"/>
          <p14:tracePt t="86317" x="812800" y="2260600"/>
          <p14:tracePt t="86328" x="803275" y="2270125"/>
          <p14:tracePt t="86349" x="793750" y="2270125"/>
          <p14:tracePt t="86375" x="785813" y="2279650"/>
          <p14:tracePt t="86395" x="776288" y="2289175"/>
          <p14:tracePt t="86401" x="747713" y="2308225"/>
          <p14:tracePt t="86413" x="719138" y="2336800"/>
          <p14:tracePt t="86427" x="690563" y="2355850"/>
          <p14:tracePt t="86429" x="690563" y="2365375"/>
          <p14:tracePt t="86437" x="681038" y="2374900"/>
          <p14:tracePt t="86445" x="671513" y="2401888"/>
          <p14:tracePt t="86461" x="671513" y="2411413"/>
          <p14:tracePt t="86465" x="661988" y="2411413"/>
          <p14:tracePt t="86478" x="661988" y="2420938"/>
          <p14:tracePt t="86494" x="661988" y="2430463"/>
          <p14:tracePt t="86527" x="661988" y="2459038"/>
          <p14:tracePt t="86533" x="661988" y="2487613"/>
          <p14:tracePt t="86549" x="661988" y="2506663"/>
          <p14:tracePt t="86561" x="661988" y="2525713"/>
          <p14:tracePt t="86569" x="661988" y="2544763"/>
          <p14:tracePt t="86577" x="661988" y="2573338"/>
          <p14:tracePt t="86585" x="661988" y="2592388"/>
          <p14:tracePt t="86594" x="661988" y="2620963"/>
          <p14:tracePt t="86601" x="671513" y="2638425"/>
          <p14:tracePt t="86611" x="671513" y="2657475"/>
          <p14:tracePt t="86613" x="690563" y="2676525"/>
          <p14:tracePt t="86628" x="690563" y="2686050"/>
          <p14:tracePt t="86629" x="700088" y="2705100"/>
          <p14:tracePt t="86638" x="700088" y="2714625"/>
          <p14:tracePt t="86653" x="709613" y="2724150"/>
          <p14:tracePt t="86717" x="719138" y="2733675"/>
          <p14:tracePt t="86725" x="738188" y="2752725"/>
          <p14:tracePt t="86741" x="776288" y="2752725"/>
          <p14:tracePt t="86749" x="803275" y="2771775"/>
          <p14:tracePt t="86760" x="841375" y="2781300"/>
          <p14:tracePt t="86765" x="869950" y="2781300"/>
          <p14:tracePt t="86778" x="898525" y="2790825"/>
          <p14:tracePt t="86781" x="936625" y="2800350"/>
          <p14:tracePt t="86795" x="965200" y="2809875"/>
          <p14:tracePt t="86810" x="974725" y="2809875"/>
          <p14:tracePt t="86869" x="984250" y="2809875"/>
          <p14:tracePt t="86901" x="1003300" y="2809875"/>
          <p14:tracePt t="86914" x="1012825" y="2809875"/>
          <p14:tracePt t="86927" x="1030288" y="2809875"/>
          <p14:tracePt t="86929" x="1039813" y="2809875"/>
          <p14:tracePt t="86943" x="1049338" y="2809875"/>
          <p14:tracePt t="86981" x="1058863" y="2809875"/>
          <p14:tracePt t="86994" x="1096963" y="2809875"/>
          <p14:tracePt t="86997" x="1125538" y="2809875"/>
          <p14:tracePt t="87010" x="1201738" y="2838450"/>
          <p14:tracePt t="87013" x="1276350" y="2847975"/>
          <p14:tracePt t="87027" x="1362075" y="2865438"/>
          <p14:tracePt t="87029" x="1419225" y="2884488"/>
          <p14:tracePt t="87038" x="1484313" y="2884488"/>
          <p14:tracePt t="87045" x="1522413" y="2884488"/>
          <p14:tracePt t="87053" x="1541463" y="2903538"/>
          <p14:tracePt t="87175" x="1550988" y="2903538"/>
          <p14:tracePt t="87183" x="1560513" y="2903538"/>
          <p14:tracePt t="87191" x="1579563" y="2903538"/>
          <p14:tracePt t="87205" x="1598613" y="2903538"/>
          <p14:tracePt t="87213" x="1636713" y="2894013"/>
          <p14:tracePt t="87227" x="1665288" y="2884488"/>
          <p14:tracePt t="87229" x="1674813" y="2884488"/>
          <p14:tracePt t="87237" x="1684338" y="2874963"/>
          <p14:tracePt t="87305" x="1693863" y="2874963"/>
          <p14:tracePt t="87320" x="1701800" y="2865438"/>
          <p14:tracePt t="87327" x="1720850" y="2847975"/>
          <p14:tracePt t="87344" x="1739900" y="2819400"/>
          <p14:tracePt t="87349" x="1749425" y="2809875"/>
          <p14:tracePt t="87360" x="1758950" y="2800350"/>
          <p14:tracePt t="87378" x="1768475" y="2790825"/>
          <p14:tracePt t="87381" x="1778000" y="2781300"/>
          <p14:tracePt t="87394" x="1787525" y="2762250"/>
          <p14:tracePt t="87410" x="1787525" y="2752725"/>
          <p14:tracePt t="87413" x="1806575" y="2733675"/>
          <p14:tracePt t="87445" x="1806575" y="2724150"/>
          <p14:tracePt t="87517" x="1806575" y="2714625"/>
          <p14:tracePt t="87533" x="1806575" y="2705100"/>
          <p14:tracePt t="87541" x="1806575" y="2686050"/>
          <p14:tracePt t="87549" x="1806575" y="2667000"/>
          <p14:tracePt t="87560" x="1806575" y="2647950"/>
          <p14:tracePt t="87565" x="1806575" y="2638425"/>
          <p14:tracePt t="87578" x="1806575" y="2611438"/>
          <p14:tracePt t="87581" x="1797050" y="2592388"/>
          <p14:tracePt t="87594" x="1797050" y="2582863"/>
          <p14:tracePt t="87601" x="1787525" y="2563813"/>
          <p14:tracePt t="87617" x="1787525" y="2544763"/>
          <p14:tracePt t="87627" x="1768475" y="2525713"/>
          <p14:tracePt t="87646" x="1768475" y="2506663"/>
          <p14:tracePt t="87653" x="1758950" y="2497138"/>
          <p14:tracePt t="87661" x="1739900" y="2468563"/>
          <p14:tracePt t="87669" x="1730375" y="2468563"/>
          <p14:tracePt t="87677" x="1720850" y="2449513"/>
          <p14:tracePt t="87685" x="1711325" y="2439988"/>
          <p14:tracePt t="87694" x="1701800" y="2430463"/>
          <p14:tracePt t="87701" x="1701800" y="2411413"/>
          <p14:tracePt t="87711" x="1674813" y="2401888"/>
          <p14:tracePt t="87717" x="1674813" y="2393950"/>
          <p14:tracePt t="87727" x="1655763" y="2374900"/>
          <p14:tracePt t="87733" x="1646238" y="2374900"/>
          <p14:tracePt t="87744" x="1636713" y="2374900"/>
          <p14:tracePt t="87749" x="1608138" y="2365375"/>
          <p14:tracePt t="87760" x="1579563" y="2346325"/>
          <p14:tracePt t="87765" x="1570038" y="2346325"/>
          <p14:tracePt t="87778" x="1550988" y="2346325"/>
          <p14:tracePt t="87781" x="1522413" y="2346325"/>
          <p14:tracePt t="87794" x="1493838" y="2327275"/>
          <p14:tracePt t="87797" x="1474788" y="2317750"/>
          <p14:tracePt t="87810" x="1466850" y="2317750"/>
          <p14:tracePt t="87813" x="1447800" y="2317750"/>
          <p14:tracePt t="87827" x="1438275" y="2317750"/>
          <p14:tracePt t="87877" x="1428750" y="2317750"/>
          <p14:tracePt t="87893" x="1409700" y="2317750"/>
          <p14:tracePt t="87901" x="1381125" y="2317750"/>
          <p14:tracePt t="87910" x="1352550" y="2317750"/>
          <p14:tracePt t="87917" x="1343025" y="2317750"/>
          <p14:tracePt t="87927" x="1314450" y="2317750"/>
          <p14:tracePt t="87933" x="1295400" y="2317750"/>
          <p14:tracePt t="87944" x="1276350" y="2317750"/>
          <p14:tracePt t="87949" x="1266825" y="2317750"/>
          <p14:tracePt t="87960" x="1247775" y="2317750"/>
          <p14:tracePt t="87978" x="1239838" y="2317750"/>
          <p14:tracePt t="88013" x="1230313" y="2317750"/>
          <p14:tracePt t="88027" x="1220788" y="2317750"/>
          <p14:tracePt t="88037" x="1201738" y="2317750"/>
          <p14:tracePt t="88049" x="1182688" y="2327275"/>
          <p14:tracePt t="88061" x="1173163" y="2336800"/>
          <p14:tracePt t="88061" x="1144588" y="2346325"/>
          <p14:tracePt t="88069" x="1125538" y="2365375"/>
          <p14:tracePt t="88077" x="1106488" y="2374900"/>
          <p14:tracePt t="88085" x="1096963" y="2374900"/>
          <p14:tracePt t="88094" x="1077913" y="2384425"/>
          <p14:tracePt t="88111" x="1058863" y="2401888"/>
          <p14:tracePt t="88120" x="1049338" y="2411413"/>
          <p14:tracePt t="88143" x="1030288" y="2420938"/>
          <p14:tracePt t="88154" x="1020763" y="2430463"/>
          <p14:tracePt t="88165" x="1003300" y="2449513"/>
          <p14:tracePt t="88178" x="993775" y="2459038"/>
          <p14:tracePt t="88194" x="984250" y="2478088"/>
          <p14:tracePt t="88210" x="974725" y="2487613"/>
          <p14:tracePt t="88213" x="974725" y="2506663"/>
          <p14:tracePt t="88227" x="955675" y="2525713"/>
          <p14:tracePt t="88229" x="946150" y="2544763"/>
          <p14:tracePt t="88238" x="917575" y="2563813"/>
          <p14:tracePt t="88253" x="917575" y="2573338"/>
          <p14:tracePt t="88262" x="917575" y="2582863"/>
          <p14:tracePt t="88269" x="917575" y="2592388"/>
          <p14:tracePt t="88354" x="908050" y="2611438"/>
          <p14:tracePt t="88362" x="908050" y="2647950"/>
          <p14:tracePt t="88373" x="908050" y="2667000"/>
          <p14:tracePt t="88381" x="927100" y="2695575"/>
          <p14:tracePt t="88394" x="946150" y="2714625"/>
          <p14:tracePt t="88397" x="965200" y="2743200"/>
          <p14:tracePt t="88410" x="1003300" y="2781300"/>
          <p14:tracePt t="88413" x="1020763" y="2800350"/>
          <p14:tracePt t="88427" x="1068388" y="2838450"/>
          <p14:tracePt t="88433" x="1087438" y="2847975"/>
          <p14:tracePt t="88453" x="1087438" y="2857500"/>
          <p14:tracePt t="88517" x="1106488" y="2857500"/>
          <p14:tracePt t="88525" x="1125538" y="2857500"/>
          <p14:tracePt t="88533" x="1144588" y="2857500"/>
          <p14:tracePt t="88545" x="1173163" y="2857500"/>
          <p14:tracePt t="88563" x="1182688" y="2857500"/>
          <p14:tracePt t="88651" x="1192213" y="2857500"/>
          <p14:tracePt t="88662" x="1201738" y="2857500"/>
          <p14:tracePt t="88669" x="1220788" y="2857500"/>
          <p14:tracePt t="88685" x="1239838" y="2857500"/>
          <p14:tracePt t="88757" x="1257300" y="2857500"/>
          <p14:tracePt t="88766" x="1276350" y="2857500"/>
          <p14:tracePt t="88774" x="1314450" y="2865438"/>
          <p14:tracePt t="88794" x="1343025" y="2874963"/>
          <p14:tracePt t="88810" x="1352550" y="2874963"/>
          <p14:tracePt t="88827" x="1362075" y="2874963"/>
          <p14:tracePt t="88877" x="1381125" y="2874963"/>
          <p14:tracePt t="88885" x="1400175" y="2874963"/>
          <p14:tracePt t="88894" x="1409700" y="2874963"/>
          <p14:tracePt t="88913" x="1438275" y="2874963"/>
          <p14:tracePt t="89146" x="1457325" y="2874963"/>
          <p14:tracePt t="89159" x="1484313" y="2874963"/>
          <p14:tracePt t="89169" x="1493838" y="2874963"/>
          <p14:tracePt t="89180" x="1512888" y="2874963"/>
          <p14:tracePt t="89182" x="1541463" y="2874963"/>
          <p14:tracePt t="89196" x="1579563" y="2874963"/>
          <p14:tracePt t="89197" x="1589088" y="2874963"/>
          <p14:tracePt t="89212" x="1627188" y="2874963"/>
          <p14:tracePt t="89213" x="1646238" y="2874963"/>
          <p14:tracePt t="89227" x="1665288" y="2874963"/>
          <p14:tracePt t="89245" x="1674813" y="2865438"/>
          <p14:tracePt t="89514" x="1693863" y="2865438"/>
          <p14:tracePt t="89527" x="1720850" y="2874963"/>
          <p14:tracePt t="89535" x="1797050" y="2894013"/>
          <p14:tracePt t="89545" x="1882775" y="2922588"/>
          <p14:tracePt t="89549" x="1911350" y="2932113"/>
          <p14:tracePt t="89561" x="2052638" y="2970213"/>
          <p14:tracePt t="89579" x="2109788" y="2979738"/>
          <p14:tracePt t="89581" x="2174875" y="2989263"/>
          <p14:tracePt t="89594" x="2203450" y="2989263"/>
          <p14:tracePt t="89597" x="2232025" y="2989263"/>
          <p14:tracePt t="89674" x="2251075" y="2989263"/>
          <p14:tracePt t="89681" x="2270125" y="2989263"/>
          <p14:tracePt t="89693" x="2317750" y="2979738"/>
          <p14:tracePt t="89701" x="2355850" y="2979738"/>
          <p14:tracePt t="89711" x="2420938" y="2960688"/>
          <p14:tracePt t="89717" x="2459038" y="2960688"/>
          <p14:tracePt t="89727" x="2506663" y="2941638"/>
          <p14:tracePt t="89733" x="2535238" y="2941638"/>
          <p14:tracePt t="89743" x="2554288" y="2941638"/>
          <p14:tracePt t="89817" x="2563813" y="2941638"/>
          <p14:tracePt t="89825" x="2573338" y="2941638"/>
          <p14:tracePt t="89833" x="2592388" y="2932113"/>
          <p14:tracePt t="89845" x="2609850" y="2922588"/>
          <p14:tracePt t="89861" x="2638425" y="2922588"/>
          <p14:tracePt t="89869" x="2667000" y="2922588"/>
          <p14:tracePt t="89878" x="2695575" y="2922588"/>
          <p14:tracePt t="89885" x="2752725" y="2922588"/>
          <p14:tracePt t="89895" x="2819400" y="2922588"/>
          <p14:tracePt t="89901" x="2874963" y="2932113"/>
          <p14:tracePt t="89912" x="2960688" y="2960688"/>
          <p14:tracePt t="89917" x="2998788" y="2970213"/>
          <p14:tracePt t="89927" x="3036888" y="2979738"/>
          <p14:tracePt t="89933" x="3063875" y="2998788"/>
          <p14:tracePt t="89958" x="3073400" y="2998788"/>
          <p14:tracePt t="90106" x="3101975" y="2998788"/>
          <p14:tracePt t="90123" x="3178175" y="3017838"/>
          <p14:tracePt t="90132" x="3235325" y="3027363"/>
          <p14:tracePt t="90138" x="3273425" y="3036888"/>
          <p14:tracePt t="90145" x="3319463" y="3046413"/>
          <p14:tracePt t="90149" x="3405188" y="3074988"/>
          <p14:tracePt t="90161" x="3443288" y="3084513"/>
          <p14:tracePt t="90165" x="3490913" y="3084513"/>
          <p14:tracePt t="90179" x="3498850" y="3084513"/>
          <p14:tracePt t="90181" x="3508375" y="3084513"/>
          <p14:tracePt t="90254" x="3527425" y="3084513"/>
          <p14:tracePt t="90269" x="3565525" y="3084513"/>
          <p14:tracePt t="90277" x="3594100" y="3084513"/>
          <p14:tracePt t="90285" x="3651250" y="3084513"/>
          <p14:tracePt t="90295" x="3725863" y="3084513"/>
          <p14:tracePt t="90301" x="3763963" y="3084513"/>
          <p14:tracePt t="90312" x="3821113" y="3084513"/>
          <p14:tracePt t="90317" x="3887788" y="3084513"/>
          <p14:tracePt t="90329" x="3925888" y="3084513"/>
          <p14:tracePt t="90339" x="3952875" y="3084513"/>
          <p14:tracePt t="90345" x="3962400" y="3084513"/>
          <p14:tracePt t="90349" x="3971925" y="3084513"/>
          <p14:tracePt t="90389" x="3981450" y="3084513"/>
          <p14:tracePt t="90397" x="3990975" y="3084513"/>
          <p14:tracePt t="90413" x="4010025" y="3084513"/>
          <p14:tracePt t="90428" x="4067175" y="3084513"/>
          <p14:tracePt t="90429" x="4105275" y="3084513"/>
          <p14:tracePt t="90437" x="4133850" y="3084513"/>
          <p14:tracePt t="90446" x="4171950" y="3065463"/>
          <p14:tracePt t="90453" x="4198938" y="3065463"/>
          <p14:tracePt t="90461" x="4227513" y="3065463"/>
          <p14:tracePt t="90469" x="4256088" y="3055938"/>
          <p14:tracePt t="90478" x="4275138" y="3055938"/>
          <p14:tracePt t="90485" x="4284663" y="3055938"/>
          <p14:tracePt t="90494" x="4322763" y="3046413"/>
          <p14:tracePt t="90497" x="4332288" y="3046413"/>
          <p14:tracePt t="90512" x="4341813" y="3046413"/>
          <p14:tracePt t="90529" x="4360863" y="3046413"/>
          <p14:tracePt t="90533" x="4370388" y="3036888"/>
          <p14:tracePt t="90549" x="4379913" y="3036888"/>
          <p14:tracePt t="90561" x="4389438" y="3036888"/>
          <p14:tracePt t="90565" x="4398963" y="3036888"/>
          <p14:tracePt t="90578" x="4406900" y="3036888"/>
          <p14:tracePt t="90581" x="4416425" y="3036888"/>
          <p14:tracePt t="90595" x="4435475" y="3036888"/>
          <p14:tracePt t="90612" x="4473575" y="3036888"/>
          <p14:tracePt t="90613" x="4502150" y="3036888"/>
          <p14:tracePt t="90628" x="4540250" y="3027363"/>
          <p14:tracePt t="90629" x="4578350" y="3027363"/>
          <p14:tracePt t="90638" x="4616450" y="3027363"/>
          <p14:tracePt t="90645" x="4662488" y="3027363"/>
          <p14:tracePt t="90653" x="4691063" y="3027363"/>
          <p14:tracePt t="90661" x="4710113" y="3027363"/>
          <p14:tracePt t="90669" x="4729163" y="3017838"/>
          <p14:tracePt t="90750" x="4738688" y="3008313"/>
          <p14:tracePt t="90760" x="4757738" y="2989263"/>
          <p14:tracePt t="90781" x="4776788" y="2970213"/>
          <p14:tracePt t="90789" x="4786313" y="2951163"/>
          <p14:tracePt t="90797" x="4795838" y="2941638"/>
          <p14:tracePt t="90810" x="4795838" y="2932113"/>
          <p14:tracePt t="90813" x="4814888" y="2903538"/>
          <p14:tracePt t="90828" x="4814888" y="2894013"/>
          <p14:tracePt t="90829" x="4824413" y="2865438"/>
          <p14:tracePt t="90837" x="4833938" y="2847975"/>
          <p14:tracePt t="90845" x="4843463" y="2828925"/>
          <p14:tracePt t="90853" x="4860925" y="2800350"/>
          <p14:tracePt t="90862" x="4860925" y="2790825"/>
          <p14:tracePt t="90869" x="4860925" y="2771775"/>
          <p14:tracePt t="90877" x="4870450" y="2752725"/>
          <p14:tracePt t="90965" x="4889500" y="2714625"/>
          <p14:tracePt t="90974" x="4889500" y="2686050"/>
          <p14:tracePt t="90987" x="4889500" y="2628900"/>
          <p14:tracePt t="90996" x="4889500" y="2592388"/>
          <p14:tracePt t="90997" x="4889500" y="2573338"/>
          <p14:tracePt t="91012" x="4889500" y="2563813"/>
          <p14:tracePt t="91013" x="4889500" y="2554288"/>
          <p14:tracePt t="91118" x="4889500" y="2544763"/>
          <p14:tracePt t="91157" x="4870450" y="2535238"/>
          <p14:tracePt t="91165" x="4860925" y="2535238"/>
          <p14:tracePt t="91173" x="4843463" y="2516188"/>
          <p14:tracePt t="91181" x="4833938" y="2516188"/>
          <p14:tracePt t="91194" x="4824413" y="2516188"/>
          <p14:tracePt t="91197" x="4805363" y="2506663"/>
          <p14:tracePt t="91211" x="4776788" y="2497138"/>
          <p14:tracePt t="91213" x="4748213" y="2497138"/>
          <p14:tracePt t="91228" x="4719638" y="2487613"/>
          <p14:tracePt t="91229" x="4662488" y="2487613"/>
          <p14:tracePt t="91237" x="4616450" y="2478088"/>
          <p14:tracePt t="91245" x="4540250" y="2459038"/>
          <p14:tracePt t="91253" x="4454525" y="2449513"/>
          <p14:tracePt t="91261" x="4379913" y="2430463"/>
          <p14:tracePt t="91269" x="4294188" y="2411413"/>
          <p14:tracePt t="91281" x="4217988" y="2393950"/>
          <p14:tracePt t="91294" x="4133850" y="2365375"/>
          <p14:tracePt t="91298" x="4086225" y="2355850"/>
          <p14:tracePt t="91301" x="4029075" y="2346325"/>
          <p14:tracePt t="91312" x="4000500" y="2336800"/>
          <p14:tracePt t="91317" x="3962400" y="2336800"/>
          <p14:tracePt t="91333" x="3952875" y="2336800"/>
          <p14:tracePt t="91337" x="3944938" y="2327275"/>
          <p14:tracePt t="91362" x="3916363" y="2327275"/>
          <p14:tracePt t="91378" x="3868738" y="2327275"/>
          <p14:tracePt t="91381" x="3811588" y="2317750"/>
          <p14:tracePt t="91394" x="3744913" y="2317750"/>
          <p14:tracePt t="91397" x="3670300" y="2298700"/>
          <p14:tracePt t="91411" x="3622675" y="2298700"/>
          <p14:tracePt t="91413" x="3565525" y="2298700"/>
          <p14:tracePt t="91428" x="3508375" y="2298700"/>
          <p14:tracePt t="91430" x="3452813" y="2298700"/>
          <p14:tracePt t="91437" x="3414713" y="2298700"/>
          <p14:tracePt t="91445" x="3395663" y="2298700"/>
          <p14:tracePt t="91453" x="3386138" y="2298700"/>
          <p14:tracePt t="91461" x="3367088" y="2298700"/>
          <p14:tracePt t="91497" x="3357563" y="2298700"/>
          <p14:tracePt t="91511" x="3348038" y="2298700"/>
          <p14:tracePt t="91517" x="3328988" y="2308225"/>
          <p14:tracePt t="91528" x="3300413" y="2317750"/>
          <p14:tracePt t="91533" x="3281363" y="2327275"/>
          <p14:tracePt t="91545" x="3254375" y="2327275"/>
          <p14:tracePt t="91549" x="3235325" y="2327275"/>
          <p14:tracePt t="91562" x="3216275" y="2336800"/>
          <p14:tracePt t="92299" x="3206750" y="2336800"/>
          <p14:tracePt t="92323" x="3159125" y="2355850"/>
          <p14:tracePt t="92874" x="3168650" y="2374900"/>
          <p14:tracePt t="92889" x="3178175" y="2401888"/>
          <p14:tracePt t="92897" x="3206750" y="2439988"/>
          <p14:tracePt t="92905" x="3244850" y="2468563"/>
          <p14:tracePt t="92913" x="3254375" y="2487613"/>
          <p14:tracePt t="92917" x="3273425" y="2535238"/>
          <p14:tracePt t="92927" x="3309938" y="2647950"/>
          <p14:tracePt t="92933" x="3328988" y="2705100"/>
          <p14:tracePt t="92944" x="3338513" y="2771775"/>
          <p14:tracePt t="92949" x="3338513" y="2828925"/>
          <p14:tracePt t="92961" x="3338513" y="2865438"/>
          <p14:tracePt t="92965" x="3338513" y="2922588"/>
          <p14:tracePt t="92978" x="3338513" y="2951163"/>
          <p14:tracePt t="92981" x="3338513" y="2970213"/>
          <p14:tracePt t="93257" x="3348038" y="2941638"/>
          <p14:tracePt t="93269" x="3357563" y="2874963"/>
          <p14:tracePt t="93277" x="3386138" y="2828925"/>
          <p14:tracePt t="93285" x="3395663" y="2790825"/>
          <p14:tracePt t="93294" x="3414713" y="2743200"/>
          <p14:tracePt t="93297" x="3433763" y="2695575"/>
          <p14:tracePt t="93312" x="3452813" y="2628900"/>
          <p14:tracePt t="93313" x="3471863" y="2573338"/>
          <p14:tracePt t="93327" x="3490913" y="2506663"/>
          <p14:tracePt t="93329" x="3517900" y="2439988"/>
          <p14:tracePt t="93344" x="3527425" y="2411413"/>
          <p14:tracePt t="93345" x="3536950" y="2401888"/>
          <p14:tracePt t="93353" x="3546475" y="2393950"/>
          <p14:tracePt t="93379" x="3556000" y="2374900"/>
          <p14:tracePt t="93406" x="3565525" y="2355850"/>
          <p14:tracePt t="93413" x="3565525" y="2346325"/>
          <p14:tracePt t="93428" x="3575050" y="2317750"/>
          <p14:tracePt t="93429" x="3575050" y="2289175"/>
          <p14:tracePt t="93437" x="3575050" y="2241550"/>
          <p14:tracePt t="93445" x="3575050" y="2212975"/>
          <p14:tracePt t="93453" x="3575050" y="2184400"/>
          <p14:tracePt t="93461" x="3575050" y="2166938"/>
          <p14:tracePt t="93469" x="3575050" y="2157413"/>
          <p14:tracePt t="93546" x="3575050" y="2138363"/>
          <p14:tracePt t="93557" x="3575050" y="2119313"/>
          <p14:tracePt t="93565" x="3594100" y="2090738"/>
          <p14:tracePt t="93579" x="3603625" y="2071688"/>
          <p14:tracePt t="93581" x="3622675" y="2033588"/>
          <p14:tracePt t="93596" x="3660775" y="1957388"/>
          <p14:tracePt t="93611" x="3679825" y="1901825"/>
          <p14:tracePt t="93613" x="3689350" y="1873250"/>
          <p14:tracePt t="93627" x="3725863" y="1806575"/>
          <p14:tracePt t="93629" x="3725863" y="1787525"/>
          <p14:tracePt t="93637" x="3725863" y="1758950"/>
          <p14:tracePt t="93645" x="3725863" y="1739900"/>
          <p14:tracePt t="93653" x="3725863" y="1712913"/>
          <p14:tracePt t="93661" x="3725863" y="1703388"/>
          <p14:tracePt t="93779" x="3725863" y="1720850"/>
          <p14:tracePt t="93786" x="3717925" y="1778000"/>
          <p14:tracePt t="93797" x="3708400" y="1863725"/>
          <p14:tracePt t="93812" x="3689350" y="2014538"/>
          <p14:tracePt t="93828" x="3689350" y="2090738"/>
          <p14:tracePt t="93830" x="3689350" y="2138363"/>
          <p14:tracePt t="93838" x="3689350" y="2166938"/>
          <p14:tracePt t="93845" x="3689350" y="2212975"/>
          <p14:tracePt t="93853" x="3689350" y="2251075"/>
          <p14:tracePt t="93861" x="3689350" y="2279650"/>
          <p14:tracePt t="93869" x="3689350" y="2327275"/>
          <p14:tracePt t="93878" x="3689350" y="2384425"/>
          <p14:tracePt t="93885" x="3708400" y="2439988"/>
          <p14:tracePt t="93895" x="3717925" y="2525713"/>
          <p14:tracePt t="93901" x="3717925" y="2554288"/>
          <p14:tracePt t="93912" x="3725863" y="2601913"/>
          <p14:tracePt t="93917" x="3744913" y="2657475"/>
          <p14:tracePt t="93928" x="3754438" y="2724150"/>
          <p14:tracePt t="93933" x="3754438" y="2781300"/>
          <p14:tracePt t="93944" x="3763963" y="2838450"/>
          <p14:tracePt t="93949" x="3763963" y="2922588"/>
          <p14:tracePt t="93961" x="3763963" y="2979738"/>
          <p14:tracePt t="93965" x="3773488" y="3036888"/>
          <p14:tracePt t="93978" x="3773488" y="3065463"/>
          <p14:tracePt t="93981" x="3773488" y="3084513"/>
          <p14:tracePt t="93995" x="3773488" y="3121025"/>
          <p14:tracePt t="94001" x="3773488" y="3140075"/>
          <p14:tracePt t="94013" x="3773488" y="3149600"/>
          <p14:tracePt t="94027" x="3773488" y="3168650"/>
          <p14:tracePt t="94029" x="3773488" y="3197225"/>
          <p14:tracePt t="94037" x="3792538" y="3225800"/>
          <p14:tracePt t="94045" x="3792538" y="3263900"/>
          <p14:tracePt t="94053" x="3802063" y="3319463"/>
          <p14:tracePt t="94061" x="3811588" y="3376613"/>
          <p14:tracePt t="94069" x="3821113" y="3443288"/>
          <p14:tracePt t="94078" x="3849688" y="3519488"/>
          <p14:tracePt t="94085" x="3859213" y="3565525"/>
          <p14:tracePt t="94094" x="3878263" y="3613150"/>
          <p14:tracePt t="94101" x="3887788" y="3670300"/>
          <p14:tracePt t="94112" x="3897313" y="3736975"/>
          <p14:tracePt t="94117" x="3906838" y="3792538"/>
          <p14:tracePt t="94128" x="3925888" y="3878263"/>
          <p14:tracePt t="94133" x="3935413" y="3954463"/>
          <p14:tracePt t="94144" x="3952875" y="4019550"/>
          <p14:tracePt t="94149" x="3952875" y="4095750"/>
          <p14:tracePt t="94161" x="3962400" y="4171950"/>
          <p14:tracePt t="94165" x="3962400" y="4265613"/>
          <p14:tracePt t="94178" x="3962400" y="4341813"/>
          <p14:tracePt t="94181" x="3962400" y="4408488"/>
          <p14:tracePt t="94194" x="3971925" y="4540250"/>
          <p14:tracePt t="94211" x="3971925" y="4616450"/>
          <p14:tracePt t="94213" x="3971925" y="4673600"/>
          <p14:tracePt t="94227" x="3971925" y="4757738"/>
          <p14:tracePt t="94229" x="3990975" y="4814888"/>
          <p14:tracePt t="94237" x="3990975" y="4872038"/>
          <p14:tracePt t="94245" x="3990975" y="4937125"/>
          <p14:tracePt t="94253" x="3990975" y="4994275"/>
          <p14:tracePt t="94261" x="3990975" y="5032375"/>
          <p14:tracePt t="94269" x="3990975" y="5080000"/>
          <p14:tracePt t="94278" x="3990975" y="5108575"/>
          <p14:tracePt t="94285" x="3990975" y="5145088"/>
          <p14:tracePt t="94295" x="3990975" y="5183188"/>
          <p14:tracePt t="94301" x="3990975" y="5211763"/>
          <p14:tracePt t="94311" x="3990975" y="5249863"/>
          <p14:tracePt t="94317" x="3981450" y="5297488"/>
          <p14:tracePt t="94328" x="3971925" y="5335588"/>
          <p14:tracePt t="94333" x="3971925" y="5372100"/>
          <p14:tracePt t="94344" x="3952875" y="5429250"/>
          <p14:tracePt t="94349" x="3944938" y="5476875"/>
          <p14:tracePt t="94361" x="3916363" y="5534025"/>
          <p14:tracePt t="94365" x="3916363" y="5581650"/>
          <p14:tracePt t="94378" x="3916363" y="5656263"/>
          <p14:tracePt t="94381" x="3906838" y="5684838"/>
          <p14:tracePt t="94385" x="3906838" y="5741988"/>
          <p14:tracePt t="94397" x="3897313" y="5780088"/>
          <p14:tracePt t="94411" x="3897313" y="5845175"/>
          <p14:tracePt t="94413" x="3887788" y="5873750"/>
          <p14:tracePt t="94427" x="3887788" y="5911850"/>
          <p14:tracePt t="94429" x="3868738" y="5959475"/>
          <p14:tracePt t="94437" x="3868738" y="5978525"/>
          <p14:tracePt t="94445" x="3868738" y="6007100"/>
          <p14:tracePt t="94453" x="3859213" y="6035675"/>
          <p14:tracePt t="94461" x="3849688" y="6072188"/>
          <p14:tracePt t="94469" x="3840163" y="6091238"/>
          <p14:tracePt t="94479" x="3830638" y="6110288"/>
          <p14:tracePt t="94485" x="3821113" y="6119813"/>
          <p14:tracePt t="94494" x="3811588" y="6138863"/>
          <p14:tracePt t="94517" x="3802063" y="6157913"/>
          <p14:tracePt t="94549" x="3792538" y="6157913"/>
          <p14:tracePt t="94621" x="3783013" y="6157913"/>
          <p14:tracePt t="94643" x="3783013" y="6148388"/>
          <p14:tracePt t="94649" x="3783013" y="6110288"/>
          <p14:tracePt t="94653" x="3821113" y="6054725"/>
          <p14:tracePt t="94661" x="3849688" y="5969000"/>
          <p14:tracePt t="94669" x="3868738" y="5940425"/>
          <p14:tracePt t="94679" x="3887788" y="5883275"/>
          <p14:tracePt t="94686" x="3925888" y="5780088"/>
          <p14:tracePt t="94695" x="3952875" y="5675313"/>
          <p14:tracePt t="94701" x="3962400" y="5581650"/>
          <p14:tracePt t="94713" x="3962400" y="5505450"/>
          <p14:tracePt t="94717" x="3962400" y="5448300"/>
          <p14:tracePt t="94728" x="3962400" y="5438775"/>
          <p14:tracePt t="94733" x="3962400" y="5419725"/>
          <p14:tracePt t="94749" x="3962400" y="5391150"/>
          <p14:tracePt t="94761" x="3962400" y="5381625"/>
          <p14:tracePt t="94765" x="3962400" y="5364163"/>
          <p14:tracePt t="94779" x="3962400" y="5345113"/>
          <p14:tracePt t="94781" x="3962400" y="5326063"/>
          <p14:tracePt t="94796" x="3962400" y="5297488"/>
          <p14:tracePt t="94797" x="3935413" y="5249863"/>
          <p14:tracePt t="94811" x="3925888" y="5230813"/>
          <p14:tracePt t="94813" x="3906838" y="5202238"/>
          <p14:tracePt t="94881" x="3897313" y="5202238"/>
          <p14:tracePt t="94890" x="3868738" y="5240338"/>
          <p14:tracePt t="94898" x="3830638" y="5307013"/>
          <p14:tracePt t="94913" x="3783013" y="5419725"/>
          <p14:tracePt t="94913" x="3744913" y="5486400"/>
          <p14:tracePt t="94928" x="3708400" y="5562600"/>
          <p14:tracePt t="94933" x="3679825" y="5646738"/>
          <p14:tracePt t="94944" x="3651250" y="5713413"/>
          <p14:tracePt t="94949" x="3622675" y="5789613"/>
          <p14:tracePt t="94961" x="3594100" y="5854700"/>
          <p14:tracePt t="94965" x="3584575" y="5921375"/>
          <p14:tracePt t="94979" x="3575050" y="5978525"/>
          <p14:tracePt t="94981" x="3575050" y="6035675"/>
          <p14:tracePt t="94996" x="3556000" y="6119813"/>
          <p14:tracePt t="94997" x="3556000" y="6176963"/>
          <p14:tracePt t="95011" x="3556000" y="6253163"/>
          <p14:tracePt t="95013" x="3565525" y="6356350"/>
          <p14:tracePt t="95028" x="3575050" y="6432550"/>
          <p14:tracePt t="95030" x="3594100" y="6526213"/>
          <p14:tracePt t="95037" x="3622675" y="6611938"/>
          <p14:tracePt t="95045" x="3632200" y="6688138"/>
          <p14:tracePt t="95053" x="3660775" y="6753225"/>
          <p14:tracePt t="95069" x="3660775" y="6772275"/>
          <p14:tracePt t="95086" x="3660775" y="6781800"/>
          <p14:tracePt t="95101" x="3660775" y="6791325"/>
          <p14:tracePt t="95112" x="3660775" y="6800850"/>
          <p14:tracePt t="95133" x="3651250" y="6810375"/>
          <p14:tracePt t="95149" x="3641725" y="6819900"/>
          <p14:tracePt t="95184" x="3632200" y="6819900"/>
          <p14:tracePt t="95196" x="3622675" y="6819900"/>
          <p14:tracePt t="95213" x="3613150" y="6819900"/>
          <p14:tracePt t="95227" x="3603625" y="6819900"/>
          <p14:tracePt t="95229" x="3594100" y="6819900"/>
          <p14:tracePt t="95237" x="3584575" y="6819900"/>
          <p14:tracePt t="95358" x="3575050" y="6819900"/>
          <p14:tracePt t="95375" x="3575050" y="6791325"/>
          <p14:tracePt t="95385" x="3575050" y="6762750"/>
          <p14:tracePt t="95395" x="3575050" y="6726238"/>
          <p14:tracePt t="95412" x="3565525" y="6707188"/>
          <p14:tracePt t="95437" x="3565525" y="6697663"/>
          <p14:tracePt t="95445" x="3565525" y="6688138"/>
          <p14:tracePt t="95453" x="3565525" y="6669088"/>
          <p14:tracePt t="95461" x="3565525" y="6659563"/>
          <p14:tracePt t="95469" x="3565525" y="6640513"/>
          <p14:tracePt t="95578" x="3565525" y="6707188"/>
          <p14:tracePt t="95586" x="3565525" y="6735763"/>
          <p14:tracePt t="95597" x="3565525" y="6791325"/>
          <p14:tracePt t="96341" x="3008313" y="6819900"/>
          <p14:tracePt t="96349" x="3008313" y="6791325"/>
          <p14:tracePt t="96361" x="3008313" y="6735763"/>
          <p14:tracePt t="96365" x="3008313" y="6678613"/>
          <p14:tracePt t="96380" x="3008313" y="6650038"/>
          <p14:tracePt t="96381" x="3008313" y="6592888"/>
          <p14:tracePt t="96396" x="2979738" y="6394450"/>
          <p14:tracePt t="96401" x="2960688" y="6299200"/>
          <p14:tracePt t="96412" x="2951163" y="6196013"/>
          <p14:tracePt t="96421" x="2922588" y="6100763"/>
          <p14:tracePt t="96437" x="2913063" y="6016625"/>
          <p14:tracePt t="96446" x="2894013" y="5959475"/>
          <p14:tracePt t="96449" x="2884488" y="5892800"/>
          <p14:tracePt t="96453" x="2874963" y="5864225"/>
          <p14:tracePt t="96462" x="2865438" y="5845175"/>
          <p14:tracePt t="96469" x="2865438" y="5818188"/>
          <p14:tracePt t="96485" x="2855913" y="5808663"/>
          <p14:tracePt t="96496" x="2855913" y="5770563"/>
          <p14:tracePt t="96497" x="2846388" y="5732463"/>
          <p14:tracePt t="96514" x="2819400" y="5665788"/>
          <p14:tracePt t="96517" x="2800350" y="5637213"/>
          <p14:tracePt t="96528" x="2771775" y="5600700"/>
          <p14:tracePt t="96529" x="2733675" y="5553075"/>
          <p14:tracePt t="96537" x="2705100" y="5514975"/>
          <p14:tracePt t="96545" x="2647950" y="5486400"/>
          <p14:tracePt t="96553" x="2582863" y="5438775"/>
          <p14:tracePt t="96565" x="2535238" y="5419725"/>
          <p14:tracePt t="96581" x="2487613" y="5391150"/>
          <p14:tracePt t="96585" x="2411413" y="5364163"/>
          <p14:tracePt t="96595" x="2382838" y="5354638"/>
          <p14:tracePt t="96597" x="2317750" y="5345113"/>
          <p14:tracePt t="96612" x="2241550" y="5335588"/>
          <p14:tracePt t="96613" x="2155825" y="5307013"/>
          <p14:tracePt t="96629" x="2100263" y="5297488"/>
          <p14:tracePt t="96629" x="2033588" y="5268913"/>
          <p14:tracePt t="96637" x="2005013" y="5268913"/>
          <p14:tracePt t="96646" x="1995488" y="5268913"/>
          <p14:tracePt t="96725" x="1966913" y="5249863"/>
          <p14:tracePt t="96733" x="1947863" y="5202238"/>
          <p14:tracePt t="96749" x="1901825" y="5137150"/>
          <p14:tracePt t="96759" x="1882775" y="5089525"/>
          <p14:tracePt t="96767" x="1844675" y="5022850"/>
          <p14:tracePt t="96783" x="1816100" y="4975225"/>
          <p14:tracePt t="96785" x="1778000" y="4927600"/>
          <p14:tracePt t="96798" x="1739900" y="4862513"/>
          <p14:tracePt t="96801" x="1730375" y="4814888"/>
          <p14:tracePt t="96812" x="1701800" y="4757738"/>
          <p14:tracePt t="96817" x="1674813" y="4673600"/>
          <p14:tracePt t="96830" x="1665288" y="4606925"/>
          <p14:tracePt t="96832" x="1665288" y="4530725"/>
          <p14:tracePt t="96833" x="1655763" y="4492625"/>
          <p14:tracePt t="96847" x="1655763" y="4427538"/>
          <p14:tracePt t="96853" x="1646238" y="4389438"/>
          <p14:tracePt t="96861" x="1646238" y="4370388"/>
          <p14:tracePt t="96869" x="1636713" y="4360863"/>
          <p14:tracePt t="97741" x="1636713" y="4351338"/>
          <p14:tracePt t="98069" x="1617663" y="4351338"/>
          <p14:tracePt t="98085" x="1608138" y="4341813"/>
          <p14:tracePt t="98094" x="1550988" y="4322763"/>
          <p14:tracePt t="98238" x="1570038" y="4322763"/>
          <p14:tracePt t="98246" x="1579563" y="4322763"/>
          <p14:tracePt t="98257" x="1608138" y="4322763"/>
          <p14:tracePt t="98264" x="1655763" y="4313238"/>
          <p14:tracePt t="98265" x="1711325" y="4303713"/>
          <p14:tracePt t="98278" x="1778000" y="4284663"/>
          <p14:tracePt t="98285" x="1806575" y="4265613"/>
          <p14:tracePt t="98295" x="1825625" y="4256088"/>
          <p14:tracePt t="98301" x="1863725" y="4237038"/>
          <p14:tracePt t="98313" x="1882775" y="4219575"/>
          <p14:tracePt t="98317" x="1892300" y="4200525"/>
          <p14:tracePt t="98328" x="1892300" y="4181475"/>
          <p14:tracePt t="98345" x="1901825" y="4162425"/>
          <p14:tracePt t="98362" x="1901825" y="4152900"/>
          <p14:tracePt t="98425" x="1911350" y="4124325"/>
          <p14:tracePt t="98449" x="1911350" y="4114800"/>
          <p14:tracePt t="98455" x="1911350" y="4095750"/>
          <p14:tracePt t="98462" x="1911350" y="4086225"/>
          <p14:tracePt t="98469" x="1911350" y="4076700"/>
          <p14:tracePt t="98478" x="1919288" y="4067175"/>
          <p14:tracePt t="98549" x="1919288" y="4057650"/>
          <p14:tracePt t="98565" x="1919288" y="4038600"/>
          <p14:tracePt t="98573" x="1911350" y="4000500"/>
          <p14:tracePt t="98581" x="1882775" y="3983038"/>
          <p14:tracePt t="98595" x="1844675" y="3963988"/>
          <p14:tracePt t="98597" x="1797050" y="3925888"/>
          <p14:tracePt t="98611" x="1749425" y="3887788"/>
          <p14:tracePt t="98613" x="1730375" y="3878263"/>
          <p14:tracePt t="98628" x="1701800" y="3859213"/>
          <p14:tracePt t="98630" x="1693863" y="3859213"/>
          <p14:tracePt t="98637" x="1665288" y="3840163"/>
          <p14:tracePt t="98787" x="1655763" y="3830638"/>
          <p14:tracePt t="98803" x="1636713" y="3821113"/>
          <p14:tracePt t="98813" x="1608138" y="3792538"/>
          <p14:tracePt t="98828" x="1589088" y="3773488"/>
          <p14:tracePt t="98829" x="1579563" y="3765550"/>
          <p14:tracePt t="98837" x="1570038" y="3756025"/>
          <p14:tracePt t="98845" x="1560513" y="3756025"/>
          <p14:tracePt t="98861" x="1550988" y="3756025"/>
          <p14:tracePt t="98869" x="1541463" y="3756025"/>
          <p14:tracePt t="98925" x="1522413" y="3746500"/>
          <p14:tracePt t="98933" x="1512888" y="3746500"/>
          <p14:tracePt t="98949" x="1484313" y="3727450"/>
          <p14:tracePt t="98957" x="1457325" y="3727450"/>
          <p14:tracePt t="98965" x="1428750" y="3698875"/>
          <p14:tracePt t="98978" x="1381125" y="3689350"/>
          <p14:tracePt t="98981" x="1343025" y="3679825"/>
          <p14:tracePt t="98995" x="1276350" y="3651250"/>
          <p14:tracePt t="98997" x="1257300" y="3651250"/>
          <p14:tracePt t="99011" x="1230313" y="3641725"/>
          <p14:tracePt t="99013" x="1201738" y="3632200"/>
          <p14:tracePt t="99093" x="1182688" y="3632200"/>
          <p14:tracePt t="99102" x="1173163" y="3632200"/>
          <p14:tracePt t="99117" x="1163638" y="3632200"/>
          <p14:tracePt t="99128" x="1144588" y="3632200"/>
          <p14:tracePt t="99129" x="1116013" y="3632200"/>
          <p14:tracePt t="99145" x="1096963" y="3641725"/>
          <p14:tracePt t="99149" x="1087438" y="3641725"/>
          <p14:tracePt t="99161" x="1058863" y="3641725"/>
          <p14:tracePt t="99165" x="1030288" y="3641725"/>
          <p14:tracePt t="99179" x="1003300" y="3651250"/>
          <p14:tracePt t="99181" x="993775" y="3651250"/>
          <p14:tracePt t="99196" x="974725" y="3660775"/>
          <p14:tracePt t="99197" x="965200" y="3670300"/>
          <p14:tracePt t="99213" x="965200" y="3679825"/>
          <p14:tracePt t="99228" x="955675" y="3698875"/>
          <p14:tracePt t="99229" x="955675" y="3717925"/>
          <p14:tracePt t="99237" x="955675" y="3736975"/>
          <p14:tracePt t="99245" x="955675" y="3756025"/>
          <p14:tracePt t="99253" x="955675" y="3773488"/>
          <p14:tracePt t="99265" x="955675" y="3792538"/>
          <p14:tracePt t="99281" x="955675" y="3811588"/>
          <p14:tracePt t="99295" x="955675" y="3830638"/>
          <p14:tracePt t="99297" x="955675" y="3849688"/>
          <p14:tracePt t="99312" x="955675" y="3859213"/>
          <p14:tracePt t="99313" x="955675" y="3868738"/>
          <p14:tracePt t="99317" x="955675" y="3887788"/>
          <p14:tracePt t="99333" x="955675" y="3897313"/>
          <p14:tracePt t="99346" x="955675" y="3916363"/>
          <p14:tracePt t="99349" x="955675" y="3935413"/>
          <p14:tracePt t="99361" x="955675" y="3954463"/>
          <p14:tracePt t="99369" x="955675" y="3983038"/>
          <p14:tracePt t="99379" x="955675" y="4010025"/>
          <p14:tracePt t="99385" x="965200" y="4048125"/>
          <p14:tracePt t="99395" x="993775" y="4076700"/>
          <p14:tracePt t="99397" x="1003300" y="4095750"/>
          <p14:tracePt t="99411" x="1012825" y="4114800"/>
          <p14:tracePt t="99481" x="1020763" y="4114800"/>
          <p14:tracePt t="99504" x="1039813" y="4124325"/>
          <p14:tracePt t="99512" x="1058863" y="4124325"/>
          <p14:tracePt t="99517" x="1068388" y="4124325"/>
          <p14:tracePt t="99528" x="1087438" y="4124325"/>
          <p14:tracePt t="99537" x="1106488" y="4124325"/>
          <p14:tracePt t="99545" x="1135063" y="4124325"/>
          <p14:tracePt t="99553" x="1154113" y="4124325"/>
          <p14:tracePt t="99562" x="1182688" y="4124325"/>
          <p14:tracePt t="99579" x="1201738" y="4124325"/>
          <p14:tracePt t="99581" x="1230313" y="4124325"/>
          <p14:tracePt t="99595" x="1239838" y="4124325"/>
          <p14:tracePt t="99597" x="1266825" y="4114800"/>
          <p14:tracePt t="99611" x="1295400" y="4086225"/>
          <p14:tracePt t="99613" x="1304925" y="4076700"/>
          <p14:tracePt t="99621" x="1333500" y="4048125"/>
          <p14:tracePt t="99630" x="1343025" y="4038600"/>
          <p14:tracePt t="99646" x="1362075" y="4010025"/>
          <p14:tracePt t="99653" x="1371600" y="4000500"/>
          <p14:tracePt t="99669" x="1400175" y="4000500"/>
          <p14:tracePt t="99680" x="1409700" y="3992563"/>
          <p14:tracePt t="99695" x="1419225" y="3983038"/>
          <p14:tracePt t="99701" x="1447800" y="3973513"/>
          <p14:tracePt t="99715" x="1457325" y="3963988"/>
          <p14:tracePt t="99733" x="1474788" y="3954463"/>
          <p14:tracePt t="99793" x="1474788" y="3944938"/>
          <p14:tracePt t="99801" x="1474788" y="3935413"/>
          <p14:tracePt t="99861" x="1484313" y="3935413"/>
          <p14:tracePt t="99869" x="1493838" y="3935413"/>
          <p14:tracePt t="99875" x="1512888" y="3935413"/>
          <p14:tracePt t="99885" x="1522413" y="3925888"/>
          <p14:tracePt t="99896" x="1531938" y="3925888"/>
          <p14:tracePt t="99901" x="1541463" y="3925888"/>
          <p14:tracePt t="99913" x="1550988" y="3916363"/>
          <p14:tracePt t="99937" x="1579563" y="3897313"/>
          <p14:tracePt t="99945" x="1589088" y="3859213"/>
          <p14:tracePt t="99949" x="1589088" y="3840163"/>
          <p14:tracePt t="99962" x="1608138" y="3821113"/>
          <p14:tracePt t="99965" x="1608138" y="3802063"/>
          <p14:tracePt t="99979" x="1608138" y="3765550"/>
          <p14:tracePt t="99981" x="1608138" y="3736975"/>
          <p14:tracePt t="99997" x="1608138" y="3708400"/>
          <p14:tracePt t="100011" x="1608138" y="3689350"/>
          <p14:tracePt t="100013" x="1608138" y="3670300"/>
          <p14:tracePt t="100021" x="1608138" y="3660775"/>
          <p14:tracePt t="100101" x="1608138" y="3651250"/>
          <p14:tracePt t="100109" x="1598613" y="3651250"/>
          <p14:tracePt t="100117" x="1579563" y="3632200"/>
          <p14:tracePt t="100128" x="1550988" y="3603625"/>
          <p14:tracePt t="100133" x="1493838" y="3594100"/>
          <p14:tracePt t="100145" x="1447800" y="3584575"/>
          <p14:tracePt t="100149" x="1381125" y="3575050"/>
          <p14:tracePt t="100162" x="1343025" y="3556000"/>
          <p14:tracePt t="100165" x="1333500" y="3556000"/>
          <p14:tracePt t="100179" x="1304925" y="3546475"/>
          <p14:tracePt t="100181" x="1295400" y="3538538"/>
          <p14:tracePt t="100221" x="1285875" y="3538538"/>
          <p14:tracePt t="100229" x="1257300" y="3538538"/>
          <p14:tracePt t="100247" x="1247775" y="3538538"/>
          <p14:tracePt t="100253" x="1230313" y="3538538"/>
          <p14:tracePt t="100262" x="1192213" y="3538538"/>
          <p14:tracePt t="100269" x="1163638" y="3546475"/>
          <p14:tracePt t="100278" x="1144588" y="3556000"/>
          <p14:tracePt t="100285" x="1125538" y="3565525"/>
          <p14:tracePt t="100295" x="1096963" y="3584575"/>
          <p14:tracePt t="100301" x="1087438" y="3594100"/>
          <p14:tracePt t="100315" x="1068388" y="3613150"/>
          <p14:tracePt t="100317" x="1049338" y="3632200"/>
          <p14:tracePt t="100333" x="1039813" y="3660775"/>
          <p14:tracePt t="100345" x="1030288" y="3670300"/>
          <p14:tracePt t="100362" x="1020763" y="3679825"/>
          <p14:tracePt t="100365" x="1020763" y="3689350"/>
          <p14:tracePt t="100381" x="1020763" y="3698875"/>
          <p14:tracePt t="100395" x="1020763" y="3717925"/>
          <p14:tracePt t="100413" x="1020763" y="3765550"/>
          <p14:tracePt t="100422" x="1020763" y="3802063"/>
          <p14:tracePt t="100429" x="1020763" y="3830638"/>
          <p14:tracePt t="100437" x="1020763" y="3859213"/>
          <p14:tracePt t="100445" x="1039813" y="3878263"/>
          <p14:tracePt t="100451" x="1049338" y="3897313"/>
          <p14:tracePt t="100468" x="1058863" y="3935413"/>
          <p14:tracePt t="100469" x="1068388" y="3935413"/>
          <p14:tracePt t="100558" x="1087438" y="3954463"/>
          <p14:tracePt t="100567" x="1096963" y="3954463"/>
          <p14:tracePt t="100579" x="1125538" y="3973513"/>
          <p14:tracePt t="100592" x="1154113" y="3983038"/>
          <p14:tracePt t="100600" x="1173163" y="3983038"/>
          <p14:tracePt t="100613" x="1192213" y="4010025"/>
          <p14:tracePt t="100628" x="1201738" y="4010025"/>
          <p14:tracePt t="100685" x="1239838" y="4019550"/>
          <p14:tracePt t="100704" x="1266825" y="4048125"/>
          <p14:tracePt t="100713" x="1352550" y="4076700"/>
          <p14:tracePt t="100717" x="1371600" y="4086225"/>
          <p14:tracePt t="100728" x="1409700" y="4086225"/>
          <p14:tracePt t="100733" x="1438275" y="4086225"/>
          <p14:tracePt t="100738" x="1457325" y="4086225"/>
          <p14:tracePt t="100749" x="1466850" y="4095750"/>
          <p14:tracePt t="100821" x="1474788" y="4095750"/>
          <p14:tracePt t="100829" x="1484313" y="4086225"/>
          <p14:tracePt t="100849" x="1503363" y="4076700"/>
          <p14:tracePt t="100853" x="1512888" y="4067175"/>
          <p14:tracePt t="100861" x="1531938" y="4048125"/>
          <p14:tracePt t="100869" x="1541463" y="4048125"/>
          <p14:tracePt t="100878" x="1550988" y="4048125"/>
          <p14:tracePt t="100885" x="1570038" y="4038600"/>
          <p14:tracePt t="100896" x="1579563" y="4029075"/>
          <p14:tracePt t="100912" x="1589088" y="4019550"/>
          <p14:tracePt t="100933" x="1589088" y="4010025"/>
          <p14:tracePt t="100945" x="1589088" y="4000500"/>
          <p14:tracePt t="100949" x="1598613" y="3973513"/>
          <p14:tracePt t="100962" x="1608138" y="3963988"/>
          <p14:tracePt t="100965" x="1608138" y="3954463"/>
          <p14:tracePt t="100979" x="1617663" y="3935413"/>
          <p14:tracePt t="101146" x="1617663" y="3944938"/>
          <p14:tracePt t="101336" x="1617663" y="3954463"/>
          <p14:tracePt t="101338" x="1617663" y="3973513"/>
          <p14:tracePt t="101350" x="1617663" y="4000500"/>
          <p14:tracePt t="101362" x="1730375" y="4086225"/>
          <p14:tracePt t="101379" x="1835150" y="4114800"/>
          <p14:tracePt t="101381" x="1947863" y="4162425"/>
          <p14:tracePt t="101395" x="2109788" y="4210050"/>
          <p14:tracePt t="101397" x="2279650" y="4256088"/>
          <p14:tracePt t="101413" x="2449513" y="4303713"/>
          <p14:tracePt t="101417" x="2638425" y="4332288"/>
          <p14:tracePt t="101430" x="2874963" y="4370388"/>
          <p14:tracePt t="101477" x="2884488" y="4370388"/>
          <p14:tracePt t="101505" x="2894013" y="4370388"/>
          <p14:tracePt t="101513" x="2913063" y="4360863"/>
          <p14:tracePt t="101517" x="2932113" y="4351338"/>
          <p14:tracePt t="101529" x="2979738" y="4332288"/>
          <p14:tracePt t="101533" x="3027363" y="4332288"/>
          <p14:tracePt t="101547" x="3092450" y="4322763"/>
          <p14:tracePt t="101549" x="3159125" y="4313238"/>
          <p14:tracePt t="101562" x="3187700" y="4303713"/>
          <p14:tracePt t="101565" x="3235325" y="4303713"/>
          <p14:tracePt t="101769" x="3263900" y="4294188"/>
          <p14:tracePt t="101784" x="3273425" y="4284663"/>
          <p14:tracePt t="101795" x="3281363" y="4275138"/>
          <p14:tracePt t="101813" x="3328988" y="4246563"/>
          <p14:tracePt t="101817" x="3357563" y="4229100"/>
          <p14:tracePt t="101829" x="3376613" y="4210050"/>
          <p14:tracePt t="101837" x="3414713" y="4181475"/>
          <p14:tracePt t="101847" x="3443288" y="4152900"/>
          <p14:tracePt t="101853" x="3452813" y="4143375"/>
          <p14:tracePt t="101862" x="3471863" y="4124325"/>
          <p14:tracePt t="101869" x="3481388" y="4114800"/>
          <p14:tracePt t="101878" x="3508375" y="4095750"/>
          <p14:tracePt t="101925" x="3508375" y="4086225"/>
          <p14:tracePt t="101949" x="3527425" y="4067175"/>
          <p14:tracePt t="101957" x="3565525" y="4029075"/>
          <p14:tracePt t="101965" x="3575050" y="4010025"/>
          <p14:tracePt t="101979" x="3584575" y="4000500"/>
          <p14:tracePt t="101981" x="3594100" y="3983038"/>
          <p14:tracePt t="102029" x="3594100" y="3973513"/>
          <p14:tracePt t="102298" x="3594100" y="4000500"/>
          <p14:tracePt t="102310" x="3594100" y="4019550"/>
          <p14:tracePt t="102319" x="3594100" y="4029075"/>
          <p14:tracePt t="102321" x="3594100" y="4048125"/>
          <p14:tracePt t="102330" x="3594100" y="4057650"/>
          <p14:tracePt t="102333" x="3594100" y="4076700"/>
          <p14:tracePt t="102337" x="3594100" y="4086225"/>
          <p14:tracePt t="102346" x="3594100" y="4095750"/>
          <p14:tracePt t="102364" x="3594100" y="4105275"/>
          <p14:tracePt t="102565" x="3594100" y="4095750"/>
          <p14:tracePt t="102580" x="3594100" y="4086225"/>
          <p14:tracePt t="102778" x="3594100" y="4076700"/>
          <p14:tracePt t="102790" x="3594100" y="4048125"/>
          <p14:tracePt t="102799" x="3594100" y="4038600"/>
          <p14:tracePt t="102812" x="3575050" y="4019550"/>
          <p14:tracePt t="103018" x="3565525" y="4029075"/>
          <p14:tracePt t="103030" x="3565525" y="4048125"/>
          <p14:tracePt t="103039" x="3556000" y="4076700"/>
          <p14:tracePt t="103050" x="3546475" y="4095750"/>
          <p14:tracePt t="103053" x="3546475" y="4105275"/>
          <p14:tracePt t="103063" x="3546475" y="4133850"/>
          <p14:tracePt t="103069" x="3546475" y="4143375"/>
          <p14:tracePt t="103080" x="3546475" y="4152900"/>
          <p14:tracePt t="103305" x="3546475" y="4143375"/>
          <p14:tracePt t="103321" x="3546475" y="4133850"/>
          <p14:tracePt t="103330" x="3546475" y="4114800"/>
          <p14:tracePt t="103558" x="3556000" y="4133850"/>
          <p14:tracePt t="103569" x="3556000" y="4171950"/>
          <p14:tracePt t="103585" x="3565525" y="4191000"/>
          <p14:tracePt t="103753" x="3575050" y="4162425"/>
          <p14:tracePt t="103780" x="3575050" y="4143375"/>
          <p14:tracePt t="103787" x="3584575" y="4124325"/>
          <p14:tracePt t="103797" x="3594100" y="4105275"/>
          <p14:tracePt t="104137" x="3594100" y="4114800"/>
          <p14:tracePt t="104145" x="3584575" y="4133850"/>
          <p14:tracePt t="104169" x="3575050" y="4152900"/>
          <p14:tracePt t="104177" x="3575050" y="4162425"/>
          <p14:tracePt t="104362" x="3565525" y="4191000"/>
          <p14:tracePt t="104378" x="3546475" y="4210050"/>
          <p14:tracePt t="104389" x="3546475" y="4229100"/>
          <p14:tracePt t="104401" x="3536950" y="4237038"/>
          <p14:tracePt t="104526" x="3536950" y="4229100"/>
          <p14:tracePt t="104535" x="3536950" y="4219575"/>
          <p14:tracePt t="104547" x="3536950" y="4200525"/>
          <p14:tracePt t="104549" x="3536950" y="4181475"/>
          <p14:tracePt t="104553" x="3546475" y="4171950"/>
          <p14:tracePt t="104613" x="3546475" y="4162425"/>
          <p14:tracePt t="104621" x="3546475" y="4143375"/>
          <p14:tracePt t="104661" x="3546475" y="4133850"/>
          <p14:tracePt t="104669" x="3546475" y="4124325"/>
          <p14:tracePt t="104685" x="3546475" y="4114800"/>
          <p14:tracePt t="104717" x="3546475" y="4105275"/>
          <p14:tracePt t="104741" x="3556000" y="4095750"/>
          <p14:tracePt t="104757" x="3556000" y="4086225"/>
          <p14:tracePt t="104949" x="3556000" y="4076700"/>
          <p14:tracePt t="104957" x="3556000" y="4067175"/>
          <p14:tracePt t="104966" x="3556000" y="4057650"/>
          <p14:tracePt t="104995" x="3556000" y="4048125"/>
          <p14:tracePt t="104997" x="3556000" y="4029075"/>
          <p14:tracePt t="105012" x="3556000" y="4000500"/>
          <p14:tracePt t="105013" x="3556000" y="3992563"/>
          <p14:tracePt t="105021" x="3556000" y="3963988"/>
          <p14:tracePt t="105037" x="3556000" y="3944938"/>
          <p14:tracePt t="105045" x="3556000" y="3906838"/>
          <p14:tracePt t="105053" x="3556000" y="3897313"/>
          <p14:tracePt t="105062" x="3546475" y="3859213"/>
          <p14:tracePt t="105069" x="3546475" y="3840163"/>
          <p14:tracePt t="105079" x="3546475" y="3821113"/>
          <p14:tracePt t="105481" x="3546475" y="3811588"/>
          <p14:tracePt t="105493" x="3546475" y="3792538"/>
          <p14:tracePt t="105502" x="3556000" y="3783013"/>
          <p14:tracePt t="105512" x="3556000" y="3773488"/>
          <p14:tracePt t="105528" x="3556000" y="3765550"/>
          <p14:tracePt t="105533" x="3565525" y="3765550"/>
          <p14:tracePt t="105849" x="3575050" y="3765550"/>
          <p14:tracePt t="105861" x="3575050" y="3783013"/>
          <p14:tracePt t="105869" x="3575050" y="3792538"/>
          <p14:tracePt t="105879" x="3575050" y="3821113"/>
          <p14:tracePt t="105885" x="3575050" y="3830638"/>
          <p14:tracePt t="105896" x="3584575" y="3849688"/>
          <p14:tracePt t="105915" x="3584575" y="3878263"/>
          <p14:tracePt t="105929" x="3584575" y="3897313"/>
          <p14:tracePt t="105937" x="3584575" y="3906838"/>
          <p14:tracePt t="105945" x="3584575" y="3925888"/>
          <p14:tracePt t="105962" x="3584575" y="3944938"/>
          <p14:tracePt t="106037" x="3584575" y="3963988"/>
          <p14:tracePt t="106059" x="3584575" y="3983038"/>
          <p14:tracePt t="106067" x="3584575" y="4048125"/>
          <p14:tracePt t="106079" x="3584575" y="4076700"/>
          <p14:tracePt t="106085" x="3584575" y="4095750"/>
          <p14:tracePt t="106104" x="3584575" y="4152900"/>
          <p14:tracePt t="106278" x="3584575" y="4162425"/>
          <p14:tracePt t="106293" x="3584575" y="4181475"/>
          <p14:tracePt t="106303" x="3584575" y="4191000"/>
          <p14:tracePt t="106313" x="3584575" y="4200525"/>
          <p14:tracePt t="109666" x="3584575" y="4210050"/>
          <p14:tracePt t="109897" x="3594100" y="4200525"/>
          <p14:tracePt t="109921" x="3603625" y="4200525"/>
          <p14:tracePt t="110138" x="3622675" y="4191000"/>
          <p14:tracePt t="110157" x="3632200" y="4181475"/>
          <p14:tracePt t="110197" x="3641725" y="4171950"/>
          <p14:tracePt t="110269" x="3651250" y="4171950"/>
          <p14:tracePt t="110293" x="3651250" y="4162425"/>
          <p14:tracePt t="110301" x="3660775" y="4162425"/>
          <p14:tracePt t="110309" x="3670300" y="4162425"/>
          <p14:tracePt t="110329" x="3679825" y="4162425"/>
          <p14:tracePt t="110465" x="3698875" y="4162425"/>
          <p14:tracePt t="110473" x="3725863" y="4162425"/>
          <p14:tracePt t="110481" x="3735388" y="4162425"/>
          <p14:tracePt t="110495" x="3744913" y="4152900"/>
          <p14:tracePt t="110644" x="3773488" y="4152900"/>
          <p14:tracePt t="110653" x="3811588" y="4152900"/>
          <p14:tracePt t="110662" x="3840163" y="4143375"/>
          <p14:tracePt t="110669" x="3859213" y="4143375"/>
          <p14:tracePt t="110679" x="3868738" y="4143375"/>
          <p14:tracePt t="110696" x="3878263" y="4143375"/>
          <p14:tracePt t="111233" x="3878263" y="4152900"/>
          <p14:tracePt t="111241" x="3859213" y="4162425"/>
          <p14:tracePt t="111253" x="3840163" y="4171950"/>
          <p14:tracePt t="111262" x="3830638" y="4181475"/>
          <p14:tracePt t="111833" x="3830638" y="4191000"/>
          <p14:tracePt t="111842" x="3802063" y="4210050"/>
          <p14:tracePt t="111857" x="3792538" y="4210050"/>
          <p14:tracePt t="111865" x="3783013" y="4210050"/>
          <p14:tracePt t="112031" x="3792538" y="4210050"/>
          <p14:tracePt t="112047" x="3811588" y="4210050"/>
          <p14:tracePt t="112060" x="3830638" y="4200525"/>
          <p14:tracePt t="112067" x="3849688" y="4191000"/>
          <p14:tracePt t="112069" x="3868738" y="4181475"/>
          <p14:tracePt t="112079" x="3887788" y="4171950"/>
          <p14:tracePt t="112085" x="3897313" y="4162425"/>
          <p14:tracePt t="112317" x="3887788" y="4162425"/>
          <p14:tracePt t="112333" x="3878263" y="4171950"/>
          <p14:tracePt t="112349" x="3859213" y="4181475"/>
          <p14:tracePt t="112357" x="3859213" y="4191000"/>
          <p14:tracePt t="112369" x="3849688" y="4200525"/>
          <p14:tracePt t="112730" x="3840163" y="4200525"/>
          <p14:tracePt t="112741" x="3821113" y="4200525"/>
          <p14:tracePt t="112789" x="3811588" y="4191000"/>
          <p14:tracePt t="112886" x="3792538" y="4191000"/>
          <p14:tracePt t="112933" x="3783013" y="4200525"/>
          <p14:tracePt t="113881" x="3783013" y="4191000"/>
          <p14:tracePt t="114670" x="3802063" y="4171950"/>
          <p14:tracePt t="114682" x="3821113" y="4162425"/>
          <p14:tracePt t="114717" x="3830638" y="4152900"/>
          <p14:tracePt t="114725" x="3840163" y="4143375"/>
          <p14:tracePt t="114758" x="3849688" y="4143375"/>
          <p14:tracePt t="114785" x="3859213" y="4133850"/>
          <p14:tracePt t="114806" x="3868738" y="4124325"/>
          <p14:tracePt t="114829" x="3878263" y="4114800"/>
          <p14:tracePt t="114853" x="3897313" y="4105275"/>
          <p14:tracePt t="114873" x="3906838" y="4095750"/>
          <p14:tracePt t="115269" x="3916363" y="4095750"/>
          <p14:tracePt t="115462" x="3925888" y="4095750"/>
          <p14:tracePt t="115472" x="3944938" y="4114800"/>
          <p14:tracePt t="115979" x="3952875" y="4114800"/>
          <p14:tracePt t="117214" x="3981450" y="4105275"/>
          <p14:tracePt t="117221" x="4029075" y="4067175"/>
          <p14:tracePt t="117229" x="4076700" y="4048125"/>
          <p14:tracePt t="117233" x="4095750" y="4038600"/>
          <p14:tracePt t="117237" x="4114800" y="4019550"/>
          <p14:tracePt t="117376" x="4124325" y="4010025"/>
          <p14:tracePt t="117394" x="4133850" y="3935413"/>
          <p14:tracePt t="117401" x="4133850" y="3906838"/>
          <p14:tracePt t="117405" x="4143375" y="3887788"/>
          <p14:tracePt t="117412" x="4152900" y="3859213"/>
          <p14:tracePt t="117421" x="4162425" y="3840163"/>
          <p14:tracePt t="117429" x="4162425" y="3830638"/>
          <p14:tracePt t="117437" x="4162425" y="3821113"/>
          <p14:tracePt t="117541" x="4162425" y="3792538"/>
          <p14:tracePt t="117550" x="4162425" y="3765550"/>
          <p14:tracePt t="117565" x="4162425" y="3717925"/>
          <p14:tracePt t="117574" x="4152900" y="3698875"/>
          <p14:tracePt t="117581" x="4143375" y="3679825"/>
          <p14:tracePt t="117596" x="4133850" y="3660775"/>
          <p14:tracePt t="117597" x="4124325" y="3641725"/>
          <p14:tracePt t="117685" x="4114800" y="3632200"/>
          <p14:tracePt t="117714" x="4105275" y="3632200"/>
          <p14:tracePt t="117722" x="4076700" y="3632200"/>
          <p14:tracePt t="117733" x="4067175" y="3632200"/>
          <p14:tracePt t="117747" x="4057650" y="3632200"/>
          <p14:tracePt t="117853" x="4038600" y="3632200"/>
          <p14:tracePt t="117861" x="4029075" y="3632200"/>
          <p14:tracePt t="117869" x="4000500" y="3632200"/>
          <p14:tracePt t="117881" x="3990975" y="3632200"/>
          <p14:tracePt t="117885" x="3952875" y="3632200"/>
          <p14:tracePt t="117897" x="3935413" y="3632200"/>
          <p14:tracePt t="117901" x="3916363" y="3632200"/>
          <p14:tracePt t="117913" x="3906838" y="3632200"/>
          <p14:tracePt t="117997" x="3897313" y="3632200"/>
          <p14:tracePt t="118005" x="3878263" y="3641725"/>
          <p14:tracePt t="118021" x="3868738" y="3651250"/>
          <p14:tracePt t="118037" x="3849688" y="3670300"/>
          <p14:tracePt t="118047" x="3840163" y="3679825"/>
          <p14:tracePt t="118064" x="3821113" y="3698875"/>
          <p14:tracePt t="118069" x="3811588" y="3708400"/>
          <p14:tracePt t="118081" x="3811588" y="3717925"/>
          <p14:tracePt t="118096" x="3811588" y="3727450"/>
          <p14:tracePt t="118101" x="3811588" y="3746500"/>
          <p14:tracePt t="118113" x="3802063" y="3765550"/>
          <p14:tracePt t="118117" x="3802063" y="3773488"/>
          <p14:tracePt t="118133" x="3802063" y="3792538"/>
          <p14:tracePt t="118146" x="3802063" y="3802063"/>
          <p14:tracePt t="118165" x="3802063" y="3811588"/>
          <p14:tracePt t="118182" x="3802063" y="3821113"/>
          <p14:tracePt t="118213" x="3802063" y="3830638"/>
          <p14:tracePt t="118221" x="3802063" y="3849688"/>
          <p14:tracePt t="118237" x="3802063" y="3868738"/>
          <p14:tracePt t="118247" x="3802063" y="3878263"/>
          <p14:tracePt t="118249" x="3802063" y="3906838"/>
          <p14:tracePt t="118264" x="3802063" y="3925888"/>
          <p14:tracePt t="118269" x="3802063" y="3935413"/>
          <p14:tracePt t="118281" x="3802063" y="3954463"/>
          <p14:tracePt t="118314" x="3802063" y="3963988"/>
          <p14:tracePt t="118317" x="3821113" y="3983038"/>
          <p14:tracePt t="118341" x="3821113" y="3992563"/>
          <p14:tracePt t="118349" x="3830638" y="4010025"/>
          <p14:tracePt t="118364" x="3840163" y="4029075"/>
          <p14:tracePt t="118381" x="3849688" y="4038600"/>
          <p14:tracePt t="118550" x="3849688" y="4048125"/>
          <p14:tracePt t="118561" x="3859213" y="4057650"/>
          <p14:tracePt t="118580" x="3878263" y="4086225"/>
          <p14:tracePt t="118585" x="3897313" y="4105275"/>
          <p14:tracePt t="118601" x="3906838" y="4114800"/>
          <p14:tracePt t="118605" x="3935413" y="4133850"/>
          <p14:tracePt t="118622" x="3944938" y="4133850"/>
          <p14:tracePt t="118630" x="3952875" y="4143375"/>
          <p14:tracePt t="118938" x="3952875" y="4152900"/>
          <p14:tracePt t="118950" x="3962400" y="4162425"/>
          <p14:tracePt t="118969" x="3971925" y="4171950"/>
          <p14:tracePt t="119157" x="3981450" y="4181475"/>
          <p14:tracePt t="119173" x="4000500" y="4181475"/>
          <p14:tracePt t="119183" x="4010025" y="4181475"/>
          <p14:tracePt t="119197" x="4029075" y="4181475"/>
          <p14:tracePt t="119278" x="4038600" y="4171950"/>
          <p14:tracePt t="119315" x="4048125" y="4162425"/>
          <p14:tracePt t="119349" x="4057650" y="4152900"/>
          <p14:tracePt t="120072" x="4057650" y="4133850"/>
          <p14:tracePt t="120081" x="4048125" y="4124325"/>
          <p14:tracePt t="120096" x="4019550" y="4095750"/>
          <p14:tracePt t="120097" x="4019550" y="4086225"/>
          <p14:tracePt t="120101" x="4010025" y="4086225"/>
          <p14:tracePt t="120141" x="4000500" y="4086225"/>
          <p14:tracePt t="120149" x="3981450" y="4086225"/>
          <p14:tracePt t="120163" x="3962400" y="4086225"/>
          <p14:tracePt t="120165" x="3944938" y="4086225"/>
          <p14:tracePt t="120180" x="3925888" y="4105275"/>
          <p14:tracePt t="120181" x="3916363" y="4105275"/>
          <p14:tracePt t="120196" x="3887788" y="4105275"/>
          <p14:tracePt t="120197" x="3868738" y="4105275"/>
          <p14:tracePt t="120261" x="3859213" y="4105275"/>
          <p14:tracePt t="120514" x="3868738" y="4105275"/>
          <p14:tracePt t="120621" x="3878263" y="4105275"/>
          <p14:tracePt t="120631" x="3887788" y="4105275"/>
          <p14:tracePt t="120640" x="3916363" y="4105275"/>
          <p14:tracePt t="120653" x="3925888" y="4105275"/>
        </p14:tracePtLst>
      </p14:laserTraceLst>
    </p:ext>
  </p:extLs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Regler og beskyttelsesprincipper for udstyr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25079"/>
            <a:ext cx="8482011" cy="4866246"/>
          </a:xfrm>
        </p:spPr>
        <p:txBody>
          <a:bodyPr>
            <a:normAutofit lnSpcReduction="10000"/>
          </a:bodyPr>
          <a:lstStyle/>
          <a:p>
            <a:pPr marL="0" indent="0" algn="l">
              <a:buNone/>
            </a:pPr>
            <a: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skal se lidt nærmere på mærkningen af udstyr.</a:t>
            </a:r>
            <a:b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sz="24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>
              <a:lnSpc>
                <a:spcPct val="110000"/>
              </a:lnSpc>
            </a:pPr>
            <a:r>
              <a:rPr lang="da-DK" dirty="0">
                <a:latin typeface="Amasis MT Pro Medium" panose="02040604050005020304" pitchFamily="18" charset="0"/>
              </a:rPr>
              <a:t>Temperaturklassen angiver maksimal overfladetemperatur, som materiellet kan opnå (inkl. sikkerhedsfaktor)</a:t>
            </a:r>
            <a:br>
              <a:rPr lang="da-DK" dirty="0">
                <a:latin typeface="Amasis MT Pro Medium" panose="02040604050005020304" pitchFamily="18" charset="0"/>
              </a:rPr>
            </a:br>
            <a:br>
              <a:rPr lang="da-DK" dirty="0">
                <a:latin typeface="Amasis MT Pro Medium" panose="02040604050005020304" pitchFamily="18" charset="0"/>
              </a:rPr>
            </a:br>
            <a:endParaRPr lang="da-DK" dirty="0">
              <a:latin typeface="Amasis MT Pro Medium" panose="02040604050005020304" pitchFamily="18" charset="0"/>
            </a:endParaRPr>
          </a:p>
          <a:p>
            <a:pPr lvl="1">
              <a:lnSpc>
                <a:spcPct val="110000"/>
              </a:lnSpc>
            </a:pPr>
            <a:r>
              <a:rPr lang="da-DK" dirty="0">
                <a:latin typeface="Amasis MT Pro Medium" panose="02040604050005020304" pitchFamily="18" charset="0"/>
              </a:rPr>
              <a:t>Her ser vi sammenhængen mellem temperaturklasser</a:t>
            </a:r>
            <a:br>
              <a:rPr lang="da-DK" dirty="0">
                <a:latin typeface="Amasis MT Pro Medium" panose="02040604050005020304" pitchFamily="18" charset="0"/>
              </a:rPr>
            </a:br>
            <a:r>
              <a:rPr lang="da-DK" dirty="0">
                <a:latin typeface="Amasis MT Pro Medium" panose="02040604050005020304" pitchFamily="18" charset="0"/>
              </a:rPr>
              <a:t>og temperaturer.  I stedet for temperaturklasse kan</a:t>
            </a:r>
            <a:br>
              <a:rPr lang="da-DK" dirty="0">
                <a:latin typeface="Amasis MT Pro Medium" panose="02040604050005020304" pitchFamily="18" charset="0"/>
              </a:rPr>
            </a:br>
            <a:r>
              <a:rPr lang="da-DK" dirty="0">
                <a:latin typeface="Amasis MT Pro Medium" panose="02040604050005020304" pitchFamily="18" charset="0"/>
              </a:rPr>
              <a:t>materiellet også mærkes med faktisk temperatur</a:t>
            </a:r>
            <a:br>
              <a:rPr lang="da-DK" dirty="0">
                <a:latin typeface="Amasis MT Pro Medium" panose="02040604050005020304" pitchFamily="18" charset="0"/>
              </a:rPr>
            </a:br>
            <a:r>
              <a:rPr lang="da-DK" dirty="0">
                <a:latin typeface="Amasis MT Pro Medium" panose="02040604050005020304" pitchFamily="18" charset="0"/>
              </a:rPr>
              <a:t>(inkl. sikkerhedsfaktor).</a:t>
            </a:r>
            <a:br>
              <a:rPr lang="da-DK" dirty="0">
                <a:latin typeface="Amasis MT Pro Medium" panose="02040604050005020304" pitchFamily="18" charset="0"/>
              </a:rPr>
            </a:br>
            <a:br>
              <a:rPr lang="da-DK" dirty="0">
                <a:latin typeface="Amasis MT Pro Medium" panose="02040604050005020304" pitchFamily="18" charset="0"/>
              </a:rPr>
            </a:br>
            <a:br>
              <a:rPr lang="da-DK" dirty="0">
                <a:latin typeface="Amasis MT Pro Medium" panose="02040604050005020304" pitchFamily="18" charset="0"/>
              </a:rPr>
            </a:br>
            <a:br>
              <a:rPr lang="da-DK" dirty="0">
                <a:latin typeface="Amasis MT Pro Medium" panose="02040604050005020304" pitchFamily="18" charset="0"/>
              </a:rPr>
            </a:br>
            <a:r>
              <a:rPr lang="da-DK" dirty="0">
                <a:latin typeface="Amasis MT Pro Medium" panose="02040604050005020304" pitchFamily="18" charset="0"/>
              </a:rPr>
              <a:t>												</a:t>
            </a:r>
            <a:br>
              <a:rPr lang="da-DK" dirty="0">
                <a:latin typeface="Amasis MT Pro Medium" panose="02040604050005020304" pitchFamily="18" charset="0"/>
              </a:rPr>
            </a:br>
            <a:r>
              <a:rPr lang="da-DK" dirty="0">
                <a:latin typeface="Amasis MT Pro Medium" panose="02040604050005020304" pitchFamily="18" charset="0"/>
              </a:rPr>
              <a:t>																													Temperaturklasse</a:t>
            </a:r>
            <a:br>
              <a:rPr lang="da-DK" dirty="0">
                <a:latin typeface="Amasis MT Pro Medium" panose="02040604050005020304" pitchFamily="18" charset="0"/>
              </a:rPr>
            </a:br>
            <a:r>
              <a:rPr lang="da-DK" dirty="0">
                <a:latin typeface="Amasis MT Pro Medium" panose="02040604050005020304" pitchFamily="18" charset="0"/>
              </a:rPr>
              <a:t>												Max overflade temp. °C 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6580AB7F-546B-D0F1-8BD6-9F0B23B70EBB}"/>
              </a:ext>
            </a:extLst>
          </p:cNvPr>
          <p:cNvSpPr txBox="1"/>
          <p:nvPr/>
        </p:nvSpPr>
        <p:spPr>
          <a:xfrm>
            <a:off x="6147330" y="3869489"/>
            <a:ext cx="1971676" cy="18430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2">
              <a:lnSpc>
                <a:spcPts val="2300"/>
              </a:lnSpc>
            </a:pPr>
            <a:r>
              <a:rPr lang="da-DK" u="sng" dirty="0">
                <a:latin typeface="Amasis MT Pro Medium" panose="02040604050005020304" pitchFamily="18" charset="0"/>
              </a:rPr>
              <a:t>T1 : 450</a:t>
            </a:r>
          </a:p>
          <a:p>
            <a:pPr lvl="2">
              <a:lnSpc>
                <a:spcPts val="2300"/>
              </a:lnSpc>
            </a:pPr>
            <a:r>
              <a:rPr lang="da-DK" u="sng" dirty="0">
                <a:latin typeface="Amasis MT Pro Medium" panose="02040604050005020304" pitchFamily="18" charset="0"/>
              </a:rPr>
              <a:t>T2 : 300</a:t>
            </a:r>
          </a:p>
          <a:p>
            <a:pPr lvl="2">
              <a:lnSpc>
                <a:spcPts val="2300"/>
              </a:lnSpc>
            </a:pPr>
            <a:r>
              <a:rPr lang="da-DK" u="sng" dirty="0">
                <a:latin typeface="Amasis MT Pro Medium" panose="02040604050005020304" pitchFamily="18" charset="0"/>
              </a:rPr>
              <a:t>T3 : 200</a:t>
            </a:r>
          </a:p>
          <a:p>
            <a:pPr lvl="2">
              <a:lnSpc>
                <a:spcPts val="2300"/>
              </a:lnSpc>
            </a:pPr>
            <a:r>
              <a:rPr lang="da-DK" u="sng" dirty="0">
                <a:latin typeface="Amasis MT Pro Medium" panose="02040604050005020304" pitchFamily="18" charset="0"/>
              </a:rPr>
              <a:t>T4 : 135</a:t>
            </a:r>
          </a:p>
          <a:p>
            <a:pPr lvl="2">
              <a:lnSpc>
                <a:spcPts val="2300"/>
              </a:lnSpc>
            </a:pPr>
            <a:r>
              <a:rPr lang="da-DK" u="sng" dirty="0">
                <a:latin typeface="Amasis MT Pro Medium" panose="02040604050005020304" pitchFamily="18" charset="0"/>
              </a:rPr>
              <a:t>T5 : 100</a:t>
            </a:r>
          </a:p>
          <a:p>
            <a:pPr lvl="2">
              <a:lnSpc>
                <a:spcPts val="2300"/>
              </a:lnSpc>
            </a:pPr>
            <a:r>
              <a:rPr lang="da-DK" u="sng" dirty="0">
                <a:latin typeface="Amasis MT Pro Medium" panose="02040604050005020304" pitchFamily="18" charset="0"/>
              </a:rPr>
              <a:t>T6 :  85</a:t>
            </a:r>
            <a:endParaRPr lang="da-DK" u="sng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26CE7040-A5A4-3DA5-2A50-16B800A80215}"/>
              </a:ext>
            </a:extLst>
          </p:cNvPr>
          <p:cNvSpPr/>
          <p:nvPr/>
        </p:nvSpPr>
        <p:spPr>
          <a:xfrm>
            <a:off x="6724649" y="3624180"/>
            <a:ext cx="1619251" cy="2333625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6268AFEC-EF5A-6EB2-7D3E-8C332AE0346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4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2391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825"/>
    </mc:Choice>
    <mc:Fallback>
      <p:transition spd="slow" advTm="25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261" x="4029075" y="4048125"/>
          <p14:tracePt t="2299" x="4152900" y="3954463"/>
          <p14:tracePt t="2417" x="4152900" y="3944938"/>
          <p14:tracePt t="2433" x="4114800" y="3925888"/>
          <p14:tracePt t="2446" x="4067175" y="3916363"/>
          <p14:tracePt t="2453" x="4038600" y="3897313"/>
          <p14:tracePt t="2463" x="4019550" y="3887788"/>
          <p14:tracePt t="2466" x="4000500" y="3878263"/>
          <p14:tracePt t="2469" x="3981450" y="3840163"/>
          <p14:tracePt t="2481" x="3952875" y="3802063"/>
          <p14:tracePt t="2489" x="3916363" y="3717925"/>
          <p14:tracePt t="2497" x="3916363" y="3679825"/>
          <p14:tracePt t="2513" x="3878263" y="3594100"/>
          <p14:tracePt t="2521" x="3859213" y="3575050"/>
          <p14:tracePt t="2529" x="3802063" y="3546475"/>
          <p14:tracePt t="2541" x="3754438" y="3509963"/>
          <p14:tracePt t="2549" x="3670300" y="3481388"/>
          <p14:tracePt t="2557" x="3622675" y="3462338"/>
          <p14:tracePt t="2566" x="3575050" y="3443288"/>
          <p14:tracePt t="2573" x="3508375" y="3414713"/>
          <p14:tracePt t="2581" x="3481388" y="3395663"/>
          <p14:tracePt t="2589" x="3452813" y="3376613"/>
          <p14:tracePt t="2597" x="3414713" y="3357563"/>
          <p14:tracePt t="2601" x="3338513" y="3319463"/>
          <p14:tracePt t="2608" x="3309938" y="3302000"/>
          <p14:tracePt t="2616" x="3235325" y="3273425"/>
          <p14:tracePt t="2625" x="3111500" y="3235325"/>
          <p14:tracePt t="2633" x="2998788" y="3197225"/>
          <p14:tracePt t="2641" x="2846388" y="3168650"/>
          <p14:tracePt t="2648" x="2695575" y="3159125"/>
          <p14:tracePt t="2657" x="2554288" y="3140075"/>
          <p14:tracePt t="2662" x="2459038" y="3140075"/>
          <p14:tracePt t="2672" x="2346325" y="3149600"/>
          <p14:tracePt t="2685" x="2241550" y="3187700"/>
          <p14:tracePt t="2693" x="2138363" y="3244850"/>
          <p14:tracePt t="2701" x="2052638" y="3302000"/>
          <p14:tracePt t="2709" x="2024063" y="3338513"/>
          <p14:tracePt t="2716" x="1995488" y="3348038"/>
          <p14:tracePt t="2725" x="1957388" y="3367088"/>
          <p14:tracePt t="3093" x="1966913" y="3357563"/>
          <p14:tracePt t="3109" x="1985963" y="3348038"/>
          <p14:tracePt t="3116" x="1995488" y="3338513"/>
          <p14:tracePt t="3125" x="1995488" y="3311525"/>
          <p14:tracePt t="3132" x="2033588" y="3263900"/>
          <p14:tracePt t="3146" x="2052638" y="3244850"/>
          <p14:tracePt t="3153" x="2071688" y="3235325"/>
          <p14:tracePt t="3162" x="2109788" y="3235325"/>
          <p14:tracePt t="3169" x="2165350" y="3235325"/>
          <p14:tracePt t="3177" x="2232025" y="3235325"/>
          <p14:tracePt t="3185" x="2336800" y="3273425"/>
          <p14:tracePt t="3193" x="2468563" y="3338513"/>
          <p14:tracePt t="3201" x="2647950" y="3386138"/>
          <p14:tracePt t="3209" x="2819400" y="3452813"/>
          <p14:tracePt t="3216" x="2989263" y="3509963"/>
          <p14:tracePt t="3225" x="3168650" y="3556000"/>
          <p14:tracePt t="3233" x="3319463" y="3594100"/>
          <p14:tracePt t="3241" x="3452813" y="3603625"/>
          <p14:tracePt t="3248" x="3556000" y="3622675"/>
          <p14:tracePt t="3257" x="3632200" y="3632200"/>
          <p14:tracePt t="3261" x="3651250" y="3632200"/>
          <p14:tracePt t="3273" x="3670300" y="3632200"/>
          <p14:tracePt t="3298" x="3679825" y="3632200"/>
          <p14:tracePt t="3305" x="3689350" y="3632200"/>
          <p14:tracePt t="3313" x="3698875" y="3641725"/>
          <p14:tracePt t="3321" x="3735388" y="3651250"/>
          <p14:tracePt t="3329" x="3773488" y="3679825"/>
          <p14:tracePt t="3337" x="3840163" y="3698875"/>
          <p14:tracePt t="3346" x="3925888" y="3717925"/>
          <p14:tracePt t="3353" x="4000500" y="3746500"/>
          <p14:tracePt t="3361" x="4086225" y="3756025"/>
          <p14:tracePt t="3369" x="4124325" y="3756025"/>
          <p14:tracePt t="3377" x="4171950" y="3765550"/>
          <p14:tracePt t="3385" x="4179888" y="3765550"/>
          <p14:tracePt t="3393" x="4189413" y="3765550"/>
          <p14:tracePt t="3781" x="4198938" y="3765550"/>
          <p14:tracePt t="3805" x="4217988" y="3756025"/>
          <p14:tracePt t="3809" x="4284663" y="3717925"/>
          <p14:tracePt t="3814" x="4341813" y="3717925"/>
          <p14:tracePt t="3817" x="4389438" y="3717925"/>
          <p14:tracePt t="3825" x="4425950" y="3717925"/>
          <p14:tracePt t="3862" x="4483100" y="3717925"/>
          <p14:tracePt t="3869" x="4559300" y="3717925"/>
          <p14:tracePt t="3873" x="4672013" y="3717925"/>
          <p14:tracePt t="3877" x="4786313" y="3717925"/>
          <p14:tracePt t="3881" x="4899025" y="3717925"/>
          <p14:tracePt t="3885" x="5013325" y="3717925"/>
          <p14:tracePt t="3889" x="5126038" y="3717925"/>
          <p14:tracePt t="3897" x="5240338" y="3717925"/>
          <p14:tracePt t="3905" x="5343525" y="3717925"/>
          <p14:tracePt t="3913" x="5438775" y="3717925"/>
          <p14:tracePt t="3921" x="5495925" y="3717925"/>
          <p14:tracePt t="3929" x="5524500" y="3717925"/>
          <p14:tracePt t="3936" x="5551488" y="3708400"/>
          <p14:tracePt t="3946" x="5570538" y="3708400"/>
          <p14:tracePt t="3949" x="5580063" y="3708400"/>
          <p14:tracePt t="4293" x="5627688" y="3708400"/>
          <p14:tracePt t="4305" x="5751513" y="3727450"/>
          <p14:tracePt t="4309" x="5845175" y="3746500"/>
          <p14:tracePt t="4314" x="5864225" y="3756025"/>
          <p14:tracePt t="4317" x="5883275" y="3756025"/>
          <p14:tracePt t="4325" x="5892800" y="3756025"/>
          <p14:tracePt t="4337" x="5902325" y="3756025"/>
          <p14:tracePt t="4346" x="5921375" y="3756025"/>
          <p14:tracePt t="4364" x="5940425" y="3746500"/>
          <p14:tracePt t="4365" x="5949950" y="3736975"/>
          <p14:tracePt t="4369" x="5969000" y="3727450"/>
          <p14:tracePt t="4377" x="5986463" y="3727450"/>
          <p14:tracePt t="4385" x="6005513" y="3708400"/>
          <p14:tracePt t="4393" x="6024563" y="3698875"/>
          <p14:tracePt t="4401" x="6062663" y="3679825"/>
          <p14:tracePt t="4417" x="6081713" y="3670300"/>
          <p14:tracePt t="4425" x="6119813" y="3641725"/>
          <p14:tracePt t="4441" x="6157913" y="3632200"/>
          <p14:tracePt t="4449" x="6186488" y="3622675"/>
          <p14:tracePt t="4463" x="6205538" y="3603625"/>
          <p14:tracePt t="4469" x="6223000" y="3594100"/>
          <p14:tracePt t="4477" x="6261100" y="3575050"/>
          <p14:tracePt t="4493" x="6261100" y="3565525"/>
          <p14:tracePt t="4577" x="6251575" y="3594100"/>
          <p14:tracePt t="4585" x="6232525" y="3651250"/>
          <p14:tracePt t="4593" x="6223000" y="3689350"/>
          <p14:tracePt t="4601" x="6213475" y="3727450"/>
          <p14:tracePt t="4605" x="6205538" y="3783013"/>
          <p14:tracePt t="4613" x="6196013" y="3811588"/>
          <p14:tracePt t="4621" x="6176963" y="3830638"/>
          <p14:tracePt t="4630" x="6176963" y="3840163"/>
          <p14:tracePt t="4669" x="6167438" y="3849688"/>
          <p14:tracePt t="4673" x="6157913" y="3849688"/>
          <p14:tracePt t="4697" x="6138863" y="3849688"/>
          <p14:tracePt t="4705" x="6119813" y="3849688"/>
          <p14:tracePt t="4713" x="6100763" y="3868738"/>
          <p14:tracePt t="4721" x="6072188" y="3868738"/>
          <p14:tracePt t="4729" x="6005513" y="3906838"/>
          <p14:tracePt t="4737" x="5978525" y="3925888"/>
          <p14:tracePt t="4746" x="5940425" y="3973513"/>
          <p14:tracePt t="4753" x="5873750" y="4000500"/>
          <p14:tracePt t="4765" x="5845175" y="4029075"/>
          <p14:tracePt t="4773" x="5778500" y="4105275"/>
          <p14:tracePt t="4781" x="5722938" y="4152900"/>
          <p14:tracePt t="4789" x="5684838" y="4219575"/>
          <p14:tracePt t="4798" x="5665788" y="4256088"/>
          <p14:tracePt t="4805" x="5637213" y="4313238"/>
          <p14:tracePt t="4809" x="5627688" y="4389438"/>
          <p14:tracePt t="4816" x="5608638" y="4492625"/>
          <p14:tracePt t="4825" x="5599113" y="4587875"/>
          <p14:tracePt t="4833" x="5599113" y="4664075"/>
          <p14:tracePt t="4841" x="5599113" y="4738688"/>
          <p14:tracePt t="4848" x="5599113" y="4814888"/>
          <p14:tracePt t="4857" x="5599113" y="4852988"/>
          <p14:tracePt t="4865" x="5608638" y="4872038"/>
          <p14:tracePt t="4868" x="5618163" y="4900613"/>
          <p14:tracePt t="4881" x="5627688" y="4918075"/>
          <p14:tracePt t="4889" x="5627688" y="4927600"/>
          <p14:tracePt t="4897" x="5627688" y="4937125"/>
          <p14:tracePt t="4905" x="5627688" y="4965700"/>
          <p14:tracePt t="4912" x="5627688" y="4994275"/>
          <p14:tracePt t="4921" x="5627688" y="5013325"/>
          <p14:tracePt t="4929" x="5627688" y="5041900"/>
          <p14:tracePt t="4937" x="5627688" y="5080000"/>
          <p14:tracePt t="4945" x="5627688" y="5099050"/>
          <p14:tracePt t="4961" x="5637213" y="5118100"/>
          <p14:tracePt t="4977" x="5637213" y="5137150"/>
          <p14:tracePt t="4985" x="5637213" y="5145088"/>
          <p14:tracePt t="4997" x="5637213" y="5154613"/>
          <p14:tracePt t="5061" x="5627688" y="5154613"/>
          <p14:tracePt t="5069" x="5608638" y="5154613"/>
          <p14:tracePt t="5077" x="5570538" y="5154613"/>
          <p14:tracePt t="5081" x="5541963" y="5154613"/>
          <p14:tracePt t="5085" x="5514975" y="5183188"/>
          <p14:tracePt t="5097" x="5476875" y="5202238"/>
          <p14:tracePt t="5105" x="5419725" y="5240338"/>
          <p14:tracePt t="5113" x="5372100" y="5259388"/>
          <p14:tracePt t="5121" x="5343525" y="5268913"/>
          <p14:tracePt t="5145" x="5268913" y="5307013"/>
          <p14:tracePt t="5153" x="5145088" y="5372100"/>
          <p14:tracePt t="5157" x="5022850" y="5448300"/>
          <p14:tracePt t="5161" x="4879975" y="5524500"/>
          <p14:tracePt t="5169" x="4757738" y="5600700"/>
          <p14:tracePt t="5177" x="4633913" y="5675313"/>
          <p14:tracePt t="5185" x="4530725" y="5751513"/>
          <p14:tracePt t="5193" x="4445000" y="5808663"/>
          <p14:tracePt t="5201" x="4379913" y="5845175"/>
          <p14:tracePt t="5209" x="4351338" y="5864225"/>
          <p14:tracePt t="5249" x="4341813" y="5864225"/>
          <p14:tracePt t="5253" x="4322763" y="5864225"/>
          <p14:tracePt t="5262" x="4284663" y="5873750"/>
          <p14:tracePt t="5269" x="4227513" y="5873750"/>
          <p14:tracePt t="5277" x="4217988" y="5873750"/>
          <p14:tracePt t="5441" x="4275138" y="5854700"/>
          <p14:tracePt t="5449" x="4332288" y="5854700"/>
          <p14:tracePt t="5457" x="4464050" y="5854700"/>
          <p14:tracePt t="5469" x="4672013" y="5864225"/>
          <p14:tracePt t="5477" x="4965700" y="5902325"/>
          <p14:tracePt t="5485" x="5249863" y="5921375"/>
          <p14:tracePt t="5489" x="5467350" y="5949950"/>
          <p14:tracePt t="5497" x="5656263" y="5969000"/>
          <p14:tracePt t="5505" x="5826125" y="5978525"/>
          <p14:tracePt t="5514" x="5978525" y="5978525"/>
          <p14:tracePt t="5521" x="6110288" y="5978525"/>
          <p14:tracePt t="5530" x="6223000" y="5978525"/>
          <p14:tracePt t="5537" x="6318250" y="5978525"/>
          <p14:tracePt t="5546" x="6346825" y="5978525"/>
          <p14:tracePt t="5563" x="6356350" y="5978525"/>
          <p14:tracePt t="5617" x="6384925" y="5978525"/>
          <p14:tracePt t="5633" x="6423025" y="6026150"/>
          <p14:tracePt t="5641" x="6497638" y="6072188"/>
          <p14:tracePt t="5646" x="6573838" y="6129338"/>
          <p14:tracePt t="5657" x="6602413" y="6138863"/>
          <p14:tracePt t="5666" x="6650038" y="6157913"/>
          <p14:tracePt t="5673" x="6724650" y="6186488"/>
          <p14:tracePt t="5681" x="6810375" y="6196013"/>
          <p14:tracePt t="5689" x="6886575" y="6224588"/>
          <p14:tracePt t="5697" x="6970713" y="6243638"/>
          <p14:tracePt t="5705" x="7027863" y="6253163"/>
          <p14:tracePt t="5713" x="7065963" y="6253163"/>
          <p14:tracePt t="5721" x="7094538" y="6253163"/>
          <p14:tracePt t="5730" x="7131050" y="6253163"/>
          <p14:tracePt t="5737" x="7150100" y="6243638"/>
          <p14:tracePt t="5747" x="7188200" y="6215063"/>
          <p14:tracePt t="5753" x="7226300" y="6205538"/>
          <p14:tracePt t="5761" x="7264400" y="6196013"/>
          <p14:tracePt t="5769" x="7321550" y="6157913"/>
          <p14:tracePt t="5777" x="7405688" y="6129338"/>
          <p14:tracePt t="5785" x="7491413" y="6091238"/>
          <p14:tracePt t="5793" x="7566025" y="6054725"/>
          <p14:tracePt t="5801" x="7632700" y="6007100"/>
          <p14:tracePt t="5809" x="7670800" y="5988050"/>
          <p14:tracePt t="5817" x="7689850" y="5988050"/>
          <p14:tracePt t="5825" x="7699375" y="5978525"/>
          <p14:tracePt t="5897" x="7708900" y="5978525"/>
          <p14:tracePt t="5929" x="7718425" y="5978525"/>
          <p14:tracePt t="5937" x="7737475" y="5978525"/>
          <p14:tracePt t="5945" x="7747000" y="5978525"/>
          <p14:tracePt t="5962" x="7756525" y="5978525"/>
          <p14:tracePt t="5969" x="7766050" y="5978525"/>
          <p14:tracePt t="5977" x="7812088" y="5978525"/>
          <p14:tracePt t="5985" x="7897813" y="6026150"/>
          <p14:tracePt t="5993" x="7945438" y="6035675"/>
          <p14:tracePt t="6001" x="8020050" y="6072188"/>
          <p14:tracePt t="6004" x="8105775" y="6100763"/>
          <p14:tracePt t="6017" x="8153400" y="6100763"/>
          <p14:tracePt t="6025" x="8210550" y="6129338"/>
          <p14:tracePt t="6033" x="8285163" y="6129338"/>
          <p14:tracePt t="6041" x="8313738" y="6129338"/>
          <p14:tracePt t="6049" x="8370888" y="6129338"/>
          <p14:tracePt t="6057" x="8418513" y="6129338"/>
          <p14:tracePt t="6065" x="8456613" y="6129338"/>
          <p14:tracePt t="6073" x="8474075" y="6119813"/>
          <p14:tracePt t="6081" x="8512175" y="6081713"/>
          <p14:tracePt t="6089" x="8521700" y="6072188"/>
          <p14:tracePt t="6097" x="8540750" y="6062663"/>
          <p14:tracePt t="6105" x="8540750" y="6054725"/>
          <p14:tracePt t="6114" x="8559800" y="6026150"/>
          <p14:tracePt t="6121" x="8578850" y="6007100"/>
          <p14:tracePt t="6129" x="8597900" y="5969000"/>
          <p14:tracePt t="6137" x="8616950" y="5949950"/>
          <p14:tracePt t="6146" x="8645525" y="5921375"/>
          <p14:tracePt t="6153" x="8664575" y="5911850"/>
          <p14:tracePt t="6161" x="8701088" y="5883275"/>
          <p14:tracePt t="6169" x="8758238" y="5854700"/>
          <p14:tracePt t="6177" x="8805863" y="5818188"/>
          <p14:tracePt t="6185" x="8863013" y="5761038"/>
          <p14:tracePt t="6193" x="8891588" y="5732463"/>
          <p14:tracePt t="6197" x="8966200" y="5656263"/>
          <p14:tracePt t="6209" x="9013825" y="5591175"/>
          <p14:tracePt t="6217" x="9051925" y="5543550"/>
          <p14:tracePt t="6225" x="9070975" y="5514975"/>
          <p14:tracePt t="6233" x="9109075" y="5448300"/>
          <p14:tracePt t="6241" x="9137650" y="5364163"/>
          <p14:tracePt t="6249" x="9164638" y="5287963"/>
          <p14:tracePt t="6257" x="9193213" y="5202238"/>
          <p14:tracePt t="6266" x="9202738" y="5145088"/>
          <p14:tracePt t="6273" x="9231313" y="5080000"/>
          <p14:tracePt t="6282" x="9240838" y="5013325"/>
          <p14:tracePt t="6289" x="9259888" y="4956175"/>
          <p14:tracePt t="6297" x="9269413" y="4891088"/>
          <p14:tracePt t="6305" x="9278938" y="4833938"/>
          <p14:tracePt t="6313" x="9297988" y="4748213"/>
          <p14:tracePt t="6321" x="9297988" y="4691063"/>
          <p14:tracePt t="6330" x="9297988" y="4635500"/>
          <p14:tracePt t="6337" x="9297988" y="4559300"/>
          <p14:tracePt t="6346" x="9297988" y="4502150"/>
          <p14:tracePt t="6353" x="9297988" y="4446588"/>
          <p14:tracePt t="6362" x="9297988" y="4398963"/>
          <p14:tracePt t="6369" x="9297988" y="4360863"/>
          <p14:tracePt t="6377" x="9297988" y="4351338"/>
          <p14:tracePt t="6385" x="9297988" y="4332288"/>
          <p14:tracePt t="6458" x="9297988" y="4322763"/>
          <p14:tracePt t="6474" x="9297988" y="4303713"/>
          <p14:tracePt t="6482" x="9278938" y="4256088"/>
          <p14:tracePt t="6489" x="9250363" y="4200525"/>
          <p14:tracePt t="6497" x="9231313" y="4133850"/>
          <p14:tracePt t="6513" x="9164638" y="4019550"/>
          <p14:tracePt t="6521" x="9155113" y="4000500"/>
          <p14:tracePt t="6529" x="9145588" y="3992563"/>
          <p14:tracePt t="6595" x="9137650" y="3983038"/>
          <p14:tracePt t="6603" x="9128125" y="3944938"/>
          <p14:tracePt t="6618" x="9099550" y="3906838"/>
          <p14:tracePt t="6625" x="9080500" y="3878263"/>
          <p14:tracePt t="6633" x="9023350" y="3811588"/>
          <p14:tracePt t="6641" x="8956675" y="3746500"/>
          <p14:tracePt t="6649" x="8853488" y="3670300"/>
          <p14:tracePt t="6657" x="8748713" y="3594100"/>
          <p14:tracePt t="6665" x="8626475" y="3538538"/>
          <p14:tracePt t="6672" x="8540750" y="3500438"/>
          <p14:tracePt t="6681" x="8512175" y="3462338"/>
          <p14:tracePt t="6689" x="8493125" y="3462338"/>
          <p14:tracePt t="6697" x="8483600" y="3462338"/>
          <p14:tracePt t="6705" x="8474075" y="3452813"/>
          <p14:tracePt t="6769" x="8466138" y="3452813"/>
          <p14:tracePt t="6785" x="8437563" y="3443288"/>
          <p14:tracePt t="6793" x="8399463" y="3414713"/>
          <p14:tracePt t="6801" x="8361363" y="3395663"/>
          <p14:tracePt t="6809" x="8304213" y="3376613"/>
          <p14:tracePt t="6817" x="8239125" y="3348038"/>
          <p14:tracePt t="6825" x="8210550" y="3338513"/>
          <p14:tracePt t="6833" x="8201025" y="3338513"/>
          <p14:tracePt t="6841" x="8181975" y="3338513"/>
          <p14:tracePt t="6848" x="8172450" y="3338513"/>
          <p14:tracePt t="6881" x="8162925" y="3338513"/>
          <p14:tracePt t="6889" x="8115300" y="3338513"/>
          <p14:tracePt t="6905" x="8058150" y="3357563"/>
          <p14:tracePt t="6914" x="7974013" y="3395663"/>
          <p14:tracePt t="6921" x="7888288" y="3433763"/>
          <p14:tracePt t="6929" x="7840663" y="3462338"/>
          <p14:tracePt t="6937" x="7737475" y="3509963"/>
          <p14:tracePt t="6947" x="7623175" y="3546475"/>
          <p14:tracePt t="6953" x="7519988" y="3575050"/>
          <p14:tracePt t="6961" x="7415213" y="3622675"/>
          <p14:tracePt t="6969" x="7321550" y="3651250"/>
          <p14:tracePt t="6977" x="7235825" y="3679825"/>
          <p14:tracePt t="6985" x="7207250" y="3689350"/>
          <p14:tracePt t="6993" x="7188200" y="3689350"/>
          <p14:tracePt t="7049" x="7178675" y="3698875"/>
          <p14:tracePt t="7057" x="7178675" y="3736975"/>
          <p14:tracePt t="7061" x="7169150" y="3802063"/>
          <p14:tracePt t="7073" x="7159625" y="3887788"/>
          <p14:tracePt t="7081" x="7140575" y="3963988"/>
          <p14:tracePt t="7089" x="7140575" y="4057650"/>
          <p14:tracePt t="7097" x="7112000" y="4162425"/>
          <p14:tracePt t="7105" x="7085013" y="4246563"/>
          <p14:tracePt t="7113" x="7075488" y="4341813"/>
          <p14:tracePt t="7121" x="7046913" y="4418013"/>
          <p14:tracePt t="7130" x="7037388" y="4483100"/>
          <p14:tracePt t="7137" x="7008813" y="4530725"/>
          <p14:tracePt t="7146" x="6999288" y="4587875"/>
          <p14:tracePt t="7153" x="6980238" y="4673600"/>
          <p14:tracePt t="7162" x="6980238" y="4767263"/>
          <p14:tracePt t="7169" x="6970713" y="4881563"/>
          <p14:tracePt t="7177" x="6970713" y="4994275"/>
          <p14:tracePt t="7184" x="6970713" y="5108575"/>
          <p14:tracePt t="7193" x="6970713" y="5221288"/>
          <p14:tracePt t="7200" x="6970713" y="5335588"/>
          <p14:tracePt t="7209" x="6970713" y="5429250"/>
          <p14:tracePt t="7216" x="6970713" y="5534025"/>
          <p14:tracePt t="7225" x="6970713" y="5608638"/>
          <p14:tracePt t="7232" x="6970713" y="5637213"/>
          <p14:tracePt t="7241" x="6970713" y="5665788"/>
          <p14:tracePt t="7289" x="6970713" y="5675313"/>
          <p14:tracePt t="7339" x="6980238" y="5694363"/>
          <p14:tracePt t="7348" x="6999288" y="5713413"/>
          <p14:tracePt t="7361" x="7065963" y="5761038"/>
          <p14:tracePt t="7369" x="7140575" y="5808663"/>
          <p14:tracePt t="7377" x="7207250" y="5845175"/>
          <p14:tracePt t="7385" x="7292975" y="5854700"/>
          <p14:tracePt t="7393" x="7377113" y="5902325"/>
          <p14:tracePt t="7401" x="7453313" y="5940425"/>
          <p14:tracePt t="7408" x="7529513" y="5978525"/>
          <p14:tracePt t="7416" x="7566025" y="6007100"/>
          <p14:tracePt t="7421" x="7632700" y="6016625"/>
          <p14:tracePt t="7432" x="7661275" y="6035675"/>
          <p14:tracePt t="7441" x="7680325" y="6035675"/>
          <p14:tracePt t="7449" x="7699375" y="6035675"/>
          <p14:tracePt t="7457" x="7718425" y="6035675"/>
          <p14:tracePt t="7465" x="7737475" y="6035675"/>
          <p14:tracePt t="7472" x="7756525" y="6035675"/>
          <p14:tracePt t="7481" x="7802563" y="6016625"/>
          <p14:tracePt t="7489" x="7831138" y="5978525"/>
          <p14:tracePt t="7497" x="7869238" y="5949950"/>
          <p14:tracePt t="7513" x="7964488" y="5883275"/>
          <p14:tracePt t="7521" x="7974013" y="5883275"/>
          <p14:tracePt t="7529" x="7993063" y="5883275"/>
          <p14:tracePt t="7546" x="8012113" y="5883275"/>
          <p14:tracePt t="7553" x="8020050" y="5883275"/>
          <p14:tracePt t="7569" x="8029575" y="5883275"/>
          <p14:tracePt t="7673" x="8039100" y="5883275"/>
          <p14:tracePt t="7681" x="8077200" y="5873750"/>
          <p14:tracePt t="7685" x="8096250" y="5864225"/>
          <p14:tracePt t="7697" x="8105775" y="5854700"/>
          <p14:tracePt t="7705" x="8124825" y="5854700"/>
          <p14:tracePt t="7770" x="8134350" y="5845175"/>
          <p14:tracePt t="7778" x="8143875" y="5835650"/>
          <p14:tracePt t="7786" x="8172450" y="5827713"/>
          <p14:tracePt t="7793" x="8181975" y="5818188"/>
          <p14:tracePt t="7801" x="8201025" y="5808663"/>
          <p14:tracePt t="7809" x="8229600" y="5789613"/>
          <p14:tracePt t="7817" x="8256588" y="5780088"/>
          <p14:tracePt t="7825" x="8304213" y="5741988"/>
          <p14:tracePt t="7833" x="8342313" y="5722938"/>
          <p14:tracePt t="7841" x="8418513" y="5665788"/>
          <p14:tracePt t="7848" x="8483600" y="5600700"/>
          <p14:tracePt t="7857" x="8540750" y="5534025"/>
          <p14:tracePt t="7865" x="8578850" y="5495925"/>
          <p14:tracePt t="7872" x="8626475" y="5429250"/>
          <p14:tracePt t="7881" x="8683625" y="5345113"/>
          <p14:tracePt t="7889" x="8729663" y="5230813"/>
          <p14:tracePt t="7898" x="8758238" y="5108575"/>
          <p14:tracePt t="7901" x="8786813" y="4975225"/>
          <p14:tracePt t="7913" x="8805863" y="4843463"/>
          <p14:tracePt t="7921" x="8805863" y="4710113"/>
          <p14:tracePt t="7929" x="8805863" y="4578350"/>
          <p14:tracePt t="7936" x="8805863" y="4446588"/>
          <p14:tracePt t="7946" x="8786813" y="4284663"/>
          <p14:tracePt t="7953" x="8748713" y="4152900"/>
          <p14:tracePt t="7962" x="8720138" y="4038600"/>
          <p14:tracePt t="7969" x="8693150" y="3935413"/>
          <p14:tracePt t="7977" x="8664575" y="3830638"/>
          <p14:tracePt t="7985" x="8636000" y="3756025"/>
          <p14:tracePt t="7993" x="8626475" y="3670300"/>
          <p14:tracePt t="8001" x="8597900" y="3594100"/>
          <p14:tracePt t="8009" x="8569325" y="3509963"/>
          <p14:tracePt t="8017" x="8559800" y="3433763"/>
          <p14:tracePt t="8025" x="8550275" y="3367088"/>
          <p14:tracePt t="8033" x="8521700" y="3302000"/>
          <p14:tracePt t="8041" x="8493125" y="3244850"/>
          <p14:tracePt t="8049" x="8474075" y="3197225"/>
          <p14:tracePt t="8057" x="8447088" y="3149600"/>
          <p14:tracePt t="8065" x="8418513" y="3111500"/>
          <p14:tracePt t="8073" x="8408988" y="3092450"/>
          <p14:tracePt t="8113" x="8399463" y="3092450"/>
          <p14:tracePt t="8137" x="8380413" y="3092450"/>
          <p14:tracePt t="8146" x="8351838" y="3092450"/>
          <p14:tracePt t="8153" x="8323263" y="3092450"/>
          <p14:tracePt t="8161" x="8285163" y="3092450"/>
          <p14:tracePt t="8171" x="8256588" y="3092450"/>
          <p14:tracePt t="8179" x="8220075" y="3084513"/>
          <p14:tracePt t="8187" x="8153400" y="3074988"/>
          <p14:tracePt t="8195" x="8058150" y="3074988"/>
          <p14:tracePt t="8203" x="7983538" y="3055938"/>
          <p14:tracePt t="8211" x="7916863" y="3055938"/>
          <p14:tracePt t="8218" x="7840663" y="3055938"/>
          <p14:tracePt t="8225" x="7785100" y="3055938"/>
          <p14:tracePt t="8233" x="7747000" y="3055938"/>
          <p14:tracePt t="8236" x="7708900" y="3074988"/>
          <p14:tracePt t="8249" x="7661275" y="3121025"/>
          <p14:tracePt t="8257" x="7642225" y="3140075"/>
          <p14:tracePt t="8265" x="7623175" y="3168650"/>
          <p14:tracePt t="8273" x="7594600" y="3216275"/>
          <p14:tracePt t="8281" x="7566025" y="3244850"/>
          <p14:tracePt t="8289" x="7529513" y="3282950"/>
          <p14:tracePt t="8297" x="7510463" y="3302000"/>
          <p14:tracePt t="8305" x="7481888" y="3319463"/>
          <p14:tracePt t="8314" x="7462838" y="3338513"/>
          <p14:tracePt t="8321" x="7405688" y="3357563"/>
          <p14:tracePt t="8329" x="7339013" y="3367088"/>
          <p14:tracePt t="8336" x="7292975" y="3386138"/>
          <p14:tracePt t="8346" x="7264400" y="3414713"/>
          <p14:tracePt t="8353" x="7226300" y="3443288"/>
          <p14:tracePt t="8361" x="7197725" y="3481388"/>
          <p14:tracePt t="8369" x="7169150" y="3556000"/>
          <p14:tracePt t="8377" x="7150100" y="3603625"/>
          <p14:tracePt t="8385" x="7131050" y="3670300"/>
          <p14:tracePt t="8393" x="7121525" y="3727450"/>
          <p14:tracePt t="8401" x="7112000" y="3773488"/>
          <p14:tracePt t="8409" x="7104063" y="3821113"/>
          <p14:tracePt t="8417" x="7094538" y="3840163"/>
          <p14:tracePt t="8425" x="7085013" y="3868738"/>
          <p14:tracePt t="8429" x="7056438" y="3887788"/>
          <p14:tracePt t="8441" x="7046913" y="3906838"/>
          <p14:tracePt t="8449" x="7046913" y="3916363"/>
          <p14:tracePt t="8457" x="7046913" y="3925888"/>
          <p14:tracePt t="8465" x="7027863" y="3954463"/>
          <p14:tracePt t="8473" x="7027863" y="3963988"/>
          <p14:tracePt t="8481" x="7018338" y="4010025"/>
          <p14:tracePt t="8489" x="6999288" y="4057650"/>
          <p14:tracePt t="8498" x="6989763" y="4114800"/>
          <p14:tracePt t="8505" x="6942138" y="4200525"/>
          <p14:tracePt t="8513" x="6913563" y="4284663"/>
          <p14:tracePt t="8521" x="6886575" y="4370388"/>
          <p14:tracePt t="8529" x="6886575" y="4408488"/>
          <p14:tracePt t="8536" x="6867525" y="4464050"/>
          <p14:tracePt t="8546" x="6867525" y="4502150"/>
          <p14:tracePt t="8552" x="6867525" y="4530725"/>
          <p14:tracePt t="8561" x="6867525" y="4559300"/>
          <p14:tracePt t="8569" x="6867525" y="4587875"/>
          <p14:tracePt t="8577" x="6867525" y="4635500"/>
          <p14:tracePt t="8585" x="6877050" y="4664075"/>
          <p14:tracePt t="8593" x="6894513" y="4691063"/>
          <p14:tracePt t="8600" x="6923088" y="4757738"/>
          <p14:tracePt t="8608" x="6951663" y="4776788"/>
          <p14:tracePt t="8616" x="6961188" y="4805363"/>
          <p14:tracePt t="8621" x="6999288" y="4852988"/>
          <p14:tracePt t="8632" x="7037388" y="4937125"/>
          <p14:tracePt t="8641" x="7094538" y="5022850"/>
          <p14:tracePt t="8649" x="7150100" y="5080000"/>
          <p14:tracePt t="8657" x="7159625" y="5108575"/>
          <p14:tracePt t="8666" x="7178675" y="5127625"/>
          <p14:tracePt t="8672" x="7188200" y="5137150"/>
          <p14:tracePt t="8682" x="7197725" y="5145088"/>
          <p14:tracePt t="8713" x="7207250" y="5145088"/>
          <p14:tracePt t="8729" x="7216775" y="5154613"/>
          <p14:tracePt t="8737" x="7216775" y="5164138"/>
          <p14:tracePt t="8746" x="7235825" y="5183188"/>
          <p14:tracePt t="8753" x="7273925" y="5221288"/>
          <p14:tracePt t="8761" x="7302500" y="5249863"/>
          <p14:tracePt t="8769" x="7367588" y="5307013"/>
          <p14:tracePt t="8777" x="7405688" y="5326063"/>
          <p14:tracePt t="8785" x="7434263" y="5335588"/>
          <p14:tracePt t="8793" x="7481888" y="5364163"/>
          <p14:tracePt t="8800" x="7519988" y="5372100"/>
          <p14:tracePt t="8809" x="7585075" y="5391150"/>
          <p14:tracePt t="8817" x="7623175" y="5410200"/>
          <p14:tracePt t="8825" x="7651750" y="5419725"/>
          <p14:tracePt t="8833" x="7670800" y="5419725"/>
          <p14:tracePt t="8841" x="7680325" y="5419725"/>
          <p14:tracePt t="8857" x="7699375" y="5429250"/>
          <p14:tracePt t="8865" x="7718425" y="5438775"/>
          <p14:tracePt t="8873" x="7756525" y="5448300"/>
          <p14:tracePt t="8881" x="7793038" y="5457825"/>
          <p14:tracePt t="8885" x="7831138" y="5476875"/>
          <p14:tracePt t="8897" x="7888288" y="5505450"/>
          <p14:tracePt t="8905" x="7954963" y="5524500"/>
          <p14:tracePt t="8913" x="7993063" y="5534025"/>
          <p14:tracePt t="8921" x="8029575" y="5553075"/>
          <p14:tracePt t="8929" x="8067675" y="5562600"/>
          <p14:tracePt t="8937" x="8134350" y="5572125"/>
          <p14:tracePt t="8946" x="8210550" y="5581650"/>
          <p14:tracePt t="8952" x="8275638" y="5600700"/>
          <p14:tracePt t="8961" x="8304213" y="5600700"/>
          <p14:tracePt t="8969" x="8342313" y="5600700"/>
          <p14:tracePt t="8977" x="8389938" y="5581650"/>
          <p14:tracePt t="8985" x="8399463" y="5562600"/>
          <p14:tracePt t="8992" x="8418513" y="5543550"/>
          <p14:tracePt t="9001" x="8437563" y="5505450"/>
          <p14:tracePt t="9008" x="8437563" y="5486400"/>
          <p14:tracePt t="9016" x="8456613" y="5438775"/>
          <p14:tracePt t="9025" x="8456613" y="5419725"/>
          <p14:tracePt t="9033" x="8474075" y="5372100"/>
          <p14:tracePt t="9040" x="8474075" y="5354638"/>
          <p14:tracePt t="9049" x="8502650" y="5297488"/>
          <p14:tracePt t="9057" x="8540750" y="5230813"/>
          <p14:tracePt t="9065" x="8569325" y="5164138"/>
          <p14:tracePt t="9072" x="8588375" y="5099050"/>
          <p14:tracePt t="9077" x="8616950" y="5022850"/>
          <p14:tracePt t="9089" x="8626475" y="4984750"/>
          <p14:tracePt t="9097" x="8655050" y="4910138"/>
          <p14:tracePt t="9105" x="8674100" y="4814888"/>
          <p14:tracePt t="9113" x="8683625" y="4700588"/>
          <p14:tracePt t="9121" x="8683625" y="4568825"/>
          <p14:tracePt t="9129" x="8683625" y="4456113"/>
          <p14:tracePt t="9137" x="8683625" y="4322763"/>
          <p14:tracePt t="9146" x="8683625" y="4191000"/>
          <p14:tracePt t="9153" x="8645525" y="4067175"/>
          <p14:tracePt t="9161" x="8616950" y="3973513"/>
          <p14:tracePt t="9169" x="8607425" y="3954463"/>
          <p14:tracePt t="9177" x="8597900" y="3916363"/>
          <p14:tracePt t="9209" x="8588375" y="3916363"/>
          <p14:tracePt t="9217" x="8588375" y="3906838"/>
          <p14:tracePt t="9233" x="8559800" y="3878263"/>
          <p14:tracePt t="9241" x="8521700" y="3821113"/>
          <p14:tracePt t="9249" x="8483600" y="3773488"/>
          <p14:tracePt t="9257" x="8399463" y="3708400"/>
          <p14:tracePt t="9265" x="8313738" y="3651250"/>
          <p14:tracePt t="9273" x="8247063" y="3622675"/>
          <p14:tracePt t="9282" x="8162925" y="3565525"/>
          <p14:tracePt t="9289" x="8124825" y="3556000"/>
          <p14:tracePt t="9297" x="8067675" y="3529013"/>
          <p14:tracePt t="9305" x="8012113" y="3519488"/>
          <p14:tracePt t="9313" x="7974013" y="3500438"/>
          <p14:tracePt t="9321" x="7916863" y="3481388"/>
          <p14:tracePt t="9329" x="7907338" y="3481388"/>
          <p14:tracePt t="9337" x="7888288" y="3481388"/>
          <p14:tracePt t="9361" x="7878763" y="3481388"/>
          <p14:tracePt t="9369" x="7869238" y="3471863"/>
          <p14:tracePt t="9377" x="7831138" y="3452813"/>
          <p14:tracePt t="9385" x="7802563" y="3452813"/>
          <p14:tracePt t="9393" x="7756525" y="3433763"/>
          <p14:tracePt t="9401" x="7680325" y="3424238"/>
          <p14:tracePt t="9409" x="7632700" y="3414713"/>
          <p14:tracePt t="9417" x="7575550" y="3395663"/>
          <p14:tracePt t="9425" x="7510463" y="3386138"/>
          <p14:tracePt t="9432" x="7453313" y="3386138"/>
          <p14:tracePt t="9443" x="7396163" y="3386138"/>
          <p14:tracePt t="9451" x="7339013" y="3386138"/>
          <p14:tracePt t="9459" x="7302500" y="3386138"/>
          <p14:tracePt t="9467" x="7273925" y="3414713"/>
          <p14:tracePt t="9475" x="7254875" y="3443288"/>
          <p14:tracePt t="9483" x="7245350" y="3481388"/>
          <p14:tracePt t="9489" x="7216775" y="3519488"/>
          <p14:tracePt t="9497" x="7216775" y="3546475"/>
          <p14:tracePt t="9505" x="7216775" y="3603625"/>
          <p14:tracePt t="9514" x="7207250" y="3632200"/>
          <p14:tracePt t="9521" x="7207250" y="3689350"/>
          <p14:tracePt t="9529" x="7188200" y="3736975"/>
          <p14:tracePt t="9533" x="7178675" y="3783013"/>
          <p14:tracePt t="9546" x="7140575" y="3830638"/>
          <p14:tracePt t="9553" x="7104063" y="3859213"/>
          <p14:tracePt t="9561" x="7075488" y="3897313"/>
          <p14:tracePt t="9569" x="7056438" y="3925888"/>
          <p14:tracePt t="9577" x="6999288" y="3973513"/>
          <p14:tracePt t="9585" x="6980238" y="3992563"/>
          <p14:tracePt t="9593" x="6970713" y="4029075"/>
          <p14:tracePt t="9600" x="6951663" y="4048125"/>
          <p14:tracePt t="9609" x="6951663" y="4067175"/>
          <p14:tracePt t="9617" x="6951663" y="4095750"/>
          <p14:tracePt t="9624" x="6951663" y="4133850"/>
          <p14:tracePt t="9633" x="6951663" y="4191000"/>
          <p14:tracePt t="9640" x="6932613" y="4237038"/>
          <p14:tracePt t="9649" x="6932613" y="4275138"/>
          <p14:tracePt t="9657" x="6913563" y="4332288"/>
          <p14:tracePt t="9665" x="6913563" y="4360863"/>
          <p14:tracePt t="9673" x="6913563" y="4398963"/>
          <p14:tracePt t="9681" x="6894513" y="4446588"/>
          <p14:tracePt t="9689" x="6894513" y="4464050"/>
          <p14:tracePt t="9697" x="6894513" y="4492625"/>
          <p14:tracePt t="9705" x="6894513" y="4511675"/>
          <p14:tracePt t="9714" x="6894513" y="4559300"/>
          <p14:tracePt t="9721" x="6894513" y="4578350"/>
          <p14:tracePt t="9737" x="6894513" y="4597400"/>
          <p14:tracePt t="9753" x="6894513" y="4616450"/>
          <p14:tracePt t="9761" x="6894513" y="4645025"/>
          <p14:tracePt t="9769" x="6894513" y="4654550"/>
          <p14:tracePt t="9777" x="6894513" y="4664075"/>
          <p14:tracePt t="9785" x="6894513" y="4673600"/>
          <p14:tracePt t="9793" x="6894513" y="4683125"/>
          <p14:tracePt t="9985" x="6886575" y="4691063"/>
          <p14:tracePt t="10001" x="6848475" y="4691063"/>
          <p14:tracePt t="10009" x="6810375" y="4691063"/>
          <p14:tracePt t="10017" x="6743700" y="4673600"/>
          <p14:tracePt t="10025" x="6705600" y="4664075"/>
          <p14:tracePt t="10033" x="6659563" y="4654550"/>
          <p14:tracePt t="10041" x="6602413" y="4654550"/>
          <p14:tracePt t="10049" x="6573838" y="4654550"/>
          <p14:tracePt t="10057" x="6545263" y="4654550"/>
          <p14:tracePt t="10073" x="6535738" y="4654550"/>
          <p14:tracePt t="10145" x="6545263" y="4625975"/>
          <p14:tracePt t="10153" x="6554788" y="4606925"/>
          <p14:tracePt t="10169" x="6564313" y="4587875"/>
          <p14:tracePt t="10177" x="6573838" y="4578350"/>
          <p14:tracePt t="10217" x="6573838" y="4568825"/>
          <p14:tracePt t="10225" x="6592888" y="4549775"/>
          <p14:tracePt t="10241" x="6602413" y="4530725"/>
          <p14:tracePt t="10249" x="6640513" y="4502150"/>
          <p14:tracePt t="10256" x="6686550" y="4473575"/>
          <p14:tracePt t="10265" x="6734175" y="4437063"/>
          <p14:tracePt t="10273" x="6800850" y="4379913"/>
          <p14:tracePt t="10277" x="6867525" y="4341813"/>
          <p14:tracePt t="10289" x="6904038" y="4313238"/>
          <p14:tracePt t="10297" x="6932613" y="4275138"/>
          <p14:tracePt t="10305" x="6951663" y="4246563"/>
          <p14:tracePt t="10313" x="6980238" y="4219575"/>
          <p14:tracePt t="10321" x="6989763" y="4200525"/>
          <p14:tracePt t="10330" x="6999288" y="4191000"/>
          <p14:tracePt t="10337" x="6999288" y="4162425"/>
          <p14:tracePt t="10346" x="6999288" y="4152900"/>
          <p14:tracePt t="10353" x="7008813" y="4133850"/>
          <p14:tracePt t="10369" x="7008813" y="4124325"/>
          <p14:tracePt t="10377" x="7008813" y="4114800"/>
          <p14:tracePt t="10385" x="7018338" y="4095750"/>
          <p14:tracePt t="10401" x="7018338" y="4086225"/>
          <p14:tracePt t="10409" x="7018338" y="4067175"/>
          <p14:tracePt t="10416" x="7018338" y="4057650"/>
          <p14:tracePt t="10425" x="7027863" y="4038600"/>
          <p14:tracePt t="10433" x="7037388" y="4019550"/>
          <p14:tracePt t="10441" x="7046913" y="4000500"/>
          <p14:tracePt t="10449" x="7056438" y="3973513"/>
          <p14:tracePt t="10456" x="7085013" y="3935413"/>
          <p14:tracePt t="10466" x="7104063" y="3916363"/>
          <p14:tracePt t="10468" x="7112000" y="3897313"/>
          <p14:tracePt t="10481" x="7112000" y="3887788"/>
          <p14:tracePt t="10489" x="7131050" y="3878263"/>
          <p14:tracePt t="10626" x="7131050" y="3897313"/>
          <p14:tracePt t="10633" x="7121525" y="3916363"/>
          <p14:tracePt t="10641" x="7112000" y="3935413"/>
          <p14:tracePt t="10649" x="7104063" y="3954463"/>
          <p14:tracePt t="10657" x="7094538" y="3973513"/>
          <p14:tracePt t="10665" x="7094538" y="3983038"/>
          <p14:tracePt t="10672" x="7094538" y="3992563"/>
          <p14:tracePt t="10681" x="7094538" y="4010025"/>
          <p14:tracePt t="10684" x="7085013" y="4029075"/>
          <p14:tracePt t="10697" x="7085013" y="4048125"/>
          <p14:tracePt t="10705" x="7085013" y="4057650"/>
          <p14:tracePt t="10713" x="7085013" y="4067175"/>
          <p14:tracePt t="10721" x="7075488" y="4076700"/>
          <p14:tracePt t="10729" x="7075488" y="4095750"/>
          <p14:tracePt t="10733" x="7075488" y="4105275"/>
          <p14:tracePt t="10748" x="7075488" y="4124325"/>
          <p14:tracePt t="10753" x="7065963" y="4143375"/>
          <p14:tracePt t="10761" x="7056438" y="4162425"/>
          <p14:tracePt t="10769" x="7046913" y="4191000"/>
          <p14:tracePt t="10777" x="7046913" y="4219575"/>
          <p14:tracePt t="10785" x="7027863" y="4265613"/>
          <p14:tracePt t="10797" x="7027863" y="4284663"/>
          <p14:tracePt t="10804" x="7027863" y="4303713"/>
          <p14:tracePt t="10813" x="7027863" y="4332288"/>
          <p14:tracePt t="10816" x="7027863" y="4341813"/>
          <p14:tracePt t="10825" x="7027863" y="4370388"/>
          <p14:tracePt t="10845" x="7027863" y="4389438"/>
          <p14:tracePt t="10861" x="7027863" y="4398963"/>
          <p14:tracePt t="10868" x="7027863" y="4408488"/>
          <p14:tracePt t="10877" x="7027863" y="4427538"/>
          <p14:tracePt t="10889" x="7027863" y="4437063"/>
          <p14:tracePt t="10897" x="7037388" y="4464050"/>
          <p14:tracePt t="10905" x="7037388" y="4483100"/>
          <p14:tracePt t="10912" x="7037388" y="4511675"/>
          <p14:tracePt t="10921" x="7046913" y="4549775"/>
          <p14:tracePt t="10929" x="7046913" y="4578350"/>
          <p14:tracePt t="10937" x="7046913" y="4606925"/>
          <p14:tracePt t="10947" x="7046913" y="4625975"/>
          <p14:tracePt t="10953" x="7046913" y="4645025"/>
          <p14:tracePt t="10961" x="7046913" y="4673600"/>
          <p14:tracePt t="10969" x="7065963" y="4700588"/>
          <p14:tracePt t="10977" x="7065963" y="4719638"/>
          <p14:tracePt t="10985" x="7065963" y="4729163"/>
          <p14:tracePt t="10993" x="7065963" y="4757738"/>
          <p14:tracePt t="11001" x="7065963" y="4786313"/>
          <p14:tracePt t="11009" x="7065963" y="4795838"/>
          <p14:tracePt t="11017" x="7065963" y="4814888"/>
          <p14:tracePt t="11025" x="7065963" y="4824413"/>
          <p14:tracePt t="11033" x="7065963" y="4852988"/>
          <p14:tracePt t="11041" x="7075488" y="4881563"/>
          <p14:tracePt t="11049" x="7075488" y="4891088"/>
          <p14:tracePt t="11057" x="7075488" y="4900613"/>
          <p14:tracePt t="11065" x="7075488" y="4910138"/>
          <p14:tracePt t="11069" x="7075488" y="4918075"/>
          <p14:tracePt t="11081" x="7075488" y="4927600"/>
          <p14:tracePt t="11089" x="7075488" y="4946650"/>
          <p14:tracePt t="11098" x="7075488" y="4956175"/>
          <p14:tracePt t="11104" x="7075488" y="4975225"/>
          <p14:tracePt t="11112" x="7075488" y="4984750"/>
          <p14:tracePt t="11121" x="7075488" y="5003800"/>
          <p14:tracePt t="11129" x="7075488" y="5022850"/>
          <p14:tracePt t="11136" x="7075488" y="5051425"/>
          <p14:tracePt t="11146" x="7075488" y="5089525"/>
          <p14:tracePt t="11153" x="7075488" y="5099050"/>
          <p14:tracePt t="11161" x="7075488" y="5108575"/>
          <p14:tracePt t="11169" x="7085013" y="5145088"/>
          <p14:tracePt t="11177" x="7085013" y="5173663"/>
          <p14:tracePt t="11185" x="7085013" y="5192713"/>
          <p14:tracePt t="11193" x="7085013" y="5211763"/>
          <p14:tracePt t="11200" x="7085013" y="5230813"/>
          <p14:tracePt t="11209" x="7085013" y="5259388"/>
          <p14:tracePt t="11217" x="7085013" y="5278438"/>
          <p14:tracePt t="11225" x="7085013" y="5287963"/>
          <p14:tracePt t="11233" x="7085013" y="5307013"/>
          <p14:tracePt t="11241" x="7085013" y="5345113"/>
          <p14:tracePt t="11249" x="7085013" y="5364163"/>
          <p14:tracePt t="11261" x="7085013" y="5391150"/>
          <p14:tracePt t="11273" x="7085013" y="5429250"/>
          <p14:tracePt t="11373" x="7112000" y="5429250"/>
          <p14:tracePt t="11377" x="7121525" y="5448300"/>
          <p14:tracePt t="11385" x="7121525" y="5457825"/>
          <p14:tracePt t="11393" x="7140575" y="5486400"/>
          <p14:tracePt t="11413" x="7140575" y="5505450"/>
          <p14:tracePt t="11621" x="7140575" y="5514975"/>
          <p14:tracePt t="11633" x="7140575" y="5534025"/>
          <p14:tracePt t="11641" x="7150100" y="5543550"/>
          <p14:tracePt t="11647" x="7150100" y="5553075"/>
          <p14:tracePt t="11661" x="7159625" y="5553075"/>
          <p14:tracePt t="11689" x="7159625" y="5562600"/>
          <p14:tracePt t="11705" x="7159625" y="5572125"/>
          <p14:tracePt t="11713" x="7159625" y="5581650"/>
          <p14:tracePt t="11721" x="7159625" y="5591175"/>
          <p14:tracePt t="11737" x="7159625" y="5600700"/>
          <p14:tracePt t="11777" x="7159625" y="5608638"/>
          <p14:tracePt t="11785" x="7159625" y="5618163"/>
          <p14:tracePt t="11801" x="7159625" y="5627688"/>
          <p14:tracePt t="11808" x="7159625" y="5646738"/>
          <p14:tracePt t="11816" x="7159625" y="5665788"/>
          <p14:tracePt t="11825" x="7159625" y="5684838"/>
          <p14:tracePt t="11833" x="7159625" y="5703888"/>
          <p14:tracePt t="11841" x="7159625" y="5713413"/>
          <p14:tracePt t="11848" x="7159625" y="5722938"/>
          <p14:tracePt t="11993" x="7159625" y="5732463"/>
          <p14:tracePt t="12001" x="7159625" y="5751513"/>
          <p14:tracePt t="12008" x="7159625" y="5770563"/>
          <p14:tracePt t="12016" x="7159625" y="5780088"/>
          <p14:tracePt t="12025" x="7150100" y="5799138"/>
          <p14:tracePt t="12041" x="7140575" y="5818188"/>
          <p14:tracePt t="12049" x="7140575" y="5827713"/>
          <p14:tracePt t="12113" x="7140575" y="5835650"/>
          <p14:tracePt t="12166" x="7131050" y="5845175"/>
          <p14:tracePt t="12217" x="7121525" y="5845175"/>
          <p14:tracePt t="12287" x="7121525" y="5818188"/>
          <p14:tracePt t="12313" x="7112000" y="5799138"/>
          <p14:tracePt t="12321" x="7112000" y="5780088"/>
          <p14:tracePt t="12329" x="7094538" y="5722938"/>
          <p14:tracePt t="12337" x="7085013" y="5656263"/>
          <p14:tracePt t="12346" x="7056438" y="5581650"/>
          <p14:tracePt t="12353" x="7056438" y="5543550"/>
          <p14:tracePt t="12361" x="7056438" y="5505450"/>
          <p14:tracePt t="12365" x="7037388" y="5448300"/>
          <p14:tracePt t="12369" x="7008813" y="5381625"/>
          <p14:tracePt t="12385" x="6999288" y="5345113"/>
          <p14:tracePt t="12400" x="6989763" y="5316538"/>
          <p14:tracePt t="12409" x="6980238" y="5287963"/>
          <p14:tracePt t="12413" x="6970713" y="5268913"/>
          <p14:tracePt t="12421" x="6970713" y="5221288"/>
          <p14:tracePt t="12430" x="6961188" y="5202238"/>
          <p14:tracePt t="12437" x="6961188" y="5173663"/>
          <p14:tracePt t="12449" x="6951663" y="5145088"/>
          <p14:tracePt t="12457" x="6951663" y="5099050"/>
          <p14:tracePt t="12461" x="6932613" y="5060950"/>
          <p14:tracePt t="12469" x="6932613" y="5003800"/>
          <p14:tracePt t="12477" x="6923088" y="4937125"/>
          <p14:tracePt t="12481" x="6923088" y="4881563"/>
          <p14:tracePt t="12489" x="6894513" y="4795838"/>
          <p14:tracePt t="12497" x="6894513" y="4738688"/>
          <p14:tracePt t="12514" x="6886575" y="4673600"/>
          <p14:tracePt t="12531" x="6886575" y="4654550"/>
          <p14:tracePt t="12546" x="6886575" y="4645025"/>
          <p14:tracePt t="12553" x="6886575" y="4625975"/>
          <p14:tracePt t="12557" x="6886575" y="4616450"/>
          <p14:tracePt t="12561" x="6886575" y="4597400"/>
          <p14:tracePt t="12573" x="6886575" y="4568825"/>
          <p14:tracePt t="12582" x="6886575" y="4549775"/>
          <p14:tracePt t="12589" x="6886575" y="4530725"/>
          <p14:tracePt t="12597" x="6886575" y="4521200"/>
          <p14:tracePt t="12605" x="6886575" y="4492625"/>
          <p14:tracePt t="12613" x="6886575" y="4464050"/>
          <p14:tracePt t="12625" x="6886575" y="4437063"/>
          <p14:tracePt t="12641" x="6886575" y="4389438"/>
          <p14:tracePt t="12649" x="6886575" y="4332288"/>
          <p14:tracePt t="12653" x="6886575" y="4303713"/>
          <p14:tracePt t="12661" x="6886575" y="4275138"/>
          <p14:tracePt t="12669" x="6886575" y="4256088"/>
          <p14:tracePt t="12677" x="6886575" y="4237038"/>
          <p14:tracePt t="12689" x="6886575" y="4219575"/>
          <p14:tracePt t="12693" x="6886575" y="4210050"/>
          <p14:tracePt t="12697" x="6886575" y="4200525"/>
          <p14:tracePt t="12818" x="6886575" y="4171950"/>
          <p14:tracePt t="12833" x="6886575" y="4162425"/>
          <p14:tracePt t="12841" x="6886575" y="4143375"/>
          <p14:tracePt t="12849" x="6886575" y="4133850"/>
          <p14:tracePt t="13157" x="6886575" y="4124325"/>
          <p14:tracePt t="13168" x="6886575" y="4114800"/>
          <p14:tracePt t="13177" x="6894513" y="4105275"/>
          <p14:tracePt t="13181" x="6894513" y="4095750"/>
          <p14:tracePt t="13189" x="6894513" y="4067175"/>
          <p14:tracePt t="13197" x="6904038" y="4057650"/>
          <p14:tracePt t="13213" x="6904038" y="4048125"/>
          <p14:tracePt t="13245" x="6904038" y="4038600"/>
          <p14:tracePt t="13654" x="6913563" y="4038600"/>
          <p14:tracePt t="13663" x="6913563" y="4048125"/>
          <p14:tracePt t="13781" x="6923088" y="4057650"/>
          <p14:tracePt t="13794" x="6923088" y="4067175"/>
          <p14:tracePt t="13810" x="6923088" y="4086225"/>
          <p14:tracePt t="13818" x="6913563" y="4086225"/>
          <p14:tracePt t="13825" x="6894513" y="4114800"/>
          <p14:tracePt t="13841" x="6894513" y="4133850"/>
          <p14:tracePt t="13849" x="6886575" y="4152900"/>
          <p14:tracePt t="13857" x="6886575" y="4171950"/>
          <p14:tracePt t="13865" x="6886575" y="4200525"/>
          <p14:tracePt t="13873" x="6877050" y="4219575"/>
          <p14:tracePt t="13881" x="6877050" y="4265613"/>
          <p14:tracePt t="13888" x="6867525" y="4294188"/>
          <p14:tracePt t="13896" x="6867525" y="4313238"/>
          <p14:tracePt t="13901" x="6867525" y="4341813"/>
          <p14:tracePt t="13913" x="6867525" y="4360863"/>
          <p14:tracePt t="13921" x="6867525" y="4398963"/>
          <p14:tracePt t="13930" x="6867525" y="4427538"/>
          <p14:tracePt t="13937" x="6867525" y="4464050"/>
          <p14:tracePt t="13949" x="6867525" y="4483100"/>
          <p14:tracePt t="13957" x="6867525" y="4530725"/>
          <p14:tracePt t="13965" x="6867525" y="4559300"/>
          <p14:tracePt t="13969" x="6867525" y="4587875"/>
          <p14:tracePt t="13977" x="6867525" y="4597400"/>
          <p14:tracePt t="13985" x="6867525" y="4625975"/>
          <p14:tracePt t="13993" x="6867525" y="4645025"/>
          <p14:tracePt t="14001" x="6867525" y="4654550"/>
          <p14:tracePt t="14017" x="6867525" y="4664075"/>
          <p14:tracePt t="14033" x="6867525" y="4673600"/>
          <p14:tracePt t="14057" x="6867525" y="4691063"/>
          <p14:tracePt t="14066" x="6877050" y="4710113"/>
          <p14:tracePt t="14073" x="6877050" y="4748213"/>
          <p14:tracePt t="14081" x="6877050" y="4795838"/>
          <p14:tracePt t="14089" x="6877050" y="4833938"/>
          <p14:tracePt t="14093" x="6877050" y="4881563"/>
          <p14:tracePt t="14105" x="6877050" y="4918075"/>
          <p14:tracePt t="14114" x="6877050" y="4956175"/>
          <p14:tracePt t="14121" x="6886575" y="4994275"/>
          <p14:tracePt t="14131" x="6886575" y="5013325"/>
          <p14:tracePt t="14137" x="6886575" y="5041900"/>
          <p14:tracePt t="14147" x="6894513" y="5080000"/>
          <p14:tracePt t="14161" x="6894513" y="5099050"/>
          <p14:tracePt t="14169" x="6894513" y="5127625"/>
          <p14:tracePt t="14177" x="6894513" y="5145088"/>
          <p14:tracePt t="14185" x="6904038" y="5164138"/>
          <p14:tracePt t="14193" x="6904038" y="5173663"/>
          <p14:tracePt t="14201" x="6904038" y="5183188"/>
          <p14:tracePt t="14209" x="6904038" y="5202238"/>
          <p14:tracePt t="14217" x="6904038" y="5211763"/>
          <p14:tracePt t="14233" x="6904038" y="5230813"/>
          <p14:tracePt t="14257" x="6904038" y="5249863"/>
          <p14:tracePt t="14273" x="6904038" y="5259388"/>
          <p14:tracePt t="14285" x="6904038" y="5268913"/>
          <p14:tracePt t="14349" x="6904038" y="5278438"/>
          <p14:tracePt t="14369" x="6904038" y="5287963"/>
          <p14:tracePt t="14377" x="6904038" y="5297488"/>
          <p14:tracePt t="14381" x="6904038" y="5307013"/>
          <p14:tracePt t="14397" x="6904038" y="5316538"/>
          <p14:tracePt t="14405" x="6904038" y="5335588"/>
          <p14:tracePt t="14421" x="6904038" y="5345113"/>
          <p14:tracePt t="14449" x="6904038" y="5354638"/>
          <p14:tracePt t="14465" x="6904038" y="5364163"/>
          <p14:tracePt t="14473" x="6913563" y="5364163"/>
          <p14:tracePt t="14481" x="6913563" y="5372100"/>
          <p14:tracePt t="14489" x="6913563" y="5381625"/>
          <p14:tracePt t="14513" x="6913563" y="5400675"/>
          <p14:tracePt t="14561" x="6923088" y="5410200"/>
          <p14:tracePt t="14610" x="6923088" y="5429250"/>
          <p14:tracePt t="14620" x="6923088" y="5438775"/>
          <p14:tracePt t="14641" x="6923088" y="5448300"/>
          <p14:tracePt t="14649" x="6923088" y="5457825"/>
          <p14:tracePt t="14657" x="6923088" y="5467350"/>
          <p14:tracePt t="14681" x="6923088" y="5476875"/>
          <p14:tracePt t="14689" x="6923088" y="5486400"/>
          <p14:tracePt t="14712" x="6923088" y="5495925"/>
          <p14:tracePt t="14720" x="6923088" y="5505450"/>
          <p14:tracePt t="15077" x="6932613" y="5514975"/>
          <p14:tracePt t="15089" x="6961188" y="5524500"/>
          <p14:tracePt t="15097" x="6999288" y="5524500"/>
          <p14:tracePt t="15105" x="7065963" y="5553075"/>
          <p14:tracePt t="15113" x="7104063" y="5553075"/>
          <p14:tracePt t="15121" x="7178675" y="5553075"/>
          <p14:tracePt t="15130" x="7273925" y="5553075"/>
          <p14:tracePt t="15136" x="7386638" y="5562600"/>
          <p14:tracePt t="15146" x="7519988" y="5581650"/>
          <p14:tracePt t="15149" x="7651750" y="5581650"/>
          <p14:tracePt t="15168" x="7785100" y="5581650"/>
          <p14:tracePt t="15184" x="7897813" y="5581650"/>
          <p14:tracePt t="15193" x="7983538" y="5581650"/>
          <p14:tracePt t="15201" x="8012113" y="5581650"/>
          <p14:tracePt t="15221" x="8039100" y="5572125"/>
          <p14:tracePt t="15230" x="8048625" y="5562600"/>
          <p14:tracePt t="15233" x="8058150" y="5553075"/>
          <p14:tracePt t="15237" x="8086725" y="5505450"/>
          <p14:tracePt t="15241" x="8086725" y="5476875"/>
          <p14:tracePt t="15246" x="8096250" y="5457825"/>
          <p14:tracePt t="15253" x="8105775" y="5429250"/>
          <p14:tracePt t="15261" x="8115300" y="5410200"/>
          <p14:tracePt t="15265" x="8115300" y="5391150"/>
          <p14:tracePt t="15273" x="8124825" y="5381625"/>
          <p14:tracePt t="15305" x="8124825" y="5372100"/>
          <p14:tracePt t="15313" x="8124825" y="5354638"/>
          <p14:tracePt t="15331" x="8124825" y="5345113"/>
          <p14:tracePt t="15337" x="8134350" y="5307013"/>
          <p14:tracePt t="15347" x="8134350" y="5287963"/>
          <p14:tracePt t="15353" x="8143875" y="5259388"/>
          <p14:tracePt t="15361" x="8153400" y="5211763"/>
          <p14:tracePt t="15369" x="8153400" y="5173663"/>
          <p14:tracePt t="15377" x="8172450" y="5118100"/>
          <p14:tracePt t="15385" x="8172450" y="5089525"/>
          <p14:tracePt t="15393" x="8172450" y="5032375"/>
          <p14:tracePt t="15401" x="8172450" y="4946650"/>
          <p14:tracePt t="15409" x="8172450" y="4852988"/>
          <p14:tracePt t="15417" x="8172450" y="4757738"/>
          <p14:tracePt t="15425" x="8172450" y="4683125"/>
          <p14:tracePt t="15433" x="8172450" y="4625975"/>
          <p14:tracePt t="15441" x="8172450" y="4597400"/>
          <p14:tracePt t="15449" x="8172450" y="4578350"/>
          <p14:tracePt t="15457" x="8172450" y="4559300"/>
          <p14:tracePt t="15525" x="8172450" y="4540250"/>
          <p14:tracePt t="15554" x="8172450" y="4530725"/>
          <p14:tracePt t="15561" x="8172450" y="4511675"/>
          <p14:tracePt t="15569" x="8172450" y="4502150"/>
          <p14:tracePt t="15577" x="8172450" y="4492625"/>
          <p14:tracePt t="15593" x="8172450" y="4483100"/>
          <p14:tracePt t="15601" x="8172450" y="4473575"/>
          <p14:tracePt t="15604" x="8172450" y="4464050"/>
          <p14:tracePt t="15613" x="8181975" y="4446588"/>
          <p14:tracePt t="15621" x="8181975" y="4437063"/>
          <p14:tracePt t="15630" x="8191500" y="4437063"/>
          <p14:tracePt t="15637" x="8191500" y="4408488"/>
          <p14:tracePt t="15646" x="8201025" y="4398963"/>
          <p14:tracePt t="15653" x="8210550" y="4370388"/>
          <p14:tracePt t="15661" x="8220075" y="4351338"/>
          <p14:tracePt t="15666" x="8220075" y="4322763"/>
          <p14:tracePt t="15673" x="8239125" y="4294188"/>
          <p14:tracePt t="15681" x="8247063" y="4265613"/>
          <p14:tracePt t="15689" x="8247063" y="4237038"/>
          <p14:tracePt t="15697" x="8275638" y="4210050"/>
          <p14:tracePt t="15705" x="8285163" y="4191000"/>
          <p14:tracePt t="15713" x="8285163" y="4171950"/>
          <p14:tracePt t="15721" x="8285163" y="4152900"/>
          <p14:tracePt t="15725" x="8285163" y="4143375"/>
          <p14:tracePt t="15793" x="8285163" y="4133850"/>
          <p14:tracePt t="15810" x="8285163" y="4124325"/>
          <p14:tracePt t="15818" x="8285163" y="4114800"/>
          <p14:tracePt t="15834" x="8294688" y="4095750"/>
          <p14:tracePt t="15857" x="8304213" y="4086225"/>
          <p14:tracePt t="15881" x="8304213" y="4067175"/>
          <p14:tracePt t="16025" x="8304213" y="4057650"/>
          <p14:tracePt t="16145" x="8294688" y="4057650"/>
          <p14:tracePt t="16201" x="8285163" y="4057650"/>
          <p14:tracePt t="16226" x="8266113" y="4038600"/>
          <p14:tracePt t="16241" x="8247063" y="4019550"/>
          <p14:tracePt t="16257" x="8239125" y="4010025"/>
          <p14:tracePt t="16612" x="8229600" y="4010025"/>
          <p14:tracePt t="18101" x="8220075" y="4010025"/>
          <p14:tracePt t="18273" x="8210550" y="4010025"/>
          <p14:tracePt t="18465" x="8210550" y="4019550"/>
          <p14:tracePt t="18538" x="8210550" y="4029075"/>
          <p14:tracePt t="19220" x="8210550" y="4038600"/>
          <p14:tracePt t="19377" x="8210550" y="4057650"/>
          <p14:tracePt t="19393" x="8210550" y="4076700"/>
          <p14:tracePt t="19401" x="8210550" y="4086225"/>
          <p14:tracePt t="19409" x="8210550" y="4095750"/>
          <p14:tracePt t="19425" x="8210550" y="4105275"/>
          <p14:tracePt t="19434" x="8210550" y="4114800"/>
          <p14:tracePt t="19482" x="8210550" y="4133850"/>
          <p14:tracePt t="19496" x="8210550" y="4162425"/>
          <p14:tracePt t="19505" x="8210550" y="4181475"/>
          <p14:tracePt t="19514" x="8191500" y="4219575"/>
          <p14:tracePt t="19530" x="8181975" y="4265613"/>
          <p14:tracePt t="19537" x="8172450" y="4303713"/>
          <p14:tracePt t="19546" x="8162925" y="4332288"/>
          <p14:tracePt t="19552" x="8153400" y="4379913"/>
          <p14:tracePt t="19561" x="8143875" y="4427538"/>
          <p14:tracePt t="19568" x="8134350" y="4456113"/>
          <p14:tracePt t="19577" x="8124825" y="4483100"/>
          <p14:tracePt t="19585" x="8124825" y="4492625"/>
          <p14:tracePt t="19601" x="8124825" y="4502150"/>
          <p14:tracePt t="19617" x="8115300" y="4521200"/>
          <p14:tracePt t="19632" x="8105775" y="4530725"/>
          <p14:tracePt t="19653" x="8105775" y="4540250"/>
          <p14:tracePt t="19666" x="8096250" y="4549775"/>
          <p14:tracePt t="19721" x="8096250" y="4559300"/>
          <p14:tracePt t="19737" x="8086725" y="4587875"/>
          <p14:tracePt t="19746" x="8077200" y="4625975"/>
          <p14:tracePt t="19761" x="8067675" y="4654550"/>
          <p14:tracePt t="19769" x="8067675" y="4673600"/>
          <p14:tracePt t="19777" x="8067675" y="4700588"/>
          <p14:tracePt t="19785" x="8058150" y="4719638"/>
          <p14:tracePt t="19865" x="8058150" y="4729163"/>
          <p14:tracePt t="19889" x="8058150" y="4738688"/>
          <p14:tracePt t="19897" x="8058150" y="4757738"/>
          <p14:tracePt t="19905" x="8058150" y="4776788"/>
          <p14:tracePt t="19913" x="8058150" y="4795838"/>
          <p14:tracePt t="19921" x="8058150" y="4814888"/>
          <p14:tracePt t="19930" x="8058150" y="4833938"/>
          <p14:tracePt t="19936" x="8058150" y="4852988"/>
          <p14:tracePt t="19946" x="8058150" y="4862513"/>
          <p14:tracePt t="19961" x="8058150" y="4872038"/>
          <p14:tracePt t="19969" x="8058150" y="4881563"/>
          <p14:tracePt t="19985" x="8058150" y="4910138"/>
          <p14:tracePt t="20001" x="8058150" y="4927600"/>
          <p14:tracePt t="20009" x="8058150" y="4937125"/>
          <p14:tracePt t="20017" x="8058150" y="4965700"/>
          <p14:tracePt t="20025" x="8058150" y="4984750"/>
          <p14:tracePt t="20033" x="8058150" y="5022850"/>
          <p14:tracePt t="20041" x="8058150" y="5051425"/>
          <p14:tracePt t="20049" x="8058150" y="5080000"/>
          <p14:tracePt t="20057" x="8058150" y="5137150"/>
          <p14:tracePt t="20061" x="8058150" y="5173663"/>
          <p14:tracePt t="20073" x="8058150" y="5230813"/>
          <p14:tracePt t="20081" x="8039100" y="5278438"/>
          <p14:tracePt t="20089" x="8020050" y="5335588"/>
          <p14:tracePt t="20096" x="8012113" y="5354638"/>
          <p14:tracePt t="20105" x="8002588" y="5391150"/>
          <p14:tracePt t="20113" x="7983538" y="5419725"/>
          <p14:tracePt t="20121" x="7974013" y="5448300"/>
          <p14:tracePt t="20130" x="7964488" y="5486400"/>
          <p14:tracePt t="20137" x="7964488" y="5505450"/>
          <p14:tracePt t="20145" x="7954963" y="5524500"/>
          <p14:tracePt t="20153" x="7954963" y="5534025"/>
          <p14:tracePt t="20160" x="7945438" y="5543550"/>
          <p14:tracePt t="20184" x="7945438" y="5553075"/>
          <p14:tracePt t="20209" x="7945438" y="5562600"/>
          <p14:tracePt t="20217" x="7935913" y="5572125"/>
          <p14:tracePt t="20225" x="7935913" y="5581650"/>
          <p14:tracePt t="20232" x="7926388" y="5591175"/>
          <p14:tracePt t="20240" x="7916863" y="5591175"/>
          <p14:tracePt t="20249" x="7916863" y="5600700"/>
          <p14:tracePt t="20253" x="7916863" y="5608638"/>
          <p14:tracePt t="20265" x="7897813" y="5637213"/>
          <p14:tracePt t="20272" x="7888288" y="5665788"/>
          <p14:tracePt t="20281" x="7888288" y="5675313"/>
          <p14:tracePt t="20289" x="7888288" y="5684838"/>
          <p14:tracePt t="20297" x="7878763" y="5703888"/>
          <p14:tracePt t="20329" x="7869238" y="5713413"/>
          <p14:tracePt t="20724" x="7869238" y="5722938"/>
          <p14:tracePt t="20732" x="7878763" y="5732463"/>
          <p14:tracePt t="20768" x="7888288" y="5732463"/>
          <p14:tracePt t="20777" x="7897813" y="5732463"/>
          <p14:tracePt t="20788" x="7907338" y="5732463"/>
          <p14:tracePt t="20797" x="7916863" y="5732463"/>
          <p14:tracePt t="20808" x="7926388" y="5732463"/>
          <p14:tracePt t="20816" x="7935913" y="5732463"/>
          <p14:tracePt t="20820" x="7945438" y="5732463"/>
          <p14:tracePt t="20845" x="7964488" y="5732463"/>
          <p14:tracePt t="20853" x="7964488" y="5722938"/>
          <p14:tracePt t="20868" x="7974013" y="5722938"/>
          <p14:tracePt t="20873" x="7993063" y="5722938"/>
          <p14:tracePt t="20913" x="8012113" y="5722938"/>
          <p14:tracePt t="20921" x="8020050" y="5722938"/>
          <p14:tracePt t="20931" x="8048625" y="5722938"/>
          <p14:tracePt t="20937" x="8077200" y="5722938"/>
          <p14:tracePt t="20969" x="8086725" y="5722938"/>
          <p14:tracePt t="21041" x="8096250" y="5722938"/>
          <p14:tracePt t="21057" x="8105775" y="5722938"/>
          <p14:tracePt t="21066" x="8143875" y="5722938"/>
          <p14:tracePt t="21073" x="8162925" y="5722938"/>
          <p14:tracePt t="21081" x="8162925" y="5713413"/>
          <p14:tracePt t="21097" x="8172450" y="5713413"/>
          <p14:tracePt t="21426" x="8181975" y="5703888"/>
          <p14:tracePt t="21441" x="8181975" y="5684838"/>
          <p14:tracePt t="21449" x="8181975" y="5627688"/>
          <p14:tracePt t="21457" x="8181975" y="5572125"/>
          <p14:tracePt t="21466" x="8181975" y="5514975"/>
          <p14:tracePt t="21473" x="8181975" y="5457825"/>
          <p14:tracePt t="21481" x="8181975" y="5381625"/>
          <p14:tracePt t="21489" x="8181975" y="5345113"/>
          <p14:tracePt t="21493" x="8181975" y="5287963"/>
          <p14:tracePt t="21500" x="8181975" y="5249863"/>
          <p14:tracePt t="21509" x="8181975" y="5240338"/>
          <p14:tracePt t="21529" x="8181975" y="5221288"/>
          <p14:tracePt t="21533" x="8181975" y="5211763"/>
          <p14:tracePt t="21540" x="8181975" y="5202238"/>
          <p14:tracePt t="21546" x="8191500" y="5173663"/>
          <p14:tracePt t="21549" x="8191500" y="5154613"/>
          <p14:tracePt t="21561" x="8191500" y="5137150"/>
          <p14:tracePt t="21569" x="8191500" y="5108575"/>
          <p14:tracePt t="21577" x="8191500" y="5060950"/>
          <p14:tracePt t="21584" x="8191500" y="5022850"/>
          <p14:tracePt t="21593" x="8191500" y="4965700"/>
          <p14:tracePt t="21601" x="8191500" y="4918075"/>
          <p14:tracePt t="21609" x="8191500" y="4862513"/>
          <p14:tracePt t="21616" x="8191500" y="4824413"/>
          <p14:tracePt t="21625" x="8191500" y="4776788"/>
          <p14:tracePt t="21633" x="8181975" y="4719638"/>
          <p14:tracePt t="21641" x="8162925" y="4673600"/>
          <p14:tracePt t="21649" x="8162925" y="4616450"/>
          <p14:tracePt t="21657" x="8153400" y="4549775"/>
          <p14:tracePt t="21665" x="8143875" y="4521200"/>
          <p14:tracePt t="21673" x="8134350" y="4492625"/>
          <p14:tracePt t="21681" x="8134350" y="4483100"/>
          <p14:tracePt t="21689" x="8134350" y="4473575"/>
          <p14:tracePt t="21696" x="8134350" y="4456113"/>
          <p14:tracePt t="21705" x="8124825" y="4427538"/>
          <p14:tracePt t="21714" x="8124825" y="4408488"/>
          <p14:tracePt t="21721" x="8115300" y="4360863"/>
          <p14:tracePt t="21730" x="8115300" y="4322763"/>
          <p14:tracePt t="21736" x="8115300" y="4275138"/>
          <p14:tracePt t="21741" x="8115300" y="4237038"/>
          <p14:tracePt t="21753" x="8105775" y="4229100"/>
          <p14:tracePt t="21769" x="8105775" y="4219575"/>
          <p14:tracePt t="21957" x="8105775" y="4181475"/>
          <p14:tracePt t="21969" x="8105775" y="4152900"/>
          <p14:tracePt t="21973" x="8105775" y="4143375"/>
          <p14:tracePt t="21977" x="8115300" y="4114800"/>
          <p14:tracePt t="21981" x="8115300" y="4095750"/>
          <p14:tracePt t="21989" x="8124825" y="4086225"/>
          <p14:tracePt t="22211" x="8124825" y="4114800"/>
          <p14:tracePt t="22216" x="8124825" y="4171950"/>
          <p14:tracePt t="22225" x="8124825" y="4200525"/>
          <p14:tracePt t="22232" x="8134350" y="4256088"/>
          <p14:tracePt t="22241" x="8143875" y="4313238"/>
          <p14:tracePt t="22249" x="8162925" y="4379913"/>
          <p14:tracePt t="22257" x="8172450" y="4456113"/>
          <p14:tracePt t="22266" x="8172450" y="4530725"/>
          <p14:tracePt t="22272" x="8181975" y="4616450"/>
          <p14:tracePt t="22281" x="8181975" y="4691063"/>
          <p14:tracePt t="22289" x="8181975" y="4748213"/>
          <p14:tracePt t="22297" x="8181975" y="4805363"/>
          <p14:tracePt t="22305" x="8181975" y="4872038"/>
          <p14:tracePt t="22314" x="8181975" y="4927600"/>
          <p14:tracePt t="22321" x="8181975" y="4956175"/>
          <p14:tracePt t="22330" x="8181975" y="4984750"/>
          <p14:tracePt t="22336" x="8181975" y="5003800"/>
          <p14:tracePt t="22345" x="8191500" y="5022850"/>
          <p14:tracePt t="22353" x="8191500" y="5032375"/>
          <p14:tracePt t="22361" x="8191500" y="5060950"/>
          <p14:tracePt t="22369" x="8201025" y="5070475"/>
          <p14:tracePt t="22377" x="8201025" y="5080000"/>
          <p14:tracePt t="22389" x="8201025" y="5108575"/>
          <p14:tracePt t="22401" x="8201025" y="5145088"/>
          <p14:tracePt t="22409" x="8201025" y="5202238"/>
          <p14:tracePt t="22416" x="8201025" y="5259388"/>
          <p14:tracePt t="22425" x="8201025" y="5297488"/>
          <p14:tracePt t="22433" x="8201025" y="5326063"/>
          <p14:tracePt t="22441" x="8201025" y="5364163"/>
          <p14:tracePt t="22449" x="8201025" y="5381625"/>
          <p14:tracePt t="22457" x="8201025" y="5410200"/>
          <p14:tracePt t="22505" x="8191500" y="5419725"/>
          <p14:tracePt t="22521" x="8191500" y="5429250"/>
          <p14:tracePt t="22530" x="8181975" y="5457825"/>
          <p14:tracePt t="22546" x="8172450" y="5486400"/>
          <p14:tracePt t="22553" x="8172450" y="5505450"/>
          <p14:tracePt t="22561" x="8172450" y="5524500"/>
          <p14:tracePt t="22569" x="8172450" y="5534025"/>
          <p14:tracePt t="22577" x="8172450" y="5543550"/>
          <p14:tracePt t="22585" x="8172450" y="5553075"/>
          <p14:tracePt t="22918" x="8153400" y="5572125"/>
          <p14:tracePt t="22932" x="8143875" y="5572125"/>
          <p14:tracePt t="22936" x="8124825" y="5581650"/>
          <p14:tracePt t="22945" x="8096250" y="5608638"/>
          <p14:tracePt t="22953" x="8058150" y="5627688"/>
          <p14:tracePt t="22961" x="8012113" y="5646738"/>
          <p14:tracePt t="22969" x="7993063" y="5656263"/>
          <p14:tracePt t="22977" x="7945438" y="5694363"/>
          <p14:tracePt t="23001" x="7916863" y="5703888"/>
          <p14:tracePt t="23009" x="7888288" y="5722938"/>
          <p14:tracePt t="23013" x="7850188" y="5751513"/>
          <p14:tracePt t="23021" x="7793038" y="5770563"/>
          <p14:tracePt t="23031" x="7766050" y="5789613"/>
          <p14:tracePt t="23033" x="7718425" y="5808663"/>
          <p14:tracePt t="23037" x="7699375" y="5827713"/>
          <p14:tracePt t="23041" x="7642225" y="5835650"/>
          <p14:tracePt t="23049" x="7575550" y="5864225"/>
          <p14:tracePt t="23057" x="7519988" y="5864225"/>
          <p14:tracePt t="23066" x="7434263" y="5873750"/>
          <p14:tracePt t="23073" x="7358063" y="5873750"/>
          <p14:tracePt t="23085" x="7331075" y="5873750"/>
          <p14:tracePt t="23093" x="7254875" y="5873750"/>
          <p14:tracePt t="23100" x="7159625" y="5873750"/>
          <p14:tracePt t="23104" x="7046913" y="5873750"/>
          <p14:tracePt t="23113" x="6932613" y="5873750"/>
          <p14:tracePt t="23121" x="6800850" y="5873750"/>
          <p14:tracePt t="23133" x="6667500" y="5873750"/>
          <p14:tracePt t="23140" x="6516688" y="5873750"/>
          <p14:tracePt t="23149" x="6365875" y="5873750"/>
          <p14:tracePt t="23157" x="6232525" y="5873750"/>
          <p14:tracePt t="23165" x="6100763" y="5873750"/>
          <p14:tracePt t="23169" x="5959475" y="5873750"/>
          <p14:tracePt t="23177" x="5826125" y="5873750"/>
          <p14:tracePt t="23185" x="5703888" y="5873750"/>
          <p14:tracePt t="23193" x="5589588" y="5873750"/>
          <p14:tracePt t="23200" x="5476875" y="5873750"/>
          <p14:tracePt t="23209" x="5362575" y="5873750"/>
          <p14:tracePt t="23216" x="5268913" y="5873750"/>
          <p14:tracePt t="23225" x="5192713" y="5873750"/>
          <p14:tracePt t="23230" x="5116513" y="5873750"/>
          <p14:tracePt t="23241" x="5087938" y="5873750"/>
          <p14:tracePt t="23249" x="5041900" y="5873750"/>
          <p14:tracePt t="23257" x="5013325" y="5873750"/>
          <p14:tracePt t="23266" x="4975225" y="5873750"/>
          <p14:tracePt t="23289" x="4956175" y="5873750"/>
          <p14:tracePt t="23298" x="4908550" y="5883275"/>
          <p14:tracePt t="23301" x="4889500" y="5883275"/>
          <p14:tracePt t="23305" x="4860925" y="5883275"/>
          <p14:tracePt t="23313" x="4833938" y="5892800"/>
          <p14:tracePt t="23321" x="4786313" y="5902325"/>
          <p14:tracePt t="23330" x="4738688" y="5921375"/>
          <p14:tracePt t="23337" x="4700588" y="5921375"/>
          <p14:tracePt t="23345" x="4672013" y="5921375"/>
          <p14:tracePt t="23353" x="4643438" y="5921375"/>
          <p14:tracePt t="23361" x="4606925" y="5921375"/>
          <p14:tracePt t="23365" x="4540250" y="5921375"/>
          <p14:tracePt t="23373" x="4483100" y="5921375"/>
          <p14:tracePt t="23381" x="4416425" y="5921375"/>
          <p14:tracePt t="23389" x="4389438" y="5921375"/>
          <p14:tracePt t="23397" x="4332288" y="5911850"/>
          <p14:tracePt t="23405" x="4237038" y="5902325"/>
          <p14:tracePt t="23413" x="4133850" y="5883275"/>
          <p14:tracePt t="23417" x="4057650" y="5873750"/>
          <p14:tracePt t="23421" x="3981450" y="5873750"/>
          <p14:tracePt t="23434" x="3952875" y="5864225"/>
        </p14:tracePtLst>
      </p14:laserTraceLst>
    </p:ext>
  </p:extLs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Regler og beskyttelsesprincipper for udstyr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657350"/>
            <a:ext cx="8482011" cy="5086350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Eksempler på mærkning:</a:t>
            </a:r>
          </a:p>
          <a:p>
            <a:pPr marL="0" indent="0" algn="l">
              <a:buNone/>
            </a:pPr>
            <a:endParaRPr lang="da-DK" sz="24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E94A81F-47A3-7C92-85CE-38B21445BD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1010" y="2124075"/>
            <a:ext cx="4512992" cy="3204303"/>
          </a:xfrm>
          <a:prstGeom prst="rect">
            <a:avLst/>
          </a:prstGeom>
        </p:spPr>
      </p:pic>
      <p:pic>
        <p:nvPicPr>
          <p:cNvPr id="6" name="Billede 5">
            <a:extLst>
              <a:ext uri="{FF2B5EF4-FFF2-40B4-BE49-F238E27FC236}">
                <a16:creationId xmlns:a16="http://schemas.microsoft.com/office/drawing/2014/main" id="{3638308C-8592-CCA7-41AF-4B160F4150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2676" y="2283057"/>
            <a:ext cx="3971223" cy="4393967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E7100810-669B-1A86-190A-4BE0B224D1B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59513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6730"/>
    </mc:Choice>
    <mc:Fallback>
      <p:transition spd="slow" advTm="767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519" x="4824413" y="5940425"/>
          <p14:tracePt t="2955" x="2865438" y="6716713"/>
          <p14:tracePt t="2963" x="2884488" y="6697663"/>
          <p14:tracePt t="2971" x="2894013" y="6697663"/>
          <p14:tracePt t="2987" x="2894013" y="6688138"/>
          <p14:tracePt t="3027" x="2922588" y="6669088"/>
          <p14:tracePt t="3035" x="2951163" y="6650038"/>
          <p14:tracePt t="3044" x="2979738" y="6630988"/>
          <p14:tracePt t="3051" x="3017838" y="6592888"/>
          <p14:tracePt t="3059" x="3036888" y="6573838"/>
          <p14:tracePt t="3067" x="3063875" y="6545263"/>
          <p14:tracePt t="3078" x="3082925" y="6526213"/>
          <p14:tracePt t="3083" x="3121025" y="6508750"/>
          <p14:tracePt t="3092" x="3149600" y="6470650"/>
          <p14:tracePt t="3099" x="3197225" y="6451600"/>
          <p14:tracePt t="3108" x="3216275" y="6451600"/>
          <p14:tracePt t="3112" x="3235325" y="6432550"/>
          <p14:tracePt t="3124" x="3263900" y="6413500"/>
          <p14:tracePt t="3131" x="3281363" y="6413500"/>
          <p14:tracePt t="3140" x="3300413" y="6403975"/>
          <p14:tracePt t="3147" x="3338513" y="6394450"/>
          <p14:tracePt t="3180" x="3348038" y="6394450"/>
          <p14:tracePt t="3219" x="3367088" y="6394450"/>
          <p14:tracePt t="3228" x="3443288" y="6394450"/>
          <p14:tracePt t="3236" x="3481388" y="6394450"/>
          <p14:tracePt t="3245" x="3575050" y="6394450"/>
          <p14:tracePt t="3251" x="3708400" y="6423025"/>
          <p14:tracePt t="3261" x="3840163" y="6442075"/>
          <p14:tracePt t="3268" x="3971925" y="6451600"/>
          <p14:tracePt t="3277" x="4086225" y="6451600"/>
          <p14:tracePt t="3283" x="4114800" y="6451600"/>
          <p14:tracePt t="3291" x="4152900" y="6432550"/>
          <p14:tracePt t="3299" x="4171950" y="6413500"/>
          <p14:tracePt t="3307" x="4179888" y="6375400"/>
          <p14:tracePt t="3315" x="4179888" y="6346825"/>
          <p14:tracePt t="3323" x="4179888" y="6318250"/>
          <p14:tracePt t="3331" x="4179888" y="6289675"/>
          <p14:tracePt t="3339" x="4179888" y="6262688"/>
          <p14:tracePt t="3347" x="4189413" y="6224588"/>
          <p14:tracePt t="3355" x="4189413" y="6215063"/>
          <p14:tracePt t="3412" x="4208463" y="6186488"/>
          <p14:tracePt t="3419" x="4237038" y="6186488"/>
          <p14:tracePt t="3435" x="4284663" y="6176963"/>
          <p14:tracePt t="3444" x="4313238" y="6167438"/>
          <p14:tracePt t="3451" x="4332288" y="6167438"/>
          <p14:tracePt t="3832" x="4370388" y="6157913"/>
          <p14:tracePt t="3852" x="4398963" y="6148388"/>
          <p14:tracePt t="3860" x="4416425" y="6138863"/>
          <p14:tracePt t="3868" x="4445000" y="6138863"/>
          <p14:tracePt t="3876" x="4464050" y="6138863"/>
          <p14:tracePt t="3880" x="4483100" y="6138863"/>
          <p14:tracePt t="3883" x="4511675" y="6138863"/>
          <p14:tracePt t="3892" x="4530725" y="6129338"/>
          <p14:tracePt t="3899" x="4549775" y="6129338"/>
          <p14:tracePt t="3908" x="4578350" y="6129338"/>
          <p14:tracePt t="3916" x="4633913" y="6119813"/>
          <p14:tracePt t="3923" x="4672013" y="6110288"/>
          <p14:tracePt t="3931" x="4691063" y="6110288"/>
          <p14:tracePt t="3940" x="4710113" y="6100763"/>
          <p14:tracePt t="3947" x="4748213" y="6100763"/>
          <p14:tracePt t="3955" x="4776788" y="6100763"/>
          <p14:tracePt t="3963" x="4833938" y="6100763"/>
          <p14:tracePt t="3972" x="4899025" y="6100763"/>
          <p14:tracePt t="3980" x="4956175" y="6100763"/>
          <p14:tracePt t="3988" x="5013325" y="6100763"/>
          <p14:tracePt t="3996" x="5041900" y="6100763"/>
          <p14:tracePt t="4004" x="5087938" y="6100763"/>
          <p14:tracePt t="4012" x="5126038" y="6100763"/>
          <p14:tracePt t="4019" x="5135563" y="6100763"/>
          <p14:tracePt t="4028" x="5145088" y="6100763"/>
          <p14:tracePt t="4061" x="5154613" y="6091238"/>
          <p14:tracePt t="4083" x="5154613" y="6081713"/>
          <p14:tracePt t="4863" x="5154613" y="6072188"/>
          <p14:tracePt t="4887" x="5116513" y="6072188"/>
          <p14:tracePt t="4891" x="5087938" y="6081713"/>
          <p14:tracePt t="5123" x="5080000" y="6091238"/>
          <p14:tracePt t="5161" x="5097463" y="6100763"/>
          <p14:tracePt t="5171" x="5154613" y="6100763"/>
          <p14:tracePt t="5173" x="5192713" y="6100763"/>
          <p14:tracePt t="5177" x="5259388" y="6100763"/>
          <p14:tracePt t="5181" x="5362575" y="6072188"/>
          <p14:tracePt t="5184" x="5476875" y="6045200"/>
          <p14:tracePt t="5187" x="5599113" y="5997575"/>
          <p14:tracePt t="5195" x="5703888" y="5949950"/>
          <p14:tracePt t="5203" x="5788025" y="5911850"/>
          <p14:tracePt t="5207" x="5816600" y="5873750"/>
          <p14:tracePt t="5215" x="5826125" y="5864225"/>
          <p14:tracePt t="5379" x="5835650" y="5864225"/>
          <p14:tracePt t="5396" x="5845175" y="5864225"/>
          <p14:tracePt t="5403" x="5864225" y="5854700"/>
          <p14:tracePt t="5412" x="5873750" y="5808663"/>
          <p14:tracePt t="5419" x="5873750" y="5761038"/>
          <p14:tracePt t="5427" x="5873750" y="5703888"/>
          <p14:tracePt t="5431" x="5873750" y="5627688"/>
          <p14:tracePt t="5439" x="5873750" y="5600700"/>
          <p14:tracePt t="5447" x="5864225" y="5524500"/>
          <p14:tracePt t="5455" x="5835650" y="5429250"/>
          <p14:tracePt t="5463" x="5778500" y="5287963"/>
          <p14:tracePt t="5471" x="5713413" y="5164138"/>
          <p14:tracePt t="5480" x="5656263" y="5013325"/>
          <p14:tracePt t="5487" x="5608638" y="4872038"/>
          <p14:tracePt t="5491" x="5561013" y="4738688"/>
          <p14:tracePt t="5499" x="5514975" y="4597400"/>
          <p14:tracePt t="5507" x="5486400" y="4464050"/>
          <p14:tracePt t="5515" x="5457825" y="4370388"/>
          <p14:tracePt t="5523" x="5448300" y="4246563"/>
          <p14:tracePt t="5531" x="5448300" y="4171950"/>
          <p14:tracePt t="5539" x="5448300" y="4114800"/>
          <p14:tracePt t="5547" x="5448300" y="4086225"/>
          <p14:tracePt t="5551" x="5448300" y="4057650"/>
          <p14:tracePt t="5563" x="5448300" y="4038600"/>
          <p14:tracePt t="5571" x="5448300" y="4019550"/>
          <p14:tracePt t="5579" x="5448300" y="4000500"/>
          <p14:tracePt t="5587" x="5448300" y="3973513"/>
          <p14:tracePt t="5595" x="5448300" y="3935413"/>
          <p14:tracePt t="5603" x="5448300" y="3897313"/>
          <p14:tracePt t="5612" x="5448300" y="3868738"/>
          <p14:tracePt t="5619" x="5448300" y="3811588"/>
          <p14:tracePt t="5627" x="5448300" y="3765550"/>
          <p14:tracePt t="5635" x="5448300" y="3727450"/>
          <p14:tracePt t="5644" x="5429250" y="3670300"/>
          <p14:tracePt t="5661" x="5410200" y="3603625"/>
          <p14:tracePt t="5667" x="5410200" y="3594100"/>
          <p14:tracePt t="5676" x="5410200" y="3584575"/>
          <p14:tracePt t="5683" x="5400675" y="3575050"/>
          <p14:tracePt t="5691" x="5400675" y="3565525"/>
          <p14:tracePt t="5699" x="5400675" y="3519488"/>
          <p14:tracePt t="5707" x="5381625" y="3462338"/>
          <p14:tracePt t="5715" x="5381625" y="3414713"/>
          <p14:tracePt t="5723" x="5381625" y="3348038"/>
          <p14:tracePt t="5731" x="5381625" y="3302000"/>
          <p14:tracePt t="5739" x="5381625" y="3282950"/>
          <p14:tracePt t="5859" x="5372100" y="3273425"/>
          <p14:tracePt t="5883" x="5362575" y="3273425"/>
          <p14:tracePt t="5891" x="5362575" y="3292475"/>
          <p14:tracePt t="5899" x="5362575" y="3319463"/>
          <p14:tracePt t="5907" x="5362575" y="3376613"/>
          <p14:tracePt t="5915" x="5362575" y="3414713"/>
          <p14:tracePt t="5923" x="5362575" y="3452813"/>
          <p14:tracePt t="5931" x="5362575" y="3471863"/>
          <p14:tracePt t="5939" x="5362575" y="3481388"/>
          <p14:tracePt t="5947" x="5362575" y="3490913"/>
          <p14:tracePt t="6021" x="5353050" y="3490913"/>
          <p14:tracePt t="6037" x="5343525" y="3500438"/>
          <p14:tracePt t="6051" x="5324475" y="3509963"/>
          <p14:tracePt t="6061" x="5324475" y="3519488"/>
          <p14:tracePt t="6067" x="5297488" y="3529013"/>
          <p14:tracePt t="6077" x="5278438" y="3546475"/>
          <p14:tracePt t="6091" x="5268913" y="3556000"/>
          <p14:tracePt t="6243" x="5278438" y="3556000"/>
          <p14:tracePt t="6247" x="5297488" y="3556000"/>
          <p14:tracePt t="6259" x="5314950" y="3556000"/>
          <p14:tracePt t="6267" x="5343525" y="3556000"/>
          <p14:tracePt t="6275" x="5391150" y="3546475"/>
          <p14:tracePt t="6283" x="5400675" y="3546475"/>
          <p14:tracePt t="6291" x="5429250" y="3538538"/>
          <p14:tracePt t="6299" x="5457825" y="3529013"/>
          <p14:tracePt t="6307" x="5486400" y="3519488"/>
          <p14:tracePt t="6315" x="5495925" y="3509963"/>
          <p14:tracePt t="6331" x="5505450" y="3490913"/>
          <p14:tracePt t="6339" x="5514975" y="3481388"/>
          <p14:tracePt t="6347" x="5524500" y="3462338"/>
          <p14:tracePt t="6355" x="5532438" y="3443288"/>
          <p14:tracePt t="6363" x="5541963" y="3424238"/>
          <p14:tracePt t="6371" x="5551488" y="3405188"/>
          <p14:tracePt t="6380" x="5561013" y="3367088"/>
          <p14:tracePt t="6387" x="5570538" y="3357563"/>
          <p14:tracePt t="6396" x="5580063" y="3348038"/>
          <p14:tracePt t="6403" x="5589588" y="3328988"/>
          <p14:tracePt t="6412" x="5599113" y="3311525"/>
          <p14:tracePt t="6419" x="5608638" y="3302000"/>
          <p14:tracePt t="6427" x="5618163" y="3282950"/>
          <p14:tracePt t="6439" x="5627688" y="3273425"/>
          <p14:tracePt t="6459" x="5627688" y="3254375"/>
          <p14:tracePt t="6467" x="5627688" y="3244850"/>
          <p14:tracePt t="6483" x="5637213" y="3225800"/>
          <p14:tracePt t="6491" x="5637213" y="3216275"/>
          <p14:tracePt t="6499" x="5646738" y="3197225"/>
          <p14:tracePt t="6509" x="5646738" y="3187700"/>
          <p14:tracePt t="6525" x="5646738" y="3168650"/>
          <p14:tracePt t="6534" x="5646738" y="3159125"/>
          <p14:tracePt t="6541" x="5646738" y="3140075"/>
          <p14:tracePt t="6556" x="5646738" y="3121025"/>
          <p14:tracePt t="6564" x="5646738" y="3111500"/>
          <p14:tracePt t="6587" x="5646738" y="3101975"/>
          <p14:tracePt t="6595" x="5646738" y="3092450"/>
          <p14:tracePt t="6676" x="5646738" y="3084513"/>
          <p14:tracePt t="6691" x="5646738" y="3065463"/>
          <p14:tracePt t="6699" x="5627688" y="3046413"/>
          <p14:tracePt t="6707" x="5599113" y="3008313"/>
          <p14:tracePt t="6715" x="5551488" y="2970213"/>
          <p14:tracePt t="6723" x="5524500" y="2951163"/>
          <p14:tracePt t="6731" x="5495925" y="2922588"/>
          <p14:tracePt t="6739" x="5476875" y="2913063"/>
          <p14:tracePt t="6747" x="5457825" y="2894013"/>
          <p14:tracePt t="6751" x="5448300" y="2884488"/>
          <p14:tracePt t="6820" x="5429250" y="2874963"/>
          <p14:tracePt t="6846" x="5410200" y="2865438"/>
          <p14:tracePt t="6854" x="5400675" y="2865438"/>
          <p14:tracePt t="6864" x="5381625" y="2865438"/>
          <p14:tracePt t="6868" x="5362575" y="2865438"/>
          <p14:tracePt t="6884" x="5343525" y="2865438"/>
          <p14:tracePt t="6892" x="5324475" y="2857500"/>
          <p14:tracePt t="6955" x="5314950" y="2857500"/>
          <p14:tracePt t="6963" x="5287963" y="2857500"/>
          <p14:tracePt t="6979" x="5287963" y="2865438"/>
          <p14:tracePt t="6988" x="5259388" y="2894013"/>
          <p14:tracePt t="6995" x="5259388" y="2913063"/>
          <p14:tracePt t="7003" x="5221288" y="2941638"/>
          <p14:tracePt t="7012" x="5192713" y="2979738"/>
          <p14:tracePt t="7019" x="5183188" y="2979738"/>
          <p14:tracePt t="7027" x="5173663" y="2989263"/>
          <p14:tracePt t="7035" x="5154613" y="3008313"/>
          <p14:tracePt t="7044" x="5154613" y="3017838"/>
          <p14:tracePt t="7051" x="5145088" y="3027363"/>
          <p14:tracePt t="7083" x="5145088" y="3046413"/>
          <p14:tracePt t="7099" x="5145088" y="3055938"/>
          <p14:tracePt t="7107" x="5135563" y="3074988"/>
          <p14:tracePt t="7123" x="5135563" y="3084513"/>
          <p14:tracePt t="7131" x="5126038" y="3101975"/>
          <p14:tracePt t="7140" x="5116513" y="3121025"/>
          <p14:tracePt t="7160" x="5116513" y="3130550"/>
          <p14:tracePt t="7172" x="5106988" y="3149600"/>
          <p14:tracePt t="7180" x="5097463" y="3159125"/>
          <p14:tracePt t="7268" x="5097463" y="3168650"/>
          <p14:tracePt t="7277" x="5097463" y="3178175"/>
          <p14:tracePt t="7308" x="5097463" y="3197225"/>
          <p14:tracePt t="7315" x="5097463" y="3206750"/>
          <p14:tracePt t="7324" x="5097463" y="3225800"/>
          <p14:tracePt t="7331" x="5097463" y="3244850"/>
          <p14:tracePt t="7339" x="5097463" y="3254375"/>
          <p14:tracePt t="7347" x="5097463" y="3282950"/>
          <p14:tracePt t="7351" x="5097463" y="3302000"/>
          <p14:tracePt t="7363" x="5106988" y="3319463"/>
          <p14:tracePt t="7371" x="5106988" y="3338513"/>
          <p14:tracePt t="7379" x="5116513" y="3357563"/>
          <p14:tracePt t="7395" x="5116513" y="3376613"/>
          <p14:tracePt t="7403" x="5135563" y="3395663"/>
          <p14:tracePt t="7437" x="5145088" y="3405188"/>
          <p14:tracePt t="7463" x="5154613" y="3414713"/>
          <p14:tracePt t="7469" x="5154613" y="3424238"/>
          <p14:tracePt t="7478" x="5164138" y="3433763"/>
          <p14:tracePt t="7485" x="5164138" y="3443288"/>
          <p14:tracePt t="7492" x="5173663" y="3452813"/>
          <p14:tracePt t="7499" x="5183188" y="3462338"/>
          <p14:tracePt t="7507" x="5183188" y="3471863"/>
          <p14:tracePt t="7515" x="5192713" y="3490913"/>
          <p14:tracePt t="7531" x="5202238" y="3500438"/>
          <p14:tracePt t="7579" x="5211763" y="3500438"/>
          <p14:tracePt t="7587" x="5230813" y="3500438"/>
          <p14:tracePt t="7603" x="5259388" y="3500438"/>
          <p14:tracePt t="7611" x="5268913" y="3500438"/>
          <p14:tracePt t="7619" x="5297488" y="3500438"/>
          <p14:tracePt t="7627" x="5314950" y="3500438"/>
          <p14:tracePt t="7635" x="5353050" y="3500438"/>
          <p14:tracePt t="7639" x="5391150" y="3490913"/>
          <p14:tracePt t="7651" x="5391150" y="3481388"/>
          <p14:tracePt t="7660" x="5400675" y="3481388"/>
          <p14:tracePt t="7691" x="5410200" y="3471863"/>
          <p14:tracePt t="7724" x="5429250" y="3452813"/>
          <p14:tracePt t="7731" x="5448300" y="3433763"/>
          <p14:tracePt t="7740" x="5467350" y="3424238"/>
          <p14:tracePt t="7748" x="5486400" y="3414713"/>
          <p14:tracePt t="7755" x="5505450" y="3395663"/>
          <p14:tracePt t="7763" x="5541963" y="3357563"/>
          <p14:tracePt t="7771" x="5551488" y="3348038"/>
          <p14:tracePt t="7779" x="5570538" y="3338513"/>
          <p14:tracePt t="7787" x="5589588" y="3311525"/>
          <p14:tracePt t="7795" x="5599113" y="3282950"/>
          <p14:tracePt t="7803" x="5608638" y="3273425"/>
          <p14:tracePt t="7812" x="5618163" y="3254375"/>
          <p14:tracePt t="7819" x="5618163" y="3225800"/>
          <p14:tracePt t="7827" x="5618163" y="3197225"/>
          <p14:tracePt t="7831" x="5618163" y="3168650"/>
          <p14:tracePt t="7843" x="5627688" y="3130550"/>
          <p14:tracePt t="7851" x="5627688" y="3101975"/>
          <p14:tracePt t="7860" x="5627688" y="3065463"/>
          <p14:tracePt t="7867" x="5627688" y="3036888"/>
          <p14:tracePt t="7876" x="5627688" y="2998788"/>
          <p14:tracePt t="7883" x="5627688" y="2979738"/>
          <p14:tracePt t="7891" x="5618163" y="2979738"/>
          <p14:tracePt t="7923" x="5608638" y="2970213"/>
          <p14:tracePt t="7964" x="5599113" y="2970213"/>
          <p14:tracePt t="7972" x="5580063" y="2970213"/>
          <p14:tracePt t="7988" x="5561013" y="2970213"/>
          <p14:tracePt t="7996" x="5541963" y="2970213"/>
          <p14:tracePt t="8004" x="5505450" y="2970213"/>
          <p14:tracePt t="8012" x="5457825" y="2970213"/>
          <p14:tracePt t="8019" x="5419725" y="2970213"/>
          <p14:tracePt t="8027" x="5400675" y="2979738"/>
          <p14:tracePt t="8036" x="5343525" y="2979738"/>
          <p14:tracePt t="8045" x="5314950" y="2989263"/>
          <p14:tracePt t="8051" x="5297488" y="2998788"/>
          <p14:tracePt t="8061" x="5287963" y="2998788"/>
          <p14:tracePt t="8107" x="5278438" y="2998788"/>
          <p14:tracePt t="8115" x="5259388" y="3017838"/>
          <p14:tracePt t="8131" x="5249863" y="3027363"/>
          <p14:tracePt t="8139" x="5230813" y="3055938"/>
          <p14:tracePt t="8147" x="5211763" y="3074988"/>
          <p14:tracePt t="8155" x="5192713" y="3084513"/>
          <p14:tracePt t="8163" x="5173663" y="3101975"/>
          <p14:tracePt t="8171" x="5154613" y="3121025"/>
          <p14:tracePt t="8180" x="5145088" y="3140075"/>
          <p14:tracePt t="8188" x="5116513" y="3168650"/>
          <p14:tracePt t="8191" x="5106988" y="3178175"/>
          <p14:tracePt t="8203" x="5106988" y="3197225"/>
          <p14:tracePt t="8212" x="5097463" y="3206750"/>
          <p14:tracePt t="8227" x="5087938" y="3225800"/>
          <p14:tracePt t="8235" x="5087938" y="3244850"/>
          <p14:tracePt t="8244" x="5087938" y="3273425"/>
          <p14:tracePt t="8261" x="5087938" y="3302000"/>
          <p14:tracePt t="8276" x="5080000" y="3311525"/>
          <p14:tracePt t="8283" x="5080000" y="3328988"/>
          <p14:tracePt t="8299" x="5080000" y="3348038"/>
          <p14:tracePt t="8307" x="5080000" y="3367088"/>
          <p14:tracePt t="8316" x="5080000" y="3386138"/>
          <p14:tracePt t="8324" x="5080000" y="3405188"/>
          <p14:tracePt t="8331" x="5080000" y="3414713"/>
          <p14:tracePt t="8340" x="5080000" y="3433763"/>
          <p14:tracePt t="8347" x="5080000" y="3471863"/>
          <p14:tracePt t="8355" x="5080000" y="3500438"/>
          <p14:tracePt t="8364" x="5116513" y="3546475"/>
          <p14:tracePt t="8371" x="5126038" y="3565525"/>
          <p14:tracePt t="8380" x="5126038" y="3584575"/>
          <p14:tracePt t="8383" x="5145088" y="3613150"/>
          <p14:tracePt t="8396" x="5154613" y="3622675"/>
          <p14:tracePt t="8403" x="5173663" y="3651250"/>
          <p14:tracePt t="8411" x="5183188" y="3660775"/>
          <p14:tracePt t="8427" x="5192713" y="3679825"/>
          <p14:tracePt t="8435" x="5192713" y="3689350"/>
          <p14:tracePt t="8444" x="5211763" y="3698875"/>
          <p14:tracePt t="8451" x="5249863" y="3698875"/>
          <p14:tracePt t="8461" x="5278438" y="3708400"/>
          <p14:tracePt t="8467" x="5305425" y="3708400"/>
          <p14:tracePt t="8476" x="5314950" y="3708400"/>
          <p14:tracePt t="8483" x="5343525" y="3708400"/>
          <p14:tracePt t="8491" x="5362575" y="3708400"/>
          <p14:tracePt t="8499" x="5372100" y="3708400"/>
          <p14:tracePt t="8540" x="5381625" y="3708400"/>
          <p14:tracePt t="8547" x="5391150" y="3698875"/>
          <p14:tracePt t="8555" x="5400675" y="3689350"/>
          <p14:tracePt t="8563" x="5429250" y="3660775"/>
          <p14:tracePt t="8571" x="5438775" y="3632200"/>
          <p14:tracePt t="8579" x="5457825" y="3594100"/>
          <p14:tracePt t="8587" x="5486400" y="3565525"/>
          <p14:tracePt t="8595" x="5495925" y="3538538"/>
          <p14:tracePt t="8603" x="5505450" y="3500438"/>
          <p14:tracePt t="8612" x="5514975" y="3490913"/>
          <p14:tracePt t="8644" x="5524500" y="3481388"/>
          <p14:tracePt t="8691" x="5524500" y="3452813"/>
          <p14:tracePt t="8707" x="5524500" y="3443288"/>
          <p14:tracePt t="8715" x="5524500" y="3433763"/>
          <p14:tracePt t="8723" x="5524500" y="3414713"/>
          <p14:tracePt t="8731" x="5524500" y="3386138"/>
          <p14:tracePt t="8739" x="5524500" y="3376613"/>
          <p14:tracePt t="8747" x="5524500" y="3338513"/>
          <p14:tracePt t="8763" x="5524500" y="3328988"/>
          <p14:tracePt t="8771" x="5524500" y="3319463"/>
          <p14:tracePt t="8827" x="5524500" y="3311525"/>
          <p14:tracePt t="8835" x="5505450" y="3282950"/>
          <p14:tracePt t="8844" x="5495925" y="3263900"/>
          <p14:tracePt t="8851" x="5486400" y="3244850"/>
          <p14:tracePt t="8861" x="5457825" y="3206750"/>
          <p14:tracePt t="8867" x="5448300" y="3187700"/>
          <p14:tracePt t="8876" x="5419725" y="3140075"/>
          <p14:tracePt t="8883" x="5381625" y="3121025"/>
          <p14:tracePt t="8887" x="5362575" y="3065463"/>
          <p14:tracePt t="8899" x="5343525" y="3046413"/>
          <p14:tracePt t="9001" x="5334000" y="3046413"/>
          <p14:tracePt t="9013" x="5324475" y="3046413"/>
          <p14:tracePt t="9018" x="5297488" y="3046413"/>
          <p14:tracePt t="9021" x="5268913" y="3046413"/>
          <p14:tracePt t="9025" x="5249863" y="3046413"/>
          <p14:tracePt t="9032" x="5221288" y="3046413"/>
          <p14:tracePt t="9039" x="5183188" y="3065463"/>
          <p14:tracePt t="9044" x="5164138" y="3092450"/>
          <p14:tracePt t="9051" x="5135563" y="3121025"/>
          <p14:tracePt t="9067" x="5126038" y="3130550"/>
          <p14:tracePt t="9071" x="5116513" y="3130550"/>
          <p14:tracePt t="9079" x="5106988" y="3140075"/>
          <p14:tracePt t="9087" x="5087938" y="3159125"/>
          <p14:tracePt t="9096" x="5080000" y="3178175"/>
          <p14:tracePt t="9105" x="5080000" y="3197225"/>
          <p14:tracePt t="9115" x="5070475" y="3244850"/>
          <p14:tracePt t="9120" x="5070475" y="3263900"/>
          <p14:tracePt t="9128" x="5060950" y="3292475"/>
          <p14:tracePt t="9131" x="5051425" y="3319463"/>
          <p14:tracePt t="9139" x="5051425" y="3367088"/>
          <p14:tracePt t="9147" x="5041900" y="3395663"/>
          <p14:tracePt t="9155" x="5032375" y="3424238"/>
          <p14:tracePt t="9163" x="5013325" y="3462338"/>
          <p14:tracePt t="9171" x="5013325" y="3490913"/>
          <p14:tracePt t="9180" x="4994275" y="3509963"/>
          <p14:tracePt t="9187" x="4984750" y="3538538"/>
          <p14:tracePt t="9192" x="4975225" y="3546475"/>
          <p14:tracePt t="9203" x="4975225" y="3556000"/>
          <p14:tracePt t="9211" x="4965700" y="3575050"/>
          <p14:tracePt t="9227" x="4965700" y="3594100"/>
          <p14:tracePt t="9245" x="4965700" y="3613150"/>
          <p14:tracePt t="9251" x="4965700" y="3622675"/>
          <p14:tracePt t="9267" x="4965700" y="3641725"/>
          <p14:tracePt t="9277" x="4965700" y="3651250"/>
          <p14:tracePt t="9283" x="4975225" y="3679825"/>
          <p14:tracePt t="9291" x="4975225" y="3689350"/>
          <p14:tracePt t="9299" x="4994275" y="3708400"/>
          <p14:tracePt t="9308" x="5003800" y="3727450"/>
          <p14:tracePt t="9315" x="5013325" y="3736975"/>
          <p14:tracePt t="9323" x="5032375" y="3756025"/>
          <p14:tracePt t="9339" x="5041900" y="3756025"/>
          <p14:tracePt t="9355" x="5051425" y="3765550"/>
          <p14:tracePt t="9363" x="5051425" y="3773488"/>
          <p14:tracePt t="9371" x="5070475" y="3783013"/>
          <p14:tracePt t="9379" x="5087938" y="3792538"/>
          <p14:tracePt t="9383" x="5135563" y="3802063"/>
          <p14:tracePt t="9395" x="5154613" y="3811588"/>
          <p14:tracePt t="9403" x="5202238" y="3821113"/>
          <p14:tracePt t="9412" x="5230813" y="3840163"/>
          <p14:tracePt t="9419" x="5268913" y="3840163"/>
          <p14:tracePt t="9427" x="5287963" y="3840163"/>
          <p14:tracePt t="9435" x="5324475" y="3840163"/>
          <p14:tracePt t="9451" x="5343525" y="3840163"/>
          <p14:tracePt t="9460" x="5362575" y="3840163"/>
          <p14:tracePt t="9467" x="5372100" y="3830638"/>
          <p14:tracePt t="9475" x="5381625" y="3811588"/>
          <p14:tracePt t="9483" x="5391150" y="3783013"/>
          <p14:tracePt t="9491" x="5400675" y="3736975"/>
          <p14:tracePt t="9499" x="5410200" y="3717925"/>
          <p14:tracePt t="9507" x="5438775" y="3689350"/>
          <p14:tracePt t="9515" x="5438775" y="3679825"/>
          <p14:tracePt t="9531" x="5448300" y="3670300"/>
          <p14:tracePt t="9571" x="5448300" y="3660775"/>
          <p14:tracePt t="9587" x="5467350" y="3641725"/>
          <p14:tracePt t="9596" x="5467350" y="3632200"/>
          <p14:tracePt t="9603" x="5467350" y="3622675"/>
          <p14:tracePt t="9612" x="5486400" y="3594100"/>
          <p14:tracePt t="9619" x="5495925" y="3575050"/>
          <p14:tracePt t="9627" x="5514975" y="3546475"/>
          <p14:tracePt t="9635" x="5524500" y="3538538"/>
          <p14:tracePt t="9645" x="5524500" y="3519488"/>
          <p14:tracePt t="9755" x="5532438" y="3509963"/>
          <p14:tracePt t="9763" x="5551488" y="3490913"/>
          <p14:tracePt t="9787" x="5551488" y="3462338"/>
          <p14:tracePt t="9795" x="5561013" y="3452813"/>
          <p14:tracePt t="9803" x="5580063" y="3443288"/>
          <p14:tracePt t="9812" x="5589588" y="3414713"/>
          <p14:tracePt t="9819" x="5589588" y="3386138"/>
          <p14:tracePt t="9827" x="5599113" y="3367088"/>
          <p14:tracePt t="9835" x="5608638" y="3348038"/>
          <p14:tracePt t="9843" x="5608638" y="3319463"/>
          <p14:tracePt t="9851" x="5627688" y="3302000"/>
          <p14:tracePt t="9860" x="5627688" y="3292475"/>
          <p14:tracePt t="9867" x="5637213" y="3282950"/>
          <p14:tracePt t="9875" x="5637213" y="3273425"/>
          <p14:tracePt t="9883" x="5637213" y="3263900"/>
          <p14:tracePt t="9891" x="5637213" y="3254375"/>
          <p14:tracePt t="9899" x="5637213" y="3244850"/>
          <p14:tracePt t="9907" x="5637213" y="3235325"/>
          <p14:tracePt t="9915" x="5637213" y="3206750"/>
          <p14:tracePt t="9923" x="5637213" y="3168650"/>
          <p14:tracePt t="9931" x="5637213" y="3130550"/>
          <p14:tracePt t="9935" x="5637213" y="3111500"/>
          <p14:tracePt t="9947" x="5637213" y="3074988"/>
          <p14:tracePt t="9955" x="5637213" y="3055938"/>
          <p14:tracePt t="9963" x="5627688" y="3046413"/>
          <p14:tracePt t="10019" x="5627688" y="3036888"/>
          <p14:tracePt t="10027" x="5618163" y="3027363"/>
          <p14:tracePt t="10043" x="5608638" y="3017838"/>
          <p14:tracePt t="10051" x="5589588" y="3008313"/>
          <p14:tracePt t="10060" x="5570538" y="3008313"/>
          <p14:tracePt t="10067" x="5570538" y="2998788"/>
          <p14:tracePt t="10076" x="5561013" y="2989263"/>
          <p14:tracePt t="10083" x="5551488" y="2989263"/>
          <p14:tracePt t="10115" x="5541963" y="2989263"/>
          <p14:tracePt t="10123" x="5524500" y="2989263"/>
          <p14:tracePt t="10131" x="5495925" y="2989263"/>
          <p14:tracePt t="10139" x="5467350" y="2989263"/>
          <p14:tracePt t="10147" x="5419725" y="2998788"/>
          <p14:tracePt t="10155" x="5400675" y="2998788"/>
          <p14:tracePt t="10163" x="5362575" y="3008313"/>
          <p14:tracePt t="10171" x="5324475" y="3017838"/>
          <p14:tracePt t="10179" x="5305425" y="3027363"/>
          <p14:tracePt t="10187" x="5287963" y="3027363"/>
          <p14:tracePt t="10195" x="5268913" y="3046413"/>
          <p14:tracePt t="10211" x="5259388" y="3046413"/>
          <p14:tracePt t="10219" x="5259388" y="3055938"/>
          <p14:tracePt t="10235" x="5240338" y="3074988"/>
          <p14:tracePt t="10244" x="5211763" y="3092450"/>
          <p14:tracePt t="10251" x="5211763" y="3101975"/>
          <p14:tracePt t="10260" x="5202238" y="3111500"/>
          <p14:tracePt t="10267" x="5192713" y="3121025"/>
          <p14:tracePt t="10276" x="5164138" y="3140075"/>
          <p14:tracePt t="10283" x="5154613" y="3140075"/>
          <p14:tracePt t="10292" x="5145088" y="3140075"/>
          <p14:tracePt t="10299" x="5106988" y="3159125"/>
          <p14:tracePt t="10308" x="5097463" y="3159125"/>
          <p14:tracePt t="10316" x="5080000" y="3168650"/>
          <p14:tracePt t="10324" x="5060950" y="3168650"/>
          <p14:tracePt t="10332" x="5032375" y="3178175"/>
          <p14:tracePt t="10339" x="5022850" y="3178175"/>
          <p14:tracePt t="10347" x="5003800" y="3187700"/>
          <p14:tracePt t="10364" x="4994275" y="3197225"/>
          <p14:tracePt t="10372" x="4984750" y="3206750"/>
          <p14:tracePt t="10380" x="4975225" y="3206750"/>
          <p14:tracePt t="10389" x="4956175" y="3216275"/>
          <p14:tracePt t="10398" x="4937125" y="3225800"/>
          <p14:tracePt t="10405" x="4918075" y="3254375"/>
          <p14:tracePt t="10414" x="4908550" y="3254375"/>
          <p14:tracePt t="10416" x="4908550" y="3263900"/>
          <p14:tracePt t="10435" x="4899025" y="3282950"/>
          <p14:tracePt t="10445" x="4889500" y="3302000"/>
          <p14:tracePt t="10451" x="4889500" y="3319463"/>
          <p14:tracePt t="10460" x="4889500" y="3328988"/>
          <p14:tracePt t="10467" x="4889500" y="3338513"/>
          <p14:tracePt t="10477" x="4889500" y="3348038"/>
          <p14:tracePt t="10483" x="4889500" y="3357563"/>
          <p14:tracePt t="10491" x="4889500" y="3367088"/>
          <p14:tracePt t="10499" x="4889500" y="3395663"/>
          <p14:tracePt t="10508" x="4889500" y="3414713"/>
          <p14:tracePt t="10515" x="4889500" y="3424238"/>
          <p14:tracePt t="10523" x="4889500" y="3443288"/>
          <p14:tracePt t="10531" x="4899025" y="3471863"/>
          <p14:tracePt t="10539" x="4899025" y="3481388"/>
          <p14:tracePt t="10547" x="4908550" y="3519488"/>
          <p14:tracePt t="10555" x="4937125" y="3546475"/>
          <p14:tracePt t="10563" x="4956175" y="3575050"/>
          <p14:tracePt t="10571" x="4975225" y="3594100"/>
          <p14:tracePt t="10579" x="4984750" y="3613150"/>
          <p14:tracePt t="10587" x="5003800" y="3632200"/>
          <p14:tracePt t="10652" x="5013325" y="3641725"/>
          <p14:tracePt t="10668" x="5022850" y="3641725"/>
          <p14:tracePt t="10676" x="5051425" y="3641725"/>
          <p14:tracePt t="10691" x="5080000" y="3622675"/>
          <p14:tracePt t="10699" x="5097463" y="3622675"/>
          <p14:tracePt t="10707" x="5116513" y="3613150"/>
          <p14:tracePt t="10715" x="5154613" y="3594100"/>
          <p14:tracePt t="10723" x="5173663" y="3584575"/>
          <p14:tracePt t="10731" x="5192713" y="3556000"/>
          <p14:tracePt t="10739" x="5202238" y="3556000"/>
          <p14:tracePt t="10747" x="5221288" y="3556000"/>
          <p14:tracePt t="10755" x="5230813" y="3546475"/>
          <p14:tracePt t="10763" x="5230813" y="3538538"/>
          <p14:tracePt t="10778" x="5240338" y="3538538"/>
          <p14:tracePt t="10811" x="5249863" y="3538538"/>
          <p14:tracePt t="10819" x="5268913" y="3529013"/>
          <p14:tracePt t="10835" x="5278438" y="3519488"/>
          <p14:tracePt t="10845" x="5297488" y="3519488"/>
          <p14:tracePt t="10847" x="5314950" y="3509963"/>
          <p14:tracePt t="10860" x="5343525" y="3490913"/>
          <p14:tracePt t="10867" x="5362575" y="3481388"/>
          <p14:tracePt t="10876" x="5372100" y="3471863"/>
          <p14:tracePt t="10883" x="5400675" y="3452813"/>
          <p14:tracePt t="10891" x="5419725" y="3443288"/>
          <p14:tracePt t="10899" x="5419725" y="3433763"/>
          <p14:tracePt t="10915" x="5429250" y="3424238"/>
          <p14:tracePt t="11005" x="5438775" y="3405188"/>
          <p14:tracePt t="11014" x="5448300" y="3376613"/>
          <p14:tracePt t="11021" x="5448300" y="3367088"/>
          <p14:tracePt t="11032" x="5457825" y="3348038"/>
          <p14:tracePt t="11036" x="5457825" y="3328988"/>
          <p14:tracePt t="11045" x="5467350" y="3311525"/>
          <p14:tracePt t="11060" x="5476875" y="3302000"/>
          <p14:tracePt t="11123" x="5476875" y="3292475"/>
          <p14:tracePt t="11131" x="5476875" y="3273425"/>
          <p14:tracePt t="11140" x="5476875" y="3254375"/>
          <p14:tracePt t="11147" x="5495925" y="3235325"/>
          <p14:tracePt t="11155" x="5495925" y="3187700"/>
          <p14:tracePt t="11163" x="5495925" y="3149600"/>
          <p14:tracePt t="11171" x="5495925" y="3111500"/>
          <p14:tracePt t="11180" x="5486400" y="3084513"/>
          <p14:tracePt t="11187" x="5486400" y="3055938"/>
          <p14:tracePt t="11197" x="5448300" y="3008313"/>
          <p14:tracePt t="11212" x="5448300" y="2998788"/>
          <p14:tracePt t="11219" x="5438775" y="2989263"/>
          <p14:tracePt t="11291" x="5429250" y="2979738"/>
          <p14:tracePt t="11315" x="5400675" y="2979738"/>
          <p14:tracePt t="11324" x="5372100" y="2979738"/>
          <p14:tracePt t="11331" x="5334000" y="2979738"/>
          <p14:tracePt t="11340" x="5314950" y="2979738"/>
          <p14:tracePt t="11347" x="5268913" y="2979738"/>
          <p14:tracePt t="11355" x="5249863" y="2979738"/>
          <p14:tracePt t="11363" x="5221288" y="2979738"/>
          <p14:tracePt t="11371" x="5202238" y="2970213"/>
          <p14:tracePt t="11379" x="5192713" y="2970213"/>
          <p14:tracePt t="11419" x="5164138" y="2970213"/>
          <p14:tracePt t="11443" x="5135563" y="2970213"/>
          <p14:tracePt t="11460" x="5126038" y="2998788"/>
          <p14:tracePt t="11468" x="5106988" y="3008313"/>
          <p14:tracePt t="11476" x="5087938" y="3027363"/>
          <p14:tracePt t="11483" x="5070475" y="3036888"/>
          <p14:tracePt t="11492" x="5060950" y="3036888"/>
          <p14:tracePt t="11499" x="5041900" y="3055938"/>
          <p14:tracePt t="11515" x="5022850" y="3065463"/>
          <p14:tracePt t="11540" x="5013325" y="3074988"/>
          <p14:tracePt t="11547" x="5003800" y="3074988"/>
          <p14:tracePt t="11564" x="4994275" y="3111500"/>
          <p14:tracePt t="11580" x="4984750" y="3130550"/>
          <p14:tracePt t="11588" x="4984750" y="3168650"/>
          <p14:tracePt t="11596" x="4975225" y="3197225"/>
          <p14:tracePt t="11604" x="4975225" y="3206750"/>
          <p14:tracePt t="11612" x="4965700" y="3235325"/>
          <p14:tracePt t="11619" x="4956175" y="3254375"/>
          <p14:tracePt t="11628" x="4956175" y="3263900"/>
          <p14:tracePt t="11639" x="4956175" y="3319463"/>
          <p14:tracePt t="11651" x="4956175" y="3338513"/>
          <p14:tracePt t="11661" x="4946650" y="3367088"/>
          <p14:tracePt t="11667" x="4946650" y="3386138"/>
          <p14:tracePt t="11676" x="4937125" y="3414713"/>
          <p14:tracePt t="11683" x="4937125" y="3433763"/>
          <p14:tracePt t="11691" x="4927600" y="3462338"/>
          <p14:tracePt t="11699" x="4927600" y="3481388"/>
          <p14:tracePt t="11708" x="4927600" y="3509963"/>
          <p14:tracePt t="11715" x="4927600" y="3529013"/>
          <p14:tracePt t="11724" x="4927600" y="3546475"/>
          <p14:tracePt t="11731" x="4927600" y="3565525"/>
          <p14:tracePt t="11739" x="4927600" y="3575050"/>
          <p14:tracePt t="11747" x="4927600" y="3584575"/>
          <p14:tracePt t="11755" x="4927600" y="3594100"/>
          <p14:tracePt t="11763" x="4927600" y="3603625"/>
          <p14:tracePt t="11847" x="4927600" y="3613150"/>
          <p14:tracePt t="11876" x="4937125" y="3632200"/>
          <p14:tracePt t="11880" x="4965700" y="3660775"/>
          <p14:tracePt t="11892" x="4994275" y="3660775"/>
          <p14:tracePt t="11900" x="5022850" y="3660775"/>
          <p14:tracePt t="11908" x="5041900" y="3660775"/>
          <p14:tracePt t="11916" x="5051425" y="3660775"/>
          <p14:tracePt t="11924" x="5070475" y="3660775"/>
          <p14:tracePt t="11932" x="5080000" y="3660775"/>
          <p14:tracePt t="11940" x="5106988" y="3660775"/>
          <p14:tracePt t="11948" x="5116513" y="3660775"/>
          <p14:tracePt t="11956" x="5126038" y="3660775"/>
          <p14:tracePt t="11964" x="5135563" y="3660775"/>
          <p14:tracePt t="11972" x="5145088" y="3660775"/>
          <p14:tracePt t="11980" x="5164138" y="3651250"/>
          <p14:tracePt t="11988" x="5183188" y="3641725"/>
          <p14:tracePt t="12004" x="5211763" y="3632200"/>
          <p14:tracePt t="12012" x="5221288" y="3622675"/>
          <p14:tracePt t="12019" x="5240338" y="3613150"/>
          <p14:tracePt t="12028" x="5268913" y="3613150"/>
          <p14:tracePt t="12036" x="5287963" y="3594100"/>
          <p14:tracePt t="12045" x="5297488" y="3584575"/>
          <p14:tracePt t="12061" x="5305425" y="3584575"/>
          <p14:tracePt t="12068" x="5324475" y="3575050"/>
          <p14:tracePt t="12072" x="5334000" y="3565525"/>
          <p14:tracePt t="12140" x="5353050" y="3556000"/>
          <p14:tracePt t="12155" x="5372100" y="3556000"/>
          <p14:tracePt t="12164" x="5391150" y="3546475"/>
          <p14:tracePt t="12172" x="5410200" y="3538538"/>
          <p14:tracePt t="12180" x="5429250" y="3529013"/>
          <p14:tracePt t="12188" x="5448300" y="3529013"/>
          <p14:tracePt t="12204" x="5457825" y="3529013"/>
          <p14:tracePt t="12276" x="5467350" y="3519488"/>
          <p14:tracePt t="12283" x="5486400" y="3500438"/>
          <p14:tracePt t="12291" x="5495925" y="3490913"/>
          <p14:tracePt t="12299" x="5514975" y="3471863"/>
          <p14:tracePt t="12307" x="5532438" y="3452813"/>
          <p14:tracePt t="12315" x="5570538" y="3424238"/>
          <p14:tracePt t="12323" x="5589588" y="3405188"/>
          <p14:tracePt t="12331" x="5599113" y="3395663"/>
          <p14:tracePt t="12335" x="5599113" y="3386138"/>
          <p14:tracePt t="12347" x="5608638" y="3376613"/>
          <p14:tracePt t="12355" x="5608638" y="3367088"/>
          <p14:tracePt t="12363" x="5618163" y="3357563"/>
          <p14:tracePt t="12379" x="5627688" y="3348038"/>
          <p14:tracePt t="12387" x="5637213" y="3338513"/>
          <p14:tracePt t="12396" x="5637213" y="3328988"/>
          <p14:tracePt t="12403" x="5637213" y="3319463"/>
          <p14:tracePt t="12411" x="5646738" y="3292475"/>
          <p14:tracePt t="12419" x="5656263" y="3282950"/>
          <p14:tracePt t="12427" x="5656263" y="3254375"/>
          <p14:tracePt t="12435" x="5656263" y="3235325"/>
          <p14:tracePt t="12444" x="5656263" y="3206750"/>
          <p14:tracePt t="12451" x="5656263" y="3178175"/>
          <p14:tracePt t="12460" x="5656263" y="3149600"/>
          <p14:tracePt t="12467" x="5656263" y="3121025"/>
          <p14:tracePt t="12475" x="5656263" y="3084513"/>
          <p14:tracePt t="12483" x="5656263" y="3055938"/>
          <p14:tracePt t="12491" x="5656263" y="3036888"/>
          <p14:tracePt t="12499" x="5656263" y="3027363"/>
          <p14:tracePt t="12672" x="5646738" y="3017838"/>
          <p14:tracePt t="12703" x="5618163" y="3008313"/>
          <p14:tracePt t="12711" x="5561013" y="3008313"/>
          <p14:tracePt t="12719" x="5532438" y="2998788"/>
          <p14:tracePt t="12729" x="5495925" y="2998788"/>
          <p14:tracePt t="12735" x="5457825" y="2998788"/>
          <p14:tracePt t="12739" x="5400675" y="2998788"/>
          <p14:tracePt t="12744" x="5372100" y="2998788"/>
          <p14:tracePt t="12751" x="5324475" y="2998788"/>
          <p14:tracePt t="12760" x="5305425" y="2998788"/>
          <p14:tracePt t="12812" x="5297488" y="2998788"/>
          <p14:tracePt t="12843" x="5287963" y="2998788"/>
          <p14:tracePt t="12851" x="5259388" y="2998788"/>
          <p14:tracePt t="12860" x="5249863" y="2998788"/>
          <p14:tracePt t="12867" x="5221288" y="2998788"/>
          <p14:tracePt t="12875" x="5202238" y="2998788"/>
          <p14:tracePt t="12883" x="5173663" y="2998788"/>
          <p14:tracePt t="12891" x="5154613" y="2998788"/>
          <p14:tracePt t="12899" x="5145088" y="2998788"/>
          <p14:tracePt t="12907" x="5135563" y="2998788"/>
          <p14:tracePt t="12963" x="5126038" y="2998788"/>
          <p14:tracePt t="12979" x="5116513" y="2998788"/>
          <p14:tracePt t="12987" x="5106988" y="3008313"/>
          <p14:tracePt t="12996" x="5097463" y="3017838"/>
          <p14:tracePt t="13003" x="5087938" y="3036888"/>
          <p14:tracePt t="13011" x="5087938" y="3055938"/>
          <p14:tracePt t="13019" x="5070475" y="3074988"/>
          <p14:tracePt t="13028" x="5070475" y="3084513"/>
          <p14:tracePt t="13035" x="5051425" y="3111500"/>
          <p14:tracePt t="13051" x="5041900" y="3130550"/>
          <p14:tracePt t="13061" x="5032375" y="3149600"/>
          <p14:tracePt t="13067" x="5032375" y="3168650"/>
          <p14:tracePt t="13075" x="5032375" y="3197225"/>
          <p14:tracePt t="13083" x="5013325" y="3225800"/>
          <p14:tracePt t="13091" x="5003800" y="3244850"/>
          <p14:tracePt t="13099" x="5003800" y="3263900"/>
          <p14:tracePt t="13107" x="5003800" y="3311525"/>
          <p14:tracePt t="13112" x="5003800" y="3328988"/>
          <p14:tracePt t="13123" x="4994275" y="3357563"/>
          <p14:tracePt t="13131" x="4994275" y="3386138"/>
          <p14:tracePt t="13139" x="4994275" y="3414713"/>
          <p14:tracePt t="13147" x="4994275" y="3433763"/>
          <p14:tracePt t="13155" x="4994275" y="3462338"/>
          <p14:tracePt t="13163" x="4994275" y="3481388"/>
          <p14:tracePt t="13171" x="4994275" y="3490913"/>
          <p14:tracePt t="13180" x="4994275" y="3509963"/>
          <p14:tracePt t="13187" x="4994275" y="3519488"/>
          <p14:tracePt t="13196" x="4994275" y="3538538"/>
          <p14:tracePt t="13203" x="4994275" y="3546475"/>
          <p14:tracePt t="13212" x="4994275" y="3575050"/>
          <p14:tracePt t="13219" x="4994275" y="3584575"/>
          <p14:tracePt t="13227" x="5022850" y="3622675"/>
          <p14:tracePt t="13235" x="5060950" y="3670300"/>
          <p14:tracePt t="13245" x="5080000" y="3698875"/>
          <p14:tracePt t="13251" x="5116513" y="3736975"/>
          <p14:tracePt t="13261" x="5154613" y="3783013"/>
          <p14:tracePt t="13267" x="5173663" y="3802063"/>
          <p14:tracePt t="13275" x="5202238" y="3830638"/>
          <p14:tracePt t="13363" x="5211763" y="3830638"/>
          <p14:tracePt t="13371" x="5240338" y="3830638"/>
          <p14:tracePt t="13379" x="5249863" y="3821113"/>
          <p14:tracePt t="13387" x="5287963" y="3773488"/>
          <p14:tracePt t="13395" x="5305425" y="3756025"/>
          <p14:tracePt t="13403" x="5324475" y="3727450"/>
          <p14:tracePt t="13412" x="5353050" y="3708400"/>
          <p14:tracePt t="13419" x="5372100" y="3698875"/>
          <p14:tracePt t="13423" x="5372100" y="3689350"/>
          <p14:tracePt t="13460" x="5381625" y="3679825"/>
          <p14:tracePt t="13467" x="5381625" y="3670300"/>
          <p14:tracePt t="13483" x="5391150" y="3660775"/>
          <p14:tracePt t="13491" x="5410200" y="3651250"/>
          <p14:tracePt t="13495" x="5419725" y="3641725"/>
          <p14:tracePt t="13507" x="5438775" y="3622675"/>
          <p14:tracePt t="13515" x="5448300" y="3622675"/>
          <p14:tracePt t="13523" x="5457825" y="3603625"/>
          <p14:tracePt t="13531" x="5457825" y="3594100"/>
          <p14:tracePt t="13539" x="5467350" y="3584575"/>
          <p14:tracePt t="13547" x="5467350" y="3575050"/>
          <p14:tracePt t="13652" x="5467350" y="3584575"/>
          <p14:tracePt t="13660" x="5467350" y="3613150"/>
          <p14:tracePt t="13677" x="5448300" y="3660775"/>
          <p14:tracePt t="13684" x="5448300" y="3679825"/>
          <p14:tracePt t="13692" x="5429250" y="3727450"/>
          <p14:tracePt t="13699" x="5429250" y="3736975"/>
          <p14:tracePt t="13708" x="5419725" y="3736975"/>
          <p14:tracePt t="14361" x="5410200" y="3736975"/>
          <p14:tracePt t="14563" x="5410200" y="3708400"/>
          <p14:tracePt t="14571" x="5410200" y="3698875"/>
          <p14:tracePt t="14579" x="5410200" y="3689350"/>
          <p14:tracePt t="14612" x="5410200" y="3679825"/>
          <p14:tracePt t="14619" x="5410200" y="3660775"/>
          <p14:tracePt t="14627" x="5410200" y="3651250"/>
          <p14:tracePt t="14643" x="5419725" y="3632200"/>
          <p14:tracePt t="14661" x="5429250" y="3613150"/>
          <p14:tracePt t="14664" x="5438775" y="3594100"/>
          <p14:tracePt t="14667" x="5438775" y="3575050"/>
          <p14:tracePt t="14671" x="5438775" y="3556000"/>
          <p14:tracePt t="14679" x="5448300" y="3529013"/>
          <p14:tracePt t="14683" x="5448300" y="3519488"/>
          <p14:tracePt t="14687" x="5457825" y="3490913"/>
          <p14:tracePt t="14695" x="5467350" y="3490913"/>
          <p14:tracePt t="14703" x="5467350" y="3481388"/>
          <p14:tracePt t="14727" x="5476875" y="3462338"/>
          <p14:tracePt t="14743" x="5486400" y="3452813"/>
          <p14:tracePt t="14763" x="5495925" y="3443288"/>
          <p14:tracePt t="14771" x="5505450" y="3433763"/>
          <p14:tracePt t="14780" x="5541963" y="3424238"/>
          <p14:tracePt t="14787" x="5561013" y="3414713"/>
          <p14:tracePt t="14796" x="5580063" y="3405188"/>
          <p14:tracePt t="14803" x="5589588" y="3395663"/>
          <p14:tracePt t="14811" x="5589588" y="3386138"/>
          <p14:tracePt t="14819" x="5589588" y="3376613"/>
          <p14:tracePt t="14827" x="5608638" y="3367088"/>
          <p14:tracePt t="14996" x="5608638" y="3357563"/>
          <p14:tracePt t="15003" x="5599113" y="3357563"/>
          <p14:tracePt t="15007" x="5589588" y="3367088"/>
          <p14:tracePt t="15019" x="5589588" y="3386138"/>
          <p14:tracePt t="15027" x="5580063" y="3424238"/>
          <p14:tracePt t="15243" x="5589588" y="3424238"/>
          <p14:tracePt t="15267" x="5599113" y="3414713"/>
          <p14:tracePt t="15331" x="5599113" y="3395663"/>
          <p14:tracePt t="15340" x="5627688" y="3367088"/>
          <p14:tracePt t="15355" x="5637213" y="3328988"/>
          <p14:tracePt t="15371" x="5637213" y="3302000"/>
          <p14:tracePt t="15379" x="5646738" y="3292475"/>
          <p14:tracePt t="15603" x="5608638" y="3302000"/>
          <p14:tracePt t="15619" x="5570538" y="3357563"/>
          <p14:tracePt t="15627" x="5524500" y="3376613"/>
          <p14:tracePt t="15632" x="5457825" y="3433763"/>
          <p14:tracePt t="15639" x="5353050" y="3490913"/>
          <p14:tracePt t="15647" x="5211763" y="3622675"/>
          <p14:tracePt t="15651" x="5051425" y="3773488"/>
          <p14:tracePt t="15661" x="4833938" y="3963988"/>
          <p14:tracePt t="15663" x="4540250" y="4229100"/>
          <p14:tracePt t="15671" x="4265613" y="4446588"/>
          <p14:tracePt t="15679" x="4010025" y="4683125"/>
          <p14:tracePt t="15687" x="3773488" y="4965700"/>
          <p14:tracePt t="15695" x="3603625" y="5173663"/>
          <p14:tracePt t="15703" x="3452813" y="5372100"/>
          <p14:tracePt t="15711" x="3328988" y="5562600"/>
          <p14:tracePt t="15715" x="3273425" y="5703888"/>
          <p14:tracePt t="15723" x="3225800" y="5799138"/>
          <p14:tracePt t="15731" x="3197225" y="5883275"/>
          <p14:tracePt t="15739" x="3187700" y="5902325"/>
          <p14:tracePt t="15755" x="3187700" y="5911850"/>
          <p14:tracePt t="15763" x="3187700" y="5921375"/>
          <p14:tracePt t="15771" x="3178175" y="5949950"/>
          <p14:tracePt t="15776" x="3159125" y="5969000"/>
          <p14:tracePt t="15787" x="3140075" y="5988050"/>
          <p14:tracePt t="15796" x="3092450" y="6035675"/>
          <p14:tracePt t="15803" x="3082925" y="6054725"/>
          <p14:tracePt t="15812" x="3054350" y="6081713"/>
          <p14:tracePt t="15819" x="2998788" y="6138863"/>
          <p14:tracePt t="15827" x="2932113" y="6176963"/>
          <p14:tracePt t="15835" x="2884488" y="6205538"/>
          <p14:tracePt t="15843" x="2819400" y="6253163"/>
          <p14:tracePt t="15851" x="2771775" y="6281738"/>
          <p14:tracePt t="15860" x="2743200" y="6289675"/>
          <p14:tracePt t="15867" x="2705100" y="6308725"/>
          <p14:tracePt t="15875" x="2676525" y="6318250"/>
          <p14:tracePt t="15883" x="2619375" y="6346825"/>
          <p14:tracePt t="15891" x="2573338" y="6356350"/>
          <p14:tracePt t="15899" x="2525713" y="6375400"/>
          <p14:tracePt t="15907" x="2449513" y="6403975"/>
          <p14:tracePt t="15915" x="2365375" y="6423025"/>
          <p14:tracePt t="15923" x="2327275" y="6432550"/>
          <p14:tracePt t="15931" x="2241550" y="6470650"/>
          <p14:tracePt t="15939" x="2193925" y="6480175"/>
          <p14:tracePt t="15947" x="2165350" y="6499225"/>
          <p14:tracePt t="15955" x="2128838" y="6508750"/>
          <p14:tracePt t="15963" x="2090738" y="6516688"/>
          <p14:tracePt t="15967" x="2071688" y="6516688"/>
          <p14:tracePt t="15979" x="2043113" y="6516688"/>
          <p14:tracePt t="15987" x="2024063" y="6516688"/>
          <p14:tracePt t="15995" x="1995488" y="6516688"/>
          <p14:tracePt t="16003" x="1957388" y="6516688"/>
          <p14:tracePt t="16012" x="1901825" y="6516688"/>
          <p14:tracePt t="16027" x="1892300" y="6516688"/>
          <p14:tracePt t="16075" x="1882775" y="6508750"/>
          <p14:tracePt t="16083" x="1873250" y="6499225"/>
          <p14:tracePt t="16099" x="1844675" y="6461125"/>
          <p14:tracePt t="16107" x="1806575" y="6423025"/>
          <p14:tracePt t="16111" x="1758950" y="6403975"/>
          <p14:tracePt t="16123" x="1693863" y="6356350"/>
          <p14:tracePt t="16131" x="1617663" y="6327775"/>
          <p14:tracePt t="16139" x="1570038" y="6318250"/>
          <p14:tracePt t="16147" x="1541463" y="6308725"/>
          <p14:tracePt t="16155" x="1503363" y="6308725"/>
          <p14:tracePt t="16275" x="1493838" y="6299200"/>
          <p14:tracePt t="16299" x="1493838" y="6289675"/>
          <p14:tracePt t="16307" x="1493838" y="6272213"/>
          <p14:tracePt t="16315" x="1503363" y="6262688"/>
          <p14:tracePt t="16323" x="1522413" y="6243638"/>
          <p14:tracePt t="16328" x="1541463" y="6234113"/>
          <p14:tracePt t="16339" x="1560513" y="6224588"/>
          <p14:tracePt t="16347" x="1570038" y="6215063"/>
          <p14:tracePt t="16355" x="1589088" y="6205538"/>
          <p14:tracePt t="16371" x="1598613" y="6205538"/>
          <p14:tracePt t="16380" x="1608138" y="6196013"/>
          <p14:tracePt t="16459" x="1617663" y="6196013"/>
          <p14:tracePt t="16484" x="1646238" y="6196013"/>
          <p14:tracePt t="16492" x="1674813" y="6196013"/>
          <p14:tracePt t="16500" x="1684338" y="6186488"/>
          <p14:tracePt t="16507" x="1693863" y="6186488"/>
          <p14:tracePt t="16515" x="1730375" y="6186488"/>
          <p14:tracePt t="16523" x="1749425" y="6176963"/>
          <p14:tracePt t="16531" x="1758950" y="6176963"/>
          <p14:tracePt t="16539" x="1768475" y="6176963"/>
          <p14:tracePt t="16547" x="1778000" y="6176963"/>
          <p14:tracePt t="16571" x="1787525" y="6176963"/>
          <p14:tracePt t="16603" x="1816100" y="6167438"/>
          <p14:tracePt t="16612" x="1835150" y="6148388"/>
          <p14:tracePt t="16627" x="1873250" y="6119813"/>
          <p14:tracePt t="16635" x="1873250" y="6110288"/>
          <p14:tracePt t="16644" x="1901825" y="6091238"/>
          <p14:tracePt t="16651" x="1919288" y="6081713"/>
          <p14:tracePt t="16661" x="1957388" y="6062663"/>
          <p14:tracePt t="16667" x="1976438" y="6045200"/>
          <p14:tracePt t="16675" x="1985963" y="6035675"/>
          <p14:tracePt t="16683" x="1995488" y="6026150"/>
          <p14:tracePt t="16691" x="1995488" y="6016625"/>
          <p14:tracePt t="16699" x="2024063" y="5988050"/>
          <p14:tracePt t="16723" x="2052638" y="5959475"/>
          <p14:tracePt t="16731" x="2062163" y="5949950"/>
          <p14:tracePt t="16747" x="2071688" y="5930900"/>
          <p14:tracePt t="16755" x="2071688" y="5902325"/>
          <p14:tracePt t="16763" x="2071688" y="5883275"/>
          <p14:tracePt t="16771" x="2071688" y="5854700"/>
          <p14:tracePt t="16780" x="2071688" y="5818188"/>
          <p14:tracePt t="16796" x="2071688" y="5789613"/>
          <p14:tracePt t="16803" x="2071688" y="5780088"/>
          <p14:tracePt t="16828" x="2071688" y="5770563"/>
          <p14:tracePt t="16835" x="2062163" y="5741988"/>
          <p14:tracePt t="16845" x="2052638" y="5722938"/>
          <p14:tracePt t="16851" x="2024063" y="5694363"/>
          <p14:tracePt t="16861" x="2005013" y="5675313"/>
          <p14:tracePt t="16867" x="1995488" y="5646738"/>
          <p14:tracePt t="16875" x="1966913" y="5627688"/>
          <p14:tracePt t="16883" x="1928813" y="5600700"/>
          <p14:tracePt t="16891" x="1882775" y="5562600"/>
          <p14:tracePt t="16899" x="1835150" y="5534025"/>
          <p14:tracePt t="16903" x="1806575" y="5524500"/>
          <p14:tracePt t="16915" x="1768475" y="5505450"/>
          <p14:tracePt t="16931" x="1758950" y="5505450"/>
          <p14:tracePt t="16939" x="1749425" y="5495925"/>
          <p14:tracePt t="16971" x="1739900" y="5495925"/>
          <p14:tracePt t="16987" x="1720850" y="5495925"/>
          <p14:tracePt t="16995" x="1693863" y="5495925"/>
          <p14:tracePt t="17003" x="1665288" y="5495925"/>
          <p14:tracePt t="17011" x="1646238" y="5495925"/>
          <p14:tracePt t="17019" x="1598613" y="5495925"/>
          <p14:tracePt t="17028" x="1570038" y="5495925"/>
          <p14:tracePt t="17035" x="1503363" y="5495925"/>
          <p14:tracePt t="17044" x="1457325" y="5495925"/>
          <p14:tracePt t="17051" x="1419225" y="5495925"/>
          <p14:tracePt t="17061" x="1381125" y="5495925"/>
          <p14:tracePt t="17076" x="1362075" y="5495925"/>
          <p14:tracePt t="17083" x="1352550" y="5495925"/>
          <p14:tracePt t="17099" x="1343025" y="5495925"/>
          <p14:tracePt t="17107" x="1323975" y="5495925"/>
          <p14:tracePt t="17115" x="1314450" y="5505450"/>
          <p14:tracePt t="17124" x="1304925" y="5534025"/>
          <p14:tracePt t="17131" x="1285875" y="5553075"/>
          <p14:tracePt t="17139" x="1266825" y="5581650"/>
          <p14:tracePt t="17147" x="1247775" y="5608638"/>
          <p14:tracePt t="17155" x="1230313" y="5637213"/>
          <p14:tracePt t="17163" x="1192213" y="5684838"/>
          <p14:tracePt t="17167" x="1182688" y="5703888"/>
          <p14:tracePt t="17180" x="1163638" y="5722938"/>
          <p14:tracePt t="17187" x="1144588" y="5741988"/>
          <p14:tracePt t="17196" x="1135063" y="5761038"/>
          <p14:tracePt t="17203" x="1125538" y="5780088"/>
          <p14:tracePt t="17219" x="1125538" y="5789613"/>
          <p14:tracePt t="17228" x="1125538" y="5799138"/>
          <p14:tracePt t="17235" x="1125538" y="5808663"/>
          <p14:tracePt t="17245" x="1125538" y="5818188"/>
          <p14:tracePt t="17251" x="1125538" y="5827713"/>
          <p14:tracePt t="17260" x="1125538" y="5835650"/>
          <p14:tracePt t="17267" x="1125538" y="5854700"/>
          <p14:tracePt t="17275" x="1125538" y="5864225"/>
          <p14:tracePt t="17283" x="1125538" y="5883275"/>
          <p14:tracePt t="17291" x="1125538" y="5902325"/>
          <p14:tracePt t="17299" x="1125538" y="5911850"/>
          <p14:tracePt t="17307" x="1125538" y="5921375"/>
          <p14:tracePt t="17315" x="1135063" y="5930900"/>
          <p14:tracePt t="17323" x="1144588" y="5940425"/>
          <p14:tracePt t="17331" x="1163638" y="5959475"/>
          <p14:tracePt t="17339" x="1173163" y="5978525"/>
          <p14:tracePt t="17347" x="1192213" y="5997575"/>
          <p14:tracePt t="17355" x="1211263" y="6026150"/>
          <p14:tracePt t="17361" x="1239838" y="6045200"/>
          <p14:tracePt t="17371" x="1257300" y="6062663"/>
          <p14:tracePt t="17380" x="1276350" y="6072188"/>
          <p14:tracePt t="17387" x="1285875" y="6081713"/>
          <p14:tracePt t="17396" x="1304925" y="6091238"/>
          <p14:tracePt t="17411" x="1314450" y="6100763"/>
          <p14:tracePt t="17419" x="1323975" y="6100763"/>
          <p14:tracePt t="17435" x="1333500" y="6100763"/>
          <p14:tracePt t="17460" x="1362075" y="6110288"/>
          <p14:tracePt t="17467" x="1381125" y="6110288"/>
          <p14:tracePt t="17475" x="1419225" y="6110288"/>
          <p14:tracePt t="17483" x="1474788" y="6129338"/>
          <p14:tracePt t="17491" x="1541463" y="6129338"/>
          <p14:tracePt t="17499" x="1598613" y="6129338"/>
          <p14:tracePt t="17508" x="1674813" y="6129338"/>
          <p14:tracePt t="17515" x="1730375" y="6129338"/>
          <p14:tracePt t="17523" x="1758950" y="6129338"/>
          <p14:tracePt t="17531" x="1797050" y="6129338"/>
          <p14:tracePt t="17539" x="1816100" y="6129338"/>
          <p14:tracePt t="17547" x="1835150" y="6129338"/>
          <p14:tracePt t="17563" x="1863725" y="6110288"/>
          <p14:tracePt t="17571" x="1873250" y="6100763"/>
          <p14:tracePt t="17587" x="1892300" y="6081713"/>
          <p14:tracePt t="17597" x="1901825" y="6072188"/>
          <p14:tracePt t="17603" x="1919288" y="6054725"/>
          <p14:tracePt t="17619" x="1938338" y="6035675"/>
          <p14:tracePt t="17627" x="1947863" y="6026150"/>
          <p14:tracePt t="17635" x="1957388" y="6016625"/>
          <p14:tracePt t="17644" x="1966913" y="6007100"/>
          <p14:tracePt t="17811" x="1957388" y="6016625"/>
          <p14:tracePt t="17827" x="1947863" y="6035675"/>
          <p14:tracePt t="17843" x="1928813" y="6054725"/>
          <p14:tracePt t="17851" x="1911350" y="6072188"/>
          <p14:tracePt t="17859" x="1892300" y="6110288"/>
          <p14:tracePt t="17867" x="1892300" y="6119813"/>
          <p14:tracePt t="17875" x="1873250" y="6157913"/>
          <p14:tracePt t="17883" x="1863725" y="6167438"/>
          <p14:tracePt t="17887" x="1863725" y="6205538"/>
          <p14:tracePt t="17899" x="1863725" y="6215063"/>
          <p14:tracePt t="17907" x="1854200" y="6234113"/>
          <p14:tracePt t="17915" x="1854200" y="6272213"/>
          <p14:tracePt t="17923" x="1854200" y="6299200"/>
          <p14:tracePt t="17931" x="1854200" y="6308725"/>
          <p14:tracePt t="17939" x="1854200" y="6318250"/>
          <p14:tracePt t="18092" x="1873250" y="6308725"/>
          <p14:tracePt t="18100" x="1901825" y="6272213"/>
          <p14:tracePt t="18115" x="1928813" y="6243638"/>
          <p14:tracePt t="18124" x="1976438" y="6205538"/>
          <p14:tracePt t="18131" x="1985963" y="6157913"/>
          <p14:tracePt t="18139" x="1995488" y="6138863"/>
          <p14:tracePt t="18147" x="1995488" y="6110288"/>
          <p14:tracePt t="18155" x="1995488" y="6072188"/>
          <p14:tracePt t="18163" x="1995488" y="6035675"/>
          <p14:tracePt t="18171" x="1995488" y="6016625"/>
          <p14:tracePt t="18212" x="1995488" y="6007100"/>
          <p14:tracePt t="18243" x="1995488" y="5997575"/>
          <p14:tracePt t="18260" x="1966913" y="5969000"/>
          <p14:tracePt t="18267" x="1938338" y="5949950"/>
          <p14:tracePt t="18275" x="1919288" y="5921375"/>
          <p14:tracePt t="18283" x="1901825" y="5902325"/>
          <p14:tracePt t="18291" x="1873250" y="5892800"/>
          <p14:tracePt t="18299" x="1844675" y="5873750"/>
          <p14:tracePt t="18307" x="1825625" y="5854700"/>
          <p14:tracePt t="18315" x="1816100" y="5845175"/>
          <p14:tracePt t="18323" x="1806575" y="5827713"/>
          <p14:tracePt t="18331" x="1797050" y="5818188"/>
          <p14:tracePt t="18339" x="1787525" y="5799138"/>
          <p14:tracePt t="18344" x="1768475" y="5780088"/>
          <p14:tracePt t="18355" x="1758950" y="5761038"/>
          <p14:tracePt t="18363" x="1730375" y="5741988"/>
          <p14:tracePt t="18371" x="1730375" y="5732463"/>
          <p14:tracePt t="18380" x="1711325" y="5713413"/>
          <p14:tracePt t="18387" x="1701800" y="5703888"/>
          <p14:tracePt t="18396" x="1684338" y="5694363"/>
          <p14:tracePt t="18403" x="1674813" y="5684838"/>
          <p14:tracePt t="18412" x="1665288" y="5665788"/>
          <p14:tracePt t="18484" x="1655763" y="5656263"/>
          <p14:tracePt t="18507" x="1617663" y="5656263"/>
          <p14:tracePt t="18515" x="1598613" y="5656263"/>
          <p14:tracePt t="18523" x="1560513" y="5656263"/>
          <p14:tracePt t="18531" x="1512888" y="5656263"/>
          <p14:tracePt t="18539" x="1466850" y="5684838"/>
          <p14:tracePt t="18547" x="1438275" y="5684838"/>
          <p14:tracePt t="18555" x="1409700" y="5703888"/>
          <p14:tracePt t="18563" x="1343025" y="5722938"/>
          <p14:tracePt t="18571" x="1314450" y="5751513"/>
          <p14:tracePt t="18580" x="1285875" y="5780088"/>
          <p14:tracePt t="18583" x="1247775" y="5799138"/>
          <p14:tracePt t="18596" x="1220788" y="5835650"/>
          <p14:tracePt t="18603" x="1201738" y="5854700"/>
          <p14:tracePt t="18611" x="1182688" y="5873750"/>
          <p14:tracePt t="18619" x="1144588" y="5902325"/>
          <p14:tracePt t="18628" x="1135063" y="5930900"/>
          <p14:tracePt t="18635" x="1116013" y="5949950"/>
          <p14:tracePt t="18651" x="1096963" y="5978525"/>
          <p14:tracePt t="18660" x="1087438" y="6007100"/>
          <p14:tracePt t="18715" x="1087438" y="6035675"/>
          <p14:tracePt t="18723" x="1087438" y="6062663"/>
          <p14:tracePt t="18739" x="1087438" y="6081713"/>
          <p14:tracePt t="18747" x="1087438" y="6100763"/>
          <p14:tracePt t="18755" x="1096963" y="6119813"/>
          <p14:tracePt t="18763" x="1116013" y="6157913"/>
          <p14:tracePt t="18771" x="1135063" y="6186488"/>
          <p14:tracePt t="18780" x="1173163" y="6205538"/>
          <p14:tracePt t="18787" x="1192213" y="6234113"/>
          <p14:tracePt t="18796" x="1230313" y="6281738"/>
          <p14:tracePt t="18799" x="1239838" y="6299200"/>
          <p14:tracePt t="18811" x="1257300" y="6308725"/>
          <p14:tracePt t="18819" x="1285875" y="6337300"/>
          <p14:tracePt t="18828" x="1295400" y="6356350"/>
          <p14:tracePt t="18835" x="1333500" y="6394450"/>
          <p14:tracePt t="18846" x="1352550" y="6413500"/>
          <p14:tracePt t="18851" x="1371600" y="6432550"/>
          <p14:tracePt t="18859" x="1381125" y="6442075"/>
          <p14:tracePt t="18867" x="1390650" y="6451600"/>
          <p14:tracePt t="18891" x="1400175" y="6451600"/>
          <p14:tracePt t="18899" x="1428750" y="6451600"/>
          <p14:tracePt t="18908" x="1466850" y="6432550"/>
          <p14:tracePt t="18915" x="1493838" y="6403975"/>
          <p14:tracePt t="18924" x="1541463" y="6346825"/>
          <p14:tracePt t="18931" x="1598613" y="6281738"/>
          <p14:tracePt t="18939" x="1674813" y="6215063"/>
          <p14:tracePt t="18947" x="1693863" y="6196013"/>
          <p14:tracePt t="18955" x="1720850" y="6167438"/>
          <p14:tracePt t="18964" x="1749425" y="6157913"/>
          <p14:tracePt t="18971" x="1787525" y="6138863"/>
          <p14:tracePt t="18979" x="1816100" y="6129338"/>
          <p14:tracePt t="19819" x="1835150" y="6129338"/>
          <p14:tracePt t="19823" x="1854200" y="6129338"/>
          <p14:tracePt t="19915" x="1873250" y="6129338"/>
          <p14:tracePt t="19923" x="1882775" y="6129338"/>
          <p14:tracePt t="19947" x="1892300" y="6119813"/>
          <p14:tracePt t="20021" x="1901825" y="6110288"/>
          <p14:tracePt t="20037" x="1901825" y="6081713"/>
          <p14:tracePt t="20045" x="1901825" y="6054725"/>
          <p14:tracePt t="20051" x="1901825" y="6035675"/>
          <p14:tracePt t="20061" x="1901825" y="6007100"/>
          <p14:tracePt t="20067" x="1901825" y="5988050"/>
          <p14:tracePt t="20071" x="1901825" y="5969000"/>
          <p14:tracePt t="20083" x="1901825" y="5959475"/>
          <p14:tracePt t="20099" x="1901825" y="5949950"/>
          <p14:tracePt t="20207" x="1892300" y="5940425"/>
          <p14:tracePt t="20215" x="1873250" y="5921375"/>
          <p14:tracePt t="20223" x="1854200" y="5911850"/>
          <p14:tracePt t="20231" x="1816100" y="5892800"/>
          <p14:tracePt t="20239" x="1816100" y="5883275"/>
          <p14:tracePt t="20247" x="1806575" y="5873750"/>
          <p14:tracePt t="20599" x="1806575" y="5864225"/>
          <p14:tracePt t="20611" x="1806575" y="5854700"/>
          <p14:tracePt t="20623" x="1816100" y="5854700"/>
          <p14:tracePt t="20627" x="1825625" y="5845175"/>
          <p14:tracePt t="20635" x="1835150" y="5845175"/>
          <p14:tracePt t="20645" x="1844675" y="5835650"/>
          <p14:tracePt t="20661" x="1854200" y="5835650"/>
          <p14:tracePt t="20675" x="1863725" y="5835650"/>
          <p14:tracePt t="20699" x="1863725" y="5827713"/>
          <p14:tracePt t="20711" x="1873250" y="5818188"/>
          <p14:tracePt t="20719" x="1882775" y="5818188"/>
          <p14:tracePt t="20728" x="1892300" y="5808663"/>
          <p14:tracePt t="20747" x="1901825" y="5808663"/>
          <p14:tracePt t="20780" x="1911350" y="5808663"/>
          <p14:tracePt t="20789" x="1928813" y="5789613"/>
          <p14:tracePt t="20813" x="1947863" y="5780088"/>
          <p14:tracePt t="20823" x="1976438" y="5770563"/>
          <p14:tracePt t="20830" x="1985963" y="5761038"/>
          <p14:tracePt t="20835" x="2005013" y="5751513"/>
          <p14:tracePt t="20851" x="2024063" y="5741988"/>
          <p14:tracePt t="20867" x="2033588" y="5741988"/>
          <p14:tracePt t="20875" x="2043113" y="5732463"/>
          <p14:tracePt t="20891" x="2062163" y="5722938"/>
          <p14:tracePt t="20908" x="2071688" y="5722938"/>
          <p14:tracePt t="20915" x="2081213" y="5722938"/>
          <p14:tracePt t="20923" x="2109788" y="5713413"/>
          <p14:tracePt t="20939" x="2128838" y="5703888"/>
          <p14:tracePt t="20947" x="2165350" y="5694363"/>
          <p14:tracePt t="20955" x="2184400" y="5665788"/>
          <p14:tracePt t="20963" x="2212975" y="5665788"/>
          <p14:tracePt t="20971" x="2241550" y="5656263"/>
          <p14:tracePt t="20980" x="2251075" y="5646738"/>
          <p14:tracePt t="20987" x="2260600" y="5646738"/>
          <p14:tracePt t="20996" x="2270125" y="5646738"/>
          <p14:tracePt t="21003" x="2289175" y="5646738"/>
          <p14:tracePt t="21011" x="2308225" y="5637213"/>
          <p14:tracePt t="21031" x="2317750" y="5627688"/>
          <p14:tracePt t="21060" x="2327275" y="5627688"/>
          <p14:tracePt t="21067" x="2336800" y="5618163"/>
          <p14:tracePt t="21075" x="2346325" y="5618163"/>
          <p14:tracePt t="21083" x="2355850" y="5618163"/>
          <p14:tracePt t="21091" x="2382838" y="5608638"/>
          <p14:tracePt t="21108" x="2401888" y="5600700"/>
          <p14:tracePt t="21331" x="2392363" y="5600700"/>
          <p14:tracePt t="21340" x="2382838" y="5608638"/>
          <p14:tracePt t="21363" x="2373313" y="5608638"/>
          <p14:tracePt t="21379" x="2346325" y="5627688"/>
          <p14:tracePt t="21387" x="2336800" y="5627688"/>
          <p14:tracePt t="21396" x="2308225" y="5637213"/>
          <p14:tracePt t="21403" x="2298700" y="5646738"/>
          <p14:tracePt t="21419" x="2289175" y="5646738"/>
          <p14:tracePt t="21428" x="2279650" y="5656263"/>
          <p14:tracePt t="21438" x="2270125" y="5656263"/>
          <p14:tracePt t="21453" x="2251075" y="5665788"/>
          <p14:tracePt t="21469" x="2232025" y="5675313"/>
          <p14:tracePt t="21478" x="2222500" y="5684838"/>
          <p14:tracePt t="21488" x="2212975" y="5684838"/>
          <p14:tracePt t="21499" x="2193925" y="5694363"/>
          <p14:tracePt t="21507" x="2174875" y="5703888"/>
          <p14:tracePt t="21523" x="2146300" y="5713413"/>
          <p14:tracePt t="21531" x="2138363" y="5713413"/>
          <p14:tracePt t="21539" x="2109788" y="5722938"/>
          <p14:tracePt t="21547" x="2090738" y="5741988"/>
          <p14:tracePt t="21555" x="2052638" y="5751513"/>
          <p14:tracePt t="21563" x="2033588" y="5770563"/>
          <p14:tracePt t="21571" x="2005013" y="5799138"/>
          <p14:tracePt t="21580" x="1995488" y="5799138"/>
          <p14:tracePt t="21587" x="1976438" y="5818188"/>
          <p14:tracePt t="21595" x="1957388" y="5827713"/>
          <p14:tracePt t="21603" x="1947863" y="5835650"/>
          <p14:tracePt t="21611" x="1928813" y="5854700"/>
          <p14:tracePt t="21628" x="1901825" y="5892800"/>
          <p14:tracePt t="21644" x="1892300" y="5902325"/>
          <p14:tracePt t="21651" x="1873250" y="5911850"/>
          <p14:tracePt t="21661" x="1854200" y="5940425"/>
          <p14:tracePt t="21675" x="1844675" y="5949950"/>
          <p14:tracePt t="21680" x="1835150" y="5959475"/>
          <p14:tracePt t="21691" x="1835150" y="5969000"/>
          <p14:tracePt t="21699" x="1825625" y="5978525"/>
          <p14:tracePt t="21811" x="1825625" y="5988050"/>
          <p14:tracePt t="21819" x="1816100" y="6007100"/>
          <p14:tracePt t="21843" x="1816100" y="6016625"/>
          <p14:tracePt t="21860" x="1816100" y="6026150"/>
          <p14:tracePt t="21963" x="1816100" y="6035675"/>
          <p14:tracePt t="22003" x="1835150" y="6045200"/>
          <p14:tracePt t="22019" x="1844675" y="6045200"/>
          <p14:tracePt t="22027" x="1854200" y="6045200"/>
          <p14:tracePt t="22035" x="1873250" y="6045200"/>
          <p14:tracePt t="22044" x="1892300" y="6045200"/>
          <p14:tracePt t="22060" x="1911350" y="6045200"/>
          <p14:tracePt t="22067" x="1928813" y="6045200"/>
          <p14:tracePt t="22075" x="1938338" y="6045200"/>
          <p14:tracePt t="22083" x="1947863" y="6045200"/>
          <p14:tracePt t="22244" x="1957388" y="6045200"/>
          <p14:tracePt t="22252" x="1976438" y="6045200"/>
          <p14:tracePt t="22261" x="1976438" y="6035675"/>
          <p14:tracePt t="22365" x="1976438" y="6026150"/>
          <p14:tracePt t="22375" x="1976438" y="6016625"/>
          <p14:tracePt t="22515" x="1976438" y="6007100"/>
          <p14:tracePt t="22531" x="1976438" y="5997575"/>
          <p14:tracePt t="22539" x="1976438" y="5988050"/>
          <p14:tracePt t="22773" x="1976438" y="5959475"/>
          <p14:tracePt t="23891" x="1976438" y="5949950"/>
          <p14:tracePt t="23907" x="1985963" y="5940425"/>
          <p14:tracePt t="24035" x="1995488" y="5940425"/>
          <p14:tracePt t="24100" x="2005013" y="5930900"/>
          <p14:tracePt t="24131" x="2014538" y="5930900"/>
          <p14:tracePt t="24147" x="2024063" y="5921375"/>
          <p14:tracePt t="24163" x="2033588" y="5921375"/>
          <p14:tracePt t="24171" x="2033588" y="5911850"/>
          <p14:tracePt t="24179" x="2043113" y="5911850"/>
          <p14:tracePt t="24187" x="2052638" y="5902325"/>
          <p14:tracePt t="24243" x="2081213" y="5892800"/>
          <p14:tracePt t="24251" x="2090738" y="5883275"/>
          <p14:tracePt t="24267" x="2100263" y="5873750"/>
          <p14:tracePt t="24276" x="2119313" y="5854700"/>
          <p14:tracePt t="24292" x="2138363" y="5845175"/>
          <p14:tracePt t="24299" x="2165350" y="5827713"/>
          <p14:tracePt t="24307" x="2165350" y="5818188"/>
          <p14:tracePt t="24327" x="2174875" y="5808663"/>
          <p14:tracePt t="24539" x="2174875" y="5818188"/>
          <p14:tracePt t="24555" x="2155825" y="5818188"/>
          <p14:tracePt t="24563" x="2146300" y="5818188"/>
          <p14:tracePt t="24595" x="2138363" y="5827713"/>
          <p14:tracePt t="25719" x="2128838" y="5827713"/>
          <p14:tracePt t="25739" x="2128838" y="5835650"/>
          <p14:tracePt t="25747" x="2100263" y="5835650"/>
          <p14:tracePt t="25751" x="2071688" y="5854700"/>
          <p14:tracePt t="25759" x="2033588" y="5892800"/>
          <p14:tracePt t="25767" x="2014538" y="5902325"/>
          <p14:tracePt t="25771" x="1995488" y="5921375"/>
          <p14:tracePt t="25775" x="1985963" y="5930900"/>
          <p14:tracePt t="25931" x="1957388" y="5949950"/>
          <p14:tracePt t="25955" x="1928813" y="5959475"/>
          <p14:tracePt t="25963" x="1911350" y="5969000"/>
          <p14:tracePt t="25971" x="1882775" y="5988050"/>
          <p14:tracePt t="25980" x="1863725" y="5997575"/>
          <p14:tracePt t="25987" x="1844675" y="6016625"/>
          <p14:tracePt t="25995" x="1825625" y="6035675"/>
          <p14:tracePt t="26051" x="1835150" y="6045200"/>
          <p14:tracePt t="26059" x="1873250" y="6054725"/>
          <p14:tracePt t="26083" x="1901825" y="6054725"/>
          <p14:tracePt t="26091" x="1919288" y="6054725"/>
          <p14:tracePt t="26099" x="1947863" y="6054725"/>
          <p14:tracePt t="26107" x="1966913" y="6062663"/>
          <p14:tracePt t="26115" x="1976438" y="6062663"/>
          <p14:tracePt t="26123" x="1985963" y="6062663"/>
          <p14:tracePt t="26131" x="1995488" y="6062663"/>
          <p14:tracePt t="26171" x="2005013" y="6062663"/>
          <p14:tracePt t="26196" x="2014538" y="6062663"/>
          <p14:tracePt t="26315" x="2024063" y="6072188"/>
          <p14:tracePt t="26331" x="2024063" y="6081713"/>
          <p14:tracePt t="26339" x="2005013" y="6091238"/>
          <p14:tracePt t="26355" x="1995488" y="6091238"/>
          <p14:tracePt t="26412" x="1985963" y="6091238"/>
          <p14:tracePt t="26436" x="1976438" y="6091238"/>
          <p14:tracePt t="26661" x="1957388" y="6081713"/>
          <p14:tracePt t="26678" x="1938338" y="6081713"/>
          <p14:tracePt t="26686" x="1938338" y="6072188"/>
          <p14:tracePt t="26692" x="1919288" y="6062663"/>
          <p14:tracePt t="26700" x="1911350" y="6054725"/>
          <p14:tracePt t="26715" x="1901825" y="6054725"/>
          <p14:tracePt t="26723" x="1892300" y="6045200"/>
          <p14:tracePt t="26728" x="1882775" y="6035675"/>
          <p14:tracePt t="26735" x="1873250" y="6035675"/>
          <p14:tracePt t="26745" x="1873250" y="6026150"/>
          <p14:tracePt t="26852" x="1863725" y="6007100"/>
          <p14:tracePt t="26868" x="1835150" y="5978525"/>
          <p14:tracePt t="26875" x="1835150" y="5959475"/>
          <p14:tracePt t="26891" x="1835150" y="5949950"/>
          <p14:tracePt t="26899" x="1835150" y="5940425"/>
          <p14:tracePt t="27157" x="1835150" y="5930900"/>
          <p14:tracePt t="27163" x="1844675" y="5930900"/>
          <p14:tracePt t="27179" x="1873250" y="5921375"/>
          <p14:tracePt t="27195" x="1892300" y="5921375"/>
          <p14:tracePt t="27203" x="1901825" y="5921375"/>
          <p14:tracePt t="27251" x="1919288" y="5921375"/>
          <p14:tracePt t="27259" x="1919288" y="5911850"/>
          <p14:tracePt t="27275" x="1928813" y="5911850"/>
          <p14:tracePt t="27283" x="1947863" y="5902325"/>
          <p14:tracePt t="27527" x="1976438" y="5902325"/>
          <p14:tracePt t="27539" x="2014538" y="5902325"/>
          <p14:tracePt t="27544" x="2043113" y="5902325"/>
          <p14:tracePt t="27547" x="2081213" y="5902325"/>
          <p14:tracePt t="27551" x="2119313" y="5902325"/>
          <p14:tracePt t="27559" x="2146300" y="5911850"/>
          <p14:tracePt t="27567" x="2174875" y="5911850"/>
          <p14:tracePt t="27571" x="2193925" y="5911850"/>
          <p14:tracePt t="27575" x="2203450" y="5911850"/>
          <p14:tracePt t="27587" x="2212975" y="5911850"/>
          <p14:tracePt t="27647" x="2232025" y="5911850"/>
          <p14:tracePt t="27659" x="2241550" y="5911850"/>
          <p14:tracePt t="27667" x="2260600" y="5911850"/>
          <p14:tracePt t="27671" x="2270125" y="5911850"/>
          <p14:tracePt t="27683" x="2279650" y="5911850"/>
          <p14:tracePt t="27691" x="2298700" y="5902325"/>
          <p14:tracePt t="27715" x="2317750" y="5883275"/>
          <p14:tracePt t="27723" x="2327275" y="5873750"/>
          <p14:tracePt t="28020" x="2308225" y="5873750"/>
          <p14:tracePt t="28043" x="2298700" y="5873750"/>
          <p14:tracePt t="28051" x="2289175" y="5873750"/>
          <p14:tracePt t="28055" x="2270125" y="5873750"/>
          <p14:tracePt t="28059" x="2260600" y="5873750"/>
          <p14:tracePt t="28067" x="2241550" y="5873750"/>
          <p14:tracePt t="28099" x="2222500" y="5883275"/>
          <p14:tracePt t="28119" x="2203450" y="5892800"/>
          <p14:tracePt t="28127" x="2193925" y="5892800"/>
          <p14:tracePt t="28135" x="2184400" y="5892800"/>
          <p14:tracePt t="28144" x="2155825" y="5902325"/>
          <p14:tracePt t="28147" x="2146300" y="5902325"/>
          <p14:tracePt t="28155" x="2109788" y="5911850"/>
          <p14:tracePt t="28163" x="2081213" y="5911850"/>
          <p14:tracePt t="28171" x="2052638" y="5921375"/>
          <p14:tracePt t="28175" x="2024063" y="5921375"/>
          <p14:tracePt t="28179" x="1966913" y="5921375"/>
          <p14:tracePt t="28188" x="1928813" y="5921375"/>
          <p14:tracePt t="28195" x="1901825" y="5930900"/>
          <p14:tracePt t="28212" x="1892300" y="5930900"/>
          <p14:tracePt t="28415" x="1873250" y="5940425"/>
          <p14:tracePt t="28439" x="1863725" y="5949950"/>
          <p14:tracePt t="28443" x="1854200" y="5949950"/>
          <p14:tracePt t="28447" x="1835150" y="5959475"/>
          <p14:tracePt t="28451" x="1825625" y="5969000"/>
          <p14:tracePt t="28471" x="1816100" y="5969000"/>
          <p14:tracePt t="28491" x="1806575" y="5978525"/>
          <p14:tracePt t="28531" x="1816100" y="5978525"/>
          <p14:tracePt t="28544" x="1825625" y="5978525"/>
          <p14:tracePt t="28560" x="1825625" y="5988050"/>
          <p14:tracePt t="28603" x="1854200" y="5988050"/>
          <p14:tracePt t="28611" x="1892300" y="5988050"/>
          <p14:tracePt t="28627" x="1901825" y="5988050"/>
          <p14:tracePt t="28635" x="1919288" y="5988050"/>
          <p14:tracePt t="28645" x="1938338" y="5988050"/>
          <p14:tracePt t="28651" x="1957388" y="5988050"/>
          <p14:tracePt t="28872" x="1966913" y="5988050"/>
          <p14:tracePt t="28880" x="1976438" y="5988050"/>
          <p14:tracePt t="28891" x="1985963" y="5978525"/>
          <p14:tracePt t="29036" x="2005013" y="5969000"/>
          <p14:tracePt t="29045" x="2014538" y="5959475"/>
          <p14:tracePt t="29076" x="2043113" y="5949950"/>
          <p14:tracePt t="29251" x="2043113" y="5940425"/>
          <p14:tracePt t="29263" x="2043113" y="5921375"/>
          <p14:tracePt t="30536" x="2052638" y="5921375"/>
          <p14:tracePt t="30560" x="2062163" y="5921375"/>
          <p14:tracePt t="30567" x="2071688" y="5911850"/>
          <p14:tracePt t="30591" x="2071688" y="5892800"/>
          <p14:tracePt t="30950" x="2071688" y="5883275"/>
          <p14:tracePt t="30963" x="2062163" y="5883275"/>
          <p14:tracePt t="31331" x="2052638" y="5864225"/>
          <p14:tracePt t="31347" x="2043113" y="5845175"/>
          <p14:tracePt t="31355" x="2043113" y="5835650"/>
          <p14:tracePt t="31363" x="2043113" y="5827713"/>
          <p14:tracePt t="31759" x="2043113" y="5835650"/>
          <p14:tracePt t="31767" x="2043113" y="5864225"/>
          <p14:tracePt t="31779" x="2043113" y="5873750"/>
          <p14:tracePt t="31787" x="2043113" y="5883275"/>
          <p14:tracePt t="39719" x="2071688" y="5883275"/>
          <p14:tracePt t="40771" x="2081213" y="5883275"/>
          <p14:tracePt t="40783" x="2081213" y="5892800"/>
          <p14:tracePt t="40787" x="2081213" y="5902325"/>
          <p14:tracePt t="40791" x="2081213" y="5911850"/>
          <p14:tracePt t="40803" x="2071688" y="5921375"/>
          <p14:tracePt t="41368" x="2062163" y="5921375"/>
          <p14:tracePt t="41395" x="2052638" y="5911850"/>
          <p14:tracePt t="41411" x="2043113" y="5911850"/>
          <p14:tracePt t="41655" x="2024063" y="5892800"/>
          <p14:tracePt t="41671" x="2014538" y="5883275"/>
          <p14:tracePt t="41723" x="2014538" y="5873750"/>
          <p14:tracePt t="41740" x="2014538" y="5864225"/>
          <p14:tracePt t="41883" x="2014538" y="5854700"/>
          <p14:tracePt t="41891" x="2033588" y="5864225"/>
          <p14:tracePt t="41931" x="2043113" y="5873750"/>
          <p14:tracePt t="41940" x="2052638" y="5873750"/>
          <p14:tracePt t="43075" x="2062163" y="5873750"/>
          <p14:tracePt t="43477" x="2081213" y="5854700"/>
          <p14:tracePt t="43489" x="2090738" y="5845175"/>
          <p14:tracePt t="43605" x="2100263" y="5845175"/>
          <p14:tracePt t="43629" x="2109788" y="5835650"/>
          <p14:tracePt t="43636" x="2128838" y="5827713"/>
          <p14:tracePt t="43662" x="2165350" y="5799138"/>
          <p14:tracePt t="43667" x="2184400" y="5789613"/>
          <p14:tracePt t="43675" x="2203450" y="5780088"/>
          <p14:tracePt t="43683" x="2222500" y="5770563"/>
          <p14:tracePt t="43691" x="2232025" y="5761038"/>
          <p14:tracePt t="43699" x="2241550" y="5751513"/>
          <p14:tracePt t="44180" x="2222500" y="5751513"/>
          <p14:tracePt t="44195" x="2212975" y="5761038"/>
          <p14:tracePt t="44203" x="2203450" y="5770563"/>
          <p14:tracePt t="44207" x="2193925" y="5770563"/>
          <p14:tracePt t="44243" x="2184400" y="5780088"/>
          <p14:tracePt t="44251" x="2174875" y="5780088"/>
          <p14:tracePt t="44275" x="2165350" y="5789613"/>
          <p14:tracePt t="44395" x="2155825" y="5799138"/>
          <p14:tracePt t="47475" x="2155825" y="5808663"/>
          <p14:tracePt t="47491" x="2155825" y="5818188"/>
          <p14:tracePt t="47731" x="2165350" y="5818188"/>
          <p14:tracePt t="47852" x="2174875" y="5827713"/>
          <p14:tracePt t="47860" x="2174875" y="5835650"/>
          <p14:tracePt t="48391" x="2174875" y="5845175"/>
          <p14:tracePt t="48403" x="2174875" y="5854700"/>
          <p14:tracePt t="48412" x="2174875" y="5864225"/>
          <p14:tracePt t="48429" x="2174875" y="5883275"/>
          <p14:tracePt t="48435" x="2174875" y="5902325"/>
          <p14:tracePt t="48444" x="2174875" y="5911850"/>
          <p14:tracePt t="48580" x="2174875" y="5892800"/>
          <p14:tracePt t="48595" x="2174875" y="5883275"/>
          <p14:tracePt t="48603" x="2174875" y="5873750"/>
          <p14:tracePt t="48611" x="2174875" y="5864225"/>
          <p14:tracePt t="48667" x="2174875" y="5854700"/>
          <p14:tracePt t="49015" x="2174875" y="5827713"/>
          <p14:tracePt t="49028" x="2146300" y="5799138"/>
          <p14:tracePt t="49035" x="2119313" y="5780088"/>
          <p14:tracePt t="49039" x="2081213" y="5751513"/>
          <p14:tracePt t="49047" x="2052638" y="5722938"/>
          <p14:tracePt t="49055" x="2014538" y="5703888"/>
          <p14:tracePt t="49059" x="1995488" y="5684838"/>
          <p14:tracePt t="49064" x="1976438" y="5656263"/>
          <p14:tracePt t="49331" x="1976438" y="5675313"/>
          <p14:tracePt t="49356" x="1985963" y="5675313"/>
          <p14:tracePt t="49364" x="1995488" y="5694363"/>
          <p14:tracePt t="49368" x="2005013" y="5713413"/>
          <p14:tracePt t="49371" x="2005013" y="5722938"/>
          <p14:tracePt t="49379" x="2005013" y="5732463"/>
          <p14:tracePt t="49557" x="2014538" y="5741988"/>
          <p14:tracePt t="49573" x="2033588" y="5761038"/>
          <p14:tracePt t="49580" x="2033588" y="5770563"/>
          <p14:tracePt t="49584" x="2043113" y="5780088"/>
          <p14:tracePt t="49612" x="2052638" y="5789613"/>
          <p14:tracePt t="49739" x="2062163" y="5799138"/>
          <p14:tracePt t="49747" x="2081213" y="5827713"/>
          <p14:tracePt t="49755" x="2090738" y="5854700"/>
          <p14:tracePt t="49763" x="2109788" y="5873750"/>
          <p14:tracePt t="49771" x="2119313" y="5902325"/>
          <p14:tracePt t="49779" x="2146300" y="5921375"/>
          <p14:tracePt t="49795" x="2146300" y="5930900"/>
          <p14:tracePt t="50011" x="2146300" y="5940425"/>
          <p14:tracePt t="50208" x="2146300" y="5930900"/>
          <p14:tracePt t="50291" x="2146300" y="5921375"/>
          <p14:tracePt t="50323" x="2146300" y="5911850"/>
          <p14:tracePt t="50331" x="2146300" y="5902325"/>
          <p14:tracePt t="50373" x="2146300" y="5892800"/>
          <p14:tracePt t="50396" x="2146300" y="5883275"/>
          <p14:tracePt t="50404" x="2128838" y="5864225"/>
          <p14:tracePt t="50428" x="2119313" y="5845175"/>
          <p14:tracePt t="50435" x="2109788" y="5827713"/>
          <p14:tracePt t="50635" x="2119313" y="5835650"/>
          <p14:tracePt t="50651" x="2128838" y="5845175"/>
          <p14:tracePt t="50667" x="2138363" y="5845175"/>
          <p14:tracePt t="50683" x="2146300" y="5854700"/>
          <p14:tracePt t="50899" x="2155825" y="5854700"/>
          <p14:tracePt t="51237" x="2146300" y="5845175"/>
          <p14:tracePt t="51240" x="2138363" y="5845175"/>
          <p14:tracePt t="51248" x="2128838" y="5835650"/>
          <p14:tracePt t="52804" x="2138363" y="5818188"/>
          <p14:tracePt t="52821" x="2165350" y="5818188"/>
          <p14:tracePt t="52825" x="2193925" y="5808663"/>
          <p14:tracePt t="52833" x="2346325" y="5808663"/>
          <p14:tracePt t="52839" x="2382838" y="5808663"/>
          <p14:tracePt t="52843" x="2439988" y="5808663"/>
          <p14:tracePt t="52848" x="2516188" y="5808663"/>
          <p14:tracePt t="52855" x="2609850" y="5808663"/>
          <p14:tracePt t="52863" x="2714625" y="5808663"/>
          <p14:tracePt t="52871" x="2809875" y="5789613"/>
          <p14:tracePt t="52880" x="2884488" y="5780088"/>
          <p14:tracePt t="52887" x="2970213" y="5761038"/>
          <p14:tracePt t="52895" x="3046413" y="5732463"/>
          <p14:tracePt t="52899" x="3130550" y="5713413"/>
          <p14:tracePt t="52903" x="3197225" y="5694363"/>
          <p14:tracePt t="52915" x="3273425" y="5684838"/>
          <p14:tracePt t="52923" x="3348038" y="5684838"/>
          <p14:tracePt t="52931" x="3424238" y="5684838"/>
          <p14:tracePt t="52939" x="3498850" y="5684838"/>
          <p14:tracePt t="52948" x="3575050" y="5684838"/>
          <p14:tracePt t="52955" x="3660775" y="5684838"/>
          <p14:tracePt t="52963" x="3735388" y="5684838"/>
          <p14:tracePt t="52971" x="3811588" y="5684838"/>
          <p14:tracePt t="52979" x="3868738" y="5684838"/>
          <p14:tracePt t="52987" x="3925888" y="5684838"/>
          <p14:tracePt t="52995" x="3952875" y="5684838"/>
          <p14:tracePt t="53003" x="3981450" y="5675313"/>
          <p14:tracePt t="53011" x="4019550" y="5646738"/>
          <p14:tracePt t="53019" x="4038600" y="5637213"/>
          <p14:tracePt t="53028" x="4086225" y="5618163"/>
          <p14:tracePt t="53035" x="4133850" y="5581650"/>
          <p14:tracePt t="53043" x="4171950" y="5553075"/>
          <p14:tracePt t="53051" x="4237038" y="5505450"/>
          <p14:tracePt t="53059" x="4284663" y="5486400"/>
          <p14:tracePt t="53067" x="4322763" y="5476875"/>
          <p14:tracePt t="53075" x="4370388" y="5448300"/>
          <p14:tracePt t="53083" x="4454525" y="5419725"/>
          <p14:tracePt t="53091" x="4540250" y="5400675"/>
          <p14:tracePt t="53096" x="4587875" y="5372100"/>
          <p14:tracePt t="53107" x="4652963" y="5335588"/>
          <p14:tracePt t="53115" x="4729163" y="5287963"/>
          <p14:tracePt t="53123" x="4767263" y="5259388"/>
          <p14:tracePt t="53131" x="4833938" y="5202238"/>
          <p14:tracePt t="53139" x="4870450" y="5183188"/>
          <p14:tracePt t="53148" x="4889500" y="5137150"/>
          <p14:tracePt t="53155" x="4908550" y="5089525"/>
          <p14:tracePt t="53163" x="4956175" y="5022850"/>
          <p14:tracePt t="53171" x="4994275" y="4956175"/>
          <p14:tracePt t="53179" x="5032375" y="4891088"/>
          <p14:tracePt t="53187" x="5070475" y="4824413"/>
          <p14:tracePt t="53195" x="5106988" y="4795838"/>
          <p14:tracePt t="53203" x="5126038" y="4776788"/>
          <p14:tracePt t="53212" x="5164138" y="4729163"/>
          <p14:tracePt t="53219" x="5192713" y="4691063"/>
          <p14:tracePt t="53228" x="5240338" y="4683125"/>
          <p14:tracePt t="53235" x="5278438" y="4635500"/>
          <p14:tracePt t="53243" x="5324475" y="4578350"/>
          <p14:tracePt t="53251" x="5353050" y="4521200"/>
          <p14:tracePt t="53259" x="5391150" y="4464050"/>
          <p14:tracePt t="53267" x="5429250" y="4398963"/>
          <p14:tracePt t="53275" x="5438775" y="4341813"/>
          <p14:tracePt t="53283" x="5457825" y="4303713"/>
          <p14:tracePt t="53287" x="5467350" y="4265613"/>
          <p14:tracePt t="53299" x="5495925" y="4219575"/>
          <p14:tracePt t="53307" x="5495925" y="4210050"/>
          <p14:tracePt t="53380" x="5495925" y="4200525"/>
          <p14:tracePt t="53395" x="5514975" y="4171950"/>
          <p14:tracePt t="53403" x="5514975" y="4162425"/>
          <p14:tracePt t="53412" x="5524500" y="4152900"/>
          <p14:tracePt t="53419" x="5524500" y="4114800"/>
          <p14:tracePt t="53427" x="5541963" y="4076700"/>
          <p14:tracePt t="53435" x="5541963" y="4067175"/>
          <p14:tracePt t="53443" x="5541963" y="4057650"/>
          <p14:tracePt t="53451" x="5551488" y="4048125"/>
          <p14:tracePt t="53459" x="5551488" y="4029075"/>
          <p14:tracePt t="53467" x="5551488" y="4000500"/>
          <p14:tracePt t="53475" x="5551488" y="3973513"/>
          <p14:tracePt t="53483" x="5551488" y="3944938"/>
          <p14:tracePt t="53491" x="5551488" y="3906838"/>
          <p14:tracePt t="53499" x="5551488" y="3868738"/>
          <p14:tracePt t="53507" x="5551488" y="3840163"/>
          <p14:tracePt t="53515" x="5551488" y="3802063"/>
          <p14:tracePt t="53523" x="5551488" y="3773488"/>
          <p14:tracePt t="53528" x="5551488" y="3765550"/>
          <p14:tracePt t="53644" x="5561013" y="3756025"/>
          <p14:tracePt t="54291" x="5570538" y="3756025"/>
          <p14:tracePt t="54307" x="5589588" y="3756025"/>
          <p14:tracePt t="54323" x="5599113" y="3756025"/>
          <p14:tracePt t="54331" x="5608638" y="3756025"/>
          <p14:tracePt t="54344" x="5618163" y="3756025"/>
          <p14:tracePt t="54775" x="5627688" y="3756025"/>
          <p14:tracePt t="54819" x="5618163" y="3756025"/>
          <p14:tracePt t="54835" x="5608638" y="3756025"/>
          <p14:tracePt t="54843" x="5599113" y="3756025"/>
          <p14:tracePt t="54875" x="5589588" y="3756025"/>
          <p14:tracePt t="54891" x="5570538" y="3765550"/>
          <p14:tracePt t="54907" x="5561013" y="3773488"/>
          <p14:tracePt t="54915" x="5561013" y="3783013"/>
          <p14:tracePt t="54924" x="5561013" y="3792538"/>
          <p14:tracePt t="54931" x="5561013" y="3802063"/>
          <p14:tracePt t="54939" x="5551488" y="3811588"/>
          <p14:tracePt t="55008" x="5541963" y="3811588"/>
          <p14:tracePt t="55032" x="5514975" y="3811588"/>
          <p14:tracePt t="55035" x="5486400" y="3811588"/>
          <p14:tracePt t="55052" x="5467350" y="3811588"/>
          <p14:tracePt t="55059" x="5457825" y="3811588"/>
          <p14:tracePt t="55067" x="5429250" y="3802063"/>
          <p14:tracePt t="55107" x="5419725" y="3792538"/>
          <p14:tracePt t="55123" x="5419725" y="3783013"/>
          <p14:tracePt t="55147" x="5419725" y="3773488"/>
          <p14:tracePt t="55155" x="5419725" y="3765550"/>
          <p14:tracePt t="55497" x="5419725" y="3756025"/>
          <p14:tracePt t="55515" x="5419725" y="3746500"/>
          <p14:tracePt t="55555" x="5429250" y="3746500"/>
          <p14:tracePt t="55579" x="5438775" y="3736975"/>
          <p14:tracePt t="55595" x="5448300" y="3727450"/>
          <p14:tracePt t="55628" x="5457825" y="3727450"/>
          <p14:tracePt t="56167" x="5467350" y="3727450"/>
          <p14:tracePt t="56195" x="5467350" y="3717925"/>
          <p14:tracePt t="56199" x="5476875" y="3708400"/>
          <p14:tracePt t="56219" x="5476875" y="3698875"/>
          <p14:tracePt t="56243" x="5486400" y="3698875"/>
          <p14:tracePt t="56340" x="5486400" y="3689350"/>
          <p14:tracePt t="56358" x="5495925" y="3679825"/>
          <p14:tracePt t="56363" x="5505450" y="3679825"/>
          <p14:tracePt t="56367" x="5514975" y="3670300"/>
          <p14:tracePt t="56383" x="5524500" y="3660775"/>
          <p14:tracePt t="56451" x="5532438" y="3651250"/>
          <p14:tracePt t="56459" x="5532438" y="3632200"/>
          <p14:tracePt t="56507" x="5532438" y="3622675"/>
          <p14:tracePt t="56512" x="5532438" y="3613150"/>
          <p14:tracePt t="56787" x="5532438" y="3603625"/>
          <p14:tracePt t="56883" x="5532438" y="3613150"/>
          <p14:tracePt t="56891" x="5524500" y="3632200"/>
          <p14:tracePt t="56940" x="5524500" y="3641725"/>
          <p14:tracePt t="56949" x="5524500" y="3660775"/>
          <p14:tracePt t="56957" x="5524500" y="3679825"/>
          <p14:tracePt t="56965" x="5524500" y="3708400"/>
          <p14:tracePt t="56972" x="5514975" y="3736975"/>
          <p14:tracePt t="56980" x="5505450" y="3765550"/>
          <p14:tracePt t="56987" x="5505450" y="3792538"/>
          <p14:tracePt t="56991" x="5495925" y="3830638"/>
          <p14:tracePt t="57003" x="5495925" y="3840163"/>
          <p14:tracePt t="57013" x="5495925" y="3849688"/>
          <p14:tracePt t="57019" x="5495925" y="3859213"/>
          <p14:tracePt t="57267" x="5495925" y="3849688"/>
          <p14:tracePt t="57301" x="5495925" y="3840163"/>
          <p14:tracePt t="57309" x="5495925" y="3830638"/>
          <p14:tracePt t="57347" x="5495925" y="3821113"/>
          <p14:tracePt t="57539" x="5486400" y="3811588"/>
          <p14:tracePt t="57635" x="5476875" y="3811588"/>
          <p14:tracePt t="58083" x="5467350" y="3811588"/>
          <p14:tracePt t="58107" x="5467350" y="3792538"/>
          <p14:tracePt t="58115" x="5476875" y="3783013"/>
          <p14:tracePt t="58139" x="5486400" y="3773488"/>
          <p14:tracePt t="58179" x="5486400" y="3765550"/>
          <p14:tracePt t="58187" x="5495925" y="3765550"/>
          <p14:tracePt t="58203" x="5505450" y="3756025"/>
          <p14:tracePt t="58212" x="5514975" y="3746500"/>
          <p14:tracePt t="58219" x="5524500" y="3736975"/>
          <p14:tracePt t="58243" x="5532438" y="3736975"/>
          <p14:tracePt t="58283" x="5541963" y="3727450"/>
          <p14:tracePt t="58299" x="5551488" y="3717925"/>
          <p14:tracePt t="58307" x="5570538" y="3717925"/>
          <p14:tracePt t="58315" x="5608638" y="3717925"/>
          <p14:tracePt t="58323" x="5665788" y="3708400"/>
          <p14:tracePt t="58331" x="5684838" y="3708400"/>
          <p14:tracePt t="58339" x="5703888" y="3708400"/>
          <p14:tracePt t="58348" x="5732463" y="3708400"/>
          <p14:tracePt t="58355" x="5759450" y="3698875"/>
          <p14:tracePt t="58371" x="5768975" y="3698875"/>
          <p14:tracePt t="58791" x="5768975" y="3689350"/>
          <p14:tracePt t="58803" x="5768975" y="3679825"/>
          <p14:tracePt t="58807" x="5759450" y="3679825"/>
          <p14:tracePt t="58835" x="5741988" y="3679825"/>
          <p14:tracePt t="58971" x="5732463" y="3679825"/>
          <p14:tracePt t="58979" x="5713413" y="3679825"/>
          <p14:tracePt t="58995" x="5694363" y="3689350"/>
          <p14:tracePt t="59003" x="5684838" y="3698875"/>
          <p14:tracePt t="61599" x="5694363" y="3698875"/>
          <p14:tracePt t="62199" x="5703888" y="3698875"/>
          <p14:tracePt t="62967" x="5759450" y="3698875"/>
          <p14:tracePt t="62983" x="5788025" y="3698875"/>
          <p14:tracePt t="62991" x="5807075" y="3698875"/>
          <p14:tracePt t="62996" x="5826125" y="3698875"/>
          <p14:tracePt t="63007" x="5845175" y="3698875"/>
          <p14:tracePt t="63448" x="5854700" y="3698875"/>
          <p14:tracePt t="63731" x="5845175" y="3698875"/>
          <p14:tracePt t="63735" x="5835650" y="3717925"/>
          <p14:tracePt t="63743" x="5826125" y="3727450"/>
          <p14:tracePt t="63748" x="5816600" y="3736975"/>
          <p14:tracePt t="63751" x="5807075" y="3746500"/>
          <p14:tracePt t="63759" x="5797550" y="3756025"/>
          <p14:tracePt t="63767" x="5788025" y="3765550"/>
          <p14:tracePt t="64083" x="5797550" y="3765550"/>
          <p14:tracePt t="64091" x="5816600" y="3756025"/>
          <p14:tracePt t="64107" x="5826125" y="3756025"/>
          <p14:tracePt t="64420" x="5835650" y="3746500"/>
          <p14:tracePt t="64495" x="5835650" y="3736975"/>
          <p14:tracePt t="64523" x="5835650" y="3708400"/>
          <p14:tracePt t="65727" x="5854700" y="3708400"/>
          <p14:tracePt t="65751" x="5883275" y="3727450"/>
          <p14:tracePt t="66063" x="5892800" y="3727450"/>
          <p14:tracePt t="66975" x="5883275" y="3727450"/>
          <p14:tracePt t="67093" x="5864225" y="3727450"/>
          <p14:tracePt t="67107" x="5854700" y="3727450"/>
          <p14:tracePt t="67115" x="5845175" y="3727450"/>
          <p14:tracePt t="67123" x="5835650" y="3727450"/>
          <p14:tracePt t="67316" x="5816600" y="3727450"/>
          <p14:tracePt t="67331" x="5807075" y="3727450"/>
          <p14:tracePt t="67523" x="5778500" y="3727450"/>
          <p14:tracePt t="67531" x="5759450" y="3717925"/>
          <p14:tracePt t="67547" x="5732463" y="3717925"/>
          <p14:tracePt t="67555" x="5713413" y="3717925"/>
          <p14:tracePt t="67563" x="5703888" y="3727450"/>
          <p14:tracePt t="67579" x="5694363" y="3727450"/>
          <p14:tracePt t="67612" x="5694363" y="3736975"/>
          <p14:tracePt t="67772" x="5703888" y="3746500"/>
          <p14:tracePt t="67811" x="5722938" y="3746500"/>
          <p14:tracePt t="67835" x="5732463" y="3746500"/>
          <p14:tracePt t="67851" x="5751513" y="3746500"/>
          <p14:tracePt t="67867" x="5759450" y="3746500"/>
          <p14:tracePt t="67871" x="5768975" y="3746500"/>
          <p14:tracePt t="67892" x="5788025" y="3736975"/>
          <p14:tracePt t="67979" x="5807075" y="3727450"/>
          <p14:tracePt t="67987" x="5816600" y="3727450"/>
          <p14:tracePt t="68003" x="5826125" y="3717925"/>
          <p14:tracePt t="68013" x="5835650" y="3708400"/>
          <p14:tracePt t="69191" x="5826125" y="3698875"/>
          <p14:tracePt t="69199" x="5816600" y="3689350"/>
          <p14:tracePt t="69203" x="5807075" y="3679825"/>
          <p14:tracePt t="70565" x="5797550" y="3679825"/>
          <p14:tracePt t="70589" x="5807075" y="3679825"/>
          <p14:tracePt t="70599" x="5826125" y="3679825"/>
          <p14:tracePt t="70609" x="5854700" y="3679825"/>
          <p14:tracePt t="70620" x="5864225" y="3679825"/>
          <p14:tracePt t="70733" x="5873750" y="3679825"/>
          <p14:tracePt t="70742" x="5892800" y="3679825"/>
          <p14:tracePt t="70749" x="5911850" y="3679825"/>
          <p14:tracePt t="70757" x="5930900" y="3679825"/>
        </p14:tracePtLst>
      </p14:laserTraceLst>
    </p:ext>
  </p:extLs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Støv udgør en risiko. Det kan eksploderer !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45399"/>
            <a:ext cx="8085666" cy="4600574"/>
          </a:xfrm>
        </p:spPr>
        <p:txBody>
          <a:bodyPr>
            <a:normAutofit/>
          </a:bodyPr>
          <a:lstStyle/>
          <a:p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Støv skal undgås i arbejdslokaler. Det kan gøres ved effektiv ventilation og udsugning og gennem procesudsugning samt regelmæssig rengøring.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Rengøring med trykluft anvendes normalt aldrig da støvet vil hvirvles op.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Procesanlægget skal også regelmæssigt kontrolleres og rengøres indvendigt, således støvaflejringer kan blive fjernet.</a:t>
            </a:r>
          </a:p>
          <a:p>
            <a:pPr marL="0" indent="0" algn="l">
              <a:buNone/>
            </a:pP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635740" y="1555994"/>
            <a:ext cx="1013086" cy="939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6951" y="3167840"/>
            <a:ext cx="1231674" cy="1062237"/>
          </a:xfrm>
          <a:prstGeom prst="rect">
            <a:avLst/>
          </a:prstGeom>
        </p:spPr>
      </p:pic>
      <p:pic>
        <p:nvPicPr>
          <p:cNvPr id="8" name="Billede 7">
            <a:extLst>
              <a:ext uri="{FF2B5EF4-FFF2-40B4-BE49-F238E27FC236}">
                <a16:creationId xmlns:a16="http://schemas.microsoft.com/office/drawing/2014/main" id="{9F54ED11-BAEE-8FDB-B568-F7D3C52344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34980" y="3910384"/>
            <a:ext cx="4124325" cy="2771403"/>
          </a:xfrm>
          <a:prstGeom prst="rect">
            <a:avLst/>
          </a:prstGeom>
        </p:spPr>
      </p:pic>
      <p:pic>
        <p:nvPicPr>
          <p:cNvPr id="9" name="Video 8">
            <a:hlinkClick r:id="" action="ppaction://media"/>
            <a:extLst>
              <a:ext uri="{FF2B5EF4-FFF2-40B4-BE49-F238E27FC236}">
                <a16:creationId xmlns:a16="http://schemas.microsoft.com/office/drawing/2014/main" id="{A4239646-20E1-E55A-F64C-217189279A4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3657531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557"/>
    </mc:Choice>
    <mc:Fallback>
      <p:transition spd="slow" advTm="82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39" x="5797550" y="3698875"/>
          <p14:tracePt t="1974" x="5627688" y="3727450"/>
          <p14:tracePt t="1995" x="5599113" y="3746500"/>
          <p14:tracePt t="2050" x="5637213" y="3746500"/>
          <p14:tracePt t="2066" x="5703888" y="3746500"/>
          <p14:tracePt t="2074" x="5797550" y="3746500"/>
          <p14:tracePt t="2082" x="5873750" y="3746500"/>
          <p14:tracePt t="2090" x="5959475" y="3727450"/>
          <p14:tracePt t="2098" x="6034088" y="3717925"/>
          <p14:tracePt t="2106" x="6072188" y="3708400"/>
          <p14:tracePt t="2114" x="6100763" y="3698875"/>
          <p14:tracePt t="2122" x="6129338" y="3689350"/>
          <p14:tracePt t="2162" x="6138863" y="3679825"/>
          <p14:tracePt t="2171" x="6157913" y="3670300"/>
          <p14:tracePt t="2210" x="6167438" y="3632200"/>
          <p14:tracePt t="2218" x="6167438" y="3594100"/>
          <p14:tracePt t="2234" x="6167438" y="3565525"/>
          <p14:tracePt t="2243" x="6138863" y="3500438"/>
          <p14:tracePt t="2250" x="6081713" y="3414713"/>
          <p14:tracePt t="2258" x="5995988" y="3328988"/>
          <p14:tracePt t="2266" x="5921375" y="3263900"/>
          <p14:tracePt t="2274" x="5854700" y="3187700"/>
          <p14:tracePt t="2282" x="5788025" y="3130550"/>
          <p14:tracePt t="2290" x="5768975" y="3121025"/>
          <p14:tracePt t="2354" x="5751513" y="3101975"/>
          <p14:tracePt t="2362" x="5703888" y="3055938"/>
          <p14:tracePt t="2370" x="5618163" y="2998788"/>
          <p14:tracePt t="2379" x="5570538" y="2979738"/>
          <p14:tracePt t="2386" x="5486400" y="2932113"/>
          <p14:tracePt t="2394" x="5381625" y="2894013"/>
          <p14:tracePt t="2402" x="5278438" y="2847975"/>
          <p14:tracePt t="2411" x="5183188" y="2819400"/>
          <p14:tracePt t="2418" x="5097463" y="2790825"/>
          <p14:tracePt t="2426" x="5041900" y="2781300"/>
          <p14:tracePt t="2434" x="5003800" y="2781300"/>
          <p14:tracePt t="2474" x="4994275" y="2781300"/>
          <p14:tracePt t="2482" x="4975225" y="2781300"/>
          <p14:tracePt t="2486" x="4946650" y="2781300"/>
          <p14:tracePt t="2498" x="4870450" y="2771775"/>
          <p14:tracePt t="2506" x="4824413" y="2771775"/>
          <p14:tracePt t="2514" x="4738688" y="2743200"/>
          <p14:tracePt t="2522" x="4587875" y="2714625"/>
          <p14:tracePt t="2530" x="4389438" y="2647950"/>
          <p14:tracePt t="2538" x="4152900" y="2573338"/>
          <p14:tracePt t="2547" x="3925888" y="2525713"/>
          <p14:tracePt t="2554" x="3735388" y="2487613"/>
          <p14:tracePt t="2562" x="3565525" y="2459038"/>
          <p14:tracePt t="2570" x="3443288" y="2439988"/>
          <p14:tracePt t="2578" x="3367088" y="2430463"/>
          <p14:tracePt t="2586" x="3309938" y="2430463"/>
          <p14:tracePt t="2643" x="3290888" y="2430463"/>
          <p14:tracePt t="2650" x="3263900" y="2430463"/>
          <p14:tracePt t="2667" x="3216275" y="2430463"/>
          <p14:tracePt t="2675" x="3187700" y="2430463"/>
          <p14:tracePt t="2683" x="3101975" y="2430463"/>
          <p14:tracePt t="2691" x="2970213" y="2411413"/>
          <p14:tracePt t="2699" x="2800350" y="2401888"/>
          <p14:tracePt t="2707" x="2600325" y="2365375"/>
          <p14:tracePt t="2715" x="2382838" y="2317750"/>
          <p14:tracePt t="2723" x="2128838" y="2260600"/>
          <p14:tracePt t="2732" x="1863725" y="2203450"/>
          <p14:tracePt t="2739" x="1608138" y="2166938"/>
          <p14:tracePt t="2747" x="1381125" y="2119313"/>
          <p14:tracePt t="2754" x="1211263" y="2071688"/>
          <p14:tracePt t="2763" x="1087438" y="2043113"/>
          <p14:tracePt t="2770" x="1003300" y="2014538"/>
          <p14:tracePt t="2775" x="974725" y="2005013"/>
          <p14:tracePt t="2786" x="965200" y="1995488"/>
          <p14:tracePt t="2795" x="955675" y="1985963"/>
          <p14:tracePt t="2802" x="936625" y="1966913"/>
          <p14:tracePt t="2810" x="898525" y="1939925"/>
          <p14:tracePt t="2818" x="850900" y="1901825"/>
          <p14:tracePt t="2827" x="785813" y="1844675"/>
          <p14:tracePt t="2834" x="709613" y="1787525"/>
          <p14:tracePt t="2844" x="661988" y="1739900"/>
          <p14:tracePt t="2850" x="623888" y="1684338"/>
          <p14:tracePt t="2858" x="595313" y="1674813"/>
          <p14:tracePt t="2866" x="576263" y="1646238"/>
          <p14:tracePt t="2882" x="549275" y="1627188"/>
          <p14:tracePt t="2906" x="549275" y="1617663"/>
          <p14:tracePt t="3812" x="549275" y="1608138"/>
          <p14:tracePt t="3827" x="576263" y="1608138"/>
          <p14:tracePt t="3830" x="585788" y="1608138"/>
          <p14:tracePt t="3834" x="595313" y="1617663"/>
          <p14:tracePt t="4243" x="595313" y="1608138"/>
          <p14:tracePt t="4272" x="595313" y="1598613"/>
          <p14:tracePt t="4530" x="633413" y="1589088"/>
          <p14:tracePt t="4546" x="709613" y="1589088"/>
          <p14:tracePt t="4554" x="757238" y="1589088"/>
          <p14:tracePt t="4562" x="793750" y="1589088"/>
          <p14:tracePt t="4570" x="822325" y="1589088"/>
          <p14:tracePt t="4579" x="850900" y="1589088"/>
          <p14:tracePt t="4586" x="879475" y="1579563"/>
          <p14:tracePt t="4595" x="889000" y="1579563"/>
          <p14:tracePt t="4602" x="927100" y="1560513"/>
          <p14:tracePt t="4611" x="946150" y="1550988"/>
          <p14:tracePt t="4627" x="974725" y="1541463"/>
          <p14:tracePt t="4644" x="993775" y="1541463"/>
          <p14:tracePt t="4650" x="1003300" y="1541463"/>
          <p14:tracePt t="4658" x="1012825" y="1541463"/>
          <p14:tracePt t="4666" x="1020763" y="1541463"/>
          <p14:tracePt t="4682" x="1030288" y="1541463"/>
          <p14:tracePt t="4690" x="1039813" y="1531938"/>
          <p14:tracePt t="4706" x="1058863" y="1531938"/>
          <p14:tracePt t="4714" x="1077913" y="1531938"/>
          <p14:tracePt t="4722" x="1116013" y="1531938"/>
          <p14:tracePt t="4727" x="1173163" y="1531938"/>
          <p14:tracePt t="4738" x="1211263" y="1531938"/>
          <p14:tracePt t="4747" x="1266825" y="1541463"/>
          <p14:tracePt t="4754" x="1362075" y="1550988"/>
          <p14:tracePt t="4764" x="1484313" y="1579563"/>
          <p14:tracePt t="4770" x="1579563" y="1608138"/>
          <p14:tracePt t="4779" x="1701800" y="1636713"/>
          <p14:tracePt t="4786" x="1778000" y="1655763"/>
          <p14:tracePt t="4795" x="1806575" y="1665288"/>
          <p14:tracePt t="4802" x="1825625" y="1665288"/>
          <p14:tracePt t="5106" x="1911350" y="1665288"/>
          <p14:tracePt t="5122" x="2062163" y="1665288"/>
          <p14:tracePt t="5130" x="2212975" y="1655763"/>
          <p14:tracePt t="5134" x="2355850" y="1646238"/>
          <p14:tracePt t="5144" x="2506663" y="1608138"/>
          <p14:tracePt t="5150" x="2657475" y="1570038"/>
          <p14:tracePt t="5159" x="2819400" y="1522413"/>
          <p14:tracePt t="5166" x="2951163" y="1457325"/>
          <p14:tracePt t="5175" x="3073400" y="1400175"/>
          <p14:tracePt t="5182" x="3159125" y="1352550"/>
          <p14:tracePt t="5191" x="3244850" y="1314450"/>
          <p14:tracePt t="5195" x="3273425" y="1304925"/>
          <p14:tracePt t="5202" x="3290888" y="1295400"/>
          <p14:tracePt t="5211" x="3300413" y="1285875"/>
          <p14:tracePt t="5298" x="3309938" y="1285875"/>
          <p14:tracePt t="5314" x="3319463" y="1285875"/>
          <p14:tracePt t="5322" x="3319463" y="1295400"/>
          <p14:tracePt t="5410" x="3328988" y="1295400"/>
          <p14:tracePt t="5419" x="3367088" y="1304925"/>
          <p14:tracePt t="5435" x="3386138" y="1304925"/>
          <p14:tracePt t="5445" x="3405188" y="1323975"/>
          <p14:tracePt t="5447" x="3414713" y="1323975"/>
          <p14:tracePt t="5459" x="3424238" y="1323975"/>
          <p14:tracePt t="5467" x="3433763" y="1323975"/>
          <p14:tracePt t="5475" x="3452813" y="1343025"/>
          <p14:tracePt t="5514" x="3481388" y="1371600"/>
          <p14:tracePt t="5518" x="3490913" y="1400175"/>
          <p14:tracePt t="5522" x="3508375" y="1419225"/>
          <p14:tracePt t="5530" x="3546475" y="1447800"/>
          <p14:tracePt t="5538" x="3556000" y="1466850"/>
          <p14:tracePt t="5554" x="3575050" y="1493838"/>
          <p14:tracePt t="5562" x="3613150" y="1541463"/>
          <p14:tracePt t="5566" x="3622675" y="1541463"/>
          <p14:tracePt t="5894" x="3632200" y="1560513"/>
          <p14:tracePt t="5902" x="3660775" y="1560513"/>
          <p14:tracePt t="5910" x="3689350" y="1560513"/>
          <p14:tracePt t="5918" x="3717925" y="1560513"/>
          <p14:tracePt t="5927" x="3725863" y="1570038"/>
          <p14:tracePt t="5934" x="3744913" y="1579563"/>
          <p14:tracePt t="5944" x="3754438" y="1589088"/>
          <p14:tracePt t="5946" x="3773488" y="1589088"/>
          <p14:tracePt t="5964" x="3773488" y="1598613"/>
          <p14:tracePt t="6010" x="3792538" y="1598613"/>
          <p14:tracePt t="6018" x="3821113" y="1598613"/>
          <p14:tracePt t="6022" x="3840163" y="1598613"/>
          <p14:tracePt t="6034" x="3859213" y="1598613"/>
          <p14:tracePt t="6043" x="3878263" y="1598613"/>
          <p14:tracePt t="6050" x="3887788" y="1598613"/>
          <p14:tracePt t="6130" x="3897313" y="1598613"/>
          <p14:tracePt t="6139" x="3925888" y="1598613"/>
          <p14:tracePt t="6154" x="3962400" y="1608138"/>
          <p14:tracePt t="6162" x="4029075" y="1617663"/>
          <p14:tracePt t="6170" x="4086225" y="1617663"/>
          <p14:tracePt t="6178" x="4133850" y="1617663"/>
          <p14:tracePt t="6186" x="4162425" y="1617663"/>
          <p14:tracePt t="6194" x="4179888" y="1617663"/>
          <p14:tracePt t="6206" x="4198938" y="1617663"/>
          <p14:tracePt t="6258" x="4227513" y="1617663"/>
          <p14:tracePt t="6266" x="4294188" y="1608138"/>
          <p14:tracePt t="6274" x="4351338" y="1608138"/>
          <p14:tracePt t="6282" x="4379913" y="1608138"/>
          <p14:tracePt t="6286" x="4435475" y="1608138"/>
          <p14:tracePt t="6298" x="4511675" y="1608138"/>
          <p14:tracePt t="6306" x="4587875" y="1608138"/>
          <p14:tracePt t="6314" x="4643438" y="1608138"/>
          <p14:tracePt t="6322" x="4681538" y="1608138"/>
          <p14:tracePt t="6330" x="4691063" y="1608138"/>
          <p14:tracePt t="6370" x="4700588" y="1598613"/>
          <p14:tracePt t="6706" x="4729163" y="1598613"/>
          <p14:tracePt t="6714" x="4805363" y="1598613"/>
          <p14:tracePt t="6734" x="4899025" y="1617663"/>
          <p14:tracePt t="6738" x="5041900" y="1646238"/>
          <p14:tracePt t="6746" x="5173663" y="1684338"/>
          <p14:tracePt t="6754" x="5324475" y="1693863"/>
          <p14:tracePt t="6762" x="5495925" y="1712913"/>
          <p14:tracePt t="6770" x="5646738" y="1720850"/>
          <p14:tracePt t="6786" x="5778500" y="1720850"/>
          <p14:tracePt t="6802" x="5873750" y="1720850"/>
          <p14:tracePt t="6806" x="5911850" y="1720850"/>
          <p14:tracePt t="6811" x="5949950" y="1720850"/>
          <p14:tracePt t="6818" x="5978525" y="1712913"/>
          <p14:tracePt t="6827" x="6024563" y="1703388"/>
          <p14:tracePt t="6834" x="6072188" y="1693863"/>
          <p14:tracePt t="6844" x="6148388" y="1693863"/>
          <p14:tracePt t="6850" x="6223000" y="1693863"/>
          <p14:tracePt t="6858" x="6251575" y="1693863"/>
          <p14:tracePt t="6862" x="6327775" y="1693863"/>
          <p14:tracePt t="6866" x="6423025" y="1693863"/>
          <p14:tracePt t="6874" x="6554788" y="1693863"/>
          <p14:tracePt t="6882" x="6705600" y="1730375"/>
          <p14:tracePt t="6890" x="6829425" y="1739900"/>
          <p14:tracePt t="6898" x="6923088" y="1739900"/>
          <p14:tracePt t="6910" x="6999288" y="1739900"/>
          <p14:tracePt t="6914" x="7056438" y="1739900"/>
          <p14:tracePt t="6922" x="7075488" y="1739900"/>
          <p14:tracePt t="6938" x="7085013" y="1730375"/>
          <p14:tracePt t="6946" x="7094538" y="1730375"/>
          <p14:tracePt t="6970" x="7104063" y="1720850"/>
          <p14:tracePt t="6978" x="7112000" y="1720850"/>
          <p14:tracePt t="6982" x="7140575" y="1693863"/>
          <p14:tracePt t="6990" x="7197725" y="1684338"/>
          <p14:tracePt t="6994" x="7254875" y="1674813"/>
          <p14:tracePt t="6998" x="7321550" y="1646238"/>
          <p14:tracePt t="7006" x="7396163" y="1636713"/>
          <p14:tracePt t="7014" x="7481888" y="1617663"/>
          <p14:tracePt t="7043" x="7558088" y="1608138"/>
          <p14:tracePt t="7050" x="7623175" y="1598613"/>
          <p14:tracePt t="7054" x="7661275" y="1579563"/>
          <p14:tracePt t="7062" x="7680325" y="1570038"/>
          <p14:tracePt t="7098" x="7689850" y="1570038"/>
          <p14:tracePt t="7122" x="7699375" y="1570038"/>
          <p14:tracePt t="7138" x="7756525" y="1560513"/>
          <p14:tracePt t="7146" x="7812088" y="1560513"/>
          <p14:tracePt t="7150" x="7869238" y="1560513"/>
          <p14:tracePt t="7154" x="7945438" y="1560513"/>
          <p14:tracePt t="7158" x="7993063" y="1560513"/>
          <p14:tracePt t="7166" x="8020050" y="1560513"/>
          <p14:tracePt t="7174" x="8029575" y="1560513"/>
          <p14:tracePt t="7606" x="8039100" y="1560513"/>
          <p14:tracePt t="7622" x="8039100" y="1579563"/>
          <p14:tracePt t="7627" x="8039100" y="1627188"/>
          <p14:tracePt t="7630" x="8039100" y="1684338"/>
          <p14:tracePt t="7634" x="8039100" y="1758950"/>
          <p14:tracePt t="7638" x="8039100" y="1787525"/>
          <p14:tracePt t="7646" x="8039100" y="1863725"/>
          <p14:tracePt t="7654" x="8039100" y="1995488"/>
          <p14:tracePt t="7662" x="8039100" y="2147888"/>
          <p14:tracePt t="7670" x="8039100" y="2327275"/>
          <p14:tracePt t="7678" x="8039100" y="2516188"/>
          <p14:tracePt t="7686" x="8039100" y="2686050"/>
          <p14:tracePt t="7694" x="8039100" y="2874963"/>
          <p14:tracePt t="7698" x="8039100" y="3027363"/>
          <p14:tracePt t="7706" x="8039100" y="3178175"/>
          <p14:tracePt t="7714" x="8039100" y="3292475"/>
          <p14:tracePt t="7722" x="8039100" y="3386138"/>
          <p14:tracePt t="7730" x="8039100" y="3462338"/>
          <p14:tracePt t="7738" x="8039100" y="3519488"/>
          <p14:tracePt t="7746" x="8039100" y="3575050"/>
          <p14:tracePt t="7756" x="8039100" y="3660775"/>
          <p14:tracePt t="7765" x="8039100" y="3736975"/>
          <p14:tracePt t="7772" x="8058150" y="3830638"/>
          <p14:tracePt t="7781" x="8086725" y="3954463"/>
          <p14:tracePt t="7788" x="8134350" y="4086225"/>
          <p14:tracePt t="7799" x="8191500" y="4246563"/>
          <p14:tracePt t="7804" x="8256588" y="4398963"/>
          <p14:tracePt t="7812" x="8285163" y="4521200"/>
          <p14:tracePt t="7818" x="8313738" y="4654550"/>
          <p14:tracePt t="7822" x="8332788" y="4767263"/>
          <p14:tracePt t="7834" x="8342313" y="4881563"/>
          <p14:tracePt t="7843" x="8342313" y="4994275"/>
          <p14:tracePt t="7850" x="8342313" y="5108575"/>
          <p14:tracePt t="7858" x="8370888" y="5249863"/>
          <p14:tracePt t="7866" x="8389938" y="5400675"/>
          <p14:tracePt t="7874" x="8418513" y="5572125"/>
          <p14:tracePt t="7882" x="8456613" y="5761038"/>
          <p14:tracePt t="7894" x="8483600" y="5930900"/>
          <p14:tracePt t="7898" x="8512175" y="6110288"/>
          <p14:tracePt t="7906" x="8531225" y="6281738"/>
          <p14:tracePt t="7914" x="8550275" y="6413500"/>
          <p14:tracePt t="7922" x="8559800" y="6545263"/>
          <p14:tracePt t="7930" x="8559800" y="6640513"/>
          <p14:tracePt t="7938" x="8559800" y="6716713"/>
          <p14:tracePt t="7947" x="8550275" y="6753225"/>
          <p14:tracePt t="7962" x="8540750" y="6753225"/>
          <p14:tracePt t="7978" x="8531225" y="6762750"/>
          <p14:tracePt t="7994" x="8521700" y="6772275"/>
          <p14:tracePt t="8002" x="8502650" y="6791325"/>
          <p14:tracePt t="8011" x="8466138" y="6829425"/>
          <p14:tracePt t="8014" x="8466138" y="6838950"/>
          <p14:tracePt t="50805" x="1627188" y="6810375"/>
          <p14:tracePt t="50813" x="1693863" y="6735763"/>
          <p14:tracePt t="50819" x="1739900" y="6726238"/>
          <p14:tracePt t="50826" x="1768475" y="6688138"/>
          <p14:tracePt t="50834" x="1854200" y="6650038"/>
          <p14:tracePt t="50842" x="1919288" y="6592888"/>
          <p14:tracePt t="50850" x="1966913" y="6564313"/>
          <p14:tracePt t="50858" x="2024063" y="6526213"/>
          <p14:tracePt t="50866" x="2043113" y="6516688"/>
          <p14:tracePt t="50874" x="2071688" y="6508750"/>
          <p14:tracePt t="50882" x="2119313" y="6489700"/>
          <p14:tracePt t="50896" x="2212975" y="6442075"/>
          <p14:tracePt t="50906" x="2289175" y="6432550"/>
          <p14:tracePt t="50914" x="2365375" y="6403975"/>
          <p14:tracePt t="50922" x="2420938" y="6403975"/>
          <p14:tracePt t="50930" x="2535238" y="6403975"/>
          <p14:tracePt t="50938" x="2676525" y="6384925"/>
          <p14:tracePt t="50946" x="2827338" y="6375400"/>
          <p14:tracePt t="50954" x="2960688" y="6337300"/>
          <p14:tracePt t="50962" x="3082925" y="6308725"/>
          <p14:tracePt t="50970" x="3159125" y="6299200"/>
          <p14:tracePt t="50979" x="3187700" y="6262688"/>
          <p14:tracePt t="50986" x="3216275" y="6243638"/>
          <p14:tracePt t="50995" x="3235325" y="6215063"/>
          <p14:tracePt t="51002" x="3244850" y="6186488"/>
          <p14:tracePt t="51010" x="3254375" y="6138863"/>
          <p14:tracePt t="51018" x="3254375" y="6110288"/>
          <p14:tracePt t="51022" x="3263900" y="6081713"/>
          <p14:tracePt t="51031" x="3273425" y="6045200"/>
          <p14:tracePt t="51038" x="3281363" y="6026150"/>
          <p14:tracePt t="51046" x="3309938" y="5997575"/>
          <p14:tracePt t="51054" x="3319463" y="5978525"/>
          <p14:tracePt t="51058" x="3338513" y="5959475"/>
          <p14:tracePt t="51070" x="3367088" y="5921375"/>
          <p14:tracePt t="51082" x="3386138" y="5892800"/>
          <p14:tracePt t="51086" x="3414713" y="5873750"/>
          <p14:tracePt t="51098" x="3443288" y="5835650"/>
          <p14:tracePt t="51106" x="3471863" y="5818188"/>
          <p14:tracePt t="51115" x="3517900" y="5780088"/>
          <p14:tracePt t="51122" x="3565525" y="5741988"/>
          <p14:tracePt t="51131" x="3603625" y="5713413"/>
          <p14:tracePt t="51138" x="3632200" y="5694363"/>
          <p14:tracePt t="51146" x="3651250" y="5675313"/>
          <p14:tracePt t="51154" x="3698875" y="5637213"/>
          <p14:tracePt t="51162" x="3725863" y="5618163"/>
          <p14:tracePt t="51170" x="3763963" y="5581650"/>
          <p14:tracePt t="51179" x="3802063" y="5553075"/>
          <p14:tracePt t="51187" x="3830638" y="5524500"/>
          <p14:tracePt t="51195" x="3840163" y="5514975"/>
          <p14:tracePt t="51202" x="3878263" y="5495925"/>
          <p14:tracePt t="51210" x="3887788" y="5495925"/>
          <p14:tracePt t="51218" x="3906838" y="5486400"/>
          <p14:tracePt t="51226" x="3935413" y="5457825"/>
          <p14:tracePt t="51234" x="3952875" y="5448300"/>
          <p14:tracePt t="51242" x="3990975" y="5429250"/>
          <p14:tracePt t="51250" x="4029075" y="5419725"/>
          <p14:tracePt t="51258" x="4076700" y="5391150"/>
          <p14:tracePt t="51266" x="4124325" y="5381625"/>
          <p14:tracePt t="51274" x="4152900" y="5364163"/>
          <p14:tracePt t="51279" x="4217988" y="5335588"/>
          <p14:tracePt t="51290" x="4256088" y="5326063"/>
          <p14:tracePt t="51298" x="4294188" y="5316538"/>
          <p14:tracePt t="51306" x="4332288" y="5297488"/>
          <p14:tracePt t="51315" x="4379913" y="5268913"/>
          <p14:tracePt t="51322" x="4398963" y="5259388"/>
          <p14:tracePt t="51331" x="4435475" y="5249863"/>
          <p14:tracePt t="51338" x="4454525" y="5230813"/>
          <p14:tracePt t="51346" x="4464050" y="5221288"/>
          <p14:tracePt t="51386" x="4483100" y="5211763"/>
          <p14:tracePt t="51394" x="4483100" y="5202238"/>
          <p14:tracePt t="51402" x="4492625" y="5202238"/>
          <p14:tracePt t="51410" x="4530725" y="5183188"/>
          <p14:tracePt t="51418" x="4559300" y="5173663"/>
          <p14:tracePt t="51426" x="4587875" y="5145088"/>
          <p14:tracePt t="51434" x="4616450" y="5137150"/>
          <p14:tracePt t="51442" x="4691063" y="5118100"/>
          <p14:tracePt t="51450" x="4738688" y="5089525"/>
          <p14:tracePt t="51458" x="4805363" y="5060950"/>
          <p14:tracePt t="51466" x="4833938" y="5041900"/>
          <p14:tracePt t="51474" x="4860925" y="5032375"/>
          <p14:tracePt t="51480" x="4870450" y="5022850"/>
          <p14:tracePt t="51486" x="4889500" y="4994275"/>
          <p14:tracePt t="51511" x="4899025" y="4984750"/>
          <p14:tracePt t="51514" x="4899025" y="4975225"/>
          <p14:tracePt t="51570" x="4899025" y="4965700"/>
          <p14:tracePt t="51579" x="4899025" y="4946650"/>
          <p14:tracePt t="51595" x="4899025" y="4937125"/>
          <p14:tracePt t="51602" x="4899025" y="4918075"/>
          <p14:tracePt t="51618" x="4899025" y="4891088"/>
          <p14:tracePt t="51634" x="4899025" y="4881563"/>
          <p14:tracePt t="51642" x="4899025" y="4862513"/>
          <p14:tracePt t="51666" x="4899025" y="4852988"/>
          <p14:tracePt t="51674" x="4899025" y="4843463"/>
          <p14:tracePt t="51690" x="4899025" y="4833938"/>
          <p14:tracePt t="51698" x="4889500" y="4814888"/>
          <p14:tracePt t="51706" x="4889500" y="4805363"/>
          <p14:tracePt t="51715" x="4879975" y="4786313"/>
          <p14:tracePt t="51722" x="4870450" y="4757738"/>
          <p14:tracePt t="51731" x="4852988" y="4738688"/>
          <p14:tracePt t="51734" x="4852988" y="4729163"/>
          <p14:tracePt t="51747" x="4833938" y="4700588"/>
          <p14:tracePt t="51754" x="4805363" y="4654550"/>
          <p14:tracePt t="51763" x="4795838" y="4645025"/>
          <p14:tracePt t="51770" x="4776788" y="4625975"/>
          <p14:tracePt t="51780" x="4757738" y="4597400"/>
          <p14:tracePt t="51786" x="4719638" y="4568825"/>
          <p14:tracePt t="51795" x="4700588" y="4559300"/>
          <p14:tracePt t="51799" x="4691063" y="4549775"/>
          <p14:tracePt t="51806" x="4672013" y="4530725"/>
          <p14:tracePt t="51866" x="4652963" y="4511675"/>
          <p14:tracePt t="51890" x="4606925" y="4473575"/>
          <p14:tracePt t="51898" x="4578350" y="4473575"/>
          <p14:tracePt t="51906" x="4530725" y="4437063"/>
          <p14:tracePt t="51915" x="4511675" y="4427538"/>
          <p14:tracePt t="51922" x="4483100" y="4408488"/>
          <p14:tracePt t="51931" x="4464050" y="4408488"/>
          <p14:tracePt t="51938" x="4425950" y="4389438"/>
          <p14:tracePt t="51947" x="4406900" y="4379913"/>
          <p14:tracePt t="51954" x="4389438" y="4370388"/>
          <p14:tracePt t="51962" x="4360863" y="4341813"/>
          <p14:tracePt t="51970" x="4341813" y="4341813"/>
          <p14:tracePt t="51979" x="4322763" y="4332288"/>
          <p14:tracePt t="51986" x="4303713" y="4322763"/>
          <p14:tracePt t="51995" x="4294188" y="4322763"/>
          <p14:tracePt t="52010" x="4284663" y="4322763"/>
          <p14:tracePt t="52034" x="4275138" y="4322763"/>
          <p14:tracePt t="52042" x="4265613" y="4322763"/>
          <p14:tracePt t="52066" x="4237038" y="4332288"/>
          <p14:tracePt t="52074" x="4227513" y="4332288"/>
          <p14:tracePt t="52082" x="4208463" y="4332288"/>
          <p14:tracePt t="52090" x="4179888" y="4360863"/>
          <p14:tracePt t="52098" x="4171950" y="4370388"/>
          <p14:tracePt t="52106" x="4152900" y="4370388"/>
          <p14:tracePt t="52115" x="4143375" y="4379913"/>
          <p14:tracePt t="52122" x="4124325" y="4389438"/>
          <p14:tracePt t="52131" x="4114800" y="4398963"/>
          <p14:tracePt t="52138" x="4105275" y="4408488"/>
          <p14:tracePt t="52150" x="4095750" y="4418013"/>
          <p14:tracePt t="52166" x="4086225" y="4427538"/>
          <p14:tracePt t="52186" x="4076700" y="4437063"/>
          <p14:tracePt t="52195" x="4067175" y="4437063"/>
          <p14:tracePt t="52210" x="4057650" y="4446588"/>
          <p14:tracePt t="52214" x="4038600" y="4456113"/>
          <p14:tracePt t="52226" x="4029075" y="4464050"/>
          <p14:tracePt t="52234" x="4000500" y="4473575"/>
          <p14:tracePt t="52242" x="3981450" y="4483100"/>
          <p14:tracePt t="52250" x="3962400" y="4492625"/>
          <p14:tracePt t="52258" x="3935413" y="4492625"/>
          <p14:tracePt t="52266" x="3916363" y="4492625"/>
          <p14:tracePt t="52274" x="3887788" y="4502150"/>
          <p14:tracePt t="52282" x="3868738" y="4511675"/>
          <p14:tracePt t="52290" x="3859213" y="4511675"/>
          <p14:tracePt t="52298" x="3849688" y="4521200"/>
          <p14:tracePt t="52314" x="3840163" y="4521200"/>
          <p14:tracePt t="52322" x="3830638" y="4521200"/>
          <p14:tracePt t="52338" x="3821113" y="4530725"/>
          <p14:tracePt t="52346" x="3811588" y="4540250"/>
          <p14:tracePt t="52354" x="3802063" y="4549775"/>
          <p14:tracePt t="52362" x="3783013" y="4568825"/>
          <p14:tracePt t="52370" x="3773488" y="4578350"/>
          <p14:tracePt t="52379" x="3744913" y="4578350"/>
          <p14:tracePt t="52386" x="3725863" y="4606925"/>
          <p14:tracePt t="52396" x="3708400" y="4616450"/>
          <p14:tracePt t="52402" x="3689350" y="4635500"/>
          <p14:tracePt t="52406" x="3651250" y="4664075"/>
          <p14:tracePt t="52419" x="3641725" y="4700588"/>
          <p14:tracePt t="52427" x="3622675" y="4719638"/>
          <p14:tracePt t="52434" x="3613150" y="4748213"/>
          <p14:tracePt t="52443" x="3613150" y="4757738"/>
          <p14:tracePt t="52450" x="3613150" y="4776788"/>
          <p14:tracePt t="52459" x="3613150" y="4795838"/>
          <p14:tracePt t="52466" x="3613150" y="4805363"/>
          <p14:tracePt t="52474" x="3613150" y="4824413"/>
          <p14:tracePt t="52482" x="3613150" y="4833938"/>
          <p14:tracePt t="52490" x="3603625" y="4862513"/>
          <p14:tracePt t="52498" x="3603625" y="4881563"/>
          <p14:tracePt t="52506" x="3603625" y="4900613"/>
          <p14:tracePt t="52515" x="3603625" y="4918075"/>
          <p14:tracePt t="52522" x="3603625" y="4937125"/>
          <p14:tracePt t="52531" x="3603625" y="4946650"/>
          <p14:tracePt t="52538" x="3603625" y="4965700"/>
          <p14:tracePt t="52546" x="3603625" y="4994275"/>
          <p14:tracePt t="52554" x="3603625" y="5013325"/>
          <p14:tracePt t="52562" x="3594100" y="5041900"/>
          <p14:tracePt t="52570" x="3594100" y="5060950"/>
          <p14:tracePt t="52579" x="3594100" y="5080000"/>
          <p14:tracePt t="52586" x="3594100" y="5118100"/>
          <p14:tracePt t="52594" x="3584575" y="5164138"/>
          <p14:tracePt t="52598" x="3584575" y="5192713"/>
          <p14:tracePt t="52610" x="3584575" y="5240338"/>
          <p14:tracePt t="52618" x="3584575" y="5268913"/>
          <p14:tracePt t="52626" x="3584575" y="5297488"/>
          <p14:tracePt t="52634" x="3584575" y="5316538"/>
          <p14:tracePt t="52642" x="3584575" y="5345113"/>
          <p14:tracePt t="52650" x="3584575" y="5354638"/>
          <p14:tracePt t="52658" x="3584575" y="5381625"/>
          <p14:tracePt t="52666" x="3584575" y="5391150"/>
          <p14:tracePt t="52674" x="3584575" y="5400675"/>
          <p14:tracePt t="52682" x="3594100" y="5410200"/>
          <p14:tracePt t="52690" x="3594100" y="5429250"/>
          <p14:tracePt t="52698" x="3603625" y="5467350"/>
          <p14:tracePt t="52706" x="3603625" y="5486400"/>
          <p14:tracePt t="52714" x="3603625" y="5495925"/>
          <p14:tracePt t="52722" x="3622675" y="5534025"/>
          <p14:tracePt t="52731" x="3632200" y="5562600"/>
          <p14:tracePt t="52738" x="3632200" y="5608638"/>
          <p14:tracePt t="52747" x="3660775" y="5627688"/>
          <p14:tracePt t="52754" x="3660775" y="5646738"/>
          <p14:tracePt t="52812" x="3660775" y="5656263"/>
          <p14:tracePt t="52858" x="3670300" y="5675313"/>
          <p14:tracePt t="52866" x="3679825" y="5684838"/>
          <p14:tracePt t="52874" x="3689350" y="5694363"/>
          <p14:tracePt t="52879" x="3698875" y="5703888"/>
          <p14:tracePt t="52882" x="3717925" y="5732463"/>
          <p14:tracePt t="52897" x="3725863" y="5741988"/>
          <p14:tracePt t="52902" x="3725863" y="5751513"/>
          <p14:tracePt t="52910" x="3744913" y="5761038"/>
          <p14:tracePt t="52994" x="3754438" y="5770563"/>
          <p14:tracePt t="53002" x="3754438" y="5780088"/>
          <p14:tracePt t="53010" x="3763963" y="5780088"/>
          <p14:tracePt t="53018" x="3773488" y="5789613"/>
          <p14:tracePt t="53090" x="3783013" y="5789613"/>
          <p14:tracePt t="53098" x="3802063" y="5789613"/>
          <p14:tracePt t="53102" x="3821113" y="5789613"/>
          <p14:tracePt t="53114" x="3840163" y="5789613"/>
          <p14:tracePt t="53131" x="3868738" y="5789613"/>
          <p14:tracePt t="53138" x="3887788" y="5789613"/>
          <p14:tracePt t="53148" x="3897313" y="5799138"/>
          <p14:tracePt t="53163" x="3916363" y="5799138"/>
          <p14:tracePt t="53186" x="3925888" y="5799138"/>
          <p14:tracePt t="53234" x="3935413" y="5799138"/>
          <p14:tracePt t="53246" x="3944938" y="5799138"/>
          <p14:tracePt t="53258" x="3971925" y="5799138"/>
          <p14:tracePt t="53274" x="4000500" y="5799138"/>
          <p14:tracePt t="53290" x="4019550" y="5799138"/>
          <p14:tracePt t="53298" x="4029075" y="5799138"/>
          <p14:tracePt t="53306" x="4038600" y="5799138"/>
          <p14:tracePt t="53310" x="4048125" y="5799138"/>
          <p14:tracePt t="53318" x="4057650" y="5799138"/>
          <p14:tracePt t="53326" x="4067175" y="5799138"/>
          <p14:tracePt t="53334" x="4076700" y="5799138"/>
          <p14:tracePt t="53342" x="4086225" y="5789613"/>
          <p14:tracePt t="53350" x="4095750" y="5789613"/>
          <p14:tracePt t="53358" x="4095750" y="5780088"/>
          <p14:tracePt t="53366" x="4105275" y="5770563"/>
          <p14:tracePt t="53374" x="4124325" y="5761038"/>
          <p14:tracePt t="53382" x="4133850" y="5751513"/>
          <p14:tracePt t="53390" x="4152900" y="5741988"/>
          <p14:tracePt t="53400" x="4171950" y="5722938"/>
          <p14:tracePt t="53406" x="4189413" y="5703888"/>
          <p14:tracePt t="53410" x="4208463" y="5675313"/>
          <p14:tracePt t="53426" x="4246563" y="5646738"/>
          <p14:tracePt t="53434" x="4265613" y="5627688"/>
          <p14:tracePt t="53438" x="4294188" y="5591175"/>
          <p14:tracePt t="53450" x="4303713" y="5572125"/>
          <p14:tracePt t="53458" x="4360863" y="5524500"/>
          <p14:tracePt t="53466" x="4360863" y="5514975"/>
          <p14:tracePt t="53474" x="4389438" y="5486400"/>
          <p14:tracePt t="53482" x="4416425" y="5467350"/>
          <p14:tracePt t="53490" x="4445000" y="5438775"/>
          <p14:tracePt t="53498" x="4464050" y="5391150"/>
          <p14:tracePt t="53506" x="4473575" y="5372100"/>
          <p14:tracePt t="53515" x="4511675" y="5335588"/>
          <p14:tracePt t="53522" x="4521200" y="5307013"/>
          <p14:tracePt t="53530" x="4540250" y="5278438"/>
          <p14:tracePt t="53538" x="4549775" y="5230813"/>
          <p14:tracePt t="53547" x="4578350" y="5164138"/>
          <p14:tracePt t="53554" x="4578350" y="5127625"/>
          <p14:tracePt t="53563" x="4616450" y="5060950"/>
          <p14:tracePt t="53570" x="4616450" y="5032375"/>
          <p14:tracePt t="53579" x="4643438" y="4956175"/>
          <p14:tracePt t="53586" x="4643438" y="4918075"/>
          <p14:tracePt t="53595" x="4643438" y="4872038"/>
          <p14:tracePt t="53602" x="4652963" y="4833938"/>
          <p14:tracePt t="53610" x="4652963" y="4795838"/>
          <p14:tracePt t="53618" x="4652963" y="4757738"/>
          <p14:tracePt t="53626" x="4652963" y="4710113"/>
          <p14:tracePt t="53630" x="4652963" y="4673600"/>
          <p14:tracePt t="53642" x="4652963" y="4635500"/>
          <p14:tracePt t="53650" x="4662488" y="4587875"/>
          <p14:tracePt t="53658" x="4662488" y="4540250"/>
          <p14:tracePt t="53666" x="4662488" y="4511675"/>
          <p14:tracePt t="53674" x="4662488" y="4483100"/>
          <p14:tracePt t="53682" x="4662488" y="4446588"/>
          <p14:tracePt t="53690" x="4662488" y="4398963"/>
          <p14:tracePt t="53695" x="4662488" y="4379913"/>
          <p14:tracePt t="53702" x="4662488" y="4360863"/>
          <p14:tracePt t="53710" x="4662488" y="4332288"/>
          <p14:tracePt t="53718" x="4662488" y="4322763"/>
          <p14:tracePt t="53726" x="4662488" y="4313238"/>
          <p14:tracePt t="53734" x="4672013" y="4294188"/>
          <p14:tracePt t="53859" x="4672013" y="4303713"/>
          <p14:tracePt t="53867" x="4672013" y="4341813"/>
          <p14:tracePt t="53874" x="4662488" y="4341813"/>
          <p14:tracePt t="53883" x="4662488" y="4360863"/>
          <p14:tracePt t="54098" x="4662488" y="4370388"/>
          <p14:tracePt t="54106" x="4672013" y="4398963"/>
          <p14:tracePt t="54114" x="4748213" y="4437063"/>
          <p14:tracePt t="54122" x="4776788" y="4446588"/>
          <p14:tracePt t="54130" x="4795838" y="4456113"/>
          <p14:tracePt t="54194" x="4805363" y="4456113"/>
          <p14:tracePt t="54202" x="4843463" y="4456113"/>
          <p14:tracePt t="54210" x="4860925" y="4446588"/>
          <p14:tracePt t="54218" x="4889500" y="4437063"/>
          <p14:tracePt t="54226" x="4899025" y="4427538"/>
          <p14:tracePt t="54234" x="4899025" y="4408488"/>
          <p14:tracePt t="54242" x="4899025" y="4379913"/>
          <p14:tracePt t="54246" x="4899025" y="4360863"/>
          <p14:tracePt t="54250" x="4899025" y="4341813"/>
          <p14:tracePt t="54262" x="4879975" y="4322763"/>
          <p14:tracePt t="54270" x="4860925" y="4303713"/>
          <p14:tracePt t="54279" x="4824413" y="4275138"/>
          <p14:tracePt t="54286" x="4805363" y="4275138"/>
          <p14:tracePt t="54296" x="4805363" y="4265613"/>
          <p14:tracePt t="54302" x="4795838" y="4256088"/>
          <p14:tracePt t="54310" x="4776788" y="4246563"/>
          <p14:tracePt t="54322" x="4767263" y="4237038"/>
          <p14:tracePt t="54330" x="4748213" y="4229100"/>
          <p14:tracePt t="54338" x="4719638" y="4219575"/>
          <p14:tracePt t="54347" x="4681538" y="4200525"/>
          <p14:tracePt t="54354" x="4652963" y="4181475"/>
          <p14:tracePt t="54362" x="4625975" y="4152900"/>
          <p14:tracePt t="54370" x="4559300" y="4114800"/>
          <p14:tracePt t="54379" x="4511675" y="4086225"/>
          <p14:tracePt t="54386" x="4425950" y="4038600"/>
          <p14:tracePt t="54396" x="4398963" y="4029075"/>
          <p14:tracePt t="54402" x="4351338" y="4019550"/>
          <p14:tracePt t="54410" x="4332288" y="4010025"/>
          <p14:tracePt t="54482" x="4322763" y="4010025"/>
          <p14:tracePt t="54490" x="4313238" y="4010025"/>
          <p14:tracePt t="54506" x="4275138" y="4010025"/>
          <p14:tracePt t="54515" x="4246563" y="4010025"/>
          <p14:tracePt t="54522" x="4217988" y="4029075"/>
          <p14:tracePt t="54530" x="4189413" y="4029075"/>
          <p14:tracePt t="54538" x="4152900" y="4038600"/>
          <p14:tracePt t="54547" x="4105275" y="4067175"/>
          <p14:tracePt t="54550" x="4095750" y="4067175"/>
          <p14:tracePt t="54558" x="4057650" y="4067175"/>
          <p14:tracePt t="54566" x="4038600" y="4076700"/>
          <p14:tracePt t="54574" x="4029075" y="4086225"/>
          <p14:tracePt t="54582" x="4019550" y="4086225"/>
          <p14:tracePt t="54590" x="4010025" y="4086225"/>
          <p14:tracePt t="54598" x="4000500" y="4095750"/>
          <p14:tracePt t="54606" x="3990975" y="4105275"/>
          <p14:tracePt t="54610" x="3981450" y="4114800"/>
          <p14:tracePt t="54622" x="3971925" y="4124325"/>
          <p14:tracePt t="54634" x="3971925" y="4133850"/>
          <p14:tracePt t="54642" x="3962400" y="4152900"/>
          <p14:tracePt t="54650" x="3944938" y="4181475"/>
          <p14:tracePt t="54658" x="3925888" y="4210050"/>
          <p14:tracePt t="54666" x="3906838" y="4246563"/>
          <p14:tracePt t="54674" x="3897313" y="4265613"/>
          <p14:tracePt t="54683" x="3859213" y="4313238"/>
          <p14:tracePt t="54690" x="3849688" y="4332288"/>
          <p14:tracePt t="54699" x="3830638" y="4360863"/>
          <p14:tracePt t="54706" x="3792538" y="4398963"/>
          <p14:tracePt t="54715" x="3754438" y="4446588"/>
          <p14:tracePt t="54722" x="3744913" y="4483100"/>
          <p14:tracePt t="54730" x="3717925" y="4549775"/>
          <p14:tracePt t="54738" x="3717925" y="4606925"/>
          <p14:tracePt t="54747" x="3689350" y="4635500"/>
          <p14:tracePt t="54754" x="3679825" y="4673600"/>
          <p14:tracePt t="54763" x="3679825" y="4700588"/>
          <p14:tracePt t="54770" x="3679825" y="4748213"/>
          <p14:tracePt t="54780" x="3679825" y="4786313"/>
          <p14:tracePt t="54786" x="3679825" y="4824413"/>
          <p14:tracePt t="54795" x="3679825" y="4852988"/>
          <p14:tracePt t="54802" x="3679825" y="4872038"/>
          <p14:tracePt t="54806" x="3679825" y="4891088"/>
          <p14:tracePt t="54818" x="3679825" y="4910138"/>
          <p14:tracePt t="54826" x="3679825" y="4918075"/>
          <p14:tracePt t="54834" x="3679825" y="4927600"/>
          <p14:tracePt t="54842" x="3670300" y="4946650"/>
          <p14:tracePt t="54850" x="3651250" y="4965700"/>
          <p14:tracePt t="54858" x="3651250" y="4975225"/>
          <p14:tracePt t="54866" x="3632200" y="4994275"/>
          <p14:tracePt t="54870" x="3613150" y="5013325"/>
          <p14:tracePt t="54880" x="3594100" y="5032375"/>
          <p14:tracePt t="54888" x="3584575" y="5051425"/>
          <p14:tracePt t="54900" x="3556000" y="5080000"/>
          <p14:tracePt t="54915" x="3556000" y="5108575"/>
          <p14:tracePt t="54920" x="3546475" y="5145088"/>
          <p14:tracePt t="54928" x="3546475" y="5164138"/>
          <p14:tracePt t="54935" x="3546475" y="5183188"/>
          <p14:tracePt t="54954" x="3546475" y="5202238"/>
          <p14:tracePt t="54962" x="3546475" y="5211763"/>
          <p14:tracePt t="54970" x="3546475" y="5221288"/>
          <p14:tracePt t="54979" x="3536950" y="5249863"/>
          <p14:tracePt t="55010" x="3536950" y="5268913"/>
          <p14:tracePt t="55018" x="3536950" y="5278438"/>
          <p14:tracePt t="55042" x="3536950" y="5287963"/>
          <p14:tracePt t="55050" x="3536950" y="5307013"/>
          <p14:tracePt t="55058" x="3536950" y="5316538"/>
          <p14:tracePt t="55066" x="3536950" y="5345113"/>
          <p14:tracePt t="55070" x="3527425" y="5364163"/>
          <p14:tracePt t="55082" x="3508375" y="5391150"/>
          <p14:tracePt t="55090" x="3508375" y="5400675"/>
          <p14:tracePt t="55099" x="3508375" y="5410200"/>
          <p14:tracePt t="55106" x="3508375" y="5429250"/>
          <p14:tracePt t="55122" x="3508375" y="5438775"/>
          <p14:tracePt t="55147" x="3508375" y="5448300"/>
          <p14:tracePt t="55163" x="3508375" y="5457825"/>
          <p14:tracePt t="55170" x="3508375" y="5467350"/>
          <p14:tracePt t="55180" x="3508375" y="5476875"/>
          <p14:tracePt t="55186" x="3508375" y="5486400"/>
          <p14:tracePt t="55195" x="3508375" y="5495925"/>
          <p14:tracePt t="55210" x="3508375" y="5514975"/>
          <p14:tracePt t="55218" x="3508375" y="5524500"/>
          <p14:tracePt t="55229" x="3517900" y="5534025"/>
          <p14:tracePt t="55236" x="3517900" y="5543550"/>
          <p14:tracePt t="55244" x="3517900" y="5562600"/>
          <p14:tracePt t="55260" x="3517900" y="5572125"/>
          <p14:tracePt t="55267" x="3527425" y="5581650"/>
          <p14:tracePt t="55275" x="3536950" y="5600700"/>
          <p14:tracePt t="55283" x="3546475" y="5608638"/>
          <p14:tracePt t="55290" x="3565525" y="5627688"/>
          <p14:tracePt t="55298" x="3575050" y="5656263"/>
          <p14:tracePt t="55306" x="3603625" y="5703888"/>
          <p14:tracePt t="55315" x="3660775" y="5751513"/>
          <p14:tracePt t="55322" x="3698875" y="5808663"/>
          <p14:tracePt t="55331" x="3725863" y="5835650"/>
          <p14:tracePt t="55338" x="3763963" y="5873750"/>
          <p14:tracePt t="55346" x="3783013" y="5892800"/>
          <p14:tracePt t="55354" x="3792538" y="5902325"/>
          <p14:tracePt t="55386" x="3802063" y="5911850"/>
          <p14:tracePt t="55475" x="3821113" y="5911850"/>
          <p14:tracePt t="55494" x="3830638" y="5911850"/>
          <p14:tracePt t="55510" x="3849688" y="5911850"/>
          <p14:tracePt t="55518" x="3868738" y="5911850"/>
          <p14:tracePt t="55526" x="3878263" y="5921375"/>
          <p14:tracePt t="55542" x="3897313" y="5921375"/>
          <p14:tracePt t="55558" x="3916363" y="5921375"/>
          <p14:tracePt t="55566" x="3935413" y="5921375"/>
          <p14:tracePt t="55570" x="3952875" y="5930900"/>
          <p14:tracePt t="55582" x="3981450" y="5940425"/>
          <p14:tracePt t="55595" x="4010025" y="5949950"/>
          <p14:tracePt t="55602" x="4048125" y="5959475"/>
          <p14:tracePt t="55610" x="4086225" y="5997575"/>
          <p14:tracePt t="55618" x="4114800" y="6007100"/>
          <p14:tracePt t="55626" x="4143375" y="6045200"/>
          <p14:tracePt t="55634" x="4152900" y="6045200"/>
          <p14:tracePt t="55642" x="4162425" y="6054725"/>
          <p14:tracePt t="55650" x="4171950" y="6062663"/>
          <p14:tracePt t="55802" x="4179888" y="6072188"/>
          <p14:tracePt t="55834" x="4189413" y="6072188"/>
          <p14:tracePt t="55858" x="4208463" y="6072188"/>
          <p14:tracePt t="55866" x="4217988" y="6072188"/>
          <p14:tracePt t="55874" x="4227513" y="6062663"/>
          <p14:tracePt t="55882" x="4246563" y="6045200"/>
          <p14:tracePt t="55890" x="4256088" y="6035675"/>
          <p14:tracePt t="55913" x="4284663" y="6016625"/>
          <p14:tracePt t="55915" x="4294188" y="5988050"/>
          <p14:tracePt t="55922" x="4332288" y="5959475"/>
          <p14:tracePt t="55930" x="4341813" y="5959475"/>
          <p14:tracePt t="55938" x="4370388" y="5930900"/>
          <p14:tracePt t="55946" x="4389438" y="5902325"/>
          <p14:tracePt t="55950" x="4416425" y="5883275"/>
          <p14:tracePt t="55954" x="4435475" y="5864225"/>
          <p14:tracePt t="55966" x="4473575" y="5835650"/>
          <p14:tracePt t="55974" x="4483100" y="5835650"/>
          <p14:tracePt t="55982" x="4511675" y="5808663"/>
          <p14:tracePt t="55990" x="4521200" y="5799138"/>
          <p14:tracePt t="56006" x="4521200" y="5780088"/>
          <p14:tracePt t="56018" x="4549775" y="5761038"/>
          <p14:tracePt t="56026" x="4549775" y="5751513"/>
          <p14:tracePt t="56034" x="4568825" y="5732463"/>
          <p14:tracePt t="56042" x="4578350" y="5722938"/>
          <p14:tracePt t="56050" x="4597400" y="5694363"/>
          <p14:tracePt t="56058" x="4616450" y="5684838"/>
          <p14:tracePt t="56066" x="4652963" y="5675313"/>
          <p14:tracePt t="56074" x="4652963" y="5665788"/>
          <p14:tracePt t="56082" x="4672013" y="5656263"/>
          <p14:tracePt t="56090" x="4691063" y="5637213"/>
          <p14:tracePt t="56099" x="4700588" y="5637213"/>
          <p14:tracePt t="56106" x="4729163" y="5608638"/>
          <p14:tracePt t="56115" x="4738688" y="5600700"/>
          <p14:tracePt t="56122" x="4748213" y="5581650"/>
          <p14:tracePt t="56130" x="4757738" y="5553075"/>
          <p14:tracePt t="56138" x="4767263" y="5534025"/>
          <p14:tracePt t="56146" x="4767263" y="5505450"/>
          <p14:tracePt t="56150" x="4767263" y="5476875"/>
          <p14:tracePt t="56162" x="4767263" y="5438775"/>
          <p14:tracePt t="56170" x="4776788" y="5400675"/>
          <p14:tracePt t="56179" x="4776788" y="5354638"/>
          <p14:tracePt t="56186" x="4776788" y="5335588"/>
          <p14:tracePt t="56194" x="4776788" y="5307013"/>
          <p14:tracePt t="56202" x="4776788" y="5287963"/>
          <p14:tracePt t="56210" x="4776788" y="5259388"/>
          <p14:tracePt t="56218" x="4776788" y="5230813"/>
          <p14:tracePt t="56226" x="4776788" y="5211763"/>
          <p14:tracePt t="56234" x="4776788" y="5202238"/>
          <p14:tracePt t="56242" x="4776788" y="5173663"/>
          <p14:tracePt t="56250" x="4776788" y="5145088"/>
          <p14:tracePt t="56258" x="4776788" y="5118100"/>
          <p14:tracePt t="56266" x="4776788" y="5089525"/>
          <p14:tracePt t="56274" x="4776788" y="5051425"/>
          <p14:tracePt t="56279" x="4776788" y="5022850"/>
          <p14:tracePt t="56286" x="4776788" y="4984750"/>
          <p14:tracePt t="56294" x="4776788" y="4927600"/>
          <p14:tracePt t="56302" x="4776788" y="4881563"/>
          <p14:tracePt t="56310" x="4776788" y="4824413"/>
          <p14:tracePt t="56314" x="4776788" y="4786313"/>
          <p14:tracePt t="56326" x="4776788" y="4757738"/>
          <p14:tracePt t="56338" x="4776788" y="4710113"/>
          <p14:tracePt t="56342" x="4776788" y="4683125"/>
          <p14:tracePt t="56354" x="4776788" y="4664075"/>
          <p14:tracePt t="56362" x="4776788" y="4645025"/>
          <p14:tracePt t="56370" x="4776788" y="4616450"/>
          <p14:tracePt t="56379" x="4776788" y="4597400"/>
          <p14:tracePt t="56386" x="4776788" y="4568825"/>
          <p14:tracePt t="56395" x="4757738" y="4530725"/>
          <p14:tracePt t="56402" x="4757738" y="4521200"/>
          <p14:tracePt t="56410" x="4748213" y="4492625"/>
          <p14:tracePt t="56418" x="4738688" y="4464050"/>
          <p14:tracePt t="56426" x="4729163" y="4456113"/>
          <p14:tracePt t="56434" x="4719638" y="4446588"/>
          <p14:tracePt t="56506" x="4691063" y="4427538"/>
          <p14:tracePt t="56522" x="4662488" y="4418013"/>
          <p14:tracePt t="56531" x="4652963" y="4398963"/>
          <p14:tracePt t="56538" x="4643438" y="4398963"/>
          <p14:tracePt t="56546" x="4616450" y="4398963"/>
          <p14:tracePt t="56554" x="4587875" y="4398963"/>
          <p14:tracePt t="56562" x="4568825" y="4389438"/>
          <p14:tracePt t="56570" x="4559300" y="4379913"/>
          <p14:tracePt t="56574" x="4540250" y="4379913"/>
          <p14:tracePt t="56579" x="4511675" y="4379913"/>
          <p14:tracePt t="56590" x="4502150" y="4379913"/>
          <p14:tracePt t="56598" x="4483100" y="4379913"/>
          <p14:tracePt t="56606" x="4464050" y="4379913"/>
          <p14:tracePt t="56618" x="4454525" y="4389438"/>
          <p14:tracePt t="56626" x="4454525" y="4398963"/>
          <p14:tracePt t="56642" x="4435475" y="4418013"/>
          <p14:tracePt t="56650" x="4425950" y="4427538"/>
          <p14:tracePt t="56658" x="4398963" y="4446588"/>
          <p14:tracePt t="56666" x="4360863" y="4473575"/>
          <p14:tracePt t="56674" x="4351338" y="4473575"/>
          <p14:tracePt t="56682" x="4303713" y="4502150"/>
          <p14:tracePt t="56690" x="4256088" y="4511675"/>
          <p14:tracePt t="56698" x="4198938" y="4521200"/>
          <p14:tracePt t="56706" x="4152900" y="4521200"/>
          <p14:tracePt t="56715" x="4076700" y="4540250"/>
          <p14:tracePt t="56722" x="4019550" y="4540250"/>
          <p14:tracePt t="56730" x="3944938" y="4540250"/>
          <p14:tracePt t="56738" x="3868738" y="4540250"/>
          <p14:tracePt t="56746" x="3840163" y="4549775"/>
          <p14:tracePt t="56754" x="3792538" y="4549775"/>
          <p14:tracePt t="56762" x="3773488" y="4549775"/>
          <p14:tracePt t="56770" x="3744913" y="4559300"/>
          <p14:tracePt t="56786" x="3725863" y="4559300"/>
          <p14:tracePt t="56795" x="3708400" y="4568825"/>
          <p14:tracePt t="56810" x="3689350" y="4578350"/>
          <p14:tracePt t="56818" x="3670300" y="4587875"/>
          <p14:tracePt t="56826" x="3651250" y="4587875"/>
          <p14:tracePt t="56834" x="3603625" y="4587875"/>
          <p14:tracePt t="56842" x="3565525" y="4597400"/>
          <p14:tracePt t="56850" x="3490913" y="4597400"/>
          <p14:tracePt t="56858" x="3443288" y="4606925"/>
          <p14:tracePt t="56866" x="3386138" y="4606925"/>
          <p14:tracePt t="56874" x="3328988" y="4606925"/>
          <p14:tracePt t="56882" x="3281363" y="4606925"/>
          <p14:tracePt t="56890" x="3244850" y="4606925"/>
          <p14:tracePt t="56899" x="3206750" y="4616450"/>
          <p14:tracePt t="56914" x="3187700" y="4616450"/>
          <p14:tracePt t="56915" x="3168650" y="4625975"/>
          <p14:tracePt t="56962" x="3168650" y="4635500"/>
          <p14:tracePt t="56986" x="3159125" y="4654550"/>
          <p14:tracePt t="57002" x="3159125" y="4673600"/>
          <p14:tracePt t="57010" x="3149600" y="4700588"/>
          <p14:tracePt t="57018" x="3149600" y="4729163"/>
          <p14:tracePt t="57026" x="3149600" y="4748213"/>
          <p14:tracePt t="57034" x="3149600" y="4767263"/>
          <p14:tracePt t="57042" x="3149600" y="4795838"/>
          <p14:tracePt t="57050" x="3149600" y="4833938"/>
          <p14:tracePt t="57054" x="3149600" y="4872038"/>
          <p14:tracePt t="57063" x="3149600" y="4891088"/>
          <p14:tracePt t="57070" x="3168650" y="4927600"/>
          <p14:tracePt t="57081" x="3178175" y="4927600"/>
          <p14:tracePt t="57099" x="3187700" y="4937125"/>
          <p14:tracePt t="57106" x="3187700" y="4946650"/>
          <p14:tracePt t="57131" x="3197225" y="4956175"/>
          <p14:tracePt t="57154" x="3206750" y="4984750"/>
          <p14:tracePt t="57170" x="3225800" y="5013325"/>
          <p14:tracePt t="57179" x="3225800" y="5060950"/>
          <p14:tracePt t="57182" x="3263900" y="5108575"/>
          <p14:tracePt t="57195" x="3263900" y="5127625"/>
          <p14:tracePt t="57202" x="3281363" y="5154613"/>
          <p14:tracePt t="57210" x="3290888" y="5164138"/>
          <p14:tracePt t="57218" x="3300413" y="5183188"/>
          <p14:tracePt t="57226" x="3309938" y="5192713"/>
          <p14:tracePt t="57234" x="3319463" y="5192713"/>
          <p14:tracePt t="57243" x="3319463" y="5211763"/>
          <p14:tracePt t="57250" x="3328988" y="5221288"/>
          <p14:tracePt t="57258" x="3338513" y="5240338"/>
          <p14:tracePt t="57266" x="3348038" y="5259388"/>
          <p14:tracePt t="57274" x="3348038" y="5268913"/>
          <p14:tracePt t="57283" x="3357563" y="5287963"/>
          <p14:tracePt t="57290" x="3376613" y="5307013"/>
          <p14:tracePt t="57300" x="3386138" y="5335588"/>
          <p14:tracePt t="57306" x="3405188" y="5372100"/>
          <p14:tracePt t="57314" x="3443288" y="5400675"/>
          <p14:tracePt t="57322" x="3462338" y="5429250"/>
          <p14:tracePt t="57331" x="3481388" y="5448300"/>
          <p14:tracePt t="57338" x="3498850" y="5486400"/>
          <p14:tracePt t="57347" x="3517900" y="5505450"/>
          <p14:tracePt t="57354" x="3527425" y="5514975"/>
          <p14:tracePt t="57414" x="3546475" y="5543550"/>
          <p14:tracePt t="57434" x="3565525" y="5572125"/>
          <p14:tracePt t="57442" x="3613150" y="5618163"/>
          <p14:tracePt t="57450" x="3689350" y="5694363"/>
          <p14:tracePt t="57458" x="3754438" y="5741988"/>
          <p14:tracePt t="57466" x="3821113" y="5789613"/>
          <p14:tracePt t="57474" x="3906838" y="5827713"/>
          <p14:tracePt t="57483" x="3990975" y="5883275"/>
          <p14:tracePt t="57490" x="4076700" y="5921375"/>
          <p14:tracePt t="57499" x="4124325" y="5959475"/>
          <p14:tracePt t="57506" x="4152900" y="5988050"/>
          <p14:tracePt t="57515" x="4198938" y="6016625"/>
          <p14:tracePt t="57522" x="4237038" y="6045200"/>
          <p14:tracePt t="57531" x="4246563" y="6045200"/>
          <p14:tracePt t="57538" x="4265613" y="6062663"/>
          <p14:tracePt t="57626" x="4275138" y="6072188"/>
          <p14:tracePt t="57634" x="4303713" y="6072188"/>
          <p14:tracePt t="57642" x="4332288" y="6081713"/>
          <p14:tracePt t="57650" x="4370388" y="6110288"/>
          <p14:tracePt t="57658" x="4379913" y="6110288"/>
          <p14:tracePt t="57663" x="4398963" y="6110288"/>
          <p14:tracePt t="57674" x="4425950" y="6119813"/>
          <p14:tracePt t="57690" x="4435475" y="6119813"/>
          <p14:tracePt t="57722" x="4445000" y="6119813"/>
          <p14:tracePt t="57738" x="4454525" y="6119813"/>
          <p14:tracePt t="57746" x="4464050" y="6119813"/>
          <p14:tracePt t="57754" x="4483100" y="6110288"/>
          <p14:tracePt t="57762" x="4521200" y="6072188"/>
          <p14:tracePt t="57770" x="4540250" y="6026150"/>
          <p14:tracePt t="57779" x="4549775" y="5997575"/>
          <p14:tracePt t="57786" x="4559300" y="5969000"/>
          <p14:tracePt t="57790" x="4568825" y="5949950"/>
          <p14:tracePt t="57802" x="4578350" y="5921375"/>
          <p14:tracePt t="57811" x="4606925" y="5883275"/>
          <p14:tracePt t="57818" x="4606925" y="5864225"/>
          <p14:tracePt t="57826" x="4616450" y="5845175"/>
          <p14:tracePt t="57834" x="4616450" y="5835650"/>
          <p14:tracePt t="57842" x="4625975" y="5818188"/>
          <p14:tracePt t="57850" x="4625975" y="5808663"/>
          <p14:tracePt t="57863" x="4633913" y="5770563"/>
          <p14:tracePt t="57881" x="4662488" y="5741988"/>
          <p14:tracePt t="57886" x="4662488" y="5732463"/>
          <p14:tracePt t="57914" x="4662488" y="5703888"/>
          <p14:tracePt t="57915" x="4662488" y="5684838"/>
          <p14:tracePt t="57922" x="4662488" y="5675313"/>
          <p14:tracePt t="57931" x="4672013" y="5656263"/>
          <p14:tracePt t="57947" x="4672013" y="5637213"/>
          <p14:tracePt t="57954" x="4672013" y="5627688"/>
          <p14:tracePt t="57963" x="4672013" y="5608638"/>
          <p14:tracePt t="57970" x="4681538" y="5591175"/>
          <p14:tracePt t="57980" x="4691063" y="5581650"/>
          <p14:tracePt t="57986" x="4691063" y="5572125"/>
          <p14:tracePt t="57995" x="4691063" y="5562600"/>
          <p14:tracePt t="58002" x="4691063" y="5553075"/>
          <p14:tracePt t="58010" x="4691063" y="5524500"/>
          <p14:tracePt t="58018" x="4691063" y="5514975"/>
          <p14:tracePt t="58026" x="4691063" y="5495925"/>
          <p14:tracePt t="58034" x="4700588" y="5476875"/>
          <p14:tracePt t="58042" x="4700588" y="5457825"/>
          <p14:tracePt t="58047" x="4700588" y="5438775"/>
          <p14:tracePt t="58058" x="4710113" y="5419725"/>
          <p14:tracePt t="58066" x="4710113" y="5400675"/>
          <p14:tracePt t="58074" x="4710113" y="5381625"/>
          <p14:tracePt t="58082" x="4710113" y="5354638"/>
          <p14:tracePt t="58090" x="4710113" y="5326063"/>
          <p14:tracePt t="58098" x="4710113" y="5316538"/>
          <p14:tracePt t="58106" x="4710113" y="5307013"/>
          <p14:tracePt t="58222" x="4710113" y="5297488"/>
          <p14:tracePt t="58246" x="4719638" y="5287963"/>
          <p14:tracePt t="58258" x="4729163" y="5278438"/>
          <p14:tracePt t="58266" x="4738688" y="5259388"/>
          <p14:tracePt t="58270" x="4748213" y="5240338"/>
          <p14:tracePt t="58274" x="4767263" y="5202238"/>
          <p14:tracePt t="58282" x="4786313" y="5173663"/>
          <p14:tracePt t="58290" x="4805363" y="5145088"/>
          <p14:tracePt t="58298" x="4824413" y="5099050"/>
          <p14:tracePt t="58306" x="4833938" y="5032375"/>
          <p14:tracePt t="58310" x="4852988" y="5013325"/>
          <p14:tracePt t="58318" x="4870450" y="4956175"/>
          <p14:tracePt t="58326" x="4870450" y="4918075"/>
          <p14:tracePt t="58330" x="4870450" y="4843463"/>
          <p14:tracePt t="58338" x="4879975" y="4767263"/>
          <p14:tracePt t="58346" x="4879975" y="4729163"/>
          <p14:tracePt t="58354" x="4879975" y="4673600"/>
          <p14:tracePt t="58362" x="4879975" y="4616450"/>
          <p14:tracePt t="58370" x="4879975" y="4559300"/>
          <p14:tracePt t="58380" x="4879975" y="4502150"/>
          <p14:tracePt t="58386" x="4879975" y="4446588"/>
          <p14:tracePt t="58390" x="4879975" y="4379913"/>
          <p14:tracePt t="58402" x="4879975" y="4341813"/>
          <p14:tracePt t="58410" x="4879975" y="4313238"/>
          <p14:tracePt t="58418" x="4870450" y="4275138"/>
          <p14:tracePt t="58426" x="4860925" y="4246563"/>
          <p14:tracePt t="58434" x="4852988" y="4229100"/>
          <p14:tracePt t="58442" x="4852988" y="4219575"/>
          <p14:tracePt t="58450" x="4843463" y="4210050"/>
          <p14:tracePt t="58522" x="4833938" y="4200525"/>
          <p14:tracePt t="58530" x="4814888" y="4200525"/>
          <p14:tracePt t="58538" x="4748213" y="4191000"/>
          <p14:tracePt t="58546" x="4719638" y="4191000"/>
          <p14:tracePt t="58554" x="4643438" y="4181475"/>
          <p14:tracePt t="58558" x="4568825" y="4181475"/>
          <p14:tracePt t="58570" x="4530725" y="4171950"/>
          <p14:tracePt t="58579" x="4445000" y="4152900"/>
          <p14:tracePt t="58586" x="4389438" y="4143375"/>
          <p14:tracePt t="58594" x="4341813" y="4133850"/>
          <p14:tracePt t="58602" x="4322763" y="4133850"/>
          <p14:tracePt t="58610" x="4313238" y="4133850"/>
          <p14:tracePt t="58618" x="4303713" y="4133850"/>
          <p14:tracePt t="58626" x="4284663" y="4133850"/>
          <p14:tracePt t="58642" x="4237038" y="4162425"/>
          <p14:tracePt t="58650" x="4227513" y="4181475"/>
          <p14:tracePt t="58658" x="4198938" y="4210050"/>
          <p14:tracePt t="58666" x="4162425" y="4284663"/>
          <p14:tracePt t="58674" x="4105275" y="4370388"/>
          <p14:tracePt t="58682" x="4095750" y="4398963"/>
          <p14:tracePt t="58690" x="4086225" y="4446588"/>
          <p14:tracePt t="58698" x="4057650" y="4511675"/>
          <p14:tracePt t="58706" x="4038600" y="4578350"/>
          <p14:tracePt t="58714" x="4019550" y="4616450"/>
          <p14:tracePt t="58722" x="4019550" y="4645025"/>
          <p14:tracePt t="58730" x="4019550" y="4683125"/>
          <p14:tracePt t="58738" x="4019550" y="4710113"/>
          <p14:tracePt t="58742" x="4019550" y="4729163"/>
          <p14:tracePt t="58783" x="4019550" y="4738688"/>
          <p14:tracePt t="58850" x="4019550" y="4757738"/>
          <p14:tracePt t="59506" x="4019550" y="4776788"/>
          <p14:tracePt t="59514" x="4019550" y="4786313"/>
          <p14:tracePt t="59522" x="4019550" y="4805363"/>
          <p14:tracePt t="59530" x="4019550" y="4833938"/>
          <p14:tracePt t="59538" x="4019550" y="4852988"/>
          <p14:tracePt t="59546" x="4010025" y="4881563"/>
          <p14:tracePt t="59554" x="4010025" y="4891088"/>
          <p14:tracePt t="59563" x="4010025" y="4918075"/>
          <p14:tracePt t="59570" x="4010025" y="4937125"/>
          <p14:tracePt t="59579" x="4010025" y="4946650"/>
          <p14:tracePt t="59586" x="4000500" y="4965700"/>
          <p14:tracePt t="59594" x="4000500" y="4975225"/>
          <p14:tracePt t="59602" x="4000500" y="4984750"/>
          <p14:tracePt t="59614" x="4000500" y="4994275"/>
          <p14:tracePt t="59626" x="4000500" y="5003800"/>
          <p14:tracePt t="59634" x="3990975" y="5022850"/>
          <p14:tracePt t="59642" x="3981450" y="5032375"/>
          <p14:tracePt t="59650" x="3971925" y="5041900"/>
          <p14:tracePt t="59658" x="3971925" y="5051425"/>
          <p14:tracePt t="59666" x="3962400" y="5080000"/>
          <p14:tracePt t="59674" x="3952875" y="5099050"/>
          <p14:tracePt t="59683" x="3944938" y="5118100"/>
          <p14:tracePt t="59692" x="3916363" y="5154613"/>
          <p14:tracePt t="59700" x="3916363" y="5164138"/>
          <p14:tracePt t="59708" x="3906838" y="5192713"/>
          <p14:tracePt t="59717" x="3878263" y="5230813"/>
          <p14:tracePt t="59724" x="3868738" y="5259388"/>
          <p14:tracePt t="59734" x="3849688" y="5287963"/>
          <p14:tracePt t="59739" x="3830638" y="5354638"/>
          <p14:tracePt t="59746" x="3830638" y="5364163"/>
          <p14:tracePt t="59754" x="3811588" y="5391150"/>
          <p14:tracePt t="59763" x="3811588" y="5419725"/>
          <p14:tracePt t="59770" x="3811588" y="5448300"/>
          <p14:tracePt t="59779" x="3811588" y="5476875"/>
          <p14:tracePt t="59786" x="3811588" y="5505450"/>
          <p14:tracePt t="59794" x="3811588" y="5514975"/>
          <p14:tracePt t="59802" x="3811588" y="5524500"/>
          <p14:tracePt t="59806" x="3811588" y="5534025"/>
          <p14:tracePt t="59940" x="3811588" y="5543550"/>
          <p14:tracePt t="59954" x="3811588" y="5562600"/>
          <p14:tracePt t="59966" x="3811588" y="5581650"/>
          <p14:tracePt t="59974" x="3821113" y="5618163"/>
          <p14:tracePt t="59982" x="3830638" y="5646738"/>
          <p14:tracePt t="59990" x="3840163" y="5656263"/>
          <p14:tracePt t="59999" x="3840163" y="5665788"/>
          <p14:tracePt t="60130" x="3849688" y="5665788"/>
          <p14:tracePt t="60139" x="3878263" y="5637213"/>
          <p14:tracePt t="60163" x="3887788" y="5618163"/>
          <p14:tracePt t="60171" x="3906838" y="5600700"/>
          <p14:tracePt t="60180" x="3925888" y="5581650"/>
          <p14:tracePt t="60187" x="3935413" y="5562600"/>
          <p14:tracePt t="60195" x="3944938" y="5524500"/>
          <p14:tracePt t="60203" x="3944938" y="5486400"/>
          <p14:tracePt t="60210" x="3944938" y="5457825"/>
          <p14:tracePt t="60323" x="3944938" y="5438775"/>
          <p14:tracePt t="60334" x="3944938" y="5429250"/>
          <p14:tracePt t="60347" x="3944938" y="5400675"/>
          <p14:tracePt t="60354" x="3906838" y="5364163"/>
          <p14:tracePt t="60364" x="3878263" y="5335588"/>
          <p14:tracePt t="60370" x="3840163" y="5326063"/>
          <p14:tracePt t="60380" x="3821113" y="5316538"/>
          <p14:tracePt t="60386" x="3792538" y="5307013"/>
          <p14:tracePt t="60394" x="3783013" y="5307013"/>
          <p14:tracePt t="60402" x="3754438" y="5307013"/>
          <p14:tracePt t="60410" x="3735388" y="5307013"/>
          <p14:tracePt t="60426" x="3717925" y="5307013"/>
          <p14:tracePt t="60450" x="3708400" y="5307013"/>
          <p14:tracePt t="60548" x="3698875" y="5307013"/>
          <p14:tracePt t="60562" x="3679825" y="5307013"/>
          <p14:tracePt t="60570" x="3660775" y="5297488"/>
          <p14:tracePt t="60580" x="3651250" y="5297488"/>
          <p14:tracePt t="60586" x="3632200" y="5287963"/>
          <p14:tracePt t="60682" x="3622675" y="5287963"/>
          <p14:tracePt t="60714" x="3613150" y="5287963"/>
          <p14:tracePt t="60722" x="3603625" y="5287963"/>
          <p14:tracePt t="60730" x="3584575" y="5287963"/>
          <p14:tracePt t="60740" x="3556000" y="5287963"/>
          <p14:tracePt t="60750" x="3536950" y="5287963"/>
          <p14:tracePt t="60756" x="3481388" y="5287963"/>
          <p14:tracePt t="60767" x="3471863" y="5287963"/>
          <p14:tracePt t="60771" x="3452813" y="5287963"/>
          <p14:tracePt t="60931" x="3471863" y="5287963"/>
          <p14:tracePt t="60946" x="3481388" y="5287963"/>
          <p14:tracePt t="60954" x="3517900" y="5287963"/>
          <p14:tracePt t="60962" x="3594100" y="5307013"/>
          <p14:tracePt t="60970" x="3632200" y="5316538"/>
          <p14:tracePt t="60979" x="3698875" y="5326063"/>
          <p14:tracePt t="60986" x="3763963" y="5354638"/>
          <p14:tracePt t="60994" x="3792538" y="5354638"/>
          <p14:tracePt t="61002" x="3811588" y="5364163"/>
          <p14:tracePt t="61010" x="3821113" y="5364163"/>
          <p14:tracePt t="61018" x="3830638" y="5364163"/>
          <p14:tracePt t="61139" x="3840163" y="5364163"/>
          <p14:tracePt t="61150" x="3859213" y="5364163"/>
          <p14:tracePt t="61164" x="3868738" y="5364163"/>
          <p14:tracePt t="61180" x="3878263" y="5372100"/>
          <p14:tracePt t="61195" x="3887788" y="5372100"/>
          <p14:tracePt t="61243" x="3897313" y="5381625"/>
          <p14:tracePt t="61254" x="3925888" y="5391150"/>
          <p14:tracePt t="61264" x="3944938" y="5400675"/>
          <p14:tracePt t="61270" x="3962400" y="5400675"/>
          <p14:tracePt t="61280" x="3990975" y="5419725"/>
          <p14:tracePt t="61286" x="4019550" y="5419725"/>
          <p14:tracePt t="61294" x="4029075" y="5429250"/>
          <p14:tracePt t="61302" x="4038600" y="5429250"/>
          <p14:tracePt t="61311" x="4048125" y="5429250"/>
          <p14:tracePt t="61427" x="4076700" y="5438775"/>
          <p14:tracePt t="61434" x="4105275" y="5448300"/>
          <p14:tracePt t="61443" x="4133850" y="5457825"/>
          <p14:tracePt t="61450" x="4152900" y="5457825"/>
          <p14:tracePt t="61458" x="4189413" y="5467350"/>
          <p14:tracePt t="61466" x="4217988" y="5476875"/>
          <p14:tracePt t="61474" x="4237038" y="5476875"/>
          <p14:tracePt t="61714" x="4217988" y="5467350"/>
          <p14:tracePt t="61722" x="4189413" y="5457825"/>
          <p14:tracePt t="61731" x="4171950" y="5457825"/>
          <p14:tracePt t="61738" x="4133850" y="5438775"/>
          <p14:tracePt t="61746" x="4105275" y="5438775"/>
          <p14:tracePt t="61754" x="4086225" y="5429250"/>
          <p14:tracePt t="61762" x="4057650" y="5419725"/>
          <p14:tracePt t="61770" x="4038600" y="5410200"/>
          <p14:tracePt t="61774" x="4029075" y="5410200"/>
          <p14:tracePt t="61782" x="4019550" y="5400675"/>
          <p14:tracePt t="61790" x="4010025" y="5400675"/>
          <p14:tracePt t="61798" x="3990975" y="5391150"/>
          <p14:tracePt t="61806" x="3971925" y="5372100"/>
          <p14:tracePt t="61814" x="3944938" y="5364163"/>
          <p14:tracePt t="61822" x="3925888" y="5354638"/>
          <p14:tracePt t="61830" x="3878263" y="5345113"/>
          <p14:tracePt t="61834" x="3849688" y="5316538"/>
          <p14:tracePt t="61842" x="3802063" y="5307013"/>
          <p14:tracePt t="61850" x="3773488" y="5297488"/>
          <p14:tracePt t="61858" x="3744913" y="5278438"/>
          <p14:tracePt t="61866" x="3735388" y="5278438"/>
          <p14:tracePt t="61874" x="3725863" y="5278438"/>
          <p14:tracePt t="61962" x="3717925" y="5278438"/>
          <p14:tracePt t="61975" x="3708400" y="5278438"/>
          <p14:tracePt t="61983" x="3698875" y="5278438"/>
          <p14:tracePt t="61987" x="3689350" y="5278438"/>
          <p14:tracePt t="62011" x="3679825" y="5278438"/>
          <p14:tracePt t="62019" x="3660775" y="5278438"/>
          <p14:tracePt t="62074" x="3632200" y="5278438"/>
          <p14:tracePt t="62082" x="3613150" y="5268913"/>
          <p14:tracePt t="62090" x="3584575" y="5268913"/>
          <p14:tracePt t="62098" x="3546475" y="5259388"/>
          <p14:tracePt t="62122" x="3527425" y="5249863"/>
          <p14:tracePt t="62126" x="3517900" y="5249863"/>
          <p14:tracePt t="62130" x="3508375" y="5249863"/>
          <p14:tracePt t="62692" x="3527425" y="5249863"/>
          <p14:tracePt t="62697" x="3546475" y="5259388"/>
          <p14:tracePt t="62704" x="3565525" y="5268913"/>
          <p14:tracePt t="62803" x="3603625" y="5278438"/>
          <p14:tracePt t="62811" x="3622675" y="5287963"/>
          <p14:tracePt t="62815" x="3641725" y="5297488"/>
          <p14:tracePt t="62843" x="3660775" y="5297488"/>
          <p14:tracePt t="62882" x="3679825" y="5297488"/>
          <p14:tracePt t="62906" x="3689350" y="5297488"/>
          <p14:tracePt t="62915" x="3717925" y="5297488"/>
          <p14:tracePt t="62922" x="3725863" y="5297488"/>
          <p14:tracePt t="62930" x="3754438" y="5297488"/>
          <p14:tracePt t="62938" x="3763963" y="5297488"/>
          <p14:tracePt t="63002" x="3773488" y="5297488"/>
          <p14:tracePt t="63098" x="3783013" y="5297488"/>
          <p14:tracePt t="63115" x="3811588" y="5316538"/>
          <p14:tracePt t="63124" x="3859213" y="5326063"/>
          <p14:tracePt t="63132" x="3897313" y="5335588"/>
          <p14:tracePt t="63139" x="3944938" y="5345113"/>
          <p14:tracePt t="63147" x="4010025" y="5364163"/>
          <p14:tracePt t="63154" x="4038600" y="5364163"/>
          <p14:tracePt t="63163" x="4067175" y="5381625"/>
          <p14:tracePt t="63170" x="4076700" y="5381625"/>
          <p14:tracePt t="63180" x="4086225" y="5391150"/>
          <p14:tracePt t="63186" x="4095750" y="5391150"/>
          <p14:tracePt t="63698" x="4105275" y="5391150"/>
          <p14:tracePt t="63714" x="4105275" y="5381625"/>
          <p14:tracePt t="63718" x="4095750" y="5335588"/>
          <p14:tracePt t="63722" x="4067175" y="5307013"/>
          <p14:tracePt t="63726" x="4057650" y="5287963"/>
          <p14:tracePt t="63734" x="4048125" y="5259388"/>
          <p14:tracePt t="63742" x="4048125" y="5221288"/>
          <p14:tracePt t="63750" x="4038600" y="5202238"/>
          <p14:tracePt t="63758" x="4038600" y="5183188"/>
          <p14:tracePt t="63766" x="4038600" y="5164138"/>
          <p14:tracePt t="63770" x="4038600" y="5137150"/>
          <p14:tracePt t="63779" x="4038600" y="5127625"/>
          <p14:tracePt t="63890" x="4038600" y="5118100"/>
          <p14:tracePt t="63906" x="4048125" y="5089525"/>
          <p14:tracePt t="63918" x="4048125" y="5080000"/>
          <p14:tracePt t="63922" x="4048125" y="5060950"/>
          <p14:tracePt t="63930" x="4057650" y="5051425"/>
          <p14:tracePt t="63938" x="4057650" y="5032375"/>
          <p14:tracePt t="63946" x="4057650" y="5022850"/>
          <p14:tracePt t="63954" x="4076700" y="4984750"/>
          <p14:tracePt t="63970" x="4076700" y="4975225"/>
          <p14:tracePt t="63979" x="4076700" y="4965700"/>
          <p14:tracePt t="63986" x="4076700" y="4956175"/>
          <p14:tracePt t="64002" x="4076700" y="4946650"/>
          <p14:tracePt t="64010" x="4076700" y="4927600"/>
          <p14:tracePt t="64026" x="4076700" y="4918075"/>
          <p14:tracePt t="64034" x="4076700" y="4900613"/>
          <p14:tracePt t="64042" x="4076700" y="4881563"/>
          <p14:tracePt t="64058" x="4076700" y="4852988"/>
          <p14:tracePt t="64066" x="4076700" y="4824413"/>
          <p14:tracePt t="64074" x="4076700" y="4814888"/>
          <p14:tracePt t="64082" x="4076700" y="4776788"/>
          <p14:tracePt t="64090" x="4076700" y="4757738"/>
          <p14:tracePt t="64098" x="4057650" y="4719638"/>
          <p14:tracePt t="64219" x="4010025" y="4673600"/>
          <p14:tracePt t="64226" x="3962400" y="4654550"/>
          <p14:tracePt t="64234" x="3878263" y="4606925"/>
          <p14:tracePt t="64242" x="3811588" y="4568825"/>
          <p14:tracePt t="64250" x="3754438" y="4559300"/>
          <p14:tracePt t="64258" x="3708400" y="4559300"/>
          <p14:tracePt t="64266" x="3689350" y="4549775"/>
          <p14:tracePt t="64274" x="3670300" y="4549775"/>
          <p14:tracePt t="64282" x="3660775" y="4549775"/>
          <p14:tracePt t="64322" x="3651250" y="4549775"/>
          <p14:tracePt t="64342" x="3632200" y="4549775"/>
          <p14:tracePt t="64350" x="3622675" y="4549775"/>
          <p14:tracePt t="64358" x="3613150" y="4549775"/>
          <p14:tracePt t="64366" x="3584575" y="4559300"/>
          <p14:tracePt t="64374" x="3565525" y="4578350"/>
          <p14:tracePt t="64382" x="3536950" y="4578350"/>
          <p14:tracePt t="64390" x="3517900" y="4587875"/>
          <p14:tracePt t="64399" x="3498850" y="4597400"/>
          <p14:tracePt t="64414" x="3490913" y="4606925"/>
          <p14:tracePt t="64431" x="3481388" y="4616450"/>
          <p14:tracePt t="64466" x="3471863" y="4625975"/>
          <p14:tracePt t="64482" x="3462338" y="4673600"/>
          <p14:tracePt t="64490" x="3452813" y="4738688"/>
          <p14:tracePt t="64500" x="3433763" y="4767263"/>
          <p14:tracePt t="64506" x="3433763" y="4795838"/>
          <p14:tracePt t="64514" x="3433763" y="4843463"/>
          <p14:tracePt t="64522" x="3433763" y="4881563"/>
          <p14:tracePt t="64530" x="3433763" y="4900613"/>
          <p14:tracePt t="64538" x="3433763" y="4918075"/>
          <p14:tracePt t="64542" x="3433763" y="4937125"/>
          <p14:tracePt t="64554" x="3433763" y="4946650"/>
          <p14:tracePt t="64570" x="3433763" y="4956175"/>
          <p14:tracePt t="64579" x="3433763" y="4965700"/>
          <p14:tracePt t="64586" x="3433763" y="4975225"/>
          <p14:tracePt t="64594" x="3433763" y="4994275"/>
          <p14:tracePt t="64602" x="3433763" y="5003800"/>
          <p14:tracePt t="64610" x="3433763" y="5022850"/>
          <p14:tracePt t="64618" x="3433763" y="5032375"/>
          <p14:tracePt t="64626" x="3433763" y="5070475"/>
          <p14:tracePt t="64634" x="3433763" y="5089525"/>
          <p14:tracePt t="64642" x="3433763" y="5099050"/>
          <p14:tracePt t="64650" x="3433763" y="5118100"/>
          <p14:tracePt t="64658" x="3433763" y="5154613"/>
          <p14:tracePt t="64674" x="3433763" y="5173663"/>
          <p14:tracePt t="64682" x="3433763" y="5183188"/>
          <p14:tracePt t="64690" x="3433763" y="5192713"/>
          <p14:tracePt t="64698" x="3433763" y="5202238"/>
          <p14:tracePt t="64706" x="3443288" y="5221288"/>
          <p14:tracePt t="64714" x="3452813" y="5230813"/>
          <p14:tracePt t="64730" x="3481388" y="5259388"/>
          <p14:tracePt t="64734" x="3490913" y="5268913"/>
          <p14:tracePt t="64746" x="3517900" y="5297488"/>
          <p14:tracePt t="64754" x="3536950" y="5316538"/>
          <p14:tracePt t="64763" x="3556000" y="5345113"/>
          <p14:tracePt t="64770" x="3575050" y="5364163"/>
          <p14:tracePt t="64779" x="3603625" y="5381625"/>
          <p14:tracePt t="64786" x="3622675" y="5391150"/>
          <p14:tracePt t="64794" x="3651250" y="5410200"/>
          <p14:tracePt t="64798" x="3660775" y="5419725"/>
          <p14:tracePt t="64886" x="3670300" y="5419725"/>
          <p14:tracePt t="64906" x="3698875" y="5419725"/>
          <p14:tracePt t="64914" x="3708400" y="5429250"/>
          <p14:tracePt t="64922" x="3725863" y="5429250"/>
          <p14:tracePt t="64932" x="3754438" y="5438775"/>
          <p14:tracePt t="64939" x="3773488" y="5438775"/>
          <p14:tracePt t="64947" x="3783013" y="5438775"/>
          <p14:tracePt t="65034" x="3792538" y="5438775"/>
          <p14:tracePt t="65042" x="3811588" y="5448300"/>
          <p14:tracePt t="65050" x="3840163" y="5448300"/>
          <p14:tracePt t="65058" x="3868738" y="5457825"/>
          <p14:tracePt t="65067" x="3916363" y="5476875"/>
          <p14:tracePt t="65075" x="3944938" y="5476875"/>
          <p14:tracePt t="65083" x="3981450" y="5486400"/>
          <p14:tracePt t="65090" x="4010025" y="5505450"/>
          <p14:tracePt t="65099" x="4019550" y="5505450"/>
          <p14:tracePt t="65204" x="4029075" y="5505450"/>
          <p14:tracePt t="65219" x="4048125" y="5505450"/>
          <p14:tracePt t="65227" x="4057650" y="5505450"/>
          <p14:tracePt t="65234" x="4076700" y="5505450"/>
          <p14:tracePt t="65238" x="4095750" y="5505450"/>
          <p14:tracePt t="65250" x="4105275" y="5505450"/>
          <p14:tracePt t="65258" x="4124325" y="5505450"/>
          <p14:tracePt t="65266" x="4133850" y="5505450"/>
          <p14:tracePt t="65490" x="4143375" y="5505450"/>
          <p14:tracePt t="65498" x="4143375" y="5495925"/>
          <p14:tracePt t="65515" x="4143375" y="5486400"/>
          <p14:tracePt t="65522" x="4143375" y="5457825"/>
          <p14:tracePt t="65530" x="4143375" y="5429250"/>
          <p14:tracePt t="65538" x="4133850" y="5381625"/>
          <p14:tracePt t="65547" x="4124325" y="5354638"/>
          <p14:tracePt t="65554" x="4114800" y="5326063"/>
          <p14:tracePt t="65564" x="4105275" y="5287963"/>
          <p14:tracePt t="65570" x="4105275" y="5268913"/>
          <p14:tracePt t="65580" x="4095750" y="5240338"/>
          <p14:tracePt t="65586" x="4095750" y="5211763"/>
          <p14:tracePt t="65595" x="4095750" y="5192713"/>
          <p14:tracePt t="65602" x="4095750" y="5164138"/>
          <p14:tracePt t="65610" x="4095750" y="5145088"/>
          <p14:tracePt t="65618" x="4095750" y="5118100"/>
          <p14:tracePt t="65626" x="4095750" y="5089525"/>
          <p14:tracePt t="65634" x="4095750" y="5070475"/>
          <p14:tracePt t="65642" x="4095750" y="5051425"/>
          <p14:tracePt t="65650" x="4095750" y="5013325"/>
          <p14:tracePt t="65658" x="4095750" y="4984750"/>
          <p14:tracePt t="65666" x="4086225" y="4956175"/>
          <p14:tracePt t="65674" x="4086225" y="4927600"/>
          <p14:tracePt t="65682" x="4086225" y="4910138"/>
          <p14:tracePt t="65690" x="4086225" y="4900613"/>
          <p14:tracePt t="65694" x="4086225" y="4891088"/>
          <p14:tracePt t="65787" x="4086225" y="4881563"/>
          <p14:tracePt t="65803" x="4086225" y="4862513"/>
          <p14:tracePt t="65810" x="4067175" y="4843463"/>
          <p14:tracePt t="65818" x="4057650" y="4843463"/>
          <p14:tracePt t="65826" x="4048125" y="4833938"/>
          <p14:tracePt t="65938" x="4038600" y="4824413"/>
          <p14:tracePt t="65951" x="4019550" y="4824413"/>
          <p14:tracePt t="65955" x="4000500" y="4814888"/>
          <p14:tracePt t="65959" x="3990975" y="4814888"/>
          <p14:tracePt t="65968" x="3952875" y="4814888"/>
          <p14:tracePt t="65971" x="3944938" y="4814888"/>
          <p14:tracePt t="65981" x="3935413" y="4814888"/>
          <p14:tracePt t="65987" x="3925888" y="4814888"/>
          <p14:tracePt t="65999" x="3916363" y="4814888"/>
          <p14:tracePt t="66031" x="3906838" y="4814888"/>
          <p14:tracePt t="66047" x="3897313" y="4814888"/>
          <p14:tracePt t="66054" x="3868738" y="4814888"/>
          <p14:tracePt t="66070" x="3849688" y="4814888"/>
          <p14:tracePt t="66080" x="3830638" y="4833938"/>
          <p14:tracePt t="66086" x="3821113" y="4833938"/>
          <p14:tracePt t="66094" x="3821113" y="4843463"/>
          <p14:tracePt t="66102" x="3792538" y="4852988"/>
          <p14:tracePt t="66110" x="3783013" y="4862513"/>
          <p14:tracePt t="66114" x="3773488" y="4862513"/>
          <p14:tracePt t="66131" x="3763963" y="4872038"/>
          <p14:tracePt t="66138" x="3754438" y="4881563"/>
          <p14:tracePt t="66154" x="3744913" y="4891088"/>
          <p14:tracePt t="66163" x="3717925" y="4910138"/>
          <p14:tracePt t="66170" x="3717925" y="4918075"/>
          <p14:tracePt t="66180" x="3698875" y="4927600"/>
          <p14:tracePt t="66186" x="3689350" y="4937125"/>
          <p14:tracePt t="66202" x="3689350" y="4946650"/>
          <p14:tracePt t="66210" x="3689350" y="4956175"/>
          <p14:tracePt t="66218" x="3689350" y="4975225"/>
          <p14:tracePt t="66226" x="3689350" y="4984750"/>
          <p14:tracePt t="66234" x="3689350" y="4994275"/>
          <p14:tracePt t="66242" x="3689350" y="5013325"/>
          <p14:tracePt t="66258" x="3689350" y="5032375"/>
          <p14:tracePt t="66266" x="3689350" y="5041900"/>
          <p14:tracePt t="66274" x="3689350" y="5060950"/>
          <p14:tracePt t="66282" x="3689350" y="5070475"/>
          <p14:tracePt t="66290" x="3689350" y="5099050"/>
          <p14:tracePt t="66298" x="3708400" y="5145088"/>
          <p14:tracePt t="66306" x="3708400" y="5173663"/>
          <p14:tracePt t="66314" x="3735388" y="5211763"/>
          <p14:tracePt t="66322" x="3754438" y="5259388"/>
          <p14:tracePt t="66330" x="3773488" y="5297488"/>
          <p14:tracePt t="66334" x="3802063" y="5326063"/>
          <p14:tracePt t="66346" x="3802063" y="5335588"/>
          <p14:tracePt t="66354" x="3802063" y="5345113"/>
          <p14:tracePt t="66402" x="3802063" y="5354638"/>
          <p14:tracePt t="66414" x="3811588" y="5372100"/>
          <p14:tracePt t="66422" x="3878263" y="5400675"/>
          <p14:tracePt t="66430" x="3897313" y="5429250"/>
          <p14:tracePt t="66438" x="3944938" y="5438775"/>
          <p14:tracePt t="66446" x="3971925" y="5467350"/>
          <p14:tracePt t="66454" x="4010025" y="5514975"/>
          <p14:tracePt t="66463" x="4038600" y="5553075"/>
          <p14:tracePt t="66470" x="4067175" y="5572125"/>
          <p14:tracePt t="66480" x="4067175" y="5581650"/>
          <p14:tracePt t="66642" x="4057650" y="5581650"/>
          <p14:tracePt t="66658" x="4048125" y="5572125"/>
          <p14:tracePt t="66666" x="4038600" y="5562600"/>
          <p14:tracePt t="66674" x="4019550" y="5543550"/>
          <p14:tracePt t="66682" x="3990975" y="5534025"/>
          <p14:tracePt t="66690" x="3971925" y="5524500"/>
          <p14:tracePt t="66698" x="3925888" y="5505450"/>
          <p14:tracePt t="66706" x="3878263" y="5505450"/>
          <p14:tracePt t="66715" x="3849688" y="5505450"/>
          <p14:tracePt t="66722" x="3811588" y="5505450"/>
          <p14:tracePt t="66730" x="3783013" y="5505450"/>
          <p14:tracePt t="66738" x="3735388" y="5505450"/>
          <p14:tracePt t="66742" x="3708400" y="5505450"/>
          <p14:tracePt t="66754" x="3698875" y="5505450"/>
          <p14:tracePt t="66763" x="3679825" y="5505450"/>
          <p14:tracePt t="66770" x="3670300" y="5505450"/>
          <p14:tracePt t="66851" x="3660775" y="5505450"/>
          <p14:tracePt t="66859" x="3660775" y="5495925"/>
          <p14:tracePt t="66876" x="3632200" y="5476875"/>
          <p14:tracePt t="66883" x="3613150" y="5467350"/>
          <p14:tracePt t="66898" x="3575050" y="5448300"/>
          <p14:tracePt t="67006" x="3556000" y="5438775"/>
          <p14:tracePt t="67018" x="3536950" y="5419725"/>
          <p14:tracePt t="67026" x="3490913" y="5381625"/>
          <p14:tracePt t="67034" x="3481388" y="5372100"/>
          <p14:tracePt t="67042" x="3471863" y="5364163"/>
          <p14:tracePt t="67050" x="3471863" y="5354638"/>
          <p14:tracePt t="67278" x="3508375" y="5354638"/>
          <p14:tracePt t="67286" x="3527425" y="5354638"/>
          <p14:tracePt t="67290" x="3556000" y="5354638"/>
          <p14:tracePt t="67298" x="3565525" y="5354638"/>
          <p14:tracePt t="67306" x="3584575" y="5345113"/>
          <p14:tracePt t="67310" x="3632200" y="5345113"/>
          <p14:tracePt t="67314" x="3660775" y="5345113"/>
          <p14:tracePt t="67318" x="3708400" y="5345113"/>
          <p14:tracePt t="67326" x="3725863" y="5345113"/>
          <p14:tracePt t="67338" x="3754438" y="5345113"/>
          <p14:tracePt t="67346" x="3773488" y="5345113"/>
          <p14:tracePt t="67363" x="3783013" y="5345113"/>
          <p14:tracePt t="67568" x="3802063" y="5345113"/>
          <p14:tracePt t="67572" x="3830638" y="5345113"/>
          <p14:tracePt t="67576" x="3868738" y="5345113"/>
          <p14:tracePt t="67581" x="3887788" y="5345113"/>
          <p14:tracePt t="67587" x="3916363" y="5354638"/>
          <p14:tracePt t="67591" x="3944938" y="5354638"/>
          <p14:tracePt t="67595" x="3971925" y="5354638"/>
          <p14:tracePt t="67602" x="4000500" y="5354638"/>
          <p14:tracePt t="67610" x="4029075" y="5364163"/>
          <p14:tracePt t="67746" x="4048125" y="5372100"/>
          <p14:tracePt t="67762" x="4067175" y="5381625"/>
          <p14:tracePt t="67770" x="4105275" y="5410200"/>
          <p14:tracePt t="67778" x="4162425" y="5429250"/>
          <p14:tracePt t="67786" x="4208463" y="5457825"/>
          <p14:tracePt t="67794" x="4256088" y="5476875"/>
          <p14:tracePt t="67802" x="4284663" y="5486400"/>
          <p14:tracePt t="67810" x="4303713" y="5495925"/>
          <p14:tracePt t="68062" x="4294188" y="5495925"/>
          <p14:tracePt t="68078" x="4275138" y="5495925"/>
          <p14:tracePt t="68082" x="4265613" y="5495925"/>
          <p14:tracePt t="68090" x="4256088" y="5495925"/>
          <p14:tracePt t="68098" x="4237038" y="5495925"/>
          <p14:tracePt t="68106" x="4208463" y="5495925"/>
          <p14:tracePt t="68114" x="4162425" y="5495925"/>
          <p14:tracePt t="68122" x="4105275" y="5495925"/>
          <p14:tracePt t="68130" x="4067175" y="5495925"/>
          <p14:tracePt t="68134" x="4010025" y="5495925"/>
          <p14:tracePt t="68138" x="3981450" y="5486400"/>
          <p14:tracePt t="68154" x="3962400" y="5486400"/>
          <p14:tracePt t="68226" x="3952875" y="5476875"/>
          <p14:tracePt t="68242" x="3897313" y="5448300"/>
          <p14:tracePt t="68250" x="3830638" y="5391150"/>
          <p14:tracePt t="68258" x="3763963" y="5335588"/>
          <p14:tracePt t="68266" x="3679825" y="5297488"/>
          <p14:tracePt t="68274" x="3632200" y="5287963"/>
          <p14:tracePt t="68282" x="3584575" y="5259388"/>
          <p14:tracePt t="68290" x="3546475" y="5249863"/>
          <p14:tracePt t="68298" x="3527425" y="5240338"/>
          <p14:tracePt t="68434" x="3517900" y="5230813"/>
          <p14:tracePt t="68442" x="3490913" y="5211763"/>
          <p14:tracePt t="68450" x="3462338" y="5202238"/>
          <p14:tracePt t="68458" x="3433763" y="5183188"/>
          <p14:tracePt t="68466" x="3433763" y="5173663"/>
          <p14:tracePt t="68474" x="3414713" y="5173663"/>
          <p14:tracePt t="68482" x="3367088" y="5164138"/>
          <p14:tracePt t="68490" x="3348038" y="5145088"/>
          <p14:tracePt t="68498" x="3338513" y="5145088"/>
          <p14:tracePt t="68514" x="3328988" y="5145088"/>
          <p14:tracePt t="68803" x="3338513" y="5145088"/>
          <p14:tracePt t="68818" x="3414713" y="5164138"/>
          <p14:tracePt t="68826" x="3462338" y="5183188"/>
          <p14:tracePt t="68834" x="3490913" y="5192713"/>
          <p14:tracePt t="68842" x="3556000" y="5221288"/>
          <p14:tracePt t="68850" x="3613150" y="5240338"/>
          <p14:tracePt t="68858" x="3679825" y="5268913"/>
          <p14:tracePt t="68866" x="3763963" y="5297488"/>
          <p14:tracePt t="68874" x="3792538" y="5307013"/>
          <p14:tracePt t="68882" x="3811588" y="5316538"/>
          <p14:tracePt t="68890" x="3821113" y="5316538"/>
          <p14:tracePt t="68906" x="3830638" y="5326063"/>
          <p14:tracePt t="69090" x="3821113" y="5326063"/>
          <p14:tracePt t="69106" x="3792538" y="5326063"/>
          <p14:tracePt t="69114" x="3783013" y="5326063"/>
          <p14:tracePt t="69122" x="3773488" y="5326063"/>
          <p14:tracePt t="69130" x="3763963" y="5326063"/>
          <p14:tracePt t="69138" x="3754438" y="5326063"/>
          <p14:tracePt t="71011" x="3763963" y="5326063"/>
          <p14:tracePt t="71018" x="3773488" y="5326063"/>
          <p14:tracePt t="71026" x="3783013" y="5326063"/>
          <p14:tracePt t="71230" x="3773488" y="5326063"/>
          <p14:tracePt t="71234" x="3763963" y="5326063"/>
          <p14:tracePt t="71322" x="3763963" y="5316538"/>
          <p14:tracePt t="71331" x="3763963" y="5307013"/>
          <p14:tracePt t="71347" x="3783013" y="5297488"/>
          <p14:tracePt t="71390" x="3811588" y="5297488"/>
          <p14:tracePt t="71398" x="3830638" y="5297488"/>
          <p14:tracePt t="71402" x="3840163" y="5297488"/>
          <p14:tracePt t="71406" x="3868738" y="5297488"/>
          <p14:tracePt t="71414" x="3897313" y="5297488"/>
          <p14:tracePt t="71422" x="3906838" y="5297488"/>
          <p14:tracePt t="71430" x="3935413" y="5297488"/>
          <p14:tracePt t="71438" x="3962400" y="5268913"/>
          <p14:tracePt t="71446" x="3981450" y="5268913"/>
          <p14:tracePt t="71463" x="4000500" y="5249863"/>
          <p14:tracePt t="71466" x="4019550" y="5240338"/>
          <p14:tracePt t="71474" x="4048125" y="5221288"/>
          <p14:tracePt t="71482" x="4067175" y="5211763"/>
          <p14:tracePt t="71490" x="4086225" y="5192713"/>
          <p14:tracePt t="71498" x="4095750" y="5183188"/>
          <p14:tracePt t="71506" x="4114800" y="5173663"/>
          <p14:tracePt t="71522" x="4124325" y="5145088"/>
          <p14:tracePt t="71530" x="4124325" y="5137150"/>
          <p14:tracePt t="71538" x="4133850" y="5108575"/>
          <p14:tracePt t="71554" x="4133850" y="5099050"/>
          <p14:tracePt t="71563" x="4133850" y="5089525"/>
          <p14:tracePt t="71634" x="4133850" y="5080000"/>
          <p14:tracePt t="71650" x="4133850" y="5060950"/>
          <p14:tracePt t="71658" x="4133850" y="5041900"/>
          <p14:tracePt t="71667" x="4133850" y="5022850"/>
          <p14:tracePt t="71674" x="4124325" y="4984750"/>
          <p14:tracePt t="71683" x="4114800" y="4956175"/>
          <p14:tracePt t="71690" x="4105275" y="4927600"/>
          <p14:tracePt t="71694" x="4086225" y="4891088"/>
          <p14:tracePt t="71706" x="4076700" y="4862513"/>
          <p14:tracePt t="71714" x="4067175" y="4852988"/>
          <p14:tracePt t="71731" x="4067175" y="4843463"/>
          <p14:tracePt t="71778" x="4057650" y="4843463"/>
          <p14:tracePt t="71814" x="4038600" y="4824413"/>
          <p14:tracePt t="71822" x="3990975" y="4786313"/>
          <p14:tracePt t="71830" x="3952875" y="4738688"/>
          <p14:tracePt t="71834" x="3925888" y="4700588"/>
          <p14:tracePt t="71838" x="3887788" y="4673600"/>
          <p14:tracePt t="71842" x="3868738" y="4635500"/>
          <p14:tracePt t="71850" x="3849688" y="4616450"/>
          <p14:tracePt t="71858" x="3840163" y="4616450"/>
          <p14:tracePt t="71866" x="3830638" y="4606925"/>
          <p14:tracePt t="71922" x="3811588" y="4606925"/>
          <p14:tracePt t="71946" x="3792538" y="4606925"/>
          <p14:tracePt t="71954" x="3744913" y="4616450"/>
          <p14:tracePt t="71964" x="3725863" y="4635500"/>
          <p14:tracePt t="71970" x="3708400" y="4645025"/>
          <p14:tracePt t="71979" x="3670300" y="4664075"/>
          <p14:tracePt t="71986" x="3641725" y="4683125"/>
          <p14:tracePt t="71995" x="3613150" y="4691063"/>
          <p14:tracePt t="72002" x="3594100" y="4700588"/>
          <p14:tracePt t="72010" x="3575050" y="4700588"/>
          <p14:tracePt t="72026" x="3565525" y="4700588"/>
          <p14:tracePt t="72067" x="3556000" y="4710113"/>
          <p14:tracePt t="72074" x="3556000" y="4719638"/>
          <p14:tracePt t="72090" x="3546475" y="4738688"/>
          <p14:tracePt t="72099" x="3536950" y="4776788"/>
          <p14:tracePt t="72106" x="3536950" y="4814888"/>
          <p14:tracePt t="72115" x="3536950" y="4843463"/>
          <p14:tracePt t="72122" x="3536950" y="4900613"/>
          <p14:tracePt t="72132" x="3536950" y="4946650"/>
          <p14:tracePt t="72138" x="3536950" y="5003800"/>
          <p14:tracePt t="72147" x="3536950" y="5060950"/>
          <p14:tracePt t="72154" x="3536950" y="5118100"/>
          <p14:tracePt t="72163" x="3536950" y="5173663"/>
          <p14:tracePt t="72170" x="3536950" y="5211763"/>
          <p14:tracePt t="72178" x="3556000" y="5268913"/>
          <p14:tracePt t="72186" x="3575050" y="5335588"/>
          <p14:tracePt t="72194" x="3594100" y="5354638"/>
          <p14:tracePt t="72202" x="3613150" y="5391150"/>
          <p14:tracePt t="72210" x="3622675" y="5410200"/>
          <p14:tracePt t="72218" x="3622675" y="5419725"/>
          <p14:tracePt t="72282" x="3651250" y="5400675"/>
          <p14:tracePt t="72290" x="3689350" y="5372100"/>
          <p14:tracePt t="72306" x="3698875" y="5354638"/>
          <p14:tracePt t="72482" x="3698875" y="5345113"/>
          <p14:tracePt t="72502" x="3698875" y="5335588"/>
          <p14:tracePt t="72510" x="3698875" y="5326063"/>
          <p14:tracePt t="72518" x="3689350" y="5316538"/>
          <p14:tracePt t="72530" x="3660775" y="5316538"/>
          <p14:tracePt t="72538" x="3632200" y="5297488"/>
          <p14:tracePt t="72546" x="3584575" y="5278438"/>
          <p14:tracePt t="72554" x="3546475" y="5268913"/>
          <p14:tracePt t="72563" x="3481388" y="5249863"/>
          <p14:tracePt t="72570" x="3424238" y="5240338"/>
          <p14:tracePt t="72578" x="3357563" y="5230813"/>
          <p14:tracePt t="72586" x="3328988" y="5230813"/>
          <p14:tracePt t="72594" x="3309938" y="5230813"/>
          <p14:tracePt t="72602" x="3290888" y="5230813"/>
          <p14:tracePt t="72610" x="3281363" y="5230813"/>
          <p14:tracePt t="72618" x="3273425" y="5230813"/>
          <p14:tracePt t="72626" x="3273425" y="5249863"/>
          <p14:tracePt t="72634" x="3273425" y="5278438"/>
          <p14:tracePt t="72642" x="3273425" y="5297488"/>
          <p14:tracePt t="72650" x="3290888" y="5335588"/>
          <p14:tracePt t="72654" x="3300413" y="5364163"/>
          <p14:tracePt t="72666" x="3319463" y="5381625"/>
          <p14:tracePt t="72674" x="3338513" y="5400675"/>
          <p14:tracePt t="72682" x="3348038" y="5438775"/>
          <p14:tracePt t="72690" x="3367088" y="5457825"/>
          <p14:tracePt t="72698" x="3405188" y="5486400"/>
          <p14:tracePt t="72706" x="3424238" y="5505450"/>
          <p14:tracePt t="72714" x="3452813" y="5543550"/>
          <p14:tracePt t="72718" x="3490913" y="5572125"/>
          <p14:tracePt t="72726" x="3556000" y="5627688"/>
          <p14:tracePt t="72734" x="3584575" y="5646738"/>
          <p14:tracePt t="72742" x="3632200" y="5684838"/>
          <p14:tracePt t="72750" x="3651250" y="5703888"/>
          <p14:tracePt t="72758" x="3670300" y="5722938"/>
          <p14:tracePt t="72774" x="3679825" y="5722938"/>
          <p14:tracePt t="72790" x="3689350" y="5722938"/>
          <p14:tracePt t="72799" x="3698875" y="5722938"/>
          <p14:tracePt t="72806" x="3717925" y="5722938"/>
          <p14:tracePt t="72814" x="3725863" y="5722938"/>
          <p14:tracePt t="72822" x="3744913" y="5722938"/>
          <p14:tracePt t="72830" x="3754438" y="5722938"/>
          <p14:tracePt t="72838" x="3773488" y="5722938"/>
          <p14:tracePt t="72842" x="3792538" y="5722938"/>
          <p14:tracePt t="72854" x="3821113" y="5722938"/>
          <p14:tracePt t="72866" x="3840163" y="5722938"/>
          <p14:tracePt t="72874" x="3887788" y="5722938"/>
          <p14:tracePt t="72882" x="3916363" y="5722938"/>
          <p14:tracePt t="72890" x="3944938" y="5722938"/>
          <p14:tracePt t="72898" x="3971925" y="5722938"/>
          <p14:tracePt t="72914" x="4038600" y="5722938"/>
          <p14:tracePt t="72922" x="4048125" y="5722938"/>
          <p14:tracePt t="72931" x="4057650" y="5722938"/>
          <p14:tracePt t="72938" x="4076700" y="5713413"/>
          <p14:tracePt t="72947" x="4076700" y="5703888"/>
          <p14:tracePt t="72954" x="4076700" y="5694363"/>
          <p14:tracePt t="72963" x="4076700" y="5684838"/>
          <p14:tracePt t="72970" x="4076700" y="5675313"/>
          <p14:tracePt t="72978" x="4076700" y="5665788"/>
          <p14:tracePt t="73154" x="4086225" y="5637213"/>
          <p14:tracePt t="73170" x="4095750" y="5618163"/>
          <p14:tracePt t="73178" x="4095750" y="5600700"/>
          <p14:tracePt t="73183" x="4114800" y="5553075"/>
          <p14:tracePt t="73187" x="4133850" y="5534025"/>
          <p14:tracePt t="73194" x="4143375" y="5495925"/>
          <p14:tracePt t="73202" x="4152900" y="5486400"/>
          <p14:tracePt t="73210" x="4162425" y="5467350"/>
          <p14:tracePt t="73218" x="4162425" y="5457825"/>
          <p14:tracePt t="73234" x="4162425" y="5448300"/>
          <p14:tracePt t="73242" x="4162425" y="5438775"/>
          <p14:tracePt t="73460" x="4162425" y="5419725"/>
          <p14:tracePt t="73465" x="4162425" y="5400675"/>
          <p14:tracePt t="73467" x="4162425" y="5381625"/>
          <p14:tracePt t="73470" x="4162425" y="5354638"/>
          <p14:tracePt t="73478" x="4179888" y="5335588"/>
          <p14:tracePt t="73486" x="4189413" y="5316538"/>
          <p14:tracePt t="73494" x="4189413" y="5297488"/>
          <p14:tracePt t="73502" x="4198938" y="5259388"/>
          <p14:tracePt t="73510" x="4208463" y="5240338"/>
          <p14:tracePt t="73518" x="4217988" y="5211763"/>
          <p14:tracePt t="73526" x="4217988" y="5202238"/>
          <p14:tracePt t="73530" x="4227513" y="5173663"/>
          <p14:tracePt t="73538" x="4237038" y="5164138"/>
          <p14:tracePt t="73546" x="4246563" y="5145088"/>
          <p14:tracePt t="73554" x="4256088" y="5127625"/>
          <p14:tracePt t="73570" x="4265613" y="5099050"/>
          <p14:tracePt t="73578" x="4275138" y="5080000"/>
          <p14:tracePt t="73586" x="4275138" y="5032375"/>
          <p14:tracePt t="73590" x="4294188" y="5003800"/>
          <p14:tracePt t="73602" x="4294188" y="4975225"/>
          <p14:tracePt t="73610" x="4303713" y="4937125"/>
          <p14:tracePt t="73618" x="4303713" y="4918075"/>
          <p14:tracePt t="73626" x="4303713" y="4881563"/>
          <p14:tracePt t="73634" x="4303713" y="4852988"/>
          <p14:tracePt t="73642" x="4303713" y="4833938"/>
          <p14:tracePt t="73650" x="4303713" y="4814888"/>
          <p14:tracePt t="73658" x="4303713" y="4786313"/>
          <p14:tracePt t="73666" x="4303713" y="4748213"/>
          <p14:tracePt t="73674" x="4303713" y="4729163"/>
          <p14:tracePt t="73682" x="4303713" y="4700588"/>
          <p14:tracePt t="73690" x="4303713" y="4683125"/>
          <p14:tracePt t="73698" x="4294188" y="4664075"/>
          <p14:tracePt t="73706" x="4284663" y="4606925"/>
          <p14:tracePt t="73714" x="4265613" y="4587875"/>
          <p14:tracePt t="73718" x="4237038" y="4540250"/>
          <p14:tracePt t="73726" x="4208463" y="4511675"/>
          <p14:tracePt t="73734" x="4162425" y="4456113"/>
          <p14:tracePt t="73742" x="4124325" y="4437063"/>
          <p14:tracePt t="73750" x="4114800" y="4427538"/>
          <p14:tracePt t="73818" x="4105275" y="4427538"/>
          <p14:tracePt t="73826" x="4086225" y="4427538"/>
          <p14:tracePt t="73842" x="4048125" y="4427538"/>
          <p14:tracePt t="73850" x="4010025" y="4427538"/>
          <p14:tracePt t="73858" x="3962400" y="4427538"/>
          <p14:tracePt t="73866" x="3935413" y="4427538"/>
          <p14:tracePt t="73874" x="3878263" y="4427538"/>
          <p14:tracePt t="73883" x="3802063" y="4427538"/>
          <p14:tracePt t="73890" x="3744913" y="4427538"/>
          <p14:tracePt t="73898" x="3689350" y="4427538"/>
          <p14:tracePt t="73906" x="3651250" y="4427538"/>
          <p14:tracePt t="73914" x="3641725" y="4427538"/>
          <p14:tracePt t="73922" x="3632200" y="4427538"/>
          <p14:tracePt t="73938" x="3622675" y="4427538"/>
          <p14:tracePt t="73950" x="3613150" y="4427538"/>
          <p14:tracePt t="73963" x="3584575" y="4437063"/>
          <p14:tracePt t="73970" x="3575050" y="4456113"/>
          <p14:tracePt t="73979" x="3565525" y="4502150"/>
          <p14:tracePt t="73986" x="3546475" y="4530725"/>
          <p14:tracePt t="73994" x="3517900" y="4578350"/>
          <p14:tracePt t="74002" x="3498850" y="4645025"/>
          <p14:tracePt t="74010" x="3481388" y="4700588"/>
          <p14:tracePt t="74018" x="3471863" y="4748213"/>
          <p14:tracePt t="74026" x="3462338" y="4805363"/>
          <p14:tracePt t="74034" x="3462338" y="4852988"/>
          <p14:tracePt t="74042" x="3462338" y="4891088"/>
          <p14:tracePt t="74050" x="3462338" y="4937125"/>
          <p14:tracePt t="74058" x="3462338" y="4956175"/>
          <p14:tracePt t="74066" x="3462338" y="4984750"/>
          <p14:tracePt t="74074" x="3462338" y="5003800"/>
          <p14:tracePt t="74082" x="3462338" y="5032375"/>
          <p14:tracePt t="74090" x="3462338" y="5060950"/>
          <p14:tracePt t="74098" x="3462338" y="5089525"/>
          <p14:tracePt t="74106" x="3462338" y="5127625"/>
          <p14:tracePt t="74114" x="3462338" y="5154613"/>
          <p14:tracePt t="74122" x="3462338" y="5192713"/>
          <p14:tracePt t="74130" x="3462338" y="5240338"/>
          <p14:tracePt t="74138" x="3462338" y="5278438"/>
          <p14:tracePt t="74142" x="3462338" y="5326063"/>
          <p14:tracePt t="74154" x="3462338" y="5354638"/>
          <p14:tracePt t="74163" x="3481388" y="5400675"/>
          <p14:tracePt t="74170" x="3481388" y="5410200"/>
          <p14:tracePt t="74186" x="3498850" y="5438775"/>
          <p14:tracePt t="74194" x="3517900" y="5467350"/>
          <p14:tracePt t="74202" x="3536950" y="5495925"/>
          <p14:tracePt t="74210" x="3556000" y="5543550"/>
          <p14:tracePt t="74218" x="3584575" y="5581650"/>
          <p14:tracePt t="74226" x="3613150" y="5600700"/>
          <p14:tracePt t="74234" x="3632200" y="5618163"/>
          <p14:tracePt t="74242" x="3641725" y="5637213"/>
          <p14:tracePt t="74250" x="3651250" y="5637213"/>
          <p14:tracePt t="74258" x="3660775" y="5646738"/>
          <p14:tracePt t="74274" x="3698875" y="5656263"/>
          <p14:tracePt t="74283" x="3708400" y="5665788"/>
          <p14:tracePt t="74290" x="3708400" y="5675313"/>
          <p14:tracePt t="74298" x="3717925" y="5675313"/>
          <p14:tracePt t="74306" x="3725863" y="5684838"/>
          <p14:tracePt t="74314" x="3744913" y="5694363"/>
          <p14:tracePt t="74322" x="3773488" y="5694363"/>
          <p14:tracePt t="74330" x="3792538" y="5694363"/>
          <p14:tracePt t="74334" x="3811588" y="5694363"/>
          <p14:tracePt t="74346" x="3830638" y="5694363"/>
          <p14:tracePt t="74354" x="3849688" y="5694363"/>
          <p14:tracePt t="74363" x="3878263" y="5694363"/>
          <p14:tracePt t="74370" x="3897313" y="5684838"/>
          <p14:tracePt t="74378" x="3916363" y="5665788"/>
          <p14:tracePt t="74386" x="3916363" y="5656263"/>
          <p14:tracePt t="74394" x="3925888" y="5646738"/>
          <p14:tracePt t="74399" x="3925888" y="5637213"/>
          <p14:tracePt t="74510" x="3935413" y="5627688"/>
          <p14:tracePt t="74546" x="3944938" y="5627688"/>
          <p14:tracePt t="74562" x="3952875" y="5627688"/>
          <p14:tracePt t="74570" x="3962400" y="5627688"/>
          <p14:tracePt t="74586" x="3971925" y="5627688"/>
          <p14:tracePt t="74594" x="3971925" y="5618163"/>
          <p14:tracePt t="74602" x="3981450" y="5608638"/>
          <p14:tracePt t="74610" x="3990975" y="5581650"/>
          <p14:tracePt t="74618" x="3990975" y="5572125"/>
          <p14:tracePt t="74626" x="4000500" y="5543550"/>
          <p14:tracePt t="74642" x="4029075" y="5505450"/>
          <p14:tracePt t="74788" x="4048125" y="5505450"/>
          <p14:tracePt t="74798" x="4057650" y="5505450"/>
          <p14:tracePt t="74804" x="4076700" y="5495925"/>
          <p14:tracePt t="74812" x="4086225" y="5486400"/>
          <p14:tracePt t="75006" x="4095750" y="5476875"/>
          <p14:tracePt t="75038" x="4086225" y="5467350"/>
          <p14:tracePt t="75046" x="4076700" y="5457825"/>
          <p14:tracePt t="75050" x="4067175" y="5448300"/>
          <p14:tracePt t="75054" x="4057650" y="5438775"/>
          <p14:tracePt t="75063" x="4038600" y="5419725"/>
          <p14:tracePt t="75070" x="4010025" y="5419725"/>
          <p14:tracePt t="75078" x="3962400" y="5391150"/>
          <p14:tracePt t="75086" x="3935413" y="5391150"/>
          <p14:tracePt t="75094" x="3906838" y="5391150"/>
          <p14:tracePt t="75102" x="3887788" y="5381625"/>
          <p14:tracePt t="75110" x="3878263" y="5381625"/>
          <p14:tracePt t="75154" x="3868738" y="5372100"/>
          <p14:tracePt t="75242" x="3859213" y="5372100"/>
          <p14:tracePt t="75266" x="3849688" y="5372100"/>
          <p14:tracePt t="75275" x="3840163" y="5372100"/>
          <p14:tracePt t="75290" x="3830638" y="5372100"/>
          <p14:tracePt t="75298" x="3821113" y="5372100"/>
          <p14:tracePt t="75306" x="3811588" y="5372100"/>
          <p14:tracePt t="75314" x="3802063" y="5372100"/>
          <p14:tracePt t="75322" x="3783013" y="5372100"/>
          <p14:tracePt t="75347" x="3763963" y="5372100"/>
          <p14:tracePt t="75418" x="3754438" y="5372100"/>
          <p14:tracePt t="75430" x="3744913" y="5372100"/>
          <p14:tracePt t="75438" x="3735388" y="5372100"/>
          <p14:tracePt t="75447" x="3717925" y="5372100"/>
          <p14:tracePt t="75454" x="3708400" y="5372100"/>
          <p14:tracePt t="75610" x="3698875" y="5364163"/>
          <p14:tracePt t="75650" x="3698875" y="5354638"/>
          <p14:tracePt t="75722" x="3698875" y="5345113"/>
          <p14:tracePt t="75730" x="3698875" y="5335588"/>
          <p14:tracePt t="75746" x="3679825" y="5307013"/>
          <p14:tracePt t="75754" x="3651250" y="5278438"/>
          <p14:tracePt t="75770" x="3632200" y="5268913"/>
          <p14:tracePt t="75779" x="3613150" y="5259388"/>
          <p14:tracePt t="75938" x="3603625" y="5259388"/>
          <p14:tracePt t="75946" x="3584575" y="5249863"/>
          <p14:tracePt t="75954" x="3556000" y="5240338"/>
          <p14:tracePt t="75963" x="3527425" y="5230813"/>
          <p14:tracePt t="75966" x="3508375" y="5230813"/>
          <p14:tracePt t="75970" x="3498850" y="5221288"/>
          <p14:tracePt t="75982" x="3490913" y="5221288"/>
          <p14:tracePt t="76130" x="3498850" y="5221288"/>
          <p14:tracePt t="76138" x="3536950" y="5221288"/>
          <p14:tracePt t="76154" x="3584575" y="5221288"/>
          <p14:tracePt t="76164" x="3641725" y="5230813"/>
          <p14:tracePt t="76170" x="3725863" y="5259388"/>
          <p14:tracePt t="76179" x="3792538" y="5287963"/>
          <p14:tracePt t="76186" x="3830638" y="5287963"/>
          <p14:tracePt t="76194" x="3849688" y="5287963"/>
          <p14:tracePt t="76202" x="3868738" y="5297488"/>
          <p14:tracePt t="76258" x="3878263" y="5297488"/>
          <p14:tracePt t="76274" x="3897313" y="5297488"/>
          <p14:tracePt t="76283" x="3916363" y="5297488"/>
          <p14:tracePt t="76299" x="3925888" y="5297488"/>
          <p14:tracePt t="76306" x="3935413" y="5297488"/>
          <p14:tracePt t="76396" x="3944938" y="5297488"/>
          <p14:tracePt t="76404" x="3962400" y="5297488"/>
          <p14:tracePt t="76419" x="3981450" y="5297488"/>
          <p14:tracePt t="76427" x="3990975" y="5297488"/>
          <p14:tracePt t="76442" x="4000500" y="5297488"/>
          <p14:tracePt t="76450" x="4010025" y="5297488"/>
          <p14:tracePt t="76466" x="4029075" y="5297488"/>
          <p14:tracePt t="76474" x="4048125" y="5297488"/>
          <p14:tracePt t="76514" x="4057650" y="5307013"/>
          <p14:tracePt t="76906" x="4038600" y="5307013"/>
          <p14:tracePt t="76923" x="4019550" y="5297488"/>
          <p14:tracePt t="76938" x="3990975" y="5297488"/>
          <p14:tracePt t="76947" x="3952875" y="5287963"/>
          <p14:tracePt t="76970" x="3935413" y="5278438"/>
          <p14:tracePt t="76978" x="3897313" y="5278438"/>
          <p14:tracePt t="76983" x="3878263" y="5268913"/>
          <p14:tracePt t="76990" x="3868738" y="5268913"/>
          <p14:tracePt t="76999" x="3840163" y="5268913"/>
          <p14:tracePt t="77006" x="3830638" y="5268913"/>
          <p14:tracePt t="77010" x="3821113" y="5268913"/>
          <p14:tracePt t="77026" x="3802063" y="5268913"/>
          <p14:tracePt t="77042" x="3783013" y="5278438"/>
          <p14:tracePt t="77058" x="3763963" y="5287963"/>
          <p14:tracePt t="77074" x="3725863" y="5287963"/>
          <p14:tracePt t="77083" x="3698875" y="5287963"/>
          <p14:tracePt t="77090" x="3670300" y="5287963"/>
          <p14:tracePt t="77099" x="3594100" y="5278438"/>
          <p14:tracePt t="77106" x="3565525" y="5268913"/>
          <p14:tracePt t="77115" x="3536950" y="5268913"/>
          <p14:tracePt t="77122" x="3517900" y="5259388"/>
          <p14:tracePt t="77374" x="3508375" y="5259388"/>
          <p14:tracePt t="77386" x="3498850" y="5259388"/>
          <p14:tracePt t="77750" x="3498850" y="5249863"/>
          <p14:tracePt t="77762" x="3508375" y="5249863"/>
          <p14:tracePt t="77766" x="3536950" y="5249863"/>
          <p14:tracePt t="77770" x="3556000" y="5259388"/>
          <p14:tracePt t="77774" x="3575050" y="5268913"/>
          <p14:tracePt t="77782" x="3603625" y="5278438"/>
          <p14:tracePt t="77790" x="3622675" y="5287963"/>
          <p14:tracePt t="77794" x="3632200" y="5287963"/>
          <p14:tracePt t="77798" x="3651250" y="5287963"/>
          <p14:tracePt t="77882" x="3660775" y="5287963"/>
          <p14:tracePt t="77890" x="3679825" y="5287963"/>
          <p14:tracePt t="77906" x="3689350" y="5287963"/>
          <p14:tracePt t="77914" x="3698875" y="5287963"/>
          <p14:tracePt t="77922" x="3735388" y="5287963"/>
          <p14:tracePt t="77926" x="3744913" y="5287963"/>
          <p14:tracePt t="77934" x="3754438" y="5287963"/>
          <p14:tracePt t="77942" x="3792538" y="5287963"/>
          <p14:tracePt t="77950" x="3821113" y="5287963"/>
          <p14:tracePt t="77958" x="3849688" y="5287963"/>
          <p14:tracePt t="77966" x="3868738" y="5287963"/>
          <p14:tracePt t="77974" x="3897313" y="5287963"/>
          <p14:tracePt t="77982" x="3906838" y="5287963"/>
          <p14:tracePt t="77986" x="3916363" y="5287963"/>
          <p14:tracePt t="77998" x="3925888" y="5287963"/>
          <p14:tracePt t="78122" x="3935413" y="5287963"/>
          <p14:tracePt t="78130" x="3952875" y="5287963"/>
          <p14:tracePt t="78138" x="3962400" y="5287963"/>
          <p14:tracePt t="78147" x="3981450" y="5287963"/>
          <p14:tracePt t="78322" x="4010025" y="5259388"/>
          <p14:tracePt t="78358" x="4019550" y="5259388"/>
          <p14:tracePt t="78362" x="4029075" y="5249863"/>
          <p14:tracePt t="78370" x="4048125" y="5230813"/>
          <p14:tracePt t="78378" x="4057650" y="5221288"/>
          <p14:tracePt t="78386" x="4067175" y="5211763"/>
          <p14:tracePt t="78394" x="4076700" y="5192713"/>
          <p14:tracePt t="78402" x="4076700" y="5183188"/>
          <p14:tracePt t="78410" x="4086225" y="5154613"/>
          <p14:tracePt t="78418" x="4095750" y="5137150"/>
          <p14:tracePt t="78434" x="4105275" y="5099050"/>
          <p14:tracePt t="78438" x="4105275" y="5080000"/>
          <p14:tracePt t="78442" x="4105275" y="5032375"/>
          <p14:tracePt t="78450" x="4114800" y="5003800"/>
          <p14:tracePt t="78458" x="4114800" y="4965700"/>
          <p14:tracePt t="78466" x="4114800" y="4918075"/>
          <p14:tracePt t="78474" x="4114800" y="4900613"/>
          <p14:tracePt t="78482" x="4114800" y="4881563"/>
          <p14:tracePt t="78490" x="4114800" y="4862513"/>
          <p14:tracePt t="78494" x="4114800" y="4833938"/>
          <p14:tracePt t="78502" x="4114800" y="4824413"/>
          <p14:tracePt t="78658" x="4095750" y="4795838"/>
          <p14:tracePt t="78670" x="4076700" y="4786313"/>
          <p14:tracePt t="78682" x="4029075" y="4767263"/>
          <p14:tracePt t="78686" x="3971925" y="4738688"/>
          <p14:tracePt t="78699" x="3925888" y="4719638"/>
          <p14:tracePt t="78706" x="3887788" y="4691063"/>
          <p14:tracePt t="78714" x="3840163" y="4673600"/>
          <p14:tracePt t="78722" x="3811588" y="4664075"/>
          <p14:tracePt t="78730" x="3792538" y="4664075"/>
          <p14:tracePt t="78738" x="3773488" y="4654550"/>
          <p14:tracePt t="78746" x="3754438" y="4645025"/>
          <p14:tracePt t="78820" x="3725863" y="4645025"/>
          <p14:tracePt t="78827" x="3717925" y="4654550"/>
          <p14:tracePt t="78839" x="3708400" y="4664075"/>
          <p14:tracePt t="78849" x="3689350" y="4683125"/>
          <p14:tracePt t="78855" x="3670300" y="4691063"/>
          <p14:tracePt t="78865" x="3641725" y="4710113"/>
          <p14:tracePt t="78870" x="3622675" y="4719638"/>
          <p14:tracePt t="78878" x="3613150" y="4729163"/>
          <p14:tracePt t="78886" x="3594100" y="4748213"/>
          <p14:tracePt t="78902" x="3584575" y="4757738"/>
          <p14:tracePt t="78910" x="3575050" y="4757738"/>
          <p14:tracePt t="78922" x="3575050" y="4776788"/>
          <p14:tracePt t="78934" x="3575050" y="4805363"/>
          <p14:tracePt t="78942" x="3575050" y="4852988"/>
          <p14:tracePt t="78950" x="3575050" y="4881563"/>
          <p14:tracePt t="78960" x="3575050" y="4937125"/>
          <p14:tracePt t="78972" x="3575050" y="4956175"/>
          <p14:tracePt t="78980" x="3594100" y="4975225"/>
          <p14:tracePt t="78988" x="3603625" y="5013325"/>
          <p14:tracePt t="78995" x="3613150" y="5032375"/>
          <p14:tracePt t="79002" x="3622675" y="5051425"/>
          <p14:tracePt t="79010" x="3632200" y="5080000"/>
          <p14:tracePt t="79018" x="3651250" y="5127625"/>
          <p14:tracePt t="79026" x="3670300" y="5154613"/>
          <p14:tracePt t="79034" x="3708400" y="5221288"/>
          <p14:tracePt t="79042" x="3744913" y="5268913"/>
          <p14:tracePt t="79050" x="3773488" y="5316538"/>
          <p14:tracePt t="79058" x="3802063" y="5345113"/>
          <p14:tracePt t="79066" x="3821113" y="5381625"/>
          <p14:tracePt t="79074" x="3849688" y="5410200"/>
          <p14:tracePt t="79090" x="3849688" y="5419725"/>
          <p14:tracePt t="79118" x="3859213" y="5429250"/>
          <p14:tracePt t="79130" x="3868738" y="5438775"/>
          <p14:tracePt t="79154" x="3868738" y="5448300"/>
          <p14:tracePt t="79163" x="3878263" y="5457825"/>
          <p14:tracePt t="79170" x="3897313" y="5495925"/>
          <p14:tracePt t="79178" x="3897313" y="5524500"/>
          <p14:tracePt t="79186" x="3906838" y="5553075"/>
          <p14:tracePt t="79194" x="3916363" y="5581650"/>
          <p14:tracePt t="79202" x="3916363" y="5608638"/>
          <p14:tracePt t="79210" x="3916363" y="5627688"/>
          <p14:tracePt t="79226" x="3925888" y="5637213"/>
          <p14:tracePt t="79250" x="3925888" y="5646738"/>
          <p14:tracePt t="79258" x="3925888" y="5656263"/>
          <p14:tracePt t="79267" x="3925888" y="5665788"/>
          <p14:tracePt t="79274" x="3944938" y="5703888"/>
          <p14:tracePt t="79283" x="3952875" y="5722938"/>
          <p14:tracePt t="79290" x="3971925" y="5741988"/>
          <p14:tracePt t="79299" x="4019550" y="5780088"/>
          <p14:tracePt t="79306" x="4057650" y="5789613"/>
          <p14:tracePt t="79310" x="4114800" y="5808663"/>
          <p14:tracePt t="79322" x="4179888" y="5827713"/>
          <p14:tracePt t="79330" x="4217988" y="5827713"/>
          <p14:tracePt t="79338" x="4275138" y="5827713"/>
          <p14:tracePt t="79347" x="4294188" y="5827713"/>
          <p14:tracePt t="79354" x="4313238" y="5827713"/>
          <p14:tracePt t="79363" x="4332288" y="5827713"/>
          <p14:tracePt t="79370" x="4360863" y="5818188"/>
          <p14:tracePt t="79378" x="4379913" y="5799138"/>
          <p14:tracePt t="79386" x="4416425" y="5770563"/>
          <p14:tracePt t="79394" x="4435475" y="5761038"/>
          <p14:tracePt t="79402" x="4464050" y="5741988"/>
          <p14:tracePt t="79410" x="4511675" y="5722938"/>
          <p14:tracePt t="79418" x="4587875" y="5703888"/>
          <p14:tracePt t="79426" x="4652963" y="5684838"/>
          <p14:tracePt t="79434" x="4710113" y="5675313"/>
          <p14:tracePt t="79438" x="4795838" y="5646738"/>
          <p14:tracePt t="79447" x="4824413" y="5637213"/>
          <p14:tracePt t="79454" x="4860925" y="5637213"/>
          <p14:tracePt t="79462" x="4899025" y="5627688"/>
          <p14:tracePt t="79470" x="4946650" y="5600700"/>
          <p14:tracePt t="79478" x="4956175" y="5600700"/>
          <p14:tracePt t="79486" x="4994275" y="5581650"/>
          <p14:tracePt t="79494" x="5013325" y="5572125"/>
          <p14:tracePt t="79499" x="5060950" y="5553075"/>
          <p14:tracePt t="79510" x="5116513" y="5543550"/>
          <p14:tracePt t="79518" x="5183188" y="5514975"/>
          <p14:tracePt t="79526" x="5268913" y="5495925"/>
          <p14:tracePt t="79534" x="5297488" y="5486400"/>
          <p14:tracePt t="79542" x="5353050" y="5467350"/>
          <p14:tracePt t="79550" x="5438775" y="5438775"/>
          <p14:tracePt t="79558" x="5532438" y="5419725"/>
          <p14:tracePt t="79570" x="5646738" y="5419725"/>
          <p14:tracePt t="79578" x="5768975" y="5429250"/>
          <p14:tracePt t="79586" x="5902325" y="5448300"/>
          <p14:tracePt t="79594" x="6015038" y="5457825"/>
          <p14:tracePt t="79602" x="6129338" y="5476875"/>
          <p14:tracePt t="79610" x="6213475" y="5486400"/>
          <p14:tracePt t="79618" x="6270625" y="5495925"/>
          <p14:tracePt t="79626" x="6289675" y="5495925"/>
          <p14:tracePt t="79634" x="6308725" y="5495925"/>
          <p14:tracePt t="79642" x="6327775" y="5505450"/>
          <p14:tracePt t="79650" x="6346825" y="5505450"/>
          <p14:tracePt t="79658" x="6384925" y="5505450"/>
          <p14:tracePt t="79666" x="6423025" y="5505450"/>
          <p14:tracePt t="79674" x="6459538" y="5505450"/>
          <p14:tracePt t="79682" x="6535738" y="5534025"/>
          <p14:tracePt t="79690" x="6630988" y="5543550"/>
          <p14:tracePt t="79694" x="6715125" y="5562600"/>
          <p14:tracePt t="79706" x="6791325" y="5572125"/>
          <p14:tracePt t="79714" x="6877050" y="5591175"/>
          <p14:tracePt t="79722" x="6932613" y="5600700"/>
          <p14:tracePt t="79730" x="6999288" y="5608638"/>
          <p14:tracePt t="79738" x="7018338" y="5618163"/>
          <p14:tracePt t="79747" x="7046913" y="5618163"/>
          <p14:tracePt t="79754" x="7075488" y="5627688"/>
          <p14:tracePt t="79763" x="7104063" y="5656263"/>
          <p14:tracePt t="79770" x="7178675" y="5694363"/>
          <p14:tracePt t="79778" x="7245350" y="5713413"/>
          <p14:tracePt t="79786" x="7292975" y="5741988"/>
          <p14:tracePt t="79794" x="7396163" y="5770563"/>
          <p14:tracePt t="79802" x="7510463" y="5799138"/>
          <p14:tracePt t="79810" x="7651750" y="5845175"/>
          <p14:tracePt t="79818" x="7766050" y="5873750"/>
          <p14:tracePt t="79826" x="7897813" y="5902325"/>
          <p14:tracePt t="79834" x="8020050" y="5930900"/>
          <p14:tracePt t="79842" x="8115300" y="5959475"/>
          <p14:tracePt t="79850" x="8134350" y="5959475"/>
        </p14:tracePtLst>
      </p14:laserTraceLst>
    </p:ext>
  </p:extLs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</a:t>
            </a:r>
            <a:r>
              <a:rPr lang="da-DK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 (fortsat)</a:t>
            </a: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25078"/>
            <a:ext cx="8482011" cy="4932921"/>
          </a:xfrm>
        </p:spPr>
        <p:txBody>
          <a:bodyPr>
            <a:normAutofit fontScale="92500"/>
          </a:bodyPr>
          <a:lstStyle/>
          <a:p>
            <a:pPr marL="0" indent="0" algn="l">
              <a:buNone/>
            </a:pPr>
            <a: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skal se lidt nærmere på de forskellige typer af </a:t>
            </a:r>
            <a:r>
              <a:rPr lang="da-DK" sz="2400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.</a:t>
            </a:r>
            <a:b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sz="24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sz="1900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Åben ild </a:t>
            </a:r>
            <a:br>
              <a:rPr lang="da-DK" sz="1900" b="1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sz="1900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		</a:t>
            </a:r>
            <a:r>
              <a:rPr lang="da-DK" sz="1700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	K</a:t>
            </a:r>
            <a:r>
              <a:rPr lang="da-DK" sz="17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an være fra: svejsning, skærebrænder, tagdækning og rygning.</a:t>
            </a:r>
          </a:p>
          <a:p>
            <a:pPr lvl="1"/>
            <a:r>
              <a:rPr lang="da-DK" sz="17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Åben ild må ikke forekomme i områder med risiko for farlige eksplosiv atmosfære.</a:t>
            </a:r>
          </a:p>
          <a:p>
            <a:pPr lvl="1"/>
            <a:r>
              <a:rPr lang="da-DK" sz="17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Er det nødvendigt at anvende åben ild eller lignende, skal det sikres at der ikke er eksplosionsfare umiddelbart inden og når arbejdet udføres.    </a:t>
            </a:r>
            <a:r>
              <a:rPr lang="da-DK" sz="1700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VARMT ARBEJDE</a:t>
            </a:r>
            <a:br>
              <a:rPr lang="da-DK" sz="16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Statisk elektricitet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da-DK" sz="1700" kern="1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 kræves potentialudligning af udstyr, og virkningerne af statisk elektricitet skal reduceres til et sikkert niveau. Sikkerhedsstyrelsens fastsætter reglerne herfor.</a:t>
            </a: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da-DK" sz="1700" kern="1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Der kan være krav om at sikkerhedssko og arbejdstøj </a:t>
            </a:r>
            <a:r>
              <a:rPr lang="da-DK" sz="1700" kern="1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har antistatiske egenskaber. Altså kan bortlede </a:t>
            </a:r>
            <a:r>
              <a:rPr lang="da-DK" sz="1700" kern="1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statisk elektricitet, så udladninger, der kan medføre eksplosionsfare, undgås.</a:t>
            </a: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671" y="495341"/>
            <a:ext cx="1231674" cy="1062237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E311A04C-CAB2-B16A-E10A-9ACEFB8918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980244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1249"/>
    </mc:Choice>
    <mc:Fallback>
      <p:transition spd="slow" advTm="101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1925" x="7831138" y="5883275"/>
          <p14:tracePt t="1960" x="6432550" y="5694363"/>
          <p14:tracePt t="1968" x="6413500" y="5684838"/>
          <p14:tracePt t="1980" x="6403975" y="5684838"/>
          <p14:tracePt t="1984" x="6375400" y="5684838"/>
          <p14:tracePt t="1989" x="6318250" y="5665788"/>
          <p14:tracePt t="1996" x="6232525" y="5646738"/>
          <p14:tracePt t="2000" x="6205538" y="5646738"/>
          <p14:tracePt t="2004" x="6148388" y="5646738"/>
          <p14:tracePt t="2012" x="6053138" y="5646738"/>
          <p14:tracePt t="2020" x="5959475" y="5646738"/>
          <p14:tracePt t="2028" x="5845175" y="5646738"/>
          <p14:tracePt t="2036" x="5751513" y="5646738"/>
          <p14:tracePt t="2044" x="5675313" y="5646738"/>
          <p14:tracePt t="2052" x="5608638" y="5627688"/>
          <p14:tracePt t="2056" x="5599113" y="5627688"/>
          <p14:tracePt t="2060" x="5599113" y="5618163"/>
          <p14:tracePt t="2132" x="5599113" y="5591175"/>
          <p14:tracePt t="2148" x="5599113" y="5543550"/>
          <p14:tracePt t="2156" x="5599113" y="5495925"/>
          <p14:tracePt t="2164" x="5599113" y="5419725"/>
          <p14:tracePt t="2172" x="5561013" y="5287963"/>
          <p14:tracePt t="2180" x="5532438" y="5118100"/>
          <p14:tracePt t="2189" x="5467350" y="4891088"/>
          <p14:tracePt t="2196" x="5372100" y="4645025"/>
          <p14:tracePt t="2204" x="5287963" y="4437063"/>
          <p14:tracePt t="2212" x="5173663" y="4219575"/>
          <p14:tracePt t="2220" x="5080000" y="4067175"/>
          <p14:tracePt t="2228" x="4984750" y="3925888"/>
          <p14:tracePt t="2232" x="4908550" y="3802063"/>
          <p14:tracePt t="2244" x="4852988" y="3717925"/>
          <p14:tracePt t="2252" x="4795838" y="3651250"/>
          <p14:tracePt t="2260" x="4729163" y="3594100"/>
          <p14:tracePt t="2268" x="4662488" y="3538538"/>
          <p14:tracePt t="2276" x="4597400" y="3471863"/>
          <p14:tracePt t="2284" x="4521200" y="3414713"/>
          <p14:tracePt t="2292" x="4435475" y="3338513"/>
          <p14:tracePt t="2296" x="4370388" y="3282950"/>
          <p14:tracePt t="2304" x="4265613" y="3197225"/>
          <p14:tracePt t="2312" x="4189413" y="3121025"/>
          <p14:tracePt t="2320" x="4067175" y="3036888"/>
          <p14:tracePt t="2328" x="3971925" y="2979738"/>
          <p14:tracePt t="2408" x="3962400" y="2951163"/>
          <p14:tracePt t="2417" x="3962400" y="2960688"/>
          <p14:tracePt t="2440" x="3944938" y="2960688"/>
          <p14:tracePt t="2468" x="3952875" y="2960688"/>
          <p14:tracePt t="3232" x="3962400" y="2960688"/>
          <p14:tracePt t="3244" x="3962400" y="2932113"/>
          <p14:tracePt t="3255" x="3962400" y="2894013"/>
          <p14:tracePt t="3260" x="3962400" y="2874963"/>
          <p14:tracePt t="3272" x="3962400" y="2857500"/>
          <p14:tracePt t="3280" x="3962400" y="2847975"/>
          <p14:tracePt t="3289" x="3971925" y="2838450"/>
          <p14:tracePt t="3352" x="3971925" y="2857500"/>
          <p14:tracePt t="3620" x="3935413" y="2913063"/>
          <p14:tracePt t="3652" x="3906838" y="2998788"/>
          <p14:tracePt t="3660" x="3859213" y="3130550"/>
          <p14:tracePt t="3664" x="3849688" y="3338513"/>
          <p14:tracePt t="3668" x="3830638" y="3546475"/>
          <p14:tracePt t="3676" x="3859213" y="3765550"/>
          <p14:tracePt t="3684" x="3916363" y="3897313"/>
          <p14:tracePt t="3700" x="4010025" y="4010025"/>
          <p14:tracePt t="3709" x="4095750" y="4067175"/>
          <p14:tracePt t="3712" x="4171950" y="4086225"/>
          <p14:tracePt t="3716" x="4275138" y="4105275"/>
          <p14:tracePt t="3720" x="4332288" y="4105275"/>
          <p14:tracePt t="3724" x="4389438" y="4048125"/>
          <p14:tracePt t="3732" x="4406900" y="3973513"/>
          <p14:tracePt t="3740" x="4425950" y="3887788"/>
          <p14:tracePt t="3748" x="4425950" y="3811588"/>
          <p14:tracePt t="3757" x="4416425" y="3783013"/>
          <p14:tracePt t="3764" x="4406900" y="3773488"/>
          <p14:tracePt t="3772" x="4370388" y="3783013"/>
          <p14:tracePt t="3775" x="4360863" y="3792538"/>
          <p14:tracePt t="3780" x="4360863" y="3811588"/>
          <p14:tracePt t="3958" x="4398963" y="3802063"/>
          <p14:tracePt t="3967" x="4521200" y="3746500"/>
          <p14:tracePt t="3975" x="4662488" y="3679825"/>
          <p14:tracePt t="3981" x="4814888" y="3584575"/>
          <p14:tracePt t="3990" x="4975225" y="3509963"/>
          <p14:tracePt t="3996" x="5116513" y="3443288"/>
          <p14:tracePt t="4005" x="5230813" y="3386138"/>
          <p14:tracePt t="4012" x="5334000" y="3328988"/>
          <p14:tracePt t="4020" x="5419725" y="3282950"/>
          <p14:tracePt t="4028" x="5505450" y="3225800"/>
          <p14:tracePt t="4036" x="5608638" y="3187700"/>
          <p14:tracePt t="4041" x="5713413" y="3140075"/>
          <p14:tracePt t="4051" x="5807075" y="3084513"/>
          <p14:tracePt t="4060" x="5911850" y="3036888"/>
          <p14:tracePt t="4067" x="6053138" y="2979738"/>
          <p14:tracePt t="4076" x="6167438" y="2932113"/>
          <p14:tracePt t="4084" x="6270625" y="2894013"/>
          <p14:tracePt t="4092" x="6280150" y="2894013"/>
          <p14:tracePt t="4108" x="6318250" y="2874963"/>
          <p14:tracePt t="4116" x="6384925" y="2828925"/>
          <p14:tracePt t="4124" x="6450013" y="2790825"/>
          <p14:tracePt t="4132" x="6469063" y="2781300"/>
          <p14:tracePt t="4140" x="6507163" y="2762250"/>
          <p14:tracePt t="4226" x="6526213" y="2762250"/>
          <p14:tracePt t="4242" x="6592888" y="2762250"/>
          <p14:tracePt t="4250" x="6640513" y="2762250"/>
          <p14:tracePt t="4256" x="6724650" y="2762250"/>
          <p14:tracePt t="4264" x="6858000" y="2762250"/>
          <p14:tracePt t="4272" x="7008813" y="2781300"/>
          <p14:tracePt t="4280" x="7178675" y="2800350"/>
          <p14:tracePt t="4289" x="7331075" y="2809875"/>
          <p14:tracePt t="4296" x="7481888" y="2809875"/>
          <p14:tracePt t="4304" x="7613650" y="2809875"/>
          <p14:tracePt t="4311" x="7727950" y="2809875"/>
          <p14:tracePt t="4324" x="7821613" y="2809875"/>
          <p14:tracePt t="4332" x="7859713" y="2800350"/>
          <p14:tracePt t="4340" x="7878763" y="2800350"/>
          <p14:tracePt t="4348" x="7907338" y="2781300"/>
          <p14:tracePt t="4356" x="7916863" y="2771775"/>
          <p14:tracePt t="4364" x="7935913" y="2762250"/>
          <p14:tracePt t="4373" x="7964488" y="2743200"/>
          <p14:tracePt t="4380" x="8012113" y="2714625"/>
          <p14:tracePt t="4389" x="8048625" y="2705100"/>
          <p14:tracePt t="4396" x="8096250" y="2686050"/>
          <p14:tracePt t="4404" x="8162925" y="2667000"/>
          <p14:tracePt t="4412" x="8247063" y="2628900"/>
          <p14:tracePt t="4420" x="8304213" y="2628900"/>
          <p14:tracePt t="4424" x="8351838" y="2620963"/>
          <p14:tracePt t="4436" x="8408988" y="2592388"/>
          <p14:tracePt t="4444" x="8456613" y="2592388"/>
          <p14:tracePt t="4452" x="8474075" y="2592388"/>
          <p14:tracePt t="4460" x="8483600" y="2592388"/>
          <p14:tracePt t="4536" x="8483600" y="2582863"/>
          <p14:tracePt t="4564" x="8483600" y="2573338"/>
          <p14:tracePt t="4626" x="8456613" y="2563813"/>
          <p14:tracePt t="4638" x="8428038" y="2544763"/>
          <p14:tracePt t="4647" x="8418513" y="2544763"/>
          <p14:tracePt t="4654" x="8399463" y="2544763"/>
          <p14:tracePt t="6449" x="8370888" y="2544763"/>
          <p14:tracePt t="6470" x="8323263" y="2544763"/>
          <p14:tracePt t="6478" x="8210550" y="2544763"/>
          <p14:tracePt t="6481" x="8096250" y="2544763"/>
          <p14:tracePt t="6492" x="7983538" y="2544763"/>
          <p14:tracePt t="6500" x="7888288" y="2544763"/>
          <p14:tracePt t="6508" x="7793038" y="2544763"/>
          <p14:tracePt t="6516" x="7708900" y="2544763"/>
          <p14:tracePt t="6524" x="7651750" y="2544763"/>
          <p14:tracePt t="6532" x="7594600" y="2544763"/>
          <p14:tracePt t="6540" x="7566025" y="2544763"/>
          <p14:tracePt t="6548" x="7548563" y="2554288"/>
          <p14:tracePt t="6556" x="7529513" y="2554288"/>
          <p14:tracePt t="6564" x="7491413" y="2573338"/>
          <p14:tracePt t="6573" x="7462838" y="2582863"/>
          <p14:tracePt t="6580" x="7434263" y="2601913"/>
          <p14:tracePt t="6589" x="7386638" y="2628900"/>
          <p14:tracePt t="6596" x="7321550" y="2647950"/>
          <p14:tracePt t="6600" x="7235825" y="2695575"/>
          <p14:tracePt t="6612" x="7150100" y="2733675"/>
          <p14:tracePt t="6620" x="7121525" y="2743200"/>
          <p14:tracePt t="6628" x="7037388" y="2781300"/>
          <p14:tracePt t="6636" x="6894513" y="2847975"/>
          <p14:tracePt t="6644" x="6734175" y="2922588"/>
          <p14:tracePt t="6652" x="6554788" y="3027363"/>
          <p14:tracePt t="6660" x="6384925" y="3101975"/>
          <p14:tracePt t="6664" x="6223000" y="3197225"/>
          <p14:tracePt t="6673" x="6043613" y="3282950"/>
          <p14:tracePt t="6680" x="5892800" y="3357563"/>
          <p14:tracePt t="6689" x="5732463" y="3433763"/>
          <p14:tracePt t="6696" x="5589588" y="3500438"/>
          <p14:tracePt t="6704" x="5476875" y="3556000"/>
          <p14:tracePt t="6712" x="5372100" y="3603625"/>
          <p14:tracePt t="6720" x="5343525" y="3622675"/>
          <p14:tracePt t="6728" x="5305425" y="3632200"/>
          <p14:tracePt t="6736" x="5287963" y="3641725"/>
          <p14:tracePt t="6744" x="5259388" y="3641725"/>
          <p14:tracePt t="6752" x="5240338" y="3651250"/>
          <p14:tracePt t="6760" x="5211763" y="3660775"/>
          <p14:tracePt t="6768" x="5164138" y="3670300"/>
          <p14:tracePt t="6776" x="5126038" y="3670300"/>
          <p14:tracePt t="6784" x="5087938" y="3679825"/>
          <p14:tracePt t="6789" x="5032375" y="3679825"/>
          <p14:tracePt t="6800" x="4975225" y="3679825"/>
          <p14:tracePt t="6808" x="4918075" y="3679825"/>
          <p14:tracePt t="6816" x="4843463" y="3679825"/>
          <p14:tracePt t="6824" x="4767263" y="3679825"/>
          <p14:tracePt t="6832" x="4691063" y="3679825"/>
          <p14:tracePt t="6840" x="4606925" y="3679825"/>
          <p14:tracePt t="6852" x="4568825" y="3679825"/>
          <p14:tracePt t="6859" x="4511675" y="3679825"/>
          <p14:tracePt t="6870" x="4398963" y="3670300"/>
          <p14:tracePt t="6878" x="4256088" y="3651250"/>
          <p14:tracePt t="6886" x="4086225" y="3622675"/>
          <p14:tracePt t="6893" x="3916363" y="3594100"/>
          <p14:tracePt t="6901" x="3725863" y="3556000"/>
          <p14:tracePt t="6909" x="3556000" y="3509963"/>
          <p14:tracePt t="6916" x="3395663" y="3481388"/>
          <p14:tracePt t="6924" x="3263900" y="3462338"/>
          <p14:tracePt t="6932" x="3168650" y="3452813"/>
          <p14:tracePt t="6940" x="3092450" y="3452813"/>
          <p14:tracePt t="6948" x="3027363" y="3452813"/>
          <p14:tracePt t="6956" x="3017838" y="3452813"/>
          <p14:tracePt t="6964" x="2998788" y="3452813"/>
          <p14:tracePt t="6976" x="2989263" y="3452813"/>
          <p14:tracePt t="6980" x="2970213" y="3452813"/>
          <p14:tracePt t="6992" x="2941638" y="3452813"/>
          <p14:tracePt t="7000" x="2894013" y="3452813"/>
          <p14:tracePt t="7008" x="2836863" y="3452813"/>
          <p14:tracePt t="7016" x="2800350" y="3452813"/>
          <p14:tracePt t="7024" x="2724150" y="3452813"/>
          <p14:tracePt t="7032" x="2592388" y="3452813"/>
          <p14:tracePt t="7040" x="2459038" y="3452813"/>
          <p14:tracePt t="7048" x="2308225" y="3452813"/>
          <p14:tracePt t="7056" x="2155825" y="3433763"/>
          <p14:tracePt t="7064" x="2005013" y="3424238"/>
          <p14:tracePt t="7074" x="1873250" y="3405188"/>
          <p14:tracePt t="7080" x="1758950" y="3395663"/>
          <p14:tracePt t="7089" x="1636713" y="3376613"/>
          <p14:tracePt t="7096" x="1541463" y="3367088"/>
          <p14:tracePt t="7104" x="1447800" y="3348038"/>
          <p14:tracePt t="7112" x="1381125" y="3338513"/>
          <p14:tracePt t="7120" x="1323975" y="3338513"/>
          <p14:tracePt t="7128" x="1295400" y="3328988"/>
          <p14:tracePt t="7138" x="1285875" y="3328988"/>
          <p14:tracePt t="7220" x="1276350" y="3328988"/>
          <p14:tracePt t="7236" x="1247775" y="3328988"/>
          <p14:tracePt t="7244" x="1230313" y="3319463"/>
          <p14:tracePt t="7252" x="1173163" y="3319463"/>
          <p14:tracePt t="7260" x="1144588" y="3319463"/>
          <p14:tracePt t="7268" x="1068388" y="3319463"/>
          <p14:tracePt t="7276" x="955675" y="3302000"/>
          <p14:tracePt t="7284" x="822325" y="3292475"/>
          <p14:tracePt t="7292" x="671513" y="3292475"/>
          <p14:tracePt t="7296" x="520700" y="3292475"/>
          <p14:tracePt t="7308" x="387350" y="3292475"/>
          <p14:tracePt t="7316" x="274638" y="3292475"/>
          <p14:tracePt t="7324" x="198438" y="3292475"/>
          <p14:tracePt t="7332" x="131763" y="3292475"/>
          <p14:tracePt t="7340" x="131763" y="3302000"/>
          <p14:tracePt t="7796" x="169863" y="3273425"/>
          <p14:tracePt t="7812" x="198438" y="3263900"/>
          <p14:tracePt t="7820" x="227013" y="3244850"/>
          <p14:tracePt t="7981" x="246063" y="3244850"/>
          <p14:tracePt t="7990" x="255588" y="3244850"/>
          <p14:tracePt t="8004" x="274638" y="3244850"/>
          <p14:tracePt t="8012" x="293688" y="3244850"/>
          <p14:tracePt t="8020" x="312738" y="3244850"/>
          <p14:tracePt t="8076" x="322263" y="3235325"/>
          <p14:tracePt t="8928" x="349250" y="3216275"/>
          <p14:tracePt t="8952" x="358775" y="3197225"/>
          <p14:tracePt t="8956" x="358775" y="3187700"/>
          <p14:tracePt t="8960" x="377825" y="3168650"/>
          <p14:tracePt t="8968" x="406400" y="3149600"/>
          <p14:tracePt t="8976" x="434975" y="3140075"/>
          <p14:tracePt t="8980" x="454025" y="3130550"/>
          <p14:tracePt t="8989" x="492125" y="3121025"/>
          <p14:tracePt t="8996" x="511175" y="3121025"/>
          <p14:tracePt t="9000" x="530225" y="3111500"/>
          <p14:tracePt t="9004" x="549275" y="3101975"/>
          <p14:tracePt t="9524" x="558800" y="3101975"/>
          <p14:tracePt t="9532" x="558800" y="3111500"/>
          <p14:tracePt t="9548" x="558800" y="3140075"/>
          <p14:tracePt t="9556" x="558800" y="3159125"/>
          <p14:tracePt t="9560" x="558800" y="3168650"/>
          <p14:tracePt t="9573" x="558800" y="3197225"/>
          <p14:tracePt t="9580" x="558800" y="3216275"/>
          <p14:tracePt t="9590" x="558800" y="3235325"/>
          <p14:tracePt t="9596" x="558800" y="3273425"/>
          <p14:tracePt t="9604" x="558800" y="3302000"/>
          <p14:tracePt t="9612" x="558800" y="3348038"/>
          <p14:tracePt t="9620" x="558800" y="3376613"/>
          <p14:tracePt t="9628" x="558800" y="3433763"/>
          <p14:tracePt t="9636" x="549275" y="3490913"/>
          <p14:tracePt t="9644" x="539750" y="3556000"/>
          <p14:tracePt t="9652" x="530225" y="3603625"/>
          <p14:tracePt t="9660" x="530225" y="3660775"/>
          <p14:tracePt t="9668" x="530225" y="3717925"/>
          <p14:tracePt t="9676" x="530225" y="3746500"/>
          <p14:tracePt t="9684" x="530225" y="3756025"/>
          <p14:tracePt t="10136" x="530225" y="3765550"/>
          <p14:tracePt t="10156" x="530225" y="3756025"/>
          <p14:tracePt t="10164" x="530225" y="3708400"/>
          <p14:tracePt t="10172" x="539750" y="3708400"/>
          <p14:tracePt t="10180" x="539750" y="3689350"/>
          <p14:tracePt t="10190" x="558800" y="3651250"/>
          <p14:tracePt t="10196" x="558800" y="3632200"/>
          <p14:tracePt t="10204" x="558800" y="3603625"/>
          <p14:tracePt t="10212" x="558800" y="3565525"/>
          <p14:tracePt t="10220" x="576263" y="3519488"/>
          <p14:tracePt t="10228" x="576263" y="3509963"/>
          <p14:tracePt t="10236" x="576263" y="3490913"/>
          <p14:tracePt t="10324" x="585788" y="3471863"/>
          <p14:tracePt t="10336" x="595313" y="3462338"/>
          <p14:tracePt t="10343" x="604838" y="3452813"/>
          <p14:tracePt t="10352" x="623888" y="3443288"/>
          <p14:tracePt t="10380" x="652463" y="3424238"/>
          <p14:tracePt t="10384" x="681038" y="3414713"/>
          <p14:tracePt t="10389" x="719138" y="3386138"/>
          <p14:tracePt t="10391" x="738188" y="3376613"/>
          <p14:tracePt t="10395" x="785813" y="3357563"/>
          <p14:tracePt t="10404" x="841375" y="3328988"/>
          <p14:tracePt t="10408" x="889000" y="3319463"/>
          <p14:tracePt t="10412" x="955675" y="3311525"/>
          <p14:tracePt t="10420" x="984250" y="3302000"/>
          <p14:tracePt t="10428" x="1039813" y="3282950"/>
          <p14:tracePt t="10435" x="1058863" y="3282950"/>
          <p14:tracePt t="10443" x="1087438" y="3273425"/>
          <p14:tracePt t="10452" x="1106488" y="3263900"/>
          <p14:tracePt t="10508" x="1116013" y="3263900"/>
          <p14:tracePt t="10516" x="1154113" y="3273425"/>
          <p14:tracePt t="10524" x="1239838" y="3302000"/>
          <p14:tracePt t="10532" x="1304925" y="3328988"/>
          <p14:tracePt t="10540" x="1333500" y="3338513"/>
          <p14:tracePt t="10548" x="1409700" y="3367088"/>
          <p14:tracePt t="10556" x="1512888" y="3395663"/>
          <p14:tracePt t="10564" x="1608138" y="3424238"/>
          <p14:tracePt t="10574" x="1711325" y="3452813"/>
          <p14:tracePt t="10580" x="1787525" y="3462338"/>
          <p14:tracePt t="10589" x="1816100" y="3462338"/>
          <p14:tracePt t="10952" x="1873250" y="3462338"/>
          <p14:tracePt t="10964" x="1928813" y="3462338"/>
          <p14:tracePt t="10972" x="2005013" y="3462338"/>
          <p14:tracePt t="10980" x="2109788" y="3462338"/>
          <p14:tracePt t="10989" x="2184400" y="3462338"/>
          <p14:tracePt t="10996" x="2260600" y="3462338"/>
          <p14:tracePt t="11003" x="2317750" y="3462338"/>
          <p14:tracePt t="11012" x="2346325" y="3462338"/>
          <p14:tracePt t="11016" x="2373313" y="3462338"/>
          <p14:tracePt t="11020" x="2392363" y="3462338"/>
          <p14:tracePt t="11028" x="2401888" y="3462338"/>
          <p14:tracePt t="11036" x="2411413" y="3462338"/>
          <p14:tracePt t="11043" x="2430463" y="3462338"/>
          <p14:tracePt t="11052" x="2459038" y="3462338"/>
          <p14:tracePt t="11059" x="2516188" y="3462338"/>
          <p14:tracePt t="11070" x="2573338" y="3462338"/>
          <p14:tracePt t="11078" x="2619375" y="3462338"/>
          <p14:tracePt t="11082" x="2686050" y="3462338"/>
          <p14:tracePt t="11093" x="2781300" y="3462338"/>
          <p14:tracePt t="11097" x="2884488" y="3481388"/>
          <p14:tracePt t="11105" x="2998788" y="3490913"/>
          <p14:tracePt t="11112" x="3092450" y="3509963"/>
          <p14:tracePt t="11120" x="3197225" y="3519488"/>
          <p14:tracePt t="11128" x="3254375" y="3529013"/>
          <p14:tracePt t="11136" x="3273425" y="3529013"/>
          <p14:tracePt t="11140" x="3281363" y="3529013"/>
          <p14:tracePt t="11152" x="3290888" y="3538538"/>
          <p14:tracePt t="11204" x="3300413" y="3538538"/>
          <p14:tracePt t="11212" x="3348038" y="3538538"/>
          <p14:tracePt t="11220" x="3424238" y="3538538"/>
          <p14:tracePt t="11228" x="3498850" y="3538538"/>
          <p14:tracePt t="11236" x="3556000" y="3538538"/>
          <p14:tracePt t="11244" x="3622675" y="3538538"/>
          <p14:tracePt t="11252" x="3660775" y="3538538"/>
          <p14:tracePt t="11260" x="3698875" y="3538538"/>
          <p14:tracePt t="11268" x="3725863" y="3538538"/>
          <p14:tracePt t="11276" x="3744913" y="3538538"/>
          <p14:tracePt t="11280" x="3773488" y="3538538"/>
          <p14:tracePt t="11284" x="3783013" y="3538538"/>
          <p14:tracePt t="11296" x="3792538" y="3538538"/>
          <p14:tracePt t="11316" x="3802063" y="3538538"/>
          <p14:tracePt t="11324" x="3821113" y="3538538"/>
          <p14:tracePt t="11332" x="3868738" y="3538538"/>
          <p14:tracePt t="11340" x="3925888" y="3538538"/>
          <p14:tracePt t="11358" x="3981450" y="3538538"/>
          <p14:tracePt t="11364" x="4010025" y="3538538"/>
          <p14:tracePt t="11373" x="4038600" y="3538538"/>
          <p14:tracePt t="11380" x="4057650" y="3538538"/>
          <p14:tracePt t="11389" x="4067175" y="3538538"/>
          <p14:tracePt t="11396" x="4095750" y="3538538"/>
          <p14:tracePt t="11403" x="4124325" y="3538538"/>
          <p14:tracePt t="11412" x="4162425" y="3529013"/>
          <p14:tracePt t="11420" x="4198938" y="3529013"/>
          <p14:tracePt t="11427" x="4237038" y="3529013"/>
          <p14:tracePt t="11436" x="4275138" y="3529013"/>
          <p14:tracePt t="11443" x="4332288" y="3529013"/>
          <p14:tracePt t="11452" x="4406900" y="3529013"/>
          <p14:tracePt t="11459" x="4502150" y="3529013"/>
          <p14:tracePt t="11468" x="4578350" y="3529013"/>
          <p14:tracePt t="11473" x="4633913" y="3529013"/>
          <p14:tracePt t="11476" x="4662488" y="3529013"/>
          <p14:tracePt t="11489" x="4672013" y="3519488"/>
          <p14:tracePt t="11496" x="4681538" y="3519488"/>
          <p14:tracePt t="11504" x="4691063" y="3519488"/>
          <p14:tracePt t="11568" x="4710113" y="3509963"/>
          <p14:tracePt t="11584" x="4729163" y="3490913"/>
          <p14:tracePt t="11592" x="4748213" y="3490913"/>
          <p14:tracePt t="11600" x="4805363" y="3462338"/>
          <p14:tracePt t="11612" x="4824413" y="3462338"/>
          <p14:tracePt t="11620" x="4843463" y="3452813"/>
          <p14:tracePt t="11628" x="4870450" y="3452813"/>
          <p14:tracePt t="11635" x="4889500" y="3443288"/>
          <p14:tracePt t="11640" x="4918075" y="3433763"/>
          <p14:tracePt t="11692" x="4918075" y="3424238"/>
          <p14:tracePt t="11708" x="4918075" y="3414713"/>
          <p14:tracePt t="11724" x="4918075" y="3405188"/>
          <p14:tracePt t="11732" x="4937125" y="3376613"/>
          <p14:tracePt t="11741" x="4946650" y="3367088"/>
          <p14:tracePt t="11748" x="4956175" y="3357563"/>
          <p14:tracePt t="11757" x="4965700" y="3348038"/>
          <p14:tracePt t="11764" x="4984750" y="3338513"/>
          <p14:tracePt t="11774" x="4994275" y="3338513"/>
          <p14:tracePt t="11780" x="5013325" y="3328988"/>
          <p14:tracePt t="11790" x="5032375" y="3302000"/>
          <p14:tracePt t="11861" x="5051425" y="3292475"/>
          <p14:tracePt t="12261" x="5106988" y="3292475"/>
          <p14:tracePt t="12268" x="5135563" y="3292475"/>
          <p14:tracePt t="12285" x="5211763" y="3292475"/>
          <p14:tracePt t="12293" x="5287963" y="3302000"/>
          <p14:tracePt t="12300" x="5343525" y="3302000"/>
          <p14:tracePt t="12309" x="5372100" y="3302000"/>
          <p14:tracePt t="12316" x="5410200" y="3302000"/>
          <p14:tracePt t="12325" x="5419725" y="3302000"/>
          <p14:tracePt t="12334" x="5457825" y="3302000"/>
          <p14:tracePt t="12343" x="5476875" y="3302000"/>
          <p14:tracePt t="12361" x="5486400" y="3302000"/>
          <p14:tracePt t="12484" x="5514975" y="3302000"/>
          <p14:tracePt t="12492" x="5561013" y="3302000"/>
          <p14:tracePt t="12508" x="5589588" y="3302000"/>
          <p14:tracePt t="12516" x="5646738" y="3302000"/>
          <p14:tracePt t="12524" x="5684838" y="3302000"/>
          <p14:tracePt t="12532" x="5741988" y="3302000"/>
          <p14:tracePt t="12540" x="5778500" y="3302000"/>
          <p14:tracePt t="12548" x="5826125" y="3302000"/>
          <p14:tracePt t="12556" x="5892800" y="3302000"/>
          <p14:tracePt t="12559" x="5930900" y="3302000"/>
          <p14:tracePt t="12563" x="5978525" y="3302000"/>
          <p14:tracePt t="12576" x="6015038" y="3302000"/>
          <p14:tracePt t="12589" x="6043613" y="3302000"/>
          <p14:tracePt t="12596" x="6053138" y="3302000"/>
          <p14:tracePt t="12604" x="6062663" y="3302000"/>
          <p14:tracePt t="12612" x="6072188" y="3302000"/>
          <p14:tracePt t="12620" x="6081713" y="3292475"/>
          <p14:tracePt t="12628" x="6091238" y="3282950"/>
          <p14:tracePt t="12632" x="6091238" y="3273425"/>
          <p14:tracePt t="12640" x="6100763" y="3263900"/>
          <p14:tracePt t="12647" x="6110288" y="3235325"/>
          <p14:tracePt t="12656" x="6119813" y="3216275"/>
          <p14:tracePt t="12673" x="6148388" y="3197225"/>
          <p14:tracePt t="12716" x="6148388" y="3187700"/>
          <p14:tracePt t="12728" x="6157913" y="3178175"/>
          <p14:tracePt t="12732" x="6186488" y="3168650"/>
          <p14:tracePt t="12892" x="6196013" y="3168650"/>
          <p14:tracePt t="12900" x="6205538" y="3178175"/>
          <p14:tracePt t="12916" x="6213475" y="3178175"/>
          <p14:tracePt t="12924" x="6223000" y="3187700"/>
          <p14:tracePt t="12932" x="6232525" y="3206750"/>
          <p14:tracePt t="12940" x="6251575" y="3225800"/>
          <p14:tracePt t="12956" x="6270625" y="3235325"/>
          <p14:tracePt t="12963" x="6280150" y="3244850"/>
          <p14:tracePt t="12967" x="6289675" y="3254375"/>
          <p14:tracePt t="12973" x="6327775" y="3254375"/>
          <p14:tracePt t="12984" x="6356350" y="3263900"/>
          <p14:tracePt t="12996" x="6403975" y="3273425"/>
          <p14:tracePt t="13004" x="6432550" y="3292475"/>
          <p14:tracePt t="13012" x="6469063" y="3292475"/>
          <p14:tracePt t="13020" x="6516688" y="3302000"/>
          <p14:tracePt t="13028" x="6545263" y="3302000"/>
          <p14:tracePt t="13036" x="6554788" y="3302000"/>
          <p14:tracePt t="13059" x="6573838" y="3302000"/>
          <p14:tracePt t="13068" x="6602413" y="3302000"/>
          <p14:tracePt t="13072" x="6611938" y="3302000"/>
          <p14:tracePt t="13080" x="6621463" y="3302000"/>
          <p14:tracePt t="13087" x="6630988" y="3302000"/>
          <p14:tracePt t="13092" x="6640513" y="3302000"/>
          <p14:tracePt t="13100" x="6659563" y="3302000"/>
          <p14:tracePt t="13108" x="6677025" y="3302000"/>
          <p14:tracePt t="13111" x="6724650" y="3302000"/>
          <p14:tracePt t="13128" x="6743700" y="3302000"/>
          <p14:tracePt t="13136" x="6781800" y="3282950"/>
          <p14:tracePt t="13143" x="6800850" y="3282950"/>
          <p14:tracePt t="13152" x="6810375" y="3282950"/>
          <p14:tracePt t="13160" x="6829425" y="3273425"/>
          <p14:tracePt t="13164" x="6848475" y="3273425"/>
          <p14:tracePt t="13168" x="6858000" y="3273425"/>
          <p14:tracePt t="13175" x="6877050" y="3263900"/>
          <p14:tracePt t="13192" x="6894513" y="3263900"/>
          <p14:tracePt t="13200" x="6904038" y="3263900"/>
          <p14:tracePt t="13216" x="6942138" y="3254375"/>
          <p14:tracePt t="13224" x="6961188" y="3254375"/>
          <p14:tracePt t="13232" x="6970713" y="3254375"/>
          <p14:tracePt t="13239" x="6989763" y="3254375"/>
          <p14:tracePt t="13248" x="7046913" y="3254375"/>
          <p14:tracePt t="13257" x="7085013" y="3254375"/>
          <p14:tracePt t="13263" x="7104063" y="3254375"/>
          <p14:tracePt t="13273" x="7131050" y="3254375"/>
          <p14:tracePt t="13280" x="7150100" y="3254375"/>
          <p14:tracePt t="13284" x="7159625" y="3254375"/>
          <p14:tracePt t="13296" x="7178675" y="3244850"/>
          <p14:tracePt t="13325" x="7188200" y="3244850"/>
          <p14:tracePt t="13372" x="7207250" y="3244850"/>
          <p14:tracePt t="13380" x="7235825" y="3244850"/>
          <p14:tracePt t="13389" x="7292975" y="3244850"/>
          <p14:tracePt t="13395" x="7358063" y="3225800"/>
          <p14:tracePt t="13404" x="7396163" y="3225800"/>
          <p14:tracePt t="13412" x="7434263" y="3216275"/>
          <p14:tracePt t="13420" x="7462838" y="3216275"/>
          <p14:tracePt t="13427" x="7491413" y="3206750"/>
          <p14:tracePt t="13436" x="7510463" y="3206750"/>
          <p14:tracePt t="13452" x="7519988" y="3206750"/>
          <p14:tracePt t="13500" x="7529513" y="3197225"/>
          <p14:tracePt t="13516" x="7558088" y="3178175"/>
          <p14:tracePt t="13524" x="7613650" y="3178175"/>
          <p14:tracePt t="13528" x="7651750" y="3178175"/>
          <p14:tracePt t="13540" x="7670800" y="3168650"/>
          <p14:tracePt t="13548" x="7699375" y="3168650"/>
          <p14:tracePt t="13556" x="7737475" y="3159125"/>
          <p14:tracePt t="13660" x="7756525" y="3159125"/>
          <p14:tracePt t="13668" x="7793038" y="3159125"/>
          <p14:tracePt t="13684" x="7821613" y="3159125"/>
          <p14:tracePt t="13692" x="7831138" y="3159125"/>
          <p14:tracePt t="13699" x="7840663" y="3159125"/>
          <p14:tracePt t="13708" x="7850188" y="3159125"/>
          <p14:tracePt t="13716" x="7859713" y="3159125"/>
          <p14:tracePt t="13724" x="7878763" y="3159125"/>
          <p14:tracePt t="13732" x="7926388" y="3159125"/>
          <p14:tracePt t="13736" x="7974013" y="3159125"/>
          <p14:tracePt t="13743" x="7993063" y="3159125"/>
          <p14:tracePt t="13752" x="8012113" y="3159125"/>
          <p14:tracePt t="13760" x="8039100" y="3159125"/>
          <p14:tracePt t="13764" x="8058150" y="3149600"/>
          <p14:tracePt t="13775" x="8067675" y="3149600"/>
          <p14:tracePt t="13784" x="8077200" y="3149600"/>
          <p14:tracePt t="14148" x="8048625" y="3149600"/>
          <p14:tracePt t="14164" x="7974013" y="3149600"/>
          <p14:tracePt t="14172" x="7935913" y="3149600"/>
          <p14:tracePt t="14176" x="7850188" y="3178175"/>
          <p14:tracePt t="14184" x="7766050" y="3225800"/>
          <p14:tracePt t="14189" x="7623175" y="3282950"/>
          <p14:tracePt t="14192" x="7472363" y="3357563"/>
          <p14:tracePt t="14200" x="7264400" y="3462338"/>
          <p14:tracePt t="14208" x="7075488" y="3584575"/>
          <p14:tracePt t="14216" x="6838950" y="3746500"/>
          <p14:tracePt t="14224" x="6630988" y="3906838"/>
          <p14:tracePt t="14232" x="6423025" y="4076700"/>
          <p14:tracePt t="14240" x="6186488" y="4256088"/>
          <p14:tracePt t="14244" x="5949950" y="4418013"/>
          <p14:tracePt t="14248" x="5751513" y="4559300"/>
          <p14:tracePt t="14260" x="5551488" y="4700588"/>
          <p14:tracePt t="14268" x="5362575" y="4824413"/>
          <p14:tracePt t="14276" x="5173663" y="4927600"/>
          <p14:tracePt t="14284" x="4994275" y="5032375"/>
          <p14:tracePt t="14292" x="4814888" y="5127625"/>
          <p14:tracePt t="14300" x="4625975" y="5230813"/>
          <p14:tracePt t="14308" x="4406900" y="5335588"/>
          <p14:tracePt t="14316" x="4114800" y="5486400"/>
          <p14:tracePt t="14324" x="3754438" y="5646738"/>
          <p14:tracePt t="14341" x="2951163" y="5978525"/>
          <p14:tracePt t="14348" x="2478088" y="6148388"/>
          <p14:tracePt t="14356" x="2014538" y="6289675"/>
          <p14:tracePt t="14364" x="1617663" y="6432550"/>
          <p14:tracePt t="14373" x="1192213" y="6573838"/>
          <p14:tracePt t="14380" x="850900" y="6659563"/>
          <p14:tracePt t="14388" x="549275" y="6726238"/>
          <p14:tracePt t="14396" x="377825" y="6753225"/>
          <p14:tracePt t="14404" x="246063" y="6772275"/>
          <p14:tracePt t="14412" x="227013" y="6772275"/>
          <p14:tracePt t="14540" x="217488" y="6772275"/>
          <p14:tracePt t="14556" x="160338" y="6800850"/>
          <p14:tracePt t="14564" x="131763" y="6829425"/>
          <p14:tracePt t="14573" x="122238" y="6838950"/>
          <p14:tracePt t="14828" x="322263" y="6800850"/>
          <p14:tracePt t="14836" x="331788" y="6781800"/>
          <p14:tracePt t="15108" x="265113" y="6810375"/>
          <p14:tracePt t="40828" x="66675" y="6289675"/>
          <p14:tracePt t="40835" x="112713" y="6262688"/>
          <p14:tracePt t="40843" x="179388" y="6243638"/>
          <p14:tracePt t="40852" x="265113" y="6196013"/>
          <p14:tracePt t="40860" x="293688" y="6186488"/>
          <p14:tracePt t="40868" x="368300" y="6148388"/>
          <p14:tracePt t="40876" x="492125" y="6091238"/>
          <p14:tracePt t="40884" x="661988" y="6007100"/>
          <p14:tracePt t="40892" x="841375" y="5949950"/>
          <p14:tracePt t="40899" x="1087438" y="5854700"/>
          <p14:tracePt t="40908" x="1381125" y="5732463"/>
          <p14:tracePt t="40916" x="1693863" y="5627688"/>
          <p14:tracePt t="40920" x="2052638" y="5495925"/>
          <p14:tracePt t="40927" x="2487613" y="5326063"/>
          <p14:tracePt t="40936" x="2846388" y="5192713"/>
          <p14:tracePt t="40943" x="3235325" y="5051425"/>
          <p14:tracePt t="40952" x="3641725" y="4891088"/>
          <p14:tracePt t="40960" x="4067175" y="4738688"/>
          <p14:tracePt t="40972" x="4530725" y="4625975"/>
          <p14:tracePt t="40976" x="4984750" y="4502150"/>
          <p14:tracePt t="40980" x="5410200" y="4379913"/>
          <p14:tracePt t="40992" x="5864225" y="4284663"/>
          <p14:tracePt t="41004" x="6365875" y="4133850"/>
          <p14:tracePt t="41011" x="6867525" y="3992563"/>
          <p14:tracePt t="41020" x="7358063" y="3859213"/>
          <p14:tracePt t="41028" x="7785100" y="3746500"/>
          <p14:tracePt t="41036" x="8172450" y="3632200"/>
          <p14:tracePt t="41044" x="8418513" y="3538538"/>
          <p14:tracePt t="41048" x="8569325" y="3471863"/>
          <p14:tracePt t="41052" x="8578850" y="3452813"/>
          <p14:tracePt t="41064" x="8607425" y="3443288"/>
          <p14:tracePt t="41148" x="8626475" y="3452813"/>
          <p14:tracePt t="41160" x="8655050" y="3471863"/>
          <p14:tracePt t="41168" x="8683625" y="3490913"/>
          <p14:tracePt t="41184" x="8701088" y="3500438"/>
          <p14:tracePt t="41280" x="8701088" y="3509963"/>
          <p14:tracePt t="41288" x="8710613" y="3538538"/>
          <p14:tracePt t="41292" x="8720138" y="3538538"/>
          <p14:tracePt t="41304" x="8720138" y="3565525"/>
          <p14:tracePt t="41312" x="8720138" y="3613150"/>
          <p14:tracePt t="41320" x="8720138" y="3651250"/>
          <p14:tracePt t="41328" x="8720138" y="3708400"/>
          <p14:tracePt t="41341" x="8720138" y="3773488"/>
          <p14:tracePt t="41343" x="8710613" y="3811588"/>
          <p14:tracePt t="41352" x="8674100" y="3878263"/>
          <p14:tracePt t="41360" x="8655050" y="3925888"/>
          <p14:tracePt t="41363" x="8616950" y="3973513"/>
          <p14:tracePt t="41388" x="8607425" y="4010025"/>
          <p14:tracePt t="41404" x="8588375" y="4038600"/>
          <p14:tracePt t="41412" x="8569325" y="4067175"/>
          <p14:tracePt t="41424" x="8559800" y="4086225"/>
          <p14:tracePt t="41428" x="8559800" y="4095750"/>
          <p14:tracePt t="41441" x="8559800" y="4114800"/>
          <p14:tracePt t="41447" x="8550275" y="4133850"/>
          <p14:tracePt t="41457" x="8531225" y="4162425"/>
          <p14:tracePt t="41472" x="8512175" y="4200525"/>
          <p14:tracePt t="41480" x="8493125" y="4229100"/>
          <p14:tracePt t="41484" x="8483600" y="4246563"/>
          <p14:tracePt t="41488" x="8466138" y="4265613"/>
          <p14:tracePt t="41492" x="8428038" y="4313238"/>
          <p14:tracePt t="41500" x="8428038" y="4322763"/>
          <p14:tracePt t="41508" x="8408988" y="4341813"/>
          <p14:tracePt t="41516" x="8389938" y="4351338"/>
          <p14:tracePt t="41524" x="8380413" y="4351338"/>
          <p14:tracePt t="41532" x="8370888" y="4360863"/>
          <p14:tracePt t="41541" x="8361363" y="4360863"/>
          <p14:tracePt t="41548" x="8342313" y="4360863"/>
          <p14:tracePt t="41557" x="8332788" y="4360863"/>
          <p14:tracePt t="41564" x="8313738" y="4360863"/>
          <p14:tracePt t="41572" x="8304213" y="4360863"/>
          <p14:tracePt t="41579" x="8266113" y="4360863"/>
          <p14:tracePt t="41588" x="8239125" y="4360863"/>
          <p14:tracePt t="41595" x="8181975" y="4360863"/>
          <p14:tracePt t="41604" x="8143875" y="4360863"/>
          <p14:tracePt t="41611" x="8096250" y="4360863"/>
          <p14:tracePt t="41616" x="8058150" y="4360863"/>
          <p14:tracePt t="41628" x="8002588" y="4360863"/>
          <p14:tracePt t="41635" x="7954963" y="4341813"/>
          <p14:tracePt t="41644" x="7878763" y="4332288"/>
          <p14:tracePt t="41652" x="7840663" y="4322763"/>
          <p14:tracePt t="41660" x="7831138" y="4322763"/>
          <p14:tracePt t="41668" x="7821613" y="4322763"/>
          <p14:tracePt t="41748" x="7802563" y="4322763"/>
          <p14:tracePt t="41760" x="7766050" y="4332288"/>
          <p14:tracePt t="41768" x="7747000" y="4341813"/>
          <p14:tracePt t="41776" x="7727950" y="4341813"/>
          <p14:tracePt t="41784" x="7718425" y="4341813"/>
          <p14:tracePt t="41792" x="7670800" y="4351338"/>
          <p14:tracePt t="41796" x="7594600" y="4370388"/>
          <p14:tracePt t="41808" x="7548563" y="4370388"/>
          <p14:tracePt t="41816" x="7481888" y="4370388"/>
          <p14:tracePt t="41824" x="7443788" y="4370388"/>
          <p14:tracePt t="41832" x="7405688" y="4370388"/>
          <p14:tracePt t="41842" x="7396163" y="4370388"/>
          <p14:tracePt t="41847" x="7386638" y="4370388"/>
          <p14:tracePt t="41912" x="7377113" y="4379913"/>
          <p14:tracePt t="42412" x="7367588" y="4379913"/>
          <p14:tracePt t="42455" x="7348538" y="4389438"/>
          <p14:tracePt t="42464" x="7339013" y="4389438"/>
          <p14:tracePt t="42468" x="7339013" y="4398963"/>
          <p14:tracePt t="42528" x="7331075" y="4408488"/>
          <p14:tracePt t="42628" x="7321550" y="4418013"/>
          <p14:tracePt t="42636" x="7302500" y="4418013"/>
          <p14:tracePt t="42645" x="7292975" y="4418013"/>
          <p14:tracePt t="42652" x="7273925" y="4418013"/>
          <p14:tracePt t="42661" x="7264400" y="4427538"/>
          <p14:tracePt t="42668" x="7254875" y="4427538"/>
          <p14:tracePt t="42876" x="7273925" y="4437063"/>
          <p14:tracePt t="42889" x="7331075" y="4456113"/>
          <p14:tracePt t="42897" x="7434263" y="4483100"/>
          <p14:tracePt t="42899" x="7529513" y="4511675"/>
          <p14:tracePt t="42908" x="7632700" y="4540250"/>
          <p14:tracePt t="42915" x="7747000" y="4559300"/>
          <p14:tracePt t="42920" x="7897813" y="4568825"/>
          <p14:tracePt t="42924" x="8029575" y="4587875"/>
          <p14:tracePt t="42927" x="8153400" y="4606925"/>
          <p14:tracePt t="42936" x="8247063" y="4616450"/>
          <p14:tracePt t="42943" x="8275638" y="4616450"/>
          <p14:tracePt t="42952" x="8285163" y="4616450"/>
          <p14:tracePt t="43037" x="8304213" y="4616450"/>
          <p14:tracePt t="43046" x="8332788" y="4616450"/>
          <p14:tracePt t="43061" x="8351838" y="4616450"/>
          <p14:tracePt t="43068" x="8370888" y="4616450"/>
          <p14:tracePt t="43076" x="8389938" y="4616450"/>
          <p14:tracePt t="43084" x="8418513" y="4616450"/>
          <p14:tracePt t="43100" x="8447088" y="4616450"/>
          <p14:tracePt t="43109" x="8466138" y="4616450"/>
          <p14:tracePt t="43112" x="8474075" y="4616450"/>
          <p14:tracePt t="43128" x="8483600" y="4616450"/>
          <p14:tracePt t="43136" x="8493125" y="4616450"/>
          <p14:tracePt t="43160" x="8521700" y="4616450"/>
          <p14:tracePt t="43176" x="8531225" y="4616450"/>
          <p14:tracePt t="43184" x="8578850" y="4616450"/>
          <p14:tracePt t="43192" x="8616950" y="4616450"/>
          <p14:tracePt t="43200" x="8655050" y="4616450"/>
          <p14:tracePt t="43208" x="8710613" y="4616450"/>
          <p14:tracePt t="43216" x="8758238" y="4616450"/>
          <p14:tracePt t="43224" x="8786813" y="4616450"/>
          <p14:tracePt t="43232" x="8815388" y="4616450"/>
          <p14:tracePt t="43236" x="8834438" y="4616450"/>
          <p14:tracePt t="43248" x="8843963" y="4616450"/>
          <p14:tracePt t="43332" x="8853488" y="4616450"/>
          <p14:tracePt t="43464" x="8872538" y="4597400"/>
          <p14:tracePt t="43472" x="8891588" y="4597400"/>
          <p14:tracePt t="43480" x="8928100" y="4568825"/>
          <p14:tracePt t="43488" x="8966200" y="4559300"/>
          <p14:tracePt t="43500" x="9051925" y="4530725"/>
          <p14:tracePt t="43504" x="9070975" y="4530725"/>
          <p14:tracePt t="43516" x="9128125" y="4530725"/>
          <p14:tracePt t="43524" x="9193213" y="4502150"/>
          <p14:tracePt t="43532" x="9202738" y="4502150"/>
          <p14:tracePt t="43548" x="9202738" y="4492625"/>
          <p14:tracePt t="43557" x="9221788" y="4492625"/>
          <p14:tracePt t="43584" x="9231313" y="4473575"/>
          <p14:tracePt t="43592" x="9231313" y="4446588"/>
          <p14:tracePt t="43600" x="9231313" y="4437063"/>
          <p14:tracePt t="43611" x="9250363" y="4418013"/>
          <p14:tracePt t="43668" x="9259888" y="4408488"/>
          <p14:tracePt t="43684" x="9278938" y="4389438"/>
          <p14:tracePt t="43692" x="9288463" y="4360863"/>
          <p14:tracePt t="43700" x="9297988" y="4332288"/>
          <p14:tracePt t="43708" x="9297988" y="4313238"/>
          <p14:tracePt t="43716" x="9317038" y="4284663"/>
          <p14:tracePt t="43725" x="9317038" y="4237038"/>
          <p14:tracePt t="43728" x="9345613" y="4219575"/>
          <p14:tracePt t="43736" x="9355138" y="4200525"/>
          <p14:tracePt t="43744" x="9364663" y="4171950"/>
          <p14:tracePt t="43752" x="9364663" y="4152900"/>
          <p14:tracePt t="43761" x="9364663" y="4143375"/>
          <p14:tracePt t="43767" x="9372600" y="4133850"/>
          <p14:tracePt t="43776" x="9372600" y="4124325"/>
          <p14:tracePt t="43852" x="9372600" y="4105275"/>
          <p14:tracePt t="43860" x="9372600" y="4095750"/>
          <p14:tracePt t="43868" x="9372600" y="4076700"/>
          <p14:tracePt t="43876" x="9372600" y="4057650"/>
          <p14:tracePt t="43884" x="9372600" y="4048125"/>
          <p14:tracePt t="43896" x="9372600" y="4038600"/>
          <p14:tracePt t="43996" x="9372600" y="4029075"/>
          <p14:tracePt t="44004" x="9372600" y="4019550"/>
          <p14:tracePt t="44020" x="9364663" y="4010025"/>
          <p14:tracePt t="44027" x="9355138" y="4010025"/>
          <p14:tracePt t="44035" x="9345613" y="4010025"/>
          <p14:tracePt t="44140" x="9317038" y="4010025"/>
          <p14:tracePt t="44157" x="9297988" y="4010025"/>
          <p14:tracePt t="44160" x="9288463" y="4010025"/>
          <p14:tracePt t="44258" x="9278938" y="4010025"/>
          <p14:tracePt t="44265" x="9269413" y="4010025"/>
          <p14:tracePt t="44272" x="9240838" y="4010025"/>
          <p14:tracePt t="44280" x="9221788" y="4010025"/>
          <p14:tracePt t="44288" x="9193213" y="4010025"/>
          <p14:tracePt t="44296" x="9145588" y="3992563"/>
          <p14:tracePt t="44304" x="9128125" y="3992563"/>
          <p14:tracePt t="44311" x="9099550" y="3983038"/>
          <p14:tracePt t="44320" x="9070975" y="3973513"/>
          <p14:tracePt t="44327" x="9051925" y="3963988"/>
          <p14:tracePt t="44336" x="9023350" y="3954463"/>
          <p14:tracePt t="44340" x="8985250" y="3954463"/>
          <p14:tracePt t="44358" x="8937625" y="3925888"/>
          <p14:tracePt t="44359" x="8882063" y="3916363"/>
          <p14:tracePt t="44368" x="8815388" y="3878263"/>
          <p14:tracePt t="44376" x="8767763" y="3868738"/>
          <p14:tracePt t="44384" x="8683625" y="3840163"/>
          <p14:tracePt t="44391" x="8588375" y="3792538"/>
          <p14:tracePt t="44400" x="8447088" y="3746500"/>
          <p14:tracePt t="44411" x="8313738" y="3708400"/>
          <p14:tracePt t="44420" x="8172450" y="3660775"/>
          <p14:tracePt t="44428" x="8058150" y="3632200"/>
          <p14:tracePt t="44435" x="7954963" y="3613150"/>
          <p14:tracePt t="44443" x="7878763" y="3613150"/>
          <p14:tracePt t="44452" x="7821613" y="3613150"/>
          <p14:tracePt t="44460" x="7793038" y="3613150"/>
          <p14:tracePt t="44468" x="7775575" y="3613150"/>
          <p14:tracePt t="44472" x="7766050" y="3613150"/>
          <p14:tracePt t="44496" x="7747000" y="3613150"/>
          <p14:tracePt t="44503" x="7727950" y="3613150"/>
          <p14:tracePt t="44511" x="7718425" y="3613150"/>
          <p14:tracePt t="44520" x="7689850" y="3622675"/>
          <p14:tracePt t="44528" x="7651750" y="3641725"/>
          <p14:tracePt t="44532" x="7594600" y="3641725"/>
          <p14:tracePt t="44544" x="7510463" y="3641725"/>
          <p14:tracePt t="44552" x="7453313" y="3641725"/>
          <p14:tracePt t="44560" x="7415213" y="3641725"/>
          <p14:tracePt t="44567" x="7358063" y="3641725"/>
          <p14:tracePt t="44576" x="7331075" y="3641725"/>
          <p14:tracePt t="44584" x="7292975" y="3641725"/>
          <p14:tracePt t="44592" x="7264400" y="3641725"/>
          <p14:tracePt t="44604" x="7254875" y="3641725"/>
          <p14:tracePt t="44640" x="7245350" y="3651250"/>
          <p14:tracePt t="44653" x="7235825" y="3670300"/>
          <p14:tracePt t="44664" x="7235825" y="3689350"/>
          <p14:tracePt t="44672" x="7235825" y="3717925"/>
          <p14:tracePt t="44676" x="7226300" y="3765550"/>
          <p14:tracePt t="44688" x="7226300" y="3773488"/>
          <p14:tracePt t="44696" x="7216775" y="3792538"/>
          <p14:tracePt t="44704" x="7216775" y="3811588"/>
          <p14:tracePt t="44720" x="7197725" y="3840163"/>
          <p14:tracePt t="44724" x="7188200" y="3849688"/>
          <p14:tracePt t="44741" x="7169150" y="3859213"/>
          <p14:tracePt t="44748" x="7140575" y="3868738"/>
          <p14:tracePt t="44756" x="7104063" y="3878263"/>
          <p14:tracePt t="44764" x="7085013" y="3878263"/>
          <p14:tracePt t="44772" x="7037388" y="3897313"/>
          <p14:tracePt t="44779" x="7018338" y="3925888"/>
          <p14:tracePt t="44788" x="7008813" y="3925888"/>
          <p14:tracePt t="44804" x="6999288" y="3944938"/>
          <p14:tracePt t="44808" x="6980238" y="3963988"/>
          <p14:tracePt t="44832" x="6980238" y="3973513"/>
          <p14:tracePt t="44841" x="6980238" y="3992563"/>
          <p14:tracePt t="44848" x="6980238" y="4000500"/>
          <p14:tracePt t="44858" x="6980238" y="4010025"/>
          <p14:tracePt t="44863" x="6980238" y="4019550"/>
          <p14:tracePt t="44868" x="6989763" y="4038600"/>
          <p14:tracePt t="44896" x="6989763" y="4048125"/>
          <p14:tracePt t="44903" x="6989763" y="4057650"/>
          <p14:tracePt t="44911" x="6989763" y="4086225"/>
          <p14:tracePt t="44920" x="6989763" y="4105275"/>
          <p14:tracePt t="44927" x="6989763" y="4114800"/>
          <p14:tracePt t="44941" x="6989763" y="4133850"/>
          <p14:tracePt t="44948" x="6999288" y="4162425"/>
          <p14:tracePt t="44957" x="6999288" y="4191000"/>
          <p14:tracePt t="44964" x="7018338" y="4237038"/>
          <p14:tracePt t="44972" x="7027863" y="4265613"/>
          <p14:tracePt t="44980" x="7065963" y="4303713"/>
          <p14:tracePt t="44988" x="7085013" y="4351338"/>
          <p14:tracePt t="44995" x="7104063" y="4379913"/>
          <p14:tracePt t="45004" x="7131050" y="4427538"/>
          <p14:tracePt t="45011" x="7169150" y="4473575"/>
          <p14:tracePt t="45020" x="7169150" y="4483100"/>
          <p14:tracePt t="45028" x="7188200" y="4502150"/>
          <p14:tracePt t="45036" x="7197725" y="4502150"/>
          <p14:tracePt t="45044" x="7207250" y="4521200"/>
          <p14:tracePt t="45052" x="7216775" y="4530725"/>
          <p14:tracePt t="45084" x="7245350" y="4540250"/>
          <p14:tracePt t="45096" x="7264400" y="4559300"/>
          <p14:tracePt t="45104" x="7331075" y="4597400"/>
          <p14:tracePt t="45112" x="7367588" y="4625975"/>
          <p14:tracePt t="45120" x="7453313" y="4664075"/>
          <p14:tracePt t="45128" x="7491413" y="4673600"/>
          <p14:tracePt t="45132" x="7566025" y="4710113"/>
          <p14:tracePt t="45144" x="7661275" y="4757738"/>
          <p14:tracePt t="45152" x="7766050" y="4786313"/>
          <p14:tracePt t="45161" x="7859713" y="4814888"/>
          <p14:tracePt t="45168" x="7945438" y="4824413"/>
          <p14:tracePt t="45176" x="8002588" y="4843463"/>
          <p14:tracePt t="45184" x="8067675" y="4852988"/>
          <p14:tracePt t="45192" x="8086725" y="4852988"/>
          <p14:tracePt t="45200" x="8096250" y="4852988"/>
          <p14:tracePt t="45216" x="8115300" y="4843463"/>
          <p14:tracePt t="45224" x="8124825" y="4824413"/>
          <p14:tracePt t="45232" x="8124825" y="4805363"/>
          <p14:tracePt t="45240" x="8153400" y="4776788"/>
          <p14:tracePt t="45247" x="8162925" y="4767263"/>
          <p14:tracePt t="45258" x="8172450" y="4748213"/>
          <p14:tracePt t="45264" x="8220075" y="4719638"/>
          <p14:tracePt t="45272" x="8266113" y="4710113"/>
          <p14:tracePt t="45280" x="8351838" y="4683125"/>
          <p14:tracePt t="45288" x="8380413" y="4683125"/>
          <p14:tracePt t="45296" x="8408988" y="4683125"/>
          <p14:tracePt t="45303" x="8456613" y="4673600"/>
          <p14:tracePt t="45311" x="8531225" y="4664075"/>
          <p14:tracePt t="45320" x="8559800" y="4645025"/>
          <p14:tracePt t="45324" x="8597900" y="4625975"/>
          <p14:tracePt t="45336" x="8616950" y="4616450"/>
          <p14:tracePt t="45564" x="8645525" y="4616450"/>
          <p14:tracePt t="45577" x="8701088" y="4616450"/>
          <p14:tracePt t="45581" x="8767763" y="4625975"/>
          <p14:tracePt t="45589" x="8815388" y="4625975"/>
          <p14:tracePt t="45593" x="8843963" y="4625975"/>
          <p14:tracePt t="45600" x="8853488" y="4625975"/>
          <p14:tracePt t="45609" x="8882063" y="4625975"/>
          <p14:tracePt t="45676" x="8891588" y="4625975"/>
          <p14:tracePt t="46508" x="8853488" y="4664075"/>
          <p14:tracePt t="46520" x="8786813" y="4683125"/>
          <p14:tracePt t="46523" x="8626475" y="4729163"/>
          <p14:tracePt t="46527" x="8408988" y="4805363"/>
          <p14:tracePt t="46532" x="8096250" y="4881563"/>
          <p14:tracePt t="46535" x="7747000" y="4994275"/>
          <p14:tracePt t="46544" x="7424738" y="5118100"/>
          <p14:tracePt t="46552" x="7027863" y="5287963"/>
          <p14:tracePt t="46556" x="6659563" y="5448300"/>
          <p14:tracePt t="46560" x="6261100" y="5608638"/>
          <p14:tracePt t="46563" x="5930900" y="5761038"/>
          <p14:tracePt t="46572" x="5684838" y="5883275"/>
          <p14:tracePt t="46580" x="5524500" y="5959475"/>
          <p14:tracePt t="46588" x="5400675" y="6016625"/>
          <p14:tracePt t="46596" x="5305425" y="6062663"/>
          <p14:tracePt t="46604" x="5221288" y="6091238"/>
          <p14:tracePt t="46611" x="5154613" y="6119813"/>
          <p14:tracePt t="46620" x="5087938" y="6138863"/>
          <p14:tracePt t="46624" x="5013325" y="6167438"/>
          <p14:tracePt t="46632" x="4927600" y="6215063"/>
          <p14:tracePt t="46641" x="4824413" y="6253163"/>
          <p14:tracePt t="46648" x="4719638" y="6299200"/>
          <p14:tracePt t="46656" x="4606925" y="6337300"/>
          <p14:tracePt t="46664" x="4464050" y="6403975"/>
          <p14:tracePt t="46672" x="4332288" y="6461125"/>
          <p14:tracePt t="46680" x="4189413" y="6526213"/>
          <p14:tracePt t="46688" x="4048125" y="6583363"/>
          <p14:tracePt t="46700" x="3916363" y="6669088"/>
          <p14:tracePt t="46708" x="3773488" y="6726238"/>
          <p14:tracePt t="46720" x="3651250" y="6791325"/>
          <p14:tracePt t="46736" x="3536950" y="6829425"/>
        </p14:tracePtLst>
      </p14:laserTraceLst>
    </p:ext>
  </p:extLs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</a:t>
            </a:r>
            <a:r>
              <a:rPr lang="da-DK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 (fortsat)</a:t>
            </a: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25079"/>
            <a:ext cx="8482011" cy="4866246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a-DK" sz="22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skal se lidt nærmere på de forskellige typer af </a:t>
            </a:r>
            <a:r>
              <a:rPr lang="da-DK" sz="2200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sz="22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.</a:t>
            </a:r>
            <a:br>
              <a:rPr lang="da-DK" sz="8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sz="8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marL="0" indent="0" algn="l">
              <a:buNone/>
            </a:pPr>
            <a:endParaRPr lang="da-DK" sz="8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>
              <a:lnSpc>
                <a:spcPts val="2200"/>
              </a:lnSpc>
              <a:spcBef>
                <a:spcPts val="0"/>
              </a:spcBef>
              <a:spcAft>
                <a:spcPts val="600"/>
              </a:spcAft>
            </a:pP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Varme overflader</a:t>
            </a:r>
          </a:p>
          <a:p>
            <a:pPr lvl="1">
              <a:lnSpc>
                <a:spcPts val="2200"/>
              </a:lnSpc>
              <a:spcBef>
                <a:spcPts val="0"/>
              </a:spcBef>
              <a:spcAft>
                <a:spcPts val="800"/>
              </a:spcAft>
            </a:pPr>
            <a:r>
              <a:rPr lang="da-DK" kern="1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Materiels temperaturklasse skal vælges, så det passer til det aktuelle stoffets antændelsestemperatur.</a:t>
            </a:r>
          </a:p>
          <a:p>
            <a:pPr lvl="1">
              <a:lnSpc>
                <a:spcPts val="2200"/>
              </a:lnSpc>
              <a:spcBef>
                <a:spcPts val="0"/>
              </a:spcBef>
              <a:spcAft>
                <a:spcPts val="800"/>
              </a:spcAft>
            </a:pPr>
            <a:r>
              <a:rPr lang="da-DK" kern="1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Varmt arbejde </a:t>
            </a:r>
            <a:r>
              <a:rPr lang="da-DK" kern="1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og procesmæssig opvarmning af materialer, skal vurderes og imødegås af brugeren.</a:t>
            </a:r>
            <a:br>
              <a:rPr lang="da-DK" kern="100" dirty="0"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da-DK" kern="100" dirty="0">
              <a:latin typeface="Amasis MT Pro Medium" panose="020406040500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ts val="2200"/>
              </a:lnSpc>
              <a:spcBef>
                <a:spcPts val="0"/>
              </a:spcBef>
              <a:spcAft>
                <a:spcPts val="600"/>
              </a:spcAft>
            </a:pPr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Mekaniske gnister</a:t>
            </a:r>
          </a:p>
          <a:p>
            <a:pPr lvl="1">
              <a:lnSpc>
                <a:spcPts val="2200"/>
              </a:lnSpc>
              <a:spcBef>
                <a:spcPts val="0"/>
              </a:spcBef>
            </a:pPr>
            <a:r>
              <a:rPr lang="da-DK" sz="1600" kern="1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Solide konstruktioner, der ikke let slides eller bules, er sammen med passende afstand og lav hastighed mellem bevægelige dele, metoder til at undgå mekaniske gnister.</a:t>
            </a:r>
          </a:p>
          <a:p>
            <a:pPr lvl="1">
              <a:lnSpc>
                <a:spcPts val="2200"/>
              </a:lnSpc>
              <a:spcBef>
                <a:spcPts val="0"/>
              </a:spcBef>
            </a:pPr>
            <a:r>
              <a:rPr lang="da-DK" sz="1600" kern="100" dirty="0">
                <a:effectLst/>
                <a:latin typeface="Amasis MT Pro Medium" panose="020406040500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Håndmaskiner, der genererer mange gnister, skal enten være eksplosionssikrede, eller de må kun anvendes, når det er udelukket, at der kan forekomme farlig eksplosiv atmosfære.</a:t>
            </a:r>
          </a:p>
          <a:p>
            <a:pPr lvl="1"/>
            <a:endParaRPr lang="da-DK" b="1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671" y="495341"/>
            <a:ext cx="1231674" cy="1062237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B07BCE7C-A458-4917-8E92-391F5A29F5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09590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083"/>
    </mc:Choice>
    <mc:Fallback>
      <p:transition spd="slow" advTm="8708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Forebyggelse af </a:t>
            </a:r>
            <a:r>
              <a:rPr lang="da-DK" sz="3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 (fortsat)</a:t>
            </a: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  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925079"/>
            <a:ext cx="8482011" cy="460057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r>
              <a:rPr lang="da-DK" sz="22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Vi skal se lidt nærmere på de forskellige typer af </a:t>
            </a:r>
            <a:r>
              <a:rPr lang="da-DK" sz="2200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sz="2200" dirty="0">
                <a:solidFill>
                  <a:srgbClr val="1E1E1E"/>
                </a:solidFill>
                <a:latin typeface="Amasis MT Pro Medium" panose="02040604050005020304" pitchFamily="18" charset="0"/>
              </a:rPr>
              <a:t>.</a:t>
            </a:r>
            <a:br>
              <a:rPr lang="da-DK" sz="2400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endParaRPr lang="da-DK" sz="2400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Elektriske installationer</a:t>
            </a:r>
          </a:p>
          <a:p>
            <a:pPr lvl="1">
              <a:lnSpc>
                <a:spcPct val="150000"/>
              </a:lnSpc>
            </a:pPr>
            <a:r>
              <a:rPr lang="da-DK" dirty="0">
                <a:latin typeface="Amasis MT Pro Medium" panose="02040604050005020304" pitchFamily="18" charset="0"/>
              </a:rPr>
              <a:t>Elektriske installationer og apparater skal være indrettet, så de ikke afgiver gnister eller kan forårsage ukontrollerede varme overflader.</a:t>
            </a:r>
            <a:br>
              <a:rPr lang="da-DK" dirty="0">
                <a:latin typeface="Amasis MT Pro Medium" panose="02040604050005020304" pitchFamily="18" charset="0"/>
              </a:rPr>
            </a:b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  <a:p>
            <a:pPr algn="l"/>
            <a:r>
              <a:rPr lang="da-DK" b="1" dirty="0">
                <a:solidFill>
                  <a:srgbClr val="1E1E1E"/>
                </a:solidFill>
                <a:latin typeface="Amasis MT Pro Medium" panose="02040604050005020304" pitchFamily="18" charset="0"/>
              </a:rPr>
              <a:t>Kemiske reaktionen</a:t>
            </a:r>
          </a:p>
          <a:p>
            <a:pPr lvl="1">
              <a:lnSpc>
                <a:spcPct val="150000"/>
              </a:lnSpc>
            </a:pPr>
            <a:r>
              <a:rPr lang="da-DK" dirty="0">
                <a:latin typeface="Amasis MT Pro Medium" panose="02040604050005020304" pitchFamily="18" charset="0"/>
              </a:rPr>
              <a:t>I alle zoner skal man så vidt muligt undgå stoffer, som er tilbøjelige til selvantændelse. Hvis sådanne stoffer håndteres, skal de fornødne beskyttelsesforanstaltninger tilpasses den konkrete situation</a:t>
            </a: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671" y="495341"/>
            <a:ext cx="1231674" cy="1062237"/>
          </a:xfrm>
          <a:prstGeom prst="rect">
            <a:avLst/>
          </a:prstGeom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613FAA41-4519-1C23-A6A7-24BC7A6A95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5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838066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7597"/>
    </mc:Choice>
    <mc:Fallback>
      <p:transition spd="slow" advTm="4759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 fontScale="90000"/>
          </a:bodyPr>
          <a:lstStyle/>
          <a:p>
            <a:r>
              <a:rPr lang="da-DK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Tekniske foranstaltninger</a:t>
            </a:r>
            <a:b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</a:br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Regler og beskyttelsesprincipper for udstyr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488124A3-84A5-9030-4F43-F5A504D2C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549101"/>
            <a:ext cx="8000501" cy="5204242"/>
          </a:xfrm>
        </p:spPr>
        <p:txBody>
          <a:bodyPr>
            <a:normAutofit/>
          </a:bodyPr>
          <a:lstStyle/>
          <a:p>
            <a:pPr algn="l">
              <a:lnSpc>
                <a:spcPct val="120000"/>
              </a:lnSpc>
            </a:pPr>
            <a:endParaRPr lang="da-DK" b="0" i="0" dirty="0">
              <a:solidFill>
                <a:srgbClr val="1E1E1E"/>
              </a:solidFill>
              <a:effectLst/>
              <a:latin typeface="Amasis MT Pro Medium" panose="02040604050005020304" pitchFamily="18" charset="0"/>
            </a:endParaRPr>
          </a:p>
          <a:p>
            <a:pPr algn="l"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Forebyggelse af </a:t>
            </a:r>
            <a:r>
              <a:rPr lang="da-DK" dirty="0" err="1">
                <a:solidFill>
                  <a:srgbClr val="1E1E1E"/>
                </a:solidFill>
                <a:latin typeface="Amasis MT Pro Medium" panose="02040604050005020304" pitchFamily="18" charset="0"/>
              </a:rPr>
              <a:t>tændkilder</a:t>
            </a: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 generelt samt regler og beskyttelsesprincipper.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Risikoen for en eksplosion kan sjældent forebygges totalt. Derfor skal</a:t>
            </a:r>
            <a:b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</a:b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der være passende foranstaltninger, der begrænser skadevirkningerne af en eksplosion så meget som muligt.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Materiel konstrueres forskelligt i forhold til dette.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Eksplosionsfast udstyr.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Eksplosionsaflastning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Eksplosionsundertrykkelse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Eksplosionsbarrierer</a:t>
            </a:r>
          </a:p>
          <a:p>
            <a:pPr>
              <a:lnSpc>
                <a:spcPct val="120000"/>
              </a:lnSpc>
            </a:pPr>
            <a:r>
              <a:rPr lang="da-DK" dirty="0">
                <a:solidFill>
                  <a:srgbClr val="1E1E1E"/>
                </a:solidFill>
                <a:latin typeface="Amasis MT Pro Medium" panose="02040604050005020304" pitchFamily="18" charset="0"/>
              </a:rPr>
              <a:t>Andre foranstaltninger: Placering af anlæg, flugtveje og førstehjælpsudstyr.</a:t>
            </a:r>
          </a:p>
          <a:p>
            <a:pPr marL="0" indent="0">
              <a:buNone/>
            </a:pPr>
            <a:endParaRPr lang="da-DK" dirty="0">
              <a:solidFill>
                <a:srgbClr val="1E1E1E"/>
              </a:solidFill>
              <a:latin typeface="Amasis MT Pro Medium" panose="02040604050005020304" pitchFamily="18" charset="0"/>
            </a:endParaRPr>
          </a:p>
        </p:txBody>
      </p:sp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CE3DD0D4-C162-724C-FD99-93D74F8F51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8677835" y="3861380"/>
            <a:ext cx="1088001" cy="1008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lede 4">
            <a:extLst>
              <a:ext uri="{FF2B5EF4-FFF2-40B4-BE49-F238E27FC236}">
                <a16:creationId xmlns:a16="http://schemas.microsoft.com/office/drawing/2014/main" id="{6CF44E1F-F99F-3CB2-1B16-8BD14F1223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6644" y="1987653"/>
            <a:ext cx="1169908" cy="1008968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1D649C66-9345-53BD-2548-75ED8D0535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7758242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2254"/>
    </mc:Choice>
    <mc:Fallback>
      <p:transition spd="slow" advTm="822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A3720BD-18E6-C405-3744-5CC07B311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609601"/>
            <a:ext cx="8596668" cy="833718"/>
          </a:xfrm>
        </p:spPr>
        <p:txBody>
          <a:bodyPr>
            <a:normAutofit/>
          </a:bodyPr>
          <a:lstStyle/>
          <a:p>
            <a:r>
              <a:rPr lang="da-DK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masis MT Pro Medium" panose="02040604050005020304" pitchFamily="18" charset="0"/>
              </a:rPr>
              <a:t>I næste del kigger vi indenfor her.</a:t>
            </a:r>
            <a:endParaRPr lang="da-DK" sz="2400" dirty="0">
              <a:latin typeface="Amasis MT Pro Medium" panose="02040604050005020304" pitchFamily="18" charset="0"/>
            </a:endParaRPr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22627B4-239D-2D86-86AD-5E05E87999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0950" y="1574532"/>
            <a:ext cx="6001560" cy="5080268"/>
          </a:xfrm>
          <a:prstGeom prst="rect">
            <a:avLst/>
          </a:prstGeom>
        </p:spPr>
      </p:pic>
      <p:pic>
        <p:nvPicPr>
          <p:cNvPr id="6" name="Picture 8" descr="Ex Symbol Sign">
            <a:extLst>
              <a:ext uri="{FF2B5EF4-FFF2-40B4-BE49-F238E27FC236}">
                <a16:creationId xmlns:a16="http://schemas.microsoft.com/office/drawing/2014/main" id="{9E0C09A0-B6B3-AF3F-1525-D19AAB9E65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36" t="8092" r="4882" b="8184"/>
          <a:stretch/>
        </p:blipFill>
        <p:spPr bwMode="auto">
          <a:xfrm>
            <a:off x="7756123" y="2367280"/>
            <a:ext cx="2019873" cy="187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Video 6">
            <a:hlinkClick r:id="" action="ppaction://media"/>
            <a:extLst>
              <a:ext uri="{FF2B5EF4-FFF2-40B4-BE49-F238E27FC236}">
                <a16:creationId xmlns:a16="http://schemas.microsoft.com/office/drawing/2014/main" id="{6E689BA6-85ED-345D-2696-F750F87C1C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939917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16"/>
    </mc:Choice>
    <mc:Fallback>
      <p:transition spd="slow" advTm="94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7968" x="358775" y="5438775"/>
          <p14:tracePt t="7984" x="738188" y="5221288"/>
          <p14:tracePt t="7992" x="1182688" y="5032375"/>
          <p14:tracePt t="7995" x="1665288" y="4805363"/>
          <p14:tracePt t="8008" x="2174875" y="4568825"/>
          <p14:tracePt t="8016" x="2695575" y="4332288"/>
          <p14:tracePt t="8024" x="3216275" y="4076700"/>
          <p14:tracePt t="8032" x="3708400" y="3811588"/>
          <p14:tracePt t="8039" x="4124325" y="3575050"/>
          <p14:tracePt t="8047" x="4511675" y="3302000"/>
          <p14:tracePt t="8057" x="4870450" y="3017838"/>
          <p14:tracePt t="8059" x="5202238" y="2714625"/>
          <p14:tracePt t="8067" x="5429250" y="2459038"/>
          <p14:tracePt t="8076" x="5646738" y="2184400"/>
          <p14:tracePt t="8083" x="5835650" y="1911350"/>
          <p14:tracePt t="8091" x="5969000" y="1684338"/>
          <p14:tracePt t="8099" x="6072188" y="1466850"/>
          <p14:tracePt t="8108" x="6148388" y="1285875"/>
          <p14:tracePt t="8115" x="6232525" y="1135063"/>
          <p14:tracePt t="8127" x="6289675" y="993775"/>
          <p14:tracePt t="8135" x="6356350" y="889000"/>
          <p14:tracePt t="8143" x="6394450" y="795338"/>
          <p14:tracePt t="8151" x="6423025" y="728663"/>
          <p14:tracePt t="8159" x="6432550" y="690563"/>
          <p14:tracePt t="8167" x="6432550" y="681038"/>
          <p14:tracePt t="8175" x="6440488" y="671513"/>
          <p14:tracePt t="8179" x="6450013" y="652463"/>
          <p14:tracePt t="8199" x="6469063" y="614363"/>
          <p14:tracePt t="8209" x="6478588" y="614363"/>
          <p14:tracePt t="8215" x="6507163" y="585788"/>
          <p14:tracePt t="8224" x="6535738" y="549275"/>
          <p14:tracePt t="8231" x="6573838" y="539750"/>
          <p14:tracePt t="8239" x="6630988" y="511175"/>
          <p14:tracePt t="8247" x="6715125" y="473075"/>
          <p14:tracePt t="8257" x="6800850" y="434975"/>
          <p14:tracePt t="8263" x="6848475" y="406400"/>
          <p14:tracePt t="8273" x="6894513" y="387350"/>
          <p14:tracePt t="8279" x="6951663" y="358775"/>
          <p14:tracePt t="8289" x="7018338" y="322263"/>
          <p14:tracePt t="8295" x="7094538" y="265113"/>
          <p14:tracePt t="8303" x="7140575" y="217488"/>
          <p14:tracePt t="8311" x="7178675" y="150813"/>
          <p14:tracePt t="8315" x="7216775" y="85725"/>
          <p14:tracePt t="8323" x="7254875" y="47625"/>
          <p14:tracePt t="8331" x="7264400" y="19050"/>
          <p14:tracePt t="8435" x="7273925" y="0"/>
        </p14:tracePtLst>
      </p14:laserTraceLst>
    </p:ext>
  </p:extLs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5320</TotalTime>
  <Words>1686</Words>
  <Application>Microsoft Office PowerPoint</Application>
  <PresentationFormat>Widescreen</PresentationFormat>
  <Paragraphs>145</Paragraphs>
  <Slides>31</Slides>
  <Notes>0</Notes>
  <HiddenSlides>0</HiddenSlides>
  <MMClips>31</MMClips>
  <ScaleCrop>false</ScaleCrop>
  <HeadingPairs>
    <vt:vector size="6" baseType="variant">
      <vt:variant>
        <vt:lpstr>Benyttede skrifttyper</vt:lpstr>
      </vt:variant>
      <vt:variant>
        <vt:i4>8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31</vt:i4>
      </vt:variant>
    </vt:vector>
  </HeadingPairs>
  <TitlesOfParts>
    <vt:vector size="40" baseType="lpstr">
      <vt:lpstr>Amasis MT Pro Black</vt:lpstr>
      <vt:lpstr>Amasis MT Pro Medium</vt:lpstr>
      <vt:lpstr>Arial</vt:lpstr>
      <vt:lpstr>Calibri</vt:lpstr>
      <vt:lpstr>Muli</vt:lpstr>
      <vt:lpstr>Trebuchet MS</vt:lpstr>
      <vt:lpstr>Wingdings</vt:lpstr>
      <vt:lpstr>Wingdings 3</vt:lpstr>
      <vt:lpstr>Facet</vt:lpstr>
      <vt:lpstr>Installationer og udstyr</vt:lpstr>
      <vt:lpstr>Tekniske foranstaltninger Installationer og udstyr, nogle vigtige principper</vt:lpstr>
      <vt:lpstr>Tekniske foranstaltninger</vt:lpstr>
      <vt:lpstr>Tekniske foranstaltninger  Bagsiden af en gammel inspektionslampe </vt:lpstr>
      <vt:lpstr>Tekniske foranstaltninger Forebyggelse af farlig eksplosiv atmosfære</vt:lpstr>
      <vt:lpstr>Tekniske foranstaltninger Forebyggelse af farlig eksplosiv atmosfære</vt:lpstr>
      <vt:lpstr>Tekniske foranstaltninger Forebyggelse af farlig eksplosiv atmosfære</vt:lpstr>
      <vt:lpstr>Tekniske foranstaltninger Forebyggelse af farlig eksplosiv atmosfære</vt:lpstr>
      <vt:lpstr>Tekniske foranstaltninger fortsat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Eksempler på materiel og installationer</vt:lpstr>
      <vt:lpstr>Tekniske foranstaltninger Overvågning</vt:lpstr>
      <vt:lpstr>Administrative foranstaltninger Eksempel på Arbejdstilladelse (taget fra arbejdstilsynet) </vt:lpstr>
      <vt:lpstr>Administrative foranstaltninger Eksempel på arbejdstilladelse til varmt arbejde</vt:lpstr>
      <vt:lpstr>Administrative foranstaltninger Eksempel på arbejdstilladelse til varmt arbejde</vt:lpstr>
      <vt:lpstr>Administrative foranstaltninger Eksempel på arbejdstilladelse til varmt arbejde</vt:lpstr>
      <vt:lpstr>Administrative foranstaltninger Eksempel på arbejdstilladelse til varmt arbejde</vt:lpstr>
      <vt:lpstr>Administrative foranstaltninger Eksempel på arbejdstilladelse til varmt arbejde</vt:lpstr>
      <vt:lpstr>Tekniske foranstaltninger Forebyggelse af tændkilder.</vt:lpstr>
      <vt:lpstr>Tekniske foranstaltninger Regler og beskyttelsesprincipper for udstyr</vt:lpstr>
      <vt:lpstr>PowerPoint-præsentation</vt:lpstr>
      <vt:lpstr>Tekniske foranstaltninger Regler og beskyttelsesprincipper for udstyr</vt:lpstr>
      <vt:lpstr>Tekniske foranstaltninger Regler og beskyttelsesprincipper for udstyr</vt:lpstr>
      <vt:lpstr>Tekniske foranstaltninger Støv udgør en risiko. Det kan eksploderer !</vt:lpstr>
      <vt:lpstr>Tekniske foranstaltninger Forebyggelse af tændkilder  (fortsat)  </vt:lpstr>
      <vt:lpstr>Tekniske foranstaltninger Forebyggelse af tændkilder  (fortsat)  </vt:lpstr>
      <vt:lpstr>Tekniske foranstaltninger Forebyggelse af tændkilder  (fortsat)  </vt:lpstr>
      <vt:lpstr>Tekniske foranstaltninger Regler og beskyttelsesprincipper for udstyr</vt:lpstr>
      <vt:lpstr>I næste del kigger vi indenfor her.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Martin Filt</dc:creator>
  <cp:lastModifiedBy>Martin Filt</cp:lastModifiedBy>
  <cp:revision>13</cp:revision>
  <dcterms:created xsi:type="dcterms:W3CDTF">2023-11-21T10:23:35Z</dcterms:created>
  <dcterms:modified xsi:type="dcterms:W3CDTF">2024-02-22T09:56:22Z</dcterms:modified>
</cp:coreProperties>
</file>