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387" r:id="rId2"/>
    <p:sldId id="395" r:id="rId3"/>
    <p:sldId id="415" r:id="rId4"/>
    <p:sldId id="406" r:id="rId5"/>
    <p:sldId id="405" r:id="rId6"/>
    <p:sldId id="408" r:id="rId7"/>
    <p:sldId id="373" r:id="rId8"/>
    <p:sldId id="374" r:id="rId9"/>
    <p:sldId id="399" r:id="rId10"/>
    <p:sldId id="377" r:id="rId11"/>
    <p:sldId id="396" r:id="rId12"/>
    <p:sldId id="383" r:id="rId13"/>
    <p:sldId id="394" r:id="rId14"/>
    <p:sldId id="420" r:id="rId15"/>
    <p:sldId id="381" r:id="rId16"/>
    <p:sldId id="380" r:id="rId17"/>
    <p:sldId id="388" r:id="rId18"/>
    <p:sldId id="389" r:id="rId19"/>
    <p:sldId id="385" r:id="rId20"/>
    <p:sldId id="382" r:id="rId21"/>
    <p:sldId id="379" r:id="rId22"/>
    <p:sldId id="400" r:id="rId23"/>
    <p:sldId id="384" r:id="rId24"/>
    <p:sldId id="416" r:id="rId25"/>
    <p:sldId id="402" r:id="rId26"/>
    <p:sldId id="403" r:id="rId27"/>
    <p:sldId id="404" r:id="rId28"/>
    <p:sldId id="376" r:id="rId29"/>
    <p:sldId id="419" r:id="rId30"/>
    <p:sldId id="418" r:id="rId31"/>
    <p:sldId id="422" r:id="rId32"/>
    <p:sldId id="412" r:id="rId33"/>
    <p:sldId id="398" r:id="rId34"/>
    <p:sldId id="411" r:id="rId35"/>
    <p:sldId id="423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DA99B5-2897-411D-BAF4-6F4EC7BFF73C}" v="184" dt="2024-02-21T19:23:15.8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7106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61051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14480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9584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5466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71554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6558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1388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678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4228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28408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381530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820481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19288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887834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24591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10648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5.pn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.pn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9.pn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1.pn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13.pn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1.png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20.pn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png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6" Type="http://schemas.openxmlformats.org/officeDocument/2006/relationships/image" Target="../media/image24.pn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9.png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6" Type="http://schemas.openxmlformats.org/officeDocument/2006/relationships/image" Target="../media/image28.pn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5.mp4"/><Relationship Id="rId1" Type="http://schemas.microsoft.com/office/2007/relationships/media" Target="../media/media15.mp4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6.mp4"/><Relationship Id="rId1" Type="http://schemas.microsoft.com/office/2007/relationships/media" Target="../media/media16.mp4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7.mp4"/><Relationship Id="rId1" Type="http://schemas.microsoft.com/office/2007/relationships/media" Target="../media/media17.mp4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9.png"/><Relationship Id="rId2" Type="http://schemas.openxmlformats.org/officeDocument/2006/relationships/video" Target="../media/media18.mp4"/><Relationship Id="rId1" Type="http://schemas.microsoft.com/office/2007/relationships/media" Target="../media/media18.mp4"/><Relationship Id="rId6" Type="http://schemas.openxmlformats.org/officeDocument/2006/relationships/image" Target="../media/image38.pn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9.mp4"/><Relationship Id="rId1" Type="http://schemas.microsoft.com/office/2007/relationships/media" Target="../media/media19.mp4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3.png"/><Relationship Id="rId2" Type="http://schemas.openxmlformats.org/officeDocument/2006/relationships/video" Target="../media/media20.mp4"/><Relationship Id="rId1" Type="http://schemas.microsoft.com/office/2007/relationships/media" Target="../media/media20.mp4"/><Relationship Id="rId6" Type="http://schemas.openxmlformats.org/officeDocument/2006/relationships/image" Target="../media/image2.jpeg"/><Relationship Id="rId5" Type="http://schemas.openxmlformats.org/officeDocument/2006/relationships/image" Target="../media/image42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1.mp4"/><Relationship Id="rId1" Type="http://schemas.microsoft.com/office/2007/relationships/media" Target="../media/media21.mp4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7.png"/><Relationship Id="rId2" Type="http://schemas.openxmlformats.org/officeDocument/2006/relationships/video" Target="../media/media22.mp4"/><Relationship Id="rId1" Type="http://schemas.microsoft.com/office/2007/relationships/media" Target="../media/media22.mp4"/><Relationship Id="rId6" Type="http://schemas.openxmlformats.org/officeDocument/2006/relationships/image" Target="../media/image46.pn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3.mp4"/><Relationship Id="rId1" Type="http://schemas.microsoft.com/office/2007/relationships/media" Target="../media/media23.mp4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4.mp4"/><Relationship Id="rId1" Type="http://schemas.microsoft.com/office/2007/relationships/media" Target="../media/media24.mp4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3.png"/><Relationship Id="rId2" Type="http://schemas.openxmlformats.org/officeDocument/2006/relationships/video" Target="../media/media25.mp4"/><Relationship Id="rId1" Type="http://schemas.microsoft.com/office/2007/relationships/media" Target="../media/media25.mp4"/><Relationship Id="rId6" Type="http://schemas.openxmlformats.org/officeDocument/2006/relationships/image" Target="../media/image52.pn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5.png"/><Relationship Id="rId2" Type="http://schemas.openxmlformats.org/officeDocument/2006/relationships/video" Target="../media/media26.mp4"/><Relationship Id="rId1" Type="http://schemas.microsoft.com/office/2007/relationships/media" Target="../media/media26.mp4"/><Relationship Id="rId6" Type="http://schemas.openxmlformats.org/officeDocument/2006/relationships/image" Target="../media/image54.pn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7.png"/><Relationship Id="rId2" Type="http://schemas.openxmlformats.org/officeDocument/2006/relationships/video" Target="../media/media27.mp4"/><Relationship Id="rId1" Type="http://schemas.microsoft.com/office/2007/relationships/media" Target="../media/media27.mp4"/><Relationship Id="rId6" Type="http://schemas.openxmlformats.org/officeDocument/2006/relationships/image" Target="../media/image56.pn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8.mp4"/><Relationship Id="rId1" Type="http://schemas.microsoft.com/office/2007/relationships/media" Target="../media/media28.mp4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9.mp4"/><Relationship Id="rId1" Type="http://schemas.microsoft.com/office/2007/relationships/media" Target="../media/media29.mp4"/><Relationship Id="rId6" Type="http://schemas.openxmlformats.org/officeDocument/2006/relationships/image" Target="../media/image60.png"/><Relationship Id="rId5" Type="http://schemas.openxmlformats.org/officeDocument/2006/relationships/image" Target="../media/image58.png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0.mp4"/><Relationship Id="rId1" Type="http://schemas.microsoft.com/office/2007/relationships/media" Target="../media/media30.mp4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1.mp4"/><Relationship Id="rId1" Type="http://schemas.microsoft.com/office/2007/relationships/media" Target="../media/media31.mp4"/><Relationship Id="rId5" Type="http://schemas.openxmlformats.org/officeDocument/2006/relationships/image" Target="../media/image63.png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2.mp4"/><Relationship Id="rId1" Type="http://schemas.microsoft.com/office/2007/relationships/media" Target="../media/media32.mp4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7.png"/><Relationship Id="rId2" Type="http://schemas.openxmlformats.org/officeDocument/2006/relationships/video" Target="../media/media33.mp4"/><Relationship Id="rId1" Type="http://schemas.microsoft.com/office/2007/relationships/media" Target="../media/media33.mp4"/><Relationship Id="rId6" Type="http://schemas.openxmlformats.org/officeDocument/2006/relationships/image" Target="../media/image66.pn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4.mp4"/><Relationship Id="rId1" Type="http://schemas.microsoft.com/office/2007/relationships/media" Target="../media/media34.mp4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2.png"/><Relationship Id="rId2" Type="http://schemas.openxmlformats.org/officeDocument/2006/relationships/video" Target="../media/media35.mp4"/><Relationship Id="rId1" Type="http://schemas.microsoft.com/office/2007/relationships/media" Target="../media/media35.mp4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En rundtur i et eksplosionsfarligt område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D22627B4-239D-2D86-86AD-5E05E87999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0950" y="1574532"/>
            <a:ext cx="6001560" cy="5080268"/>
          </a:xfrm>
          <a:prstGeom prst="rect">
            <a:avLst/>
          </a:prstGeom>
        </p:spPr>
      </p:pic>
      <p:pic>
        <p:nvPicPr>
          <p:cNvPr id="6" name="Picture 8" descr="Ex Symbol Sign">
            <a:extLst>
              <a:ext uri="{FF2B5EF4-FFF2-40B4-BE49-F238E27FC236}">
                <a16:creationId xmlns:a16="http://schemas.microsoft.com/office/drawing/2014/main" id="{9E0C09A0-B6B3-AF3F-1525-D19AAB9E65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8092" r="4882" b="8184"/>
          <a:stretch/>
        </p:blipFill>
        <p:spPr bwMode="auto">
          <a:xfrm>
            <a:off x="7756123" y="2367280"/>
            <a:ext cx="2019873" cy="187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Video 9">
            <a:hlinkClick r:id="" action="ppaction://media"/>
            <a:extLst>
              <a:ext uri="{FF2B5EF4-FFF2-40B4-BE49-F238E27FC236}">
                <a16:creationId xmlns:a16="http://schemas.microsoft.com/office/drawing/2014/main" id="{C289BE66-A543-6FE0-6F5B-77847196CB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39917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851"/>
    </mc:Choice>
    <mc:Fallback>
      <p:transition spd="slow" advTm="68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                Markering af ZONE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Eksempler på materiel og installationer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846" y="1153081"/>
            <a:ext cx="1231674" cy="1062237"/>
          </a:xfrm>
          <a:prstGeom prst="rect">
            <a:avLst/>
          </a:prstGeom>
        </p:spPr>
      </p:pic>
      <p:pic>
        <p:nvPicPr>
          <p:cNvPr id="3" name="Picture 8" descr="Ex Symbol Sign">
            <a:extLst>
              <a:ext uri="{FF2B5EF4-FFF2-40B4-BE49-F238E27FC236}">
                <a16:creationId xmlns:a16="http://schemas.microsoft.com/office/drawing/2014/main" id="{422923F9-0DD1-018D-20E4-332A8F7983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8092" r="4882" b="8184"/>
          <a:stretch/>
        </p:blipFill>
        <p:spPr bwMode="auto">
          <a:xfrm>
            <a:off x="7999963" y="2590800"/>
            <a:ext cx="2019873" cy="187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5AC1AF03-C16A-A844-4CCD-9D9C6694781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08" r="12501" b="12361"/>
          <a:stretch/>
        </p:blipFill>
        <p:spPr>
          <a:xfrm>
            <a:off x="542925" y="1584960"/>
            <a:ext cx="6876368" cy="5177790"/>
          </a:xfrm>
          <a:prstGeom prst="rect">
            <a:avLst/>
          </a:prstGeom>
        </p:spPr>
      </p:pic>
      <p:pic>
        <p:nvPicPr>
          <p:cNvPr id="14" name="Video 13">
            <a:hlinkClick r:id="" action="ppaction://media"/>
            <a:extLst>
              <a:ext uri="{FF2B5EF4-FFF2-40B4-BE49-F238E27FC236}">
                <a16:creationId xmlns:a16="http://schemas.microsoft.com/office/drawing/2014/main" id="{D0B7C242-9C0A-7436-717B-53A8C3847A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81048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644"/>
    </mc:Choice>
    <mc:Fallback>
      <p:transition spd="slow" advTm="106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                Markering af ZONE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Eksempler på materiel og installationer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846" y="1153081"/>
            <a:ext cx="1231674" cy="1062237"/>
          </a:xfrm>
          <a:prstGeom prst="rect">
            <a:avLst/>
          </a:prstGeom>
        </p:spPr>
      </p:pic>
      <p:pic>
        <p:nvPicPr>
          <p:cNvPr id="3" name="Picture 8" descr="Ex Symbol Sign">
            <a:extLst>
              <a:ext uri="{FF2B5EF4-FFF2-40B4-BE49-F238E27FC236}">
                <a16:creationId xmlns:a16="http://schemas.microsoft.com/office/drawing/2014/main" id="{422923F9-0DD1-018D-20E4-332A8F7983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8092" r="4882" b="8184"/>
          <a:stretch/>
        </p:blipFill>
        <p:spPr bwMode="auto">
          <a:xfrm>
            <a:off x="8184846" y="2457450"/>
            <a:ext cx="1742611" cy="161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0A46CDA3-7757-E280-2734-52A55FF519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1981200"/>
            <a:ext cx="6502400" cy="4876800"/>
          </a:xfrm>
          <a:prstGeom prst="rect">
            <a:avLst/>
          </a:prstGeom>
        </p:spPr>
      </p:pic>
      <p:pic>
        <p:nvPicPr>
          <p:cNvPr id="14" name="Video 13">
            <a:hlinkClick r:id="" action="ppaction://media"/>
            <a:extLst>
              <a:ext uri="{FF2B5EF4-FFF2-40B4-BE49-F238E27FC236}">
                <a16:creationId xmlns:a16="http://schemas.microsoft.com/office/drawing/2014/main" id="{793875BF-6942-1F07-BE3A-D06AC50A341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66501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80"/>
    </mc:Choice>
    <mc:Fallback>
      <p:transition spd="slow" advTm="34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2722" y="945324"/>
            <a:ext cx="2019873" cy="1742006"/>
          </a:xfrm>
          <a:prstGeom prst="rect">
            <a:avLst/>
          </a:prstGeom>
        </p:spPr>
      </p:pic>
      <p:pic>
        <p:nvPicPr>
          <p:cNvPr id="3" name="Picture 8" descr="Ex Symbol Sign">
            <a:extLst>
              <a:ext uri="{FF2B5EF4-FFF2-40B4-BE49-F238E27FC236}">
                <a16:creationId xmlns:a16="http://schemas.microsoft.com/office/drawing/2014/main" id="{422923F9-0DD1-018D-20E4-332A8F7983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8092" r="4882" b="8184"/>
          <a:stretch/>
        </p:blipFill>
        <p:spPr bwMode="auto">
          <a:xfrm>
            <a:off x="6472722" y="3305175"/>
            <a:ext cx="2019873" cy="187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9B2240DD-06FA-5711-0B6F-07BA0156A5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550" y="0"/>
            <a:ext cx="5604594" cy="6853237"/>
          </a:xfrm>
          <a:prstGeom prst="rect">
            <a:avLst/>
          </a:prstGeom>
        </p:spPr>
      </p:pic>
      <p:pic>
        <p:nvPicPr>
          <p:cNvPr id="11" name="Video 10">
            <a:hlinkClick r:id="" action="ppaction://media"/>
            <a:extLst>
              <a:ext uri="{FF2B5EF4-FFF2-40B4-BE49-F238E27FC236}">
                <a16:creationId xmlns:a16="http://schemas.microsoft.com/office/drawing/2014/main" id="{528FF5A5-525F-8A89-1CD5-2A341ED132F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57827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521"/>
    </mc:Choice>
    <mc:Fallback>
      <p:transition spd="slow" advTm="305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846" y="1153081"/>
            <a:ext cx="1231674" cy="1062237"/>
          </a:xfrm>
          <a:prstGeom prst="rect">
            <a:avLst/>
          </a:prstGeom>
        </p:spPr>
      </p:pic>
      <p:pic>
        <p:nvPicPr>
          <p:cNvPr id="3" name="Picture 8" descr="Ex Symbol Sign">
            <a:extLst>
              <a:ext uri="{FF2B5EF4-FFF2-40B4-BE49-F238E27FC236}">
                <a16:creationId xmlns:a16="http://schemas.microsoft.com/office/drawing/2014/main" id="{422923F9-0DD1-018D-20E4-332A8F7983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8092" r="4882" b="8184"/>
          <a:stretch/>
        </p:blipFill>
        <p:spPr bwMode="auto">
          <a:xfrm>
            <a:off x="7999963" y="2590800"/>
            <a:ext cx="2019873" cy="187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9556472B-7A7C-260D-5384-06D04E35C0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702" y="190500"/>
            <a:ext cx="7108500" cy="6591299"/>
          </a:xfrm>
          <a:prstGeom prst="rect">
            <a:avLst/>
          </a:prstGeom>
        </p:spPr>
      </p:pic>
      <p:pic>
        <p:nvPicPr>
          <p:cNvPr id="9" name="Video 8">
            <a:hlinkClick r:id="" action="ppaction://media"/>
            <a:extLst>
              <a:ext uri="{FF2B5EF4-FFF2-40B4-BE49-F238E27FC236}">
                <a16:creationId xmlns:a16="http://schemas.microsoft.com/office/drawing/2014/main" id="{3C0A1906-9E51-89FF-10E0-1D5E8C58280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64465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198"/>
    </mc:Choice>
    <mc:Fallback>
      <p:transition spd="slow" advTm="661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846" y="1153081"/>
            <a:ext cx="1231674" cy="1062237"/>
          </a:xfrm>
          <a:prstGeom prst="rect">
            <a:avLst/>
          </a:prstGeom>
        </p:spPr>
      </p:pic>
      <p:pic>
        <p:nvPicPr>
          <p:cNvPr id="3" name="Picture 8" descr="Ex Symbol Sign">
            <a:extLst>
              <a:ext uri="{FF2B5EF4-FFF2-40B4-BE49-F238E27FC236}">
                <a16:creationId xmlns:a16="http://schemas.microsoft.com/office/drawing/2014/main" id="{422923F9-0DD1-018D-20E4-332A8F7983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8092" r="4882" b="8184"/>
          <a:stretch/>
        </p:blipFill>
        <p:spPr bwMode="auto">
          <a:xfrm>
            <a:off x="7999963" y="2590800"/>
            <a:ext cx="2019873" cy="187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6C49CB9F-E6C1-6760-FD19-81ACFA99B4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074" y="1533525"/>
            <a:ext cx="7364988" cy="3022549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80851554-850A-7073-1BA1-F76A6A6F4A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923" y="4539464"/>
            <a:ext cx="7661923" cy="1425146"/>
          </a:xfrm>
          <a:prstGeom prst="rect">
            <a:avLst/>
          </a:prstGeom>
        </p:spPr>
      </p:pic>
      <p:pic>
        <p:nvPicPr>
          <p:cNvPr id="10" name="Video 9">
            <a:hlinkClick r:id="" action="ppaction://media"/>
            <a:extLst>
              <a:ext uri="{FF2B5EF4-FFF2-40B4-BE49-F238E27FC236}">
                <a16:creationId xmlns:a16="http://schemas.microsoft.com/office/drawing/2014/main" id="{33B4CE86-4061-9A69-FA56-19BFB740C79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15261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931"/>
    </mc:Choice>
    <mc:Fallback>
      <p:transition spd="slow" advTm="619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Eksempler på materiel og installationer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846" y="1153081"/>
            <a:ext cx="1231674" cy="1062237"/>
          </a:xfrm>
          <a:prstGeom prst="rect">
            <a:avLst/>
          </a:prstGeom>
        </p:spPr>
      </p:pic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1207127C-9ED1-6F43-583C-AA3BC23B03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287161" y="1676398"/>
            <a:ext cx="4399263" cy="5024877"/>
          </a:xfrm>
          <a:prstGeom prst="rect">
            <a:avLst/>
          </a:prstGeom>
        </p:spPr>
      </p:pic>
      <p:pic>
        <p:nvPicPr>
          <p:cNvPr id="9" name="Video 8">
            <a:hlinkClick r:id="" action="ppaction://media"/>
            <a:extLst>
              <a:ext uri="{FF2B5EF4-FFF2-40B4-BE49-F238E27FC236}">
                <a16:creationId xmlns:a16="http://schemas.microsoft.com/office/drawing/2014/main" id="{477482DA-142A-465F-5120-A3DCF4DCF49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44925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577"/>
    </mc:Choice>
    <mc:Fallback>
      <p:transition spd="slow" advTm="315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9835" x="2952750" y="6153150"/>
          <p14:tracePt t="10205" x="4379913" y="6650038"/>
          <p14:tracePt t="10209" x="4389438" y="6499225"/>
          <p14:tracePt t="10217" x="4425950" y="6327775"/>
          <p14:tracePt t="10245" x="4454525" y="6138863"/>
          <p14:tracePt t="10255" x="4502150" y="5997575"/>
          <p14:tracePt t="10261" x="4530725" y="5845175"/>
          <p14:tracePt t="10265" x="4549775" y="5732463"/>
          <p14:tracePt t="10269" x="4559300" y="5627688"/>
          <p14:tracePt t="10274" x="4559300" y="5600700"/>
          <p14:tracePt t="10276" x="4559300" y="5581650"/>
          <p14:tracePt t="10287" x="4559300" y="5572125"/>
          <p14:tracePt t="10432" x="4559300" y="5562600"/>
          <p14:tracePt t="10440" x="4559300" y="5514975"/>
          <p14:tracePt t="10446" x="4559300" y="5476875"/>
          <p14:tracePt t="10455" x="4559300" y="5410200"/>
          <p14:tracePt t="10461" x="4559300" y="5354638"/>
          <p14:tracePt t="10469" x="4559300" y="5278438"/>
          <p14:tracePt t="10477" x="4559300" y="5202238"/>
          <p14:tracePt t="10485" x="4559300" y="5127625"/>
          <p14:tracePt t="10493" x="4559300" y="5108575"/>
          <p14:tracePt t="10501" x="4559300" y="5099050"/>
          <p14:tracePt t="10529" x="4559300" y="5080000"/>
          <p14:tracePt t="10533" x="4559300" y="5070475"/>
          <p14:tracePt t="10885" x="4606925" y="5022850"/>
          <p14:tracePt t="10889" x="4643438" y="5003800"/>
          <p14:tracePt t="10893" x="4672013" y="4956175"/>
          <p14:tracePt t="10901" x="4729163" y="4918075"/>
          <p14:tracePt t="10909" x="4786313" y="4910138"/>
          <p14:tracePt t="10917" x="4852988" y="4881563"/>
          <p14:tracePt t="10925" x="4879975" y="4881563"/>
          <p14:tracePt t="10933" x="4927600" y="4843463"/>
          <p14:tracePt t="10941" x="4937125" y="4843463"/>
          <p14:tracePt t="10945" x="4946650" y="4843463"/>
          <p14:tracePt t="10949" x="4965700" y="4833938"/>
          <p14:tracePt t="10989" x="4984750" y="4824413"/>
          <p14:tracePt t="11005" x="5003800" y="4814888"/>
          <p14:tracePt t="11013" x="5051425" y="4786313"/>
          <p14:tracePt t="11021" x="5080000" y="4757738"/>
          <p14:tracePt t="11029" x="5135563" y="4748213"/>
          <p14:tracePt t="11038" x="5202238" y="4710113"/>
          <p14:tracePt t="11045" x="5287963" y="4683125"/>
          <p14:tracePt t="11054" x="5353050" y="4645025"/>
          <p14:tracePt t="11061" x="5410200" y="4625975"/>
          <p14:tracePt t="11069" x="5448300" y="4616450"/>
          <p14:tracePt t="11077" x="5476875" y="4606925"/>
          <p14:tracePt t="11085" x="5486400" y="4597400"/>
          <p14:tracePt t="11125" x="5495925" y="4597400"/>
          <p14:tracePt t="11133" x="5505450" y="4597400"/>
          <p14:tracePt t="11149" x="5505450" y="4578350"/>
          <p14:tracePt t="11157" x="5541963" y="4530725"/>
          <p14:tracePt t="11165" x="5599113" y="4473575"/>
          <p14:tracePt t="11173" x="5618163" y="4456113"/>
          <p14:tracePt t="11181" x="5665788" y="4437063"/>
          <p14:tracePt t="11189" x="5694363" y="4398963"/>
          <p14:tracePt t="11197" x="5741988" y="4351338"/>
          <p14:tracePt t="11205" x="5778500" y="4313238"/>
          <p14:tracePt t="11213" x="5826125" y="4294188"/>
          <p14:tracePt t="11222" x="5845175" y="4246563"/>
          <p14:tracePt t="11229" x="5883275" y="4229100"/>
          <p14:tracePt t="11233" x="5911850" y="4200525"/>
          <p14:tracePt t="11245" x="5930900" y="4171950"/>
          <p14:tracePt t="11255" x="5949950" y="4152900"/>
          <p14:tracePt t="11261" x="5978525" y="4105275"/>
          <p14:tracePt t="11269" x="5978525" y="4076700"/>
          <p14:tracePt t="11277" x="5986463" y="4048125"/>
          <p14:tracePt t="11285" x="5995988" y="4010025"/>
          <p14:tracePt t="11293" x="5995988" y="3983038"/>
          <p14:tracePt t="11301" x="5995988" y="3954463"/>
          <p14:tracePt t="11309" x="5995988" y="3925888"/>
          <p14:tracePt t="11317" x="5995988" y="3906838"/>
          <p14:tracePt t="11325" x="6005513" y="3887788"/>
          <p14:tracePt t="11333" x="6005513" y="3868738"/>
          <p14:tracePt t="11349" x="6005513" y="3840163"/>
          <p14:tracePt t="11357" x="6005513" y="3830638"/>
          <p14:tracePt t="11365" x="6005513" y="3802063"/>
          <p14:tracePt t="11373" x="6005513" y="3783013"/>
          <p14:tracePt t="11381" x="5995988" y="3756025"/>
          <p14:tracePt t="11390" x="5986463" y="3708400"/>
          <p14:tracePt t="11397" x="5969000" y="3679825"/>
          <p14:tracePt t="11405" x="5940425" y="3641725"/>
          <p14:tracePt t="11413" x="5921375" y="3613150"/>
          <p14:tracePt t="11421" x="5902325" y="3565525"/>
          <p14:tracePt t="11425" x="5864225" y="3546475"/>
          <p14:tracePt t="11438" x="5835650" y="3509963"/>
          <p14:tracePt t="11445" x="5788025" y="3490913"/>
          <p14:tracePt t="11454" x="5768975" y="3481388"/>
          <p14:tracePt t="11461" x="5732463" y="3443288"/>
          <p14:tracePt t="11469" x="5713413" y="3433763"/>
          <p14:tracePt t="11477" x="5684838" y="3405188"/>
          <p14:tracePt t="11485" x="5665788" y="3386138"/>
          <p14:tracePt t="11493" x="5646738" y="3367088"/>
          <p14:tracePt t="11501" x="5627688" y="3348038"/>
          <p14:tracePt t="11509" x="5599113" y="3338513"/>
          <p14:tracePt t="11517" x="5570538" y="3319463"/>
          <p14:tracePt t="11525" x="5524500" y="3302000"/>
          <p14:tracePt t="11533" x="5505450" y="3292475"/>
          <p14:tracePt t="11541" x="5438775" y="3282950"/>
          <p14:tracePt t="11549" x="5372100" y="3254375"/>
          <p14:tracePt t="11557" x="5343525" y="3254375"/>
          <p14:tracePt t="11565" x="5268913" y="3244850"/>
          <p14:tracePt t="11574" x="5221288" y="3244850"/>
          <p14:tracePt t="11581" x="5183188" y="3216275"/>
          <p14:tracePt t="11590" x="5116513" y="3216275"/>
          <p14:tracePt t="11597" x="5060950" y="3206750"/>
          <p14:tracePt t="11605" x="4994275" y="3197225"/>
          <p14:tracePt t="11613" x="4965700" y="3187700"/>
          <p14:tracePt t="11617" x="4908550" y="3187700"/>
          <p14:tracePt t="11628" x="4852988" y="3168650"/>
          <p14:tracePt t="11638" x="4767263" y="3159125"/>
          <p14:tracePt t="11645" x="4710113" y="3149600"/>
          <p14:tracePt t="11654" x="4625975" y="3121025"/>
          <p14:tracePt t="11661" x="4549775" y="3121025"/>
          <p14:tracePt t="11669" x="4464050" y="3101975"/>
          <p14:tracePt t="11677" x="4435475" y="3092450"/>
          <p14:tracePt t="11685" x="4379913" y="3084513"/>
          <p14:tracePt t="11693" x="4322763" y="3084513"/>
          <p14:tracePt t="11701" x="4284663" y="3074988"/>
          <p14:tracePt t="11708" x="4256088" y="3074988"/>
          <p14:tracePt t="11717" x="4217988" y="3074988"/>
          <p14:tracePt t="11725" x="4198938" y="3074988"/>
          <p14:tracePt t="11733" x="4179888" y="3074988"/>
          <p14:tracePt t="11741" x="4162425" y="3074988"/>
          <p14:tracePt t="11749" x="4143375" y="3074988"/>
          <p14:tracePt t="11757" x="4114800" y="3074988"/>
          <p14:tracePt t="11765" x="4095750" y="3074988"/>
          <p14:tracePt t="11773" x="4038600" y="3074988"/>
          <p14:tracePt t="11781" x="4010025" y="3074988"/>
          <p14:tracePt t="11789" x="3935413" y="3084513"/>
          <p14:tracePt t="11797" x="3868738" y="3111500"/>
          <p14:tracePt t="11805" x="3792538" y="3140075"/>
          <p14:tracePt t="11808" x="3754438" y="3140075"/>
          <p14:tracePt t="11821" x="3698875" y="3159125"/>
          <p14:tracePt t="11829" x="3632200" y="3206750"/>
          <p14:tracePt t="11838" x="3565525" y="3254375"/>
          <p14:tracePt t="11845" x="3498850" y="3302000"/>
          <p14:tracePt t="11853" x="3433763" y="3348038"/>
          <p14:tracePt t="11861" x="3357563" y="3405188"/>
          <p14:tracePt t="11869" x="3328988" y="3424238"/>
          <p14:tracePt t="11877" x="3309938" y="3471863"/>
          <p14:tracePt t="11884" x="3300413" y="3509963"/>
          <p14:tracePt t="11893" x="3281363" y="3565525"/>
          <p14:tracePt t="11901" x="3281363" y="3584575"/>
          <p14:tracePt t="11908" x="3281363" y="3641725"/>
          <p14:tracePt t="11917" x="3281363" y="3670300"/>
          <p14:tracePt t="11924" x="3281363" y="3698875"/>
          <p14:tracePt t="11933" x="3281363" y="3727450"/>
          <p14:tracePt t="11941" x="3281363" y="3773488"/>
          <p14:tracePt t="11949" x="3281363" y="3830638"/>
          <p14:tracePt t="11957" x="3290888" y="3906838"/>
          <p14:tracePt t="11965" x="3290888" y="3963988"/>
          <p14:tracePt t="11973" x="3290888" y="4019550"/>
          <p14:tracePt t="11981" x="3290888" y="4057650"/>
          <p14:tracePt t="11989" x="3290888" y="4114800"/>
          <p14:tracePt t="11997" x="3290888" y="4171950"/>
          <p14:tracePt t="12004" x="3290888" y="4229100"/>
          <p14:tracePt t="12013" x="3300413" y="4294188"/>
          <p14:tracePt t="12021" x="3309938" y="4351338"/>
          <p14:tracePt t="12029" x="3338513" y="4398963"/>
          <p14:tracePt t="12038" x="3348038" y="4456113"/>
          <p14:tracePt t="12045" x="3376613" y="4521200"/>
          <p14:tracePt t="12054" x="3386138" y="4540250"/>
          <p14:tracePt t="12061" x="3395663" y="4587875"/>
          <p14:tracePt t="12069" x="3405188" y="4606925"/>
          <p14:tracePt t="12077" x="3414713" y="4616450"/>
          <p14:tracePt t="12085" x="3424238" y="4625975"/>
          <p14:tracePt t="12133" x="3443288" y="4645025"/>
          <p14:tracePt t="12141" x="3462338" y="4654550"/>
          <p14:tracePt t="12145" x="3481388" y="4654550"/>
          <p14:tracePt t="12157" x="3536950" y="4664075"/>
          <p14:tracePt t="12165" x="3565525" y="4673600"/>
          <p14:tracePt t="12173" x="3584575" y="4683125"/>
          <p14:tracePt t="12181" x="3613150" y="4683125"/>
          <p14:tracePt t="12190" x="3660775" y="4691063"/>
          <p14:tracePt t="12197" x="3708400" y="4719638"/>
          <p14:tracePt t="12205" x="3735388" y="4719638"/>
          <p14:tracePt t="12213" x="3763963" y="4729163"/>
          <p14:tracePt t="12221" x="3802063" y="4738688"/>
          <p14:tracePt t="12229" x="3830638" y="4757738"/>
          <p14:tracePt t="12238" x="3887788" y="4786313"/>
          <p14:tracePt t="12245" x="3925888" y="4805363"/>
          <p14:tracePt t="12254" x="4000500" y="4843463"/>
          <p14:tracePt t="12261" x="4095750" y="4872038"/>
          <p14:tracePt t="12269" x="4198938" y="4910138"/>
          <p14:tracePt t="12277" x="4284663" y="4956175"/>
          <p14:tracePt t="12284" x="4341813" y="4965700"/>
          <p14:tracePt t="12293" x="4406900" y="4975225"/>
          <p14:tracePt t="12301" x="4416425" y="4975225"/>
          <p14:tracePt t="12309" x="4425950" y="4975225"/>
          <p14:tracePt t="12373" x="4483100" y="4975225"/>
          <p14:tracePt t="12381" x="4511675" y="4975225"/>
          <p14:tracePt t="12389" x="4568825" y="4975225"/>
          <p14:tracePt t="12397" x="4643438" y="4975225"/>
          <p14:tracePt t="12405" x="4700588" y="4975225"/>
          <p14:tracePt t="12413" x="4757738" y="4975225"/>
          <p14:tracePt t="12421" x="4833938" y="4975225"/>
          <p14:tracePt t="12428" x="4899025" y="4975225"/>
          <p14:tracePt t="12438" x="4927600" y="4975225"/>
          <p14:tracePt t="12445" x="4956175" y="4965700"/>
          <p14:tracePt t="12454" x="4965700" y="4965700"/>
          <p14:tracePt t="12461" x="4994275" y="4956175"/>
          <p14:tracePt t="12485" x="5022850" y="4937125"/>
          <p14:tracePt t="12493" x="5060950" y="4927600"/>
          <p14:tracePt t="12501" x="5087938" y="4918075"/>
          <p14:tracePt t="12509" x="5135563" y="4910138"/>
          <p14:tracePt t="12517" x="5192713" y="4891088"/>
          <p14:tracePt t="12525" x="5221288" y="4872038"/>
          <p14:tracePt t="12533" x="5297488" y="4852988"/>
          <p14:tracePt t="12541" x="5362575" y="4805363"/>
          <p14:tracePt t="12549" x="5381625" y="4786313"/>
          <p14:tracePt t="12555" x="5429250" y="4748213"/>
          <p14:tracePt t="12565" x="5486400" y="4719638"/>
          <p14:tracePt t="12574" x="5532438" y="4664075"/>
          <p14:tracePt t="12581" x="5561013" y="4616450"/>
          <p14:tracePt t="12590" x="5570538" y="4559300"/>
          <p14:tracePt t="12599" x="5599113" y="4492625"/>
          <p14:tracePt t="12608" x="5608638" y="4427538"/>
          <p14:tracePt t="12615" x="5618163" y="4389438"/>
          <p14:tracePt t="12624" x="5637213" y="4341813"/>
          <p14:tracePt t="12629" x="5637213" y="4322763"/>
          <p14:tracePt t="12638" x="5637213" y="4294188"/>
          <p14:tracePt t="12645" x="5656263" y="4237038"/>
          <p14:tracePt t="12654" x="5656263" y="4200525"/>
          <p14:tracePt t="12661" x="5665788" y="4162425"/>
          <p14:tracePt t="12669" x="5675313" y="4124325"/>
          <p14:tracePt t="12677" x="5694363" y="4086225"/>
          <p14:tracePt t="12685" x="5713413" y="4038600"/>
          <p14:tracePt t="12693" x="5741988" y="3992563"/>
          <p14:tracePt t="12701" x="5768975" y="3925888"/>
          <p14:tracePt t="12709" x="5778500" y="3878263"/>
          <p14:tracePt t="12717" x="5797550" y="3821113"/>
          <p14:tracePt t="12725" x="5807075" y="3792538"/>
          <p14:tracePt t="12733" x="5807075" y="3773488"/>
          <p14:tracePt t="12741" x="5807075" y="3765550"/>
          <p14:tracePt t="12745" x="5816600" y="3756025"/>
          <p14:tracePt t="12789" x="5816600" y="3736975"/>
          <p14:tracePt t="12804" x="5816600" y="3708400"/>
          <p14:tracePt t="12813" x="5816600" y="3679825"/>
          <p14:tracePt t="12822" x="5816600" y="3660775"/>
          <p14:tracePt t="12829" x="5816600" y="3641725"/>
          <p14:tracePt t="12838" x="5788025" y="3594100"/>
          <p14:tracePt t="12845" x="5759450" y="3556000"/>
          <p14:tracePt t="12854" x="5722938" y="3509963"/>
          <p14:tracePt t="12861" x="5684838" y="3462338"/>
          <p14:tracePt t="12869" x="5646738" y="3414713"/>
          <p14:tracePt t="12877" x="5608638" y="3376613"/>
          <p14:tracePt t="12885" x="5589588" y="3357563"/>
          <p14:tracePt t="12890" x="5532438" y="3311525"/>
          <p14:tracePt t="12901" x="5476875" y="3263900"/>
          <p14:tracePt t="12909" x="5410200" y="3206750"/>
          <p14:tracePt t="12917" x="5343525" y="3168650"/>
          <p14:tracePt t="12925" x="5278438" y="3121025"/>
          <p14:tracePt t="12933" x="5192713" y="3084513"/>
          <p14:tracePt t="12941" x="5154613" y="3074988"/>
          <p14:tracePt t="12949" x="5087938" y="3046413"/>
          <p14:tracePt t="12957" x="5003800" y="3017838"/>
          <p14:tracePt t="12965" x="4927600" y="2989263"/>
          <p14:tracePt t="12974" x="4843463" y="2979738"/>
          <p14:tracePt t="12981" x="4748213" y="2951163"/>
          <p14:tracePt t="12991" x="4662488" y="2922588"/>
          <p14:tracePt t="12997" x="4587875" y="2913063"/>
          <p14:tracePt t="13005" x="4549775" y="2913063"/>
          <p14:tracePt t="13013" x="4521200" y="2913063"/>
          <p14:tracePt t="13020" x="4511675" y="2913063"/>
          <p14:tracePt t="13071" x="4492625" y="2913063"/>
          <p14:tracePt t="13079" x="4454525" y="2913063"/>
          <p14:tracePt t="13087" x="4435475" y="2913063"/>
          <p14:tracePt t="13094" x="4379913" y="2913063"/>
          <p14:tracePt t="13101" x="4322763" y="2913063"/>
          <p14:tracePt t="13109" x="4256088" y="2941638"/>
          <p14:tracePt t="13117" x="4189413" y="2951163"/>
          <p14:tracePt t="13125" x="4133850" y="2979738"/>
          <p14:tracePt t="13133" x="4086225" y="2979738"/>
          <p14:tracePt t="13141" x="4038600" y="3008313"/>
          <p14:tracePt t="13148" x="4000500" y="3017838"/>
          <p14:tracePt t="13157" x="3971925" y="3046413"/>
          <p14:tracePt t="13165" x="3952875" y="3074988"/>
          <p14:tracePt t="13173" x="3935413" y="3084513"/>
          <p14:tracePt t="13181" x="3935413" y="3101975"/>
          <p14:tracePt t="13189" x="3925888" y="3140075"/>
          <p14:tracePt t="13197" x="3887788" y="3206750"/>
          <p14:tracePt t="13205" x="3878263" y="3254375"/>
          <p14:tracePt t="13213" x="3849688" y="3319463"/>
          <p14:tracePt t="13221" x="3840163" y="3367088"/>
          <p14:tracePt t="13225" x="3811588" y="3405188"/>
          <p14:tracePt t="13238" x="3792538" y="3471863"/>
          <p14:tracePt t="13245" x="3773488" y="3519488"/>
          <p14:tracePt t="13254" x="3744913" y="3565525"/>
          <p14:tracePt t="13261" x="3744913" y="3584575"/>
          <p14:tracePt t="13269" x="3725863" y="3613150"/>
          <p14:tracePt t="13277" x="3717925" y="3632200"/>
          <p14:tracePt t="13285" x="3708400" y="3651250"/>
          <p14:tracePt t="13293" x="3708400" y="3670300"/>
          <p14:tracePt t="13301" x="3708400" y="3689350"/>
          <p14:tracePt t="13309" x="3689350" y="3727450"/>
          <p14:tracePt t="13325" x="3689350" y="3756025"/>
          <p14:tracePt t="13333" x="3689350" y="3773488"/>
          <p14:tracePt t="13341" x="3689350" y="3792538"/>
          <p14:tracePt t="13349" x="3689350" y="3811588"/>
          <p14:tracePt t="13357" x="3689350" y="3840163"/>
          <p14:tracePt t="13365" x="3698875" y="3878263"/>
          <p14:tracePt t="13374" x="3708400" y="3906838"/>
          <p14:tracePt t="13381" x="3725863" y="3954463"/>
          <p14:tracePt t="13397" x="3725863" y="3973513"/>
          <p14:tracePt t="13405" x="3725863" y="3992563"/>
          <p14:tracePt t="13413" x="3725863" y="4038600"/>
          <p14:tracePt t="13417" x="3725863" y="4095750"/>
          <p14:tracePt t="13429" x="3754438" y="4152900"/>
          <p14:tracePt t="13439" x="3783013" y="4219575"/>
          <p14:tracePt t="13445" x="3792538" y="4303713"/>
          <p14:tracePt t="13455" x="3792538" y="4322763"/>
          <p14:tracePt t="13461" x="3830638" y="4398963"/>
          <p14:tracePt t="13470" x="3840163" y="4437063"/>
          <p14:tracePt t="13477" x="3878263" y="4483100"/>
          <p14:tracePt t="13484" x="3897313" y="4511675"/>
          <p14:tracePt t="13501" x="3916363" y="4530725"/>
          <p14:tracePt t="13509" x="3925888" y="4540250"/>
          <p14:tracePt t="13598" x="3944938" y="4559300"/>
          <p14:tracePt t="13606" x="3990975" y="4578350"/>
          <p14:tracePt t="13623" x="4038600" y="4606925"/>
          <p14:tracePt t="13631" x="4124325" y="4664075"/>
          <p14:tracePt t="13640" x="4171950" y="4683125"/>
          <p14:tracePt t="13645" x="4237038" y="4710113"/>
          <p14:tracePt t="13655" x="4265613" y="4748213"/>
          <p14:tracePt t="13661" x="4313238" y="4757738"/>
          <p14:tracePt t="13670" x="4398963" y="4824413"/>
          <p14:tracePt t="13677" x="4416425" y="4833938"/>
          <p14:tracePt t="13685" x="4464050" y="4862513"/>
          <p14:tracePt t="13693" x="4502150" y="4862513"/>
          <p14:tracePt t="13701" x="4511675" y="4862513"/>
          <p14:tracePt t="13708" x="4540250" y="4881563"/>
          <p14:tracePt t="13717" x="4587875" y="4900613"/>
          <p14:tracePt t="13724" x="4616450" y="4910138"/>
          <p14:tracePt t="13733" x="4662488" y="4918075"/>
          <p14:tracePt t="13741" x="4681538" y="4918075"/>
          <p14:tracePt t="13749" x="4719638" y="4937125"/>
          <p14:tracePt t="13757" x="4738688" y="4937125"/>
          <p14:tracePt t="13765" x="4767263" y="4937125"/>
          <p14:tracePt t="13773" x="4805363" y="4937125"/>
          <p14:tracePt t="13781" x="4843463" y="4937125"/>
          <p14:tracePt t="13789" x="4860925" y="4937125"/>
          <p14:tracePt t="13797" x="4908550" y="4927600"/>
          <p14:tracePt t="13805" x="4946650" y="4918075"/>
          <p14:tracePt t="13813" x="4984750" y="4900613"/>
          <p14:tracePt t="13821" x="5051425" y="4891088"/>
          <p14:tracePt t="13829" x="5087938" y="4872038"/>
          <p14:tracePt t="13838" x="5126038" y="4852988"/>
          <p14:tracePt t="13845" x="5173663" y="4833938"/>
          <p14:tracePt t="13854" x="5211763" y="4833938"/>
          <p14:tracePt t="13861" x="5268913" y="4824413"/>
          <p14:tracePt t="13869" x="5305425" y="4814888"/>
          <p14:tracePt t="13877" x="5372100" y="4786313"/>
          <p14:tracePt t="13885" x="5438775" y="4757738"/>
          <p14:tracePt t="13893" x="5486400" y="4748213"/>
          <p14:tracePt t="13901" x="5541963" y="4738688"/>
          <p14:tracePt t="13909" x="5589588" y="4710113"/>
          <p14:tracePt t="13917" x="5608638" y="4691063"/>
          <p14:tracePt t="13925" x="5684838" y="4654550"/>
          <p14:tracePt t="13933" x="5722938" y="4606925"/>
          <p14:tracePt t="13941" x="5807075" y="4511675"/>
          <p14:tracePt t="13949" x="5854700" y="4446588"/>
          <p14:tracePt t="13957" x="5864225" y="4418013"/>
          <p14:tracePt t="13965" x="5873750" y="4379913"/>
          <p14:tracePt t="13974" x="5892800" y="4332288"/>
          <p14:tracePt t="13981" x="5902325" y="4294188"/>
          <p14:tracePt t="13990" x="5930900" y="4265613"/>
          <p14:tracePt t="13992" x="5930900" y="4256088"/>
          <p14:tracePt t="14005" x="5949950" y="4229100"/>
          <p14:tracePt t="14013" x="5949950" y="4200525"/>
          <p14:tracePt t="14021" x="5949950" y="4181475"/>
          <p14:tracePt t="14028" x="5949950" y="4152900"/>
          <p14:tracePt t="14038" x="5969000" y="4124325"/>
          <p14:tracePt t="14045" x="5969000" y="4076700"/>
          <p14:tracePt t="14054" x="5969000" y="4038600"/>
          <p14:tracePt t="14061" x="5959475" y="3973513"/>
          <p14:tracePt t="14069" x="5949950" y="3935413"/>
          <p14:tracePt t="14077" x="5949950" y="3906838"/>
          <p14:tracePt t="14085" x="5940425" y="3840163"/>
          <p14:tracePt t="14093" x="5940425" y="3811588"/>
          <p14:tracePt t="14101" x="5930900" y="3792538"/>
          <p14:tracePt t="14109" x="5930900" y="3783013"/>
          <p14:tracePt t="14117" x="5930900" y="3773488"/>
          <p14:tracePt t="14125" x="5930900" y="3765550"/>
          <p14:tracePt t="14133" x="5921375" y="3746500"/>
          <p14:tracePt t="14141" x="5911850" y="3727450"/>
          <p14:tracePt t="14149" x="5902325" y="3698875"/>
          <p14:tracePt t="14158" x="5883275" y="3679825"/>
          <p14:tracePt t="14165" x="5845175" y="3651250"/>
          <p14:tracePt t="14174" x="5826125" y="3632200"/>
          <p14:tracePt t="14181" x="5797550" y="3594100"/>
          <p14:tracePt t="14185" x="5778500" y="3575050"/>
          <p14:tracePt t="14197" x="5694363" y="3509963"/>
          <p14:tracePt t="14205" x="5646738" y="3471863"/>
          <p14:tracePt t="14213" x="5580063" y="3424238"/>
          <p14:tracePt t="14220" x="5514975" y="3367088"/>
          <p14:tracePt t="14229" x="5505450" y="3357563"/>
          <p14:tracePt t="14238" x="5495925" y="3357563"/>
          <p14:tracePt t="14245" x="5457825" y="3328988"/>
          <p14:tracePt t="14254" x="5419725" y="3292475"/>
          <p14:tracePt t="14261" x="5391150" y="3282950"/>
          <p14:tracePt t="14269" x="5334000" y="3263900"/>
          <p14:tracePt t="14277" x="5268913" y="3235325"/>
          <p14:tracePt t="14284" x="5259388" y="3225800"/>
          <p14:tracePt t="14293" x="5240338" y="3225800"/>
          <p14:tracePt t="14301" x="5221288" y="3225800"/>
          <p14:tracePt t="14308" x="5202238" y="3225800"/>
          <p14:tracePt t="14317" x="5192713" y="3225800"/>
          <p14:tracePt t="14325" x="5173663" y="3225800"/>
          <p14:tracePt t="14333" x="5135563" y="3225800"/>
          <p14:tracePt t="14341" x="5106988" y="3225800"/>
          <p14:tracePt t="14348" x="5080000" y="3225800"/>
          <p14:tracePt t="14357" x="5032375" y="3225800"/>
          <p14:tracePt t="14365" x="4994275" y="3225800"/>
          <p14:tracePt t="14373" x="4946650" y="3235325"/>
          <p14:tracePt t="14377" x="4908550" y="3254375"/>
          <p14:tracePt t="14389" x="4843463" y="3273425"/>
          <p14:tracePt t="14397" x="4757738" y="3302000"/>
          <p14:tracePt t="14405" x="4710113" y="3338513"/>
          <p14:tracePt t="14413" x="4643438" y="3367088"/>
          <p14:tracePt t="14421" x="4578350" y="3395663"/>
          <p14:tracePt t="14429" x="4511675" y="3433763"/>
          <p14:tracePt t="14438" x="4464050" y="3452813"/>
          <p14:tracePt t="14445" x="4416425" y="3481388"/>
          <p14:tracePt t="14454" x="4351338" y="3519488"/>
          <p14:tracePt t="14461" x="4294188" y="3529013"/>
          <p14:tracePt t="14469" x="4265613" y="3546475"/>
          <p14:tracePt t="14477" x="4217988" y="3584575"/>
          <p14:tracePt t="14485" x="4171950" y="3613150"/>
          <p14:tracePt t="14493" x="4114800" y="3641725"/>
          <p14:tracePt t="14501" x="4114800" y="3651250"/>
          <p14:tracePt t="14509" x="4095750" y="3670300"/>
          <p14:tracePt t="14517" x="4076700" y="3689350"/>
          <p14:tracePt t="14525" x="4048125" y="3717925"/>
          <p14:tracePt t="14533" x="4029075" y="3736975"/>
          <p14:tracePt t="14541" x="4019550" y="3746500"/>
          <p14:tracePt t="14549" x="4000500" y="3765550"/>
          <p14:tracePt t="14557" x="4000500" y="3773488"/>
          <p14:tracePt t="14565" x="4000500" y="3783013"/>
          <p14:tracePt t="14569" x="3981450" y="3821113"/>
          <p14:tracePt t="14581" x="3971925" y="3859213"/>
          <p14:tracePt t="14589" x="3971925" y="3887788"/>
          <p14:tracePt t="14597" x="3962400" y="3906838"/>
          <p14:tracePt t="14605" x="3944938" y="3925888"/>
          <p14:tracePt t="14613" x="3935413" y="3944938"/>
          <p14:tracePt t="14621" x="3887788" y="3973513"/>
          <p14:tracePt t="14629" x="3868738" y="4000500"/>
          <p14:tracePt t="14638" x="3868738" y="4010025"/>
          <p14:tracePt t="14645" x="3868738" y="4038600"/>
          <p14:tracePt t="14655" x="3868738" y="4067175"/>
          <p14:tracePt t="14661" x="3868738" y="4095750"/>
          <p14:tracePt t="14669" x="3868738" y="4143375"/>
          <p14:tracePt t="14677" x="3868738" y="4181475"/>
          <p14:tracePt t="14685" x="3906838" y="4246563"/>
          <p14:tracePt t="14693" x="3952875" y="4332288"/>
          <p14:tracePt t="14701" x="3990975" y="4379913"/>
          <p14:tracePt t="14709" x="4029075" y="4446588"/>
          <p14:tracePt t="14717" x="4057650" y="4511675"/>
          <p14:tracePt t="14725" x="4076700" y="4578350"/>
          <p14:tracePt t="14733" x="4114800" y="4625975"/>
          <p14:tracePt t="14741" x="4143375" y="4673600"/>
          <p14:tracePt t="14749" x="4179888" y="4719638"/>
          <p14:tracePt t="14758" x="4189413" y="4729163"/>
          <p14:tracePt t="14760" x="4217988" y="4757738"/>
          <p14:tracePt t="14773" x="4227513" y="4776788"/>
          <p14:tracePt t="14781" x="4227513" y="4786313"/>
          <p14:tracePt t="14790" x="4246563" y="4795838"/>
          <p14:tracePt t="14797" x="4256088" y="4795838"/>
          <p14:tracePt t="14805" x="4275138" y="4805363"/>
          <p14:tracePt t="14813" x="4303713" y="4814888"/>
          <p14:tracePt t="14821" x="4341813" y="4833938"/>
          <p14:tracePt t="14828" x="4398963" y="4843463"/>
          <p14:tracePt t="14838" x="4483100" y="4872038"/>
          <p14:tracePt t="14845" x="4540250" y="4891088"/>
          <p14:tracePt t="14854" x="4606925" y="4910138"/>
          <p14:tracePt t="14861" x="4643438" y="4918075"/>
          <p14:tracePt t="14869" x="4710113" y="4946650"/>
          <p14:tracePt t="14877" x="4757738" y="4956175"/>
          <p14:tracePt t="14885" x="4786313" y="4965700"/>
          <p14:tracePt t="14892" x="4824413" y="4994275"/>
          <p14:tracePt t="14908" x="4833938" y="4994275"/>
          <p14:tracePt t="14925" x="4852988" y="4994275"/>
          <p14:tracePt t="14933" x="4899025" y="4994275"/>
          <p14:tracePt t="14940" x="4956175" y="4994275"/>
          <p14:tracePt t="14949" x="5013325" y="4994275"/>
          <p14:tracePt t="14955" x="5070475" y="4994275"/>
          <p14:tracePt t="14965" x="5126038" y="4994275"/>
          <p14:tracePt t="14973" x="5173663" y="4994275"/>
          <p14:tracePt t="14981" x="5230813" y="4975225"/>
          <p14:tracePt t="14989" x="5278438" y="4965700"/>
          <p14:tracePt t="14997" x="5305425" y="4965700"/>
          <p14:tracePt t="15005" x="5334000" y="4956175"/>
          <p14:tracePt t="15013" x="5343525" y="4946650"/>
          <p14:tracePt t="15061" x="5353050" y="4937125"/>
          <p14:tracePt t="15069" x="5372100" y="4918075"/>
          <p14:tracePt t="15085" x="5400675" y="4900613"/>
          <p14:tracePt t="15093" x="5467350" y="4862513"/>
          <p14:tracePt t="15101" x="5532438" y="4805363"/>
          <p14:tracePt t="15109" x="5599113" y="4757738"/>
          <p14:tracePt t="15117" x="5656263" y="4700588"/>
          <p14:tracePt t="15125" x="5703888" y="4664075"/>
          <p14:tracePt t="15133" x="5751513" y="4645025"/>
          <p14:tracePt t="15141" x="5768975" y="4635500"/>
          <p14:tracePt t="15149" x="5778500" y="4625975"/>
          <p14:tracePt t="15230" x="5778500" y="4559300"/>
          <p14:tracePt t="15239" x="5778500" y="4521200"/>
          <p14:tracePt t="15255" x="5788025" y="4446588"/>
          <p14:tracePt t="15261" x="5788025" y="4370388"/>
          <p14:tracePt t="15270" x="5797550" y="4303713"/>
          <p14:tracePt t="15277" x="5797550" y="4275138"/>
          <p14:tracePt t="15285" x="5797550" y="4246563"/>
          <p14:tracePt t="15290" x="5797550" y="4219575"/>
          <p14:tracePt t="15301" x="5797550" y="4200525"/>
          <p14:tracePt t="15309" x="5797550" y="4191000"/>
          <p14:tracePt t="15397" x="5797550" y="4181475"/>
          <p14:tracePt t="15405" x="5797550" y="4143375"/>
          <p14:tracePt t="15409" x="5797550" y="4086225"/>
          <p14:tracePt t="15421" x="5797550" y="4029075"/>
          <p14:tracePt t="15438" x="5788025" y="4019550"/>
          <p14:tracePt t="15517" x="5788025" y="4010025"/>
          <p14:tracePt t="15525" x="5788025" y="3983038"/>
          <p14:tracePt t="15533" x="5788025" y="3935413"/>
          <p14:tracePt t="15541" x="5778500" y="3878263"/>
          <p14:tracePt t="15549" x="5751513" y="3811588"/>
          <p14:tracePt t="15557" x="5732463" y="3792538"/>
          <p14:tracePt t="15565" x="5713413" y="3773488"/>
          <p14:tracePt t="15573" x="5694363" y="3727450"/>
          <p14:tracePt t="15581" x="5675313" y="3708400"/>
          <p14:tracePt t="15589" x="5656263" y="3689350"/>
          <p14:tracePt t="15597" x="5656263" y="3679825"/>
          <p14:tracePt t="15605" x="5656263" y="3670300"/>
          <p14:tracePt t="15613" x="5646738" y="3660775"/>
          <p14:tracePt t="15621" x="5637213" y="3641725"/>
          <p14:tracePt t="15629" x="5627688" y="3613150"/>
          <p14:tracePt t="15638" x="5618163" y="3584575"/>
          <p14:tracePt t="15644" x="5608638" y="3556000"/>
          <p14:tracePt t="15648" x="5599113" y="3529013"/>
          <p14:tracePt t="15661" x="5589588" y="3490913"/>
          <p14:tracePt t="15669" x="5580063" y="3462338"/>
          <p14:tracePt t="15677" x="5551488" y="3414713"/>
          <p14:tracePt t="15685" x="5524500" y="3386138"/>
          <p14:tracePt t="15692" x="5495925" y="3319463"/>
          <p14:tracePt t="15701" x="5476875" y="3302000"/>
          <p14:tracePt t="15708" x="5448300" y="3263900"/>
          <p14:tracePt t="15717" x="5419725" y="3244850"/>
          <p14:tracePt t="15724" x="5400675" y="3225800"/>
          <p14:tracePt t="15733" x="5381625" y="3206750"/>
          <p14:tracePt t="15740" x="5372100" y="3197225"/>
          <p14:tracePt t="15749" x="5372100" y="3187700"/>
          <p14:tracePt t="15781" x="5334000" y="3159125"/>
          <p14:tracePt t="15790" x="5297488" y="3140075"/>
          <p14:tracePt t="15805" x="5164138" y="3084513"/>
          <p14:tracePt t="15813" x="5080000" y="3055938"/>
          <p14:tracePt t="15821" x="5041900" y="3046413"/>
          <p14:tracePt t="15829" x="4975225" y="3036888"/>
          <p14:tracePt t="15838" x="4899025" y="3008313"/>
          <p14:tracePt t="15841" x="4860925" y="2998788"/>
          <p14:tracePt t="15854" x="4805363" y="2989263"/>
          <p14:tracePt t="15861" x="4776788" y="2989263"/>
          <p14:tracePt t="15869" x="4757738" y="2989263"/>
          <p14:tracePt t="15877" x="4748213" y="2989263"/>
          <p14:tracePt t="15909" x="4738688" y="2989263"/>
          <p14:tracePt t="15932" x="4700588" y="2989263"/>
          <p14:tracePt t="15940" x="4643438" y="2989263"/>
          <p14:tracePt t="15948" x="4587875" y="2989263"/>
          <p14:tracePt t="15957" x="4511675" y="2989263"/>
          <p14:tracePt t="15965" x="4425950" y="3008313"/>
          <p14:tracePt t="15973" x="4398963" y="3008313"/>
          <p14:tracePt t="15981" x="4313238" y="3017838"/>
          <p14:tracePt t="15990" x="4198938" y="3027363"/>
          <p14:tracePt t="15997" x="4076700" y="3046413"/>
          <p14:tracePt t="16005" x="3981450" y="3055938"/>
          <p14:tracePt t="16013" x="3952875" y="3055938"/>
          <p14:tracePt t="16021" x="3944938" y="3065463"/>
          <p14:tracePt t="16093" x="3925888" y="3084513"/>
          <p14:tracePt t="16101" x="3859213" y="3140075"/>
          <p14:tracePt t="16109" x="3792538" y="3178175"/>
          <p14:tracePt t="16117" x="3708400" y="3244850"/>
          <p14:tracePt t="16125" x="3622675" y="3319463"/>
          <p14:tracePt t="16133" x="3536950" y="3405188"/>
          <p14:tracePt t="16141" x="3452813" y="3462338"/>
          <p14:tracePt t="16149" x="3376613" y="3538538"/>
          <p14:tracePt t="16159" x="3367088" y="3565525"/>
          <p14:tracePt t="16165" x="3348038" y="3594100"/>
          <p14:tracePt t="16174" x="3338513" y="3632200"/>
          <p14:tracePt t="16181" x="3328988" y="3670300"/>
          <p14:tracePt t="16197" x="3328988" y="3717925"/>
          <p14:tracePt t="16205" x="3328988" y="3736975"/>
          <p14:tracePt t="16213" x="3328988" y="3792538"/>
          <p14:tracePt t="16221" x="3328988" y="3830638"/>
          <p14:tracePt t="16229" x="3309938" y="3906838"/>
          <p14:tracePt t="16239" x="3309938" y="3963988"/>
          <p14:tracePt t="16245" x="3309938" y="4010025"/>
          <p14:tracePt t="16254" x="3309938" y="4038600"/>
          <p14:tracePt t="16261" x="3309938" y="4095750"/>
          <p14:tracePt t="16269" x="3309938" y="4133850"/>
          <p14:tracePt t="16273" x="3309938" y="4210050"/>
          <p14:tracePt t="16285" x="3309938" y="4237038"/>
          <p14:tracePt t="16293" x="3319463" y="4294188"/>
          <p14:tracePt t="16301" x="3319463" y="4322763"/>
          <p14:tracePt t="16309" x="3338513" y="4370388"/>
          <p14:tracePt t="16317" x="3348038" y="4418013"/>
          <p14:tracePt t="16325" x="3367088" y="4446588"/>
          <p14:tracePt t="16333" x="3376613" y="4464050"/>
          <p14:tracePt t="16341" x="3405188" y="4511675"/>
          <p14:tracePt t="16349" x="3414713" y="4530725"/>
          <p14:tracePt t="16357" x="3424238" y="4559300"/>
          <p14:tracePt t="16365" x="3443288" y="4597400"/>
          <p14:tracePt t="16373" x="3481388" y="4625975"/>
          <p14:tracePt t="16381" x="3498850" y="4635500"/>
          <p14:tracePt t="16389" x="3508375" y="4654550"/>
          <p14:tracePt t="16397" x="3517900" y="4664075"/>
          <p14:tracePt t="16468" x="3536950" y="4683125"/>
          <p14:tracePt t="16477" x="3575050" y="4683125"/>
          <p14:tracePt t="16485" x="3613150" y="4683125"/>
          <p14:tracePt t="16489" x="3708400" y="4719638"/>
          <p14:tracePt t="16501" x="3821113" y="4767263"/>
          <p14:tracePt t="16509" x="3962400" y="4814888"/>
          <p14:tracePt t="16517" x="4114800" y="4862513"/>
          <p14:tracePt t="16524" x="4237038" y="4900613"/>
          <p14:tracePt t="16532" x="4322763" y="4946650"/>
          <p14:tracePt t="16540" x="4379913" y="4975225"/>
          <p14:tracePt t="16549" x="4445000" y="4994275"/>
          <p14:tracePt t="16597" x="4454525" y="4994275"/>
          <p14:tracePt t="16621" x="4473575" y="4994275"/>
          <p14:tracePt t="16629" x="4492625" y="4994275"/>
          <p14:tracePt t="16638" x="4521200" y="4984750"/>
          <p14:tracePt t="16645" x="4530725" y="4984750"/>
          <p14:tracePt t="16669" x="4540250" y="4984750"/>
          <p14:tracePt t="16725" x="4559300" y="4984750"/>
          <p14:tracePt t="16741" x="4587875" y="4984750"/>
          <p14:tracePt t="16749" x="4616450" y="4984750"/>
          <p14:tracePt t="16757" x="4643438" y="4984750"/>
          <p14:tracePt t="16765" x="4691063" y="4984750"/>
          <p14:tracePt t="16773" x="4719638" y="4984750"/>
          <p14:tracePt t="16781" x="4738688" y="4965700"/>
          <p14:tracePt t="16789" x="4767263" y="4956175"/>
          <p14:tracePt t="16797" x="4786313" y="4946650"/>
          <p14:tracePt t="16801" x="4795838" y="4946650"/>
          <p14:tracePt t="16813" x="4805363" y="4937125"/>
          <p14:tracePt t="16869" x="4814888" y="4927600"/>
          <p14:tracePt t="16885" x="4833938" y="4918075"/>
          <p14:tracePt t="16890" x="4860925" y="4900613"/>
          <p14:tracePt t="16893" x="4899025" y="4891088"/>
          <p14:tracePt t="16901" x="4927600" y="4872038"/>
          <p14:tracePt t="16909" x="4946650" y="4862513"/>
          <p14:tracePt t="16917" x="4994275" y="4833938"/>
          <p14:tracePt t="16925" x="5003800" y="4824413"/>
          <p14:tracePt t="16934" x="5013325" y="4805363"/>
          <p14:tracePt t="16941" x="5041900" y="4795838"/>
          <p14:tracePt t="16993" x="5051425" y="4795838"/>
          <p14:tracePt t="17005" x="5070475" y="4767263"/>
          <p14:tracePt t="17013" x="5116513" y="4719638"/>
          <p14:tracePt t="17021" x="5145088" y="4691063"/>
          <p14:tracePt t="17029" x="5173663" y="4673600"/>
          <p14:tracePt t="17038" x="5202238" y="4654550"/>
          <p14:tracePt t="17041" x="5259388" y="4606925"/>
          <p14:tracePt t="17054" x="5287963" y="4559300"/>
          <p14:tracePt t="17061" x="5334000" y="4521200"/>
          <p14:tracePt t="17069" x="5362575" y="4483100"/>
          <p14:tracePt t="17077" x="5400675" y="4464050"/>
          <p14:tracePt t="17085" x="5429250" y="4446588"/>
          <p14:tracePt t="17093" x="5467350" y="4408488"/>
          <p14:tracePt t="17105" x="5476875" y="4389438"/>
          <p14:tracePt t="17109" x="5495925" y="4370388"/>
          <p14:tracePt t="17117" x="5514975" y="4351338"/>
          <p14:tracePt t="17125" x="5532438" y="4322763"/>
          <p14:tracePt t="17133" x="5570538" y="4275138"/>
          <p14:tracePt t="17141" x="5580063" y="4210050"/>
          <p14:tracePt t="17149" x="5618163" y="4124325"/>
          <p14:tracePt t="17157" x="5646738" y="4048125"/>
          <p14:tracePt t="17165" x="5675313" y="3983038"/>
          <p14:tracePt t="17174" x="5675313" y="3935413"/>
          <p14:tracePt t="17181" x="5684838" y="3878263"/>
          <p14:tracePt t="17190" x="5684838" y="3821113"/>
          <p14:tracePt t="17197" x="5703888" y="3765550"/>
          <p14:tracePt t="17205" x="5713413" y="3746500"/>
          <p14:tracePt t="17213" x="5713413" y="3727450"/>
          <p14:tracePt t="17221" x="5713413" y="3708400"/>
          <p14:tracePt t="17228" x="5713413" y="3689350"/>
          <p14:tracePt t="17233" x="5713413" y="3679825"/>
          <p14:tracePt t="17245" x="5713413" y="3651250"/>
          <p14:tracePt t="17254" x="5713413" y="3632200"/>
          <p14:tracePt t="17261" x="5713413" y="3613150"/>
          <p14:tracePt t="17269" x="5713413" y="3584575"/>
          <p14:tracePt t="17277" x="5713413" y="3565525"/>
          <p14:tracePt t="17285" x="5713413" y="3509963"/>
          <p14:tracePt t="17297" x="5713413" y="3471863"/>
          <p14:tracePt t="17301" x="5703888" y="3424238"/>
          <p14:tracePt t="17309" x="5703888" y="3386138"/>
          <p14:tracePt t="17317" x="5675313" y="3338513"/>
          <p14:tracePt t="17324" x="5646738" y="3292475"/>
          <p14:tracePt t="17329" x="5627688" y="3244850"/>
          <p14:tracePt t="17340" x="5570538" y="3187700"/>
          <p14:tracePt t="17349" x="5486400" y="3101975"/>
          <p14:tracePt t="17357" x="5438775" y="3065463"/>
          <p14:tracePt t="17365" x="5410200" y="3055938"/>
          <p14:tracePt t="17373" x="5372100" y="3055938"/>
          <p14:tracePt t="17381" x="5314950" y="3027363"/>
          <p14:tracePt t="17389" x="5240338" y="3027363"/>
          <p14:tracePt t="17397" x="5173663" y="3017838"/>
          <p14:tracePt t="17405" x="5116513" y="3017838"/>
          <p14:tracePt t="17413" x="5060950" y="3017838"/>
          <p14:tracePt t="17421" x="5022850" y="3017838"/>
          <p14:tracePt t="17439" x="4984750" y="3017838"/>
          <p14:tracePt t="17445" x="4956175" y="3017838"/>
          <p14:tracePt t="17454" x="4937125" y="3017838"/>
          <p14:tracePt t="17461" x="4927600" y="3017838"/>
          <p14:tracePt t="17469" x="4889500" y="3017838"/>
          <p14:tracePt t="17477" x="4833938" y="3017838"/>
          <p14:tracePt t="17484" x="4776788" y="3017838"/>
          <p14:tracePt t="17493" x="4700588" y="3017838"/>
          <p14:tracePt t="17501" x="4616450" y="3055938"/>
          <p14:tracePt t="17509" x="4540250" y="3074988"/>
          <p14:tracePt t="17517" x="4502150" y="3074988"/>
          <p14:tracePt t="17525" x="4445000" y="3074988"/>
          <p14:tracePt t="17541" x="4416425" y="3074988"/>
          <p14:tracePt t="17557" x="4406900" y="3074988"/>
          <p14:tracePt t="17630" x="4370388" y="3101975"/>
          <p14:tracePt t="17638" x="4341813" y="3130550"/>
          <p14:tracePt t="17647" x="4294188" y="3178175"/>
          <p14:tracePt t="17654" x="4246563" y="3216275"/>
          <p14:tracePt t="17661" x="4208463" y="3244850"/>
          <p14:tracePt t="17665" x="4189413" y="3273425"/>
          <p14:tracePt t="17677" x="4152900" y="3319463"/>
          <p14:tracePt t="17693" x="4143375" y="3338513"/>
          <p14:tracePt t="17725" x="4143375" y="3348038"/>
          <p14:tracePt t="17733" x="4143375" y="3357563"/>
          <p14:tracePt t="17749" x="4143375" y="3386138"/>
          <p14:tracePt t="17757" x="4124325" y="3414713"/>
          <p14:tracePt t="17765" x="4114800" y="3452813"/>
          <p14:tracePt t="17773" x="4095750" y="3490913"/>
          <p14:tracePt t="17781" x="4057650" y="3556000"/>
          <p14:tracePt t="17789" x="4019550" y="3622675"/>
          <p14:tracePt t="17797" x="3990975" y="3689350"/>
          <p14:tracePt t="17805" x="3971925" y="3727450"/>
          <p14:tracePt t="17822" x="3962400" y="3746500"/>
          <p14:tracePt t="17829" x="3944938" y="3773488"/>
          <p14:tracePt t="17845" x="3925888" y="3802063"/>
          <p14:tracePt t="17854" x="3916363" y="3840163"/>
          <p14:tracePt t="17857" x="3906838" y="3878263"/>
          <p14:tracePt t="17865" x="3897313" y="3887788"/>
          <p14:tracePt t="17869" x="3878263" y="3906838"/>
          <p14:tracePt t="17873" x="3859213" y="3925888"/>
          <p14:tracePt t="17890" x="3821113" y="3992563"/>
          <p14:tracePt t="17896" x="3792538" y="4010025"/>
          <p14:tracePt t="17905" x="3773488" y="4019550"/>
          <p14:tracePt t="17912" x="3754438" y="4038600"/>
          <p14:tracePt t="17925" x="3717925" y="4067175"/>
          <p14:tracePt t="17941" x="3708400" y="4076700"/>
          <p14:tracePt t="17945" x="3689350" y="4095750"/>
          <p14:tracePt t="17948" x="3670300" y="4114800"/>
          <p14:tracePt t="17957" x="3660775" y="4124325"/>
          <p14:tracePt t="17965" x="3651250" y="4133850"/>
          <p14:tracePt t="17973" x="3641725" y="4133850"/>
          <p14:tracePt t="17981" x="3622675" y="4143375"/>
          <p14:tracePt t="17990" x="3613150" y="4152900"/>
          <p14:tracePt t="17999" x="3603625" y="4162425"/>
          <p14:tracePt t="18003" x="3594100" y="4171950"/>
          <p14:tracePt t="18011" x="3594100" y="4200525"/>
          <p14:tracePt t="18019" x="3565525" y="4237038"/>
          <p14:tracePt t="18027" x="3536950" y="4265613"/>
          <p14:tracePt t="18034" x="3508375" y="4284663"/>
          <p14:tracePt t="18042" x="3498850" y="4322763"/>
          <p14:tracePt t="18049" x="3490913" y="4389438"/>
          <p14:tracePt t="18057" x="3481388" y="4418013"/>
          <p14:tracePt t="18061" x="3481388" y="4437063"/>
          <p14:tracePt t="18069" x="3481388" y="4456113"/>
          <p14:tracePt t="18077" x="3481388" y="4464050"/>
          <p14:tracePt t="18133" x="3481388" y="4473575"/>
          <p14:tracePt t="19003" x="3481388" y="4483100"/>
          <p14:tracePt t="19012" x="3527425" y="4511675"/>
          <p14:tracePt t="19019" x="3613150" y="4559300"/>
          <p14:tracePt t="19026" x="3679825" y="4568825"/>
          <p14:tracePt t="19033" x="3689350" y="4578350"/>
          <p14:tracePt t="19169" x="3689350" y="4597400"/>
          <p14:tracePt t="19189" x="3679825" y="4616450"/>
          <p14:tracePt t="19197" x="3670300" y="4625975"/>
          <p14:tracePt t="19205" x="3660775" y="4635500"/>
          <p14:tracePt t="19213" x="3651250" y="4645025"/>
          <p14:tracePt t="19222" x="3632200" y="4654550"/>
          <p14:tracePt t="19229" x="3613150" y="4664075"/>
          <p14:tracePt t="19309" x="3594100" y="4673600"/>
          <p14:tracePt t="19317" x="3594100" y="4683125"/>
          <p14:tracePt t="19333" x="3594100" y="4710113"/>
          <p14:tracePt t="19341" x="3575050" y="4738688"/>
          <p14:tracePt t="19349" x="3565525" y="4814888"/>
          <p14:tracePt t="19358" x="3527425" y="4862513"/>
          <p14:tracePt t="19365" x="3517900" y="4891088"/>
          <p14:tracePt t="19373" x="3508375" y="4918075"/>
          <p14:tracePt t="19381" x="3481388" y="4994275"/>
          <p14:tracePt t="19390" x="3481388" y="5003800"/>
          <p14:tracePt t="19397" x="3481388" y="5013325"/>
          <p14:tracePt t="19405" x="3481388" y="5022850"/>
          <p14:tracePt t="19438" x="3471863" y="5032375"/>
          <p14:tracePt t="19500" x="3490913" y="5032375"/>
          <p14:tracePt t="19509" x="3517900" y="5032375"/>
          <p14:tracePt t="19517" x="3536950" y="5032375"/>
          <p14:tracePt t="19525" x="3556000" y="5032375"/>
          <p14:tracePt t="19533" x="3575050" y="5032375"/>
          <p14:tracePt t="19541" x="3584575" y="5032375"/>
          <p14:tracePt t="19548" x="3632200" y="5032375"/>
          <p14:tracePt t="19557" x="3651250" y="5032375"/>
          <p14:tracePt t="19561" x="3670300" y="5032375"/>
          <p14:tracePt t="19573" x="3698875" y="5032375"/>
          <p14:tracePt t="19581" x="3717925" y="5032375"/>
          <p14:tracePt t="19589" x="3744913" y="5032375"/>
          <p14:tracePt t="19597" x="3754438" y="5032375"/>
          <p14:tracePt t="19606" x="3792538" y="5051425"/>
          <p14:tracePt t="19613" x="3840163" y="5060950"/>
          <p14:tracePt t="19621" x="3887788" y="5080000"/>
          <p14:tracePt t="19629" x="3935413" y="5108575"/>
          <p14:tracePt t="19638" x="3962400" y="5118100"/>
          <p14:tracePt t="19645" x="4019550" y="5145088"/>
          <p14:tracePt t="19655" x="4086225" y="5154613"/>
          <p14:tracePt t="19661" x="4143375" y="5164138"/>
          <p14:tracePt t="19669" x="4227513" y="5192713"/>
          <p14:tracePt t="19677" x="4303713" y="5202238"/>
          <p14:tracePt t="19685" x="4341813" y="5202238"/>
          <p14:tracePt t="19693" x="4398963" y="5230813"/>
          <p14:tracePt t="19701" x="4483100" y="5259388"/>
          <p14:tracePt t="19709" x="4502150" y="5268913"/>
          <p14:tracePt t="19717" x="4540250" y="5287963"/>
          <p14:tracePt t="19725" x="4549775" y="5297488"/>
          <p14:tracePt t="19741" x="4559300" y="5307013"/>
          <p14:tracePt t="19843" x="4568825" y="5307013"/>
          <p14:tracePt t="19854" x="4606925" y="5326063"/>
          <p14:tracePt t="19858" x="4691063" y="5364163"/>
          <p14:tracePt t="19862" x="4757738" y="5419725"/>
          <p14:tracePt t="19866" x="4824413" y="5448300"/>
          <p14:tracePt t="19870" x="4879975" y="5457825"/>
          <p14:tracePt t="19874" x="4927600" y="5467350"/>
          <p14:tracePt t="19882" x="4984750" y="5467350"/>
          <p14:tracePt t="19889" x="5051425" y="5486400"/>
          <p14:tracePt t="19897" x="5106988" y="5486400"/>
          <p14:tracePt t="19905" x="5126038" y="5486400"/>
          <p14:tracePt t="19922" x="5135563" y="5486400"/>
          <p14:tracePt t="19973" x="5145088" y="5486400"/>
          <p14:tracePt t="20356" x="5154613" y="5486400"/>
          <p14:tracePt t="20365" x="5183188" y="5486400"/>
          <p14:tracePt t="20373" x="5240338" y="5486400"/>
          <p14:tracePt t="20381" x="5324475" y="5495925"/>
          <p14:tracePt t="20389" x="5353050" y="5495925"/>
          <p14:tracePt t="20397" x="5457825" y="5514975"/>
          <p14:tracePt t="20406" x="5608638" y="5543550"/>
          <p14:tracePt t="20413" x="5759450" y="5562600"/>
          <p14:tracePt t="20422" x="5883275" y="5572125"/>
          <p14:tracePt t="20429" x="5959475" y="5572125"/>
          <p14:tracePt t="20439" x="5969000" y="5553075"/>
          <p14:tracePt t="20445" x="5978525" y="5543550"/>
          <p14:tracePt t="20454" x="5978525" y="5524500"/>
          <p14:tracePt t="20461" x="5978525" y="5514975"/>
          <p14:tracePt t="20469" x="5978525" y="5505450"/>
          <p14:tracePt t="20477" x="5978525" y="5495925"/>
          <p14:tracePt t="20485" x="5978525" y="5486400"/>
          <p14:tracePt t="20489" x="5978525" y="5476875"/>
          <p14:tracePt t="20508" x="5969000" y="5467350"/>
          <p14:tracePt t="20524" x="5959475" y="5438775"/>
          <p14:tracePt t="20533" x="5959475" y="5400675"/>
          <p14:tracePt t="20541" x="5949950" y="5364163"/>
          <p14:tracePt t="20549" x="5940425" y="5326063"/>
          <p14:tracePt t="20557" x="5930900" y="5259388"/>
          <p14:tracePt t="20565" x="5902325" y="5211763"/>
          <p14:tracePt t="20573" x="5892800" y="5154613"/>
          <p14:tracePt t="20581" x="5864225" y="5089525"/>
          <p14:tracePt t="20589" x="5864225" y="5041900"/>
          <p14:tracePt t="20597" x="5864225" y="5032375"/>
          <p14:tracePt t="20605" x="5864225" y="5022850"/>
          <p14:tracePt t="20613" x="5864225" y="5013325"/>
          <p14:tracePt t="20629" x="5854700" y="5003800"/>
          <p14:tracePt t="20645" x="5845175" y="5003800"/>
          <p14:tracePt t="20654" x="5835650" y="4984750"/>
          <p14:tracePt t="20661" x="5826125" y="4975225"/>
          <p14:tracePt t="20677" x="5788025" y="4937125"/>
          <p14:tracePt t="20681" x="5778500" y="4910138"/>
          <p14:tracePt t="20693" x="5768975" y="4872038"/>
          <p14:tracePt t="20701" x="5759450" y="4805363"/>
          <p14:tracePt t="20709" x="5751513" y="4719638"/>
          <p14:tracePt t="20717" x="5732463" y="4645025"/>
          <p14:tracePt t="20725" x="5732463" y="4568825"/>
          <p14:tracePt t="20733" x="5732463" y="4502150"/>
          <p14:tracePt t="20741" x="5732463" y="4492625"/>
          <p14:tracePt t="20748" x="5732463" y="4483100"/>
          <p14:tracePt t="21177" x="5732463" y="4473575"/>
          <p14:tracePt t="21197" x="5751513" y="4456113"/>
          <p14:tracePt t="21204" x="5759450" y="4437063"/>
          <p14:tracePt t="21208" x="5797550" y="4370388"/>
          <p14:tracePt t="21213" x="5854700" y="4303713"/>
          <p14:tracePt t="21221" x="5902325" y="4265613"/>
          <p14:tracePt t="21229" x="5949950" y="4229100"/>
          <p14:tracePt t="21255" x="6015038" y="4191000"/>
          <p14:tracePt t="21261" x="6043613" y="4181475"/>
          <p14:tracePt t="21269" x="6081713" y="4152900"/>
          <p14:tracePt t="21273" x="6110288" y="4124325"/>
          <p14:tracePt t="21366" x="6129338" y="4114800"/>
          <p14:tracePt t="21373" x="6138863" y="4105275"/>
          <p14:tracePt t="21517" x="6138863" y="4095750"/>
          <p14:tracePt t="21533" x="6129338" y="4086225"/>
          <p14:tracePt t="21541" x="6119813" y="4076700"/>
          <p14:tracePt t="21573" x="6110288" y="4057650"/>
          <p14:tracePt t="21581" x="6081713" y="4029075"/>
          <p14:tracePt t="21597" x="6081713" y="4010025"/>
          <p14:tracePt t="21606" x="6081713" y="3992563"/>
          <p14:tracePt t="21613" x="6081713" y="3983038"/>
          <p14:tracePt t="21877" x="6072188" y="3973513"/>
          <p14:tracePt t="21941" x="6062663" y="3973513"/>
          <p14:tracePt t="21949" x="6043613" y="3973513"/>
          <p14:tracePt t="21965" x="5986463" y="3963988"/>
          <p14:tracePt t="21973" x="5949950" y="3944938"/>
          <p14:tracePt t="21981" x="5940425" y="3944938"/>
          <p14:tracePt t="21997" x="5921375" y="3935413"/>
          <p14:tracePt t="22061" x="5911850" y="3916363"/>
          <p14:tracePt t="22069" x="5892800" y="3897313"/>
          <p14:tracePt t="22085" x="5873750" y="3868738"/>
          <p14:tracePt t="22093" x="5854700" y="3859213"/>
          <p14:tracePt t="22101" x="5835650" y="3840163"/>
          <p14:tracePt t="22109" x="5788025" y="3811588"/>
          <p14:tracePt t="22117" x="5759450" y="3802063"/>
          <p14:tracePt t="22125" x="5751513" y="3792538"/>
          <p14:tracePt t="22133" x="5732463" y="3773488"/>
          <p14:tracePt t="22141" x="5713413" y="3756025"/>
          <p14:tracePt t="22149" x="5703888" y="3746500"/>
          <p14:tracePt t="22158" x="5684838" y="3717925"/>
          <p14:tracePt t="22165" x="5684838" y="3698875"/>
          <p14:tracePt t="22173" x="5675313" y="3670300"/>
          <p14:tracePt t="22181" x="5675313" y="3632200"/>
          <p14:tracePt t="22189" x="5665788" y="3613150"/>
          <p14:tracePt t="22192" x="5646738" y="3594100"/>
          <p14:tracePt t="22205" x="5646738" y="3575050"/>
          <p14:tracePt t="22213" x="5618163" y="3546475"/>
          <p14:tracePt t="22221" x="5599113" y="3529013"/>
          <p14:tracePt t="22228" x="5589588" y="3519488"/>
          <p14:tracePt t="22244" x="5570538" y="3500438"/>
          <p14:tracePt t="22253" x="5532438" y="3490913"/>
          <p14:tracePt t="22260" x="5505450" y="3471863"/>
          <p14:tracePt t="22268" x="5495925" y="3462338"/>
          <p14:tracePt t="22276" x="5467350" y="3443288"/>
          <p14:tracePt t="22284" x="5457825" y="3433763"/>
          <p14:tracePt t="22292" x="5429250" y="3405188"/>
          <p14:tracePt t="22300" x="5400675" y="3367088"/>
          <p14:tracePt t="22309" x="5391150" y="3367088"/>
          <p14:tracePt t="22317" x="5372100" y="3348038"/>
          <p14:tracePt t="22325" x="5362575" y="3338513"/>
          <p14:tracePt t="22333" x="5334000" y="3319463"/>
          <p14:tracePt t="22341" x="5314950" y="3302000"/>
          <p14:tracePt t="22348" x="5305425" y="3292475"/>
          <p14:tracePt t="22357" x="5287963" y="3282950"/>
          <p14:tracePt t="22365" x="5259388" y="3263900"/>
          <p14:tracePt t="22373" x="5230813" y="3254375"/>
          <p14:tracePt t="22381" x="5183188" y="3225800"/>
          <p14:tracePt t="22385" x="5154613" y="3216275"/>
          <p14:tracePt t="22397" x="5106988" y="3197225"/>
          <p14:tracePt t="22407" x="5087938" y="3187700"/>
          <p14:tracePt t="22413" x="5022850" y="3159125"/>
          <p14:tracePt t="22422" x="4994275" y="3159125"/>
          <p14:tracePt t="22428" x="4965700" y="3140075"/>
          <p14:tracePt t="22438" x="4918075" y="3130550"/>
          <p14:tracePt t="22445" x="4889500" y="3130550"/>
          <p14:tracePt t="22454" x="4860925" y="3101975"/>
          <p14:tracePt t="22461" x="4814888" y="3092450"/>
          <p14:tracePt t="22469" x="4786313" y="3092450"/>
          <p14:tracePt t="22477" x="4738688" y="3074988"/>
          <p14:tracePt t="22485" x="4691063" y="3065463"/>
          <p14:tracePt t="22492" x="4662488" y="3055938"/>
          <p14:tracePt t="22501" x="4633913" y="3055938"/>
          <p14:tracePt t="22508" x="4606925" y="3027363"/>
          <p14:tracePt t="22517" x="4568825" y="3027363"/>
          <p14:tracePt t="22524" x="4530725" y="3008313"/>
          <p14:tracePt t="22533" x="4464050" y="2998788"/>
          <p14:tracePt t="22541" x="4435475" y="2979738"/>
          <p14:tracePt t="22549" x="4398963" y="2960688"/>
          <p14:tracePt t="22557" x="4370388" y="2951163"/>
          <p14:tracePt t="22565" x="4341813" y="2941638"/>
          <p14:tracePt t="22574" x="4313238" y="2941638"/>
          <p14:tracePt t="22577" x="4275138" y="2932113"/>
          <p14:tracePt t="22589" x="4208463" y="2932113"/>
          <p14:tracePt t="22597" x="4133850" y="2932113"/>
          <p14:tracePt t="22606" x="4048125" y="2932113"/>
          <p14:tracePt t="22613" x="4010025" y="2932113"/>
          <p14:tracePt t="22621" x="3935413" y="2932113"/>
          <p14:tracePt t="22628" x="3840163" y="2932113"/>
          <p14:tracePt t="22638" x="3744913" y="2932113"/>
          <p14:tracePt t="22645" x="3670300" y="2941638"/>
          <p14:tracePt t="22653" x="3603625" y="2951163"/>
          <p14:tracePt t="22661" x="3594100" y="2951163"/>
          <p14:tracePt t="22717" x="3594100" y="2960688"/>
          <p14:tracePt t="22733" x="3575050" y="2970213"/>
          <p14:tracePt t="22741" x="3536950" y="2989263"/>
          <p14:tracePt t="22749" x="3508375" y="3008313"/>
          <p14:tracePt t="22757" x="3462338" y="3046413"/>
          <p14:tracePt t="22765" x="3414713" y="3084513"/>
          <p14:tracePt t="22773" x="3357563" y="3130550"/>
          <p14:tracePt t="22781" x="3319463" y="3197225"/>
          <p14:tracePt t="22789" x="3309938" y="3216275"/>
          <p14:tracePt t="22808" x="3290888" y="3302000"/>
          <p14:tracePt t="22813" x="3290888" y="3348038"/>
          <p14:tracePt t="22822" x="3273425" y="3367088"/>
          <p14:tracePt t="22829" x="3273425" y="3376613"/>
          <p14:tracePt t="22839" x="3273425" y="3405188"/>
          <p14:tracePt t="22845" x="3273425" y="3433763"/>
          <p14:tracePt t="22853" x="3273425" y="3462338"/>
          <p14:tracePt t="22861" x="3273425" y="3509963"/>
          <p14:tracePt t="22865" x="3273425" y="3565525"/>
          <p14:tracePt t="22877" x="3281363" y="3622675"/>
          <p14:tracePt t="22885" x="3309938" y="3689350"/>
          <p14:tracePt t="22893" x="3309938" y="3765550"/>
          <p14:tracePt t="22901" x="3319463" y="3830638"/>
          <p14:tracePt t="22909" x="3338513" y="3887788"/>
          <p14:tracePt t="22917" x="3338513" y="3944938"/>
          <p14:tracePt t="22925" x="3348038" y="4010025"/>
          <p14:tracePt t="22933" x="3348038" y="4048125"/>
          <p14:tracePt t="22941" x="3357563" y="4095750"/>
          <p14:tracePt t="22949" x="3367088" y="4114800"/>
          <p14:tracePt t="22958" x="3376613" y="4133850"/>
          <p14:tracePt t="22965" x="3376613" y="4143375"/>
          <p14:tracePt t="22974" x="3386138" y="4162425"/>
          <p14:tracePt t="22981" x="3405188" y="4191000"/>
          <p14:tracePt t="22989" x="3405188" y="4200525"/>
          <p14:tracePt t="22997" x="3424238" y="4229100"/>
          <p14:tracePt t="23006" x="3433763" y="4256088"/>
          <p14:tracePt t="23013" x="3443288" y="4275138"/>
          <p14:tracePt t="23021" x="3471863" y="4322763"/>
          <p14:tracePt t="23029" x="3471863" y="4341813"/>
          <p14:tracePt t="23039" x="3481388" y="4389438"/>
          <p14:tracePt t="23045" x="3481388" y="4398963"/>
          <p14:tracePt t="23057" x="3490913" y="4418013"/>
          <p14:tracePt t="23069" x="3490913" y="4427538"/>
          <p14:tracePt t="23119" x="3498850" y="4437063"/>
          <p14:tracePt t="23135" x="3498850" y="4446588"/>
          <p14:tracePt t="23143" x="3498850" y="4456113"/>
          <p14:tracePt t="23158" x="3498850" y="4464050"/>
          <p14:tracePt t="23165" x="3498850" y="4473575"/>
          <p14:tracePt t="23173" x="3498850" y="4521200"/>
          <p14:tracePt t="23181" x="3498850" y="4540250"/>
          <p14:tracePt t="23189" x="3498850" y="4568825"/>
          <p14:tracePt t="23197" x="3546475" y="4635500"/>
          <p14:tracePt t="23201" x="3546475" y="4673600"/>
          <p14:tracePt t="23213" x="3556000" y="4691063"/>
          <p14:tracePt t="23222" x="3556000" y="4710113"/>
          <p14:tracePt t="23228" x="3556000" y="4729163"/>
          <p14:tracePt t="23238" x="3556000" y="4738688"/>
          <p14:tracePt t="23245" x="3556000" y="4757738"/>
          <p14:tracePt t="23253" x="3565525" y="4757738"/>
          <p14:tracePt t="23341" x="3584575" y="4776788"/>
          <p14:tracePt t="23358" x="3632200" y="4824413"/>
          <p14:tracePt t="23365" x="3660775" y="4862513"/>
          <p14:tracePt t="23373" x="3679825" y="4881563"/>
          <p14:tracePt t="23381" x="3708400" y="4900613"/>
          <p14:tracePt t="23389" x="3725863" y="4918075"/>
          <p14:tracePt t="23485" x="3735388" y="4918075"/>
          <p14:tracePt t="23517" x="3763963" y="4937125"/>
          <p14:tracePt t="23533" x="3773488" y="4937125"/>
          <p14:tracePt t="23541" x="3792538" y="4937125"/>
          <p14:tracePt t="23565" x="3811588" y="4937125"/>
          <p14:tracePt t="23845" x="3849688" y="4946650"/>
          <p14:tracePt t="23861" x="3887788" y="4965700"/>
          <p14:tracePt t="23869" x="3916363" y="4984750"/>
          <p14:tracePt t="23873" x="3944938" y="4994275"/>
          <p14:tracePt t="23881" x="3990975" y="5013325"/>
          <p14:tracePt t="23890" x="4057650" y="5032375"/>
          <p14:tracePt t="23892" x="4086225" y="5032375"/>
          <p14:tracePt t="23896" x="4105275" y="5032375"/>
          <p14:tracePt t="23905" x="4124325" y="5032375"/>
          <p14:tracePt t="23937" x="4143375" y="5032375"/>
          <p14:tracePt t="23965" x="4171950" y="5032375"/>
          <p14:tracePt t="23973" x="4198938" y="5041900"/>
          <p14:tracePt t="23981" x="4256088" y="5041900"/>
          <p14:tracePt t="23989" x="4275138" y="5041900"/>
          <p14:tracePt t="23997" x="4351338" y="5041900"/>
          <p14:tracePt t="24005" x="4406900" y="5051425"/>
          <p14:tracePt t="24013" x="4435475" y="5051425"/>
          <p14:tracePt t="24022" x="4492625" y="5051425"/>
          <p14:tracePt t="24029" x="4530725" y="5051425"/>
          <p14:tracePt t="24039" x="4559300" y="5051425"/>
          <p14:tracePt t="24045" x="4578350" y="5051425"/>
          <p14:tracePt t="24054" x="4597400" y="5051425"/>
          <p14:tracePt t="24101" x="4606925" y="5051425"/>
          <p14:tracePt t="24111" x="4625975" y="5041900"/>
          <p14:tracePt t="24127" x="4662488" y="5032375"/>
          <p14:tracePt t="24135" x="4710113" y="5013325"/>
          <p14:tracePt t="24143" x="4729163" y="5003800"/>
          <p14:tracePt t="24150" x="4786313" y="4975225"/>
          <p14:tracePt t="24158" x="4833938" y="4965700"/>
          <p14:tracePt t="24165" x="4879975" y="4937125"/>
          <p14:tracePt t="24173" x="4918075" y="4918075"/>
          <p14:tracePt t="24181" x="4927600" y="4910138"/>
          <p14:tracePt t="24189" x="4937125" y="4900613"/>
          <p14:tracePt t="24196" x="4946650" y="4900613"/>
          <p14:tracePt t="24245" x="4984750" y="4881563"/>
          <p14:tracePt t="24253" x="5013325" y="4872038"/>
          <p14:tracePt t="24257" x="5051425" y="4872038"/>
          <p14:tracePt t="24269" x="5080000" y="4872038"/>
          <p14:tracePt t="24277" x="5106988" y="4852988"/>
          <p14:tracePt t="24285" x="5145088" y="4833938"/>
          <p14:tracePt t="24293" x="5164138" y="4814888"/>
          <p14:tracePt t="24301" x="5173663" y="4814888"/>
          <p14:tracePt t="24309" x="5183188" y="4805363"/>
          <p14:tracePt t="24317" x="5211763" y="4786313"/>
          <p14:tracePt t="24333" x="5230813" y="4767263"/>
          <p14:tracePt t="24341" x="5240338" y="4757738"/>
          <p14:tracePt t="24349" x="5249863" y="4748213"/>
          <p14:tracePt t="24357" x="5259388" y="4738688"/>
          <p14:tracePt t="24365" x="5268913" y="4729163"/>
          <p14:tracePt t="24374" x="5287963" y="4729163"/>
          <p14:tracePt t="24381" x="5287963" y="4719638"/>
          <p14:tracePt t="24389" x="5305425" y="4719638"/>
          <p14:tracePt t="24397" x="5314950" y="4719638"/>
          <p14:tracePt t="24405" x="5353050" y="4691063"/>
          <p14:tracePt t="24413" x="5362575" y="4691063"/>
          <p14:tracePt t="24421" x="5381625" y="4673600"/>
          <p14:tracePt t="24429" x="5400675" y="4654550"/>
          <p14:tracePt t="24438" x="5419725" y="4625975"/>
          <p14:tracePt t="24445" x="5438775" y="4606925"/>
          <p14:tracePt t="24448" x="5486400" y="4587875"/>
          <p14:tracePt t="24461" x="5524500" y="4568825"/>
          <p14:tracePt t="24469" x="5551488" y="4540250"/>
          <p14:tracePt t="24477" x="5570538" y="4530725"/>
          <p14:tracePt t="24485" x="5589588" y="4511675"/>
          <p14:tracePt t="24492" x="5608638" y="4502150"/>
          <p14:tracePt t="24501" x="5618163" y="4492625"/>
          <p14:tracePt t="24509" x="5646738" y="4473575"/>
          <p14:tracePt t="24517" x="5656263" y="4464050"/>
          <p14:tracePt t="24533" x="5684838" y="4456113"/>
          <p14:tracePt t="24541" x="5703888" y="4427538"/>
          <p14:tracePt t="24549" x="5713413" y="4398963"/>
          <p14:tracePt t="24557" x="5732463" y="4370388"/>
          <p14:tracePt t="24565" x="5759450" y="4322763"/>
          <p14:tracePt t="24573" x="5778500" y="4294188"/>
          <p14:tracePt t="24581" x="5816600" y="4229100"/>
          <p14:tracePt t="24590" x="5826125" y="4210050"/>
          <p14:tracePt t="24597" x="5845175" y="4162425"/>
          <p14:tracePt t="24605" x="5854700" y="4124325"/>
          <p14:tracePt t="24613" x="5883275" y="4086225"/>
          <p14:tracePt t="24621" x="5883275" y="4076700"/>
          <p14:tracePt t="24629" x="5902325" y="4048125"/>
          <p14:tracePt t="24638" x="5902325" y="4019550"/>
          <p14:tracePt t="24641" x="5930900" y="3973513"/>
          <p14:tracePt t="24653" x="5940425" y="3935413"/>
          <p14:tracePt t="24661" x="5940425" y="3906838"/>
          <p14:tracePt t="24669" x="5940425" y="3849688"/>
          <p14:tracePt t="24677" x="5940425" y="3802063"/>
          <p14:tracePt t="24685" x="5940425" y="3773488"/>
          <p14:tracePt t="24693" x="5940425" y="3698875"/>
          <p14:tracePt t="24701" x="5940425" y="3660775"/>
          <p14:tracePt t="24708" x="5940425" y="3641725"/>
          <p14:tracePt t="24718" x="5930900" y="3613150"/>
          <p14:tracePt t="24735" x="5921375" y="3584575"/>
          <p14:tracePt t="24773" x="5911850" y="3575050"/>
          <p14:tracePt t="24781" x="5892800" y="3538538"/>
          <p14:tracePt t="24797" x="5873750" y="3509963"/>
          <p14:tracePt t="24805" x="5854700" y="3481388"/>
          <p14:tracePt t="24813" x="5816600" y="3452813"/>
          <p14:tracePt t="24821" x="5759450" y="3376613"/>
          <p14:tracePt t="24828" x="5722938" y="3328988"/>
          <p14:tracePt t="24838" x="5656263" y="3263900"/>
          <p14:tracePt t="24845" x="5627688" y="3244850"/>
          <p14:tracePt t="24853" x="5580063" y="3206750"/>
          <p14:tracePt t="24861" x="5541963" y="3187700"/>
          <p14:tracePt t="24869" x="5524500" y="3168650"/>
          <p14:tracePt t="24941" x="5514975" y="3168650"/>
          <p14:tracePt t="24949" x="5505450" y="3168650"/>
          <p14:tracePt t="24957" x="5438775" y="3149600"/>
          <p14:tracePt t="24965" x="5362575" y="3111500"/>
          <p14:tracePt t="24973" x="5278438" y="3092450"/>
          <p14:tracePt t="24981" x="5211763" y="3074988"/>
          <p14:tracePt t="24989" x="5135563" y="3055938"/>
          <p14:tracePt t="24997" x="5087938" y="3046413"/>
          <p14:tracePt t="25005" x="5032375" y="3017838"/>
          <p14:tracePt t="25013" x="4994275" y="3008313"/>
          <p14:tracePt t="25021" x="4965700" y="2998788"/>
          <p14:tracePt t="25029" x="4946650" y="2989263"/>
          <p14:tracePt t="25039" x="4937125" y="2979738"/>
          <p14:tracePt t="25045" x="4927600" y="2979738"/>
          <p14:tracePt t="25073" x="4908550" y="2979738"/>
          <p14:tracePt t="25085" x="4852988" y="2979738"/>
          <p14:tracePt t="25093" x="4786313" y="2932113"/>
          <p14:tracePt t="25101" x="4729163" y="2922588"/>
          <p14:tracePt t="25109" x="4700588" y="2913063"/>
          <p14:tracePt t="25117" x="4625975" y="2903538"/>
          <p14:tracePt t="25125" x="4540250" y="2884488"/>
          <p14:tracePt t="25133" x="4464050" y="2874963"/>
          <p14:tracePt t="25141" x="4370388" y="2857500"/>
          <p14:tracePt t="25149" x="4284663" y="2847975"/>
          <p14:tracePt t="25157" x="4227513" y="2838450"/>
          <p14:tracePt t="25165" x="4143375" y="2819400"/>
          <p14:tracePt t="25174" x="4086225" y="2819400"/>
          <p14:tracePt t="25181" x="4029075" y="2809875"/>
          <p14:tracePt t="25189" x="3990975" y="2809875"/>
          <p14:tracePt t="25197" x="3935413" y="2809875"/>
          <p14:tracePt t="25205" x="3878263" y="2809875"/>
          <p14:tracePt t="25213" x="3849688" y="2809875"/>
          <p14:tracePt t="25222" x="3802063" y="2800350"/>
          <p14:tracePt t="25229" x="3773488" y="2800350"/>
          <p14:tracePt t="25239" x="3744913" y="2800350"/>
          <p14:tracePt t="25245" x="3717925" y="2800350"/>
          <p14:tracePt t="25253" x="3670300" y="2800350"/>
          <p14:tracePt t="25261" x="3632200" y="2800350"/>
          <p14:tracePt t="25265" x="3584575" y="2819400"/>
          <p14:tracePt t="25277" x="3536950" y="2838450"/>
          <p14:tracePt t="25285" x="3471863" y="2874963"/>
          <p14:tracePt t="25293" x="3443288" y="2874963"/>
          <p14:tracePt t="25301" x="3395663" y="2932113"/>
          <p14:tracePt t="25309" x="3348038" y="2951163"/>
          <p14:tracePt t="25341" x="3328988" y="2951163"/>
          <p14:tracePt t="25349" x="3309938" y="2970213"/>
          <p14:tracePt t="25357" x="3300413" y="2979738"/>
          <p14:tracePt t="25365" x="3281363" y="2979738"/>
          <p14:tracePt t="25373" x="3273425" y="2989263"/>
          <p14:tracePt t="25381" x="3254375" y="3017838"/>
          <p14:tracePt t="25389" x="3244850" y="3036888"/>
          <p14:tracePt t="25397" x="3225800" y="3101975"/>
          <p14:tracePt t="25405" x="3216275" y="3130550"/>
          <p14:tracePt t="25413" x="3206750" y="3187700"/>
          <p14:tracePt t="25421" x="3178175" y="3235325"/>
          <p14:tracePt t="25429" x="3168650" y="3319463"/>
          <p14:tracePt t="25439" x="3140075" y="3376613"/>
          <p14:tracePt t="25445" x="3140075" y="3405188"/>
          <p14:tracePt t="25453" x="3130550" y="3471863"/>
          <p14:tracePt t="25458" x="3130550" y="3529013"/>
          <p14:tracePt t="25471" x="3130550" y="3584575"/>
          <p14:tracePt t="25479" x="3130550" y="3641725"/>
          <p14:tracePt t="25487" x="3130550" y="3689350"/>
          <p14:tracePt t="25494" x="3130550" y="3756025"/>
          <p14:tracePt t="25501" x="3130550" y="3830638"/>
          <p14:tracePt t="25509" x="3130550" y="3916363"/>
          <p14:tracePt t="25516" x="3140075" y="3944938"/>
          <p14:tracePt t="25525" x="3149600" y="3992563"/>
          <p14:tracePt t="25532" x="3168650" y="4029075"/>
          <p14:tracePt t="25541" x="3178175" y="4076700"/>
          <p14:tracePt t="25548" x="3197225" y="4124325"/>
          <p14:tracePt t="25557" x="3225800" y="4191000"/>
          <p14:tracePt t="25565" x="3244850" y="4219575"/>
          <p14:tracePt t="25573" x="3273425" y="4265613"/>
          <p14:tracePt t="25581" x="3309938" y="4332288"/>
          <p14:tracePt t="25589" x="3348038" y="4398963"/>
          <p14:tracePt t="25597" x="3386138" y="4464050"/>
          <p14:tracePt t="25605" x="3405188" y="4492625"/>
          <p14:tracePt t="25613" x="3414713" y="4511675"/>
          <p14:tracePt t="25621" x="3452813" y="4587875"/>
          <p14:tracePt t="25628" x="3490913" y="4625975"/>
          <p14:tracePt t="25638" x="3508375" y="4673600"/>
          <p14:tracePt t="25645" x="3536950" y="4719638"/>
          <p14:tracePt t="25649" x="3556000" y="4767263"/>
          <p14:tracePt t="25661" x="3565525" y="4786313"/>
          <p14:tracePt t="25733" x="3565525" y="4795838"/>
          <p14:tracePt t="25741" x="3584575" y="4833938"/>
          <p14:tracePt t="25757" x="3584575" y="4852988"/>
          <p14:tracePt t="25765" x="3613150" y="4872038"/>
          <p14:tracePt t="25773" x="3641725" y="4900613"/>
          <p14:tracePt t="25781" x="3651250" y="4910138"/>
          <p14:tracePt t="25789" x="3670300" y="4927600"/>
          <p14:tracePt t="25797" x="3698875" y="4956175"/>
          <p14:tracePt t="25807" x="3708400" y="4965700"/>
          <p14:tracePt t="25813" x="3725863" y="4984750"/>
          <p14:tracePt t="25821" x="3754438" y="5013325"/>
          <p14:tracePt t="25839" x="3783013" y="5032375"/>
          <p14:tracePt t="25853" x="3802063" y="5032375"/>
          <p14:tracePt t="25869" x="3849688" y="5051425"/>
          <p14:tracePt t="25877" x="3868738" y="5060950"/>
          <p14:tracePt t="25949" x="3925888" y="5060950"/>
          <p14:tracePt t="25957" x="3981450" y="5060950"/>
          <p14:tracePt t="25973" x="4029075" y="5060950"/>
          <p14:tracePt t="25981" x="4095750" y="5060950"/>
          <p14:tracePt t="25989" x="4189413" y="5060950"/>
          <p14:tracePt t="25997" x="4322763" y="5060950"/>
          <p14:tracePt t="26005" x="4416425" y="5060950"/>
          <p14:tracePt t="26013" x="4521200" y="5060950"/>
          <p14:tracePt t="26038" x="4540250" y="5070475"/>
          <p14:tracePt t="26777" x="4559300" y="5080000"/>
          <p14:tracePt t="26801" x="4578350" y="5080000"/>
          <p14:tracePt t="26809" x="4587875" y="5080000"/>
          <p14:tracePt t="26817" x="4597400" y="5080000"/>
          <p14:tracePt t="26829" x="4606925" y="5080000"/>
          <p14:tracePt t="26861" x="4616450" y="5080000"/>
          <p14:tracePt t="26869" x="4625975" y="5080000"/>
          <p14:tracePt t="26885" x="4652963" y="5080000"/>
          <p14:tracePt t="26893" x="4681538" y="5080000"/>
          <p14:tracePt t="26901" x="4710113" y="5070475"/>
          <p14:tracePt t="26909" x="4748213" y="5070475"/>
          <p14:tracePt t="26917" x="4786313" y="5070475"/>
          <p14:tracePt t="26925" x="4814888" y="5051425"/>
          <p14:tracePt t="26933" x="4852988" y="5041900"/>
          <p14:tracePt t="26941" x="4870450" y="5041900"/>
          <p14:tracePt t="26949" x="4889500" y="5032375"/>
          <p14:tracePt t="26958" x="4899025" y="5022850"/>
          <p14:tracePt t="26965" x="4908550" y="5022850"/>
          <p14:tracePt t="26973" x="4946650" y="4994275"/>
          <p14:tracePt t="26981" x="4956175" y="4994275"/>
          <p14:tracePt t="26989" x="4975225" y="4984750"/>
          <p14:tracePt t="26997" x="5003800" y="4975225"/>
          <p14:tracePt t="27013" x="5032375" y="4975225"/>
          <p14:tracePt t="27017" x="5051425" y="4975225"/>
          <p14:tracePt t="27029" x="5080000" y="4965700"/>
          <p14:tracePt t="27039" x="5106988" y="4956175"/>
          <p14:tracePt t="27045" x="5106988" y="4946650"/>
          <p14:tracePt t="27053" x="5126038" y="4946650"/>
          <p14:tracePt t="27061" x="5145088" y="4918075"/>
          <p14:tracePt t="27069" x="5154613" y="4918075"/>
          <p14:tracePt t="27077" x="5173663" y="4900613"/>
          <p14:tracePt t="27085" x="5183188" y="4891088"/>
          <p14:tracePt t="27093" x="5192713" y="4872038"/>
          <p14:tracePt t="27101" x="5202238" y="4872038"/>
          <p14:tracePt t="27109" x="5211763" y="4862513"/>
          <p14:tracePt t="27117" x="5221288" y="4852988"/>
          <p14:tracePt t="27125" x="5221288" y="4843463"/>
          <p14:tracePt t="27133" x="5230813" y="4833938"/>
          <p14:tracePt t="27141" x="5240338" y="4833938"/>
          <p14:tracePt t="27149" x="5249863" y="4824413"/>
          <p14:tracePt t="27157" x="5259388" y="4805363"/>
          <p14:tracePt t="27165" x="5278438" y="4786313"/>
          <p14:tracePt t="27173" x="5297488" y="4748213"/>
          <p14:tracePt t="27181" x="5314950" y="4729163"/>
          <p14:tracePt t="27189" x="5343525" y="4700588"/>
          <p14:tracePt t="27197" x="5362575" y="4673600"/>
          <p14:tracePt t="27205" x="5400675" y="4606925"/>
          <p14:tracePt t="27208" x="5429250" y="4587875"/>
          <p14:tracePt t="27221" x="5467350" y="4549775"/>
          <p14:tracePt t="27228" x="5486400" y="4530725"/>
          <p14:tracePt t="27238" x="5495925" y="4502150"/>
          <p14:tracePt t="27245" x="5505450" y="4483100"/>
          <p14:tracePt t="27253" x="5514975" y="4473575"/>
          <p14:tracePt t="27293" x="5514975" y="4464050"/>
          <p14:tracePt t="27301" x="5532438" y="4437063"/>
          <p14:tracePt t="27309" x="5541963" y="4398963"/>
          <p14:tracePt t="27317" x="5551488" y="4351338"/>
          <p14:tracePt t="27325" x="5561013" y="4284663"/>
          <p14:tracePt t="27333" x="5580063" y="4229100"/>
          <p14:tracePt t="27341" x="5580063" y="4200525"/>
          <p14:tracePt t="27349" x="5580063" y="4143375"/>
          <p14:tracePt t="27358" x="5580063" y="4095750"/>
          <p14:tracePt t="27365" x="5580063" y="4067175"/>
          <p14:tracePt t="27373" x="5580063" y="4057650"/>
          <p14:tracePt t="27381" x="5580063" y="4048125"/>
          <p14:tracePt t="27389" x="5580063" y="4038600"/>
          <p14:tracePt t="27397" x="5580063" y="4029075"/>
          <p14:tracePt t="27405" x="5580063" y="4019550"/>
          <p14:tracePt t="27413" x="5570538" y="4010025"/>
          <p14:tracePt t="27461" x="5570538" y="4000500"/>
          <p14:tracePt t="27469" x="5514975" y="3935413"/>
          <p14:tracePt t="27477" x="5419725" y="3849688"/>
          <p14:tracePt t="27485" x="5391150" y="3792538"/>
          <p14:tracePt t="27493" x="5297488" y="3708400"/>
          <p14:tracePt t="27501" x="5278438" y="3689350"/>
          <p14:tracePt t="27509" x="5230813" y="3651250"/>
          <p14:tracePt t="27517" x="5183188" y="3613150"/>
          <p14:tracePt t="27525" x="5173663" y="3603625"/>
          <p14:tracePt t="27533" x="5145088" y="3575050"/>
          <p14:tracePt t="27565" x="5135563" y="3575050"/>
          <p14:tracePt t="27605" x="5087938" y="3546475"/>
          <p14:tracePt t="27613" x="5051425" y="3538538"/>
          <p14:tracePt t="27629" x="5013325" y="3519488"/>
          <p14:tracePt t="27637" x="4927600" y="3471863"/>
          <p14:tracePt t="27644" x="4843463" y="3443288"/>
          <p14:tracePt t="27653" x="4757738" y="3414713"/>
          <p14:tracePt t="27661" x="4681538" y="3395663"/>
          <p14:tracePt t="27669" x="4662488" y="3376613"/>
          <p14:tracePt t="27677" x="4643438" y="3376613"/>
          <p14:tracePt t="27757" x="4606925" y="3357563"/>
          <p14:tracePt t="27781" x="4540250" y="3338513"/>
          <p14:tracePt t="27790" x="4502150" y="3338513"/>
          <p14:tracePt t="27797" x="4464050" y="3328988"/>
          <p14:tracePt t="27805" x="4398963" y="3319463"/>
          <p14:tracePt t="27813" x="4322763" y="3302000"/>
          <p14:tracePt t="27821" x="4246563" y="3292475"/>
          <p14:tracePt t="27829" x="4179888" y="3273425"/>
          <p14:tracePt t="27839" x="4124325" y="3263900"/>
          <p14:tracePt t="27845" x="4057650" y="3254375"/>
          <p14:tracePt t="27853" x="4029075" y="3254375"/>
          <p14:tracePt t="27861" x="4019550" y="3254375"/>
          <p14:tracePt t="27869" x="4000500" y="3254375"/>
          <p14:tracePt t="27877" x="3990975" y="3254375"/>
          <p14:tracePt t="27881" x="3971925" y="3254375"/>
          <p14:tracePt t="27901" x="3944938" y="3254375"/>
          <p14:tracePt t="27909" x="3887788" y="3254375"/>
          <p14:tracePt t="27917" x="3878263" y="3254375"/>
          <p14:tracePt t="27925" x="3840163" y="3254375"/>
          <p14:tracePt t="27933" x="3792538" y="3292475"/>
          <p14:tracePt t="27941" x="3708400" y="3348038"/>
          <p14:tracePt t="27949" x="3670300" y="3357563"/>
          <p14:tracePt t="27958" x="3603625" y="3386138"/>
          <p14:tracePt t="27965" x="3498850" y="3424238"/>
          <p14:tracePt t="27974" x="3414713" y="3471863"/>
          <p14:tracePt t="27981" x="3386138" y="3481388"/>
          <p14:tracePt t="27989" x="3357563" y="3500438"/>
          <p14:tracePt t="27997" x="3319463" y="3519488"/>
          <p14:tracePt t="28005" x="3290888" y="3538538"/>
          <p14:tracePt t="28013" x="3281363" y="3546475"/>
          <p14:tracePt t="28021" x="3281363" y="3565525"/>
          <p14:tracePt t="28029" x="3281363" y="3584575"/>
          <p14:tracePt t="28039" x="3281363" y="3603625"/>
          <p14:tracePt t="28045" x="3281363" y="3632200"/>
          <p14:tracePt t="28053" x="3281363" y="3660775"/>
          <p14:tracePt t="28061" x="3281363" y="3708400"/>
          <p14:tracePt t="28069" x="3281363" y="3736975"/>
          <p14:tracePt t="28073" x="3281363" y="3783013"/>
          <p14:tracePt t="28085" x="3290888" y="3840163"/>
          <p14:tracePt t="28093" x="3309938" y="3916363"/>
          <p14:tracePt t="28101" x="3319463" y="3983038"/>
          <p14:tracePt t="28109" x="3348038" y="4048125"/>
          <p14:tracePt t="28117" x="3367088" y="4076700"/>
          <p14:tracePt t="28125" x="3386138" y="4124325"/>
          <p14:tracePt t="28133" x="3433763" y="4191000"/>
          <p14:tracePt t="28141" x="3433763" y="4200525"/>
          <p14:tracePt t="28149" x="3443288" y="4219575"/>
          <p14:tracePt t="28158" x="3452813" y="4229100"/>
          <p14:tracePt t="28165" x="3471863" y="4246563"/>
          <p14:tracePt t="28205" x="3481388" y="4256088"/>
          <p14:tracePt t="28221" x="3508375" y="4275138"/>
          <p14:tracePt t="28229" x="3527425" y="4303713"/>
          <p14:tracePt t="28239" x="3536950" y="4313238"/>
          <p14:tracePt t="28245" x="3565525" y="4341813"/>
          <p14:tracePt t="28253" x="3575050" y="4351338"/>
          <p14:tracePt t="28261" x="3613150" y="4398963"/>
          <p14:tracePt t="28269" x="3670300" y="4446588"/>
          <p14:tracePt t="28277" x="3735388" y="4483100"/>
          <p14:tracePt t="28285" x="3783013" y="4511675"/>
          <p14:tracePt t="28293" x="3849688" y="4530725"/>
          <p14:tracePt t="28301" x="3849688" y="4540250"/>
          <p14:tracePt t="28309" x="3878263" y="4549775"/>
          <p14:tracePt t="28317" x="3897313" y="4549775"/>
          <p14:tracePt t="28325" x="3944938" y="4578350"/>
          <p14:tracePt t="28333" x="3962400" y="4587875"/>
          <p14:tracePt t="28338" x="4010025" y="4597400"/>
          <p14:tracePt t="28349" x="4038600" y="4616450"/>
          <p14:tracePt t="28358" x="4105275" y="4654550"/>
          <p14:tracePt t="28365" x="4171950" y="4691063"/>
          <p14:tracePt t="28374" x="4198938" y="4700588"/>
          <p14:tracePt t="28381" x="4246563" y="4729163"/>
          <p14:tracePt t="28389" x="4294188" y="4767263"/>
          <p14:tracePt t="28397" x="4360863" y="4805363"/>
          <p14:tracePt t="28405" x="4425950" y="4824413"/>
          <p14:tracePt t="28413" x="4445000" y="4852988"/>
          <p14:tracePt t="28422" x="4464050" y="4862513"/>
          <p14:tracePt t="28428" x="4492625" y="4872038"/>
          <p14:tracePt t="28469" x="4511675" y="4872038"/>
          <p14:tracePt t="28477" x="4530725" y="4872038"/>
          <p14:tracePt t="28485" x="4540250" y="4872038"/>
          <p14:tracePt t="28493" x="4549775" y="4872038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Eksempler på materiel og installationer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846" y="1153081"/>
            <a:ext cx="1231674" cy="1062237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6B05F423-9E35-7DD7-C839-D47C0F27B3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4430" y="1684199"/>
            <a:ext cx="5505450" cy="4662273"/>
          </a:xfrm>
          <a:prstGeom prst="rect">
            <a:avLst/>
          </a:prstGeom>
        </p:spPr>
      </p:pic>
      <p:pic>
        <p:nvPicPr>
          <p:cNvPr id="9" name="Video 8">
            <a:hlinkClick r:id="" action="ppaction://media"/>
            <a:extLst>
              <a:ext uri="{FF2B5EF4-FFF2-40B4-BE49-F238E27FC236}">
                <a16:creationId xmlns:a16="http://schemas.microsoft.com/office/drawing/2014/main" id="{CBCE7A20-F8B0-40BE-5857-C4B92C0DD1B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22557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032"/>
    </mc:Choice>
    <mc:Fallback>
      <p:transition spd="slow" advTm="190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560" x="4549775" y="4786313"/>
          <p14:tracePt t="1592" x="4559300" y="4710113"/>
          <p14:tracePt t="1613" x="4559300" y="4691063"/>
          <p14:tracePt t="1618" x="4568825" y="4645025"/>
          <p14:tracePt t="1623" x="4578350" y="4616450"/>
          <p14:tracePt t="1629" x="4643438" y="4568825"/>
          <p14:tracePt t="1634" x="4719638" y="4530725"/>
          <p14:tracePt t="1641" x="4795838" y="4502150"/>
          <p14:tracePt t="1648" x="4879975" y="4492625"/>
          <p14:tracePt t="1656" x="4908550" y="4483100"/>
          <p14:tracePt t="1663" x="4956175" y="4446588"/>
          <p14:tracePt t="1671" x="5022850" y="4408488"/>
          <p14:tracePt t="1680" x="5106988" y="4370388"/>
          <p14:tracePt t="1688" x="5173663" y="4322763"/>
          <p14:tracePt t="1692" x="5240338" y="4275138"/>
          <p14:tracePt t="1699" x="5314950" y="4152900"/>
          <p14:tracePt t="1708" x="5381625" y="4010025"/>
          <p14:tracePt t="1715" x="5429250" y="3859213"/>
          <p14:tracePt t="1724" x="5457825" y="3708400"/>
          <p14:tracePt t="1731" x="5505450" y="3565525"/>
          <p14:tracePt t="1740" x="5505450" y="3538538"/>
          <p14:tracePt t="1747" x="5514975" y="3519488"/>
          <p14:tracePt t="1756" x="5514975" y="3500438"/>
          <p14:tracePt t="1765" x="5524500" y="3490913"/>
          <p14:tracePt t="1772" x="5524500" y="3471863"/>
          <p14:tracePt t="1788" x="5524500" y="3452813"/>
          <p14:tracePt t="1796" x="5524500" y="3443288"/>
          <p14:tracePt t="1804" x="5524500" y="3433763"/>
          <p14:tracePt t="1813" x="5524500" y="3395663"/>
          <p14:tracePt t="1815" x="5524500" y="3376613"/>
          <p14:tracePt t="1828" x="5541963" y="3319463"/>
          <p14:tracePt t="1835" x="5541963" y="3263900"/>
          <p14:tracePt t="1845" x="5561013" y="3216275"/>
          <p14:tracePt t="1851" x="5570538" y="3159125"/>
          <p14:tracePt t="1860" x="5570538" y="3111500"/>
          <p14:tracePt t="1867" x="5589588" y="3084513"/>
          <p14:tracePt t="1876" x="5608638" y="3065463"/>
          <p14:tracePt t="1883" x="5608638" y="3027363"/>
          <p14:tracePt t="1891" x="5627688" y="2998788"/>
          <p14:tracePt t="1899" x="5637213" y="2979738"/>
          <p14:tracePt t="1907" x="5656263" y="2932113"/>
          <p14:tracePt t="1915" x="5665788" y="2913063"/>
          <p14:tracePt t="1923" x="5665788" y="2884488"/>
          <p14:tracePt t="1931" x="5675313" y="2857500"/>
          <p14:tracePt t="1940" x="5675313" y="2847975"/>
          <p14:tracePt t="1948" x="5684838" y="2828925"/>
          <p14:tracePt t="1964" x="5684838" y="2809875"/>
          <p14:tracePt t="1971" x="5684838" y="2800350"/>
          <p14:tracePt t="1980" x="5684838" y="2781300"/>
          <p14:tracePt t="1988" x="5684838" y="2752725"/>
          <p14:tracePt t="1996" x="5684838" y="2714625"/>
          <p14:tracePt t="2003" x="5684838" y="2667000"/>
          <p14:tracePt t="2007" x="5675313" y="2620963"/>
          <p14:tracePt t="2019" x="5675313" y="2544763"/>
          <p14:tracePt t="2028" x="5637213" y="2478088"/>
          <p14:tracePt t="2035" x="5608638" y="2401888"/>
          <p14:tracePt t="2045" x="5580063" y="2336800"/>
          <p14:tracePt t="2051" x="5551488" y="2298700"/>
          <p14:tracePt t="2060" x="5495925" y="2251075"/>
          <p14:tracePt t="2067" x="5448300" y="2203450"/>
          <p14:tracePt t="2076" x="5438775" y="2193925"/>
          <p14:tracePt t="2083" x="5410200" y="2174875"/>
          <p14:tracePt t="2091" x="5400675" y="2166938"/>
          <p14:tracePt t="2099" x="5372100" y="2157413"/>
          <p14:tracePt t="2108" x="5334000" y="2147888"/>
          <p14:tracePt t="2115" x="5314950" y="2138363"/>
          <p14:tracePt t="2123" x="5287963" y="2138363"/>
          <p14:tracePt t="2131" x="5240338" y="2128838"/>
          <p14:tracePt t="2140" x="5211763" y="2109788"/>
          <p14:tracePt t="2147" x="5135563" y="2100263"/>
          <p14:tracePt t="2156" x="5070475" y="2090738"/>
          <p14:tracePt t="2165" x="5041900" y="2081213"/>
          <p14:tracePt t="2171" x="4984750" y="2081213"/>
          <p14:tracePt t="2179" x="4908550" y="2062163"/>
          <p14:tracePt t="2188" x="4795838" y="2062163"/>
          <p14:tracePt t="2196" x="4662488" y="2062163"/>
          <p14:tracePt t="2199" x="4492625" y="2062163"/>
          <p14:tracePt t="2212" x="4341813" y="2062163"/>
          <p14:tracePt t="2220" x="4171950" y="2062163"/>
          <p14:tracePt t="2228" x="4038600" y="2062163"/>
          <p14:tracePt t="2236" x="3925888" y="2062163"/>
          <p14:tracePt t="2246" x="3811588" y="2062163"/>
          <p14:tracePt t="2251" x="3792538" y="2062163"/>
          <p14:tracePt t="2260" x="3763963" y="2062163"/>
          <p14:tracePt t="2267" x="3717925" y="2081213"/>
          <p14:tracePt t="2283" x="3689350" y="2090738"/>
          <p14:tracePt t="2291" x="3651250" y="2100263"/>
          <p14:tracePt t="2299" x="3641725" y="2100263"/>
          <p14:tracePt t="2308" x="3603625" y="2100263"/>
          <p14:tracePt t="2315" x="3565525" y="2100263"/>
          <p14:tracePt t="2324" x="3536950" y="2109788"/>
          <p14:tracePt t="2331" x="3481388" y="2109788"/>
          <p14:tracePt t="2340" x="3433763" y="2109788"/>
          <p14:tracePt t="2347" x="3376613" y="2109788"/>
          <p14:tracePt t="2355" x="3338513" y="2109788"/>
          <p14:tracePt t="2364" x="3281363" y="2109788"/>
          <p14:tracePt t="2371" x="3244850" y="2109788"/>
          <p14:tracePt t="2380" x="3187700" y="2119313"/>
          <p14:tracePt t="2388" x="3168650" y="2128838"/>
          <p14:tracePt t="2392" x="3111500" y="2128838"/>
          <p14:tracePt t="2404" x="3046413" y="2166938"/>
          <p14:tracePt t="2412" x="3008313" y="2166938"/>
          <p14:tracePt t="2420" x="2941638" y="2203450"/>
          <p14:tracePt t="2429" x="2874963" y="2232025"/>
          <p14:tracePt t="2436" x="2809875" y="2270125"/>
          <p14:tracePt t="2444" x="2743200" y="2308225"/>
          <p14:tracePt t="2451" x="2705100" y="2308225"/>
          <p14:tracePt t="2460" x="2647950" y="2336800"/>
          <p14:tracePt t="2468" x="2582863" y="2365375"/>
          <p14:tracePt t="2476" x="2563813" y="2384425"/>
          <p14:tracePt t="2484" x="2525713" y="2401888"/>
          <p14:tracePt t="2492" x="2497138" y="2411413"/>
          <p14:tracePt t="2499" x="2497138" y="2439988"/>
          <p14:tracePt t="2508" x="2497138" y="2459038"/>
          <p14:tracePt t="2531" x="2497138" y="2487613"/>
          <p14:tracePt t="2540" x="2554288" y="2582863"/>
          <p14:tracePt t="2548" x="2609850" y="2724150"/>
          <p14:tracePt t="2556" x="2657475" y="2874963"/>
          <p14:tracePt t="2564" x="2676525" y="3046413"/>
          <p14:tracePt t="2572" x="2686050" y="3216275"/>
          <p14:tracePt t="2580" x="2686050" y="3367088"/>
          <p14:tracePt t="2583" x="2686050" y="3462338"/>
          <p14:tracePt t="2597" x="2686050" y="3565525"/>
          <p14:tracePt t="2604" x="2686050" y="3584575"/>
          <p14:tracePt t="2612" x="2676525" y="3603625"/>
          <p14:tracePt t="2629" x="2667000" y="3603625"/>
          <p14:tracePt t="2940" x="2695575" y="3641725"/>
          <p14:tracePt t="2956" x="2771775" y="3708400"/>
          <p14:tracePt t="2964" x="2809875" y="3756025"/>
          <p14:tracePt t="2967" x="2827338" y="3802063"/>
          <p14:tracePt t="2975" x="2827338" y="3849688"/>
          <p14:tracePt t="2983" x="2827338" y="3878263"/>
          <p14:tracePt t="2987" x="2827338" y="3944938"/>
          <p14:tracePt t="2991" x="2827338" y="4048125"/>
          <p14:tracePt t="2999" x="2827338" y="4162425"/>
          <p14:tracePt t="3007" x="2827338" y="4294188"/>
          <p14:tracePt t="3015" x="2827338" y="4446588"/>
          <p14:tracePt t="3023" x="2790825" y="4597400"/>
          <p14:tracePt t="3031" x="2743200" y="4748213"/>
          <p14:tracePt t="3039" x="2714625" y="4927600"/>
          <p14:tracePt t="3048" x="2686050" y="5060950"/>
          <p14:tracePt t="3051" x="2619375" y="5183188"/>
          <p14:tracePt t="3059" x="2582863" y="5278438"/>
          <p14:tracePt t="3067" x="2535238" y="5381625"/>
          <p14:tracePt t="3076" x="2506663" y="5467350"/>
          <p14:tracePt t="3083" x="2487613" y="5543550"/>
          <p14:tracePt t="3091" x="2468563" y="5608638"/>
          <p14:tracePt t="3099" x="2459038" y="5665788"/>
          <p14:tracePt t="3107" x="2449513" y="5713413"/>
          <p14:tracePt t="3112" x="2449513" y="5761038"/>
          <p14:tracePt t="3124" x="2449513" y="5799138"/>
          <p14:tracePt t="3140" x="2459038" y="5818188"/>
          <p14:tracePt t="3148" x="2468563" y="5827713"/>
          <p14:tracePt t="3155" x="2497138" y="5854700"/>
          <p14:tracePt t="3165" x="2525713" y="5864225"/>
          <p14:tracePt t="3171" x="2535238" y="5864225"/>
          <p14:tracePt t="3180" x="2563813" y="5883275"/>
          <p14:tracePt t="3188" x="2582863" y="5883275"/>
          <p14:tracePt t="3196" x="2600325" y="5892800"/>
          <p14:tracePt t="3203" x="2628900" y="5911850"/>
          <p14:tracePt t="3212" x="2638425" y="5911850"/>
          <p14:tracePt t="3220" x="2657475" y="5911850"/>
          <p14:tracePt t="3229" x="2686050" y="5921375"/>
          <p14:tracePt t="3235" x="2752725" y="5949950"/>
          <p14:tracePt t="3244" x="2809875" y="5959475"/>
          <p14:tracePt t="3252" x="2874963" y="5988050"/>
          <p14:tracePt t="3260" x="2951163" y="5997575"/>
          <p14:tracePt t="3268" x="2989263" y="6035675"/>
          <p14:tracePt t="3276" x="3036888" y="6054725"/>
          <p14:tracePt t="3283" x="3111500" y="6081713"/>
          <p14:tracePt t="3291" x="3159125" y="6119813"/>
          <p14:tracePt t="3299" x="3225800" y="6129338"/>
          <p14:tracePt t="3303" x="3290888" y="6176963"/>
          <p14:tracePt t="3315" x="3376613" y="6205538"/>
          <p14:tracePt t="3324" x="3414713" y="6215063"/>
          <p14:tracePt t="3332" x="3517900" y="6224588"/>
          <p14:tracePt t="3340" x="3689350" y="6253163"/>
          <p14:tracePt t="3348" x="3878263" y="6272213"/>
          <p14:tracePt t="3356" x="4086225" y="6289675"/>
          <p14:tracePt t="3364" x="4294188" y="6308725"/>
          <p14:tracePt t="3372" x="4473575" y="6308725"/>
          <p14:tracePt t="3380" x="4643438" y="6308725"/>
          <p14:tracePt t="3388" x="4795838" y="6308725"/>
          <p14:tracePt t="3396" x="4927600" y="6308725"/>
          <p14:tracePt t="3403" x="5041900" y="6308725"/>
          <p14:tracePt t="3412" x="5135563" y="6308725"/>
          <p14:tracePt t="3420" x="5173663" y="6308725"/>
          <p14:tracePt t="3428" x="5192713" y="6308725"/>
          <p14:tracePt t="3436" x="5221288" y="6308725"/>
          <p14:tracePt t="3444" x="5249863" y="6308725"/>
          <p14:tracePt t="3452" x="5297488" y="6299200"/>
          <p14:tracePt t="3460" x="5353050" y="6299200"/>
          <p14:tracePt t="3468" x="5381625" y="6299200"/>
          <p14:tracePt t="3476" x="5419725" y="6299200"/>
          <p14:tracePt t="3483" x="5476875" y="6299200"/>
          <p14:tracePt t="3491" x="5524500" y="6299200"/>
          <p14:tracePt t="3496" x="5541963" y="6299200"/>
          <p14:tracePt t="3508" x="5561013" y="6289675"/>
          <p14:tracePt t="3564" x="5570538" y="6281738"/>
          <p14:tracePt t="3580" x="5637213" y="6243638"/>
          <p14:tracePt t="3588" x="5665788" y="6234113"/>
          <p14:tracePt t="3592" x="5722938" y="6205538"/>
          <p14:tracePt t="3604" x="5845175" y="6176963"/>
          <p14:tracePt t="3612" x="5959475" y="6157913"/>
          <p14:tracePt t="3620" x="6043613" y="6138863"/>
          <p14:tracePt t="3629" x="6110288" y="6091238"/>
          <p14:tracePt t="3635" x="6176963" y="6054725"/>
          <p14:tracePt t="3644" x="6205538" y="6045200"/>
          <p14:tracePt t="3652" x="6223000" y="6035675"/>
          <p14:tracePt t="3668" x="6232525" y="6016625"/>
          <p14:tracePt t="3692" x="6232525" y="6007100"/>
          <p14:tracePt t="3724" x="6242050" y="5988050"/>
          <p14:tracePt t="3732" x="6251575" y="5969000"/>
          <p14:tracePt t="3748" x="6261100" y="5911850"/>
          <p14:tracePt t="3756" x="6280150" y="5892800"/>
          <p14:tracePt t="3764" x="6308725" y="5835650"/>
          <p14:tracePt t="3772" x="6337300" y="5751513"/>
          <p14:tracePt t="3780" x="6337300" y="5722938"/>
          <p14:tracePt t="3788" x="6346825" y="5675313"/>
          <p14:tracePt t="3796" x="6356350" y="5618163"/>
          <p14:tracePt t="3804" x="6375400" y="5514975"/>
          <p14:tracePt t="3812" x="6384925" y="5419725"/>
          <p14:tracePt t="3820" x="6413500" y="5316538"/>
          <p14:tracePt t="3829" x="6440488" y="5221288"/>
          <p14:tracePt t="3836" x="6459538" y="5127625"/>
          <p14:tracePt t="3844" x="6488113" y="5022850"/>
          <p14:tracePt t="3852" x="6516688" y="4910138"/>
          <p14:tracePt t="3856" x="6545263" y="4824413"/>
          <p14:tracePt t="3868" x="6554788" y="4748213"/>
          <p14:tracePt t="3876" x="6583363" y="4664075"/>
          <p14:tracePt t="3884" x="6592888" y="4597400"/>
          <p14:tracePt t="3892" x="6611938" y="4540250"/>
          <p14:tracePt t="3899" x="6621463" y="4473575"/>
          <p14:tracePt t="3908" x="6621463" y="4418013"/>
          <p14:tracePt t="3916" x="6621463" y="4360863"/>
          <p14:tracePt t="3924" x="6621463" y="4303713"/>
          <p14:tracePt t="3932" x="6621463" y="4246563"/>
          <p14:tracePt t="3940" x="6621463" y="4181475"/>
          <p14:tracePt t="3948" x="6621463" y="4105275"/>
          <p14:tracePt t="3955" x="6621463" y="4010025"/>
          <p14:tracePt t="3964" x="6621463" y="3954463"/>
          <p14:tracePt t="3972" x="6621463" y="3878263"/>
          <p14:tracePt t="3980" x="6602413" y="3811588"/>
          <p14:tracePt t="3988" x="6602413" y="3783013"/>
          <p14:tracePt t="3996" x="6602413" y="3727450"/>
          <p14:tracePt t="4004" x="6602413" y="3679825"/>
          <p14:tracePt t="4012" x="6602413" y="3670300"/>
          <p14:tracePt t="4020" x="6602413" y="3622675"/>
          <p14:tracePt t="4029" x="6602413" y="3594100"/>
          <p14:tracePt t="4035" x="6602413" y="3546475"/>
          <p14:tracePt t="4044" x="6602413" y="3519488"/>
          <p14:tracePt t="4048" x="6602413" y="3490913"/>
          <p14:tracePt t="4060" x="6602413" y="3462338"/>
          <p14:tracePt t="4068" x="6602413" y="3452813"/>
          <p14:tracePt t="4384" x="6630988" y="3452813"/>
          <p14:tracePt t="4395" x="6753225" y="3452813"/>
          <p14:tracePt t="4399" x="6904038" y="3490913"/>
          <p14:tracePt t="4404" x="6999288" y="3500438"/>
          <p14:tracePt t="4435" x="7037388" y="3481388"/>
          <p14:tracePt t="4444" x="7037388" y="3471863"/>
          <p14:tracePt t="4451" x="7037388" y="3452813"/>
          <p14:tracePt t="4456" x="7037388" y="3424238"/>
          <p14:tracePt t="4468" x="7046913" y="3367088"/>
          <p14:tracePt t="4476" x="7085013" y="3282950"/>
          <p14:tracePt t="4484" x="7085013" y="3244850"/>
          <p14:tracePt t="4492" x="7085013" y="3178175"/>
          <p14:tracePt t="4500" x="7085013" y="3101975"/>
          <p14:tracePt t="4508" x="7085013" y="3046413"/>
          <p14:tracePt t="4516" x="7104063" y="3008313"/>
          <p14:tracePt t="4524" x="7104063" y="2979738"/>
          <p14:tracePt t="4532" x="7104063" y="2951163"/>
          <p14:tracePt t="4540" x="7104063" y="2932113"/>
          <p14:tracePt t="4548" x="7104063" y="2913063"/>
          <p14:tracePt t="4556" x="7104063" y="2894013"/>
          <p14:tracePt t="4564" x="7104063" y="2874963"/>
          <p14:tracePt t="4572" x="7104063" y="2865438"/>
          <p14:tracePt t="4580" x="7104063" y="2857500"/>
          <p14:tracePt t="4588" x="7104063" y="2847975"/>
          <p14:tracePt t="4596" x="7094538" y="2828925"/>
          <p14:tracePt t="4603" x="7075488" y="2781300"/>
          <p14:tracePt t="4612" x="7075488" y="2762250"/>
          <p14:tracePt t="4620" x="7065963" y="2733675"/>
          <p14:tracePt t="4660" x="7065963" y="2724150"/>
          <p14:tracePt t="4667" x="7056438" y="2695575"/>
          <p14:tracePt t="4676" x="7037388" y="2676525"/>
          <p14:tracePt t="4683" x="7037388" y="2667000"/>
          <p14:tracePt t="4691" x="7027863" y="2638425"/>
          <p14:tracePt t="4699" x="7008813" y="2592388"/>
          <p14:tracePt t="4708" x="6980238" y="2525713"/>
          <p14:tracePt t="4715" x="6970713" y="2468563"/>
          <p14:tracePt t="4719" x="6932613" y="2420938"/>
          <p14:tracePt t="4731" x="6923088" y="2374900"/>
          <p14:tracePt t="4740" x="6886575" y="2327275"/>
          <p14:tracePt t="4748" x="6867525" y="2298700"/>
          <p14:tracePt t="4755" x="6838950" y="2270125"/>
          <p14:tracePt t="4772" x="6829425" y="2251075"/>
          <p14:tracePt t="4780" x="6791325" y="2212975"/>
          <p14:tracePt t="4796" x="6781800" y="2193925"/>
          <p14:tracePt t="4804" x="6762750" y="2174875"/>
          <p14:tracePt t="4812" x="6753225" y="2166938"/>
          <p14:tracePt t="4820" x="6734175" y="2138363"/>
          <p14:tracePt t="4829" x="6715125" y="2109788"/>
          <p14:tracePt t="4835" x="6696075" y="2071688"/>
          <p14:tracePt t="4844" x="6659563" y="2033588"/>
          <p14:tracePt t="4851" x="6650038" y="2014538"/>
          <p14:tracePt t="4860" x="6573838" y="1930400"/>
          <p14:tracePt t="4867" x="6507163" y="1873250"/>
          <p14:tracePt t="4876" x="6478588" y="1854200"/>
          <p14:tracePt t="4883" x="6423025" y="1816100"/>
          <p14:tracePt t="4891" x="6394450" y="1806575"/>
          <p14:tracePt t="4899" x="6365875" y="1787525"/>
          <p14:tracePt t="4907" x="6327775" y="1768475"/>
          <p14:tracePt t="4912" x="6280150" y="1758950"/>
          <p14:tracePt t="4923" x="6261100" y="1749425"/>
          <p14:tracePt t="4931" x="6232525" y="1720850"/>
          <p14:tracePt t="4939" x="6196013" y="1720850"/>
          <p14:tracePt t="4947" x="6157913" y="1703388"/>
          <p14:tracePt t="4955" x="6119813" y="1693863"/>
          <p14:tracePt t="4964" x="6062663" y="1684338"/>
          <p14:tracePt t="4971" x="5986463" y="1665288"/>
          <p14:tracePt t="4980" x="5959475" y="1665288"/>
          <p14:tracePt t="4988" x="5902325" y="1665288"/>
          <p14:tracePt t="4995" x="5797550" y="1655763"/>
          <p14:tracePt t="5003" x="5684838" y="1636713"/>
          <p14:tracePt t="5012" x="5551488" y="1608138"/>
          <p14:tracePt t="5019" x="5514975" y="1598613"/>
          <p14:tracePt t="5028" x="5476875" y="1598613"/>
          <p14:tracePt t="5035" x="5391150" y="1589088"/>
          <p14:tracePt t="5044" x="5287963" y="1560513"/>
          <p14:tracePt t="5051" x="5183188" y="1531938"/>
          <p14:tracePt t="5060" x="5070475" y="1493838"/>
          <p14:tracePt t="5067" x="4937125" y="1485900"/>
          <p14:tracePt t="5076" x="4833938" y="1457325"/>
          <p14:tracePt t="5083" x="4700588" y="1438275"/>
          <p14:tracePt t="5091" x="4587875" y="1428750"/>
          <p14:tracePt t="5099" x="4492625" y="1409700"/>
          <p14:tracePt t="5103" x="4389438" y="1400175"/>
          <p14:tracePt t="5115" x="4332288" y="1390650"/>
          <p14:tracePt t="5123" x="4246563" y="1371600"/>
          <p14:tracePt t="5131" x="4189413" y="1362075"/>
          <p14:tracePt t="5140" x="4114800" y="1362075"/>
          <p14:tracePt t="5147" x="4010025" y="1343025"/>
          <p14:tracePt t="5155" x="3916363" y="1343025"/>
          <p14:tracePt t="5164" x="3802063" y="1343025"/>
          <p14:tracePt t="5171" x="3651250" y="1343025"/>
          <p14:tracePt t="5180" x="3481388" y="1343025"/>
          <p14:tracePt t="5188" x="3319463" y="1343025"/>
          <p14:tracePt t="5195" x="3130550" y="1343025"/>
          <p14:tracePt t="5213" x="2705100" y="1400175"/>
          <p14:tracePt t="5220" x="2478088" y="1457325"/>
          <p14:tracePt t="5229" x="2251075" y="1503363"/>
          <p14:tracePt t="5235" x="2071688" y="1550988"/>
          <p14:tracePt t="5244" x="1919288" y="1598613"/>
          <p14:tracePt t="5251" x="1758950" y="1665288"/>
          <p14:tracePt t="5260" x="1646238" y="1712913"/>
          <p14:tracePt t="5267" x="1522413" y="1749425"/>
          <p14:tracePt t="5276" x="1428750" y="1797050"/>
          <p14:tracePt t="5283" x="1343025" y="1854200"/>
          <p14:tracePt t="5292" x="1266825" y="1911350"/>
          <p14:tracePt t="5297" x="1220788" y="1957388"/>
          <p14:tracePt t="5308" x="1182688" y="2005013"/>
          <p14:tracePt t="5315" x="1163638" y="2052638"/>
          <p14:tracePt t="5324" x="1144588" y="2071688"/>
          <p14:tracePt t="5332" x="1135063" y="2109788"/>
          <p14:tracePt t="5340" x="1135063" y="2138363"/>
          <p14:tracePt t="5348" x="1125538" y="2157413"/>
          <p14:tracePt t="5356" x="1125538" y="2193925"/>
          <p14:tracePt t="5364" x="1116013" y="2232025"/>
          <p14:tracePt t="5372" x="1116013" y="2289175"/>
          <p14:tracePt t="5380" x="1116013" y="2365375"/>
          <p14:tracePt t="5388" x="1116013" y="2411413"/>
          <p14:tracePt t="5396" x="1135063" y="2487613"/>
          <p14:tracePt t="5404" x="1163638" y="2573338"/>
          <p14:tracePt t="5412" x="1201738" y="2647950"/>
          <p14:tracePt t="5419" x="1257300" y="2752725"/>
          <p14:tracePt t="5429" x="1257300" y="2762250"/>
          <p14:tracePt t="5444" x="1276350" y="2800350"/>
          <p14:tracePt t="5451" x="1295400" y="2865438"/>
          <p14:tracePt t="5460" x="1314450" y="2913063"/>
          <p14:tracePt t="5468" x="1343025" y="2979738"/>
          <p14:tracePt t="5476" x="1371600" y="3055938"/>
          <p14:tracePt t="5483" x="1400175" y="3121025"/>
          <p14:tracePt t="5488" x="1419225" y="3206750"/>
          <p14:tracePt t="5499" x="1447800" y="3263900"/>
          <p14:tracePt t="5508" x="1457325" y="3328988"/>
          <p14:tracePt t="5515" x="1474788" y="3386138"/>
          <p14:tracePt t="5523" x="1484313" y="3424238"/>
          <p14:tracePt t="5531" x="1493838" y="3462338"/>
          <p14:tracePt t="5539" x="1531938" y="3529013"/>
          <p14:tracePt t="5547" x="1531938" y="3613150"/>
          <p14:tracePt t="5555" x="1560513" y="3689350"/>
          <p14:tracePt t="5563" x="1570038" y="3773488"/>
          <p14:tracePt t="5571" x="1617663" y="3849688"/>
          <p14:tracePt t="5580" x="1627188" y="3935413"/>
          <p14:tracePt t="5587" x="1655763" y="4000500"/>
          <p14:tracePt t="5596" x="1655763" y="4038600"/>
          <p14:tracePt t="5603" x="1655763" y="4067175"/>
          <p14:tracePt t="5611" x="1655763" y="4086225"/>
          <p14:tracePt t="5620" x="1655763" y="4095750"/>
          <p14:tracePt t="6396" x="1655763" y="4105275"/>
          <p14:tracePt t="6404" x="1711325" y="4133850"/>
          <p14:tracePt t="6408" x="1739900" y="4143375"/>
          <p14:tracePt t="6412" x="1758950" y="4171950"/>
          <p14:tracePt t="6476" x="1768475" y="4200525"/>
          <p14:tracePt t="6483" x="1778000" y="4246563"/>
          <p14:tracePt t="6492" x="1797050" y="4275138"/>
          <p14:tracePt t="6499" x="1825625" y="4313238"/>
          <p14:tracePt t="6503" x="1844675" y="4341813"/>
          <p14:tracePt t="6516" x="1863725" y="4398963"/>
          <p14:tracePt t="6524" x="1892300" y="4464050"/>
          <p14:tracePt t="6532" x="1919288" y="4530725"/>
          <p14:tracePt t="6540" x="1919288" y="4568825"/>
          <p14:tracePt t="6548" x="1928813" y="4635500"/>
          <p14:tracePt t="6556" x="1928813" y="4664075"/>
          <p14:tracePt t="6564" x="1938338" y="4700588"/>
          <p14:tracePt t="6572" x="1938338" y="4738688"/>
          <p14:tracePt t="6580" x="1938338" y="4748213"/>
          <p14:tracePt t="6588" x="1947863" y="4786313"/>
          <p14:tracePt t="6596" x="1957388" y="4805363"/>
          <p14:tracePt t="6604" x="1985963" y="4852988"/>
          <p14:tracePt t="6612" x="2014538" y="4881563"/>
          <p14:tracePt t="6620" x="2043113" y="4927600"/>
          <p14:tracePt t="6628" x="2062163" y="4956175"/>
          <p14:tracePt t="6636" x="2109788" y="5003800"/>
          <p14:tracePt t="6644" x="2138363" y="5051425"/>
          <p14:tracePt t="6651" x="2155825" y="5089525"/>
          <p14:tracePt t="6660" x="2184400" y="5118100"/>
          <p14:tracePt t="6668" x="2222500" y="5127625"/>
          <p14:tracePt t="6683" x="2251075" y="5127625"/>
          <p14:tracePt t="6691" x="2260600" y="5127625"/>
          <p14:tracePt t="6696" x="2289175" y="5137150"/>
          <p14:tracePt t="6731" x="2317750" y="5164138"/>
          <p14:tracePt t="6740" x="2327275" y="5164138"/>
          <p14:tracePt t="6755" x="2355850" y="5192713"/>
          <p14:tracePt t="6764" x="2392363" y="5211763"/>
          <p14:tracePt t="6767" x="2449513" y="5230813"/>
          <p14:tracePt t="6780" x="2554288" y="5278438"/>
          <p14:tracePt t="6788" x="2686050" y="5335588"/>
          <p14:tracePt t="6796" x="2809875" y="5381625"/>
          <p14:tracePt t="6804" x="2922588" y="5410200"/>
          <p14:tracePt t="6812" x="3027363" y="5438775"/>
          <p14:tracePt t="6820" x="3101975" y="5457825"/>
          <p14:tracePt t="6829" x="3187700" y="5467350"/>
          <p14:tracePt t="6835" x="3244850" y="5476875"/>
          <p14:tracePt t="6844" x="3309938" y="5495925"/>
          <p14:tracePt t="6851" x="3338513" y="5505450"/>
          <p14:tracePt t="6859" x="3414713" y="5514975"/>
          <p14:tracePt t="6868" x="3443288" y="5514975"/>
          <p14:tracePt t="6876" x="3517900" y="5524500"/>
          <p14:tracePt t="6883" x="3594100" y="5524500"/>
          <p14:tracePt t="6892" x="3651250" y="5543550"/>
          <p14:tracePt t="6899" x="3717925" y="5543550"/>
          <p14:tracePt t="6908" x="3725863" y="5543550"/>
          <p14:tracePt t="6915" x="3744913" y="5543550"/>
          <p14:tracePt t="6924" x="3754438" y="5553075"/>
          <p14:tracePt t="6996" x="3763963" y="5553075"/>
          <p14:tracePt t="7012" x="3783013" y="5600700"/>
          <p14:tracePt t="7020" x="3802063" y="5656263"/>
          <p14:tracePt t="7028" x="3821113" y="5684838"/>
          <p14:tracePt t="7036" x="3830638" y="5713413"/>
          <p14:tracePt t="7044" x="3840163" y="5741988"/>
          <p14:tracePt t="7052" x="3859213" y="5761038"/>
          <p14:tracePt t="7060" x="3878263" y="5789613"/>
          <p14:tracePt t="7068" x="3897313" y="5827713"/>
          <p14:tracePt t="7076" x="3944938" y="5902325"/>
          <p14:tracePt t="7084" x="3962400" y="5930900"/>
          <p14:tracePt t="7092" x="4029075" y="6026150"/>
          <p14:tracePt t="7100" x="4114800" y="6148388"/>
          <p14:tracePt t="7108" x="4246563" y="6308725"/>
          <p14:tracePt t="7115" x="4398963" y="6451600"/>
          <p14:tracePt t="7123" x="4559300" y="6602413"/>
          <p14:tracePt t="7128" x="4700588" y="6716713"/>
          <p14:tracePt t="7139" x="4824413" y="6810375"/>
          <p14:tracePt t="7236" x="4975225" y="6838950"/>
          <p14:tracePt t="7244" x="4975225" y="6829425"/>
          <p14:tracePt t="7260" x="4994275" y="6810375"/>
          <p14:tracePt t="7268" x="5022850" y="6800850"/>
          <p14:tracePt t="7276" x="5051425" y="6800850"/>
          <p14:tracePt t="7284" x="5070475" y="6800850"/>
          <p14:tracePt t="7548" x="5126038" y="6781800"/>
          <p14:tracePt t="7580" x="5164138" y="6762750"/>
          <p14:tracePt t="7595" x="5183188" y="6753225"/>
          <p14:tracePt t="7599" x="5192713" y="6688138"/>
          <p14:tracePt t="7608" x="5192713" y="6659563"/>
          <p14:tracePt t="7615" x="5202238" y="6621463"/>
          <p14:tracePt t="7629" x="5230813" y="6573838"/>
          <p14:tracePt t="7635" x="5240338" y="6535738"/>
          <p14:tracePt t="7644" x="5259388" y="6508750"/>
          <p14:tracePt t="7648" x="5278438" y="6480175"/>
          <p14:tracePt t="7651" x="5287963" y="6461125"/>
          <p14:tracePt t="7656" x="5305425" y="6432550"/>
          <p14:tracePt t="7665" x="5314950" y="6432550"/>
          <p14:tracePt t="7671" x="5334000" y="6413500"/>
          <p14:tracePt t="7675" x="5343525" y="6403975"/>
          <p14:tracePt t="7683" x="5353050" y="6394450"/>
          <p14:tracePt t="7691" x="5362575" y="6384925"/>
          <p14:tracePt t="7703" x="5372100" y="6375400"/>
          <p14:tracePt t="8181" x="5372100" y="6365875"/>
          <p14:tracePt t="8185" x="5372100" y="6327775"/>
          <p14:tracePt t="8196" x="5372100" y="6308725"/>
          <p14:tracePt t="8214" x="5362575" y="6224588"/>
          <p14:tracePt t="8220" x="5353050" y="6186488"/>
          <p14:tracePt t="8228" x="5343525" y="6100763"/>
          <p14:tracePt t="8236" x="5343525" y="6072188"/>
          <p14:tracePt t="8244" x="5343525" y="6016625"/>
          <p14:tracePt t="8251" x="5343525" y="5940425"/>
          <p14:tracePt t="8259" x="5324475" y="5845175"/>
          <p14:tracePt t="8267" x="5314950" y="5741988"/>
          <p14:tracePt t="8275" x="5287963" y="5646738"/>
          <p14:tracePt t="8283" x="5240338" y="5562600"/>
          <p14:tracePt t="8291" x="5202238" y="5476875"/>
          <p14:tracePt t="8299" x="5183188" y="5448300"/>
          <p14:tracePt t="8308" x="5126038" y="5381625"/>
          <p14:tracePt t="8315" x="5106988" y="5354638"/>
          <p14:tracePt t="8324" x="5080000" y="5335588"/>
          <p14:tracePt t="8331" x="5070475" y="5335588"/>
          <p14:tracePt t="8340" x="5051425" y="5326063"/>
          <p14:tracePt t="8347" x="5022850" y="5307013"/>
          <p14:tracePt t="8355" x="4975225" y="5297488"/>
          <p14:tracePt t="8364" x="4946650" y="5297488"/>
          <p14:tracePt t="8371" x="4918075" y="5297488"/>
          <p14:tracePt t="8375" x="4908550" y="5297488"/>
          <p14:tracePt t="8411" x="4889500" y="5287963"/>
          <p14:tracePt t="8420" x="4870450" y="5268913"/>
          <p14:tracePt t="8435" x="4852988" y="5249863"/>
          <p14:tracePt t="8443" x="4843463" y="5230813"/>
          <p14:tracePt t="8451" x="4833938" y="5202238"/>
          <p14:tracePt t="8459" x="4805363" y="5154613"/>
          <p14:tracePt t="8468" x="4795838" y="5108575"/>
          <p14:tracePt t="8476" x="4786313" y="5070475"/>
          <p14:tracePt t="8483" x="4786313" y="5022850"/>
          <p14:tracePt t="8492" x="4776788" y="4994275"/>
          <p14:tracePt t="8499" x="4776788" y="4965700"/>
          <p14:tracePt t="8508" x="4776788" y="4937125"/>
          <p14:tracePt t="8516" x="4776788" y="4918075"/>
          <p14:tracePt t="8524" x="4767263" y="4900613"/>
          <p14:tracePt t="8532" x="4767263" y="4881563"/>
          <p14:tracePt t="8540" x="4767263" y="4872038"/>
          <p14:tracePt t="8548" x="4767263" y="4852988"/>
          <p14:tracePt t="8556" x="4767263" y="4843463"/>
          <p14:tracePt t="8604" x="4767263" y="4833938"/>
          <p14:tracePt t="8611" x="4767263" y="4805363"/>
          <p14:tracePt t="8620" x="4767263" y="4767263"/>
          <p14:tracePt t="8628" x="4757738" y="4738688"/>
          <p14:tracePt t="8636" x="4748213" y="4719638"/>
          <p14:tracePt t="8644" x="4748213" y="4710113"/>
          <p14:tracePt t="8652" x="4748213" y="4683125"/>
          <p14:tracePt t="8668" x="4748213" y="4673600"/>
          <p14:tracePt t="8676" x="4738688" y="4654550"/>
          <p14:tracePt t="8796" x="4710113" y="4606925"/>
          <p14:tracePt t="8804" x="4710113" y="4578350"/>
          <p14:tracePt t="8820" x="4691063" y="4521200"/>
          <p14:tracePt t="8829" x="4691063" y="4492625"/>
          <p14:tracePt t="8835" x="4672013" y="4464050"/>
          <p14:tracePt t="8989" x="4662488" y="4446588"/>
          <p14:tracePt t="9156" x="4662488" y="4427538"/>
          <p14:tracePt t="9163" x="4662488" y="4398963"/>
          <p14:tracePt t="9171" x="4672013" y="4389438"/>
          <p14:tracePt t="9179" x="4672013" y="4379913"/>
          <p14:tracePt t="9187" x="4691063" y="4360863"/>
          <p14:tracePt t="9213" x="4700588" y="4341813"/>
          <p14:tracePt t="9335" x="4700588" y="4322763"/>
          <p14:tracePt t="9347" x="4700588" y="4294188"/>
          <p14:tracePt t="9356" x="4700588" y="4284663"/>
          <p14:tracePt t="9364" x="4700588" y="4275138"/>
          <p14:tracePt t="9563" x="4681538" y="4256088"/>
          <p14:tracePt t="9571" x="4652963" y="4256088"/>
          <p14:tracePt t="9588" x="4625975" y="4256088"/>
          <p14:tracePt t="9596" x="4606925" y="4256088"/>
          <p14:tracePt t="9604" x="4578350" y="4256088"/>
          <p14:tracePt t="9612" x="4568825" y="4256088"/>
          <p14:tracePt t="9620" x="4549775" y="4256088"/>
          <p14:tracePt t="9683" x="4530725" y="4256088"/>
          <p14:tracePt t="9692" x="4511675" y="4256088"/>
          <p14:tracePt t="9716" x="4483100" y="4256088"/>
          <p14:tracePt t="9723" x="4454525" y="4256088"/>
          <p14:tracePt t="9731" x="4425950" y="4256088"/>
          <p14:tracePt t="9740" x="4379913" y="4256088"/>
          <p14:tracePt t="9744" x="4341813" y="4256088"/>
          <p14:tracePt t="9756" x="4332288" y="4256088"/>
          <p14:tracePt t="9780" x="4313238" y="4265613"/>
          <p14:tracePt t="9787" x="4303713" y="4265613"/>
          <p14:tracePt t="9828" x="4294188" y="4284663"/>
          <p14:tracePt t="9836" x="4294188" y="4294188"/>
          <p14:tracePt t="9852" x="4294188" y="4322763"/>
          <p14:tracePt t="9860" x="4294188" y="4351338"/>
          <p14:tracePt t="9868" x="4303713" y="4379913"/>
          <p14:tracePt t="9884" x="4313238" y="4408488"/>
          <p14:tracePt t="9900" x="4351338" y="4446588"/>
          <p14:tracePt t="9908" x="4360863" y="4464050"/>
          <p14:tracePt t="9913" x="4370388" y="4492625"/>
          <p14:tracePt t="9916" x="4398963" y="4530725"/>
          <p14:tracePt t="9924" x="4435475" y="4559300"/>
          <p14:tracePt t="9932" x="4454525" y="4578350"/>
          <p14:tracePt t="9949" x="4473575" y="4597400"/>
          <p14:tracePt t="9955" x="4483100" y="4597400"/>
          <p14:tracePt t="9964" x="4502150" y="4606925"/>
          <p14:tracePt t="9980" x="4521200" y="4606925"/>
          <p14:tracePt t="9987" x="4549775" y="4606925"/>
          <p14:tracePt t="9996" x="4559300" y="4606925"/>
          <p14:tracePt t="9999" x="4578350" y="4606925"/>
          <p14:tracePt t="10003" x="4606925" y="4606925"/>
          <p14:tracePt t="10007" x="4625975" y="4597400"/>
          <p14:tracePt t="10015" x="4643438" y="4587875"/>
          <p14:tracePt t="10024" x="4662488" y="4559300"/>
          <p14:tracePt t="10029" x="4681538" y="4549775"/>
          <p14:tracePt t="10032" x="4710113" y="4530725"/>
          <p14:tracePt t="10035" x="4729163" y="4511675"/>
          <p14:tracePt t="10044" x="4738688" y="4502150"/>
          <p14:tracePt t="10060" x="4757738" y="4483100"/>
          <p14:tracePt t="10076" x="4757738" y="4464050"/>
          <p14:tracePt t="10091" x="4757738" y="4456113"/>
          <p14:tracePt t="10099" x="4757738" y="4446588"/>
          <p14:tracePt t="10107" x="4767263" y="4427538"/>
          <p14:tracePt t="10115" x="4767263" y="4418013"/>
          <p14:tracePt t="10123" x="4776788" y="4398963"/>
          <p14:tracePt t="10131" x="4776788" y="4360863"/>
          <p14:tracePt t="10140" x="4776788" y="4341813"/>
          <p14:tracePt t="10148" x="4776788" y="4322763"/>
          <p14:tracePt t="10156" x="4776788" y="4313238"/>
          <p14:tracePt t="10164" x="4776788" y="4294188"/>
          <p14:tracePt t="10171" x="4776788" y="4275138"/>
          <p14:tracePt t="10179" x="4776788" y="4265613"/>
          <p14:tracePt t="10187" x="4776788" y="4256088"/>
          <p14:tracePt t="10214" x="4776788" y="4246563"/>
          <p14:tracePt t="10235" x="4767263" y="4237038"/>
          <p14:tracePt t="10244" x="4748213" y="4229100"/>
          <p14:tracePt t="10251" x="4719638" y="4229100"/>
          <p14:tracePt t="10260" x="4681538" y="4229100"/>
          <p14:tracePt t="10267" x="4643438" y="4229100"/>
          <p14:tracePt t="10276" x="4568825" y="4229100"/>
          <p14:tracePt t="10283" x="4511675" y="4229100"/>
          <p14:tracePt t="10291" x="4454525" y="4229100"/>
          <p14:tracePt t="10299" x="4398963" y="4229100"/>
          <p14:tracePt t="10308" x="4351338" y="4229100"/>
          <p14:tracePt t="10315" x="4322763" y="4229100"/>
          <p14:tracePt t="10324" x="4294188" y="4229100"/>
          <p14:tracePt t="10364" x="4284663" y="4237038"/>
          <p14:tracePt t="10379" x="4284663" y="4275138"/>
          <p14:tracePt t="10388" x="4313238" y="4322763"/>
          <p14:tracePt t="10396" x="4332288" y="4341813"/>
          <p14:tracePt t="10404" x="4351338" y="4370388"/>
          <p14:tracePt t="10412" x="4370388" y="4398963"/>
          <p14:tracePt t="10420" x="4406900" y="4437063"/>
          <p14:tracePt t="10429" x="4445000" y="4483100"/>
          <p14:tracePt t="10435" x="4473575" y="4521200"/>
          <p14:tracePt t="10443" x="4492625" y="4530725"/>
          <p14:tracePt t="10451" x="4540250" y="4549775"/>
          <p14:tracePt t="10460" x="4597400" y="4549775"/>
          <p14:tracePt t="10467" x="4625975" y="4559300"/>
          <p14:tracePt t="10476" x="4672013" y="4559300"/>
          <p14:tracePt t="10483" x="4691063" y="4559300"/>
          <p14:tracePt t="10491" x="4729163" y="4559300"/>
          <p14:tracePt t="10499" x="4757738" y="4559300"/>
          <p14:tracePt t="10508" x="4795838" y="4549775"/>
          <p14:tracePt t="10515" x="4814888" y="4511675"/>
          <p14:tracePt t="10523" x="4824413" y="4483100"/>
          <p14:tracePt t="10531" x="4833938" y="4446588"/>
          <p14:tracePt t="10540" x="4843463" y="4398963"/>
          <p14:tracePt t="10547" x="4843463" y="4341813"/>
          <p14:tracePt t="10556" x="4843463" y="4294188"/>
          <p14:tracePt t="10560" x="4843463" y="4237038"/>
          <p14:tracePt t="10571" x="4843463" y="4210050"/>
          <p14:tracePt t="10579" x="4843463" y="4171950"/>
          <p14:tracePt t="10588" x="4843463" y="4152900"/>
          <p14:tracePt t="10596" x="4843463" y="4143375"/>
          <p14:tracePt t="10604" x="4843463" y="4133850"/>
          <p14:tracePt t="10612" x="4843463" y="4114800"/>
          <p14:tracePt t="10699" x="4824413" y="4124325"/>
          <p14:tracePt t="10715" x="4805363" y="4143375"/>
          <p14:tracePt t="10723" x="4805363" y="4219575"/>
          <p14:tracePt t="10732" x="4805363" y="4246563"/>
          <p14:tracePt t="10740" x="4805363" y="4322763"/>
          <p14:tracePt t="10748" x="4805363" y="4437063"/>
          <p14:tracePt t="10751" x="4843463" y="4606925"/>
          <p14:tracePt t="10764" x="4927600" y="4805363"/>
          <p14:tracePt t="10771" x="5097463" y="5070475"/>
          <p14:tracePt t="10779" x="5249863" y="5307013"/>
          <p14:tracePt t="10787" x="5410200" y="5486400"/>
          <p14:tracePt t="10796" x="5551488" y="5627688"/>
          <p14:tracePt t="10804" x="5656263" y="5703888"/>
          <p14:tracePt t="10812" x="5684838" y="5722938"/>
          <p14:tracePt t="10829" x="5694363" y="5722938"/>
          <p14:tracePt t="10844" x="5703888" y="5722938"/>
          <p14:tracePt t="10860" x="5713413" y="5722938"/>
          <p14:tracePt t="10868" x="5722938" y="5713413"/>
          <p14:tracePt t="10884" x="5732463" y="5684838"/>
          <p14:tracePt t="10892" x="5751513" y="5675313"/>
          <p14:tracePt t="10916" x="5768975" y="5665788"/>
          <p14:tracePt t="10924" x="5778500" y="5656263"/>
          <p14:tracePt t="11012" x="5788025" y="5656263"/>
          <p14:tracePt t="11028" x="5816600" y="5656263"/>
          <p14:tracePt t="11036" x="5864225" y="5675313"/>
          <p14:tracePt t="11043" x="5873750" y="5694363"/>
          <p14:tracePt t="11051" x="5883275" y="5722938"/>
          <p14:tracePt t="11060" x="5873750" y="5780088"/>
          <p14:tracePt t="11064" x="5845175" y="5808663"/>
          <p14:tracePt t="11076" x="5816600" y="5835650"/>
          <p14:tracePt t="11083" x="5788025" y="5845175"/>
          <p14:tracePt t="11091" x="5768975" y="5864225"/>
          <p14:tracePt t="11099" x="5759450" y="5873750"/>
          <p14:tracePt t="11532" x="5797550" y="5873750"/>
          <p14:tracePt t="11540" x="5835650" y="5873750"/>
          <p14:tracePt t="11548" x="5921375" y="5873750"/>
          <p14:tracePt t="11555" x="5978525" y="5873750"/>
          <p14:tracePt t="11563" x="6062663" y="5883275"/>
          <p14:tracePt t="11571" x="6138863" y="5902325"/>
          <p14:tracePt t="11580" x="6223000" y="5911850"/>
          <p14:tracePt t="11587" x="6280150" y="5911850"/>
          <p14:tracePt t="11596" x="6308725" y="5911850"/>
          <p14:tracePt t="11604" x="6356350" y="5911850"/>
          <p14:tracePt t="11611" x="6403975" y="5892800"/>
          <p14:tracePt t="11619" x="6432550" y="5864225"/>
          <p14:tracePt t="11628" x="6459538" y="5845175"/>
          <p14:tracePt t="11635" x="6488113" y="5818188"/>
          <p14:tracePt t="11644" x="6516688" y="5751513"/>
          <p14:tracePt t="11651" x="6545263" y="5722938"/>
          <p14:tracePt t="11660" x="6583363" y="5656263"/>
          <p14:tracePt t="11667" x="6592888" y="5600700"/>
          <p14:tracePt t="11675" x="6611938" y="5581650"/>
          <p14:tracePt t="11683" x="6621463" y="5553075"/>
          <p14:tracePt t="11691" x="6640513" y="5543550"/>
          <p14:tracePt t="11699" x="6650038" y="5505450"/>
          <p14:tracePt t="11707" x="6659563" y="5495925"/>
          <p14:tracePt t="11723" x="6667500" y="5467350"/>
          <p14:tracePt t="11731" x="6705600" y="5419725"/>
          <p14:tracePt t="11739" x="6724650" y="5381625"/>
          <p14:tracePt t="11747" x="6734175" y="5326063"/>
          <p14:tracePt t="11756" x="6772275" y="5278438"/>
          <p14:tracePt t="11763" x="6848475" y="5192713"/>
          <p14:tracePt t="11771" x="6858000" y="5154613"/>
          <p14:tracePt t="11780" x="6877050" y="5099050"/>
          <p14:tracePt t="11787" x="6904038" y="5003800"/>
          <p14:tracePt t="11796" x="6942138" y="4881563"/>
          <p14:tracePt t="11803" x="6980238" y="4767263"/>
          <p14:tracePt t="11812" x="7027863" y="4645025"/>
          <p14:tracePt t="11820" x="7075488" y="4540250"/>
          <p14:tracePt t="11827" x="7094538" y="4464050"/>
          <p14:tracePt t="11835" x="7121525" y="4398963"/>
          <p14:tracePt t="11844" x="7159625" y="4332288"/>
          <p14:tracePt t="11851" x="7207250" y="4265613"/>
          <p14:tracePt t="11860" x="7245350" y="4200525"/>
          <p14:tracePt t="11867" x="7264400" y="4162425"/>
          <p14:tracePt t="11876" x="7264400" y="4095750"/>
          <p14:tracePt t="11883" x="7292975" y="4010025"/>
          <p14:tracePt t="11891" x="7292975" y="3973513"/>
          <p14:tracePt t="11899" x="7302500" y="3925888"/>
          <p14:tracePt t="11903" x="7302500" y="3830638"/>
          <p14:tracePt t="11915" x="7302500" y="3698875"/>
          <p14:tracePt t="11923" x="7302500" y="3529013"/>
          <p14:tracePt t="11931" x="7302500" y="3338513"/>
          <p14:tracePt t="11940" x="7283450" y="3130550"/>
          <p14:tracePt t="11948" x="7235825" y="2941638"/>
          <p14:tracePt t="11955" x="7188200" y="2762250"/>
          <p14:tracePt t="11965" x="7150100" y="2647950"/>
          <p14:tracePt t="11971" x="7140575" y="2544763"/>
          <p14:tracePt t="11980" x="7131050" y="2516188"/>
          <p14:tracePt t="11987" x="7121525" y="2497138"/>
          <p14:tracePt t="11996" x="7121525" y="2478088"/>
          <p14:tracePt t="12004" x="7121525" y="2459038"/>
          <p14:tracePt t="12012" x="7104063" y="2430463"/>
          <p14:tracePt t="12020" x="7094538" y="2420938"/>
          <p14:tracePt t="12029" x="7094538" y="2401888"/>
          <p14:tracePt t="12035" x="7056438" y="2346325"/>
          <p14:tracePt t="12044" x="7056438" y="2317750"/>
          <p14:tracePt t="12051" x="7008813" y="2251075"/>
          <p14:tracePt t="12059" x="6951663" y="2166938"/>
          <p14:tracePt t="12067" x="6913563" y="2128838"/>
          <p14:tracePt t="12075" x="6877050" y="2062163"/>
          <p14:tracePt t="12083" x="6791325" y="2005013"/>
          <p14:tracePt t="12091" x="6743700" y="1976438"/>
          <p14:tracePt t="12096" x="6659563" y="1930400"/>
          <p14:tracePt t="12107" x="6573838" y="1901825"/>
          <p14:tracePt t="12115" x="6488113" y="1863725"/>
          <p14:tracePt t="12123" x="6394450" y="1816100"/>
          <p14:tracePt t="12131" x="6289675" y="1778000"/>
          <p14:tracePt t="12139" x="6167438" y="1712913"/>
          <p14:tracePt t="12147" x="6062663" y="1674813"/>
          <p14:tracePt t="12155" x="5986463" y="1627188"/>
          <p14:tracePt t="12164" x="5883275" y="1570038"/>
          <p14:tracePt t="12171" x="5797550" y="1512888"/>
          <p14:tracePt t="12180" x="5694363" y="1438275"/>
          <p14:tracePt t="12187" x="5589588" y="1362075"/>
          <p14:tracePt t="12196" x="5476875" y="1276350"/>
          <p14:tracePt t="12203" x="5372100" y="1201738"/>
          <p14:tracePt t="12212" x="5259388" y="1125538"/>
          <p14:tracePt t="12219" x="5097463" y="1058863"/>
          <p14:tracePt t="12227" x="4946650" y="1003300"/>
          <p14:tracePt t="12235" x="4786313" y="955675"/>
          <p14:tracePt t="12243" x="4616450" y="908050"/>
          <p14:tracePt t="12251" x="4425950" y="860425"/>
          <p14:tracePt t="12260" x="4227513" y="822325"/>
          <p14:tracePt t="12268" x="4057650" y="795338"/>
          <p14:tracePt t="12276" x="3887788" y="766763"/>
          <p14:tracePt t="12283" x="3717925" y="747713"/>
          <p14:tracePt t="12288" x="3584575" y="719138"/>
          <p14:tracePt t="12299" x="3452813" y="700088"/>
          <p14:tracePt t="12307" x="3348038" y="690563"/>
          <p14:tracePt t="12315" x="3235325" y="690563"/>
          <p14:tracePt t="12323" x="3121025" y="671513"/>
          <p14:tracePt t="12331" x="2989263" y="661988"/>
          <p14:tracePt t="12339" x="2855913" y="642938"/>
          <p14:tracePt t="12348" x="2705100" y="642938"/>
          <p14:tracePt t="12355" x="2554288" y="642938"/>
          <p14:tracePt t="12363" x="2382838" y="642938"/>
          <p14:tracePt t="12371" x="2193925" y="652463"/>
          <p14:tracePt t="12379" x="2005013" y="681038"/>
          <p14:tracePt t="12387" x="1844675" y="709613"/>
          <p14:tracePt t="12396" x="1693863" y="776288"/>
          <p14:tracePt t="12403" x="1550988" y="869950"/>
          <p14:tracePt t="12412" x="1409700" y="965200"/>
          <p14:tracePt t="12420" x="1285875" y="1058863"/>
          <p14:tracePt t="12430" x="1182688" y="1163638"/>
          <p14:tracePt t="12435" x="1106488" y="1266825"/>
          <p14:tracePt t="12444" x="1058863" y="1371600"/>
          <p14:tracePt t="12451" x="1020763" y="1466850"/>
          <p14:tracePt t="12460" x="1003300" y="1570038"/>
          <p14:tracePt t="12467" x="993775" y="1665288"/>
          <p14:tracePt t="12476" x="993775" y="1778000"/>
          <p14:tracePt t="12479" x="993775" y="1892300"/>
          <p14:tracePt t="12491" x="993775" y="2024063"/>
          <p14:tracePt t="12500" x="993775" y="2138363"/>
          <p14:tracePt t="12507" x="993775" y="2270125"/>
          <p14:tracePt t="12515" x="993775" y="2420938"/>
          <p14:tracePt t="12523" x="993775" y="2554288"/>
          <p14:tracePt t="12532" x="993775" y="2743200"/>
          <p14:tracePt t="12540" x="974725" y="2913063"/>
          <p14:tracePt t="12548" x="965200" y="3101975"/>
          <p14:tracePt t="12556" x="927100" y="3338513"/>
          <p14:tracePt t="12564" x="889000" y="3556000"/>
          <p14:tracePt t="12571" x="841375" y="3783013"/>
          <p14:tracePt t="12579" x="793750" y="3973513"/>
          <p14:tracePt t="12588" x="747713" y="4171950"/>
          <p14:tracePt t="12596" x="700088" y="4303713"/>
          <p14:tracePt t="12604" x="623888" y="4446588"/>
          <p14:tracePt t="12612" x="576263" y="4568825"/>
          <p14:tracePt t="12620" x="549275" y="4664075"/>
          <p14:tracePt t="12627" x="520700" y="4767263"/>
          <p14:tracePt t="12636" x="492125" y="4862513"/>
          <p14:tracePt t="12644" x="473075" y="4975225"/>
          <p14:tracePt t="12652" x="463550" y="5099050"/>
          <p14:tracePt t="12660" x="463550" y="5230813"/>
          <p14:tracePt t="12667" x="463550" y="5381625"/>
          <p14:tracePt t="12671" x="463550" y="5524500"/>
          <p14:tracePt t="12683" x="463550" y="5656263"/>
          <p14:tracePt t="12691" x="482600" y="5780088"/>
          <p14:tracePt t="12699" x="511175" y="5873750"/>
          <p14:tracePt t="12707" x="539750" y="5940425"/>
          <p14:tracePt t="12715" x="576263" y="6007100"/>
          <p14:tracePt t="12723" x="585788" y="6026150"/>
          <p14:tracePt t="12755" x="595313" y="6062663"/>
          <p14:tracePt t="12764" x="614363" y="6081713"/>
          <p14:tracePt t="12780" x="623888" y="6091238"/>
          <p14:tracePt t="12787" x="652463" y="6119813"/>
          <p14:tracePt t="12796" x="719138" y="6157913"/>
          <p14:tracePt t="12803" x="803275" y="6196013"/>
          <p14:tracePt t="12812" x="850900" y="6234113"/>
          <p14:tracePt t="12820" x="936625" y="6281738"/>
          <p14:tracePt t="12829" x="984250" y="6289675"/>
          <p14:tracePt t="12844" x="1030288" y="6308725"/>
          <p14:tracePt t="12851" x="1077913" y="6337300"/>
          <p14:tracePt t="12876" x="1135063" y="6375400"/>
          <p14:tracePt t="12883" x="1220788" y="6413500"/>
          <p14:tracePt t="12892" x="1257300" y="6423025"/>
          <p14:tracePt t="12899" x="1304925" y="6442075"/>
          <p14:tracePt t="12907" x="1352550" y="6442075"/>
          <p14:tracePt t="12915" x="1381125" y="6442075"/>
          <p14:tracePt t="12923" x="1400175" y="6451600"/>
          <p14:tracePt t="12932" x="1409700" y="6451600"/>
          <p14:tracePt t="13068" x="1447800" y="6451600"/>
          <p14:tracePt t="13076" x="1503363" y="6451600"/>
          <p14:tracePt t="13091" x="1636713" y="6432550"/>
          <p14:tracePt t="13100" x="1806575" y="6432550"/>
          <p14:tracePt t="13107" x="1957388" y="6432550"/>
          <p14:tracePt t="13115" x="1985963" y="6423025"/>
          <p14:tracePt t="13123" x="1985963" y="6403975"/>
          <p14:tracePt t="13132" x="2033588" y="6394450"/>
          <p14:tracePt t="13148" x="2052638" y="6365875"/>
          <p14:tracePt t="13155" x="2081213" y="6346825"/>
          <p14:tracePt t="13164" x="2100263" y="6337300"/>
          <p14:tracePt t="13172" x="2146300" y="6337300"/>
          <p14:tracePt t="13176" x="2212975" y="6337300"/>
          <p14:tracePt t="13188" x="2260600" y="6337300"/>
          <p14:tracePt t="13196" x="2298700" y="6337300"/>
          <p14:tracePt t="13204" x="2355850" y="6337300"/>
          <p14:tracePt t="13212" x="2401888" y="6337300"/>
          <p14:tracePt t="13220" x="2430463" y="6337300"/>
          <p14:tracePt t="13229" x="2439988" y="6337300"/>
          <p14:tracePt t="13235" x="2459038" y="6337300"/>
          <p14:tracePt t="13244" x="2478088" y="6337300"/>
          <p14:tracePt t="13251" x="2487613" y="6337300"/>
          <p14:tracePt t="13268" x="2497138" y="6337300"/>
          <p14:tracePt t="13276" x="2535238" y="6337300"/>
          <p14:tracePt t="13284" x="2592388" y="6346825"/>
          <p14:tracePt t="13292" x="2619375" y="6356350"/>
          <p14:tracePt t="13300" x="2695575" y="6394450"/>
          <p14:tracePt t="13308" x="2743200" y="6423025"/>
          <p14:tracePt t="13315" x="2846388" y="6480175"/>
          <p14:tracePt t="13323" x="2951163" y="6535738"/>
          <p14:tracePt t="13331" x="3036888" y="6583363"/>
          <p14:tracePt t="13340" x="3046413" y="6583363"/>
          <p14:tracePt t="13348" x="3082925" y="6592888"/>
          <p14:tracePt t="13356" x="3092450" y="6602413"/>
          <p14:tracePt t="13364" x="3092450" y="6611938"/>
          <p14:tracePt t="13404" x="3121025" y="6621463"/>
          <p14:tracePt t="13412" x="3187700" y="6688138"/>
          <p14:tracePt t="13428" x="3235325" y="6697663"/>
          <p14:tracePt t="13436" x="3328988" y="6753225"/>
          <p14:tracePt t="13444" x="3490913" y="6800850"/>
          <p14:tracePt t="13452" x="3660775" y="6848475"/>
          <p14:tracePt t="13572" x="5032375" y="6819900"/>
          <p14:tracePt t="13579" x="5080000" y="6810375"/>
          <p14:tracePt t="13587" x="5080000" y="6800850"/>
          <p14:tracePt t="13596" x="5106988" y="6791325"/>
          <p14:tracePt t="13604" x="5126038" y="6791325"/>
          <p14:tracePt t="13612" x="5135563" y="6791325"/>
          <p14:tracePt t="13620" x="5154613" y="6791325"/>
          <p14:tracePt t="14140" x="5202238" y="6753225"/>
          <p14:tracePt t="14157" x="5305425" y="6697663"/>
          <p14:tracePt t="14165" x="5410200" y="6621463"/>
          <p14:tracePt t="14171" x="5514975" y="6526213"/>
          <p14:tracePt t="14179" x="5599113" y="6442075"/>
          <p14:tracePt t="14187" x="5694363" y="6356350"/>
          <p14:tracePt t="14196" x="5759450" y="6281738"/>
          <p14:tracePt t="14203" x="5864225" y="6205538"/>
          <p14:tracePt t="14213" x="5949950" y="6167438"/>
          <p14:tracePt t="14219" x="5969000" y="6148388"/>
          <p14:tracePt t="14251" x="5978525" y="6138863"/>
          <p14:tracePt t="14668" x="5995988" y="6119813"/>
          <p14:tracePt t="14683" x="6024563" y="6072188"/>
          <p14:tracePt t="14691" x="6053138" y="6045200"/>
          <p14:tracePt t="14699" x="6100763" y="5969000"/>
          <p14:tracePt t="14708" x="6176963" y="5854700"/>
          <p14:tracePt t="14716" x="6213475" y="5780088"/>
          <p14:tracePt t="14720" x="6261100" y="5694363"/>
          <p14:tracePt t="14732" x="6318250" y="5627688"/>
          <p14:tracePt t="14740" x="6356350" y="5562600"/>
          <p14:tracePt t="14749" x="6384925" y="5524500"/>
          <p14:tracePt t="14755" x="6423025" y="5495925"/>
          <p14:tracePt t="14764" x="6423025" y="5476875"/>
          <p14:tracePt t="14771" x="6423025" y="5467350"/>
          <p14:tracePt t="14779" x="6440488" y="5448300"/>
          <p14:tracePt t="14787" x="6440488" y="5438775"/>
          <p14:tracePt t="14796" x="6440488" y="5419725"/>
          <p14:tracePt t="14803" x="6440488" y="5400675"/>
          <p14:tracePt t="14812" x="6450013" y="5381625"/>
          <p14:tracePt t="14819" x="6469063" y="5326063"/>
          <p14:tracePt t="14829" x="6478588" y="5278438"/>
          <p14:tracePt t="14835" x="6478588" y="5240338"/>
          <p14:tracePt t="14844" x="6488113" y="5164138"/>
          <p14:tracePt t="14851" x="6507163" y="5089525"/>
          <p14:tracePt t="14859" x="6516688" y="5003800"/>
          <p14:tracePt t="14876" x="6526213" y="4965700"/>
          <p14:tracePt t="14883" x="6535738" y="4918075"/>
          <p14:tracePt t="14891" x="6535738" y="4900613"/>
          <p14:tracePt t="14899" x="6545263" y="4891088"/>
          <p14:tracePt t="14908" x="6545263" y="4872038"/>
          <p14:tracePt t="14912" x="6545263" y="4862513"/>
          <p14:tracePt t="14931" x="6545263" y="4852988"/>
          <p14:tracePt t="14939" x="6545263" y="4833938"/>
          <p14:tracePt t="14948" x="6535738" y="4824413"/>
          <p14:tracePt t="14955" x="6535738" y="4814888"/>
          <p14:tracePt t="14964" x="6526213" y="4786313"/>
          <p14:tracePt t="14971" x="6516688" y="4748213"/>
          <p14:tracePt t="14980" x="6507163" y="4683125"/>
          <p14:tracePt t="14987" x="6488113" y="4625975"/>
          <p14:tracePt t="14996" x="6469063" y="4540250"/>
          <p14:tracePt t="15003" x="6440488" y="4456113"/>
          <p14:tracePt t="15012" x="6432550" y="4418013"/>
          <p14:tracePt t="15019" x="6403975" y="4332288"/>
          <p14:tracePt t="15027" x="6394450" y="4303713"/>
          <p14:tracePt t="15035" x="6394450" y="4246563"/>
          <p14:tracePt t="15043" x="6394450" y="4200525"/>
          <p14:tracePt t="15051" x="6394450" y="4162425"/>
          <p14:tracePt t="15059" x="6394450" y="4105275"/>
          <p14:tracePt t="15067" x="6394450" y="4029075"/>
          <p14:tracePt t="15075" x="6394450" y="3954463"/>
          <p14:tracePt t="15083" x="6394450" y="3868738"/>
          <p14:tracePt t="15091" x="6394450" y="3840163"/>
          <p14:tracePt t="15099" x="6403975" y="3783013"/>
          <p14:tracePt t="15103" x="6403975" y="3708400"/>
          <p14:tracePt t="15115" x="6403975" y="3594100"/>
          <p14:tracePt t="15123" x="6403975" y="3481388"/>
          <p14:tracePt t="15131" x="6403975" y="3376613"/>
          <p14:tracePt t="15139" x="6403975" y="3302000"/>
          <p14:tracePt t="15148" x="6403975" y="3273425"/>
          <p14:tracePt t="15155" x="6403975" y="3254375"/>
          <p14:tracePt t="15212" x="6403975" y="3244850"/>
          <p14:tracePt t="15598" x="6384925" y="3235325"/>
          <p14:tracePt t="15607" x="6375400" y="3235325"/>
          <p14:tracePt t="15615" x="6365875" y="3235325"/>
          <p14:tracePt t="15621" x="6356350" y="3225800"/>
          <p14:tracePt t="15637" x="6346825" y="3216275"/>
          <p14:tracePt t="15644" x="6337300" y="3206750"/>
          <p14:tracePt t="15651" x="6337300" y="3178175"/>
          <p14:tracePt t="15660" x="6337300" y="3168650"/>
          <p14:tracePt t="15675" x="6337300" y="3121025"/>
          <p14:tracePt t="15692" x="6337300" y="3092450"/>
          <p14:tracePt t="15699" x="6337300" y="3065463"/>
          <p14:tracePt t="15703" x="6337300" y="3017838"/>
          <p14:tracePt t="15712" x="6337300" y="2979738"/>
          <p14:tracePt t="15719" x="6337300" y="2941638"/>
          <p14:tracePt t="15723" x="6337300" y="2903538"/>
          <p14:tracePt t="15729" x="6337300" y="2874963"/>
          <p14:tracePt t="15731" x="6337300" y="2828925"/>
          <p14:tracePt t="15740" x="6337300" y="2800350"/>
          <p14:tracePt t="15748" x="6337300" y="2762250"/>
          <p14:tracePt t="15756" x="6337300" y="2743200"/>
          <p14:tracePt t="15764" x="6337300" y="2724150"/>
          <p14:tracePt t="15771" x="6337300" y="2705100"/>
          <p14:tracePt t="15780" x="6346825" y="2686050"/>
          <p14:tracePt t="15803" x="6346825" y="2667000"/>
          <p14:tracePt t="15812" x="6346825" y="2647950"/>
          <p14:tracePt t="15819" x="6337300" y="2628900"/>
          <p14:tracePt t="15827" x="6337300" y="2611438"/>
          <p14:tracePt t="15835" x="6327775" y="2592388"/>
          <p14:tracePt t="15844" x="6318250" y="2582863"/>
          <p14:tracePt t="16320" x="6318250" y="2573338"/>
          <p14:tracePt t="16328" x="6337300" y="2573338"/>
          <p14:tracePt t="16344" x="6384925" y="2563813"/>
          <p14:tracePt t="16351" x="6403975" y="2563813"/>
          <p14:tracePt t="16359" x="6413500" y="2563813"/>
          <p14:tracePt t="16436" x="6413500" y="2554288"/>
          <p14:tracePt t="16467" x="6413500" y="2525713"/>
          <p14:tracePt t="16476" x="6413500" y="2506663"/>
          <p14:tracePt t="16483" x="6413500" y="2497138"/>
          <p14:tracePt t="17196" x="6413500" y="2487613"/>
        </p14:tracePtLst>
      </p14:laserTrace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Eksempler på materiel og installationer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846" y="1153081"/>
            <a:ext cx="1231674" cy="1062237"/>
          </a:xfrm>
          <a:prstGeom prst="rect">
            <a:avLst/>
          </a:prstGeom>
        </p:spPr>
      </p:pic>
      <p:pic>
        <p:nvPicPr>
          <p:cNvPr id="3" name="Picture 8" descr="Ex Symbol Sign">
            <a:extLst>
              <a:ext uri="{FF2B5EF4-FFF2-40B4-BE49-F238E27FC236}">
                <a16:creationId xmlns:a16="http://schemas.microsoft.com/office/drawing/2014/main" id="{422923F9-0DD1-018D-20E4-332A8F7983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8092" r="4882" b="8184"/>
          <a:stretch/>
        </p:blipFill>
        <p:spPr bwMode="auto">
          <a:xfrm>
            <a:off x="7999963" y="2590800"/>
            <a:ext cx="2019873" cy="187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F41D4137-8C0E-14E9-3861-9F96DAC0CB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2011680"/>
            <a:ext cx="6461760" cy="4846320"/>
          </a:xfrm>
          <a:prstGeom prst="rect">
            <a:avLst/>
          </a:prstGeom>
        </p:spPr>
      </p:pic>
      <p:pic>
        <p:nvPicPr>
          <p:cNvPr id="10" name="Video 9">
            <a:hlinkClick r:id="" action="ppaction://media"/>
            <a:extLst>
              <a:ext uri="{FF2B5EF4-FFF2-40B4-BE49-F238E27FC236}">
                <a16:creationId xmlns:a16="http://schemas.microsoft.com/office/drawing/2014/main" id="{88B706BF-60BF-4906-B347-6A53D18D52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5633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267"/>
    </mc:Choice>
    <mc:Fallback>
      <p:transition spd="slow" advTm="122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514" x="6403975" y="2478088"/>
          <p14:tracePt t="713" x="6394450" y="2478088"/>
          <p14:tracePt t="728" x="6375400" y="2478088"/>
          <p14:tracePt t="760" x="6365875" y="2468563"/>
          <p14:tracePt t="949" x="6356350" y="2468563"/>
          <p14:tracePt t="967" x="6337300" y="2468563"/>
          <p14:tracePt t="971" x="6289675" y="2459038"/>
          <p14:tracePt t="974" x="6251575" y="2439988"/>
          <p14:tracePt t="979" x="6223000" y="2439988"/>
          <p14:tracePt t="982" x="6213475" y="2439988"/>
          <p14:tracePt t="1011" x="6205538" y="2439988"/>
          <p14:tracePt t="1019" x="6176963" y="2449513"/>
          <p14:tracePt t="1026" x="6148388" y="2459038"/>
          <p14:tracePt t="1034" x="6148388" y="2468563"/>
          <p14:tracePt t="1041" x="6148388" y="2478088"/>
          <p14:tracePt t="1045" x="6110288" y="2516188"/>
          <p14:tracePt t="1054" x="6110288" y="2563813"/>
          <p14:tracePt t="1061" x="6110288" y="2592388"/>
          <p14:tracePt t="1069" x="6110288" y="2667000"/>
          <p14:tracePt t="1076" x="6110288" y="2705100"/>
          <p14:tracePt t="1084" x="6110288" y="2781300"/>
          <p14:tracePt t="1092" x="6119813" y="2874963"/>
          <p14:tracePt t="1100" x="6129338" y="2989263"/>
          <p14:tracePt t="1108" x="6129338" y="3101975"/>
          <p14:tracePt t="1116" x="6129338" y="3206750"/>
          <p14:tracePt t="1124" x="6129338" y="3263900"/>
          <p14:tracePt t="1132" x="6129338" y="3319463"/>
          <p14:tracePt t="1141" x="6129338" y="3338513"/>
          <p14:tracePt t="1149" x="6129338" y="3357563"/>
          <p14:tracePt t="1157" x="6129338" y="3386138"/>
          <p14:tracePt t="1168" x="6129338" y="3405188"/>
          <p14:tracePt t="1180" x="6129338" y="3414713"/>
          <p14:tracePt t="1188" x="6129338" y="3452813"/>
          <p14:tracePt t="1196" x="6157913" y="3509963"/>
          <p14:tracePt t="1204" x="6167438" y="3584575"/>
          <p14:tracePt t="1212" x="6167438" y="3651250"/>
          <p14:tracePt t="1220" x="6186488" y="3708400"/>
          <p14:tracePt t="1228" x="6186488" y="3783013"/>
          <p14:tracePt t="1236" x="6196013" y="3849688"/>
          <p14:tracePt t="1244" x="6196013" y="3887788"/>
          <p14:tracePt t="1252" x="6196013" y="3944938"/>
          <p14:tracePt t="1260" x="6196013" y="3973513"/>
          <p14:tracePt t="1268" x="6196013" y="3992563"/>
          <p14:tracePt t="1276" x="6196013" y="4000500"/>
          <p14:tracePt t="1324" x="6196013" y="4029075"/>
          <p14:tracePt t="1332" x="6196013" y="4076700"/>
          <p14:tracePt t="1348" x="6176963" y="4133850"/>
          <p14:tracePt t="1356" x="6157913" y="4219575"/>
          <p14:tracePt t="1366" x="6129338" y="4256088"/>
          <p14:tracePt t="1372" x="6110288" y="4294188"/>
          <p14:tracePt t="1381" x="6081713" y="4341813"/>
          <p14:tracePt t="1385" x="6062663" y="4398963"/>
          <p14:tracePt t="1397" x="6024563" y="4464050"/>
          <p14:tracePt t="1404" x="5995988" y="4530725"/>
          <p14:tracePt t="1412" x="5959475" y="4549775"/>
          <p14:tracePt t="1428" x="5940425" y="4578350"/>
          <p14:tracePt t="1644" x="6005513" y="4549775"/>
          <p14:tracePt t="1652" x="6034088" y="4530725"/>
          <p14:tracePt t="1660" x="6110288" y="4530725"/>
          <p14:tracePt t="1668" x="6119813" y="4530725"/>
          <p14:tracePt t="1676" x="6129338" y="4530725"/>
          <p14:tracePt t="1701" x="6176963" y="4530725"/>
          <p14:tracePt t="1708" x="6232525" y="4521200"/>
          <p14:tracePt t="1716" x="6375400" y="4502150"/>
          <p14:tracePt t="1724" x="6488113" y="4492625"/>
          <p14:tracePt t="1732" x="6621463" y="4446588"/>
          <p14:tracePt t="1740" x="6743700" y="4389438"/>
          <p14:tracePt t="1748" x="6829425" y="4313238"/>
          <p14:tracePt t="1756" x="6923088" y="4237038"/>
          <p14:tracePt t="1765" x="6970713" y="4171950"/>
          <p14:tracePt t="1772" x="7008813" y="4105275"/>
          <p14:tracePt t="1780" x="7027863" y="4010025"/>
          <p14:tracePt t="1788" x="7027863" y="3916363"/>
          <p14:tracePt t="1796" x="7008813" y="3773488"/>
          <p14:tracePt t="1804" x="6961188" y="3641725"/>
          <p14:tracePt t="1812" x="6904038" y="3519488"/>
          <p14:tracePt t="1816" x="6838950" y="3395663"/>
          <p14:tracePt t="1828" x="6781800" y="3292475"/>
          <p14:tracePt t="1836" x="6762750" y="3263900"/>
          <p14:tracePt t="1844" x="6753225" y="3244850"/>
          <p14:tracePt t="1853" x="6724650" y="3216275"/>
          <p14:tracePt t="1860" x="6696075" y="3178175"/>
          <p14:tracePt t="1868" x="6677025" y="3130550"/>
          <p14:tracePt t="1876" x="6640513" y="3084513"/>
          <p14:tracePt t="1884" x="6621463" y="3036888"/>
          <p14:tracePt t="1894" x="6583363" y="2970213"/>
          <p14:tracePt t="1902" x="6545263" y="2874963"/>
          <p14:tracePt t="1909" x="6478588" y="2752725"/>
          <p14:tracePt t="1917" x="6384925" y="2611438"/>
          <p14:tracePt t="1925" x="6289675" y="2468563"/>
          <p14:tracePt t="1933" x="6205538" y="2327275"/>
          <p14:tracePt t="1940" x="6110288" y="2203450"/>
          <p14:tracePt t="1948" x="6015038" y="2119313"/>
          <p14:tracePt t="1956" x="5949950" y="2052638"/>
          <p14:tracePt t="1966" x="5864225" y="1995488"/>
          <p14:tracePt t="1972" x="5759450" y="1947863"/>
          <p14:tracePt t="1980" x="5732463" y="1947863"/>
          <p14:tracePt t="1988" x="5656263" y="1920875"/>
          <p14:tracePt t="1996" x="5599113" y="1911350"/>
          <p14:tracePt t="2004" x="5524500" y="1911350"/>
          <p14:tracePt t="2008" x="5486400" y="1911350"/>
          <p14:tracePt t="2020" x="5429250" y="1911350"/>
          <p14:tracePt t="2028" x="5334000" y="1911350"/>
          <p14:tracePt t="2036" x="5221288" y="1911350"/>
          <p14:tracePt t="2044" x="5106988" y="1911350"/>
          <p14:tracePt t="2052" x="4975225" y="1911350"/>
          <p14:tracePt t="2060" x="4843463" y="1911350"/>
          <p14:tracePt t="2068" x="4710113" y="1911350"/>
          <p14:tracePt t="2076" x="4559300" y="1920875"/>
          <p14:tracePt t="2084" x="4406900" y="1930400"/>
          <p14:tracePt t="2092" x="4256088" y="1966913"/>
          <p14:tracePt t="2101" x="4105275" y="1995488"/>
          <p14:tracePt t="2108" x="3944938" y="2024063"/>
          <p14:tracePt t="2116" x="3811588" y="2052638"/>
          <p14:tracePt t="2124" x="3641725" y="2090738"/>
          <p14:tracePt t="2133" x="3481388" y="2128838"/>
          <p14:tracePt t="2140" x="3367088" y="2193925"/>
          <p14:tracePt t="2149" x="3206750" y="2270125"/>
          <p14:tracePt t="2156" x="3063875" y="2384425"/>
          <p14:tracePt t="2166" x="2903538" y="2516188"/>
          <p14:tracePt t="2172" x="2743200" y="2686050"/>
          <p14:tracePt t="2181" x="2535238" y="2932113"/>
          <p14:tracePt t="2188" x="2317750" y="3244850"/>
          <p14:tracePt t="2197" x="2138363" y="3584575"/>
          <p14:tracePt t="2201" x="2005013" y="3906838"/>
          <p14:tracePt t="2212" x="1928813" y="4210050"/>
          <p14:tracePt t="2220" x="1882775" y="4502150"/>
          <p14:tracePt t="2228" x="1882775" y="4738688"/>
          <p14:tracePt t="2236" x="1892300" y="4910138"/>
          <p14:tracePt t="2244" x="1919288" y="5041900"/>
          <p14:tracePt t="2252" x="1947863" y="5127625"/>
          <p14:tracePt t="2260" x="1985963" y="5192713"/>
          <p14:tracePt t="2268" x="2033588" y="5278438"/>
          <p14:tracePt t="2276" x="2071688" y="5345113"/>
          <p14:tracePt t="2284" x="2109788" y="5410200"/>
          <p14:tracePt t="2292" x="2165350" y="5495925"/>
          <p14:tracePt t="2300" x="2212975" y="5581650"/>
          <p14:tracePt t="2308" x="2270125" y="5694363"/>
          <p14:tracePt t="2316" x="2346325" y="5854700"/>
          <p14:tracePt t="2324" x="2392363" y="6026150"/>
          <p14:tracePt t="2332" x="2478088" y="6234113"/>
          <p14:tracePt t="2340" x="2573338" y="6470650"/>
          <p14:tracePt t="2348" x="2743200" y="6772275"/>
          <p14:tracePt t="2599" x="4833938" y="6762750"/>
          <p14:tracePt t="2605" x="4879975" y="6640513"/>
          <p14:tracePt t="2613" x="4908550" y="6508750"/>
          <p14:tracePt t="2620" x="4956175" y="6346825"/>
          <p14:tracePt t="2628" x="4994275" y="6176963"/>
          <p14:tracePt t="2636" x="5022850" y="5988050"/>
          <p14:tracePt t="2644" x="5051425" y="5799138"/>
          <p14:tracePt t="2652" x="5087938" y="5608638"/>
          <p14:tracePt t="2660" x="5116513" y="5438775"/>
          <p14:tracePt t="2668" x="5126038" y="5316538"/>
          <p14:tracePt t="2676" x="5154613" y="5221288"/>
          <p14:tracePt t="2684" x="5173663" y="5183188"/>
          <p14:tracePt t="2692" x="5183188" y="5154613"/>
          <p14:tracePt t="2702" x="5192713" y="5127625"/>
          <p14:tracePt t="2708" x="5192713" y="5108575"/>
          <p14:tracePt t="2718" x="5192713" y="5060950"/>
          <p14:tracePt t="2726" x="5211763" y="5003800"/>
          <p14:tracePt t="2737" x="5211763" y="4946650"/>
          <p14:tracePt t="2744" x="5230813" y="4872038"/>
          <p14:tracePt t="2750" x="5230813" y="4824413"/>
          <p14:tracePt t="2753" x="5230813" y="4748213"/>
          <p14:tracePt t="2766" x="5230813" y="4654550"/>
          <p14:tracePt t="2773" x="5240338" y="4559300"/>
          <p14:tracePt t="2780" x="5259388" y="4483100"/>
          <p14:tracePt t="2788" x="5268913" y="4398963"/>
          <p14:tracePt t="2797" x="5278438" y="4341813"/>
          <p14:tracePt t="2804" x="5297488" y="4275138"/>
          <p14:tracePt t="2813" x="5297488" y="4246563"/>
          <p14:tracePt t="2820" x="5297488" y="4229100"/>
          <p14:tracePt t="2828" x="5297488" y="4210050"/>
          <p14:tracePt t="2836" x="5297488" y="4191000"/>
          <p14:tracePt t="2844" x="5297488" y="4181475"/>
          <p14:tracePt t="2852" x="5297488" y="4171950"/>
          <p14:tracePt t="2860" x="5297488" y="4152900"/>
          <p14:tracePt t="2868" x="5297488" y="4114800"/>
          <p14:tracePt t="2876" x="5297488" y="4076700"/>
          <p14:tracePt t="2884" x="5297488" y="4048125"/>
          <p14:tracePt t="2892" x="5297488" y="3973513"/>
          <p14:tracePt t="2900" x="5297488" y="3935413"/>
          <p14:tracePt t="2908" x="5297488" y="3878263"/>
          <p14:tracePt t="2917" x="5297488" y="3811588"/>
          <p14:tracePt t="2924" x="5297488" y="3756025"/>
          <p14:tracePt t="2933" x="5297488" y="3698875"/>
          <p14:tracePt t="2940" x="5305425" y="3622675"/>
          <p14:tracePt t="2944" x="5314950" y="3556000"/>
          <p14:tracePt t="2956" x="5324475" y="3519488"/>
          <p14:tracePt t="2966" x="5343525" y="3471863"/>
          <p14:tracePt t="2972" x="5362575" y="3405188"/>
          <p14:tracePt t="2981" x="5400675" y="3338513"/>
          <p14:tracePt t="2988" x="5438775" y="3292475"/>
          <p14:tracePt t="2997" x="5505450" y="3254375"/>
          <p14:tracePt t="3004" x="5561013" y="3197225"/>
          <p14:tracePt t="3013" x="5608638" y="3149600"/>
          <p14:tracePt t="3020" x="5627688" y="3111500"/>
          <p14:tracePt t="3028" x="5675313" y="3084513"/>
          <p14:tracePt t="3036" x="5684838" y="3074988"/>
          <p14:tracePt t="3044" x="5703888" y="3065463"/>
          <p14:tracePt t="3053" x="5713413" y="3055938"/>
          <p14:tracePt t="3101" x="5732463" y="3046413"/>
          <p14:tracePt t="3109" x="5759450" y="3036888"/>
          <p14:tracePt t="3117" x="5788025" y="3027363"/>
          <p14:tracePt t="3124" x="5854700" y="2998788"/>
          <p14:tracePt t="3133" x="5873750" y="2960688"/>
          <p14:tracePt t="3141" x="5892800" y="2932113"/>
          <p14:tracePt t="3149" x="5921375" y="2913063"/>
          <p14:tracePt t="3156" x="5930900" y="2884488"/>
          <p14:tracePt t="3167" x="5940425" y="2838450"/>
          <p14:tracePt t="3172" x="5959475" y="2819400"/>
          <p14:tracePt t="3189" x="5959475" y="2809875"/>
          <p14:tracePt t="3212" x="5959475" y="2800350"/>
          <p14:tracePt t="3228" x="5959475" y="2790825"/>
          <p14:tracePt t="3236" x="5959475" y="2771775"/>
          <p14:tracePt t="3244" x="5930900" y="2733675"/>
          <p14:tracePt t="3252" x="5921375" y="2714625"/>
          <p14:tracePt t="3260" x="5873750" y="2667000"/>
          <p14:tracePt t="3268" x="5835650" y="2620963"/>
          <p14:tracePt t="3276" x="5807075" y="2592388"/>
          <p14:tracePt t="3281" x="5751513" y="2516188"/>
          <p14:tracePt t="3292" x="5722938" y="2487613"/>
          <p14:tracePt t="3302" x="5703888" y="2468563"/>
          <p14:tracePt t="3308" x="5637213" y="2401888"/>
          <p14:tracePt t="3316" x="5599113" y="2374900"/>
          <p14:tracePt t="3324" x="5561013" y="2346325"/>
          <p14:tracePt t="3333" x="5505450" y="2308225"/>
          <p14:tracePt t="3340" x="5457825" y="2289175"/>
          <p14:tracePt t="3349" x="5438775" y="2279650"/>
          <p14:tracePt t="3356" x="5410200" y="2270125"/>
          <p14:tracePt t="3365" x="5400675" y="2270125"/>
          <p14:tracePt t="3396" x="5391150" y="2270125"/>
          <p14:tracePt t="3413" x="5372100" y="2270125"/>
          <p14:tracePt t="3420" x="5343525" y="2298700"/>
          <p14:tracePt t="3429" x="5278438" y="2336800"/>
          <p14:tracePt t="3436" x="5211763" y="2393950"/>
          <p14:tracePt t="3444" x="5145088" y="2430463"/>
          <p14:tracePt t="3452" x="5106988" y="2439988"/>
          <p14:tracePt t="3460" x="5051425" y="2478088"/>
          <p14:tracePt t="3468" x="4984750" y="2516188"/>
          <p14:tracePt t="3476" x="4899025" y="2563813"/>
          <p14:tracePt t="3484" x="4833938" y="2601913"/>
          <p14:tracePt t="3492" x="4814888" y="2620963"/>
          <p14:tracePt t="3500" x="4795838" y="2638425"/>
          <p14:tracePt t="3508" x="4786313" y="2676525"/>
          <p14:tracePt t="3516" x="4786313" y="2705100"/>
          <p14:tracePt t="3524" x="4786313" y="2762250"/>
          <p14:tracePt t="3533" x="4786313" y="2800350"/>
          <p14:tracePt t="3540" x="4786313" y="2857500"/>
          <p14:tracePt t="3544" x="4786313" y="2894013"/>
          <p14:tracePt t="3556" x="4795838" y="2951163"/>
          <p14:tracePt t="3565" x="4814888" y="3027363"/>
          <p14:tracePt t="3572" x="4824413" y="3121025"/>
          <p14:tracePt t="3580" x="4870450" y="3244850"/>
          <p14:tracePt t="3588" x="4852988" y="3273425"/>
          <p14:tracePt t="3604" x="4879975" y="3338513"/>
          <p14:tracePt t="3612" x="4908550" y="3367088"/>
          <p14:tracePt t="3620" x="4937125" y="3414713"/>
          <p14:tracePt t="3628" x="4994275" y="3481388"/>
          <p14:tracePt t="3636" x="5051425" y="3556000"/>
          <p14:tracePt t="3644" x="5116513" y="3603625"/>
          <p14:tracePt t="3652" x="5164138" y="3660775"/>
          <p14:tracePt t="3660" x="5221288" y="3698875"/>
          <p14:tracePt t="3668" x="5230813" y="3698875"/>
          <p14:tracePt t="3676" x="5249863" y="3708400"/>
          <p14:tracePt t="3685" x="5287963" y="3708400"/>
          <p14:tracePt t="3701" x="5305425" y="3708400"/>
          <p14:tracePt t="3708" x="5353050" y="3689350"/>
          <p14:tracePt t="3717" x="5400675" y="3651250"/>
          <p14:tracePt t="3724" x="5467350" y="3613150"/>
          <p14:tracePt t="3733" x="5524500" y="3546475"/>
          <p14:tracePt t="3736" x="5608638" y="3509963"/>
          <p14:tracePt t="3749" x="5675313" y="3452813"/>
          <p14:tracePt t="3756" x="5759450" y="3395663"/>
          <p14:tracePt t="3766" x="5797550" y="3376613"/>
          <p14:tracePt t="3772" x="5797550" y="3367088"/>
          <p14:tracePt t="3796" x="5816600" y="3357563"/>
          <p14:tracePt t="3804" x="5826125" y="3348038"/>
          <p14:tracePt t="3813" x="5835650" y="3338513"/>
          <p14:tracePt t="3829" x="5845175" y="3319463"/>
          <p14:tracePt t="3836" x="5854700" y="3292475"/>
          <p14:tracePt t="3844" x="5883275" y="3244850"/>
          <p14:tracePt t="3852" x="5902325" y="3216275"/>
          <p14:tracePt t="3860" x="5902325" y="3159125"/>
          <p14:tracePt t="3868" x="5902325" y="3101975"/>
          <p14:tracePt t="3876" x="5911850" y="3017838"/>
          <p14:tracePt t="3884" x="5911850" y="2960688"/>
          <p14:tracePt t="3892" x="5911850" y="2932113"/>
          <p14:tracePt t="3901" x="5911850" y="2903538"/>
          <p14:tracePt t="3917" x="5911850" y="2894013"/>
          <p14:tracePt t="3924" x="5911850" y="2884488"/>
          <p14:tracePt t="3928" x="5911850" y="2874963"/>
          <p14:tracePt t="3965" x="5911850" y="2847975"/>
          <p14:tracePt t="3972" x="5902325" y="2800350"/>
          <p14:tracePt t="3988" x="5873750" y="2752725"/>
          <p14:tracePt t="3996" x="5854700" y="2705100"/>
          <p14:tracePt t="4001" x="5797550" y="2620963"/>
          <p14:tracePt t="4015" x="5768975" y="2573338"/>
          <p14:tracePt t="4022" x="5703888" y="2506663"/>
          <p14:tracePt t="4031" x="5656263" y="2459038"/>
          <p14:tracePt t="4038" x="5599113" y="2420938"/>
          <p14:tracePt t="4045" x="5570538" y="2384425"/>
          <p14:tracePt t="4052" x="5505450" y="2365375"/>
          <p14:tracePt t="4060" x="5476875" y="2346325"/>
          <p14:tracePt t="4068" x="5457825" y="2346325"/>
          <p14:tracePt t="4076" x="5438775" y="2336800"/>
          <p14:tracePt t="4084" x="5391150" y="2327275"/>
          <p14:tracePt t="4092" x="5362575" y="2327275"/>
          <p14:tracePt t="4101" x="5314950" y="2317750"/>
          <p14:tracePt t="4108" x="5287963" y="2317750"/>
          <p14:tracePt t="4116" x="5230813" y="2317750"/>
          <p14:tracePt t="4124" x="5154613" y="2317750"/>
          <p14:tracePt t="4133" x="5126038" y="2317750"/>
          <p14:tracePt t="4140" x="5070475" y="2317750"/>
          <p14:tracePt t="4149" x="4994275" y="2317750"/>
          <p14:tracePt t="4156" x="4899025" y="2327275"/>
          <p14:tracePt t="4166" x="4795838" y="2336800"/>
          <p14:tracePt t="4172" x="4767263" y="2355850"/>
          <p14:tracePt t="4181" x="4691063" y="2374900"/>
          <p14:tracePt t="4188" x="4606925" y="2393950"/>
          <p14:tracePt t="4192" x="4568825" y="2411413"/>
          <p14:tracePt t="4204" x="4521200" y="2430463"/>
          <p14:tracePt t="4212" x="4483100" y="2449513"/>
          <p14:tracePt t="4220" x="4483100" y="2459038"/>
          <p14:tracePt t="4228" x="4464050" y="2516188"/>
          <p14:tracePt t="4236" x="4464050" y="2573338"/>
          <p14:tracePt t="4244" x="4464050" y="2611438"/>
          <p14:tracePt t="4252" x="4464050" y="2686050"/>
          <p14:tracePt t="4260" x="4464050" y="2781300"/>
          <p14:tracePt t="4268" x="4492625" y="2932113"/>
          <p14:tracePt t="4276" x="4521200" y="3092450"/>
          <p14:tracePt t="4284" x="4578350" y="3244850"/>
          <p14:tracePt t="4292" x="4643438" y="3405188"/>
          <p14:tracePt t="4301" x="4719638" y="3538538"/>
          <p14:tracePt t="4308" x="4795838" y="3679825"/>
          <p14:tracePt t="4317" x="4860925" y="3821113"/>
          <p14:tracePt t="4324" x="4956175" y="3963988"/>
          <p14:tracePt t="4333" x="5051425" y="4105275"/>
          <p14:tracePt t="4340" x="5154613" y="4210050"/>
          <p14:tracePt t="4349" x="5278438" y="4303713"/>
          <p14:tracePt t="4356" x="5362575" y="4360863"/>
          <p14:tracePt t="4365" x="5448300" y="4398963"/>
          <p14:tracePt t="4372" x="5532438" y="4427538"/>
          <p14:tracePt t="4380" x="5589588" y="4437063"/>
          <p14:tracePt t="4384" x="5646738" y="4437063"/>
          <p14:tracePt t="4396" x="5694363" y="4437063"/>
          <p14:tracePt t="4404" x="5751513" y="4437063"/>
          <p14:tracePt t="4413" x="5778500" y="4418013"/>
          <p14:tracePt t="4420" x="5797550" y="4379913"/>
          <p14:tracePt t="4428" x="5835650" y="4322763"/>
          <p14:tracePt t="4436" x="5892800" y="4265613"/>
          <p14:tracePt t="4444" x="5940425" y="4219575"/>
          <p14:tracePt t="4452" x="5995988" y="4171950"/>
          <p14:tracePt t="4461" x="6043613" y="4114800"/>
          <p14:tracePt t="4468" x="6091238" y="4067175"/>
          <p14:tracePt t="4476" x="6119813" y="4048125"/>
          <p14:tracePt t="4484" x="6148388" y="4010025"/>
          <p14:tracePt t="4492" x="6167438" y="3992563"/>
          <p14:tracePt t="4502" x="6186488" y="3963988"/>
          <p14:tracePt t="4508" x="6205538" y="3916363"/>
          <p14:tracePt t="4516" x="6213475" y="3868738"/>
          <p14:tracePt t="4524" x="6223000" y="3811588"/>
          <p14:tracePt t="4532" x="6223000" y="3756025"/>
          <p14:tracePt t="4540" x="6223000" y="3679825"/>
          <p14:tracePt t="4550" x="6223000" y="3613150"/>
          <p14:tracePt t="4556" x="6223000" y="3603625"/>
          <p14:tracePt t="4566" x="6223000" y="3584575"/>
          <p14:tracePt t="5444" x="6213475" y="3584575"/>
          <p14:tracePt t="5460" x="6186488" y="3584575"/>
          <p14:tracePt t="5465" x="6148388" y="3565525"/>
          <p14:tracePt t="5468" x="6119813" y="3565525"/>
          <p14:tracePt t="5472" x="6100763" y="3556000"/>
          <p14:tracePt t="5476" x="6072188" y="3538538"/>
          <p14:tracePt t="5480" x="6062663" y="3538538"/>
          <p14:tracePt t="5492" x="6053138" y="3529013"/>
          <p14:tracePt t="5501" x="6053138" y="3519488"/>
          <p14:tracePt t="5524" x="6053138" y="3509963"/>
          <p14:tracePt t="5536" x="6062663" y="3500438"/>
          <p14:tracePt t="5552" x="6072188" y="3481388"/>
          <p14:tracePt t="5560" x="6072188" y="3471863"/>
          <p14:tracePt t="5580" x="6100763" y="3443288"/>
          <p14:tracePt t="5588" x="6100763" y="3414713"/>
          <p14:tracePt t="5592" x="6110288" y="3395663"/>
          <p14:tracePt t="5596" x="6110288" y="3386138"/>
          <p14:tracePt t="5601" x="6119813" y="3376613"/>
          <p14:tracePt t="5608" x="6119813" y="3357563"/>
          <p14:tracePt t="5616" x="6129338" y="3348038"/>
          <p14:tracePt t="5660" x="6129338" y="3338513"/>
          <p14:tracePt t="5676" x="6129338" y="3328988"/>
          <p14:tracePt t="5774" x="6129338" y="3319463"/>
          <p14:tracePt t="5784" x="6119813" y="3302000"/>
          <p14:tracePt t="5790" x="6081713" y="3292475"/>
          <p14:tracePt t="5798" x="6062663" y="3282950"/>
          <p14:tracePt t="5806" x="6043613" y="3282950"/>
          <p14:tracePt t="5813" x="6024563" y="3273425"/>
          <p14:tracePt t="5820" x="5995988" y="3273425"/>
          <p14:tracePt t="5828" x="5969000" y="3273425"/>
          <p14:tracePt t="5836" x="5949950" y="3273425"/>
          <p14:tracePt t="5844" x="5940425" y="3273425"/>
          <p14:tracePt t="5852" x="5911850" y="3273425"/>
          <p14:tracePt t="5901" x="5864225" y="3244850"/>
          <p14:tracePt t="5924" x="5854700" y="3235325"/>
          <p14:tracePt t="5932" x="5845175" y="3225800"/>
          <p14:tracePt t="5965" x="5835650" y="3216275"/>
          <p14:tracePt t="6012" x="5826125" y="3206750"/>
          <p14:tracePt t="6020" x="5816600" y="3187700"/>
          <p14:tracePt t="6044" x="5816600" y="3168650"/>
          <p14:tracePt t="6060" x="5816600" y="3159125"/>
          <p14:tracePt t="6068" x="5816600" y="3149600"/>
          <p14:tracePt t="6085" x="5816600" y="3140075"/>
          <p14:tracePt t="6092" x="5816600" y="3130550"/>
          <p14:tracePt t="6108" x="5816600" y="3121025"/>
          <p14:tracePt t="6116" x="5816600" y="3111500"/>
          <p14:tracePt t="6124" x="5826125" y="3101975"/>
          <p14:tracePt t="6133" x="5835650" y="3101975"/>
          <p14:tracePt t="6140" x="5854700" y="3084513"/>
          <p14:tracePt t="6150" x="5864225" y="3074988"/>
          <p14:tracePt t="6165" x="5892800" y="3008313"/>
          <p14:tracePt t="6170" x="5892800" y="2998788"/>
          <p14:tracePt t="6180" x="5892800" y="2951163"/>
          <p14:tracePt t="6188" x="5892800" y="2894013"/>
          <p14:tracePt t="6196" x="5892800" y="2857500"/>
          <p14:tracePt t="6204" x="5892800" y="2800350"/>
          <p14:tracePt t="6212" x="5892800" y="2752725"/>
          <p14:tracePt t="6220" x="5892800" y="2714625"/>
          <p14:tracePt t="6228" x="5864225" y="2667000"/>
          <p14:tracePt t="6252" x="5854700" y="2647950"/>
          <p14:tracePt t="6260" x="5816600" y="2582863"/>
          <p14:tracePt t="6264" x="5759450" y="2516188"/>
          <p14:tracePt t="6272" x="5732463" y="2468563"/>
          <p14:tracePt t="6280" x="5694363" y="2411413"/>
          <p14:tracePt t="6284" x="5637213" y="2365375"/>
          <p14:tracePt t="6292" x="5570538" y="2308225"/>
          <p14:tracePt t="6301" x="5524500" y="2270125"/>
          <p14:tracePt t="6304" x="5457825" y="2251075"/>
          <p14:tracePt t="6312" x="5410200" y="2222500"/>
          <p14:tracePt t="6320" x="5381625" y="2212975"/>
          <p14:tracePt t="6328" x="5324475" y="2203450"/>
          <p14:tracePt t="6336" x="5240338" y="2184400"/>
          <p14:tracePt t="6344" x="5164138" y="2174875"/>
          <p14:tracePt t="6356" x="5080000" y="2166938"/>
          <p14:tracePt t="6372" x="5003800" y="2147888"/>
          <p14:tracePt t="6376" x="4927600" y="2138363"/>
          <p14:tracePt t="6380" x="4843463" y="2138363"/>
          <p14:tracePt t="6388" x="4767263" y="2138363"/>
          <p14:tracePt t="6396" x="4672013" y="2138363"/>
          <p14:tracePt t="6404" x="4597400" y="2138363"/>
          <p14:tracePt t="6412" x="4540250" y="2138363"/>
          <p14:tracePt t="6420" x="4511675" y="2157413"/>
          <p14:tracePt t="6428" x="4502150" y="2174875"/>
          <p14:tracePt t="6432" x="4483100" y="2212975"/>
          <p14:tracePt t="6440" x="4483100" y="2232025"/>
          <p14:tracePt t="6449" x="4473575" y="2270125"/>
          <p14:tracePt t="6456" x="4473575" y="2317750"/>
          <p14:tracePt t="6465" x="4464050" y="2346325"/>
          <p14:tracePt t="6472" x="4454525" y="2393950"/>
          <p14:tracePt t="6480" x="4454525" y="2430463"/>
          <p14:tracePt t="6488" x="4454525" y="2487613"/>
          <p14:tracePt t="6492" x="4454525" y="2544763"/>
          <p14:tracePt t="6500" x="4454525" y="2620963"/>
          <p14:tracePt t="6508" x="4454525" y="2657475"/>
          <p14:tracePt t="6516" x="4454525" y="2714625"/>
          <p14:tracePt t="6524" x="4454525" y="2809875"/>
          <p14:tracePt t="6532" x="4454525" y="2903538"/>
          <p14:tracePt t="6540" x="4502150" y="3027363"/>
          <p14:tracePt t="6550" x="4578350" y="3130550"/>
          <p14:tracePt t="6552" x="4652963" y="3244850"/>
          <p14:tracePt t="6566" x="4738688" y="3357563"/>
          <p14:tracePt t="6572" x="4870450" y="3462338"/>
          <p14:tracePt t="6581" x="4956175" y="3538538"/>
          <p14:tracePt t="6588" x="5041900" y="3603625"/>
          <p14:tracePt t="6596" x="5106988" y="3651250"/>
          <p14:tracePt t="6604" x="5135563" y="3660775"/>
          <p14:tracePt t="6613" x="5164138" y="3660775"/>
          <p14:tracePt t="6620" x="5183188" y="3660775"/>
          <p14:tracePt t="6628" x="5202238" y="3660775"/>
          <p14:tracePt t="6644" x="5221288" y="3660775"/>
          <p14:tracePt t="6652" x="5221288" y="3613150"/>
          <p14:tracePt t="6660" x="5221288" y="3575050"/>
          <p14:tracePt t="6668" x="5221288" y="3529013"/>
          <p14:tracePt t="6676" x="5221288" y="3500438"/>
          <p14:tracePt t="6684" x="5249863" y="3471863"/>
          <p14:tracePt t="6692" x="5259388" y="3433763"/>
          <p14:tracePt t="6701" x="5259388" y="3414713"/>
          <p14:tracePt t="6708" x="5278438" y="3386138"/>
          <p14:tracePt t="6724" x="5287963" y="3376613"/>
          <p14:tracePt t="6733" x="5287963" y="3367088"/>
          <p14:tracePt t="6772" x="5287963" y="3357563"/>
          <p14:tracePt t="6876" x="5297488" y="3367088"/>
          <p14:tracePt t="6884" x="5305425" y="3386138"/>
          <p14:tracePt t="6900" x="5314950" y="3414713"/>
          <p14:tracePt t="6917" x="5334000" y="3443288"/>
          <p14:tracePt t="6933" x="5343525" y="3452813"/>
          <p14:tracePt t="6940" x="5362575" y="3462338"/>
          <p14:tracePt t="6949" x="5372100" y="3471863"/>
          <p14:tracePt t="6996" x="5381625" y="3471863"/>
          <p14:tracePt t="7020" x="5410200" y="3471863"/>
          <p14:tracePt t="7028" x="5448300" y="3471863"/>
          <p14:tracePt t="7036" x="5486400" y="3462338"/>
          <p14:tracePt t="7044" x="5514975" y="3433763"/>
          <p14:tracePt t="7050" x="5561013" y="3405188"/>
          <p14:tracePt t="7056" x="5570538" y="3367088"/>
          <p14:tracePt t="7066" x="5589588" y="3328988"/>
          <p14:tracePt t="7072" x="5608638" y="3292475"/>
          <p14:tracePt t="7080" x="5627688" y="3273425"/>
          <p14:tracePt t="7088" x="5665788" y="3244850"/>
          <p14:tracePt t="7096" x="5675313" y="3225800"/>
          <p14:tracePt t="7100" x="5684838" y="3216275"/>
          <p14:tracePt t="7104" x="5684838" y="3206750"/>
          <p14:tracePt t="7116" x="5684838" y="3187700"/>
          <p14:tracePt t="7133" x="5694363" y="3168650"/>
          <p14:tracePt t="7150" x="5694363" y="3159125"/>
          <p14:tracePt t="7156" x="5694363" y="3149600"/>
          <p14:tracePt t="7166" x="5703888" y="3130550"/>
          <p14:tracePt t="7183" x="5713413" y="3111500"/>
          <p14:tracePt t="7188" x="5713413" y="3092450"/>
          <p14:tracePt t="7204" x="5713413" y="3084513"/>
          <p14:tracePt t="7310" x="5713413" y="3074988"/>
          <p14:tracePt t="7318" x="5703888" y="3074988"/>
          <p14:tracePt t="7334" x="5684838" y="3084513"/>
          <p14:tracePt t="7340" x="5665788" y="3101975"/>
          <p14:tracePt t="7350" x="5637213" y="3130550"/>
          <p14:tracePt t="7356" x="5589588" y="3197225"/>
          <p14:tracePt t="7366" x="5570538" y="3244850"/>
          <p14:tracePt t="7372" x="5551488" y="3282950"/>
          <p14:tracePt t="7381" x="5524500" y="3311525"/>
          <p14:tracePt t="7388" x="5505450" y="3328988"/>
          <p14:tracePt t="7396" x="5495925" y="3348038"/>
          <p14:tracePt t="7404" x="5486400" y="3367088"/>
          <p14:tracePt t="7413" x="5476875" y="3376613"/>
          <p14:tracePt t="7420" x="5467350" y="3386138"/>
          <p14:tracePt t="7637" x="5467350" y="3376613"/>
          <p14:tracePt t="8472" x="5457825" y="3376613"/>
          <p14:tracePt t="8484" x="5448300" y="3376613"/>
          <p14:tracePt t="8492" x="5429250" y="3376613"/>
          <p14:tracePt t="8524" x="5419725" y="3395663"/>
          <p14:tracePt t="8532" x="5419725" y="3424238"/>
          <p14:tracePt t="8540" x="5419725" y="3481388"/>
          <p14:tracePt t="8544" x="5419725" y="3546475"/>
          <p14:tracePt t="8552" x="5419725" y="3584575"/>
          <p14:tracePt t="8566" x="5419725" y="3632200"/>
          <p14:tracePt t="8581" x="5410200" y="3689350"/>
          <p14:tracePt t="8588" x="5381625" y="3765550"/>
          <p14:tracePt t="8592" x="5362575" y="3849688"/>
          <p14:tracePt t="8600" x="5334000" y="3944938"/>
          <p14:tracePt t="8604" x="5324475" y="4029075"/>
          <p14:tracePt t="8609" x="5314950" y="4105275"/>
          <p14:tracePt t="8616" x="5297488" y="4191000"/>
          <p14:tracePt t="8624" x="5287963" y="4265613"/>
          <p14:tracePt t="8632" x="5268913" y="4341813"/>
          <p14:tracePt t="8640" x="5268913" y="4408488"/>
          <p14:tracePt t="8650" x="5268913" y="4464050"/>
          <p14:tracePt t="8701" x="5268913" y="4456113"/>
          <p14:tracePt t="8709" x="5287963" y="4418013"/>
          <p14:tracePt t="8718" x="5297488" y="4379913"/>
          <p14:tracePt t="8725" x="5334000" y="4332288"/>
          <p14:tracePt t="8734" x="5334000" y="4294188"/>
          <p14:tracePt t="8740" x="5343525" y="4237038"/>
          <p14:tracePt t="8750" x="5372100" y="4171950"/>
          <p14:tracePt t="8757" x="5410200" y="4095750"/>
          <p14:tracePt t="8766" x="5438775" y="4010025"/>
          <p14:tracePt t="8773" x="5448300" y="3963988"/>
          <p14:tracePt t="8780" x="5457825" y="3906838"/>
          <p14:tracePt t="8789" x="5486400" y="3821113"/>
          <p14:tracePt t="8797" x="5505450" y="3727450"/>
          <p14:tracePt t="8804" x="5514975" y="3613150"/>
          <p14:tracePt t="8813" x="5514975" y="3500438"/>
          <p14:tracePt t="8820" x="5514975" y="3357563"/>
          <p14:tracePt t="8829" x="5486400" y="3225800"/>
          <p14:tracePt t="8836" x="5438775" y="3101975"/>
          <p14:tracePt t="8844" x="5410200" y="3027363"/>
          <p14:tracePt t="8853" x="5381625" y="2960688"/>
          <p14:tracePt t="8861" x="5343525" y="2913063"/>
          <p14:tracePt t="8869" x="5324475" y="2894013"/>
          <p14:tracePt t="8877" x="5305425" y="2857500"/>
          <p14:tracePt t="8881" x="5287963" y="2838450"/>
          <p14:tracePt t="8893" x="5268913" y="2819400"/>
          <p14:tracePt t="8901" x="5230813" y="2800350"/>
          <p14:tracePt t="8908" x="5202238" y="2781300"/>
          <p14:tracePt t="8917" x="5154613" y="2752725"/>
          <p14:tracePt t="8941" x="5126038" y="2743200"/>
          <p14:tracePt t="8950" x="5070475" y="2724150"/>
          <p14:tracePt t="8952" x="4965700" y="2676525"/>
          <p14:tracePt t="8957" x="4843463" y="2601913"/>
          <p14:tracePt t="8966" x="4700588" y="2525713"/>
          <p14:tracePt t="8972" x="4540250" y="2439988"/>
          <p14:tracePt t="8981" x="4389438" y="2384425"/>
          <p14:tracePt t="8988" x="4227513" y="2317750"/>
          <p14:tracePt t="8997" x="4076700" y="2260600"/>
          <p14:tracePt t="9004" x="3916363" y="2212975"/>
          <p14:tracePt t="9013" x="3783013" y="2193925"/>
          <p14:tracePt t="9016" x="3670300" y="2166938"/>
          <p14:tracePt t="9024" x="3556000" y="2147888"/>
          <p14:tracePt t="9033" x="3462338" y="2147888"/>
          <p14:tracePt t="9041" x="3357563" y="2157413"/>
          <p14:tracePt t="9050" x="3263900" y="2193925"/>
          <p14:tracePt t="9056" x="3140075" y="2260600"/>
          <p14:tracePt t="9066" x="3017838" y="2355850"/>
          <p14:tracePt t="9068" x="2903538" y="2459038"/>
          <p14:tracePt t="9072" x="2781300" y="2582863"/>
          <p14:tracePt t="9085" x="2657475" y="2705100"/>
          <p14:tracePt t="9092" x="2516188" y="2857500"/>
          <p14:tracePt t="9100" x="2346325" y="3027363"/>
          <p14:tracePt t="9108" x="2184400" y="3197225"/>
          <p14:tracePt t="9116" x="2043113" y="3395663"/>
          <p14:tracePt t="9124" x="1901825" y="3538538"/>
          <p14:tracePt t="9133" x="1749425" y="3670300"/>
          <p14:tracePt t="9140" x="1608138" y="3811588"/>
          <p14:tracePt t="9149" x="1484313" y="3935413"/>
          <p14:tracePt t="9166" x="1266825" y="4152900"/>
          <p14:tracePt t="9172" x="1201738" y="4237038"/>
          <p14:tracePt t="9180" x="1144588" y="4322763"/>
          <p14:tracePt t="9188" x="1096963" y="4427538"/>
          <p14:tracePt t="9196" x="1049338" y="4530725"/>
          <p14:tracePt t="9204" x="1012825" y="4683125"/>
          <p14:tracePt t="9212" x="974725" y="4833938"/>
          <p14:tracePt t="9220" x="965200" y="4984750"/>
          <p14:tracePt t="9228" x="965200" y="5154613"/>
          <p14:tracePt t="9236" x="965200" y="5345113"/>
          <p14:tracePt t="9244" x="965200" y="5476875"/>
          <p14:tracePt t="9252" x="965200" y="5665788"/>
          <p14:tracePt t="9260" x="1030288" y="5864225"/>
          <p14:tracePt t="9266" x="1116013" y="6035675"/>
          <p14:tracePt t="9276" x="1247775" y="6224588"/>
          <p14:tracePt t="9284" x="1447800" y="6442075"/>
          <p14:tracePt t="9292" x="1655763" y="6611938"/>
          <p14:tracePt t="9302" x="1892300" y="6791325"/>
          <p14:tracePt t="9457" x="3584575" y="6762750"/>
          <p14:tracePt t="9468" x="3670300" y="6707188"/>
          <p14:tracePt t="9476" x="3735388" y="6659563"/>
          <p14:tracePt t="9484" x="3783013" y="6640513"/>
          <p14:tracePt t="9492" x="3830638" y="6602413"/>
          <p14:tracePt t="9502" x="3897313" y="6564313"/>
          <p14:tracePt t="9510" x="3962400" y="6526213"/>
          <p14:tracePt t="9520" x="4048125" y="6480175"/>
          <p14:tracePt t="9526" x="4152900" y="6403975"/>
          <p14:tracePt t="9533" x="4256088" y="6318250"/>
          <p14:tracePt t="9540" x="4379913" y="6176963"/>
          <p14:tracePt t="9550" x="4511675" y="6007100"/>
          <p14:tracePt t="9556" x="4672013" y="5780088"/>
          <p14:tracePt t="9565" x="4795838" y="5581650"/>
          <p14:tracePt t="9572" x="4870450" y="5429250"/>
          <p14:tracePt t="9580" x="4927600" y="5287963"/>
          <p14:tracePt t="9588" x="4975225" y="5173663"/>
          <p14:tracePt t="9596" x="5003800" y="5089525"/>
          <p14:tracePt t="9604" x="5013325" y="5080000"/>
          <p14:tracePt t="9612" x="5013325" y="5070475"/>
          <p14:tracePt t="9620" x="5013325" y="5051425"/>
          <p14:tracePt t="9628" x="5013325" y="5022850"/>
          <p14:tracePt t="9636" x="5013325" y="4994275"/>
          <p14:tracePt t="9644" x="4994275" y="4918075"/>
          <p14:tracePt t="9649" x="4994275" y="4900613"/>
          <p14:tracePt t="9660" x="4984750" y="4881563"/>
          <p14:tracePt t="9668" x="4975225" y="4862513"/>
          <p14:tracePt t="9676" x="4965700" y="4833938"/>
          <p14:tracePt t="9684" x="4965700" y="4805363"/>
          <p14:tracePt t="9692" x="4965700" y="4729163"/>
          <p14:tracePt t="9701" x="4956175" y="4654550"/>
          <p14:tracePt t="9708" x="4956175" y="4616450"/>
          <p14:tracePt t="9716" x="4956175" y="4587875"/>
          <p14:tracePt t="9724" x="4956175" y="4568825"/>
          <p14:tracePt t="10120" x="4956175" y="4549775"/>
          <p14:tracePt t="10144" x="4975225" y="4530725"/>
          <p14:tracePt t="10309" x="4994275" y="4530725"/>
          <p14:tracePt t="10318" x="5022850" y="4530725"/>
          <p14:tracePt t="10324" x="5080000" y="4530725"/>
          <p14:tracePt t="10333" x="5173663" y="4530725"/>
          <p14:tracePt t="10340" x="5287963" y="4530725"/>
          <p14:tracePt t="10349" x="5381625" y="4530725"/>
          <p14:tracePt t="10356" x="5505450" y="4540250"/>
          <p14:tracePt t="10365" x="5618163" y="4540250"/>
          <p14:tracePt t="10372" x="5646738" y="4549775"/>
          <p14:tracePt t="10380" x="5684838" y="4549775"/>
          <p14:tracePt t="10388" x="5751513" y="4559300"/>
          <p14:tracePt t="10396" x="5845175" y="4587875"/>
          <p14:tracePt t="10404" x="5930900" y="4616450"/>
          <p14:tracePt t="10412" x="5949950" y="4625975"/>
        </p14:tracePtLst>
      </p14:laserTrace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Eksempler på materiel og installationer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846" y="1153081"/>
            <a:ext cx="1231674" cy="1062237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A1D5A6EC-DFFC-698A-277B-71DD79C56E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0186" y="2343150"/>
            <a:ext cx="6268318" cy="3648074"/>
          </a:xfrm>
          <a:prstGeom prst="rect">
            <a:avLst/>
          </a:prstGeom>
        </p:spPr>
      </p:pic>
      <p:pic>
        <p:nvPicPr>
          <p:cNvPr id="9" name="Video 8">
            <a:hlinkClick r:id="" action="ppaction://media"/>
            <a:extLst>
              <a:ext uri="{FF2B5EF4-FFF2-40B4-BE49-F238E27FC236}">
                <a16:creationId xmlns:a16="http://schemas.microsoft.com/office/drawing/2014/main" id="{48FF1110-9548-AEA9-F7EE-486C94AAB27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51869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465"/>
    </mc:Choice>
    <mc:Fallback>
      <p:transition spd="slow" advTm="414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166" x="6327775" y="4616450"/>
          <p14:tracePt t="1202" x="6932613" y="4284663"/>
          <p14:tracePt t="1434" x="6932613" y="4322763"/>
          <p14:tracePt t="1442" x="6923088" y="4341813"/>
          <p14:tracePt t="1446" x="6923088" y="4351338"/>
          <p14:tracePt t="1454" x="6923088" y="4360863"/>
          <p14:tracePt t="1467" x="6923088" y="4379913"/>
          <p14:tracePt t="1470" x="6961188" y="4427538"/>
          <p14:tracePt t="1474" x="7027863" y="4511675"/>
          <p14:tracePt t="1482" x="7121525" y="4578350"/>
          <p14:tracePt t="1490" x="7169150" y="4616450"/>
          <p14:tracePt t="1498" x="7216775" y="4654550"/>
          <p14:tracePt t="1506" x="7321550" y="4700588"/>
          <p14:tracePt t="1514" x="7415213" y="4738688"/>
          <p14:tracePt t="1522" x="7519988" y="4757738"/>
          <p14:tracePt t="1530" x="7613650" y="4767263"/>
          <p14:tracePt t="1538" x="7708900" y="4767263"/>
          <p14:tracePt t="1546" x="7831138" y="4738688"/>
          <p14:tracePt t="1554" x="7935913" y="4691063"/>
          <p14:tracePt t="1562" x="8029575" y="4635500"/>
          <p14:tracePt t="1570" x="8124825" y="4559300"/>
          <p14:tracePt t="1578" x="8210550" y="4492625"/>
          <p14:tracePt t="1586" x="8275638" y="4418013"/>
          <p14:tracePt t="1594" x="8332788" y="4351338"/>
          <p14:tracePt t="1602" x="8370888" y="4265613"/>
          <p14:tracePt t="1610" x="8408988" y="4219575"/>
          <p14:tracePt t="1618" x="8428038" y="4200525"/>
          <p14:tracePt t="1626" x="8456613" y="4171950"/>
          <p14:tracePt t="1634" x="8456613" y="4162425"/>
          <p14:tracePt t="1755" x="8456613" y="4152900"/>
          <p14:tracePt t="2304" x="8466138" y="4133850"/>
          <p14:tracePt t="2334" x="8493125" y="4105275"/>
          <p14:tracePt t="2346" x="8502650" y="4086225"/>
          <p14:tracePt t="2350" x="8512175" y="4019550"/>
          <p14:tracePt t="2354" x="8512175" y="3992563"/>
          <p14:tracePt t="2362" x="8521700" y="3973513"/>
          <p14:tracePt t="2378" x="8521700" y="3954463"/>
          <p14:tracePt t="2386" x="8521700" y="3925888"/>
          <p14:tracePt t="2394" x="8521700" y="3906838"/>
          <p14:tracePt t="2398" x="8521700" y="3897313"/>
          <p14:tracePt t="2402" x="8521700" y="3878263"/>
          <p14:tracePt t="2410" x="8512175" y="3868738"/>
          <p14:tracePt t="2418" x="8493125" y="3849688"/>
          <p14:tracePt t="2426" x="8483600" y="3840163"/>
          <p14:tracePt t="2434" x="8456613" y="3830638"/>
          <p14:tracePt t="2442" x="8428038" y="3811588"/>
          <p14:tracePt t="2451" x="8399463" y="3773488"/>
          <p14:tracePt t="2458" x="8313738" y="3717925"/>
          <p14:tracePt t="2467" x="8239125" y="3660775"/>
          <p14:tracePt t="2470" x="8210550" y="3641725"/>
          <p14:tracePt t="2478" x="8134350" y="3603625"/>
          <p14:tracePt t="2486" x="8067675" y="3565525"/>
          <p14:tracePt t="2494" x="7983538" y="3509963"/>
          <p14:tracePt t="2503" x="7878763" y="3462338"/>
          <p14:tracePt t="2510" x="7793038" y="3424238"/>
          <p14:tracePt t="2522" x="7718425" y="3386138"/>
          <p14:tracePt t="2538" x="7632700" y="3338513"/>
          <p14:tracePt t="2542" x="7594600" y="3328988"/>
          <p14:tracePt t="2546" x="7575550" y="3311525"/>
          <p14:tracePt t="2562" x="7566025" y="3311525"/>
          <p14:tracePt t="2594" x="7558088" y="3302000"/>
          <p14:tracePt t="2610" x="7519988" y="3263900"/>
          <p14:tracePt t="2618" x="7472363" y="3244850"/>
          <p14:tracePt t="2626" x="7386638" y="3187700"/>
          <p14:tracePt t="2634" x="7302500" y="3149600"/>
          <p14:tracePt t="2642" x="7235825" y="3121025"/>
          <p14:tracePt t="2650" x="7207250" y="3111500"/>
          <p14:tracePt t="2658" x="7150100" y="3084513"/>
          <p14:tracePt t="2667" x="7085013" y="3074988"/>
          <p14:tracePt t="2670" x="7027863" y="3046413"/>
          <p14:tracePt t="2682" x="6989763" y="3046413"/>
          <p14:tracePt t="2690" x="6951663" y="3027363"/>
          <p14:tracePt t="2698" x="6913563" y="3017838"/>
          <p14:tracePt t="2706" x="6894513" y="3008313"/>
          <p14:tracePt t="2714" x="6877050" y="2998788"/>
          <p14:tracePt t="2722" x="6858000" y="2979738"/>
          <p14:tracePt t="2730" x="6829425" y="2951163"/>
          <p14:tracePt t="2738" x="6781800" y="2922588"/>
          <p14:tracePt t="2746" x="6743700" y="2903538"/>
          <p14:tracePt t="2754" x="6705600" y="2894013"/>
          <p14:tracePt t="2762" x="6640513" y="2884488"/>
          <p14:tracePt t="2771" x="6564313" y="2874963"/>
          <p14:tracePt t="2778" x="6478588" y="2847975"/>
          <p14:tracePt t="2786" x="6423025" y="2828925"/>
          <p14:tracePt t="2794" x="6337300" y="2819400"/>
          <p14:tracePt t="2802" x="6242050" y="2809875"/>
          <p14:tracePt t="2810" x="6148388" y="2790825"/>
          <p14:tracePt t="2818" x="6062663" y="2781300"/>
          <p14:tracePt t="2826" x="6005513" y="2781300"/>
          <p14:tracePt t="2834" x="5949950" y="2781300"/>
          <p14:tracePt t="2842" x="5921375" y="2781300"/>
          <p14:tracePt t="2851" x="5911850" y="2771775"/>
          <p14:tracePt t="2858" x="5902325" y="2771775"/>
          <p14:tracePt t="2862" x="5892800" y="2771775"/>
          <p14:tracePt t="2884" x="5873750" y="2771775"/>
          <p14:tracePt t="2890" x="5864225" y="2771775"/>
          <p14:tracePt t="2898" x="5826125" y="2771775"/>
          <p14:tracePt t="2906" x="5768975" y="2771775"/>
          <p14:tracePt t="2914" x="5694363" y="2771775"/>
          <p14:tracePt t="2922" x="5665788" y="2771775"/>
          <p14:tracePt t="2946" x="5627688" y="2771775"/>
          <p14:tracePt t="2954" x="5551488" y="2771775"/>
          <p14:tracePt t="2958" x="5438775" y="2771775"/>
          <p14:tracePt t="2967" x="5324475" y="2771775"/>
          <p14:tracePt t="2974" x="5230813" y="2771775"/>
          <p14:tracePt t="2982" x="5135563" y="2752725"/>
          <p14:tracePt t="2994" x="5051425" y="2752725"/>
          <p14:tracePt t="3002" x="4975225" y="2743200"/>
          <p14:tracePt t="3006" x="4946650" y="2743200"/>
          <p14:tracePt t="3014" x="4899025" y="2733675"/>
          <p14:tracePt t="3022" x="4870450" y="2724150"/>
          <p14:tracePt t="3030" x="4824413" y="2724150"/>
          <p14:tracePt t="3042" x="4795838" y="2724150"/>
          <p14:tracePt t="3050" x="4738688" y="2724150"/>
          <p14:tracePt t="3054" x="4662488" y="2724150"/>
          <p14:tracePt t="3058" x="4633913" y="2724150"/>
          <p14:tracePt t="3062" x="4559300" y="2724150"/>
          <p14:tracePt t="3070" x="4464050" y="2724150"/>
          <p14:tracePt t="3078" x="4370388" y="2724150"/>
          <p14:tracePt t="3086" x="4256088" y="2724150"/>
          <p14:tracePt t="3094" x="4171950" y="2743200"/>
          <p14:tracePt t="3103" x="4095750" y="2743200"/>
          <p14:tracePt t="3110" x="4019550" y="2752725"/>
          <p14:tracePt t="3118" x="3952875" y="2762250"/>
          <p14:tracePt t="3122" x="3897313" y="2781300"/>
          <p14:tracePt t="3130" x="3868738" y="2790825"/>
          <p14:tracePt t="3138" x="3821113" y="2800350"/>
          <p14:tracePt t="3146" x="3792538" y="2800350"/>
          <p14:tracePt t="3154" x="3725863" y="2819400"/>
          <p14:tracePt t="3162" x="3698875" y="2819400"/>
          <p14:tracePt t="3170" x="3651250" y="2847975"/>
          <p14:tracePt t="3178" x="3641725" y="2847975"/>
          <p14:tracePt t="3186" x="3565525" y="2884488"/>
          <p14:tracePt t="3194" x="3498850" y="2894013"/>
          <p14:tracePt t="3203" x="3452813" y="2922588"/>
          <p14:tracePt t="3210" x="3386138" y="2941638"/>
          <p14:tracePt t="3218" x="3319463" y="2998788"/>
          <p14:tracePt t="3226" x="3235325" y="3046413"/>
          <p14:tracePt t="3234" x="3187700" y="3065463"/>
          <p14:tracePt t="3242" x="3121025" y="3121025"/>
          <p14:tracePt t="3246" x="3036888" y="3178175"/>
          <p14:tracePt t="3258" x="2951163" y="3244850"/>
          <p14:tracePt t="3267" x="2846388" y="3319463"/>
          <p14:tracePt t="3274" x="2743200" y="3395663"/>
          <p14:tracePt t="3282" x="2657475" y="3471863"/>
          <p14:tracePt t="3290" x="2563813" y="3556000"/>
          <p14:tracePt t="3297" x="2478088" y="3632200"/>
          <p14:tracePt t="3306" x="2449513" y="3660775"/>
          <p14:tracePt t="3314" x="2439988" y="3679825"/>
          <p14:tracePt t="3321" x="2411413" y="3717925"/>
          <p14:tracePt t="3330" x="2401888" y="3736975"/>
          <p14:tracePt t="3338" x="2401888" y="3765550"/>
          <p14:tracePt t="3346" x="2411413" y="3811588"/>
          <p14:tracePt t="3354" x="2430463" y="3840163"/>
          <p14:tracePt t="3386" x="2449513" y="3916363"/>
          <p14:tracePt t="3394" x="2468563" y="3973513"/>
          <p14:tracePt t="3403" x="2487613" y="4038600"/>
          <p14:tracePt t="3406" x="2497138" y="4067175"/>
          <p14:tracePt t="3410" x="2516188" y="4133850"/>
          <p14:tracePt t="3414" x="2525713" y="4210050"/>
          <p14:tracePt t="3422" x="2544763" y="4284663"/>
          <p14:tracePt t="3430" x="2554288" y="4370388"/>
          <p14:tracePt t="3434" x="2582863" y="4483100"/>
          <p14:tracePt t="3438" x="2600325" y="4587875"/>
          <p14:tracePt t="3442" x="2638425" y="4683125"/>
          <p14:tracePt t="3450" x="2695575" y="4767263"/>
          <p14:tracePt t="3458" x="2752725" y="4843463"/>
          <p14:tracePt t="3467" x="2809875" y="4910138"/>
          <p14:tracePt t="3482" x="2855913" y="4956175"/>
          <p14:tracePt t="3498" x="2913063" y="5013325"/>
          <p14:tracePt t="3510" x="2932113" y="5032375"/>
          <p14:tracePt t="3514" x="2941638" y="5041900"/>
          <p14:tracePt t="3522" x="2960688" y="5060950"/>
          <p14:tracePt t="3530" x="2979738" y="5089525"/>
          <p14:tracePt t="3538" x="2998788" y="5118100"/>
          <p14:tracePt t="3546" x="3046413" y="5164138"/>
          <p14:tracePt t="3554" x="3101975" y="5211763"/>
          <p14:tracePt t="3570" x="3149600" y="5249863"/>
          <p14:tracePt t="3578" x="3178175" y="5259388"/>
          <p14:tracePt t="3582" x="3254375" y="5297488"/>
          <p14:tracePt t="3590" x="3357563" y="5354638"/>
          <p14:tracePt t="3598" x="3481388" y="5419725"/>
          <p14:tracePt t="3603" x="3603625" y="5476875"/>
          <p14:tracePt t="3610" x="3708400" y="5534025"/>
          <p14:tracePt t="3618" x="3735388" y="5543550"/>
          <p14:tracePt t="3626" x="3744913" y="5553075"/>
          <p14:tracePt t="3630" x="3754438" y="5562600"/>
          <p14:tracePt t="3634" x="3763963" y="5562600"/>
          <p14:tracePt t="3697" x="3773488" y="5562600"/>
          <p14:tracePt t="3714" x="3821113" y="5581650"/>
          <p14:tracePt t="3721" x="3840163" y="5581650"/>
          <p14:tracePt t="3730" x="3868738" y="5581650"/>
          <p14:tracePt t="3738" x="3897313" y="5581650"/>
          <p14:tracePt t="3746" x="3906838" y="5581650"/>
          <p14:tracePt t="3754" x="3925888" y="5581650"/>
          <p14:tracePt t="3770" x="3935413" y="5581650"/>
          <p14:tracePt t="3786" x="3962400" y="5591175"/>
          <p14:tracePt t="3793" x="3990975" y="5608638"/>
          <p14:tracePt t="3797" x="4038600" y="5627688"/>
          <p14:tracePt t="3802" x="4105275" y="5637213"/>
          <p14:tracePt t="3805" x="4143375" y="5665788"/>
          <p14:tracePt t="3813" x="4227513" y="5694363"/>
          <p14:tracePt t="3821" x="4294188" y="5713413"/>
          <p14:tracePt t="3829" x="4398963" y="5761038"/>
          <p14:tracePt t="3837" x="4530725" y="5808663"/>
          <p14:tracePt t="3845" x="4691063" y="5864225"/>
          <p14:tracePt t="3854" x="4843463" y="5930900"/>
          <p14:tracePt t="3867" x="4984750" y="5978525"/>
          <p14:tracePt t="3882" x="5097463" y="6026150"/>
          <p14:tracePt t="3901" x="5297488" y="6081713"/>
          <p14:tracePt t="3903" x="5362575" y="6100763"/>
          <p14:tracePt t="3910" x="5429250" y="6129338"/>
          <p14:tracePt t="3914" x="5486400" y="6138863"/>
          <p14:tracePt t="3921" x="5505450" y="6148388"/>
          <p14:tracePt t="3930" x="5524500" y="6148388"/>
          <p14:tracePt t="3934" x="5561013" y="6157913"/>
          <p14:tracePt t="3954" x="5580063" y="6167438"/>
          <p14:tracePt t="3962" x="5618163" y="6186488"/>
          <p14:tracePt t="3967" x="5684838" y="6186488"/>
          <p14:tracePt t="3974" x="5759450" y="6186488"/>
          <p14:tracePt t="3982" x="5797550" y="6186488"/>
          <p14:tracePt t="3986" x="5845175" y="6186488"/>
          <p14:tracePt t="3990" x="5930900" y="6186488"/>
          <p14:tracePt t="3994" x="6043613" y="6186488"/>
          <p14:tracePt t="4002" x="6213475" y="6186488"/>
          <p14:tracePt t="4010" x="6365875" y="6176963"/>
          <p14:tracePt t="4018" x="6516688" y="6157913"/>
          <p14:tracePt t="4026" x="6630988" y="6148388"/>
          <p14:tracePt t="4034" x="6743700" y="6129338"/>
          <p14:tracePt t="4042" x="6848475" y="6119813"/>
          <p14:tracePt t="4050" x="6877050" y="6110288"/>
          <p14:tracePt t="4057" x="6904038" y="6081713"/>
          <p14:tracePt t="4067" x="6923088" y="6081713"/>
          <p14:tracePt t="4074" x="6970713" y="6054725"/>
          <p14:tracePt t="4082" x="6980238" y="6054725"/>
          <p14:tracePt t="4090" x="7018338" y="6026150"/>
          <p14:tracePt t="4098" x="7075488" y="5988050"/>
          <p14:tracePt t="4106" x="7159625" y="5911850"/>
          <p14:tracePt t="4114" x="7207250" y="5864225"/>
          <p14:tracePt t="4122" x="7245350" y="5845175"/>
          <p14:tracePt t="4130" x="7302500" y="5827713"/>
          <p14:tracePt t="4138" x="7396163" y="5799138"/>
          <p14:tracePt t="4146" x="7500938" y="5780088"/>
          <p14:tracePt t="4154" x="7575550" y="5770563"/>
          <p14:tracePt t="4162" x="7604125" y="5770563"/>
          <p14:tracePt t="4170" x="7613650" y="5770563"/>
          <p14:tracePt t="4554" x="7632700" y="5761038"/>
          <p14:tracePt t="4562" x="7661275" y="5741988"/>
          <p14:tracePt t="4578" x="7680325" y="5722938"/>
          <p14:tracePt t="4587" x="7680325" y="5713413"/>
          <p14:tracePt t="4594" x="7680325" y="5684838"/>
          <p14:tracePt t="4602" x="7661275" y="5637213"/>
          <p14:tracePt t="4610" x="7623175" y="5572125"/>
          <p14:tracePt t="4618" x="7594600" y="5524500"/>
          <p14:tracePt t="4626" x="7575550" y="5467350"/>
          <p14:tracePt t="4635" x="7529513" y="5381625"/>
          <p14:tracePt t="4642" x="7519988" y="5335588"/>
          <p14:tracePt t="4650" x="7491413" y="5268913"/>
          <p14:tracePt t="4658" x="7481888" y="5211763"/>
          <p14:tracePt t="4667" x="7472363" y="5127625"/>
          <p14:tracePt t="4674" x="7453313" y="5070475"/>
          <p14:tracePt t="4682" x="7453313" y="5013325"/>
          <p14:tracePt t="4690" x="7453313" y="4975225"/>
          <p14:tracePt t="4698" x="7453313" y="4946650"/>
          <p14:tracePt t="4706" x="7453313" y="4918075"/>
          <p14:tracePt t="4714" x="7453313" y="4900613"/>
          <p14:tracePt t="4722" x="7453313" y="4881563"/>
          <p14:tracePt t="4730" x="7462838" y="4852988"/>
          <p14:tracePt t="4734" x="7462838" y="4805363"/>
          <p14:tracePt t="4746" x="7472363" y="4767263"/>
          <p14:tracePt t="4754" x="7472363" y="4691063"/>
          <p14:tracePt t="4762" x="7472363" y="4645025"/>
          <p14:tracePt t="4770" x="7472363" y="4587875"/>
          <p14:tracePt t="4778" x="7472363" y="4559300"/>
          <p14:tracePt t="4786" x="7472363" y="4511675"/>
          <p14:tracePt t="4794" x="7472363" y="4502150"/>
          <p14:tracePt t="4866" x="7472363" y="4464050"/>
          <p14:tracePt t="4874" x="7453313" y="4398963"/>
          <p14:tracePt t="4891" x="7443788" y="4313238"/>
          <p14:tracePt t="4898" x="7443788" y="4256088"/>
          <p14:tracePt t="4906" x="7443788" y="4210050"/>
          <p14:tracePt t="4915" x="7443788" y="4171950"/>
          <p14:tracePt t="4922" x="7424738" y="4143375"/>
          <p14:tracePt t="4930" x="7415213" y="4124325"/>
          <p14:tracePt t="4938" x="7396163" y="4086225"/>
          <p14:tracePt t="4946" x="7396163" y="4067175"/>
          <p14:tracePt t="4954" x="7377113" y="4038600"/>
          <p14:tracePt t="4962" x="7358063" y="4010025"/>
          <p14:tracePt t="4970" x="7348538" y="3992563"/>
          <p14:tracePt t="4974" x="7312025" y="3944938"/>
          <p14:tracePt t="4986" x="7292975" y="3906838"/>
          <p14:tracePt t="4994" x="7264400" y="3878263"/>
          <p14:tracePt t="5002" x="7235825" y="3792538"/>
          <p14:tracePt t="5010" x="7207250" y="3765550"/>
          <p14:tracePt t="5018" x="7188200" y="3698875"/>
          <p14:tracePt t="5026" x="7131050" y="3603625"/>
          <p14:tracePt t="5034" x="7065963" y="3481388"/>
          <p14:tracePt t="5042" x="6989763" y="3376613"/>
          <p14:tracePt t="5051" x="6923088" y="3273425"/>
          <p14:tracePt t="5058" x="6848475" y="3187700"/>
          <p14:tracePt t="5067" x="6772275" y="3092450"/>
          <p14:tracePt t="5074" x="6715125" y="3027363"/>
          <p14:tracePt t="5082" x="6696075" y="3017838"/>
          <p14:tracePt t="5090" x="6659563" y="2998788"/>
          <p14:tracePt t="5098" x="6640513" y="2989263"/>
          <p14:tracePt t="5106" x="6630988" y="2989263"/>
          <p14:tracePt t="5114" x="6602413" y="2989263"/>
          <p14:tracePt t="5122" x="6583363" y="2989263"/>
          <p14:tracePt t="5131" x="6554788" y="2989263"/>
          <p14:tracePt t="5138" x="6507163" y="2989263"/>
          <p14:tracePt t="5146" x="6450013" y="2989263"/>
          <p14:tracePt t="5154" x="6394450" y="2989263"/>
          <p14:tracePt t="5162" x="6308725" y="3017838"/>
          <p14:tracePt t="5168" x="6280150" y="3017838"/>
          <p14:tracePt t="5178" x="6223000" y="3027363"/>
          <p14:tracePt t="5187" x="6138863" y="3046413"/>
          <p14:tracePt t="5194" x="6043613" y="3055938"/>
          <p14:tracePt t="5203" x="5949950" y="3055938"/>
          <p14:tracePt t="5210" x="5854700" y="3055938"/>
          <p14:tracePt t="5218" x="5778500" y="3055938"/>
          <p14:tracePt t="5226" x="5722938" y="3055938"/>
          <p14:tracePt t="5234" x="5656263" y="3055938"/>
          <p14:tracePt t="5242" x="5599113" y="3055938"/>
          <p14:tracePt t="5251" x="5580063" y="3055938"/>
          <p14:tracePt t="5258" x="5524500" y="3065463"/>
          <p14:tracePt t="5267" x="5486400" y="3065463"/>
          <p14:tracePt t="5274" x="5438775" y="3074988"/>
          <p14:tracePt t="5282" x="5372100" y="3092450"/>
          <p14:tracePt t="5290" x="5343525" y="3101975"/>
          <p14:tracePt t="5297" x="5287963" y="3121025"/>
          <p14:tracePt t="5306" x="5221288" y="3149600"/>
          <p14:tracePt t="5314" x="5116513" y="3197225"/>
          <p14:tracePt t="5321" x="5003800" y="3254375"/>
          <p14:tracePt t="5330" x="4860925" y="3328988"/>
          <p14:tracePt t="5338" x="4700588" y="3414713"/>
          <p14:tracePt t="5346" x="4530725" y="3471863"/>
          <p14:tracePt t="5354" x="4351338" y="3519488"/>
          <p14:tracePt t="5358" x="4217988" y="3565525"/>
          <p14:tracePt t="5370" x="4198938" y="3565525"/>
          <p14:tracePt t="5386" x="4179888" y="3575050"/>
          <p14:tracePt t="5394" x="4133850" y="3584575"/>
          <p14:tracePt t="5402" x="4076700" y="3613150"/>
          <p14:tracePt t="5410" x="4057650" y="3622675"/>
          <p14:tracePt t="5418" x="4029075" y="3632200"/>
          <p14:tracePt t="5434" x="4019550" y="3641725"/>
          <p14:tracePt t="5442" x="3990975" y="3670300"/>
          <p14:tracePt t="5451" x="3981450" y="3698875"/>
          <p14:tracePt t="5458" x="3952875" y="3736975"/>
          <p14:tracePt t="5467" x="3925888" y="3792538"/>
          <p14:tracePt t="5474" x="3887788" y="3840163"/>
          <p14:tracePt t="5482" x="3811588" y="3925888"/>
          <p14:tracePt t="5490" x="3773488" y="4010025"/>
          <p14:tracePt t="5498" x="3754438" y="4048125"/>
          <p14:tracePt t="5506" x="3717925" y="4124325"/>
          <p14:tracePt t="5514" x="3679825" y="4200525"/>
          <p14:tracePt t="5521" x="3641725" y="4265613"/>
          <p14:tracePt t="5530" x="3613150" y="4351338"/>
          <p14:tracePt t="5538" x="3584575" y="4418013"/>
          <p14:tracePt t="5546" x="3575050" y="4473575"/>
          <p14:tracePt t="5550" x="3575050" y="4511675"/>
          <p14:tracePt t="5562" x="3575050" y="4549775"/>
          <p14:tracePt t="5570" x="3575050" y="4578350"/>
          <p14:tracePt t="5578" x="3575050" y="4597400"/>
          <p14:tracePt t="5586" x="3584575" y="4616450"/>
          <p14:tracePt t="5594" x="3603625" y="4645025"/>
          <p14:tracePt t="5602" x="3613150" y="4664075"/>
          <p14:tracePt t="5610" x="3632200" y="4691063"/>
          <p14:tracePt t="5619" x="3660775" y="4738688"/>
          <p14:tracePt t="5628" x="3679825" y="4786313"/>
          <p14:tracePt t="5637" x="3698875" y="4814888"/>
          <p14:tracePt t="5641" x="3698875" y="4833938"/>
          <p14:tracePt t="5650" x="3717925" y="4862513"/>
          <p14:tracePt t="5658" x="3725863" y="4900613"/>
          <p14:tracePt t="5667" x="3735388" y="4918075"/>
          <p14:tracePt t="5674" x="3744913" y="4946650"/>
          <p14:tracePt t="5690" x="3744913" y="4965700"/>
          <p14:tracePt t="5697" x="3744913" y="4994275"/>
          <p14:tracePt t="5706" x="3754438" y="5022850"/>
          <p14:tracePt t="5714" x="3754438" y="5041900"/>
          <p14:tracePt t="5721" x="3763963" y="5089525"/>
          <p14:tracePt t="5730" x="3783013" y="5108575"/>
          <p14:tracePt t="5737" x="3792538" y="5127625"/>
          <p14:tracePt t="5742" x="3802063" y="5145088"/>
          <p14:tracePt t="5828" x="3802063" y="5154613"/>
          <p14:tracePt t="5954" x="3773488" y="5137150"/>
          <p14:tracePt t="5970" x="3763963" y="5108575"/>
          <p14:tracePt t="5979" x="3754438" y="5099050"/>
          <p14:tracePt t="6010" x="3754438" y="5089525"/>
          <p14:tracePt t="6018" x="3754438" y="5070475"/>
          <p14:tracePt t="6026" x="3773488" y="5051425"/>
          <p14:tracePt t="6034" x="3821113" y="5041900"/>
          <p14:tracePt t="6042" x="3849688" y="5022850"/>
          <p14:tracePt t="6051" x="3916363" y="4994275"/>
          <p14:tracePt t="6058" x="3952875" y="4984750"/>
          <p14:tracePt t="6067" x="4019550" y="4956175"/>
          <p14:tracePt t="6074" x="4124325" y="4927600"/>
          <p14:tracePt t="6082" x="4208463" y="4891088"/>
          <p14:tracePt t="6090" x="4284663" y="4843463"/>
          <p14:tracePt t="6098" x="4322763" y="4824413"/>
          <p14:tracePt t="6106" x="4351338" y="4805363"/>
          <p14:tracePt t="6114" x="4360863" y="4805363"/>
          <p14:tracePt t="6121" x="4370388" y="4795838"/>
          <p14:tracePt t="6282" x="4370388" y="4814888"/>
          <p14:tracePt t="6290" x="4370388" y="4824413"/>
          <p14:tracePt t="6298" x="4370388" y="4862513"/>
          <p14:tracePt t="6306" x="4360863" y="4872038"/>
          <p14:tracePt t="6410" x="4360863" y="4862513"/>
          <p14:tracePt t="6426" x="4360863" y="4824413"/>
          <p14:tracePt t="6434" x="4389438" y="4767263"/>
          <p14:tracePt t="6442" x="4425950" y="4625975"/>
          <p14:tracePt t="6450" x="4473575" y="4456113"/>
          <p14:tracePt t="6458" x="4578350" y="4275138"/>
          <p14:tracePt t="6467" x="4672013" y="4114800"/>
          <p14:tracePt t="6474" x="4748213" y="3992563"/>
          <p14:tracePt t="6482" x="4833938" y="3887788"/>
          <p14:tracePt t="6490" x="4927600" y="3802063"/>
          <p14:tracePt t="6498" x="5013325" y="3727450"/>
          <p14:tracePt t="6506" x="5080000" y="3679825"/>
          <p14:tracePt t="6514" x="5135563" y="3622675"/>
          <p14:tracePt t="6521" x="5154613" y="3603625"/>
          <p14:tracePt t="6532" x="5192713" y="3546475"/>
          <p14:tracePt t="6538" x="5211763" y="3509963"/>
          <p14:tracePt t="6548" x="5249863" y="3462338"/>
          <p14:tracePt t="6555" x="5278438" y="3414713"/>
          <p14:tracePt t="6562" x="5297488" y="3386138"/>
          <p14:tracePt t="6570" x="5305425" y="3328988"/>
          <p14:tracePt t="6578" x="5324475" y="3292475"/>
          <p14:tracePt t="6586" x="5334000" y="3273425"/>
          <p14:tracePt t="6675" x="5334000" y="3254375"/>
          <p14:tracePt t="6691" x="5314950" y="3244850"/>
          <p14:tracePt t="6699" x="5305425" y="3235325"/>
          <p14:tracePt t="6708" x="5278438" y="3216275"/>
          <p14:tracePt t="6715" x="5259388" y="3187700"/>
          <p14:tracePt t="6722" x="5211763" y="3149600"/>
          <p14:tracePt t="6726" x="5173663" y="3121025"/>
          <p14:tracePt t="6738" x="5106988" y="3065463"/>
          <p14:tracePt t="6746" x="5080000" y="3046413"/>
          <p14:tracePt t="6754" x="5013325" y="3008313"/>
          <p14:tracePt t="6762" x="4984750" y="3008313"/>
          <p14:tracePt t="6770" x="4956175" y="3008313"/>
          <p14:tracePt t="6778" x="4937125" y="3008313"/>
          <p14:tracePt t="6787" x="4918075" y="3008313"/>
          <p14:tracePt t="6794" x="4889500" y="3008313"/>
          <p14:tracePt t="6802" x="4860925" y="3008313"/>
          <p14:tracePt t="6810" x="4786313" y="3017838"/>
          <p14:tracePt t="6818" x="4719638" y="3065463"/>
          <p14:tracePt t="6826" x="4652963" y="3074988"/>
          <p14:tracePt t="6834" x="4578350" y="3084513"/>
          <p14:tracePt t="6842" x="4473575" y="3149600"/>
          <p14:tracePt t="6851" x="4370388" y="3187700"/>
          <p14:tracePt t="6858" x="4294188" y="3235325"/>
          <p14:tracePt t="6868" x="4227513" y="3273425"/>
          <p14:tracePt t="6874" x="4152900" y="3311525"/>
          <p14:tracePt t="6882" x="4076700" y="3348038"/>
          <p14:tracePt t="6890" x="4048125" y="3386138"/>
          <p14:tracePt t="6898" x="4029075" y="3414713"/>
          <p14:tracePt t="6906" x="4019550" y="3471863"/>
          <p14:tracePt t="6914" x="4019550" y="3509963"/>
          <p14:tracePt t="6918" x="4019550" y="3546475"/>
          <p14:tracePt t="6930" x="4019550" y="3622675"/>
          <p14:tracePt t="6938" x="4019550" y="3717925"/>
          <p14:tracePt t="6946" x="4019550" y="3830638"/>
          <p14:tracePt t="6954" x="4038600" y="3944938"/>
          <p14:tracePt t="6962" x="4038600" y="4038600"/>
          <p14:tracePt t="6970" x="4057650" y="4162425"/>
          <p14:tracePt t="6978" x="4067175" y="4275138"/>
          <p14:tracePt t="6986" x="4067175" y="4389438"/>
          <p14:tracePt t="6994" x="4067175" y="4502150"/>
          <p14:tracePt t="7002" x="4067175" y="4597400"/>
          <p14:tracePt t="7010" x="4067175" y="4673600"/>
          <p14:tracePt t="7018" x="4076700" y="4757738"/>
          <p14:tracePt t="7026" x="4076700" y="4814888"/>
          <p14:tracePt t="7035" x="4095750" y="4872038"/>
          <p14:tracePt t="7042" x="4095750" y="4927600"/>
          <p14:tracePt t="7051" x="4105275" y="4994275"/>
          <p14:tracePt t="7058" x="4114800" y="5041900"/>
          <p14:tracePt t="7067" x="4133850" y="5099050"/>
          <p14:tracePt t="7074" x="4143375" y="5164138"/>
          <p14:tracePt t="7082" x="4152900" y="5221288"/>
          <p14:tracePt t="7090" x="4152900" y="5297488"/>
          <p14:tracePt t="7098" x="4152900" y="5354638"/>
          <p14:tracePt t="7106" x="4152900" y="5372100"/>
          <p14:tracePt t="7110" x="4152900" y="5381625"/>
          <p14:tracePt t="7121" x="4152900" y="5410200"/>
          <p14:tracePt t="7130" x="4171950" y="5438775"/>
          <p14:tracePt t="7146" x="4198938" y="5467350"/>
          <p14:tracePt t="7154" x="4217988" y="5486400"/>
          <p14:tracePt t="7162" x="4217988" y="5495925"/>
          <p14:tracePt t="7170" x="4237038" y="5505450"/>
          <p14:tracePt t="7178" x="4256088" y="5514975"/>
          <p14:tracePt t="7210" x="4294188" y="5543550"/>
          <p14:tracePt t="7218" x="4341813" y="5572125"/>
          <p14:tracePt t="7226" x="4370388" y="5608638"/>
          <p14:tracePt t="7235" x="4454525" y="5684838"/>
          <p14:tracePt t="7242" x="4540250" y="5741988"/>
          <p14:tracePt t="7251" x="4578350" y="5761038"/>
          <p14:tracePt t="7258" x="4652963" y="5808663"/>
          <p14:tracePt t="7267" x="4757738" y="5864225"/>
          <p14:tracePt t="7274" x="4879975" y="5949950"/>
          <p14:tracePt t="7282" x="5003800" y="6026150"/>
          <p14:tracePt t="7290" x="5106988" y="6091238"/>
          <p14:tracePt t="7298" x="5183188" y="6138863"/>
          <p14:tracePt t="7303" x="5221288" y="6148388"/>
          <p14:tracePt t="7314" x="5240338" y="6167438"/>
          <p14:tracePt t="7362" x="5259388" y="6167438"/>
          <p14:tracePt t="7370" x="5297488" y="6167438"/>
          <p14:tracePt t="7386" x="5343525" y="6167438"/>
          <p14:tracePt t="7394" x="5381625" y="6167438"/>
          <p14:tracePt t="7402" x="5429250" y="6167438"/>
          <p14:tracePt t="7410" x="5467350" y="6167438"/>
          <p14:tracePt t="7418" x="5486400" y="6167438"/>
          <p14:tracePt t="7426" x="5541963" y="6167438"/>
          <p14:tracePt t="7435" x="5570538" y="6167438"/>
          <p14:tracePt t="7442" x="5618163" y="6176963"/>
          <p14:tracePt t="7451" x="5665788" y="6186488"/>
          <p14:tracePt t="7458" x="5694363" y="6205538"/>
          <p14:tracePt t="7468" x="5732463" y="6215063"/>
          <p14:tracePt t="7474" x="5778500" y="6224588"/>
          <p14:tracePt t="7482" x="5864225" y="6253163"/>
          <p14:tracePt t="7490" x="5978525" y="6289675"/>
          <p14:tracePt t="7498" x="6100763" y="6337300"/>
          <p14:tracePt t="7506" x="6213475" y="6365875"/>
          <p14:tracePt t="7514" x="6337300" y="6394450"/>
          <p14:tracePt t="7518" x="6432550" y="6413500"/>
          <p14:tracePt t="7530" x="6526213" y="6423025"/>
          <p14:tracePt t="7538" x="6592888" y="6423025"/>
          <p14:tracePt t="7546" x="6621463" y="6423025"/>
          <p14:tracePt t="7554" x="6640513" y="6423025"/>
          <p14:tracePt t="7562" x="6650038" y="6423025"/>
          <p14:tracePt t="7610" x="6659563" y="6423025"/>
          <p14:tracePt t="7618" x="6686550" y="6403975"/>
          <p14:tracePt t="7626" x="6705600" y="6403975"/>
          <p14:tracePt t="7634" x="6753225" y="6384925"/>
          <p14:tracePt t="7642" x="6819900" y="6365875"/>
          <p14:tracePt t="7652" x="6867525" y="6327775"/>
          <p14:tracePt t="7658" x="6951663" y="6281738"/>
          <p14:tracePt t="7667" x="6970713" y="6234113"/>
          <p14:tracePt t="7674" x="7037388" y="6196013"/>
          <p14:tracePt t="7682" x="7104063" y="6148388"/>
          <p14:tracePt t="7690" x="7159625" y="6072188"/>
          <p14:tracePt t="7698" x="7197725" y="6045200"/>
          <p14:tracePt t="7706" x="7207250" y="6026150"/>
          <p14:tracePt t="7714" x="7207250" y="6016625"/>
          <p14:tracePt t="7722" x="7226300" y="5988050"/>
          <p14:tracePt t="7730" x="7235825" y="5969000"/>
          <p14:tracePt t="7738" x="7245350" y="5959475"/>
          <p14:tracePt t="7746" x="7254875" y="5940425"/>
          <p14:tracePt t="7754" x="7264400" y="5930900"/>
          <p14:tracePt t="7762" x="7283450" y="5911850"/>
          <p14:tracePt t="7770" x="7312025" y="5883275"/>
          <p14:tracePt t="7780" x="7331075" y="5864225"/>
          <p14:tracePt t="7784" x="7377113" y="5789613"/>
          <p14:tracePt t="7794" x="7386638" y="5741988"/>
          <p14:tracePt t="7803" x="7434263" y="5656263"/>
          <p14:tracePt t="7810" x="7443788" y="5618163"/>
          <p14:tracePt t="7818" x="7462838" y="5553075"/>
          <p14:tracePt t="7826" x="7472363" y="5534025"/>
          <p14:tracePt t="7874" x="7472363" y="5505450"/>
          <p14:tracePt t="7890" x="7491413" y="5457825"/>
          <p14:tracePt t="7898" x="7500938" y="5410200"/>
          <p14:tracePt t="7906" x="7500938" y="5335588"/>
          <p14:tracePt t="7914" x="7500938" y="5307013"/>
          <p14:tracePt t="7922" x="7500938" y="5230813"/>
          <p14:tracePt t="7930" x="7500938" y="5173663"/>
          <p14:tracePt t="7939" x="7500938" y="5080000"/>
          <p14:tracePt t="7946" x="7491413" y="5003800"/>
          <p14:tracePt t="7954" x="7491413" y="4910138"/>
          <p14:tracePt t="7962" x="7491413" y="4891088"/>
          <p14:tracePt t="7970" x="7491413" y="4862513"/>
          <p14:tracePt t="7978" x="7491413" y="4843463"/>
          <p14:tracePt t="7986" x="7491413" y="4833938"/>
          <p14:tracePt t="7994" x="7491413" y="4824413"/>
          <p14:tracePt t="7998" x="7491413" y="4814888"/>
          <p14:tracePt t="8010" x="7491413" y="4795838"/>
          <p14:tracePt t="8019" x="7491413" y="4767263"/>
          <p14:tracePt t="8026" x="7491413" y="4710113"/>
          <p14:tracePt t="8035" x="7491413" y="4673600"/>
          <p14:tracePt t="8042" x="7491413" y="4597400"/>
          <p14:tracePt t="8052" x="7491413" y="4559300"/>
          <p14:tracePt t="8058" x="7491413" y="4464050"/>
          <p14:tracePt t="8068" x="7472363" y="4351338"/>
          <p14:tracePt t="8074" x="7443788" y="4237038"/>
          <p14:tracePt t="8082" x="7434263" y="4133850"/>
          <p14:tracePt t="8090" x="7415213" y="4076700"/>
          <p14:tracePt t="8098" x="7405688" y="4010025"/>
          <p14:tracePt t="8106" x="7396163" y="4000500"/>
          <p14:tracePt t="8122" x="7386638" y="3983038"/>
          <p14:tracePt t="8178" x="7386638" y="3944938"/>
          <p14:tracePt t="8186" x="7377113" y="3916363"/>
          <p14:tracePt t="8194" x="7377113" y="3859213"/>
          <p14:tracePt t="8202" x="7348538" y="3773488"/>
          <p14:tracePt t="8210" x="7321550" y="3670300"/>
          <p14:tracePt t="8214" x="7292975" y="3594100"/>
          <p14:tracePt t="8226" x="7273925" y="3509963"/>
          <p14:tracePt t="8235" x="7245350" y="3443288"/>
          <p14:tracePt t="8242" x="7235825" y="3386138"/>
          <p14:tracePt t="8251" x="7216775" y="3357563"/>
          <p14:tracePt t="8258" x="7197725" y="3311525"/>
          <p14:tracePt t="8268" x="7197725" y="3282950"/>
          <p14:tracePt t="8274" x="7197725" y="3235325"/>
          <p14:tracePt t="8282" x="7188200" y="3197225"/>
          <p14:tracePt t="8290" x="7178675" y="3149600"/>
          <p14:tracePt t="8298" x="7159625" y="3084513"/>
          <p14:tracePt t="8306" x="7159625" y="3046413"/>
          <p14:tracePt t="8314" x="7140575" y="2989263"/>
          <p14:tracePt t="8322" x="7131050" y="2951163"/>
          <p14:tracePt t="8330" x="7121525" y="2922588"/>
          <p14:tracePt t="8338" x="7112000" y="2913063"/>
          <p14:tracePt t="8346" x="7104063" y="2894013"/>
          <p14:tracePt t="8362" x="7085013" y="2847975"/>
          <p14:tracePt t="8371" x="7075488" y="2828925"/>
          <p14:tracePt t="8378" x="7056438" y="2800350"/>
          <p14:tracePt t="8386" x="7056438" y="2790825"/>
          <p14:tracePt t="8394" x="7046913" y="2762250"/>
          <p14:tracePt t="8403" x="7046913" y="2743200"/>
          <p14:tracePt t="8406" x="7018338" y="2705100"/>
          <p14:tracePt t="8426" x="7008813" y="2695575"/>
          <p14:tracePt t="8434" x="6999288" y="2676525"/>
          <p14:tracePt t="8452" x="6999288" y="2667000"/>
          <p14:tracePt t="8458" x="6989763" y="2657475"/>
          <p14:tracePt t="8467" x="6970713" y="2638425"/>
          <p14:tracePt t="8474" x="6961188" y="2628900"/>
          <p14:tracePt t="8482" x="6942138" y="2611438"/>
          <p14:tracePt t="8490" x="6913563" y="2601913"/>
          <p14:tracePt t="8497" x="6877050" y="2592388"/>
          <p14:tracePt t="8506" x="6819900" y="2582863"/>
          <p14:tracePt t="8514" x="6781800" y="2573338"/>
          <p14:tracePt t="8521" x="6696075" y="2563813"/>
          <p14:tracePt t="8530" x="6621463" y="2544763"/>
          <p14:tracePt t="8537" x="6573838" y="2535238"/>
          <p14:tracePt t="8546" x="6516688" y="2525713"/>
          <p14:tracePt t="8554" x="6478588" y="2525713"/>
          <p14:tracePt t="8561" x="6413500" y="2506663"/>
          <p14:tracePt t="8570" x="6346825" y="2497138"/>
          <p14:tracePt t="8578" x="6289675" y="2487613"/>
          <p14:tracePt t="8586" x="6213475" y="2487613"/>
          <p14:tracePt t="8594" x="6176963" y="2478088"/>
          <p14:tracePt t="8598" x="6138863" y="2478088"/>
          <p14:tracePt t="8610" x="6062663" y="2459038"/>
          <p14:tracePt t="8618" x="6005513" y="2459038"/>
          <p14:tracePt t="8625" x="5930900" y="2459038"/>
          <p14:tracePt t="8634" x="5854700" y="2459038"/>
          <p14:tracePt t="8642" x="5788025" y="2459038"/>
          <p14:tracePt t="8651" x="5713413" y="2459038"/>
          <p14:tracePt t="8658" x="5656263" y="2468563"/>
          <p14:tracePt t="8667" x="5589588" y="2487613"/>
          <p14:tracePt t="8674" x="5505450" y="2535238"/>
          <p14:tracePt t="8682" x="5419725" y="2592388"/>
          <p14:tracePt t="8690" x="5314950" y="2647950"/>
          <p14:tracePt t="8698" x="5211763" y="2724150"/>
          <p14:tracePt t="8705" x="5106988" y="2781300"/>
          <p14:tracePt t="8714" x="5003800" y="2838450"/>
          <p14:tracePt t="8721" x="4918075" y="2894013"/>
          <p14:tracePt t="8730" x="4852988" y="2941638"/>
          <p14:tracePt t="8738" x="4805363" y="2970213"/>
          <p14:tracePt t="8746" x="4757738" y="2998788"/>
          <p14:tracePt t="8754" x="4729163" y="3017838"/>
          <p14:tracePt t="8762" x="4719638" y="3027363"/>
          <p14:tracePt t="8770" x="4710113" y="3036888"/>
          <p14:tracePt t="8778" x="4700588" y="3036888"/>
          <p14:tracePt t="8786" x="4681538" y="3046413"/>
          <p14:tracePt t="8803" x="4652963" y="3074988"/>
          <p14:tracePt t="8810" x="4633913" y="3092450"/>
          <p14:tracePt t="8818" x="4597400" y="3130550"/>
          <p14:tracePt t="8826" x="4568825" y="3149600"/>
          <p14:tracePt t="8834" x="4521200" y="3187700"/>
          <p14:tracePt t="8842" x="4454525" y="3216275"/>
          <p14:tracePt t="8852" x="4389438" y="3235325"/>
          <p14:tracePt t="8858" x="4313238" y="3254375"/>
          <p14:tracePt t="8867" x="4265613" y="3263900"/>
          <p14:tracePt t="8874" x="4189413" y="3292475"/>
          <p14:tracePt t="8882" x="4143375" y="3302000"/>
          <p14:tracePt t="8890" x="4095750" y="3319463"/>
          <p14:tracePt t="8897" x="4086225" y="3328988"/>
          <p14:tracePt t="8906" x="4057650" y="3338513"/>
          <p14:tracePt t="8921" x="4057650" y="3348038"/>
          <p14:tracePt t="9042" x="4000500" y="3348038"/>
          <p14:tracePt t="9051" x="3962400" y="3357563"/>
          <p14:tracePt t="9059" x="3897313" y="3357563"/>
          <p14:tracePt t="9069" x="3840163" y="3386138"/>
          <p14:tracePt t="9075" x="3802063" y="3395663"/>
          <p14:tracePt t="9083" x="3735388" y="3424238"/>
          <p14:tracePt t="9091" x="3708400" y="3443288"/>
          <p14:tracePt t="9099" x="3689350" y="3452813"/>
          <p14:tracePt t="9106" x="3679825" y="3462338"/>
          <p14:tracePt t="9218" x="3679825" y="3490913"/>
          <p14:tracePt t="9242" x="3689350" y="3509963"/>
          <p14:tracePt t="9250" x="3689350" y="3529013"/>
          <p14:tracePt t="9267" x="3689350" y="3538538"/>
          <p14:tracePt t="9290" x="3689350" y="3546475"/>
          <p14:tracePt t="9306" x="3689350" y="3565525"/>
          <p14:tracePt t="9314" x="3689350" y="3584575"/>
          <p14:tracePt t="9322" x="3689350" y="3622675"/>
          <p14:tracePt t="9330" x="3689350" y="3641725"/>
          <p14:tracePt t="9338" x="3689350" y="3698875"/>
          <p14:tracePt t="9346" x="3679825" y="3746500"/>
          <p14:tracePt t="9354" x="3679825" y="3783013"/>
          <p14:tracePt t="9362" x="3670300" y="3840163"/>
          <p14:tracePt t="9370" x="3651250" y="3925888"/>
          <p14:tracePt t="9378" x="3641725" y="4000500"/>
          <p14:tracePt t="9387" x="3641725" y="4076700"/>
          <p14:tracePt t="9394" x="3641725" y="4162425"/>
          <p14:tracePt t="9403" x="3641725" y="4219575"/>
          <p14:tracePt t="9410" x="3641725" y="4256088"/>
          <p14:tracePt t="9414" x="3641725" y="4284663"/>
          <p14:tracePt t="9426" x="3641725" y="4303713"/>
          <p14:tracePt t="9458" x="3641725" y="4322763"/>
          <p14:tracePt t="9474" x="3641725" y="4332288"/>
          <p14:tracePt t="9482" x="3651250" y="4370388"/>
          <p14:tracePt t="9487" x="3651250" y="4408488"/>
          <p14:tracePt t="9498" x="3660775" y="4446588"/>
          <p14:tracePt t="9506" x="3689350" y="4511675"/>
          <p14:tracePt t="9514" x="3717925" y="4597400"/>
          <p14:tracePt t="9522" x="3725863" y="4635500"/>
          <p14:tracePt t="9530" x="3735388" y="4700588"/>
          <p14:tracePt t="9538" x="3763963" y="4757738"/>
          <p14:tracePt t="9546" x="3792538" y="4843463"/>
          <p14:tracePt t="9554" x="3821113" y="4910138"/>
          <p14:tracePt t="9562" x="3830638" y="4937125"/>
          <p14:tracePt t="9618" x="3830638" y="4956175"/>
          <p14:tracePt t="9626" x="3840163" y="4984750"/>
          <p14:tracePt t="9642" x="3840163" y="5022850"/>
          <p14:tracePt t="9651" x="3859213" y="5060950"/>
          <p14:tracePt t="9658" x="3868738" y="5108575"/>
          <p14:tracePt t="9668" x="3897313" y="5173663"/>
          <p14:tracePt t="9674" x="3952875" y="5278438"/>
          <p14:tracePt t="9682" x="3990975" y="5345113"/>
          <p14:tracePt t="9690" x="4048125" y="5410200"/>
          <p14:tracePt t="9698" x="4105275" y="5476875"/>
          <p14:tracePt t="9706" x="4133850" y="5495925"/>
          <p14:tracePt t="9714" x="4143375" y="5495925"/>
          <p14:tracePt t="9721" x="4152900" y="5505450"/>
          <p14:tracePt t="9914" x="4162425" y="5514975"/>
          <p14:tracePt t="9942" x="4179888" y="5534025"/>
          <p14:tracePt t="9951" x="4189413" y="5543550"/>
          <p14:tracePt t="9968" x="4189413" y="5553075"/>
          <p14:tracePt t="9973" x="4217988" y="5581650"/>
          <p14:tracePt t="9982" x="4246563" y="5637213"/>
          <p14:tracePt t="9990" x="4284663" y="5675313"/>
          <p14:tracePt t="9998" x="4322763" y="5722938"/>
          <p14:tracePt t="10002" x="4332288" y="5741988"/>
          <p14:tracePt t="10010" x="4351338" y="5780088"/>
          <p14:tracePt t="10026" x="4351338" y="5808663"/>
          <p14:tracePt t="10051" x="4360863" y="5818188"/>
          <p14:tracePt t="10058" x="4389438" y="5835650"/>
          <p14:tracePt t="10062" x="4406900" y="5845175"/>
          <p14:tracePt t="10074" x="4483100" y="5883275"/>
          <p14:tracePt t="10082" x="4549775" y="5902325"/>
          <p14:tracePt t="10090" x="4625975" y="5930900"/>
          <p14:tracePt t="10097" x="4672013" y="5940425"/>
          <p14:tracePt t="10106" x="4700588" y="5940425"/>
          <p14:tracePt t="10114" x="4748213" y="5959475"/>
          <p14:tracePt t="10121" x="4786313" y="5969000"/>
          <p14:tracePt t="10130" x="4843463" y="5969000"/>
          <p14:tracePt t="10138" x="4879975" y="5969000"/>
          <p14:tracePt t="10146" x="4908550" y="5978525"/>
          <p14:tracePt t="10154" x="4965700" y="5997575"/>
          <p14:tracePt t="10161" x="5051425" y="6016625"/>
          <p14:tracePt t="10170" x="5126038" y="6045200"/>
          <p14:tracePt t="10178" x="5192713" y="6062663"/>
          <p14:tracePt t="10186" x="5259388" y="6091238"/>
          <p14:tracePt t="10194" x="5362575" y="6138863"/>
          <p14:tracePt t="10203" x="5476875" y="6176963"/>
          <p14:tracePt t="10210" x="5599113" y="6205538"/>
          <p14:tracePt t="10218" x="5713413" y="6253163"/>
          <p14:tracePt t="10242" x="5816600" y="6281738"/>
          <p14:tracePt t="10251" x="5892800" y="6308725"/>
          <p14:tracePt t="10254" x="5959475" y="6318250"/>
          <p14:tracePt t="10258" x="5986463" y="6327775"/>
          <p14:tracePt t="10262" x="6043613" y="6346825"/>
          <p14:tracePt t="10270" x="6129338" y="6346825"/>
          <p14:tracePt t="10278" x="6205538" y="6346825"/>
          <p14:tracePt t="10286" x="6242050" y="6346825"/>
          <p14:tracePt t="10294" x="6299200" y="6346825"/>
          <p14:tracePt t="10302" x="6375400" y="6346825"/>
          <p14:tracePt t="10310" x="6469063" y="6346825"/>
          <p14:tracePt t="10318" x="6545263" y="6346825"/>
          <p14:tracePt t="10338" x="6630988" y="6346825"/>
          <p14:tracePt t="10346" x="6686550" y="6346825"/>
          <p14:tracePt t="10352" x="6696075" y="6346825"/>
          <p14:tracePt t="10368" x="6705600" y="6346825"/>
          <p14:tracePt t="10394" x="6715125" y="6346825"/>
          <p14:tracePt t="10410" x="6762750" y="6327775"/>
          <p14:tracePt t="10418" x="6800850" y="6299200"/>
          <p14:tracePt t="10426" x="6867525" y="6262688"/>
          <p14:tracePt t="10435" x="6913563" y="6224588"/>
          <p14:tracePt t="10442" x="6951663" y="6215063"/>
          <p14:tracePt t="10452" x="7018338" y="6186488"/>
          <p14:tracePt t="10458" x="7065963" y="6157913"/>
          <p14:tracePt t="10468" x="7094538" y="6148388"/>
          <p14:tracePt t="10474" x="7159625" y="6110288"/>
          <p14:tracePt t="10490" x="7178675" y="6091238"/>
          <p14:tracePt t="10498" x="7188200" y="6081713"/>
          <p14:tracePt t="10514" x="7216775" y="6054725"/>
          <p14:tracePt t="10522" x="7226300" y="6054725"/>
          <p14:tracePt t="10530" x="7245350" y="6026150"/>
          <p14:tracePt t="10538" x="7273925" y="5997575"/>
          <p14:tracePt t="10546" x="7283450" y="5969000"/>
          <p14:tracePt t="10554" x="7312025" y="5902325"/>
          <p14:tracePt t="10562" x="7331075" y="5854700"/>
          <p14:tracePt t="10570" x="7358063" y="5799138"/>
          <p14:tracePt t="10578" x="7377113" y="5761038"/>
          <p14:tracePt t="10586" x="7415213" y="5713413"/>
          <p14:tracePt t="10590" x="7415213" y="5694363"/>
          <p14:tracePt t="10602" x="7434263" y="5665788"/>
          <p14:tracePt t="10658" x="7443788" y="5646738"/>
          <p14:tracePt t="10674" x="7481888" y="5591175"/>
          <p14:tracePt t="10682" x="7491413" y="5562600"/>
          <p14:tracePt t="10686" x="7500938" y="5524500"/>
          <p14:tracePt t="10698" x="7539038" y="5457825"/>
          <p14:tracePt t="10706" x="7558088" y="5372100"/>
          <p14:tracePt t="10714" x="7558088" y="5297488"/>
          <p14:tracePt t="10722" x="7585075" y="5240338"/>
          <p14:tracePt t="10730" x="7585075" y="5192713"/>
          <p14:tracePt t="10738" x="7594600" y="5173663"/>
          <p14:tracePt t="10746" x="7604125" y="5154613"/>
          <p14:tracePt t="10754" x="7604125" y="5137150"/>
          <p14:tracePt t="10762" x="7623175" y="5108575"/>
          <p14:tracePt t="10771" x="7623175" y="5089525"/>
          <p14:tracePt t="10778" x="7632700" y="5070475"/>
          <p14:tracePt t="10786" x="7632700" y="5041900"/>
          <p14:tracePt t="10794" x="7642225" y="4994275"/>
          <p14:tracePt t="10803" x="7670800" y="4946650"/>
          <p14:tracePt t="10810" x="7680325" y="4872038"/>
          <p14:tracePt t="10818" x="7680325" y="4824413"/>
          <p14:tracePt t="10826" x="7689850" y="4748213"/>
          <p14:tracePt t="10834" x="7708900" y="4635500"/>
          <p14:tracePt t="10842" x="7718425" y="4483100"/>
          <p14:tracePt t="10852" x="7718425" y="4313238"/>
          <p14:tracePt t="10858" x="7718425" y="4143375"/>
          <p14:tracePt t="10867" x="7718425" y="3992563"/>
          <p14:tracePt t="10874" x="7718425" y="3878263"/>
          <p14:tracePt t="10878" x="7718425" y="3802063"/>
          <p14:tracePt t="10890" x="7718425" y="3773488"/>
          <p14:tracePt t="10898" x="7718425" y="3746500"/>
          <p14:tracePt t="10906" x="7718425" y="3708400"/>
          <p14:tracePt t="10922" x="7718425" y="3689350"/>
          <p14:tracePt t="10930" x="7718425" y="3632200"/>
          <p14:tracePt t="10938" x="7718425" y="3575050"/>
          <p14:tracePt t="10946" x="7718425" y="3490913"/>
          <p14:tracePt t="10954" x="7718425" y="3452813"/>
          <p14:tracePt t="10962" x="7708900" y="3367088"/>
          <p14:tracePt t="10970" x="7680325" y="3244850"/>
          <p14:tracePt t="10978" x="7632700" y="3121025"/>
          <p14:tracePt t="10987" x="7566025" y="3008313"/>
          <p14:tracePt t="10994" x="7529513" y="2903538"/>
          <p14:tracePt t="11002" x="7472363" y="2819400"/>
          <p14:tracePt t="11010" x="7415213" y="2733675"/>
          <p14:tracePt t="11018" x="7339013" y="2667000"/>
          <p14:tracePt t="11026" x="7273925" y="2611438"/>
          <p14:tracePt t="11034" x="7207250" y="2573338"/>
          <p14:tracePt t="11042" x="7121525" y="2525713"/>
          <p14:tracePt t="11051" x="7046913" y="2497138"/>
          <p14:tracePt t="11058" x="6961188" y="2468563"/>
          <p14:tracePt t="11067" x="6877050" y="2449513"/>
          <p14:tracePt t="11070" x="6781800" y="2430463"/>
          <p14:tracePt t="11082" x="6705600" y="2420938"/>
          <p14:tracePt t="11090" x="6621463" y="2401888"/>
          <p14:tracePt t="11098" x="6545263" y="2393950"/>
          <p14:tracePt t="11106" x="6469063" y="2393950"/>
          <p14:tracePt t="11114" x="6384925" y="2374900"/>
          <p14:tracePt t="11122" x="6270625" y="2374900"/>
          <p14:tracePt t="11130" x="6157913" y="2374900"/>
          <p14:tracePt t="11138" x="6043613" y="2374900"/>
          <p14:tracePt t="11146" x="5930900" y="2374900"/>
          <p14:tracePt t="11154" x="5797550" y="2384425"/>
          <p14:tracePt t="11162" x="5665788" y="2411413"/>
          <p14:tracePt t="11170" x="5524500" y="2459038"/>
          <p14:tracePt t="11178" x="5372100" y="2525713"/>
          <p14:tracePt t="11187" x="5211763" y="2573338"/>
          <p14:tracePt t="11194" x="5080000" y="2611438"/>
          <p14:tracePt t="11203" x="4956175" y="2657475"/>
          <p14:tracePt t="11210" x="4860925" y="2686050"/>
          <p14:tracePt t="11218" x="4776788" y="2714625"/>
          <p14:tracePt t="11226" x="4710113" y="2724150"/>
          <p14:tracePt t="11234" x="4652963" y="2752725"/>
          <p14:tracePt t="11242" x="4587875" y="2762250"/>
          <p14:tracePt t="11251" x="4511675" y="2790825"/>
          <p14:tracePt t="11258" x="4425950" y="2819400"/>
          <p14:tracePt t="11262" x="4360863" y="2847975"/>
          <p14:tracePt t="11274" x="4294188" y="2884488"/>
          <p14:tracePt t="11282" x="4227513" y="2913063"/>
          <p14:tracePt t="11290" x="4143375" y="2951163"/>
          <p14:tracePt t="11306" x="4029075" y="3027363"/>
          <p14:tracePt t="11321" x="3887788" y="3121025"/>
          <p14:tracePt t="11330" x="3744913" y="3235325"/>
          <p14:tracePt t="11334" x="3613150" y="3357563"/>
          <p14:tracePt t="11338" x="3490913" y="3500438"/>
          <p14:tracePt t="11346" x="3386138" y="3603625"/>
          <p14:tracePt t="11354" x="3309938" y="3679825"/>
          <p14:tracePt t="11361" x="3290888" y="3708400"/>
          <p14:tracePt t="11370" x="3281363" y="3717925"/>
          <p14:tracePt t="11378" x="3281363" y="3736975"/>
          <p14:tracePt t="11790" x="3281363" y="3746500"/>
          <p14:tracePt t="11810" x="3273425" y="3765550"/>
          <p14:tracePt t="11818" x="3273425" y="3773488"/>
          <p14:tracePt t="11826" x="3273425" y="3783013"/>
          <p14:tracePt t="11834" x="3273425" y="3811588"/>
          <p14:tracePt t="11842" x="3263900" y="3868738"/>
          <p14:tracePt t="11851" x="3235325" y="3906838"/>
          <p14:tracePt t="11858" x="3178175" y="3954463"/>
          <p14:tracePt t="11867" x="3159125" y="3992563"/>
          <p14:tracePt t="11885" x="3101975" y="4067175"/>
          <p14:tracePt t="11890" x="3017838" y="4124325"/>
          <p14:tracePt t="11898" x="2951163" y="4162425"/>
          <p14:tracePt t="11906" x="2932113" y="4181475"/>
          <p14:tracePt t="11910" x="2894013" y="4229100"/>
          <p14:tracePt t="11922" x="2865438" y="4265613"/>
          <p14:tracePt t="11930" x="2865438" y="4275138"/>
          <p14:tracePt t="11946" x="2865438" y="4284663"/>
          <p14:tracePt t="12235" x="2865438" y="4303713"/>
          <p14:tracePt t="12242" x="2865438" y="4322763"/>
          <p14:tracePt t="12249" x="2865438" y="4332288"/>
          <p14:tracePt t="12258" x="2865438" y="4351338"/>
          <p14:tracePt t="12267" x="2865438" y="4370388"/>
          <p14:tracePt t="12274" x="2865438" y="4408488"/>
          <p14:tracePt t="12282" x="2865438" y="4437063"/>
          <p14:tracePt t="12286" x="2865438" y="4456113"/>
          <p14:tracePt t="12294" x="2865438" y="4483100"/>
          <p14:tracePt t="12303" x="2865438" y="4549775"/>
          <p14:tracePt t="12310" x="2865438" y="4559300"/>
          <p14:tracePt t="12317" x="2865438" y="4568825"/>
          <p14:tracePt t="12328" x="2865438" y="4587875"/>
          <p14:tracePt t="12338" x="2874963" y="4606925"/>
          <p14:tracePt t="12344" x="2884488" y="4625975"/>
          <p14:tracePt t="12388" x="2894013" y="4645025"/>
          <p14:tracePt t="12402" x="2913063" y="4673600"/>
          <p14:tracePt t="12410" x="2922588" y="4700588"/>
          <p14:tracePt t="12418" x="2932113" y="4700588"/>
          <p14:tracePt t="12425" x="2941638" y="4719638"/>
          <p14:tracePt t="12434" x="2960688" y="4738688"/>
          <p14:tracePt t="12442" x="2970213" y="4748213"/>
          <p14:tracePt t="12458" x="2979738" y="4757738"/>
          <p14:tracePt t="12482" x="2998788" y="4757738"/>
          <p14:tracePt t="12486" x="3008313" y="4767263"/>
          <p14:tracePt t="12490" x="3027363" y="4786313"/>
          <p14:tracePt t="12494" x="3027363" y="4795838"/>
          <p14:tracePt t="12506" x="3073400" y="4824413"/>
          <p14:tracePt t="12522" x="3082925" y="4833938"/>
          <p14:tracePt t="12530" x="3082925" y="4843463"/>
          <p14:tracePt t="12534" x="3092450" y="4852988"/>
          <p14:tracePt t="12620" x="3121025" y="4852988"/>
          <p14:tracePt t="12643" x="3130550" y="4852988"/>
          <p14:tracePt t="12650" x="3159125" y="4852988"/>
          <p14:tracePt t="12654" x="3178175" y="4852988"/>
          <p14:tracePt t="12662" x="3206750" y="4862513"/>
          <p14:tracePt t="12670" x="3235325" y="4862513"/>
          <p14:tracePt t="12674" x="3254375" y="4872038"/>
          <p14:tracePt t="12678" x="3273425" y="4881563"/>
          <p14:tracePt t="12682" x="3290888" y="4881563"/>
          <p14:tracePt t="12698" x="3300413" y="4881563"/>
          <p14:tracePt t="12786" x="3309938" y="4881563"/>
          <p14:tracePt t="12810" x="3319463" y="4881563"/>
          <p14:tracePt t="12842" x="3328988" y="4881563"/>
          <p14:tracePt t="12850" x="3348038" y="4881563"/>
          <p14:tracePt t="12870" x="3357563" y="4881563"/>
          <p14:tracePt t="13002" x="3367088" y="4881563"/>
          <p14:tracePt t="13010" x="3395663" y="4881563"/>
          <p14:tracePt t="13017" x="3424238" y="4881563"/>
          <p14:tracePt t="13025" x="3452813" y="4881563"/>
          <p14:tracePt t="13034" x="3490913" y="4881563"/>
          <p14:tracePt t="13042" x="3527425" y="4881563"/>
          <p14:tracePt t="13050" x="3556000" y="4881563"/>
          <p14:tracePt t="13058" x="3575050" y="4881563"/>
          <p14:tracePt t="13067" x="3584575" y="4872038"/>
          <p14:tracePt t="13242" x="3584575" y="4862513"/>
          <p14:tracePt t="13250" x="3584575" y="4843463"/>
          <p14:tracePt t="13266" x="3584575" y="4833938"/>
          <p14:tracePt t="13274" x="3584575" y="4824413"/>
          <p14:tracePt t="13282" x="3584575" y="4805363"/>
          <p14:tracePt t="13290" x="3584575" y="4786313"/>
          <p14:tracePt t="13298" x="3594100" y="4767263"/>
          <p14:tracePt t="13306" x="3603625" y="4738688"/>
          <p14:tracePt t="13314" x="3603625" y="4719638"/>
          <p14:tracePt t="13321" x="3603625" y="4700588"/>
          <p14:tracePt t="13330" x="3603625" y="4691063"/>
          <p14:tracePt t="13338" x="3613150" y="4673600"/>
          <p14:tracePt t="13346" x="3613150" y="4664075"/>
          <p14:tracePt t="13354" x="3613150" y="4654550"/>
          <p14:tracePt t="13418" x="3613150" y="4645025"/>
          <p14:tracePt t="13434" x="3613150" y="4606925"/>
          <p14:tracePt t="13442" x="3594100" y="4559300"/>
          <p14:tracePt t="13451" x="3546475" y="4492625"/>
          <p14:tracePt t="13458" x="3536950" y="4446588"/>
          <p14:tracePt t="13468" x="3508375" y="4418013"/>
          <p14:tracePt t="13474" x="3508375" y="4408488"/>
          <p14:tracePt t="13506" x="3498850" y="4398963"/>
          <p14:tracePt t="13538" x="3490913" y="4398963"/>
          <p14:tracePt t="13546" x="3462338" y="4398963"/>
          <p14:tracePt t="13554" x="3424238" y="4398963"/>
          <p14:tracePt t="13562" x="3348038" y="4398963"/>
          <p14:tracePt t="13571" x="3273425" y="4398963"/>
          <p14:tracePt t="13578" x="3244850" y="4398963"/>
          <p14:tracePt t="13586" x="3197225" y="4398963"/>
          <p14:tracePt t="13594" x="3159125" y="4398963"/>
          <p14:tracePt t="13602" x="3130550" y="4398963"/>
          <p14:tracePt t="13610" x="3121025" y="4398963"/>
          <p14:tracePt t="13618" x="3101975" y="4398963"/>
          <p14:tracePt t="13697" x="3092450" y="4398963"/>
          <p14:tracePt t="13706" x="3092450" y="4446588"/>
          <p14:tracePt t="13722" x="3092450" y="4492625"/>
          <p14:tracePt t="13730" x="3092450" y="4502150"/>
          <p14:tracePt t="13737" x="3092450" y="4549775"/>
          <p14:tracePt t="13746" x="3092450" y="4578350"/>
          <p14:tracePt t="13754" x="3092450" y="4597400"/>
          <p14:tracePt t="13762" x="3092450" y="4606925"/>
          <p14:tracePt t="13818" x="3092450" y="4616450"/>
          <p14:tracePt t="13826" x="3111500" y="4606925"/>
          <p14:tracePt t="13850" x="3130550" y="4587875"/>
          <p14:tracePt t="13866" x="3140075" y="4587875"/>
          <p14:tracePt t="13873" x="3149600" y="4587875"/>
          <p14:tracePt t="13884" x="3159125" y="4587875"/>
          <p14:tracePt t="13897" x="3168650" y="4587875"/>
          <p14:tracePt t="14033" x="3178175" y="4587875"/>
          <p14:tracePt t="14042" x="3159125" y="4616450"/>
          <p14:tracePt t="14058" x="3140075" y="4645025"/>
          <p14:tracePt t="14067" x="3130550" y="4673600"/>
          <p14:tracePt t="14074" x="3092450" y="4719638"/>
          <p14:tracePt t="14082" x="3073400" y="4757738"/>
          <p14:tracePt t="14090" x="3063875" y="4757738"/>
          <p14:tracePt t="14098" x="3054350" y="4776788"/>
          <p14:tracePt t="14106" x="3036888" y="4795838"/>
          <p14:tracePt t="14202" x="3036888" y="4805363"/>
          <p14:tracePt t="14211" x="3073400" y="4814888"/>
          <p14:tracePt t="14219" x="3101975" y="4824413"/>
          <p14:tracePt t="14227" x="3159125" y="4824413"/>
          <p14:tracePt t="14235" x="3187700" y="4824413"/>
          <p14:tracePt t="14242" x="3235325" y="4843463"/>
          <p14:tracePt t="14252" x="3263900" y="4843463"/>
          <p14:tracePt t="14258" x="3290888" y="4843463"/>
          <p14:tracePt t="14267" x="3309938" y="4843463"/>
          <p14:tracePt t="14372" x="3300413" y="4843463"/>
          <p14:tracePt t="14382" x="3273425" y="4852988"/>
          <p14:tracePt t="14389" x="3244850" y="4852988"/>
          <p14:tracePt t="14395" x="3168650" y="4852988"/>
          <p14:tracePt t="14402" x="3140075" y="4852988"/>
          <p14:tracePt t="14406" x="3082925" y="4852988"/>
          <p14:tracePt t="14418" x="3046413" y="4852988"/>
          <p14:tracePt t="14426" x="2998788" y="4852988"/>
          <p14:tracePt t="14434" x="2970213" y="4862513"/>
          <p14:tracePt t="14458" x="2960688" y="4862513"/>
          <p14:tracePt t="14490" x="2970213" y="4862513"/>
          <p14:tracePt t="14498" x="2998788" y="4862513"/>
          <p14:tracePt t="14506" x="3054350" y="4852988"/>
          <p14:tracePt t="14514" x="3082925" y="4843463"/>
          <p14:tracePt t="14522" x="3121025" y="4833938"/>
          <p14:tracePt t="14530" x="3140075" y="4824413"/>
          <p14:tracePt t="14535" x="3159125" y="4814888"/>
          <p14:tracePt t="14636" x="3206750" y="4843463"/>
          <p14:tracePt t="14643" x="3235325" y="4862513"/>
          <p14:tracePt t="14651" x="3263900" y="4881563"/>
          <p14:tracePt t="14658" x="3328988" y="4918075"/>
          <p14:tracePt t="14667" x="3348038" y="4927600"/>
          <p14:tracePt t="14674" x="3367088" y="4937125"/>
          <p14:tracePt t="14682" x="3395663" y="4946650"/>
          <p14:tracePt t="14690" x="3433763" y="4965700"/>
          <p14:tracePt t="14706" x="3462338" y="4975225"/>
          <p14:tracePt t="14754" x="3481388" y="4975225"/>
          <p14:tracePt t="14763" x="3498850" y="4984750"/>
          <p14:tracePt t="14771" x="3536950" y="5003800"/>
          <p14:tracePt t="14779" x="3575050" y="5013325"/>
          <p14:tracePt t="14787" x="3622675" y="5022850"/>
          <p14:tracePt t="14794" x="3679825" y="5032375"/>
          <p14:tracePt t="14802" x="3763963" y="5032375"/>
          <p14:tracePt t="14810" x="3802063" y="5032375"/>
          <p14:tracePt t="14818" x="3859213" y="5051425"/>
          <p14:tracePt t="14826" x="3981450" y="5080000"/>
          <p14:tracePt t="14834" x="4095750" y="5108575"/>
          <p14:tracePt t="14842" x="4217988" y="5137150"/>
          <p14:tracePt t="14852" x="4351338" y="5192713"/>
          <p14:tracePt t="14858" x="4492625" y="5259388"/>
          <p14:tracePt t="14869" x="4597400" y="5307013"/>
          <p14:tracePt t="14874" x="4672013" y="5326063"/>
          <p14:tracePt t="14882" x="4681538" y="5335588"/>
          <p14:tracePt t="14946" x="4710113" y="5335588"/>
          <p14:tracePt t="14954" x="4748213" y="5335588"/>
          <p14:tracePt t="14962" x="4805363" y="5335588"/>
          <p14:tracePt t="14970" x="4870450" y="5326063"/>
          <p14:tracePt t="14978" x="4899025" y="5326063"/>
          <p14:tracePt t="14987" x="4965700" y="5297488"/>
          <p14:tracePt t="14994" x="5041900" y="5287963"/>
          <p14:tracePt t="15002" x="5126038" y="5259388"/>
          <p14:tracePt t="15010" x="5221288" y="5240338"/>
          <p14:tracePt t="15018" x="5314950" y="5240338"/>
          <p14:tracePt t="15026" x="5381625" y="5230813"/>
          <p14:tracePt t="15030" x="5457825" y="5230813"/>
          <p14:tracePt t="15042" x="5514975" y="5221288"/>
          <p14:tracePt t="15051" x="5580063" y="5202238"/>
          <p14:tracePt t="15058" x="5618163" y="5202238"/>
          <p14:tracePt t="15068" x="5665788" y="5192713"/>
          <p14:tracePt t="15074" x="5713413" y="5173663"/>
          <p14:tracePt t="15082" x="5741988" y="5154613"/>
          <p14:tracePt t="15090" x="5778500" y="5118100"/>
          <p14:tracePt t="15098" x="5816600" y="5070475"/>
          <p14:tracePt t="15106" x="5835650" y="5022850"/>
          <p14:tracePt t="15114" x="5864225" y="4956175"/>
          <p14:tracePt t="15122" x="5873750" y="4862513"/>
          <p14:tracePt t="15130" x="5892800" y="4757738"/>
          <p14:tracePt t="15138" x="5902325" y="4664075"/>
          <p14:tracePt t="15146" x="5921375" y="4587875"/>
          <p14:tracePt t="15154" x="5921375" y="4473575"/>
          <p14:tracePt t="15162" x="5921375" y="4398963"/>
          <p14:tracePt t="15170" x="5921375" y="4360863"/>
          <p14:tracePt t="15178" x="5921375" y="4303713"/>
          <p14:tracePt t="15187" x="5921375" y="4265613"/>
          <p14:tracePt t="15194" x="5921375" y="4191000"/>
          <p14:tracePt t="15202" x="5921375" y="4133850"/>
          <p14:tracePt t="15210" x="5921375" y="4057650"/>
          <p14:tracePt t="15219" x="5921375" y="4010025"/>
          <p14:tracePt t="15222" x="5921375" y="3944938"/>
          <p14:tracePt t="15234" x="5921375" y="3849688"/>
          <p14:tracePt t="15242" x="5911850" y="3717925"/>
          <p14:tracePt t="15252" x="5883275" y="3594100"/>
          <p14:tracePt t="15257" x="5854700" y="3481388"/>
          <p14:tracePt t="15267" x="5826125" y="3395663"/>
          <p14:tracePt t="15274" x="5807075" y="3367088"/>
          <p14:tracePt t="15282" x="5768975" y="3319463"/>
          <p14:tracePt t="15290" x="5759450" y="3292475"/>
          <p14:tracePt t="15297" x="5751513" y="3263900"/>
          <p14:tracePt t="15305" x="5713413" y="3235325"/>
          <p14:tracePt t="15314" x="5646738" y="3178175"/>
          <p14:tracePt t="15322" x="5580063" y="3159125"/>
          <p14:tracePt t="15330" x="5551488" y="3140075"/>
          <p14:tracePt t="15337" x="5495925" y="3121025"/>
          <p14:tracePt t="15346" x="5410200" y="3074988"/>
          <p14:tracePt t="15354" x="5305425" y="3017838"/>
          <p14:tracePt t="15361" x="5164138" y="2960688"/>
          <p14:tracePt t="15370" x="5051425" y="2894013"/>
          <p14:tracePt t="15378" x="4965700" y="2874963"/>
          <p14:tracePt t="15386" x="4879975" y="2847975"/>
          <p14:tracePt t="15394" x="4824413" y="2828925"/>
          <p14:tracePt t="15402" x="4795838" y="2828925"/>
          <p14:tracePt t="15410" x="4786313" y="2828925"/>
          <p14:tracePt t="15414" x="4767263" y="2828925"/>
          <p14:tracePt t="15425" x="4719638" y="2865438"/>
          <p14:tracePt t="15434" x="4691063" y="2913063"/>
          <p14:tracePt t="15442" x="4652963" y="2998788"/>
          <p14:tracePt t="15452" x="4597400" y="3101975"/>
          <p14:tracePt t="15457" x="4521200" y="3244850"/>
          <p14:tracePt t="15467" x="4425950" y="3405188"/>
          <p14:tracePt t="15474" x="4332288" y="3556000"/>
          <p14:tracePt t="15482" x="4246563" y="3717925"/>
          <p14:tracePt t="15490" x="4189413" y="3840163"/>
          <p14:tracePt t="15498" x="4133850" y="3944938"/>
          <p14:tracePt t="15505" x="4067175" y="4038600"/>
          <p14:tracePt t="15514" x="4038600" y="4143375"/>
          <p14:tracePt t="15522" x="4010025" y="4256088"/>
          <p14:tracePt t="15530" x="4000500" y="4379913"/>
          <p14:tracePt t="15537" x="3981450" y="4492625"/>
          <p14:tracePt t="15546" x="3981450" y="4625975"/>
          <p14:tracePt t="15554" x="3981450" y="4738688"/>
          <p14:tracePt t="15562" x="4000500" y="4843463"/>
          <p14:tracePt t="15570" x="4029075" y="4937125"/>
          <p14:tracePt t="15578" x="4076700" y="5022850"/>
          <p14:tracePt t="15586" x="4076700" y="5051425"/>
          <p14:tracePt t="15594" x="4095750" y="5099050"/>
          <p14:tracePt t="15603" x="4105275" y="5108575"/>
          <p14:tracePt t="15606" x="4124325" y="5137150"/>
          <p14:tracePt t="15626" x="4133850" y="5154613"/>
          <p14:tracePt t="15634" x="4171950" y="5202238"/>
          <p14:tracePt t="15642" x="4217988" y="5249863"/>
          <p14:tracePt t="15652" x="4246563" y="5287963"/>
          <p14:tracePt t="15658" x="4322763" y="5354638"/>
          <p14:tracePt t="15667" x="4406900" y="5438775"/>
          <p14:tracePt t="15674" x="4530725" y="5572125"/>
          <p14:tracePt t="15682" x="4662488" y="5675313"/>
          <p14:tracePt t="15690" x="4786313" y="5799138"/>
          <p14:tracePt t="15697" x="4927600" y="5911850"/>
          <p14:tracePt t="15706" x="5070475" y="6026150"/>
          <p14:tracePt t="15714" x="5211763" y="6110288"/>
          <p14:tracePt t="15721" x="5343525" y="6176963"/>
          <p14:tracePt t="15730" x="5486400" y="6234113"/>
          <p14:tracePt t="15738" x="5656263" y="6281738"/>
          <p14:tracePt t="15746" x="5807075" y="6299200"/>
          <p14:tracePt t="15754" x="5959475" y="6318250"/>
          <p14:tracePt t="15761" x="6091238" y="6318250"/>
          <p14:tracePt t="15770" x="6242050" y="6318250"/>
          <p14:tracePt t="15778" x="6403975" y="6289675"/>
          <p14:tracePt t="15786" x="6535738" y="6253163"/>
          <p14:tracePt t="15794" x="6659563" y="6205538"/>
          <p14:tracePt t="15797" x="6753225" y="6157913"/>
          <p14:tracePt t="15810" x="6858000" y="6119813"/>
          <p14:tracePt t="15818" x="6961188" y="6072188"/>
          <p14:tracePt t="15825" x="7046913" y="6035675"/>
          <p14:tracePt t="15834" x="7131050" y="5988050"/>
          <p14:tracePt t="15842" x="7159625" y="5959475"/>
          <p14:tracePt t="15851" x="7207250" y="5930900"/>
          <p14:tracePt t="15858" x="7273925" y="5911850"/>
          <p14:tracePt t="15866" x="7321550" y="5873750"/>
          <p14:tracePt t="15874" x="7348538" y="5835650"/>
          <p14:tracePt t="15885" x="7424738" y="5780088"/>
          <p14:tracePt t="15890" x="7481888" y="5694363"/>
          <p14:tracePt t="15898" x="7519988" y="5618163"/>
          <p14:tracePt t="15905" x="7548563" y="5572125"/>
          <p14:tracePt t="15914" x="7566025" y="5486400"/>
          <p14:tracePt t="15921" x="7594600" y="5381625"/>
          <p14:tracePt t="15930" x="7623175" y="5287963"/>
          <p14:tracePt t="15938" x="7651750" y="5183188"/>
          <p14:tracePt t="15946" x="7680325" y="5127625"/>
          <p14:tracePt t="15954" x="7708900" y="5060950"/>
          <p14:tracePt t="15962" x="7708900" y="5051425"/>
          <p14:tracePt t="15970" x="7708900" y="5041900"/>
          <p14:tracePt t="16002" x="7708900" y="5022850"/>
          <p14:tracePt t="16010" x="7708900" y="4965700"/>
          <p14:tracePt t="16018" x="7708900" y="4891088"/>
          <p14:tracePt t="16026" x="7708900" y="4862513"/>
          <p14:tracePt t="16034" x="7708900" y="4814888"/>
          <p14:tracePt t="16042" x="7708900" y="4776788"/>
          <p14:tracePt t="16052" x="7708900" y="4757738"/>
          <p14:tracePt t="16106" x="7689850" y="4767263"/>
          <p14:tracePt t="16122" x="7651750" y="4833938"/>
          <p14:tracePt t="16130" x="7575550" y="4900613"/>
          <p14:tracePt t="16138" x="7510463" y="4956175"/>
          <p14:tracePt t="16146" x="7481888" y="4984750"/>
          <p14:tracePt t="16154" x="7396163" y="5032375"/>
          <p14:tracePt t="16162" x="7292975" y="5089525"/>
          <p14:tracePt t="16170" x="7150100" y="5183188"/>
          <p14:tracePt t="16178" x="6980238" y="5259388"/>
          <p14:tracePt t="16186" x="6753225" y="5326063"/>
          <p14:tracePt t="16194" x="6564313" y="5372100"/>
          <p14:tracePt t="16202" x="6384925" y="5419725"/>
          <p14:tracePt t="16210" x="6196013" y="5476875"/>
          <p14:tracePt t="16219" x="6005513" y="5505450"/>
          <p14:tracePt t="16226" x="5835650" y="5534025"/>
          <p14:tracePt t="16235" x="5665788" y="5562600"/>
          <p14:tracePt t="16242" x="5532438" y="5581650"/>
          <p14:tracePt t="16251" x="5410200" y="5600700"/>
          <p14:tracePt t="16258" x="5314950" y="5600700"/>
          <p14:tracePt t="16266" x="5202238" y="5600700"/>
          <p14:tracePt t="16274" x="5106988" y="5591175"/>
          <p14:tracePt t="16278" x="4984750" y="5562600"/>
          <p14:tracePt t="16290" x="4870450" y="5514975"/>
          <p14:tracePt t="16299" x="4748213" y="5476875"/>
          <p14:tracePt t="16306" x="4616450" y="5429250"/>
          <p14:tracePt t="16314" x="4473575" y="5400675"/>
          <p14:tracePt t="16322" x="4341813" y="5364163"/>
          <p14:tracePt t="16330" x="4208463" y="5354638"/>
          <p14:tracePt t="16338" x="4076700" y="5326063"/>
          <p14:tracePt t="16346" x="3952875" y="5307013"/>
          <p14:tracePt t="16354" x="3840163" y="5278438"/>
          <p14:tracePt t="16362" x="3821113" y="5278438"/>
          <p14:tracePt t="16370" x="3792538" y="5259388"/>
          <p14:tracePt t="16378" x="3744913" y="5249863"/>
          <p14:tracePt t="16386" x="3698875" y="5211763"/>
          <p14:tracePt t="16394" x="3660775" y="5183188"/>
          <p14:tracePt t="16402" x="3613150" y="5154613"/>
          <p14:tracePt t="16410" x="3613150" y="5145088"/>
          <p14:tracePt t="16491" x="3594100" y="5127625"/>
          <p14:tracePt t="16507" x="3556000" y="5089525"/>
          <p14:tracePt t="16515" x="3508375" y="5022850"/>
          <p14:tracePt t="16522" x="3452813" y="4975225"/>
          <p14:tracePt t="16530" x="3424238" y="4937125"/>
          <p14:tracePt t="16538" x="3367088" y="4900613"/>
          <p14:tracePt t="16546" x="3338513" y="4872038"/>
          <p14:tracePt t="16554" x="3328988" y="4862513"/>
          <p14:tracePt t="16562" x="3309938" y="4852988"/>
          <p14:tracePt t="16794" x="3273425" y="4843463"/>
          <p14:tracePt t="16802" x="3225800" y="4824413"/>
          <p14:tracePt t="16810" x="3187700" y="4805363"/>
          <p14:tracePt t="16818" x="3149600" y="4805363"/>
          <p14:tracePt t="16826" x="3121025" y="4805363"/>
          <p14:tracePt t="16834" x="3073400" y="4795838"/>
          <p14:tracePt t="16842" x="3027363" y="4786313"/>
          <p14:tracePt t="16852" x="3017838" y="4786313"/>
          <p14:tracePt t="16854" x="3008313" y="4786313"/>
          <p14:tracePt t="16867" x="2979738" y="4776788"/>
          <p14:tracePt t="16940" x="2960688" y="4776788"/>
          <p14:tracePt t="16949" x="2932113" y="4776788"/>
          <p14:tracePt t="16956" x="2894013" y="4776788"/>
          <p14:tracePt t="16964" x="2827338" y="4757738"/>
          <p14:tracePt t="16970" x="2781300" y="4757738"/>
          <p14:tracePt t="16978" x="2705100" y="4738688"/>
          <p14:tracePt t="16986" x="2667000" y="4729163"/>
          <p14:tracePt t="16994" x="2628900" y="4719638"/>
          <p14:tracePt t="17003" x="2573338" y="4710113"/>
          <p14:tracePt t="17010" x="2525713" y="4683125"/>
          <p14:tracePt t="17018" x="2487613" y="4683125"/>
          <p14:tracePt t="17022" x="2468563" y="4664075"/>
          <p14:tracePt t="17082" x="2459038" y="4654550"/>
          <p14:tracePt t="17090" x="2430463" y="4625975"/>
          <p14:tracePt t="17106" x="2373313" y="4559300"/>
          <p14:tracePt t="17114" x="2289175" y="4473575"/>
          <p14:tracePt t="17118" x="2193925" y="4398963"/>
          <p14:tracePt t="17130" x="2165350" y="4379913"/>
          <p14:tracePt t="17138" x="2109788" y="4341813"/>
          <p14:tracePt t="17146" x="2100263" y="4341813"/>
          <p14:tracePt t="17154" x="2052638" y="4313238"/>
          <p14:tracePt t="17162" x="2005013" y="4275138"/>
          <p14:tracePt t="17170" x="1957388" y="4237038"/>
          <p14:tracePt t="17186" x="1947863" y="4229100"/>
          <p14:tracePt t="17258" x="1938338" y="4219575"/>
          <p14:tracePt t="17274" x="1911350" y="4171950"/>
          <p14:tracePt t="17282" x="1882775" y="4124325"/>
          <p14:tracePt t="17287" x="1863725" y="4076700"/>
          <p14:tracePt t="17291" x="1844675" y="4038600"/>
          <p14:tracePt t="17298" x="1835150" y="4029075"/>
          <p14:tracePt t="17306" x="1825625" y="4010025"/>
          <p14:tracePt t="17314" x="1825625" y="4000500"/>
          <p14:tracePt t="17322" x="1825625" y="3992563"/>
          <p14:tracePt t="17331" x="1825625" y="3983038"/>
          <p14:tracePt t="17338" x="1825625" y="3973513"/>
          <p14:tracePt t="17346" x="1797050" y="3935413"/>
          <p14:tracePt t="17354" x="1797050" y="3916363"/>
          <p14:tracePt t="17362" x="1797050" y="3887788"/>
          <p14:tracePt t="17370" x="1797050" y="3878263"/>
          <p14:tracePt t="17378" x="1787525" y="3849688"/>
          <p14:tracePt t="17386" x="1768475" y="3792538"/>
          <p14:tracePt t="17394" x="1758950" y="3746500"/>
          <p14:tracePt t="17402" x="1758950" y="3717925"/>
          <p14:tracePt t="17410" x="1749425" y="3689350"/>
          <p14:tracePt t="17419" x="1749425" y="3651250"/>
          <p14:tracePt t="17426" x="1739900" y="3622675"/>
          <p14:tracePt t="17434" x="1739900" y="3603625"/>
          <p14:tracePt t="17442" x="1739900" y="3575050"/>
          <p14:tracePt t="17451" x="1739900" y="3556000"/>
          <p14:tracePt t="17458" x="1730375" y="3509963"/>
          <p14:tracePt t="17467" x="1730375" y="3500438"/>
          <p14:tracePt t="17474" x="1730375" y="3452813"/>
          <p14:tracePt t="17478" x="1711325" y="3424238"/>
          <p14:tracePt t="17490" x="1711325" y="3367088"/>
          <p14:tracePt t="17498" x="1701800" y="3319463"/>
          <p14:tracePt t="17505" x="1684338" y="3273425"/>
          <p14:tracePt t="17514" x="1674813" y="3216275"/>
          <p14:tracePt t="17540" x="1674813" y="3187700"/>
          <p14:tracePt t="17548" x="1665288" y="3149600"/>
          <p14:tracePt t="17556" x="1665288" y="3121025"/>
          <p14:tracePt t="17563" x="1665288" y="3101975"/>
          <p14:tracePt t="17571" x="1665288" y="3092450"/>
          <p14:tracePt t="17578" x="1655763" y="3074988"/>
          <p14:tracePt t="17594" x="1646238" y="3046413"/>
          <p14:tracePt t="17603" x="1636713" y="3027363"/>
          <p14:tracePt t="17610" x="1636713" y="2989263"/>
          <p14:tracePt t="17622" x="1627188" y="2970213"/>
          <p14:tracePt t="17722" x="1617663" y="2960688"/>
          <p14:tracePt t="17730" x="1608138" y="2951163"/>
          <p14:tracePt t="17734" x="1589088" y="2894013"/>
          <p14:tracePt t="17739" x="1579563" y="2865438"/>
          <p14:tracePt t="17746" x="1570038" y="2847975"/>
          <p14:tracePt t="17754" x="1560513" y="2828925"/>
          <p14:tracePt t="17876" x="1541463" y="2838450"/>
          <p14:tracePt t="17892" x="1531938" y="2894013"/>
          <p14:tracePt t="17900" x="1503363" y="2941638"/>
          <p14:tracePt t="17908" x="1503363" y="3017838"/>
          <p14:tracePt t="17914" x="1493838" y="3065463"/>
          <p14:tracePt t="17922" x="1493838" y="3140075"/>
          <p14:tracePt t="17930" x="1484313" y="3225800"/>
          <p14:tracePt t="17938" x="1484313" y="3254375"/>
          <p14:tracePt t="17946" x="1484313" y="3292475"/>
          <p14:tracePt t="17954" x="1484313" y="3348038"/>
          <p14:tracePt t="17962" x="1484313" y="3414713"/>
          <p14:tracePt t="17970" x="1493838" y="3452813"/>
          <p14:tracePt t="17978" x="1503363" y="3500438"/>
          <p14:tracePt t="17994" x="1512888" y="3509963"/>
          <p14:tracePt t="18010" x="1512888" y="3519488"/>
          <p14:tracePt t="18066" x="1512888" y="3490913"/>
          <p14:tracePt t="18082" x="1512888" y="3462338"/>
          <p14:tracePt t="18090" x="1512888" y="3386138"/>
          <p14:tracePt t="18098" x="1484313" y="3263900"/>
          <p14:tracePt t="18106" x="1457325" y="3168650"/>
          <p14:tracePt t="18114" x="1428750" y="3084513"/>
          <p14:tracePt t="18122" x="1409700" y="3008313"/>
          <p14:tracePt t="18130" x="1400175" y="2941638"/>
          <p14:tracePt t="18138" x="1390650" y="2884488"/>
          <p14:tracePt t="18146" x="1371600" y="2819400"/>
          <p14:tracePt t="18154" x="1362075" y="2790825"/>
          <p14:tracePt t="18162" x="1352550" y="2714625"/>
          <p14:tracePt t="18170" x="1352550" y="2686050"/>
          <p14:tracePt t="18178" x="1343025" y="2628900"/>
          <p14:tracePt t="18187" x="1343025" y="2582863"/>
          <p14:tracePt t="18194" x="1343025" y="2563813"/>
          <p14:tracePt t="18210" x="1343025" y="2544763"/>
          <p14:tracePt t="18370" x="1333500" y="2535238"/>
          <p14:tracePt t="18394" x="1323975" y="2563813"/>
          <p14:tracePt t="18402" x="1314450" y="2582863"/>
          <p14:tracePt t="18410" x="1314450" y="2611438"/>
          <p14:tracePt t="18417" x="1304925" y="2638425"/>
          <p14:tracePt t="18426" x="1304925" y="2657475"/>
          <p14:tracePt t="18434" x="1304925" y="2676525"/>
          <p14:tracePt t="18562" x="1304925" y="2667000"/>
          <p14:tracePt t="18570" x="1304925" y="2647950"/>
          <p14:tracePt t="18586" x="1304925" y="2620963"/>
          <p14:tracePt t="18594" x="1304925" y="2601913"/>
          <p14:tracePt t="18602" x="1304925" y="2573338"/>
          <p14:tracePt t="18610" x="1304925" y="2544763"/>
          <p14:tracePt t="18618" x="1304925" y="2525713"/>
          <p14:tracePt t="18706" x="1323975" y="2573338"/>
          <p14:tracePt t="18714" x="1323975" y="2601913"/>
          <p14:tracePt t="18723" x="1333500" y="2657475"/>
          <p14:tracePt t="18730" x="1352550" y="2762250"/>
          <p14:tracePt t="18738" x="1362075" y="2874963"/>
          <p14:tracePt t="18746" x="1381125" y="3027363"/>
          <p14:tracePt t="18754" x="1409700" y="3168650"/>
          <p14:tracePt t="18762" x="1457325" y="3319463"/>
          <p14:tracePt t="18771" x="1503363" y="3452813"/>
          <p14:tracePt t="18778" x="1550988" y="3575050"/>
          <p14:tracePt t="18786" x="1579563" y="3679825"/>
          <p14:tracePt t="18794" x="1598613" y="3736975"/>
          <p14:tracePt t="18802" x="1627188" y="3802063"/>
          <p14:tracePt t="18810" x="1636713" y="3849688"/>
          <p14:tracePt t="18818" x="1636713" y="3859213"/>
          <p14:tracePt t="18858" x="1646238" y="3868738"/>
          <p14:tracePt t="18890" x="1646238" y="3897313"/>
          <p14:tracePt t="18898" x="1665288" y="3916363"/>
          <p14:tracePt t="18914" x="1665288" y="3935413"/>
          <p14:tracePt t="18922" x="1693863" y="3983038"/>
          <p14:tracePt t="18930" x="1711325" y="4000500"/>
          <p14:tracePt t="18935" x="1778000" y="4076700"/>
          <p14:tracePt t="18946" x="1806575" y="4105275"/>
          <p14:tracePt t="18954" x="1873250" y="4152900"/>
          <p14:tracePt t="18962" x="1976438" y="4237038"/>
          <p14:tracePt t="18971" x="2100263" y="4332288"/>
          <p14:tracePt t="18978" x="2203450" y="4427538"/>
          <p14:tracePt t="18987" x="2392363" y="4559300"/>
          <p14:tracePt t="18994" x="2628900" y="4738688"/>
          <p14:tracePt t="19002" x="2903538" y="4927600"/>
          <p14:tracePt t="19010" x="3254375" y="5164138"/>
          <p14:tracePt t="19018" x="3546475" y="5307013"/>
          <p14:tracePt t="19026" x="3773488" y="5438775"/>
          <p14:tracePt t="19035" x="3925888" y="5524500"/>
          <p14:tracePt t="19042" x="4048125" y="5581650"/>
          <p14:tracePt t="19051" x="4152900" y="5618163"/>
          <p14:tracePt t="19058" x="4179888" y="5637213"/>
          <p14:tracePt t="19066" x="4208463" y="5637213"/>
          <p14:tracePt t="19074" x="4246563" y="5637213"/>
          <p14:tracePt t="19082" x="4275138" y="5637213"/>
          <p14:tracePt t="19146" x="4284663" y="5637213"/>
          <p14:tracePt t="19162" x="4294188" y="5637213"/>
          <p14:tracePt t="19170" x="4341813" y="5637213"/>
          <p14:tracePt t="19178" x="4370388" y="5646738"/>
          <p14:tracePt t="19186" x="4406900" y="5665788"/>
          <p14:tracePt t="19433" x="4416425" y="5665788"/>
          <p14:tracePt t="19450" x="4445000" y="5665788"/>
          <p14:tracePt t="19453" x="4473575" y="5665788"/>
          <p14:tracePt t="19458" x="4549775" y="5646738"/>
          <p14:tracePt t="19462" x="4568825" y="5646738"/>
          <p14:tracePt t="19466" x="4597400" y="5637213"/>
          <p14:tracePt t="19470" x="4643438" y="5600700"/>
          <p14:tracePt t="19478" x="4700588" y="5553075"/>
          <p14:tracePt t="19486" x="4786313" y="5495925"/>
          <p14:tracePt t="19494" x="4814888" y="5467350"/>
          <p14:tracePt t="19502" x="4899025" y="5438775"/>
          <p14:tracePt t="19509" x="4918075" y="5419725"/>
          <p14:tracePt t="19518" x="4937125" y="5419725"/>
          <p14:tracePt t="19526" x="4956175" y="5410200"/>
          <p14:tracePt t="19554" x="4956175" y="5400675"/>
          <p14:tracePt t="19562" x="4956175" y="5381625"/>
          <p14:tracePt t="19571" x="4956175" y="5372100"/>
          <p14:tracePt t="19578" x="4956175" y="5345113"/>
          <p14:tracePt t="19586" x="4956175" y="5278438"/>
          <p14:tracePt t="19594" x="4956175" y="5230813"/>
          <p14:tracePt t="19602" x="4965700" y="5173663"/>
          <p14:tracePt t="19610" x="4984750" y="5108575"/>
          <p14:tracePt t="19618" x="4994275" y="5051425"/>
          <p14:tracePt t="19626" x="4994275" y="5032375"/>
          <p14:tracePt t="19635" x="4994275" y="5003800"/>
          <p14:tracePt t="19642" x="4994275" y="4994275"/>
          <p14:tracePt t="19651" x="4994275" y="4965700"/>
          <p14:tracePt t="19654" x="4994275" y="4956175"/>
          <p14:tracePt t="19667" x="4994275" y="4946650"/>
          <p14:tracePt t="19682" x="4994275" y="4937125"/>
          <p14:tracePt t="19690" x="4994275" y="4927600"/>
          <p14:tracePt t="19706" x="4994275" y="4891088"/>
          <p14:tracePt t="19722" x="4994275" y="4872038"/>
          <p14:tracePt t="19730" x="4994275" y="4843463"/>
          <p14:tracePt t="19738" x="4965700" y="4767263"/>
          <p14:tracePt t="19746" x="4956175" y="4729163"/>
          <p14:tracePt t="19754" x="4946650" y="4719638"/>
          <p14:tracePt t="19882" x="4937125" y="4673600"/>
          <p14:tracePt t="19890" x="4927600" y="4625975"/>
          <p14:tracePt t="19906" x="4927600" y="4597400"/>
          <p14:tracePt t="19914" x="4918075" y="4578350"/>
          <p14:tracePt t="19922" x="4918075" y="4559300"/>
          <p14:tracePt t="19930" x="4918075" y="4540250"/>
          <p14:tracePt t="19938" x="4918075" y="4521200"/>
          <p14:tracePt t="19954" x="4918075" y="4511675"/>
          <p14:tracePt t="19970" x="4908550" y="4492625"/>
          <p14:tracePt t="19978" x="4908550" y="4483100"/>
          <p14:tracePt t="19986" x="4908550" y="4464050"/>
          <p14:tracePt t="19994" x="4908550" y="4446588"/>
          <p14:tracePt t="20002" x="4908550" y="4427538"/>
          <p14:tracePt t="20250" x="4908550" y="4418013"/>
          <p14:tracePt t="20266" x="4918075" y="4398963"/>
          <p14:tracePt t="20286" x="4927600" y="4389438"/>
          <p14:tracePt t="20294" x="4937125" y="4389438"/>
          <p14:tracePt t="20310" x="4946650" y="4389438"/>
          <p14:tracePt t="20342" x="4956175" y="4379913"/>
          <p14:tracePt t="20346" x="4965700" y="4379913"/>
          <p14:tracePt t="20352" x="4975225" y="4370388"/>
          <p14:tracePt t="20371" x="4994275" y="4360863"/>
          <p14:tracePt t="20378" x="5003800" y="4351338"/>
          <p14:tracePt t="20386" x="5013325" y="4341813"/>
          <p14:tracePt t="20402" x="5022850" y="4341813"/>
          <p14:tracePt t="20434" x="5041900" y="4332288"/>
          <p14:tracePt t="20458" x="5060950" y="4303713"/>
          <p14:tracePt t="20466" x="5070475" y="4303713"/>
          <p14:tracePt t="20474" x="5080000" y="4284663"/>
          <p14:tracePt t="20482" x="5097463" y="4265613"/>
          <p14:tracePt t="20490" x="5116513" y="4237038"/>
          <p14:tracePt t="20498" x="5135563" y="4219575"/>
          <p14:tracePt t="20506" x="5154613" y="4200525"/>
          <p14:tracePt t="20514" x="5164138" y="4191000"/>
          <p14:tracePt t="20522" x="5164138" y="4181475"/>
          <p14:tracePt t="20530" x="5173663" y="4171950"/>
          <p14:tracePt t="20578" x="5183188" y="4152900"/>
          <p14:tracePt t="20586" x="5192713" y="4143375"/>
          <p14:tracePt t="20602" x="5202238" y="4143375"/>
          <p14:tracePt t="20610" x="5202238" y="4133850"/>
          <p14:tracePt t="20618" x="5211763" y="4124325"/>
          <p14:tracePt t="20700" x="5221288" y="4114800"/>
          <p14:tracePt t="20709" x="5230813" y="4086225"/>
          <p14:tracePt t="20716" x="5240338" y="4067175"/>
          <p14:tracePt t="20723" x="5249863" y="4048125"/>
          <p14:tracePt t="20730" x="5268913" y="4029075"/>
          <p14:tracePt t="20739" x="5278438" y="4010025"/>
          <p14:tracePt t="20746" x="5305425" y="3983038"/>
          <p14:tracePt t="20754" x="5305425" y="3973513"/>
          <p14:tracePt t="20762" x="5314950" y="3963988"/>
          <p14:tracePt t="20770" x="5314950" y="3944938"/>
          <p14:tracePt t="20778" x="5324475" y="3925888"/>
          <p14:tracePt t="20786" x="5324475" y="3916363"/>
          <p14:tracePt t="20794" x="5324475" y="3906838"/>
          <p14:tracePt t="20802" x="5324475" y="3897313"/>
          <p14:tracePt t="20809" x="5324475" y="3887788"/>
          <p14:tracePt t="20834" x="5324475" y="3878263"/>
          <p14:tracePt t="20842" x="5343525" y="3849688"/>
          <p14:tracePt t="20852" x="5353050" y="3840163"/>
          <p14:tracePt t="20890" x="5353050" y="3792538"/>
          <p14:tracePt t="20898" x="5353050" y="3717925"/>
          <p14:tracePt t="20914" x="5353050" y="3689350"/>
          <p14:tracePt t="20922" x="5353050" y="3670300"/>
          <p14:tracePt t="20930" x="5362575" y="3632200"/>
          <p14:tracePt t="20938" x="5362575" y="3603625"/>
          <p14:tracePt t="20946" x="5362575" y="3594100"/>
          <p14:tracePt t="21066" x="5353050" y="3565525"/>
          <p14:tracePt t="21083" x="5334000" y="3538538"/>
          <p14:tracePt t="21090" x="5324475" y="3538538"/>
          <p14:tracePt t="21099" x="5305425" y="3519488"/>
          <p14:tracePt t="21106" x="5287963" y="3509963"/>
          <p14:tracePt t="21114" x="5278438" y="3500438"/>
          <p14:tracePt t="21122" x="5268913" y="3490913"/>
          <p14:tracePt t="21163" x="5230813" y="3490913"/>
          <p14:tracePt t="21178" x="5221288" y="3490913"/>
          <p14:tracePt t="21186" x="5192713" y="3509963"/>
          <p14:tracePt t="21190" x="5173663" y="3519488"/>
          <p14:tracePt t="21202" x="5154613" y="3529013"/>
          <p14:tracePt t="21210" x="5097463" y="3538538"/>
          <p14:tracePt t="21218" x="5080000" y="3546475"/>
          <p14:tracePt t="21226" x="5041900" y="3556000"/>
          <p14:tracePt t="21234" x="4994275" y="3556000"/>
          <p14:tracePt t="21242" x="4975225" y="3565525"/>
          <p14:tracePt t="21252" x="4956175" y="3575050"/>
          <p14:tracePt t="21258" x="4937125" y="3584575"/>
          <p14:tracePt t="21266" x="4927600" y="3584575"/>
          <p14:tracePt t="21306" x="4918075" y="3594100"/>
          <p14:tracePt t="21322" x="4918075" y="3603625"/>
          <p14:tracePt t="21330" x="4908550" y="3622675"/>
          <p14:tracePt t="21334" x="4899025" y="3641725"/>
          <p14:tracePt t="21346" x="4843463" y="3679825"/>
          <p14:tracePt t="21354" x="4805363" y="3689350"/>
          <p14:tracePt t="21387" x="4805363" y="3698875"/>
          <p14:tracePt t="21394" x="4795838" y="3698875"/>
          <p14:tracePt t="21402" x="4786313" y="3698875"/>
          <p14:tracePt t="21410" x="4767263" y="3708400"/>
          <p14:tracePt t="21451" x="4767263" y="3727450"/>
          <p14:tracePt t="21466" x="4757738" y="3746500"/>
          <p14:tracePt t="21474" x="4757738" y="3773488"/>
          <p14:tracePt t="21478" x="4748213" y="3821113"/>
          <p14:tracePt t="21486" x="4748213" y="3849688"/>
          <p14:tracePt t="21498" x="4748213" y="3878263"/>
          <p14:tracePt t="21506" x="4748213" y="3916363"/>
          <p14:tracePt t="21514" x="4748213" y="3963988"/>
          <p14:tracePt t="21522" x="4748213" y="4000500"/>
          <p14:tracePt t="21530" x="4748213" y="4038600"/>
          <p14:tracePt t="21538" x="4748213" y="4057650"/>
          <p14:tracePt t="21546" x="4748213" y="4076700"/>
          <p14:tracePt t="21586" x="4748213" y="4086225"/>
          <p14:tracePt t="21594" x="4748213" y="4095750"/>
          <p14:tracePt t="21618" x="4757738" y="4105275"/>
          <p14:tracePt t="21626" x="4786313" y="4143375"/>
          <p14:tracePt t="21634" x="4786313" y="4162425"/>
          <p14:tracePt t="21642" x="4824413" y="4210050"/>
          <p14:tracePt t="21652" x="4843463" y="4237038"/>
          <p14:tracePt t="21658" x="4870450" y="4284663"/>
          <p14:tracePt t="21666" x="4908550" y="4322763"/>
          <p14:tracePt t="21671" x="4937125" y="4351338"/>
          <p14:tracePt t="21682" x="4946650" y="4370388"/>
          <p14:tracePt t="21690" x="4984750" y="4408488"/>
          <p14:tracePt t="21697" x="4994275" y="4418013"/>
          <p14:tracePt t="21705" x="5003800" y="4427538"/>
          <p14:tracePt t="21802" x="5032375" y="4418013"/>
          <p14:tracePt t="21811" x="5051425" y="4418013"/>
          <p14:tracePt t="21819" x="5060950" y="4408488"/>
          <p14:tracePt t="21827" x="5070475" y="4398963"/>
          <p14:tracePt t="21874" x="5087938" y="4398963"/>
          <p14:tracePt t="21882" x="5106988" y="4389438"/>
          <p14:tracePt t="21898" x="5145088" y="4379913"/>
          <p14:tracePt t="21906" x="5192713" y="4370388"/>
          <p14:tracePt t="21914" x="5221288" y="4360863"/>
          <p14:tracePt t="21922" x="5259388" y="4332288"/>
          <p14:tracePt t="21930" x="5287963" y="4313238"/>
          <p14:tracePt t="21935" x="5314950" y="4303713"/>
          <p14:tracePt t="21942" x="5343525" y="4284663"/>
          <p14:tracePt t="21951" x="5372100" y="4265613"/>
          <p14:tracePt t="21954" x="5400675" y="4237038"/>
          <p14:tracePt t="21971" x="5419725" y="4229100"/>
          <p14:tracePt t="21978" x="5429250" y="4219575"/>
          <p14:tracePt t="21986" x="5438775" y="4219575"/>
          <p14:tracePt t="21994" x="5457825" y="4191000"/>
          <p14:tracePt t="22002" x="5457825" y="4181475"/>
          <p14:tracePt t="22010" x="5457825" y="4171950"/>
          <p14:tracePt t="22018" x="5467350" y="4143375"/>
          <p14:tracePt t="22026" x="5476875" y="4124325"/>
          <p14:tracePt t="22034" x="5476875" y="4105275"/>
          <p14:tracePt t="22042" x="5476875" y="4067175"/>
          <p14:tracePt t="22051" x="5476875" y="4029075"/>
          <p14:tracePt t="22058" x="5476875" y="4010025"/>
          <p14:tracePt t="22067" x="5476875" y="4000500"/>
          <p14:tracePt t="22074" x="5476875" y="3963988"/>
          <p14:tracePt t="22113" x="5476875" y="3954463"/>
          <p14:tracePt t="22122" x="5476875" y="3944938"/>
          <p14:tracePt t="22138" x="5476875" y="3925888"/>
          <p14:tracePt t="22146" x="5476875" y="3916363"/>
          <p14:tracePt t="22154" x="5476875" y="3887788"/>
          <p14:tracePt t="22161" x="5467350" y="3868738"/>
          <p14:tracePt t="22170" x="5467350" y="3840163"/>
          <p14:tracePt t="22178" x="5448300" y="3792538"/>
          <p14:tracePt t="22186" x="5448300" y="3765550"/>
          <p14:tracePt t="22194" x="5429250" y="3727450"/>
          <p14:tracePt t="22197" x="5410200" y="3689350"/>
          <p14:tracePt t="22210" x="5400675" y="3670300"/>
          <p14:tracePt t="22218" x="5400675" y="3660775"/>
          <p14:tracePt t="22225" x="5381625" y="3632200"/>
          <p14:tracePt t="22234" x="5372100" y="3622675"/>
          <p14:tracePt t="22242" x="5343525" y="3584575"/>
          <p14:tracePt t="22251" x="5334000" y="3575050"/>
          <p14:tracePt t="22258" x="5314950" y="3565525"/>
          <p14:tracePt t="22314" x="5297488" y="3556000"/>
          <p14:tracePt t="22330" x="5278438" y="3546475"/>
          <p14:tracePt t="22338" x="5202238" y="3529013"/>
          <p14:tracePt t="22346" x="5154613" y="3509963"/>
          <p14:tracePt t="22354" x="5116513" y="3509963"/>
          <p14:tracePt t="22362" x="5060950" y="3500438"/>
          <p14:tracePt t="22371" x="5022850" y="3471863"/>
          <p14:tracePt t="22378" x="4984750" y="3471863"/>
          <p14:tracePt t="22386" x="4956175" y="3471863"/>
          <p14:tracePt t="22394" x="4918075" y="3462338"/>
          <p14:tracePt t="22434" x="4899025" y="3462338"/>
          <p14:tracePt t="22451" x="4879975" y="3471863"/>
          <p14:tracePt t="22458" x="4860925" y="3509963"/>
          <p14:tracePt t="22466" x="4833938" y="3538538"/>
          <p14:tracePt t="22474" x="4795838" y="3575050"/>
          <p14:tracePt t="22482" x="4786313" y="3594100"/>
          <p14:tracePt t="22490" x="4767263" y="3613150"/>
          <p14:tracePt t="22498" x="4748213" y="3632200"/>
          <p14:tracePt t="22506" x="4729163" y="3651250"/>
          <p14:tracePt t="22514" x="4719638" y="3670300"/>
          <p14:tracePt t="22522" x="4710113" y="3679825"/>
          <p14:tracePt t="22530" x="4700588" y="3708400"/>
          <p14:tracePt t="22538" x="4681538" y="3727450"/>
          <p14:tracePt t="22546" x="4681538" y="3746500"/>
          <p14:tracePt t="22554" x="4681538" y="3765550"/>
          <p14:tracePt t="22562" x="4662488" y="3783013"/>
          <p14:tracePt t="22570" x="4662488" y="3802063"/>
          <p14:tracePt t="22578" x="4662488" y="3830638"/>
          <p14:tracePt t="22587" x="4662488" y="3859213"/>
          <p14:tracePt t="22594" x="4662488" y="3897313"/>
          <p14:tracePt t="22602" x="4662488" y="3935413"/>
          <p14:tracePt t="22610" x="4662488" y="3963988"/>
          <p14:tracePt t="22618" x="4662488" y="4010025"/>
          <p14:tracePt t="22626" x="4672013" y="4067175"/>
          <p14:tracePt t="22630" x="4700588" y="4114800"/>
          <p14:tracePt t="22642" x="4710113" y="4162425"/>
          <p14:tracePt t="22651" x="4719638" y="4181475"/>
          <p14:tracePt t="22658" x="4729163" y="4210050"/>
          <p14:tracePt t="22674" x="4738688" y="4219575"/>
          <p14:tracePt t="22682" x="4738688" y="4229100"/>
          <p14:tracePt t="22698" x="4738688" y="4237038"/>
          <p14:tracePt t="22706" x="4748213" y="4246563"/>
          <p14:tracePt t="22714" x="4757738" y="4256088"/>
          <p14:tracePt t="22722" x="4757738" y="4265613"/>
          <p14:tracePt t="22730" x="4776788" y="4294188"/>
          <p14:tracePt t="22738" x="4805363" y="4313238"/>
          <p14:tracePt t="22746" x="4824413" y="4332288"/>
          <p14:tracePt t="22754" x="4843463" y="4360863"/>
          <p14:tracePt t="22762" x="4860925" y="4379913"/>
          <p14:tracePt t="22771" x="4889500" y="4398963"/>
          <p14:tracePt t="22778" x="4956175" y="4418013"/>
          <p14:tracePt t="22786" x="4984750" y="4446588"/>
          <p14:tracePt t="22794" x="5003800" y="4446588"/>
          <p14:tracePt t="22803" x="5022850" y="4456113"/>
          <p14:tracePt t="22810" x="5041900" y="4464050"/>
          <p14:tracePt t="22818" x="5060950" y="4473575"/>
          <p14:tracePt t="22822" x="5087938" y="4473575"/>
          <p14:tracePt t="22834" x="5106988" y="4483100"/>
          <p14:tracePt t="22842" x="5126038" y="4483100"/>
          <p14:tracePt t="22852" x="5145088" y="4483100"/>
          <p14:tracePt t="22858" x="5154613" y="4483100"/>
          <p14:tracePt t="22866" x="5173663" y="4483100"/>
          <p14:tracePt t="22874" x="5192713" y="4483100"/>
          <p14:tracePt t="22882" x="5202238" y="4483100"/>
          <p14:tracePt t="22890" x="5230813" y="4473575"/>
          <p14:tracePt t="22897" x="5259388" y="4427538"/>
          <p14:tracePt t="22906" x="5287963" y="4398963"/>
          <p14:tracePt t="22914" x="5314950" y="4351338"/>
          <p14:tracePt t="22921" x="5343525" y="4303713"/>
          <p14:tracePt t="22930" x="5381625" y="4237038"/>
          <p14:tracePt t="22938" x="5419725" y="4181475"/>
          <p14:tracePt t="22946" x="5448300" y="4152900"/>
          <p14:tracePt t="22954" x="5457825" y="4133850"/>
          <p14:tracePt t="22961" x="5476875" y="4114800"/>
          <p14:tracePt t="22978" x="5505450" y="4095750"/>
          <p14:tracePt t="22987" x="5505450" y="4086225"/>
          <p14:tracePt t="23002" x="5514975" y="4076700"/>
          <p14:tracePt t="23010" x="5532438" y="4048125"/>
          <p14:tracePt t="23014" x="5532438" y="4029075"/>
          <p14:tracePt t="23026" x="5532438" y="4019550"/>
          <p14:tracePt t="23035" x="5541963" y="3983038"/>
          <p14:tracePt t="23042" x="5541963" y="3954463"/>
          <p14:tracePt t="23051" x="5570538" y="3906838"/>
          <p14:tracePt t="23058" x="5570538" y="3849688"/>
          <p14:tracePt t="23066" x="5570538" y="3811588"/>
          <p14:tracePt t="23074" x="5570538" y="3736975"/>
          <p14:tracePt t="23082" x="5551488" y="3689350"/>
          <p14:tracePt t="23090" x="5541963" y="3660775"/>
          <p14:tracePt t="23098" x="5532438" y="3641725"/>
          <p14:tracePt t="23171" x="5524500" y="3632200"/>
          <p14:tracePt t="23180" x="5486400" y="3632200"/>
          <p14:tracePt t="23184" x="5429250" y="3622675"/>
          <p14:tracePt t="23194" x="5381625" y="3603625"/>
          <p14:tracePt t="23202" x="5343525" y="3594100"/>
          <p14:tracePt t="23210" x="5287963" y="3594100"/>
          <p14:tracePt t="23218" x="5221288" y="3575050"/>
          <p14:tracePt t="23226" x="5173663" y="3556000"/>
          <p14:tracePt t="23234" x="5126038" y="3538538"/>
          <p14:tracePt t="23242" x="5097463" y="3519488"/>
          <p14:tracePt t="23252" x="5080000" y="3519488"/>
          <p14:tracePt t="23347" x="5060950" y="3519488"/>
          <p14:tracePt t="23363" x="5041900" y="3519488"/>
          <p14:tracePt t="23371" x="5013325" y="3529013"/>
          <p14:tracePt t="23378" x="5003800" y="3538538"/>
          <p14:tracePt t="23387" x="4975225" y="3565525"/>
          <p14:tracePt t="23394" x="4956175" y="3584575"/>
          <p14:tracePt t="23410" x="4937125" y="3613150"/>
          <p14:tracePt t="23418" x="4927600" y="3622675"/>
          <p14:tracePt t="23426" x="4927600" y="3641725"/>
          <p14:tracePt t="23435" x="4927600" y="3651250"/>
          <p14:tracePt t="23442" x="4927600" y="3679825"/>
          <p14:tracePt t="23446" x="4927600" y="3689350"/>
          <p14:tracePt t="23474" x="4927600" y="3698875"/>
          <p14:tracePt t="23482" x="4918075" y="3736975"/>
          <p14:tracePt t="23490" x="4918075" y="3756025"/>
          <p14:tracePt t="23498" x="4918075" y="3783013"/>
          <p14:tracePt t="23506" x="4918075" y="3802063"/>
          <p14:tracePt t="23587" x="4918075" y="3811588"/>
          <p14:tracePt t="23602" x="4918075" y="3830638"/>
          <p14:tracePt t="23610" x="4927600" y="3868738"/>
          <p14:tracePt t="23618" x="4927600" y="3878263"/>
          <p14:tracePt t="23626" x="4937125" y="3916363"/>
          <p14:tracePt t="23634" x="4956175" y="3944938"/>
          <p14:tracePt t="23642" x="4965700" y="3963988"/>
          <p14:tracePt t="23652" x="4965700" y="3973513"/>
          <p14:tracePt t="23658" x="4984750" y="4010025"/>
          <p14:tracePt t="23667" x="4994275" y="4019550"/>
          <p14:tracePt t="23674" x="5003800" y="4038600"/>
          <p14:tracePt t="23682" x="5022850" y="4057650"/>
          <p14:tracePt t="23690" x="5022850" y="4067175"/>
          <p14:tracePt t="23694" x="5041900" y="4095750"/>
          <p14:tracePt t="23706" x="5051425" y="4105275"/>
          <p14:tracePt t="23721" x="5060950" y="4124325"/>
          <p14:tracePt t="23729" x="5080000" y="4143375"/>
          <p14:tracePt t="23737" x="5087938" y="4162425"/>
          <p14:tracePt t="23746" x="5097463" y="4171950"/>
          <p14:tracePt t="23754" x="5106988" y="4191000"/>
          <p14:tracePt t="23758" x="5116513" y="4210050"/>
          <p14:tracePt t="23771" x="5154613" y="4246563"/>
          <p14:tracePt t="23778" x="5173663" y="4275138"/>
          <p14:tracePt t="23787" x="5202238" y="4294188"/>
          <p14:tracePt t="23794" x="5240338" y="4332288"/>
          <p14:tracePt t="23802" x="5259388" y="4341813"/>
          <p14:tracePt t="23810" x="5297488" y="4351338"/>
          <p14:tracePt t="23818" x="5305425" y="4360863"/>
          <p14:tracePt t="23825" x="5324475" y="4370388"/>
          <p14:tracePt t="23915" x="5343525" y="4370388"/>
          <p14:tracePt t="23923" x="5353050" y="4370388"/>
          <p14:tracePt t="23930" x="5381625" y="4360863"/>
          <p14:tracePt t="23938" x="5410200" y="4351338"/>
          <p14:tracePt t="23945" x="5457825" y="4313238"/>
          <p14:tracePt t="23954" x="5467350" y="4303713"/>
          <p14:tracePt t="23961" x="5476875" y="4303713"/>
          <p14:tracePt t="23970" x="5495925" y="4303713"/>
          <p14:tracePt t="24506" x="5524500" y="4275138"/>
          <p14:tracePt t="24514" x="5561013" y="4256088"/>
          <p14:tracePt t="24522" x="5580063" y="4219575"/>
          <p14:tracePt t="24530" x="5589588" y="4219575"/>
          <p14:tracePt t="24538" x="5599113" y="4210050"/>
          <p14:tracePt t="24547" x="5618163" y="4200525"/>
          <p14:tracePt t="24620" x="5608638" y="4191000"/>
          <p14:tracePt t="24636" x="5608638" y="4171950"/>
          <p14:tracePt t="24644" x="5589588" y="4124325"/>
          <p14:tracePt t="24652" x="5589588" y="4086225"/>
          <p14:tracePt t="24658" x="5570538" y="4048125"/>
          <p14:tracePt t="24666" x="5561013" y="4019550"/>
          <p14:tracePt t="24674" x="5561013" y="3992563"/>
          <p14:tracePt t="24682" x="5551488" y="3963988"/>
          <p14:tracePt t="24690" x="5541963" y="3944938"/>
          <p14:tracePt t="24698" x="5532438" y="3925888"/>
          <p14:tracePt t="24706" x="5532438" y="3906838"/>
          <p14:tracePt t="24714" x="5514975" y="3859213"/>
          <p14:tracePt t="24722" x="5505450" y="3840163"/>
          <p14:tracePt t="24730" x="5505450" y="3792538"/>
          <p14:tracePt t="24738" x="5467350" y="3765550"/>
          <p14:tracePt t="24746" x="5467350" y="3736975"/>
          <p14:tracePt t="24754" x="5467350" y="3670300"/>
          <p14:tracePt t="24762" x="5457825" y="3651250"/>
          <p14:tracePt t="24771" x="5448300" y="3632200"/>
          <p14:tracePt t="24778" x="5438775" y="3622675"/>
          <p14:tracePt t="24850" x="5419725" y="3594100"/>
          <p14:tracePt t="24858" x="5372100" y="3565525"/>
          <p14:tracePt t="24866" x="5287963" y="3519488"/>
          <p14:tracePt t="24874" x="5240338" y="3500438"/>
          <p14:tracePt t="24882" x="5183188" y="3471863"/>
          <p14:tracePt t="24890" x="5164138" y="3471863"/>
          <p14:tracePt t="24898" x="5145088" y="3471863"/>
          <p14:tracePt t="24906" x="5135563" y="3471863"/>
          <p14:tracePt t="24930" x="5126038" y="3471863"/>
          <p14:tracePt t="24938" x="5106988" y="3471863"/>
          <p14:tracePt t="24946" x="5080000" y="3471863"/>
          <p14:tracePt t="24954" x="5032375" y="3509963"/>
          <p14:tracePt t="24958" x="4946650" y="3565525"/>
          <p14:tracePt t="24970" x="4860925" y="3622675"/>
          <p14:tracePt t="24978" x="4814888" y="3632200"/>
          <p14:tracePt t="24986" x="4814888" y="3641725"/>
          <p14:tracePt t="25002" x="4795838" y="3641725"/>
          <p14:tracePt t="25010" x="4776788" y="3660775"/>
          <p14:tracePt t="25018" x="4767263" y="3670300"/>
          <p14:tracePt t="25026" x="4748213" y="3689350"/>
          <p14:tracePt t="25090" x="4748213" y="3698875"/>
          <p14:tracePt t="25099" x="4748213" y="3717925"/>
          <p14:tracePt t="25115" x="4719638" y="3765550"/>
          <p14:tracePt t="25122" x="4719638" y="3792538"/>
          <p14:tracePt t="25126" x="4710113" y="3849688"/>
          <p14:tracePt t="25138" x="4700588" y="3878263"/>
          <p14:tracePt t="25146" x="4672013" y="3944938"/>
          <p14:tracePt t="25154" x="4672013" y="3983038"/>
          <p14:tracePt t="25162" x="4672013" y="4029075"/>
          <p14:tracePt t="25171" x="4672013" y="4067175"/>
          <p14:tracePt t="25178" x="4672013" y="4086225"/>
          <p14:tracePt t="25186" x="4681538" y="4114800"/>
          <p14:tracePt t="25194" x="4681538" y="4133850"/>
          <p14:tracePt t="25203" x="4700588" y="4152900"/>
          <p14:tracePt t="25210" x="4700588" y="4162425"/>
          <p14:tracePt t="25218" x="4700588" y="4181475"/>
          <p14:tracePt t="25226" x="4710113" y="4200525"/>
          <p14:tracePt t="25234" x="4710113" y="4210050"/>
          <p14:tracePt t="25242" x="4719638" y="4229100"/>
          <p14:tracePt t="25252" x="4748213" y="4256088"/>
          <p14:tracePt t="25258" x="4767263" y="4303713"/>
          <p14:tracePt t="25266" x="4805363" y="4370388"/>
          <p14:tracePt t="25274" x="4879975" y="4437063"/>
          <p14:tracePt t="25282" x="4899025" y="4473575"/>
          <p14:tracePt t="25290" x="4946650" y="4530725"/>
          <p14:tracePt t="25298" x="5003800" y="4616450"/>
          <p14:tracePt t="25306" x="5060950" y="4691063"/>
          <p14:tracePt t="25314" x="5097463" y="4757738"/>
          <p14:tracePt t="25319" x="5135563" y="4786313"/>
          <p14:tracePt t="25330" x="5135563" y="4795838"/>
          <p14:tracePt t="26038" x="5164138" y="4824413"/>
          <p14:tracePt t="26062" x="5173663" y="4852988"/>
          <p14:tracePt t="26066" x="5192713" y="4910138"/>
          <p14:tracePt t="26070" x="5221288" y="4946650"/>
          <p14:tracePt t="26078" x="5268913" y="5032375"/>
          <p14:tracePt t="26094" x="5268913" y="5070475"/>
          <p14:tracePt t="26102" x="5305425" y="5137150"/>
          <p14:tracePt t="26106" x="5324475" y="5183188"/>
          <p14:tracePt t="26110" x="5334000" y="5221288"/>
          <p14:tracePt t="26114" x="5381625" y="5307013"/>
          <p14:tracePt t="26119" x="5381625" y="5354638"/>
          <p14:tracePt t="26122" x="5410200" y="5410200"/>
          <p14:tracePt t="26130" x="5438775" y="5438775"/>
          <p14:tracePt t="26138" x="5457825" y="5486400"/>
          <p14:tracePt t="26142" x="5476875" y="5524500"/>
          <p14:tracePt t="26151" x="5495925" y="5543550"/>
          <p14:tracePt t="26158" x="5532438" y="5562600"/>
          <p14:tracePt t="26162" x="5580063" y="5581650"/>
          <p14:tracePt t="26166" x="5637213" y="5600700"/>
          <p14:tracePt t="26170" x="5665788" y="5600700"/>
          <p14:tracePt t="26178" x="5722938" y="5600700"/>
          <p14:tracePt t="26187" x="5807075" y="5608638"/>
          <p14:tracePt t="26194" x="5883275" y="5618163"/>
          <p14:tracePt t="26202" x="5969000" y="5637213"/>
          <p14:tracePt t="26210" x="6043613" y="5646738"/>
          <p14:tracePt t="26218" x="6138863" y="5675313"/>
          <p14:tracePt t="26225" x="6242050" y="5722938"/>
          <p14:tracePt t="26235" x="6346825" y="5761038"/>
          <p14:tracePt t="26242" x="6440488" y="5789613"/>
          <p14:tracePt t="26252" x="6526213" y="5818188"/>
          <p14:tracePt t="26258" x="6611938" y="5864225"/>
          <p14:tracePt t="26266" x="6677025" y="5883275"/>
          <p14:tracePt t="26273" x="6686550" y="5892800"/>
          <p14:tracePt t="26346" x="6705600" y="5892800"/>
          <p14:tracePt t="26362" x="6724650" y="5892800"/>
          <p14:tracePt t="26370" x="6743700" y="5892800"/>
          <p14:tracePt t="26378" x="6781800" y="5883275"/>
          <p14:tracePt t="26382" x="6791325" y="5883275"/>
          <p14:tracePt t="26394" x="6810375" y="5873750"/>
          <p14:tracePt t="26402" x="6848475" y="5873750"/>
          <p14:tracePt t="26410" x="6867525" y="5873750"/>
          <p14:tracePt t="26418" x="6894513" y="5873750"/>
          <p14:tracePt t="26426" x="6923088" y="5845175"/>
          <p14:tracePt t="26434" x="6961188" y="5808663"/>
          <p14:tracePt t="26442" x="6970713" y="5789613"/>
          <p14:tracePt t="26452" x="7018338" y="5751513"/>
          <p14:tracePt t="26458" x="7037388" y="5732463"/>
          <p14:tracePt t="26466" x="7065963" y="5703888"/>
          <p14:tracePt t="26474" x="7104063" y="5694363"/>
          <p14:tracePt t="26482" x="7104063" y="5684838"/>
          <p14:tracePt t="26497" x="7112000" y="5684838"/>
          <p14:tracePt t="26563" x="7131050" y="5665788"/>
          <p14:tracePt t="26571" x="7140575" y="5656263"/>
          <p14:tracePt t="26578" x="7159625" y="5637213"/>
          <p14:tracePt t="26586" x="7178675" y="5618163"/>
          <p14:tracePt t="26594" x="7197725" y="5591175"/>
          <p14:tracePt t="26603" x="7207250" y="5581650"/>
          <p14:tracePt t="26610" x="7207250" y="5562600"/>
          <p14:tracePt t="26619" x="7216775" y="5543550"/>
          <p14:tracePt t="27322" x="7226300" y="5543550"/>
          <p14:tracePt t="27338" x="7245350" y="5514975"/>
          <p14:tracePt t="27341" x="7245350" y="5505450"/>
          <p14:tracePt t="27346" x="7264400" y="5486400"/>
          <p14:tracePt t="27351" x="7264400" y="5467350"/>
          <p14:tracePt t="27354" x="7273925" y="5429250"/>
          <p14:tracePt t="27358" x="7283450" y="5410200"/>
          <p14:tracePt t="27361" x="7292975" y="5400675"/>
          <p14:tracePt t="27370" x="7312025" y="5372100"/>
          <p14:tracePt t="27374" x="7339013" y="5354638"/>
          <p14:tracePt t="27377" x="7358063" y="5345113"/>
          <p14:tracePt t="27382" x="7386638" y="5316538"/>
          <p14:tracePt t="27414" x="7405688" y="5297488"/>
          <p14:tracePt t="27422" x="7434263" y="5259388"/>
          <p14:tracePt t="27438" x="7434263" y="5240338"/>
          <p14:tracePt t="27442" x="7434263" y="5230813"/>
          <p14:tracePt t="27452" x="7434263" y="5211763"/>
          <p14:tracePt t="27458" x="7434263" y="5192713"/>
          <p14:tracePt t="27466" x="7434263" y="5183188"/>
          <p14:tracePt t="27498" x="7443788" y="5173663"/>
          <p14:tracePt t="27506" x="7462838" y="5154613"/>
          <p14:tracePt t="27554" x="7462838" y="5137150"/>
          <p14:tracePt t="27562" x="7462838" y="5108575"/>
          <p14:tracePt t="27570" x="7472363" y="5060950"/>
          <p14:tracePt t="27578" x="7472363" y="5032375"/>
          <p14:tracePt t="27586" x="7472363" y="5003800"/>
          <p14:tracePt t="27594" x="7472363" y="4984750"/>
          <p14:tracePt t="27602" x="7472363" y="4975225"/>
          <p14:tracePt t="27610" x="7472363" y="4956175"/>
          <p14:tracePt t="27634" x="7472363" y="4946650"/>
          <p14:tracePt t="27642" x="7472363" y="4937125"/>
          <p14:tracePt t="27652" x="7472363" y="4927600"/>
          <p14:tracePt t="27658" x="7472363" y="4900613"/>
          <p14:tracePt t="27666" x="7481888" y="4881563"/>
          <p14:tracePt t="27674" x="7491413" y="4852988"/>
          <p14:tracePt t="27682" x="7491413" y="4805363"/>
          <p14:tracePt t="27690" x="7491413" y="4748213"/>
          <p14:tracePt t="27698" x="7491413" y="4738688"/>
          <p14:tracePt t="27706" x="7491413" y="4700588"/>
          <p14:tracePt t="27730" x="7491413" y="4683125"/>
          <p14:tracePt t="27738" x="7500938" y="4683125"/>
          <p14:tracePt t="27794" x="7500938" y="4664075"/>
          <p14:tracePt t="27802" x="7500938" y="4587875"/>
          <p14:tracePt t="27819" x="7500938" y="4530725"/>
          <p14:tracePt t="27826" x="7500938" y="4502150"/>
          <p14:tracePt t="27836" x="7500938" y="4456113"/>
          <p14:tracePt t="27842" x="7500938" y="4398963"/>
          <p14:tracePt t="27852" x="7491413" y="4341813"/>
          <p14:tracePt t="27858" x="7481888" y="4294188"/>
          <p14:tracePt t="27898" x="7481888" y="4275138"/>
          <p14:tracePt t="27914" x="7481888" y="4256088"/>
          <p14:tracePt t="27930" x="7481888" y="4246563"/>
          <p14:tracePt t="27938" x="7491413" y="4219575"/>
          <p14:tracePt t="27946" x="7491413" y="4200525"/>
          <p14:tracePt t="27951" x="7491413" y="4181475"/>
          <p14:tracePt t="27962" x="7491413" y="4152900"/>
          <p14:tracePt t="27970" x="7491413" y="4133850"/>
          <p14:tracePt t="27978" x="7491413" y="4105275"/>
          <p14:tracePt t="27986" x="7491413" y="4095750"/>
          <p14:tracePt t="27994" x="7491413" y="4086225"/>
          <p14:tracePt t="28108" x="7491413" y="4076700"/>
          <p14:tracePt t="28117" x="7491413" y="4029075"/>
          <p14:tracePt t="28123" x="7491413" y="4000500"/>
          <p14:tracePt t="28130" x="7491413" y="3973513"/>
          <p14:tracePt t="28138" x="7491413" y="3925888"/>
          <p14:tracePt t="28146" x="7491413" y="3868738"/>
          <p14:tracePt t="28154" x="7481888" y="3811588"/>
          <p14:tracePt t="28162" x="7472363" y="3727450"/>
          <p14:tracePt t="28170" x="7462838" y="3651250"/>
          <p14:tracePt t="28178" x="7434263" y="3584575"/>
          <p14:tracePt t="28187" x="7424738" y="3556000"/>
          <p14:tracePt t="28194" x="7405688" y="3500438"/>
          <p14:tracePt t="28202" x="7386638" y="3414713"/>
          <p14:tracePt t="28210" x="7358063" y="3311525"/>
          <p14:tracePt t="28218" x="7312025" y="3197225"/>
          <p14:tracePt t="28222" x="7264400" y="3074988"/>
          <p14:tracePt t="28235" x="7169150" y="2951163"/>
          <p14:tracePt t="28242" x="7094538" y="2809875"/>
          <p14:tracePt t="28251" x="7018338" y="2705100"/>
          <p14:tracePt t="28258" x="6951663" y="2620963"/>
          <p14:tracePt t="28266" x="6894513" y="2554288"/>
          <p14:tracePt t="28274" x="6838950" y="2487613"/>
          <p14:tracePt t="28282" x="6819900" y="2478088"/>
          <p14:tracePt t="28287" x="6791325" y="2459038"/>
          <p14:tracePt t="28298" x="6743700" y="2459038"/>
          <p14:tracePt t="28305" x="6705600" y="2459038"/>
          <p14:tracePt t="28314" x="6659563" y="2459038"/>
          <p14:tracePt t="28321" x="6630988" y="2459038"/>
          <p14:tracePt t="28330" x="6573838" y="2459038"/>
          <p14:tracePt t="28338" x="6478588" y="2459038"/>
          <p14:tracePt t="28346" x="6384925" y="2459038"/>
          <p14:tracePt t="28354" x="6270625" y="2459038"/>
          <p14:tracePt t="28362" x="6157913" y="2459038"/>
          <p14:tracePt t="28370" x="6043613" y="2459038"/>
          <p14:tracePt t="28378" x="5930900" y="2459038"/>
          <p14:tracePt t="28386" x="5816600" y="2459038"/>
          <p14:tracePt t="28394" x="5684838" y="2459038"/>
          <p14:tracePt t="28402" x="5524500" y="2478088"/>
          <p14:tracePt t="28410" x="5372100" y="2506663"/>
          <p14:tracePt t="28418" x="5221288" y="2525713"/>
          <p14:tracePt t="28426" x="5070475" y="2554288"/>
          <p14:tracePt t="28434" x="4918075" y="2582863"/>
          <p14:tracePt t="28442" x="4757738" y="2647950"/>
          <p14:tracePt t="28452" x="4616450" y="2705100"/>
          <p14:tracePt t="28458" x="4511675" y="2781300"/>
          <p14:tracePt t="28466" x="4445000" y="2847975"/>
          <p14:tracePt t="28474" x="4398963" y="2903538"/>
          <p14:tracePt t="28478" x="4351338" y="2970213"/>
          <p14:tracePt t="28487" x="4313238" y="3017838"/>
          <p14:tracePt t="28494" x="4303713" y="3084513"/>
          <p14:tracePt t="28497" x="4294188" y="3140075"/>
          <p14:tracePt t="28510" x="4294188" y="3197225"/>
          <p14:tracePt t="28522" x="4294188" y="3292475"/>
          <p14:tracePt t="28530" x="4294188" y="3376613"/>
          <p14:tracePt t="28537" x="4275138" y="3471863"/>
          <p14:tracePt t="28546" x="4237038" y="3538538"/>
          <p14:tracePt t="28554" x="4198938" y="3641725"/>
          <p14:tracePt t="28561" x="4133850" y="3773488"/>
          <p14:tracePt t="28570" x="4086225" y="3935413"/>
          <p14:tracePt t="28578" x="4057650" y="4029075"/>
          <p14:tracePt t="28587" x="4010025" y="4191000"/>
          <p14:tracePt t="28594" x="3962400" y="4360863"/>
          <p14:tracePt t="28602" x="3916363" y="4549775"/>
          <p14:tracePt t="28610" x="3868738" y="4700588"/>
          <p14:tracePt t="28618" x="3821113" y="4824413"/>
          <p14:tracePt t="28626" x="3811588" y="4918075"/>
          <p14:tracePt t="28635" x="3802063" y="5003800"/>
          <p14:tracePt t="28642" x="3802063" y="5080000"/>
          <p14:tracePt t="28651" x="3802063" y="5154613"/>
          <p14:tracePt t="28658" x="3802063" y="5240338"/>
          <p14:tracePt t="28666" x="3830638" y="5316538"/>
          <p14:tracePt t="28670" x="3887788" y="5438775"/>
          <p14:tracePt t="28682" x="3944938" y="5543550"/>
          <p14:tracePt t="28690" x="4038600" y="5646738"/>
          <p14:tracePt t="28698" x="4133850" y="5751513"/>
          <p14:tracePt t="28706" x="4217988" y="5854700"/>
          <p14:tracePt t="28714" x="4313238" y="5959475"/>
          <p14:tracePt t="28722" x="4416425" y="6054725"/>
          <p14:tracePt t="28730" x="4521200" y="6129338"/>
          <p14:tracePt t="28738" x="4606925" y="6167438"/>
          <p14:tracePt t="28746" x="4672013" y="6196013"/>
          <p14:tracePt t="28754" x="4729163" y="6224588"/>
          <p14:tracePt t="28762" x="4767263" y="6224588"/>
          <p14:tracePt t="28771" x="4795838" y="6224588"/>
          <p14:tracePt t="28778" x="4814888" y="6224588"/>
          <p14:tracePt t="28818" x="4852988" y="6224588"/>
          <p14:tracePt t="28826" x="4870450" y="6224588"/>
          <p14:tracePt t="28835" x="4946650" y="6224588"/>
          <p14:tracePt t="28842" x="4975225" y="6224588"/>
          <p14:tracePt t="28852" x="5051425" y="6224588"/>
          <p14:tracePt t="28858" x="5183188" y="6224588"/>
          <p14:tracePt t="28862" x="5353050" y="6224588"/>
          <p14:tracePt t="28874" x="5524500" y="6224588"/>
          <p14:tracePt t="28885" x="5694363" y="6224588"/>
          <p14:tracePt t="28890" x="5826125" y="6205538"/>
          <p14:tracePt t="28898" x="5940425" y="6196013"/>
          <p14:tracePt t="28906" x="6015038" y="6176963"/>
          <p14:tracePt t="28914" x="6081713" y="6148388"/>
          <p14:tracePt t="28922" x="6091238" y="6129338"/>
          <p14:tracePt t="28930" x="6110288" y="6110288"/>
          <p14:tracePt t="28994" x="6129338" y="6091238"/>
          <p14:tracePt t="29002" x="6205538" y="6081713"/>
          <p14:tracePt t="29018" x="6242050" y="6062663"/>
          <p14:tracePt t="29026" x="6280150" y="6062663"/>
          <p14:tracePt t="29030" x="6318250" y="6026150"/>
          <p14:tracePt t="29042" x="6356350" y="6016625"/>
          <p14:tracePt t="29052" x="6356350" y="6007100"/>
          <p14:tracePt t="29058" x="6365875" y="5997575"/>
          <p14:tracePt t="29114" x="6403975" y="5997575"/>
          <p14:tracePt t="29122" x="6459538" y="5978525"/>
          <p14:tracePt t="29138" x="6497638" y="5969000"/>
          <p14:tracePt t="29146" x="6564313" y="5940425"/>
          <p14:tracePt t="29154" x="6667500" y="5892800"/>
          <p14:tracePt t="29162" x="6791325" y="5835650"/>
          <p14:tracePt t="29171" x="6913563" y="5761038"/>
          <p14:tracePt t="29178" x="7037388" y="5656263"/>
          <p14:tracePt t="29186" x="7140575" y="5524500"/>
          <p14:tracePt t="29194" x="7254875" y="5400675"/>
          <p14:tracePt t="29202" x="7348538" y="5278438"/>
          <p14:tracePt t="29210" x="7424738" y="5154613"/>
          <p14:tracePt t="29218" x="7481888" y="5070475"/>
          <p14:tracePt t="29226" x="7500938" y="5041900"/>
          <p14:tracePt t="29234" x="7510463" y="5022850"/>
          <p14:tracePt t="29242" x="7539038" y="4984750"/>
          <p14:tracePt t="29251" x="7548563" y="4965700"/>
          <p14:tracePt t="29254" x="7575550" y="4946650"/>
          <p14:tracePt t="29268" x="7594600" y="4910138"/>
          <p14:tracePt t="29275" x="7613650" y="4862513"/>
          <p14:tracePt t="29284" x="7642225" y="4814888"/>
          <p14:tracePt t="29292" x="7670800" y="4748213"/>
          <p14:tracePt t="29300" x="7680325" y="4664075"/>
          <p14:tracePt t="29307" x="7689850" y="4635500"/>
          <p14:tracePt t="29314" x="7699375" y="4559300"/>
          <p14:tracePt t="29318" x="7699375" y="4446588"/>
          <p14:tracePt t="29329" x="7699375" y="4332288"/>
          <p14:tracePt t="29338" x="7699375" y="4219575"/>
          <p14:tracePt t="29346" x="7699375" y="4143375"/>
          <p14:tracePt t="29354" x="7699375" y="4114800"/>
          <p14:tracePt t="29450" x="7699375" y="4086225"/>
          <p14:tracePt t="29458" x="7699375" y="4038600"/>
          <p14:tracePt t="29466" x="7680325" y="3992563"/>
          <p14:tracePt t="29474" x="7670800" y="3963988"/>
          <p14:tracePt t="29498" x="7661275" y="3954463"/>
          <p14:tracePt t="29546" x="7661275" y="3944938"/>
          <p14:tracePt t="29562" x="7661275" y="3935413"/>
          <p14:tracePt t="29578" x="7661275" y="3906838"/>
          <p14:tracePt t="29602" x="7661275" y="3897313"/>
          <p14:tracePt t="29618" x="7670800" y="3887788"/>
          <p14:tracePt t="29626" x="7670800" y="3868738"/>
          <p14:tracePt t="29630" x="7670800" y="3849688"/>
          <p14:tracePt t="29637" x="7670800" y="3830638"/>
          <p14:tracePt t="29645" x="7670800" y="3821113"/>
          <p14:tracePt t="29651" x="7670800" y="3811588"/>
          <p14:tracePt t="29654" x="7680325" y="3802063"/>
          <p14:tracePt t="29658" x="7680325" y="3783013"/>
          <p14:tracePt t="29666" x="7689850" y="3765550"/>
          <p14:tracePt t="29674" x="7689850" y="3756025"/>
          <p14:tracePt t="30758" x="7689850" y="3746500"/>
          <p14:tracePt t="30826" x="7727950" y="3746500"/>
          <p14:tracePt t="30842" x="7737475" y="3746500"/>
          <p14:tracePt t="30850" x="7756525" y="3736975"/>
          <p14:tracePt t="30858" x="7756525" y="3727450"/>
          <p14:tracePt t="30866" x="7766050" y="3717925"/>
          <p14:tracePt t="30874" x="7775575" y="3717925"/>
          <p14:tracePt t="30878" x="7793038" y="3717925"/>
          <p14:tracePt t="30914" x="7793038" y="3708400"/>
          <p14:tracePt t="30946" x="7793038" y="3689350"/>
          <p14:tracePt t="30962" x="7775575" y="3632200"/>
          <p14:tracePt t="30971" x="7775575" y="3622675"/>
          <p14:tracePt t="30978" x="7775575" y="3584575"/>
          <p14:tracePt t="30987" x="7756525" y="3538538"/>
          <p14:tracePt t="30994" x="7747000" y="3519488"/>
          <p14:tracePt t="31003" x="7737475" y="3471863"/>
          <p14:tracePt t="31019" x="7708900" y="3452813"/>
          <p14:tracePt t="31036" x="7708900" y="3443288"/>
          <p14:tracePt t="31042" x="7708900" y="3424238"/>
          <p14:tracePt t="31354" x="7689850" y="3395663"/>
          <p14:tracePt t="31370" x="7689850" y="3386138"/>
          <p14:tracePt t="31378" x="7680325" y="3367088"/>
          <p14:tracePt t="31387" x="7642225" y="3328988"/>
          <p14:tracePt t="31394" x="7623175" y="3292475"/>
          <p14:tracePt t="31402" x="7566025" y="3216275"/>
          <p14:tracePt t="31410" x="7519988" y="3178175"/>
          <p14:tracePt t="31418" x="7443788" y="3111500"/>
          <p14:tracePt t="31425" x="7358063" y="3027363"/>
          <p14:tracePt t="31435" x="7273925" y="2951163"/>
          <p14:tracePt t="31442" x="7169150" y="2894013"/>
          <p14:tracePt t="31450" x="7046913" y="2828925"/>
          <p14:tracePt t="31458" x="6932613" y="2771775"/>
          <p14:tracePt t="31466" x="6810375" y="2714625"/>
          <p14:tracePt t="31474" x="6686550" y="2667000"/>
          <p14:tracePt t="31478" x="6592888" y="2638425"/>
          <p14:tracePt t="31490" x="6469063" y="2611438"/>
          <p14:tracePt t="31498" x="6394450" y="2592388"/>
          <p14:tracePt t="31506" x="6289675" y="2563813"/>
          <p14:tracePt t="31514" x="6280150" y="2563813"/>
          <p14:tracePt t="31521" x="6223000" y="2563813"/>
          <p14:tracePt t="31530" x="6167438" y="2563813"/>
          <p14:tracePt t="31537" x="6119813" y="2563813"/>
          <p14:tracePt t="31546" x="6081713" y="2563813"/>
          <p14:tracePt t="31554" x="6024563" y="2563813"/>
          <p14:tracePt t="31562" x="5959475" y="2563813"/>
          <p14:tracePt t="31578" x="5940425" y="2563813"/>
          <p14:tracePt t="31586" x="5921375" y="2563813"/>
          <p14:tracePt t="31594" x="5864225" y="2573338"/>
          <p14:tracePt t="31602" x="5826125" y="2582863"/>
          <p14:tracePt t="31610" x="5797550" y="2592388"/>
          <p14:tracePt t="31618" x="5751513" y="2628900"/>
          <p14:tracePt t="31626" x="5741988" y="2628900"/>
          <p14:tracePt t="31634" x="5713413" y="2647950"/>
          <p14:tracePt t="31642" x="5694363" y="2676525"/>
          <p14:tracePt t="31650" x="5675313" y="2695575"/>
          <p14:tracePt t="31658" x="5656263" y="2714625"/>
          <p14:tracePt t="31690" x="5637213" y="2733675"/>
          <p14:tracePt t="31694" x="5599113" y="2752725"/>
          <p14:tracePt t="31706" x="5589588" y="2752725"/>
          <p14:tracePt t="31710" x="5541963" y="2781300"/>
          <p14:tracePt t="31714" x="5495925" y="2800350"/>
          <p14:tracePt t="31719" x="5429250" y="2828925"/>
          <p14:tracePt t="31726" x="5400675" y="2838450"/>
          <p14:tracePt t="31735" x="5353050" y="2857500"/>
          <p14:tracePt t="31738" x="5324475" y="2884488"/>
          <p14:tracePt t="31742" x="5278438" y="2913063"/>
          <p14:tracePt t="31750" x="5259388" y="2932113"/>
          <p14:tracePt t="31758" x="5230813" y="2941638"/>
          <p14:tracePt t="31766" x="5230813" y="2951163"/>
          <p14:tracePt t="31774" x="5211763" y="2970213"/>
          <p14:tracePt t="32171" x="5221288" y="2970213"/>
          <p14:tracePt t="32186" x="5268913" y="2941638"/>
          <p14:tracePt t="32194" x="5297488" y="2932113"/>
          <p14:tracePt t="32218" x="5353050" y="2913063"/>
          <p14:tracePt t="32225" x="5448300" y="2894013"/>
          <p14:tracePt t="32235" x="5551488" y="2884488"/>
          <p14:tracePt t="32238" x="5627688" y="2865438"/>
          <p14:tracePt t="32242" x="5694363" y="2857500"/>
          <p14:tracePt t="32246" x="5751513" y="2847975"/>
          <p14:tracePt t="32254" x="5768975" y="2847975"/>
          <p14:tracePt t="32262" x="5778500" y="2847975"/>
          <p14:tracePt t="32306" x="5788025" y="2847975"/>
          <p14:tracePt t="32314" x="5797550" y="2857500"/>
          <p14:tracePt t="32346" x="5807075" y="2857500"/>
          <p14:tracePt t="32387" x="5816600" y="2884488"/>
          <p14:tracePt t="32458" x="5826125" y="2884488"/>
          <p14:tracePt t="32474" x="5835650" y="2884488"/>
          <p14:tracePt t="32482" x="5854700" y="2884488"/>
          <p14:tracePt t="32490" x="5883275" y="2884488"/>
          <p14:tracePt t="32498" x="5921375" y="2884488"/>
          <p14:tracePt t="32506" x="5949950" y="2884488"/>
          <p14:tracePt t="32510" x="5959475" y="2884488"/>
          <p14:tracePt t="32522" x="5969000" y="2884488"/>
          <p14:tracePt t="32530" x="5978525" y="2884488"/>
          <p14:tracePt t="32538" x="5986463" y="2884488"/>
          <p14:tracePt t="32555" x="5995988" y="2884488"/>
          <p14:tracePt t="32666" x="6015038" y="2884488"/>
          <p14:tracePt t="32674" x="6024563" y="2884488"/>
          <p14:tracePt t="32690" x="6034088" y="2884488"/>
          <p14:tracePt t="33033" x="6053138" y="2884488"/>
          <p14:tracePt t="33042" x="6100763" y="2884488"/>
          <p14:tracePt t="33046" x="6167438" y="2884488"/>
          <p14:tracePt t="33054" x="6232525" y="2884488"/>
          <p14:tracePt t="33062" x="6261100" y="2884488"/>
          <p14:tracePt t="33074" x="6270625" y="2884488"/>
          <p14:tracePt t="33082" x="6289675" y="2884488"/>
          <p14:tracePt t="33090" x="6318250" y="2884488"/>
          <p14:tracePt t="33114" x="6337300" y="2884488"/>
          <p14:tracePt t="33121" x="6356350" y="2884488"/>
          <p14:tracePt t="33130" x="6384925" y="2874963"/>
          <p14:tracePt t="33135" x="6403975" y="2874963"/>
          <p14:tracePt t="33138" x="6432550" y="2874963"/>
          <p14:tracePt t="33142" x="6459538" y="2874963"/>
          <p14:tracePt t="33151" x="6507163" y="2874963"/>
          <p14:tracePt t="33155" x="6545263" y="2874963"/>
          <p14:tracePt t="33159" x="6592888" y="2874963"/>
          <p14:tracePt t="33169" x="6630988" y="2874963"/>
          <p14:tracePt t="33176" x="6659563" y="2874963"/>
          <p14:tracePt t="33183" x="6724650" y="2874963"/>
          <p14:tracePt t="33219" x="6753225" y="2874963"/>
          <p14:tracePt t="33222" x="6800850" y="2894013"/>
          <p14:tracePt t="33226" x="6838950" y="2894013"/>
          <p14:tracePt t="33230" x="6886575" y="2903538"/>
          <p14:tracePt t="33235" x="6932613" y="2913063"/>
          <p14:tracePt t="33242" x="6989763" y="2922588"/>
          <p14:tracePt t="33250" x="7018338" y="2922588"/>
          <p14:tracePt t="33254" x="7085013" y="2932113"/>
          <p14:tracePt t="33262" x="7159625" y="2960688"/>
          <p14:tracePt t="33290" x="7169150" y="2960688"/>
          <p14:tracePt t="33378" x="7178675" y="2960688"/>
          <p14:tracePt t="33393" x="7188200" y="2960688"/>
          <p14:tracePt t="33401" x="7197725" y="2960688"/>
          <p14:tracePt t="33562" x="7178675" y="2960688"/>
          <p14:tracePt t="33570" x="7131050" y="2960688"/>
          <p14:tracePt t="33577" x="7112000" y="2960688"/>
          <p14:tracePt t="33586" x="7104063" y="2960688"/>
          <p14:tracePt t="34383" x="7075488" y="2960688"/>
          <p14:tracePt t="34389" x="7065963" y="2960688"/>
          <p14:tracePt t="34406" x="7046913" y="2960688"/>
          <p14:tracePt t="34414" x="6999288" y="2960688"/>
          <p14:tracePt t="34422" x="6932613" y="2960688"/>
          <p14:tracePt t="34430" x="6877050" y="2960688"/>
          <p14:tracePt t="34435" x="6762750" y="2960688"/>
          <p14:tracePt t="34442" x="6630988" y="2960688"/>
          <p14:tracePt t="34454" x="6459538" y="2960688"/>
          <p14:tracePt t="34464" x="6308725" y="2960688"/>
          <p14:tracePt t="34473" x="6157913" y="2960688"/>
          <p14:tracePt t="34480" x="6005513" y="2960688"/>
          <p14:tracePt t="34507" x="5854700" y="2951163"/>
          <p14:tracePt t="34514" x="5741988" y="2932113"/>
          <p14:tracePt t="34522" x="5618163" y="2922588"/>
          <p14:tracePt t="34526" x="5524500" y="2903538"/>
          <p14:tracePt t="34530" x="5495925" y="2884488"/>
          <p14:tracePt t="34535" x="5486400" y="2884488"/>
          <p14:tracePt t="34542" x="5476875" y="2884488"/>
          <p14:tracePt t="34550" x="5457825" y="2884488"/>
          <p14:tracePt t="34554" x="5448300" y="2884488"/>
          <p14:tracePt t="34558" x="5438775" y="2874963"/>
          <p14:tracePt t="34561" x="5429250" y="2874963"/>
          <p14:tracePt t="34570" x="5419725" y="2874963"/>
          <p14:tracePt t="34578" x="5400675" y="2874963"/>
          <p14:tracePt t="34586" x="5381625" y="2874963"/>
          <p14:tracePt t="34594" x="5362575" y="2874963"/>
          <p14:tracePt t="34602" x="5314950" y="2894013"/>
          <p14:tracePt t="34610" x="5249863" y="2913063"/>
          <p14:tracePt t="34618" x="5221288" y="2922588"/>
          <p14:tracePt t="34650" x="5164138" y="2951163"/>
          <p14:tracePt t="34658" x="5097463" y="3008313"/>
          <p14:tracePt t="34666" x="5013325" y="3046413"/>
          <p14:tracePt t="34670" x="4927600" y="3092450"/>
          <p14:tracePt t="34674" x="4860925" y="3130550"/>
          <p14:tracePt t="34678" x="4795838" y="3149600"/>
          <p14:tracePt t="34686" x="4729163" y="3197225"/>
          <p14:tracePt t="34690" x="4681538" y="3216275"/>
          <p14:tracePt t="34694" x="4662488" y="3235325"/>
          <p14:tracePt t="34702" x="4633913" y="3273425"/>
          <p14:tracePt t="34709" x="4597400" y="3319463"/>
          <p14:tracePt t="34718" x="4578350" y="3395663"/>
          <p14:tracePt t="34726" x="4568825" y="3433763"/>
          <p14:tracePt t="34735" x="4559300" y="3490913"/>
          <p14:tracePt t="34742" x="4540250" y="3584575"/>
          <p14:tracePt t="34746" x="4511675" y="3689350"/>
          <p14:tracePt t="34750" x="4483100" y="3802063"/>
          <p14:tracePt t="34762" x="4454525" y="3925888"/>
          <p14:tracePt t="34771" x="4425950" y="4038600"/>
          <p14:tracePt t="34778" x="4416425" y="4133850"/>
          <p14:tracePt t="34794" x="4398963" y="4219575"/>
          <p14:tracePt t="34810" x="4389438" y="4246563"/>
          <p14:tracePt t="34818" x="4389438" y="4265613"/>
          <p14:tracePt t="34822" x="4389438" y="4275138"/>
          <p14:tracePt t="34835" x="4389438" y="4284663"/>
          <p14:tracePt t="34866" x="4398963" y="4303713"/>
          <p14:tracePt t="34874" x="4435475" y="4370388"/>
          <p14:tracePt t="34886" x="4511675" y="4502150"/>
          <p14:tracePt t="34894" x="4559300" y="4587875"/>
          <p14:tracePt t="34902" x="4616450" y="4673600"/>
          <p14:tracePt t="34910" x="4625975" y="4700588"/>
          <p14:tracePt t="34920" x="4681538" y="4767263"/>
          <p14:tracePt t="34926" x="4681538" y="4776788"/>
          <p14:tracePt t="34935" x="4691063" y="4814888"/>
          <p14:tracePt t="34938" x="4710113" y="4833938"/>
          <p14:tracePt t="34942" x="4738688" y="4862513"/>
          <p14:tracePt t="34954" x="4738688" y="4881563"/>
          <p14:tracePt t="34978" x="4738688" y="4900613"/>
          <p14:tracePt t="34982" x="4757738" y="4918075"/>
          <p14:tracePt t="34986" x="4795838" y="4965700"/>
          <p14:tracePt t="34994" x="4814888" y="4994275"/>
          <p14:tracePt t="35002" x="4833938" y="5041900"/>
          <p14:tracePt t="35010" x="4879975" y="5108575"/>
          <p14:tracePt t="35034" x="4918075" y="5192713"/>
          <p14:tracePt t="35042" x="4946650" y="5240338"/>
          <p14:tracePt t="35050" x="4956175" y="5287963"/>
          <p14:tracePt t="35054" x="4965700" y="5316538"/>
          <p14:tracePt t="35058" x="4984750" y="5335588"/>
          <p14:tracePt t="35062" x="4984750" y="5354638"/>
          <p14:tracePt t="35071" x="4994275" y="5372100"/>
          <p14:tracePt t="35094" x="5003800" y="5381625"/>
          <p14:tracePt t="35102" x="5013325" y="5391150"/>
          <p14:tracePt t="35109" x="5022850" y="5410200"/>
          <p14:tracePt t="35118" x="5041900" y="5429250"/>
          <p14:tracePt t="35129" x="5060950" y="5448300"/>
          <p14:tracePt t="35135" x="5070475" y="5457825"/>
          <p14:tracePt t="35146" x="5106988" y="5495925"/>
          <p14:tracePt t="35154" x="5154613" y="5524500"/>
          <p14:tracePt t="35162" x="5202238" y="5543550"/>
          <p14:tracePt t="35171" x="5268913" y="5581650"/>
          <p14:tracePt t="35178" x="5287963" y="5591175"/>
          <p14:tracePt t="35186" x="5334000" y="5600700"/>
          <p14:tracePt t="35194" x="5362575" y="5627688"/>
          <p14:tracePt t="35202" x="5391150" y="5637213"/>
          <p14:tracePt t="35210" x="5457825" y="5675313"/>
          <p14:tracePt t="35218" x="5486400" y="5684838"/>
          <p14:tracePt t="35226" x="5532438" y="5703888"/>
          <p14:tracePt t="35234" x="5599113" y="5741988"/>
          <p14:tracePt t="35242" x="5646738" y="5780088"/>
          <p14:tracePt t="35251" x="5732463" y="5835650"/>
          <p14:tracePt t="35258" x="5778500" y="5864225"/>
          <p14:tracePt t="35266" x="5864225" y="5902325"/>
          <p14:tracePt t="35274" x="5969000" y="5949950"/>
          <p14:tracePt t="35282" x="6081713" y="5988050"/>
          <p14:tracePt t="35290" x="6186488" y="6016625"/>
          <p14:tracePt t="35297" x="6280150" y="6045200"/>
          <p14:tracePt t="35305" x="6384925" y="6081713"/>
          <p14:tracePt t="35314" x="6478588" y="6091238"/>
          <p14:tracePt t="35322" x="6592888" y="6110288"/>
          <p14:tracePt t="35326" x="6696075" y="6110288"/>
          <p14:tracePt t="35338" x="6772275" y="6110288"/>
          <p14:tracePt t="35346" x="6791325" y="6100763"/>
          <p14:tracePt t="35354" x="6829425" y="6091238"/>
          <p14:tracePt t="35361" x="6838950" y="6081713"/>
          <p14:tracePt t="35370" x="6848475" y="6081713"/>
          <p14:tracePt t="35378" x="6877050" y="6072188"/>
          <p14:tracePt t="35394" x="6904038" y="6072188"/>
          <p14:tracePt t="35402" x="6961188" y="6054725"/>
          <p14:tracePt t="35410" x="7008813" y="6054725"/>
          <p14:tracePt t="35419" x="7085013" y="6045200"/>
          <p14:tracePt t="35426" x="7140575" y="6045200"/>
          <p14:tracePt t="35435" x="7169150" y="6045200"/>
          <p14:tracePt t="35442" x="7226300" y="6045200"/>
          <p14:tracePt t="35450" x="7321550" y="6016625"/>
          <p14:tracePt t="35458" x="7386638" y="6007100"/>
          <p14:tracePt t="35466" x="7472363" y="5959475"/>
          <p14:tracePt t="35474" x="7539038" y="5921375"/>
          <p14:tracePt t="35482" x="7585075" y="5883275"/>
          <p14:tracePt t="35490" x="7604125" y="5854700"/>
          <p14:tracePt t="35498" x="7613650" y="5845175"/>
          <p14:tracePt t="35514" x="7632700" y="5827713"/>
          <p14:tracePt t="35530" x="7642225" y="5818188"/>
          <p14:tracePt t="35542" x="7642225" y="5808663"/>
          <p14:tracePt t="35574" x="7651750" y="5808663"/>
          <p14:tracePt t="35582" x="7670800" y="5789613"/>
          <p14:tracePt t="35586" x="7708900" y="5713413"/>
          <p14:tracePt t="35590" x="7708900" y="5675313"/>
          <p14:tracePt t="35598" x="7747000" y="5600700"/>
          <p14:tracePt t="35606" x="7747000" y="5562600"/>
          <p14:tracePt t="35614" x="7756525" y="5505450"/>
          <p14:tracePt t="35622" x="7766050" y="5419725"/>
          <p14:tracePt t="35630" x="7793038" y="5345113"/>
          <p14:tracePt t="35638" x="7821613" y="5278438"/>
          <p14:tracePt t="35646" x="7831138" y="5259388"/>
          <p14:tracePt t="35654" x="7831138" y="5230813"/>
          <p14:tracePt t="35671" x="7831138" y="5221288"/>
          <p14:tracePt t="35674" x="7840663" y="5202238"/>
          <p14:tracePt t="35682" x="7850188" y="5183188"/>
          <p14:tracePt t="35698" x="7850188" y="5173663"/>
          <p14:tracePt t="35706" x="7859713" y="5145088"/>
          <p14:tracePt t="35710" x="7869238" y="5118100"/>
          <p14:tracePt t="35714" x="7888288" y="5070475"/>
          <p14:tracePt t="35720" x="7907338" y="5022850"/>
          <p14:tracePt t="35726" x="7926388" y="4946650"/>
          <p14:tracePt t="35754" x="7945438" y="4900613"/>
          <p14:tracePt t="35762" x="7954963" y="4824413"/>
          <p14:tracePt t="35771" x="7954963" y="4729163"/>
          <p14:tracePt t="35774" x="7954963" y="4645025"/>
          <p14:tracePt t="35778" x="7964488" y="4568825"/>
          <p14:tracePt t="35782" x="7974013" y="4540250"/>
          <p14:tracePt t="35786" x="7974013" y="4521200"/>
          <p14:tracePt t="35794" x="7993063" y="4502150"/>
          <p14:tracePt t="35834" x="7993063" y="4492625"/>
          <p14:tracePt t="35842" x="7993063" y="4464050"/>
          <p14:tracePt t="35850" x="7993063" y="4427538"/>
          <p14:tracePt t="35854" x="8012113" y="4389438"/>
          <p14:tracePt t="35862" x="8012113" y="4360863"/>
          <p14:tracePt t="35871" x="8012113" y="4303713"/>
          <p14:tracePt t="35886" x="8012113" y="4133850"/>
          <p14:tracePt t="35894" x="8012113" y="4019550"/>
          <p14:tracePt t="35903" x="8012113" y="3906838"/>
          <p14:tracePt t="35910" x="8012113" y="3830638"/>
          <p14:tracePt t="35915" x="8002588" y="3765550"/>
          <p14:tracePt t="35922" x="7993063" y="3736975"/>
          <p14:tracePt t="35930" x="7974013" y="3717925"/>
          <p14:tracePt t="35938" x="7974013" y="3708400"/>
          <p14:tracePt t="35946" x="7974013" y="3698875"/>
          <p14:tracePt t="35954" x="7964488" y="3689350"/>
          <p14:tracePt t="35986" x="7964488" y="3679825"/>
          <p14:tracePt t="35994" x="7964488" y="3632200"/>
          <p14:tracePt t="36002" x="7935913" y="3546475"/>
          <p14:tracePt t="36010" x="7916863" y="3471863"/>
          <p14:tracePt t="36019" x="7888288" y="3424238"/>
          <p14:tracePt t="36026" x="7850188" y="3357563"/>
          <p14:tracePt t="36035" x="7802563" y="3273425"/>
          <p14:tracePt t="36042" x="7737475" y="3187700"/>
          <p14:tracePt t="36051" x="7661275" y="3111500"/>
          <p14:tracePt t="36060" x="7575550" y="3046413"/>
          <p14:tracePt t="36068" x="7491413" y="2989263"/>
          <p14:tracePt t="36076" x="7405688" y="2932113"/>
          <p14:tracePt t="36084" x="7339013" y="2903538"/>
          <p14:tracePt t="36091" x="7283450" y="2874963"/>
          <p14:tracePt t="36098" x="7197725" y="2865438"/>
          <p14:tracePt t="36106" x="7121525" y="2865438"/>
          <p14:tracePt t="36114" x="7027863" y="2865438"/>
          <p14:tracePt t="36122" x="6970713" y="2865438"/>
          <p14:tracePt t="36130" x="6913563" y="2865438"/>
          <p14:tracePt t="36138" x="6848475" y="2865438"/>
          <p14:tracePt t="36146" x="6810375" y="2865438"/>
          <p14:tracePt t="36154" x="6781800" y="2865438"/>
          <p14:tracePt t="36161" x="6705600" y="2865438"/>
          <p14:tracePt t="36166" x="6650038" y="2865438"/>
          <p14:tracePt t="36178" x="6621463" y="2865438"/>
          <p14:tracePt t="36186" x="6564313" y="2865438"/>
          <p14:tracePt t="36194" x="6459538" y="2884488"/>
          <p14:tracePt t="36202" x="6365875" y="2884488"/>
          <p14:tracePt t="36210" x="6251575" y="2913063"/>
          <p14:tracePt t="36218" x="6119813" y="2922588"/>
          <p14:tracePt t="36226" x="5995988" y="2951163"/>
          <p14:tracePt t="36235" x="5864225" y="2989263"/>
          <p14:tracePt t="36242" x="5741988" y="3017838"/>
          <p14:tracePt t="36250" x="5646738" y="3046413"/>
          <p14:tracePt t="36258" x="5541963" y="3074988"/>
          <p14:tracePt t="36266" x="5486400" y="3084513"/>
          <p14:tracePt t="36274" x="5476875" y="3084513"/>
          <p14:tracePt t="36282" x="5457825" y="3084513"/>
          <p14:tracePt t="36290" x="5438775" y="3101975"/>
          <p14:tracePt t="36298" x="5410200" y="3111500"/>
          <p14:tracePt t="36306" x="5391150" y="3121025"/>
          <p14:tracePt t="36314" x="5353050" y="3140075"/>
          <p14:tracePt t="36322" x="5324475" y="3159125"/>
          <p14:tracePt t="36330" x="5297488" y="3178175"/>
          <p14:tracePt t="36338" x="5259388" y="3225800"/>
          <p14:tracePt t="36346" x="5240338" y="3244850"/>
          <p14:tracePt t="36354" x="5164138" y="3292475"/>
          <p14:tracePt t="36358" x="5106988" y="3357563"/>
          <p14:tracePt t="36370" x="5070475" y="3424238"/>
          <p14:tracePt t="36378" x="5032375" y="3452813"/>
          <p14:tracePt t="36386" x="4975225" y="3509963"/>
          <p14:tracePt t="36394" x="4918075" y="3565525"/>
          <p14:tracePt t="36402" x="4870450" y="3603625"/>
          <p14:tracePt t="36410" x="4843463" y="3622675"/>
          <p14:tracePt t="36418" x="4824413" y="3641725"/>
          <p14:tracePt t="36426" x="4814888" y="3651250"/>
          <p14:tracePt t="36434" x="4805363" y="3660775"/>
          <p14:tracePt t="36442" x="4795838" y="3670300"/>
          <p14:tracePt t="37387" x="4814888" y="3670300"/>
          <p14:tracePt t="37389" x="4824413" y="3660775"/>
          <p14:tracePt t="37394" x="4824413" y="3651250"/>
          <p14:tracePt t="37398" x="4833938" y="3641725"/>
          <p14:tracePt t="37434" x="4833938" y="3632200"/>
          <p14:tracePt t="37442" x="4843463" y="3603625"/>
          <p14:tracePt t="37458" x="4879975" y="3575050"/>
          <p14:tracePt t="37466" x="4889500" y="3565525"/>
          <p14:tracePt t="37474" x="4899025" y="3546475"/>
          <p14:tracePt t="37482" x="4908550" y="3538538"/>
          <p14:tracePt t="37490" x="4918075" y="3529013"/>
          <p14:tracePt t="37498" x="4927600" y="3529013"/>
          <p14:tracePt t="37602" x="4946650" y="3509963"/>
          <p14:tracePt t="37610" x="4956175" y="3500438"/>
          <p14:tracePt t="37626" x="4975225" y="3471863"/>
          <p14:tracePt t="37634" x="4984750" y="3462338"/>
          <p14:tracePt t="37706" x="4984750" y="3452813"/>
          <p14:tracePt t="37842" x="4956175" y="3443288"/>
          <p14:tracePt t="37850" x="4927600" y="3443288"/>
          <p14:tracePt t="37868" x="4899025" y="3443288"/>
          <p14:tracePt t="37873" x="4860925" y="3443288"/>
          <p14:tracePt t="37878" x="4824413" y="3443288"/>
          <p14:tracePt t="37898" x="4795838" y="3443288"/>
          <p14:tracePt t="37914" x="4757738" y="3443288"/>
          <p14:tracePt t="37922" x="4719638" y="3443288"/>
          <p14:tracePt t="37935" x="4710113" y="3443288"/>
          <p14:tracePt t="37942" x="4672013" y="3443288"/>
          <p14:tracePt t="37946" x="4662488" y="3452813"/>
          <p14:tracePt t="37950" x="4652963" y="3462338"/>
          <p14:tracePt t="37958" x="4643438" y="3471863"/>
          <p14:tracePt t="37966" x="4616450" y="3490913"/>
          <p14:tracePt t="37973" x="4597400" y="3509963"/>
          <p14:tracePt t="37989" x="4559300" y="3556000"/>
          <p14:tracePt t="37998" x="4549775" y="3584575"/>
          <p14:tracePt t="38005" x="4530725" y="3603625"/>
          <p14:tracePt t="38010" x="4521200" y="3622675"/>
          <p14:tracePt t="38019" x="4511675" y="3641725"/>
          <p14:tracePt t="38026" x="4502150" y="3660775"/>
          <p14:tracePt t="38034" x="4492625" y="3679825"/>
          <p14:tracePt t="38042" x="4483100" y="3689350"/>
          <p14:tracePt t="38051" x="4473575" y="3698875"/>
          <p14:tracePt t="38058" x="4473575" y="3717925"/>
          <p14:tracePt t="38065" x="4454525" y="3736975"/>
          <p14:tracePt t="38070" x="4445000" y="3765550"/>
          <p14:tracePt t="38082" x="4445000" y="3783013"/>
          <p14:tracePt t="38089" x="4425950" y="3830638"/>
          <p14:tracePt t="38097" x="4425950" y="3849688"/>
          <p14:tracePt t="38105" x="4425950" y="3878263"/>
          <p14:tracePt t="38114" x="4425950" y="3925888"/>
          <p14:tracePt t="38122" x="4425950" y="3963988"/>
          <p14:tracePt t="38130" x="4425950" y="4038600"/>
          <p14:tracePt t="38135" x="4445000" y="4114800"/>
          <p14:tracePt t="38138" x="4445000" y="4162425"/>
          <p14:tracePt t="38154" x="4445000" y="4200525"/>
          <p14:tracePt t="38161" x="4445000" y="4210050"/>
          <p14:tracePt t="38377" x="4454525" y="4229100"/>
          <p14:tracePt t="38390" x="4454525" y="4246563"/>
          <p14:tracePt t="38398" x="4483100" y="4294188"/>
          <p14:tracePt t="38406" x="4483100" y="4303713"/>
          <p14:tracePt t="38414" x="4492625" y="4322763"/>
          <p14:tracePt t="38422" x="4492625" y="4341813"/>
          <p14:tracePt t="38430" x="4502150" y="4370388"/>
          <p14:tracePt t="38438" x="4511675" y="4379913"/>
          <p14:tracePt t="38466" x="4540250" y="4408488"/>
          <p14:tracePt t="38474" x="4549775" y="4418013"/>
          <p14:tracePt t="38489" x="4559300" y="4427538"/>
          <p14:tracePt t="38497" x="4568825" y="4473575"/>
          <p14:tracePt t="38505" x="4578350" y="4530725"/>
          <p14:tracePt t="38514" x="4578350" y="4578350"/>
          <p14:tracePt t="38522" x="4578350" y="4635500"/>
          <p14:tracePt t="38530" x="4578350" y="4691063"/>
          <p14:tracePt t="38538" x="4578350" y="4719638"/>
          <p14:tracePt t="38546" x="4568825" y="4767263"/>
          <p14:tracePt t="38554" x="4530725" y="4805363"/>
          <p14:tracePt t="38561" x="4530725" y="4814888"/>
          <p14:tracePt t="38570" x="4530725" y="4824413"/>
          <p14:tracePt t="38578" x="4521200" y="4833938"/>
          <p14:tracePt t="38690" x="4511675" y="4833938"/>
          <p14:tracePt t="38698" x="4502150" y="4833938"/>
          <p14:tracePt t="38706" x="4492625" y="4833938"/>
          <p14:tracePt t="40122" x="4483100" y="4833938"/>
          <p14:tracePt t="40130" x="4464050" y="4843463"/>
          <p14:tracePt t="40135" x="4445000" y="4843463"/>
          <p14:tracePt t="40138" x="4416425" y="4843463"/>
        </p14:tracePtLst>
      </p14:laserTrace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Eksempler på materiel og installationer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846" y="1153081"/>
            <a:ext cx="1231674" cy="1062237"/>
          </a:xfrm>
          <a:prstGeom prst="rect">
            <a:avLst/>
          </a:prstGeom>
        </p:spPr>
      </p:pic>
      <p:pic>
        <p:nvPicPr>
          <p:cNvPr id="3" name="Picture 8" descr="Ex Symbol Sign">
            <a:extLst>
              <a:ext uri="{FF2B5EF4-FFF2-40B4-BE49-F238E27FC236}">
                <a16:creationId xmlns:a16="http://schemas.microsoft.com/office/drawing/2014/main" id="{422923F9-0DD1-018D-20E4-332A8F7983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8092" r="4882" b="8184"/>
          <a:stretch/>
        </p:blipFill>
        <p:spPr bwMode="auto">
          <a:xfrm>
            <a:off x="7999963" y="2590800"/>
            <a:ext cx="2019873" cy="187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E2311E68-4027-6EDA-8953-1691C8E4BA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2773680"/>
            <a:ext cx="5445760" cy="4084320"/>
          </a:xfrm>
          <a:prstGeom prst="rect">
            <a:avLst/>
          </a:prstGeom>
        </p:spPr>
      </p:pic>
      <p:pic>
        <p:nvPicPr>
          <p:cNvPr id="10" name="Video 9">
            <a:hlinkClick r:id="" action="ppaction://media"/>
            <a:extLst>
              <a:ext uri="{FF2B5EF4-FFF2-40B4-BE49-F238E27FC236}">
                <a16:creationId xmlns:a16="http://schemas.microsoft.com/office/drawing/2014/main" id="{DC316E36-ADB7-D431-EC4F-A8C93AA7A07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6258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532"/>
    </mc:Choice>
    <mc:Fallback>
      <p:transition spd="slow" advTm="635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896" x="4406900" y="4862513"/>
          <p14:tracePt t="904" x="4425950" y="4918075"/>
          <p14:tracePt t="912" x="4445000" y="4984750"/>
          <p14:tracePt t="921" x="4473575" y="5070475"/>
          <p14:tracePt t="928" x="4502150" y="5137150"/>
          <p14:tracePt t="937" x="4511675" y="5192713"/>
          <p14:tracePt t="945" x="4511675" y="5221288"/>
          <p14:tracePt t="949" x="4511675" y="5230813"/>
          <p14:tracePt t="980" x="4549775" y="5240338"/>
          <p14:tracePt t="992" x="4616450" y="5240338"/>
          <p14:tracePt t="1000" x="4662488" y="5230813"/>
          <p14:tracePt t="1008" x="4672013" y="5230813"/>
          <p14:tracePt t="1016" x="4719638" y="5230813"/>
          <p14:tracePt t="1024" x="4757738" y="5230813"/>
          <p14:tracePt t="1032" x="4833938" y="5230813"/>
          <p14:tracePt t="1040" x="4918075" y="5249863"/>
          <p14:tracePt t="1065" x="4975225" y="5268913"/>
          <p14:tracePt t="1074" x="5013325" y="5278438"/>
          <p14:tracePt t="1077" x="5087938" y="5316538"/>
          <p14:tracePt t="1080" x="5173663" y="5364163"/>
          <p14:tracePt t="1084" x="5249863" y="5400675"/>
          <p14:tracePt t="1092" x="5314950" y="5448300"/>
          <p14:tracePt t="1101" x="5324475" y="5448300"/>
          <p14:tracePt t="1108" x="5343525" y="5448300"/>
          <p14:tracePt t="1117" x="5372100" y="5448300"/>
          <p14:tracePt t="1124" x="5391150" y="5448300"/>
          <p14:tracePt t="1133" x="5410200" y="5448300"/>
          <p14:tracePt t="1141" x="5429250" y="5419725"/>
          <p14:tracePt t="1144" x="5448300" y="5391150"/>
          <p14:tracePt t="1155" x="5448300" y="5335588"/>
          <p14:tracePt t="1161" x="5448300" y="5259388"/>
          <p14:tracePt t="1169" x="5448300" y="5211763"/>
          <p14:tracePt t="1177" x="5448300" y="5164138"/>
          <p14:tracePt t="1185" x="5448300" y="5145088"/>
          <p14:tracePt t="1256" x="5448300" y="5137150"/>
          <p14:tracePt t="1265" x="5467350" y="5127625"/>
          <p14:tracePt t="1273" x="5476875" y="5118100"/>
          <p14:tracePt t="1281" x="5495925" y="5080000"/>
          <p14:tracePt t="1289" x="5505450" y="5041900"/>
          <p14:tracePt t="1297" x="5514975" y="5022850"/>
          <p14:tracePt t="1305" x="5524500" y="4984750"/>
          <p14:tracePt t="1313" x="5561013" y="4937125"/>
          <p14:tracePt t="1321" x="5599113" y="4881563"/>
          <p14:tracePt t="1329" x="5627688" y="4824413"/>
          <p14:tracePt t="1337" x="5627688" y="4786313"/>
          <p14:tracePt t="1345" x="5637213" y="4729163"/>
          <p14:tracePt t="1353" x="5637213" y="4700588"/>
          <p14:tracePt t="1360" x="5646738" y="4683125"/>
          <p14:tracePt t="1369" x="5656263" y="4654550"/>
          <p14:tracePt t="1376" x="5665788" y="4635500"/>
          <p14:tracePt t="1385" x="5675313" y="4625975"/>
          <p14:tracePt t="1392" x="5684838" y="4587875"/>
          <p14:tracePt t="1405" x="5694363" y="4568825"/>
          <p14:tracePt t="1408" x="5694363" y="4549775"/>
          <p14:tracePt t="1416" x="5703888" y="4521200"/>
          <p14:tracePt t="1424" x="5703888" y="4502150"/>
          <p14:tracePt t="1433" x="5703888" y="4483100"/>
          <p14:tracePt t="1438" x="5703888" y="4464050"/>
          <p14:tracePt t="1444" x="5703888" y="4437063"/>
          <p14:tracePt t="1460" x="5703888" y="4398963"/>
          <p14:tracePt t="1469" x="5703888" y="4389438"/>
          <p14:tracePt t="1480" x="5703888" y="4379913"/>
          <p14:tracePt t="1489" x="5703888" y="4370388"/>
          <p14:tracePt t="1497" x="5703888" y="4351338"/>
          <p14:tracePt t="1501" x="5703888" y="4341813"/>
          <p14:tracePt t="1505" x="5703888" y="4322763"/>
          <p14:tracePt t="1521" x="5703888" y="4303713"/>
          <p14:tracePt t="1529" x="5703888" y="4284663"/>
          <p14:tracePt t="1538" x="5703888" y="4265613"/>
          <p14:tracePt t="1544" x="5703888" y="4237038"/>
          <p14:tracePt t="1554" x="5684838" y="4210050"/>
          <p14:tracePt t="1560" x="5675313" y="4200525"/>
          <p14:tracePt t="1569" x="5665788" y="4171950"/>
          <p14:tracePt t="1577" x="5646738" y="4152900"/>
          <p14:tracePt t="1585" x="5627688" y="4133850"/>
          <p14:tracePt t="1592" x="5599113" y="4114800"/>
          <p14:tracePt t="1601" x="5570538" y="4086225"/>
          <p14:tracePt t="1608" x="5541963" y="4076700"/>
          <p14:tracePt t="1617" x="5514975" y="4076700"/>
          <p14:tracePt t="1624" x="5467350" y="4057650"/>
          <p14:tracePt t="1628" x="5429250" y="4048125"/>
          <p14:tracePt t="1649" x="5381625" y="4048125"/>
          <p14:tracePt t="1664" x="5334000" y="4038600"/>
          <p14:tracePt t="1672" x="5305425" y="4029075"/>
          <p14:tracePt t="1676" x="5278438" y="4010025"/>
          <p14:tracePt t="1684" x="5230813" y="4010025"/>
          <p14:tracePt t="1692" x="5192713" y="4010025"/>
          <p14:tracePt t="1696" x="5145088" y="4000500"/>
          <p14:tracePt t="1700" x="5087938" y="3992563"/>
          <p14:tracePt t="1708" x="5022850" y="3983038"/>
          <p14:tracePt t="1716" x="4946650" y="3954463"/>
          <p14:tracePt t="1724" x="4879975" y="3925888"/>
          <p14:tracePt t="1732" x="4852988" y="3916363"/>
          <p14:tracePt t="1740" x="4805363" y="3906838"/>
          <p14:tracePt t="1748" x="4757738" y="3897313"/>
          <p14:tracePt t="1756" x="4700588" y="3878263"/>
          <p14:tracePt t="1760" x="4633913" y="3868738"/>
          <p14:tracePt t="1768" x="4606925" y="3868738"/>
          <p14:tracePt t="1776" x="4549775" y="3859213"/>
          <p14:tracePt t="1784" x="4492625" y="3859213"/>
          <p14:tracePt t="1792" x="4445000" y="3859213"/>
          <p14:tracePt t="1800" x="4416425" y="3859213"/>
          <p14:tracePt t="1808" x="4360863" y="3859213"/>
          <p14:tracePt t="1812" x="4332288" y="3859213"/>
          <p14:tracePt t="1816" x="4303713" y="3859213"/>
          <p14:tracePt t="1832" x="4265613" y="3859213"/>
          <p14:tracePt t="1840" x="4237038" y="3859213"/>
          <p14:tracePt t="1848" x="4198938" y="3859213"/>
          <p14:tracePt t="1856" x="4171950" y="3859213"/>
          <p14:tracePt t="1864" x="4133850" y="3859213"/>
          <p14:tracePt t="1872" x="4105275" y="3859213"/>
          <p14:tracePt t="1880" x="4076700" y="3859213"/>
          <p14:tracePt t="1889" x="4057650" y="3859213"/>
          <p14:tracePt t="1896" x="4029075" y="3859213"/>
          <p14:tracePt t="1904" x="4000500" y="3859213"/>
          <p14:tracePt t="1912" x="3962400" y="3859213"/>
          <p14:tracePt t="1921" x="3944938" y="3868738"/>
          <p14:tracePt t="1928" x="3925888" y="3878263"/>
          <p14:tracePt t="1937" x="3868738" y="3906838"/>
          <p14:tracePt t="1944" x="3859213" y="3925888"/>
          <p14:tracePt t="1954" x="3849688" y="3983038"/>
          <p14:tracePt t="1960" x="3811588" y="4010025"/>
          <p14:tracePt t="1968" x="3792538" y="4029075"/>
          <p14:tracePt t="1976" x="3763963" y="4067175"/>
          <p14:tracePt t="1984" x="3725863" y="4095750"/>
          <p14:tracePt t="1992" x="3689350" y="4152900"/>
          <p14:tracePt t="2000" x="3670300" y="4171950"/>
          <p14:tracePt t="2008" x="3622675" y="4229100"/>
          <p14:tracePt t="2012" x="3584575" y="4275138"/>
          <p14:tracePt t="2024" x="3546475" y="4341813"/>
          <p14:tracePt t="2032" x="3508375" y="4379913"/>
          <p14:tracePt t="2040" x="3498850" y="4437063"/>
          <p14:tracePt t="2048" x="3481388" y="4464050"/>
          <p14:tracePt t="2056" x="3471863" y="4492625"/>
          <p14:tracePt t="2064" x="3443288" y="4521200"/>
          <p14:tracePt t="2072" x="3443288" y="4530725"/>
          <p14:tracePt t="2080" x="3443288" y="4540250"/>
          <p14:tracePt t="2105" x="3443288" y="4559300"/>
          <p14:tracePt t="2112" x="3443288" y="4597400"/>
          <p14:tracePt t="2121" x="3443288" y="4654550"/>
          <p14:tracePt t="2128" x="3443288" y="4700588"/>
          <p14:tracePt t="2138" x="3443288" y="4767263"/>
          <p14:tracePt t="2145" x="3443288" y="4843463"/>
          <p14:tracePt t="2152" x="3424238" y="4910138"/>
          <p14:tracePt t="2160" x="3414713" y="4956175"/>
          <p14:tracePt t="2169" x="3376613" y="5022850"/>
          <p14:tracePt t="2176" x="3357563" y="5051425"/>
          <p14:tracePt t="2184" x="3319463" y="5099050"/>
          <p14:tracePt t="2192" x="3309938" y="5145088"/>
          <p14:tracePt t="2200" x="3300413" y="5173663"/>
          <p14:tracePt t="2204" x="3300413" y="5183188"/>
          <p14:tracePt t="2216" x="3290888" y="5202238"/>
          <p14:tracePt t="2234" x="3290888" y="5230813"/>
          <p14:tracePt t="2242" x="3290888" y="5249863"/>
          <p14:tracePt t="2250" x="3290888" y="5278438"/>
          <p14:tracePt t="2258" x="3290888" y="5316538"/>
          <p14:tracePt t="2270" x="3290888" y="5335588"/>
          <p14:tracePt t="2277" x="3290888" y="5354638"/>
          <p14:tracePt t="2285" x="3300413" y="5400675"/>
          <p14:tracePt t="2296" x="3300413" y="5419725"/>
          <p14:tracePt t="2304" x="3328988" y="5467350"/>
          <p14:tracePt t="2312" x="3338513" y="5505450"/>
          <p14:tracePt t="2321" x="3348038" y="5572125"/>
          <p14:tracePt t="2328" x="3357563" y="5627688"/>
          <p14:tracePt t="2332" x="3386138" y="5675313"/>
          <p14:tracePt t="2344" x="3414713" y="5761038"/>
          <p14:tracePt t="2352" x="3424238" y="5818188"/>
          <p14:tracePt t="2360" x="3462338" y="5873750"/>
          <p14:tracePt t="2368" x="3471863" y="5902325"/>
          <p14:tracePt t="2376" x="3481388" y="5921375"/>
          <p14:tracePt t="2384" x="3481388" y="5930900"/>
          <p14:tracePt t="2417" x="3508375" y="5959475"/>
          <p14:tracePt t="2421" x="3527425" y="5978525"/>
          <p14:tracePt t="2481" x="3536950" y="5988050"/>
          <p14:tracePt t="2489" x="3546475" y="5997575"/>
          <p14:tracePt t="2504" x="3575050" y="6026150"/>
          <p14:tracePt t="2513" x="3641725" y="6072188"/>
          <p14:tracePt t="2517" x="3708400" y="6119813"/>
          <p14:tracePt t="2529" x="3735388" y="6138863"/>
          <p14:tracePt t="2538" x="3783013" y="6157913"/>
          <p14:tracePt t="2545" x="3868738" y="6205538"/>
          <p14:tracePt t="2553" x="3971925" y="6243638"/>
          <p14:tracePt t="2561" x="4076700" y="6289675"/>
          <p14:tracePt t="2569" x="4171950" y="6337300"/>
          <p14:tracePt t="2576" x="4256088" y="6356350"/>
          <p14:tracePt t="2584" x="4341813" y="6384925"/>
          <p14:tracePt t="2592" x="4351338" y="6384925"/>
          <p14:tracePt t="2600" x="4389438" y="6394450"/>
          <p14:tracePt t="2653" x="4406900" y="6394450"/>
          <p14:tracePt t="2668" x="4435475" y="6394450"/>
          <p14:tracePt t="2680" x="4473575" y="6394450"/>
          <p14:tracePt t="2689" x="4530725" y="6394450"/>
          <p14:tracePt t="2696" x="4597400" y="6394450"/>
          <p14:tracePt t="2704" x="4652963" y="6394450"/>
          <p14:tracePt t="2712" x="4691063" y="6394450"/>
          <p14:tracePt t="2721" x="4748213" y="6394450"/>
          <p14:tracePt t="2728" x="4805363" y="6394450"/>
          <p14:tracePt t="2738" x="4843463" y="6403975"/>
          <p14:tracePt t="2744" x="4852988" y="6403975"/>
          <p14:tracePt t="2826" x="4870450" y="6403975"/>
          <p14:tracePt t="2836" x="4918075" y="6384925"/>
          <p14:tracePt t="2842" x="4975225" y="6384925"/>
          <p14:tracePt t="2849" x="5013325" y="6365875"/>
          <p14:tracePt t="2857" x="5070475" y="6327775"/>
          <p14:tracePt t="2864" x="5135563" y="6308725"/>
          <p14:tracePt t="2873" x="5173663" y="6308725"/>
          <p14:tracePt t="2880" x="5230813" y="6299200"/>
          <p14:tracePt t="2888" x="5249863" y="6299200"/>
          <p14:tracePt t="2896" x="5297488" y="6299200"/>
          <p14:tracePt t="2905" x="5324475" y="6289675"/>
          <p14:tracePt t="2912" x="5343525" y="6289675"/>
          <p14:tracePt t="2921" x="5372100" y="6289675"/>
          <p14:tracePt t="2928" x="5400675" y="6289675"/>
          <p14:tracePt t="2937" x="5410200" y="6289675"/>
          <p14:tracePt t="2944" x="5467350" y="6272213"/>
          <p14:tracePt t="2952" x="5486400" y="6262688"/>
          <p14:tracePt t="2960" x="5541963" y="6224588"/>
          <p14:tracePt t="2968" x="5589588" y="6186488"/>
          <p14:tracePt t="2973" x="5656263" y="6148388"/>
          <p14:tracePt t="2984" x="5722938" y="6110288"/>
          <p14:tracePt t="2992" x="5759450" y="6081713"/>
          <p14:tracePt t="3000" x="5816600" y="6045200"/>
          <p14:tracePt t="3008" x="5835650" y="6026150"/>
          <p14:tracePt t="3016" x="5883275" y="6007100"/>
          <p14:tracePt t="3024" x="5921375" y="5988050"/>
          <p14:tracePt t="3032" x="5949950" y="5959475"/>
          <p14:tracePt t="3040" x="5978525" y="5930900"/>
          <p14:tracePt t="3048" x="6005513" y="5911850"/>
          <p14:tracePt t="3056" x="6034088" y="5873750"/>
          <p14:tracePt t="3064" x="6053138" y="5845175"/>
          <p14:tracePt t="3072" x="6072188" y="5818188"/>
          <p14:tracePt t="3080" x="6100763" y="5770563"/>
          <p14:tracePt t="3088" x="6138863" y="5703888"/>
          <p14:tracePt t="3096" x="6148388" y="5627688"/>
          <p14:tracePt t="3104" x="6167438" y="5591175"/>
          <p14:tracePt t="3112" x="6167438" y="5505450"/>
          <p14:tracePt t="3121" x="6176963" y="5372100"/>
          <p14:tracePt t="3128" x="6196013" y="5259388"/>
          <p14:tracePt t="3138" x="6196013" y="5173663"/>
          <p14:tracePt t="3144" x="6205538" y="5145088"/>
          <p14:tracePt t="3154" x="6205538" y="5118100"/>
          <p14:tracePt t="3160" x="6213475" y="5099050"/>
          <p14:tracePt t="3164" x="6213475" y="5080000"/>
          <p14:tracePt t="3176" x="6213475" y="5060950"/>
          <p14:tracePt t="3184" x="6213475" y="5041900"/>
          <p14:tracePt t="3192" x="6213475" y="5013325"/>
          <p14:tracePt t="3200" x="6213475" y="4984750"/>
          <p14:tracePt t="3208" x="6213475" y="4956175"/>
          <p14:tracePt t="3216" x="6213475" y="4918075"/>
          <p14:tracePt t="3224" x="6213475" y="4891088"/>
          <p14:tracePt t="3232" x="6213475" y="4881563"/>
          <p14:tracePt t="3240" x="6213475" y="4872038"/>
          <p14:tracePt t="3908" x="6205538" y="4824413"/>
          <p14:tracePt t="3920" x="6176963" y="4795838"/>
          <p14:tracePt t="3928" x="6148388" y="4748213"/>
          <p14:tracePt t="3932" x="6148388" y="4729163"/>
          <p14:tracePt t="3953" x="6138863" y="4710113"/>
          <p14:tracePt t="3969" x="6129338" y="4673600"/>
          <p14:tracePt t="3980" x="6119813" y="4654550"/>
          <p14:tracePt t="3989" x="6119813" y="4645025"/>
          <p14:tracePt t="3997" x="6119813" y="4635500"/>
          <p14:tracePt t="4000" x="6119813" y="4625975"/>
          <p14:tracePt t="4004" x="6100763" y="4597400"/>
          <p14:tracePt t="4012" x="6091238" y="4587875"/>
          <p14:tracePt t="4021" x="6062663" y="4559300"/>
          <p14:tracePt t="4028" x="6024563" y="4549775"/>
          <p14:tracePt t="4048" x="5969000" y="4511675"/>
          <p14:tracePt t="4060" x="5883275" y="4483100"/>
          <p14:tracePt t="4064" x="5797550" y="4446588"/>
          <p14:tracePt t="4068" x="5768975" y="4437063"/>
          <p14:tracePt t="4076" x="5722938" y="4408488"/>
          <p14:tracePt t="4085" x="5637213" y="4370388"/>
          <p14:tracePt t="4092" x="5608638" y="4360863"/>
          <p14:tracePt t="4100" x="5589588" y="4351338"/>
          <p14:tracePt t="4108" x="5580063" y="4341813"/>
          <p14:tracePt t="4169" x="5561013" y="4341813"/>
          <p14:tracePt t="4185" x="5486400" y="4303713"/>
          <p14:tracePt t="4192" x="5457825" y="4294188"/>
          <p14:tracePt t="4200" x="5400675" y="4265613"/>
          <p14:tracePt t="4208" x="5353050" y="4246563"/>
          <p14:tracePt t="4232" x="5305425" y="4229100"/>
          <p14:tracePt t="4240" x="5240338" y="4210050"/>
          <p14:tracePt t="4244" x="5211763" y="4200525"/>
          <p14:tracePt t="4254" x="5154613" y="4171950"/>
          <p14:tracePt t="4260" x="5087938" y="4133850"/>
          <p14:tracePt t="4264" x="5022850" y="4095750"/>
          <p14:tracePt t="4273" x="4984750" y="4067175"/>
          <p14:tracePt t="4280" x="4927600" y="4048125"/>
          <p14:tracePt t="4288" x="4843463" y="4010025"/>
          <p14:tracePt t="4292" x="4795838" y="3983038"/>
          <p14:tracePt t="4296" x="4767263" y="3963988"/>
          <p14:tracePt t="4304" x="4719638" y="3954463"/>
          <p14:tracePt t="4312" x="4662488" y="3935413"/>
          <p14:tracePt t="4321" x="4578350" y="3925888"/>
          <p14:tracePt t="4328" x="4502150" y="3916363"/>
          <p14:tracePt t="4337" x="4445000" y="3897313"/>
          <p14:tracePt t="4344" x="4379913" y="3897313"/>
          <p14:tracePt t="4354" x="4351338" y="3897313"/>
          <p14:tracePt t="4360" x="4332288" y="3897313"/>
          <p14:tracePt t="4369" x="4313238" y="3897313"/>
          <p14:tracePt t="4385" x="4303713" y="3897313"/>
          <p14:tracePt t="4401" x="4284663" y="3906838"/>
          <p14:tracePt t="4409" x="4246563" y="3925888"/>
          <p14:tracePt t="4417" x="4217988" y="3954463"/>
          <p14:tracePt t="4422" x="4171950" y="3983038"/>
          <p14:tracePt t="4429" x="4143375" y="4010025"/>
          <p14:tracePt t="4438" x="4095750" y="4038600"/>
          <p14:tracePt t="4444" x="4029075" y="4067175"/>
          <p14:tracePt t="4469" x="3962400" y="4105275"/>
          <p14:tracePt t="4477" x="3897313" y="4143375"/>
          <p14:tracePt t="4480" x="3811588" y="4171950"/>
          <p14:tracePt t="4485" x="3792538" y="4181475"/>
          <p14:tracePt t="4489" x="3717925" y="4210050"/>
          <p14:tracePt t="4496" x="3679825" y="4219575"/>
          <p14:tracePt t="4505" x="3660775" y="4229100"/>
          <p14:tracePt t="4513" x="3622675" y="4246563"/>
          <p14:tracePt t="4576" x="3613150" y="4256088"/>
          <p14:tracePt t="4592" x="3613150" y="4265613"/>
          <p14:tracePt t="4600" x="3584575" y="4294188"/>
          <p14:tracePt t="4608" x="3575050" y="4303713"/>
          <p14:tracePt t="4616" x="3565525" y="4322763"/>
          <p14:tracePt t="4624" x="3527425" y="4351338"/>
          <p14:tracePt t="4632" x="3517900" y="4360863"/>
          <p14:tracePt t="4641" x="3490913" y="4389438"/>
          <p14:tracePt t="4664" x="3471863" y="4408488"/>
          <p14:tracePt t="4680" x="3462338" y="4418013"/>
          <p14:tracePt t="4720" x="3462338" y="4427538"/>
          <p14:tracePt t="4737" x="3433763" y="4456113"/>
          <p14:tracePt t="4744" x="3414713" y="4502150"/>
          <p14:tracePt t="4753" x="3395663" y="4530725"/>
          <p14:tracePt t="4769" x="3395663" y="4568825"/>
          <p14:tracePt t="4785" x="3376613" y="4625975"/>
          <p14:tracePt t="4793" x="3376613" y="4700588"/>
          <p14:tracePt t="4797" x="3376613" y="4729163"/>
          <p14:tracePt t="4805" x="3376613" y="4805363"/>
          <p14:tracePt t="4808" x="3376613" y="4900613"/>
          <p14:tracePt t="4813" x="3376613" y="4994275"/>
          <p14:tracePt t="4822" x="3376613" y="5089525"/>
          <p14:tracePt t="4828" x="3376613" y="5164138"/>
          <p14:tracePt t="4838" x="3376613" y="5240338"/>
          <p14:tracePt t="4844" x="3376613" y="5297488"/>
          <p14:tracePt t="4853" x="3376613" y="5372100"/>
          <p14:tracePt t="4861" x="3395663" y="5457825"/>
          <p14:tracePt t="4865" x="3424238" y="5562600"/>
          <p14:tracePt t="4869" x="3471863" y="5656263"/>
          <p14:tracePt t="4881" x="3527425" y="5761038"/>
          <p14:tracePt t="4889" x="3575050" y="5864225"/>
          <p14:tracePt t="4896" x="3613150" y="5949950"/>
          <p14:tracePt t="4905" x="3651250" y="6016625"/>
          <p14:tracePt t="4976" x="3660775" y="6045200"/>
          <p14:tracePt t="4984" x="3698875" y="6110288"/>
          <p14:tracePt t="4992" x="3792538" y="6196013"/>
          <p14:tracePt t="5000" x="3811588" y="6224588"/>
          <p14:tracePt t="5008" x="3878263" y="6289675"/>
          <p14:tracePt t="5016" x="4000500" y="6384925"/>
          <p14:tracePt t="5024" x="4152900" y="6480175"/>
          <p14:tracePt t="5032" x="4294188" y="6573838"/>
          <p14:tracePt t="5038" x="4435475" y="6650038"/>
          <p14:tracePt t="5048" x="4578350" y="6697663"/>
          <p14:tracePt t="5056" x="4691063" y="6735763"/>
          <p14:tracePt t="5064" x="4776788" y="6753225"/>
          <p14:tracePt t="5074" x="4852988" y="6762750"/>
          <p14:tracePt t="5082" x="4908550" y="6781800"/>
          <p14:tracePt t="5092" x="4946650" y="6772275"/>
          <p14:tracePt t="5097" x="4965700" y="6753225"/>
          <p14:tracePt t="5128" x="4975225" y="6743700"/>
          <p14:tracePt t="5144" x="5041900" y="6716713"/>
          <p14:tracePt t="5153" x="5097463" y="6688138"/>
          <p14:tracePt t="5160" x="5183188" y="6688138"/>
          <p14:tracePt t="5169" x="5221288" y="6688138"/>
          <p14:tracePt t="5176" x="5278438" y="6678613"/>
          <p14:tracePt t="5185" x="5362575" y="6669088"/>
          <p14:tracePt t="5192" x="5438775" y="6669088"/>
          <p14:tracePt t="5200" x="5514975" y="6650038"/>
          <p14:tracePt t="5208" x="5589588" y="6650038"/>
          <p14:tracePt t="5217" x="5675313" y="6640513"/>
          <p14:tracePt t="5224" x="5732463" y="6640513"/>
          <p14:tracePt t="5233" x="5807075" y="6640513"/>
          <p14:tracePt t="5238" x="5883275" y="6640513"/>
          <p14:tracePt t="5244" x="5940425" y="6640513"/>
          <p14:tracePt t="5249" x="6005513" y="6640513"/>
          <p14:tracePt t="5260" x="6024563" y="6640513"/>
          <p14:tracePt t="5585" x="6043613" y="6640513"/>
          <p14:tracePt t="5601" x="6100763" y="6640513"/>
          <p14:tracePt t="5604" x="6223000" y="6659563"/>
          <p14:tracePt t="5608" x="6413500" y="6669088"/>
          <p14:tracePt t="5613" x="6621463" y="6688138"/>
          <p14:tracePt t="5622" x="6800850" y="6688138"/>
          <p14:tracePt t="5628" x="7008813" y="6688138"/>
          <p14:tracePt t="5632" x="7197725" y="6688138"/>
          <p14:tracePt t="5638" x="7367588" y="6678613"/>
          <p14:tracePt t="5644" x="7500938" y="6669088"/>
          <p14:tracePt t="5652" x="7604125" y="6640513"/>
          <p14:tracePt t="5660" x="7680325" y="6611938"/>
          <p14:tracePt t="5669" x="7708900" y="6573838"/>
          <p14:tracePt t="5676" x="7708900" y="6564313"/>
          <p14:tracePt t="5685" x="7718425" y="6545263"/>
          <p14:tracePt t="5692" x="7718425" y="6535738"/>
          <p14:tracePt t="6033" x="7718425" y="6573838"/>
          <p14:tracePt t="6040" x="7718425" y="6650038"/>
          <p14:tracePt t="6056" x="7718425" y="6697663"/>
          <p14:tracePt t="6064" x="7718425" y="6762750"/>
          <p14:tracePt t="6073" x="7718425" y="6838950"/>
          <p14:tracePt t="9360" x="7169150" y="6781800"/>
          <p14:tracePt t="9364" x="7104063" y="6743700"/>
          <p14:tracePt t="9372" x="7065963" y="6716713"/>
          <p14:tracePt t="9380" x="7027863" y="6697663"/>
          <p14:tracePt t="9384" x="6970713" y="6659563"/>
          <p14:tracePt t="9389" x="6942138" y="6630988"/>
          <p14:tracePt t="9396" x="6894513" y="6602413"/>
          <p14:tracePt t="9404" x="6877050" y="6583363"/>
          <p14:tracePt t="9408" x="6858000" y="6564313"/>
          <p14:tracePt t="9421" x="6848475" y="6554788"/>
          <p14:tracePt t="9432" x="6838950" y="6545263"/>
          <p14:tracePt t="9496" x="6819900" y="6535738"/>
          <p14:tracePt t="9504" x="6810375" y="6526213"/>
          <p14:tracePt t="9512" x="6762750" y="6499225"/>
          <p14:tracePt t="9522" x="6677025" y="6442075"/>
          <p14:tracePt t="9528" x="6630988" y="6423025"/>
          <p14:tracePt t="9538" x="6545263" y="6365875"/>
          <p14:tracePt t="9544" x="6423025" y="6281738"/>
          <p14:tracePt t="9553" x="6280150" y="6205538"/>
          <p14:tracePt t="9561" x="6138863" y="6148388"/>
          <p14:tracePt t="9569" x="6005513" y="6081713"/>
          <p14:tracePt t="9577" x="5883275" y="6045200"/>
          <p14:tracePt t="9585" x="5788025" y="6016625"/>
          <p14:tracePt t="9592" x="5703888" y="5988050"/>
          <p14:tracePt t="9601" x="5694363" y="5988050"/>
          <p14:tracePt t="9624" x="5684838" y="5978525"/>
          <p14:tracePt t="9673" x="5665788" y="5959475"/>
          <p14:tracePt t="9685" x="5637213" y="5949950"/>
          <p14:tracePt t="9692" x="5608638" y="5949950"/>
          <p14:tracePt t="9696" x="5561013" y="5940425"/>
          <p14:tracePt t="9708" x="5514975" y="5911850"/>
          <p14:tracePt t="9716" x="5457825" y="5902325"/>
          <p14:tracePt t="9724" x="5438775" y="5902325"/>
          <p14:tracePt t="9732" x="5419725" y="5883275"/>
          <p14:tracePt t="9764" x="5410200" y="5873750"/>
          <p14:tracePt t="9866" x="5400675" y="5873750"/>
          <p14:tracePt t="9882" x="5362575" y="5864225"/>
          <p14:tracePt t="9891" x="5353050" y="5864225"/>
          <p14:tracePt t="9897" x="5334000" y="5864225"/>
          <p14:tracePt t="9929" x="5324475" y="5854700"/>
          <p14:tracePt t="10001" x="5324475" y="5845175"/>
          <p14:tracePt t="10009" x="5324475" y="5835650"/>
          <p14:tracePt t="10025" x="5324475" y="5827713"/>
          <p14:tracePt t="10033" x="5324475" y="5818188"/>
          <p14:tracePt t="10041" x="5324475" y="5780088"/>
          <p14:tracePt t="10057" x="5324475" y="5761038"/>
          <p14:tracePt t="10064" x="5334000" y="5741988"/>
          <p14:tracePt t="10068" x="5343525" y="5722938"/>
          <p14:tracePt t="10076" x="5343525" y="5713413"/>
          <p14:tracePt t="10085" x="5372100" y="5675313"/>
          <p14:tracePt t="10092" x="5381625" y="5656263"/>
          <p14:tracePt t="10100" x="5400675" y="5627688"/>
          <p14:tracePt t="10105" x="5419725" y="5608638"/>
          <p14:tracePt t="10116" x="5429250" y="5600700"/>
          <p14:tracePt t="10132" x="5438775" y="5581650"/>
          <p14:tracePt t="10144" x="5457825" y="5524500"/>
          <p14:tracePt t="10152" x="5476875" y="5457825"/>
          <p14:tracePt t="10160" x="5486400" y="5429250"/>
          <p14:tracePt t="10169" x="5505450" y="5391150"/>
          <p14:tracePt t="10176" x="5514975" y="5391150"/>
          <p14:tracePt t="10184" x="5532438" y="5372100"/>
          <p14:tracePt t="10249" x="5532438" y="5354638"/>
          <p14:tracePt t="10265" x="5532438" y="5307013"/>
          <p14:tracePt t="10273" x="5532438" y="5249863"/>
          <p14:tracePt t="10280" x="5532438" y="5211763"/>
          <p14:tracePt t="10289" x="5532438" y="5164138"/>
          <p14:tracePt t="10296" x="5532438" y="5137150"/>
          <p14:tracePt t="10300" x="5532438" y="5099050"/>
          <p14:tracePt t="10312" x="5532438" y="5089525"/>
          <p14:tracePt t="10321" x="5532438" y="5070475"/>
          <p14:tracePt t="10328" x="5532438" y="5060950"/>
          <p14:tracePt t="10352" x="5532438" y="5051425"/>
          <p14:tracePt t="10360" x="5532438" y="5041900"/>
          <p14:tracePt t="10364" x="5541963" y="5003800"/>
          <p14:tracePt t="10373" x="5541963" y="4946650"/>
          <p14:tracePt t="10380" x="5551488" y="4918075"/>
          <p14:tracePt t="10389" x="5561013" y="4891088"/>
          <p14:tracePt t="10404" x="5561013" y="4824413"/>
          <p14:tracePt t="10416" x="5561013" y="4795838"/>
          <p14:tracePt t="10424" x="5561013" y="4748213"/>
          <p14:tracePt t="10432" x="5551488" y="4710113"/>
          <p14:tracePt t="10440" x="5551488" y="4673600"/>
          <p14:tracePt t="10448" x="5551488" y="4664075"/>
          <p14:tracePt t="10456" x="5541963" y="4645025"/>
          <p14:tracePt t="10464" x="5541963" y="4635500"/>
          <p14:tracePt t="10472" x="5541963" y="4625975"/>
          <p14:tracePt t="10529" x="5541963" y="4606925"/>
          <p14:tracePt t="10538" x="5524500" y="4549775"/>
          <p14:tracePt t="10545" x="5514975" y="4502150"/>
          <p14:tracePt t="10553" x="5505450" y="4473575"/>
          <p14:tracePt t="10561" x="5505450" y="4464050"/>
          <p14:tracePt t="10569" x="5495925" y="4446588"/>
          <p14:tracePt t="10576" x="5486400" y="4427538"/>
          <p14:tracePt t="10584" x="5486400" y="4408488"/>
          <p14:tracePt t="10592" x="5476875" y="4398963"/>
          <p14:tracePt t="10680" x="5476875" y="4389438"/>
          <p14:tracePt t="10692" x="5467350" y="4360863"/>
          <p14:tracePt t="10700" x="5438775" y="4332288"/>
          <p14:tracePt t="10705" x="5419725" y="4322763"/>
          <p14:tracePt t="10717" x="5381625" y="4294188"/>
          <p14:tracePt t="10724" x="5372100" y="4284663"/>
          <p14:tracePt t="10732" x="5343525" y="4256088"/>
          <p14:tracePt t="10740" x="5314950" y="4219575"/>
          <p14:tracePt t="10753" x="5287963" y="4200525"/>
          <p14:tracePt t="10760" x="5259388" y="4191000"/>
          <p14:tracePt t="10769" x="5230813" y="4162425"/>
          <p14:tracePt t="10776" x="5202238" y="4143375"/>
          <p14:tracePt t="10785" x="5183188" y="4124325"/>
          <p14:tracePt t="10792" x="5173663" y="4114800"/>
          <p14:tracePt t="10865" x="5154613" y="4114800"/>
          <p14:tracePt t="10873" x="5126038" y="4114800"/>
          <p14:tracePt t="10889" x="5080000" y="4105275"/>
          <p14:tracePt t="10897" x="5041900" y="4095750"/>
          <p14:tracePt t="10905" x="5003800" y="4095750"/>
          <p14:tracePt t="10912" x="4946650" y="4095750"/>
          <p14:tracePt t="10921" x="4870450" y="4086225"/>
          <p14:tracePt t="10928" x="4814888" y="4086225"/>
          <p14:tracePt t="10937" x="4729163" y="4067175"/>
          <p14:tracePt t="10944" x="4652963" y="4057650"/>
          <p14:tracePt t="10948" x="4597400" y="4057650"/>
          <p14:tracePt t="10956" x="4587875" y="4057650"/>
          <p14:tracePt t="10964" x="4559300" y="4057650"/>
          <p14:tracePt t="10973" x="4540250" y="4057650"/>
          <p14:tracePt t="10988" x="4530725" y="4057650"/>
          <p14:tracePt t="10996" x="4521200" y="4057650"/>
          <p14:tracePt t="11005" x="4511675" y="4057650"/>
          <p14:tracePt t="11012" x="4464050" y="4057650"/>
          <p14:tracePt t="11021" x="4435475" y="4057650"/>
          <p14:tracePt t="11030" x="4389438" y="4057650"/>
          <p14:tracePt t="11042" x="4360863" y="4057650"/>
          <p14:tracePt t="11046" x="4303713" y="4057650"/>
          <p14:tracePt t="11055" x="4227513" y="4076700"/>
          <p14:tracePt t="11062" x="4143375" y="4086225"/>
          <p14:tracePt t="11065" x="4067175" y="4095750"/>
          <p14:tracePt t="11080" x="4038600" y="4095750"/>
          <p14:tracePt t="11089" x="3990975" y="4105275"/>
          <p14:tracePt t="11096" x="3971925" y="4124325"/>
          <p14:tracePt t="11104" x="3962400" y="4124325"/>
          <p14:tracePt t="11201" x="3944938" y="4124325"/>
          <p14:tracePt t="11209" x="3925888" y="4133850"/>
          <p14:tracePt t="11218" x="3906838" y="4162425"/>
          <p14:tracePt t="11226" x="3897313" y="4162425"/>
          <p14:tracePt t="11233" x="3887788" y="4181475"/>
          <p14:tracePt t="11241" x="3840163" y="4219575"/>
          <p14:tracePt t="11320" x="3840163" y="4246563"/>
          <p14:tracePt t="11328" x="3868738" y="4284663"/>
          <p14:tracePt t="11337" x="3887788" y="4313238"/>
          <p14:tracePt t="11344" x="3897313" y="4341813"/>
          <p14:tracePt t="11352" x="3897313" y="4360863"/>
          <p14:tracePt t="11360" x="3916363" y="4398963"/>
          <p14:tracePt t="11369" x="3916363" y="4427538"/>
          <p14:tracePt t="11376" x="3925888" y="4464050"/>
          <p14:tracePt t="11380" x="3925888" y="4473575"/>
          <p14:tracePt t="11404" x="3925888" y="4521200"/>
          <p14:tracePt t="11408" x="3935413" y="4540250"/>
          <p14:tracePt t="11416" x="3935413" y="4549775"/>
          <p14:tracePt t="11424" x="3935413" y="4568825"/>
          <p14:tracePt t="11432" x="3935413" y="4587875"/>
          <p14:tracePt t="11440" x="3944938" y="4616450"/>
          <p14:tracePt t="11448" x="3944938" y="4625975"/>
          <p14:tracePt t="11456" x="3944938" y="4654550"/>
          <p14:tracePt t="11464" x="3952875" y="4673600"/>
          <p14:tracePt t="11472" x="3971925" y="4700588"/>
          <p14:tracePt t="11480" x="3971925" y="4738688"/>
          <p14:tracePt t="11488" x="3971925" y="4776788"/>
          <p14:tracePt t="11496" x="3952875" y="4805363"/>
          <p14:tracePt t="11505" x="3944938" y="4852988"/>
          <p14:tracePt t="11508" x="3906838" y="4900613"/>
          <p14:tracePt t="11516" x="3878263" y="4937125"/>
          <p14:tracePt t="11524" x="3868738" y="4956175"/>
          <p14:tracePt t="11532" x="3830638" y="4975225"/>
          <p14:tracePt t="11541" x="3830638" y="4984750"/>
          <p14:tracePt t="11548" x="3811588" y="5003800"/>
          <p14:tracePt t="11564" x="3811588" y="5013325"/>
          <p14:tracePt t="11601" x="3811588" y="5032375"/>
          <p14:tracePt t="11609" x="3811588" y="5070475"/>
          <p14:tracePt t="11617" x="3811588" y="5089525"/>
          <p14:tracePt t="11625" x="3811588" y="5108575"/>
          <p14:tracePt t="11633" x="3811588" y="5118100"/>
          <p14:tracePt t="11641" x="3811588" y="5154613"/>
          <p14:tracePt t="11649" x="3811588" y="5192713"/>
          <p14:tracePt t="11657" x="3811588" y="5249863"/>
          <p14:tracePt t="11665" x="3811588" y="5307013"/>
          <p14:tracePt t="11673" x="3811588" y="5345113"/>
          <p14:tracePt t="11680" x="3792538" y="5400675"/>
          <p14:tracePt t="11689" x="3783013" y="5419725"/>
          <p14:tracePt t="11697" x="3763963" y="5438775"/>
          <p14:tracePt t="11705" x="3763963" y="5467350"/>
          <p14:tracePt t="11712" x="3763963" y="5486400"/>
          <p14:tracePt t="11721" x="3754438" y="5495925"/>
          <p14:tracePt t="11729" x="3754438" y="5514975"/>
          <p14:tracePt t="11738" x="3744913" y="5534025"/>
          <p14:tracePt t="11761" x="3744913" y="5543550"/>
          <p14:tracePt t="11793" x="3744913" y="5553075"/>
          <p14:tracePt t="11800" x="3744913" y="5562600"/>
          <p14:tracePt t="11808" x="3744913" y="5572125"/>
          <p14:tracePt t="11816" x="3744913" y="5600700"/>
          <p14:tracePt t="11824" x="3744913" y="5627688"/>
          <p14:tracePt t="11828" x="3744913" y="5646738"/>
          <p14:tracePt t="11839" x="3744913" y="5656263"/>
          <p14:tracePt t="11844" x="3744913" y="5675313"/>
          <p14:tracePt t="11853" x="3744913" y="5694363"/>
          <p14:tracePt t="11860" x="3763963" y="5722938"/>
          <p14:tracePt t="11877" x="3773488" y="5751513"/>
          <p14:tracePt t="11884" x="3783013" y="5761038"/>
          <p14:tracePt t="11892" x="3792538" y="5780088"/>
          <p14:tracePt t="11900" x="3802063" y="5799138"/>
          <p14:tracePt t="11908" x="3821113" y="5835650"/>
          <p14:tracePt t="11917" x="3840163" y="5845175"/>
          <p14:tracePt t="11929" x="3849688" y="5845175"/>
          <p14:tracePt t="11938" x="3868738" y="5873750"/>
          <p14:tracePt t="11944" x="3887788" y="5902325"/>
          <p14:tracePt t="11953" x="3897313" y="5902325"/>
          <p14:tracePt t="11957" x="3916363" y="5921375"/>
          <p14:tracePt t="11969" x="3935413" y="5930900"/>
          <p14:tracePt t="12042" x="3944938" y="5930900"/>
          <p14:tracePt t="12049" x="3990975" y="5949950"/>
          <p14:tracePt t="12056" x="4076700" y="5988050"/>
          <p14:tracePt t="12064" x="4105275" y="5997575"/>
          <p14:tracePt t="12072" x="4152900" y="6007100"/>
          <p14:tracePt t="12080" x="4179888" y="6026150"/>
          <p14:tracePt t="12088" x="4227513" y="6045200"/>
          <p14:tracePt t="12096" x="4265613" y="6045200"/>
          <p14:tracePt t="12105" x="4313238" y="6054725"/>
          <p14:tracePt t="12112" x="4341813" y="6054725"/>
          <p14:tracePt t="12124" x="4360863" y="6054725"/>
          <p14:tracePt t="12169" x="4370388" y="6054725"/>
          <p14:tracePt t="12185" x="4398963" y="6054725"/>
          <p14:tracePt t="12192" x="4454525" y="6054725"/>
          <p14:tracePt t="12200" x="4492625" y="6054725"/>
          <p14:tracePt t="12208" x="4568825" y="6054725"/>
          <p14:tracePt t="12216" x="4606925" y="6054725"/>
          <p14:tracePt t="12224" x="4681538" y="6054725"/>
          <p14:tracePt t="12233" x="4738688" y="6054725"/>
          <p14:tracePt t="12242" x="4814888" y="6054725"/>
          <p14:tracePt t="12248" x="4879975" y="6054725"/>
          <p14:tracePt t="12257" x="4899025" y="6054725"/>
          <p14:tracePt t="12328" x="4927600" y="6054725"/>
          <p14:tracePt t="12337" x="4965700" y="6035675"/>
          <p14:tracePt t="12354" x="5003800" y="6035675"/>
          <p14:tracePt t="12361" x="5041900" y="6026150"/>
          <p14:tracePt t="12369" x="5070475" y="5997575"/>
          <p14:tracePt t="12377" x="5087938" y="5988050"/>
          <p14:tracePt t="12385" x="5116513" y="5969000"/>
          <p14:tracePt t="12393" x="5135563" y="5969000"/>
          <p14:tracePt t="12407" x="5173663" y="5949950"/>
          <p14:tracePt t="12505" x="5192713" y="5930900"/>
          <p14:tracePt t="12521" x="5202238" y="5883275"/>
          <p14:tracePt t="12529" x="5211763" y="5808663"/>
          <p14:tracePt t="12538" x="5221288" y="5761038"/>
          <p14:tracePt t="12544" x="5221288" y="5732463"/>
          <p14:tracePt t="12552" x="5240338" y="5703888"/>
          <p14:tracePt t="12560" x="5259388" y="5665788"/>
          <p14:tracePt t="12569" x="5268913" y="5646738"/>
          <p14:tracePt t="12576" x="5278438" y="5637213"/>
          <p14:tracePt t="12580" x="5287963" y="5608638"/>
          <p14:tracePt t="12592" x="5287963" y="5600700"/>
          <p14:tracePt t="12600" x="5287963" y="5591175"/>
          <p14:tracePt t="12608" x="5305425" y="5562600"/>
          <p14:tracePt t="12616" x="5324475" y="5524500"/>
          <p14:tracePt t="12624" x="5334000" y="5495925"/>
          <p14:tracePt t="12633" x="5343525" y="5467350"/>
          <p14:tracePt t="12641" x="5391150" y="5400675"/>
          <p14:tracePt t="12648" x="5400675" y="5364163"/>
          <p14:tracePt t="12656" x="5429250" y="5316538"/>
          <p14:tracePt t="12664" x="5448300" y="5268913"/>
          <p14:tracePt t="12672" x="5467350" y="5249863"/>
          <p14:tracePt t="12680" x="5476875" y="5240338"/>
          <p14:tracePt t="12688" x="5486400" y="5230813"/>
          <p14:tracePt t="12696" x="5514975" y="5211763"/>
          <p14:tracePt t="12704" x="5524500" y="5202238"/>
          <p14:tracePt t="12712" x="5541963" y="5192713"/>
          <p14:tracePt t="12720" x="5551488" y="5183188"/>
          <p14:tracePt t="12728" x="5551488" y="5173663"/>
          <p14:tracePt t="12737" x="5580063" y="5145088"/>
          <p14:tracePt t="12744" x="5608638" y="5127625"/>
          <p14:tracePt t="12752" x="5608638" y="5118100"/>
          <p14:tracePt t="12760" x="5656263" y="5089525"/>
          <p14:tracePt t="12768" x="5684838" y="5060950"/>
          <p14:tracePt t="12772" x="5703888" y="5022850"/>
          <p14:tracePt t="12784" x="5713413" y="5003800"/>
          <p14:tracePt t="12792" x="5741988" y="4975225"/>
          <p14:tracePt t="12800" x="5751513" y="4946650"/>
          <p14:tracePt t="12808" x="5768975" y="4910138"/>
          <p14:tracePt t="12816" x="5788025" y="4862513"/>
          <p14:tracePt t="12824" x="5807075" y="4805363"/>
          <p14:tracePt t="12832" x="5816600" y="4738688"/>
          <p14:tracePt t="12840" x="5816600" y="4710113"/>
          <p14:tracePt t="12848" x="5816600" y="4654550"/>
          <p14:tracePt t="12856" x="5816600" y="4597400"/>
          <p14:tracePt t="12864" x="5816600" y="4540250"/>
          <p14:tracePt t="12872" x="5816600" y="4464050"/>
          <p14:tracePt t="12880" x="5816600" y="4437063"/>
          <p14:tracePt t="12889" x="5826125" y="4389438"/>
          <p14:tracePt t="12896" x="5826125" y="4360863"/>
          <p14:tracePt t="12900" x="5826125" y="4332288"/>
          <p14:tracePt t="12908" x="5826125" y="4294188"/>
          <p14:tracePt t="12916" x="5826125" y="4256088"/>
          <p14:tracePt t="12924" x="5826125" y="4229100"/>
          <p14:tracePt t="12932" x="5816600" y="4191000"/>
          <p14:tracePt t="12940" x="5797550" y="4143375"/>
          <p14:tracePt t="12949" x="5778500" y="4114800"/>
          <p14:tracePt t="12956" x="5768975" y="4086225"/>
          <p14:tracePt t="12960" x="5751513" y="4067175"/>
          <p14:tracePt t="12972" x="5741988" y="4029075"/>
          <p14:tracePt t="13008" x="5741988" y="4019550"/>
          <p14:tracePt t="13016" x="5741988" y="4000500"/>
          <p14:tracePt t="13041" x="5732463" y="3992563"/>
          <p14:tracePt t="13064" x="5722938" y="3992563"/>
          <p14:tracePt t="13073" x="5713413" y="3992563"/>
          <p14:tracePt t="13080" x="5694363" y="3992563"/>
          <p14:tracePt t="13088" x="5656263" y="3983038"/>
          <p14:tracePt t="13096" x="5618163" y="3983038"/>
          <p14:tracePt t="13105" x="5541963" y="3954463"/>
          <p14:tracePt t="13112" x="5495925" y="3944938"/>
          <p14:tracePt t="13121" x="5438775" y="3935413"/>
          <p14:tracePt t="13128" x="5372100" y="3906838"/>
          <p14:tracePt t="13138" x="5305425" y="3878263"/>
          <p14:tracePt t="13144" x="5268913" y="3878263"/>
          <p14:tracePt t="13152" x="5211763" y="3868738"/>
          <p14:tracePt t="13157" x="5145088" y="3859213"/>
          <p14:tracePt t="13169" x="5106988" y="3849688"/>
          <p14:tracePt t="13176" x="5060950" y="3849688"/>
          <p14:tracePt t="13185" x="5022850" y="3849688"/>
          <p14:tracePt t="13192" x="4975225" y="3849688"/>
          <p14:tracePt t="13200" x="4927600" y="3849688"/>
          <p14:tracePt t="13208" x="4889500" y="3849688"/>
          <p14:tracePt t="13216" x="4860925" y="3859213"/>
          <p14:tracePt t="13222" x="4824413" y="3859213"/>
          <p14:tracePt t="13228" x="4795838" y="3859213"/>
          <p14:tracePt t="13238" x="4757738" y="3868738"/>
          <p14:tracePt t="13244" x="4738688" y="3868738"/>
          <p14:tracePt t="13253" x="4710113" y="3868738"/>
          <p14:tracePt t="13260" x="4672013" y="3868738"/>
          <p14:tracePt t="13269" x="4652963" y="3868738"/>
          <p14:tracePt t="13276" x="4652963" y="3878263"/>
          <p14:tracePt t="13312" x="4643438" y="3878263"/>
          <p14:tracePt t="13320" x="4625975" y="3887788"/>
          <p14:tracePt t="13338" x="4578350" y="3906838"/>
          <p14:tracePt t="13344" x="4568825" y="3916363"/>
          <p14:tracePt t="13352" x="4530725" y="3925888"/>
          <p14:tracePt t="13360" x="4502150" y="3944938"/>
          <p14:tracePt t="13369" x="4425950" y="3973513"/>
          <p14:tracePt t="13376" x="4360863" y="4000500"/>
          <p14:tracePt t="13385" x="4313238" y="4019550"/>
          <p14:tracePt t="13392" x="4227513" y="4067175"/>
          <p14:tracePt t="13406" x="4189413" y="4076700"/>
          <p14:tracePt t="13408" x="4152900" y="4076700"/>
          <p14:tracePt t="13416" x="4133850" y="4086225"/>
          <p14:tracePt t="13421" x="4076700" y="4124325"/>
          <p14:tracePt t="13432" x="4029075" y="4133850"/>
          <p14:tracePt t="13441" x="3981450" y="4171950"/>
          <p14:tracePt t="13449" x="3971925" y="4181475"/>
          <p14:tracePt t="13458" x="3962400" y="4191000"/>
          <p14:tracePt t="13464" x="3935413" y="4200525"/>
          <p14:tracePt t="13472" x="3935413" y="4237038"/>
          <p14:tracePt t="13480" x="3935413" y="4256088"/>
          <p14:tracePt t="13488" x="3906838" y="4275138"/>
          <p14:tracePt t="13496" x="3878263" y="4303713"/>
          <p14:tracePt t="13505" x="3840163" y="4313238"/>
          <p14:tracePt t="13512" x="3811588" y="4341813"/>
          <p14:tracePt t="13520" x="3783013" y="4360863"/>
          <p14:tracePt t="13528" x="3754438" y="4379913"/>
          <p14:tracePt t="13537" x="3754438" y="4389438"/>
          <p14:tracePt t="13544" x="3735388" y="4408488"/>
          <p14:tracePt t="13548" x="3725863" y="4418013"/>
          <p14:tracePt t="13556" x="3717925" y="4427538"/>
          <p14:tracePt t="13564" x="3698875" y="4437063"/>
          <p14:tracePt t="13588" x="3689350" y="4456113"/>
          <p14:tracePt t="13597" x="3679825" y="4483100"/>
          <p14:tracePt t="13605" x="3670300" y="4511675"/>
          <p14:tracePt t="13608" x="3641725" y="4568825"/>
          <p14:tracePt t="13621" x="3622675" y="4606925"/>
          <p14:tracePt t="13628" x="3603625" y="4625975"/>
          <p14:tracePt t="13632" x="3565525" y="4700588"/>
          <p14:tracePt t="13644" x="3498850" y="4719638"/>
          <p14:tracePt t="13673" x="3490913" y="4719638"/>
          <p14:tracePt t="13680" x="3481388" y="4786313"/>
          <p14:tracePt t="13689" x="3471863" y="4852988"/>
          <p14:tracePt t="13697" x="3462338" y="4881563"/>
          <p14:tracePt t="13705" x="3462338" y="4910138"/>
          <p14:tracePt t="13713" x="3462338" y="4937125"/>
          <p14:tracePt t="13721" x="3462338" y="4956175"/>
          <p14:tracePt t="13729" x="3471863" y="4994275"/>
          <p14:tracePt t="13738" x="3471863" y="5003800"/>
          <p14:tracePt t="13745" x="3471863" y="5022850"/>
          <p14:tracePt t="13752" x="3471863" y="5041900"/>
          <p14:tracePt t="13761" x="3481388" y="5060950"/>
          <p14:tracePt t="13769" x="3481388" y="5080000"/>
          <p14:tracePt t="13776" x="3481388" y="5127625"/>
          <p14:tracePt t="13785" x="3481388" y="5154613"/>
          <p14:tracePt t="13792" x="3452813" y="5202238"/>
          <p14:tracePt t="13801" x="3424238" y="5249863"/>
          <p14:tracePt t="13805" x="3424238" y="5278438"/>
          <p14:tracePt t="13816" x="3424238" y="5326063"/>
          <p14:tracePt t="13824" x="3424238" y="5364163"/>
          <p14:tracePt t="13833" x="3424238" y="5419725"/>
          <p14:tracePt t="13841" x="3433763" y="5505450"/>
          <p14:tracePt t="13849" x="3490913" y="5572125"/>
          <p14:tracePt t="13857" x="3517900" y="5618163"/>
          <p14:tracePt t="13865" x="3565525" y="5684838"/>
          <p14:tracePt t="13873" x="3603625" y="5722938"/>
          <p14:tracePt t="13880" x="3622675" y="5751513"/>
          <p14:tracePt t="13888" x="3660775" y="5799138"/>
          <p14:tracePt t="13896" x="3717925" y="5864225"/>
          <p14:tracePt t="13905" x="3754438" y="5911850"/>
          <p14:tracePt t="13912" x="3811588" y="6007100"/>
          <p14:tracePt t="13921" x="3878263" y="6072188"/>
          <p14:tracePt t="13928" x="3935413" y="6138863"/>
          <p14:tracePt t="13932" x="3981450" y="6205538"/>
          <p14:tracePt t="13941" x="4057650" y="6281738"/>
          <p14:tracePt t="13948" x="4124325" y="6318250"/>
          <p14:tracePt t="13957" x="4152900" y="6337300"/>
          <p14:tracePt t="13966" x="4227513" y="6375400"/>
          <p14:tracePt t="13970" x="4332288" y="6423025"/>
          <p14:tracePt t="13982" x="4360863" y="6432550"/>
          <p14:tracePt t="13994" x="4435475" y="6442075"/>
          <p14:tracePt t="13998" x="4492625" y="6451600"/>
          <p14:tracePt t="14010" x="4540250" y="6451600"/>
          <p14:tracePt t="14017" x="4568825" y="6451600"/>
          <p14:tracePt t="14026" x="4597400" y="6470650"/>
          <p14:tracePt t="14080" x="4633913" y="6470650"/>
          <p14:tracePt t="14088" x="4700588" y="6480175"/>
          <p14:tracePt t="14096" x="4748213" y="6489700"/>
          <p14:tracePt t="14105" x="4870450" y="6516688"/>
          <p14:tracePt t="14112" x="5022850" y="6545263"/>
          <p14:tracePt t="14121" x="5192713" y="6583363"/>
          <p14:tracePt t="14128" x="5362575" y="6611938"/>
          <p14:tracePt t="14137" x="5514975" y="6640513"/>
          <p14:tracePt t="14144" x="5656263" y="6659563"/>
          <p14:tracePt t="14152" x="5751513" y="6659563"/>
          <p14:tracePt t="14160" x="5768975" y="6659563"/>
          <p14:tracePt t="14249" x="5797550" y="6688138"/>
          <p14:tracePt t="14257" x="5826125" y="6716713"/>
          <p14:tracePt t="14260" x="5873750" y="6762750"/>
          <p14:tracePt t="14273" x="5911850" y="6810375"/>
          <p14:tracePt t="32168" x="6251575" y="6743700"/>
          <p14:tracePt t="32176" x="6213475" y="6659563"/>
          <p14:tracePt t="32184" x="6167438" y="6583363"/>
          <p14:tracePt t="32192" x="6129338" y="6516688"/>
          <p14:tracePt t="32200" x="6110288" y="6489700"/>
          <p14:tracePt t="32212" x="6091238" y="6442075"/>
          <p14:tracePt t="32257" x="6091238" y="6432550"/>
          <p14:tracePt t="32272" x="6081713" y="6375400"/>
          <p14:tracePt t="32280" x="6072188" y="6327775"/>
          <p14:tracePt t="32289" x="6043613" y="6243638"/>
          <p14:tracePt t="32292" x="5995988" y="6148388"/>
          <p14:tracePt t="32300" x="5949950" y="6045200"/>
          <p14:tracePt t="32308" x="5911850" y="5959475"/>
          <p14:tracePt t="32316" x="5873750" y="5873750"/>
          <p14:tracePt t="32324" x="5845175" y="5799138"/>
          <p14:tracePt t="32332" x="5816600" y="5761038"/>
          <p14:tracePt t="32342" x="5797550" y="5741988"/>
          <p14:tracePt t="32348" x="5797550" y="5722938"/>
          <p14:tracePt t="32352" x="5797550" y="5703888"/>
          <p14:tracePt t="32364" x="5778500" y="5684838"/>
          <p14:tracePt t="32372" x="5778500" y="5646738"/>
          <p14:tracePt t="32380" x="5778500" y="5600700"/>
          <p14:tracePt t="32390" x="5778500" y="5562600"/>
          <p14:tracePt t="32396" x="5778500" y="5534025"/>
          <p14:tracePt t="32405" x="5778500" y="5486400"/>
          <p14:tracePt t="32412" x="5778500" y="5457825"/>
          <p14:tracePt t="32422" x="5778500" y="5410200"/>
          <p14:tracePt t="32428" x="5778500" y="5372100"/>
          <p14:tracePt t="32436" x="5778500" y="5326063"/>
          <p14:tracePt t="32444" x="5778500" y="5268913"/>
          <p14:tracePt t="32452" x="5778500" y="5211763"/>
          <p14:tracePt t="32460" x="5768975" y="5173663"/>
          <p14:tracePt t="32468" x="5741988" y="5108575"/>
          <p14:tracePt t="32488" x="5732463" y="5089525"/>
          <p14:tracePt t="32496" x="5732463" y="5070475"/>
          <p14:tracePt t="32506" x="5732463" y="5060950"/>
          <p14:tracePt t="32514" x="5732463" y="5032375"/>
          <p14:tracePt t="32526" x="5732463" y="5003800"/>
          <p14:tracePt t="32531" x="5732463" y="4946650"/>
          <p14:tracePt t="32538" x="5732463" y="4891088"/>
          <p14:tracePt t="32545" x="5722938" y="4824413"/>
          <p14:tracePt t="32549" x="5722938" y="4767263"/>
          <p14:tracePt t="32561" x="5713413" y="4710113"/>
          <p14:tracePt t="32569" x="5694363" y="4645025"/>
          <p14:tracePt t="32576" x="5694363" y="4606925"/>
          <p14:tracePt t="32584" x="5665788" y="4559300"/>
          <p14:tracePt t="32592" x="5656263" y="4511675"/>
          <p14:tracePt t="32600" x="5637213" y="4464050"/>
          <p14:tracePt t="32608" x="5627688" y="4437063"/>
          <p14:tracePt t="32616" x="5618163" y="4408488"/>
          <p14:tracePt t="32624" x="5599113" y="4370388"/>
          <p14:tracePt t="32632" x="5589588" y="4341813"/>
          <p14:tracePt t="32641" x="5580063" y="4332288"/>
          <p14:tracePt t="32648" x="5580063" y="4322763"/>
          <p14:tracePt t="32672" x="5580063" y="4294188"/>
          <p14:tracePt t="32676" x="5580063" y="4265613"/>
          <p14:tracePt t="32684" x="5589588" y="4210050"/>
          <p14:tracePt t="32692" x="5580063" y="4162425"/>
          <p14:tracePt t="32700" x="5532438" y="4076700"/>
          <p14:tracePt t="32708" x="5495925" y="3992563"/>
          <p14:tracePt t="32716" x="5457825" y="3925888"/>
          <p14:tracePt t="32724" x="5438775" y="3897313"/>
          <p14:tracePt t="32732" x="5400675" y="3849688"/>
          <p14:tracePt t="32736" x="5381625" y="3821113"/>
          <p14:tracePt t="32748" x="5343525" y="3783013"/>
          <p14:tracePt t="32756" x="5324475" y="3765550"/>
          <p14:tracePt t="32764" x="5305425" y="3756025"/>
          <p14:tracePt t="32772" x="5297488" y="3746500"/>
          <p14:tracePt t="32780" x="5249863" y="3727450"/>
          <p14:tracePt t="32788" x="5211763" y="3727450"/>
          <p14:tracePt t="32796" x="5173663" y="3717925"/>
          <p14:tracePt t="32808" x="5145088" y="3717925"/>
          <p14:tracePt t="32816" x="5080000" y="3708400"/>
          <p14:tracePt t="32824" x="5003800" y="3708400"/>
          <p14:tracePt t="32832" x="4927600" y="3708400"/>
          <p14:tracePt t="32840" x="4852988" y="3708400"/>
          <p14:tracePt t="32848" x="4776788" y="3708400"/>
          <p14:tracePt t="32857" x="4700588" y="3708400"/>
          <p14:tracePt t="32864" x="4662488" y="3708400"/>
          <p14:tracePt t="32872" x="4597400" y="3717925"/>
          <p14:tracePt t="32880" x="4492625" y="3727450"/>
          <p14:tracePt t="32888" x="4398963" y="3746500"/>
          <p14:tracePt t="32896" x="4284663" y="3756025"/>
          <p14:tracePt t="32906" x="4189413" y="3756025"/>
          <p14:tracePt t="32912" x="4095750" y="3756025"/>
          <p14:tracePt t="32921" x="4010025" y="3756025"/>
          <p14:tracePt t="32928" x="3952875" y="3756025"/>
          <p14:tracePt t="32932" x="3925888" y="3756025"/>
          <p14:tracePt t="32944" x="3906838" y="3756025"/>
          <p14:tracePt t="32952" x="3878263" y="3746500"/>
          <p14:tracePt t="32968" x="3859213" y="3736975"/>
          <p14:tracePt t="32976" x="3849688" y="3736975"/>
          <p14:tracePt t="32984" x="3830638" y="3736975"/>
          <p14:tracePt t="32992" x="3811588" y="3736975"/>
          <p14:tracePt t="33000" x="3783013" y="3736975"/>
          <p14:tracePt t="33008" x="3773488" y="3736975"/>
          <p14:tracePt t="33016" x="3744913" y="3736975"/>
          <p14:tracePt t="33024" x="3717925" y="3736975"/>
          <p14:tracePt t="33032" x="3660775" y="3736975"/>
          <p14:tracePt t="33041" x="3613150" y="3736975"/>
          <p14:tracePt t="33048" x="3556000" y="3756025"/>
          <p14:tracePt t="33057" x="3527425" y="3765550"/>
          <p14:tracePt t="33060" x="3471863" y="3773488"/>
          <p14:tracePt t="33068" x="3386138" y="3802063"/>
          <p14:tracePt t="33076" x="3281363" y="3849688"/>
          <p14:tracePt t="33084" x="3187700" y="3887788"/>
          <p14:tracePt t="33092" x="3082925" y="3935413"/>
          <p14:tracePt t="33100" x="3017838" y="3973513"/>
          <p14:tracePt t="33108" x="2998788" y="3992563"/>
          <p14:tracePt t="33116" x="2989263" y="4000500"/>
          <p14:tracePt t="33121" x="2989263" y="4010025"/>
          <p14:tracePt t="33132" x="2989263" y="4038600"/>
          <p14:tracePt t="33144" x="2989263" y="4076700"/>
          <p14:tracePt t="33152" x="2989263" y="4124325"/>
          <p14:tracePt t="33160" x="3017838" y="4200525"/>
          <p14:tracePt t="33171" x="3054350" y="4284663"/>
          <p14:tracePt t="33178" x="3101975" y="4360863"/>
          <p14:tracePt t="33186" x="3121025" y="4408488"/>
          <p14:tracePt t="33193" x="3149600" y="4492625"/>
          <p14:tracePt t="33201" x="3178175" y="4578350"/>
          <p14:tracePt t="33209" x="3206750" y="4673600"/>
          <p14:tracePt t="33217" x="3225800" y="4795838"/>
          <p14:tracePt t="33225" x="3235325" y="4927600"/>
          <p14:tracePt t="33232" x="3235325" y="5080000"/>
          <p14:tracePt t="33241" x="3263900" y="5249863"/>
          <p14:tracePt t="33249" x="3300413" y="5438775"/>
          <p14:tracePt t="33257" x="3309938" y="5572125"/>
          <p14:tracePt t="33265" x="3338513" y="5694363"/>
          <p14:tracePt t="33273" x="3357563" y="5789613"/>
          <p14:tracePt t="33281" x="3367088" y="5845175"/>
          <p14:tracePt t="33289" x="3386138" y="5911850"/>
          <p14:tracePt t="33297" x="3395663" y="5940425"/>
          <p14:tracePt t="33306" x="3395663" y="5969000"/>
          <p14:tracePt t="33313" x="3405188" y="6007100"/>
          <p14:tracePt t="33317" x="3424238" y="6026150"/>
          <p14:tracePt t="33329" x="3424238" y="6035675"/>
          <p14:tracePt t="33337" x="3424238" y="6045200"/>
          <p14:tracePt t="33345" x="3433763" y="6072188"/>
          <p14:tracePt t="33352" x="3452813" y="6110288"/>
          <p14:tracePt t="33361" x="3481388" y="6176963"/>
          <p14:tracePt t="33369" x="3490913" y="6205538"/>
          <p14:tracePt t="33376" x="3556000" y="6289675"/>
          <p14:tracePt t="33385" x="3584575" y="6318250"/>
          <p14:tracePt t="33392" x="3641725" y="6365875"/>
          <p14:tracePt t="33401" x="3689350" y="6423025"/>
          <p14:tracePt t="33409" x="3735388" y="6461125"/>
          <p14:tracePt t="33416" x="3821113" y="6516688"/>
          <p14:tracePt t="33425" x="3868738" y="6535738"/>
          <p14:tracePt t="33433" x="3916363" y="6545263"/>
          <p14:tracePt t="33441" x="3962400" y="6583363"/>
          <p14:tracePt t="33444" x="4019550" y="6621463"/>
          <p14:tracePt t="33453" x="4029075" y="6621463"/>
          <p14:tracePt t="33460" x="4067175" y="6659563"/>
          <p14:tracePt t="33469" x="4086225" y="6659563"/>
          <p14:tracePt t="33476" x="4114800" y="6669088"/>
          <p14:tracePt t="33492" x="4124325" y="6669088"/>
          <p14:tracePt t="33500" x="4152900" y="6669088"/>
          <p14:tracePt t="33505" x="4179888" y="6669088"/>
          <p14:tracePt t="33516" x="4208463" y="6669088"/>
          <p14:tracePt t="33524" x="4237038" y="6669088"/>
          <p14:tracePt t="33532" x="4313238" y="6669088"/>
          <p14:tracePt t="33541" x="4341813" y="6650038"/>
          <p14:tracePt t="33548" x="4416425" y="6630988"/>
          <p14:tracePt t="33556" x="4483100" y="6592888"/>
          <p14:tracePt t="33564" x="4549775" y="6545263"/>
          <p14:tracePt t="33572" x="4616450" y="6508750"/>
          <p14:tracePt t="33576" x="4672013" y="6470650"/>
          <p14:tracePt t="33633" x="4691063" y="6470650"/>
          <p14:tracePt t="33641" x="4700588" y="6442075"/>
          <p14:tracePt t="33649" x="4719638" y="6432550"/>
          <p14:tracePt t="33657" x="4767263" y="6394450"/>
          <p14:tracePt t="33665" x="4805363" y="6346825"/>
          <p14:tracePt t="33673" x="4843463" y="6318250"/>
          <p14:tracePt t="33681" x="4843463" y="6281738"/>
          <p14:tracePt t="33689" x="4870450" y="6253163"/>
          <p14:tracePt t="33697" x="4918075" y="6167438"/>
          <p14:tracePt t="33700" x="4956175" y="6081713"/>
          <p14:tracePt t="33713" x="4984750" y="6016625"/>
          <p14:tracePt t="33721" x="4984750" y="5988050"/>
          <p14:tracePt t="33729" x="5013325" y="5969000"/>
          <p14:tracePt t="33825" x="5022850" y="5969000"/>
          <p14:tracePt t="33834" x="5041900" y="5959475"/>
          <p14:tracePt t="33837" x="5051425" y="5949950"/>
          <p14:tracePt t="33845" x="5060950" y="5930900"/>
          <p14:tracePt t="33873" x="5051425" y="5988050"/>
          <p14:tracePt t="33881" x="5041900" y="6026150"/>
          <p14:tracePt t="33885" x="5032375" y="6138863"/>
          <p14:tracePt t="33897" x="5013325" y="6289675"/>
          <p14:tracePt t="33906" x="5013325" y="6442075"/>
          <p14:tracePt t="33912" x="5013325" y="6630988"/>
          <p14:tracePt t="33921" x="5022850" y="6781800"/>
          <p14:tracePt t="42884" x="6034088" y="6726238"/>
          <p14:tracePt t="42896" x="5969000" y="6630988"/>
          <p14:tracePt t="42904" x="5892800" y="6526213"/>
          <p14:tracePt t="42912" x="5835650" y="6423025"/>
          <p14:tracePt t="42928" x="5778500" y="6318250"/>
          <p14:tracePt t="42940" x="5741988" y="6234113"/>
          <p14:tracePt t="42948" x="5694363" y="6148388"/>
          <p14:tracePt t="42952" x="5656263" y="6081713"/>
          <p14:tracePt t="42956" x="5618163" y="6054725"/>
          <p14:tracePt t="42964" x="5580063" y="5988050"/>
          <p14:tracePt t="42972" x="5561013" y="5921375"/>
          <p14:tracePt t="42980" x="5551488" y="5911850"/>
          <p14:tracePt t="42989" x="5532438" y="5883275"/>
          <p14:tracePt t="42996" x="5532438" y="5873750"/>
          <p14:tracePt t="43005" x="5524500" y="5845175"/>
          <p14:tracePt t="43012" x="5514975" y="5818188"/>
          <p14:tracePt t="43024" x="5486400" y="5789613"/>
          <p14:tracePt t="43032" x="5486400" y="5780088"/>
          <p14:tracePt t="43041" x="5476875" y="5751513"/>
          <p14:tracePt t="43049" x="5457825" y="5703888"/>
          <p14:tracePt t="43056" x="5438775" y="5675313"/>
          <p14:tracePt t="43066" x="5429250" y="5656263"/>
          <p14:tracePt t="43077" x="5419725" y="5618163"/>
          <p14:tracePt t="43080" x="5410200" y="5608638"/>
          <p14:tracePt t="43090" x="5391150" y="5591175"/>
          <p14:tracePt t="43096" x="5353050" y="5562600"/>
          <p14:tracePt t="43112" x="5305425" y="5524500"/>
          <p14:tracePt t="43120" x="5287963" y="5505450"/>
          <p14:tracePt t="43128" x="5278438" y="5495925"/>
          <p14:tracePt t="43233" x="5268913" y="5495925"/>
          <p14:tracePt t="43241" x="5259388" y="5495925"/>
          <p14:tracePt t="43257" x="5249863" y="5495925"/>
          <p14:tracePt t="43265" x="5230813" y="5495925"/>
          <p14:tracePt t="43273" x="5221288" y="5505450"/>
          <p14:tracePt t="43280" x="5211763" y="5505450"/>
          <p14:tracePt t="43289" x="5202238" y="5514975"/>
          <p14:tracePt t="43426" x="5192713" y="5514975"/>
          <p14:tracePt t="43433" x="5183188" y="5534025"/>
          <p14:tracePt t="43449" x="5173663" y="5553075"/>
          <p14:tracePt t="43453" x="5173663" y="5562600"/>
          <p14:tracePt t="43456" x="5164138" y="5572125"/>
          <p14:tracePt t="43473" x="5135563" y="5608638"/>
          <p14:tracePt t="43480" x="5135563" y="5618163"/>
          <p14:tracePt t="43641" x="5135563" y="5600700"/>
          <p14:tracePt t="43648" x="5135563" y="5572125"/>
          <p14:tracePt t="43664" x="5135563" y="5562600"/>
          <p14:tracePt t="43672" x="5135563" y="5543550"/>
          <p14:tracePt t="43680" x="5135563" y="5524500"/>
          <p14:tracePt t="43689" x="5154613" y="5476875"/>
          <p14:tracePt t="43696" x="5164138" y="5457825"/>
          <p14:tracePt t="43706" x="5183188" y="5429250"/>
          <p14:tracePt t="43712" x="5183188" y="5419725"/>
          <p14:tracePt t="43716" x="5192713" y="5400675"/>
          <p14:tracePt t="43724" x="5202238" y="5381625"/>
          <p14:tracePt t="43732" x="5211763" y="5354638"/>
          <p14:tracePt t="43741" x="5230813" y="5307013"/>
          <p14:tracePt t="43748" x="5230813" y="5278438"/>
          <p14:tracePt t="43756" x="5259388" y="5211763"/>
          <p14:tracePt t="43764" x="5268913" y="5137150"/>
          <p14:tracePt t="43773" x="5297488" y="5089525"/>
          <p14:tracePt t="43780" x="5324475" y="5022850"/>
          <p14:tracePt t="43789" x="5353050" y="4975225"/>
          <p14:tracePt t="43796" x="5400675" y="4965700"/>
          <p14:tracePt t="43805" x="5448300" y="4937125"/>
          <p14:tracePt t="43812" x="5448300" y="4900613"/>
          <p14:tracePt t="43820" x="5637213" y="4937125"/>
          <p14:tracePt t="43828" x="5732463" y="4937125"/>
          <p14:tracePt t="43836" x="5768975" y="4918075"/>
          <p14:tracePt t="43840" x="5768975" y="4900613"/>
          <p14:tracePt t="43852" x="5788025" y="4872038"/>
          <p14:tracePt t="43860" x="5788025" y="4862513"/>
          <p14:tracePt t="43896" x="5788025" y="4843463"/>
          <p14:tracePt t="43912" x="5788025" y="4824413"/>
          <p14:tracePt t="43920" x="5788025" y="4795838"/>
          <p14:tracePt t="43928" x="5788025" y="4776788"/>
          <p14:tracePt t="43936" x="5788025" y="4738688"/>
          <p14:tracePt t="43944" x="5778500" y="4710113"/>
          <p14:tracePt t="43952" x="5768975" y="4700588"/>
          <p14:tracePt t="43960" x="5732463" y="4664075"/>
          <p14:tracePt t="43968" x="5713413" y="4645025"/>
          <p14:tracePt t="43980" x="5703888" y="4635500"/>
          <p14:tracePt t="44013" x="5703888" y="4606925"/>
          <p14:tracePt t="44021" x="5656263" y="4568825"/>
          <p14:tracePt t="44028" x="5599113" y="4521200"/>
          <p14:tracePt t="44032" x="5551488" y="4464050"/>
          <p14:tracePt t="44044" x="5495925" y="4418013"/>
          <p14:tracePt t="44053" x="5429250" y="4379913"/>
          <p14:tracePt t="44060" x="5381625" y="4341813"/>
          <p14:tracePt t="44069" x="5353050" y="4332288"/>
          <p14:tracePt t="44076" x="5305425" y="4303713"/>
          <p14:tracePt t="44085" x="5240338" y="4265613"/>
          <p14:tracePt t="44093" x="5173663" y="4229100"/>
          <p14:tracePt t="44101" x="5145088" y="4210050"/>
          <p14:tracePt t="44117" x="5135563" y="4200525"/>
          <p14:tracePt t="44152" x="5106988" y="4191000"/>
          <p14:tracePt t="44168" x="5087938" y="4181475"/>
          <p14:tracePt t="44176" x="5041900" y="4171950"/>
          <p14:tracePt t="44185" x="5013325" y="4162425"/>
          <p14:tracePt t="44193" x="4965700" y="4143375"/>
          <p14:tracePt t="44201" x="4870450" y="4133850"/>
          <p14:tracePt t="44209" x="4757738" y="4105275"/>
          <p14:tracePt t="44216" x="4616450" y="4086225"/>
          <p14:tracePt t="44226" x="4483100" y="4057650"/>
          <p14:tracePt t="44233" x="4351338" y="4048125"/>
          <p14:tracePt t="44241" x="4217988" y="4010025"/>
          <p14:tracePt t="44249" x="4076700" y="4000500"/>
          <p14:tracePt t="44257" x="3944938" y="3983038"/>
          <p14:tracePt t="44265" x="3868738" y="3983038"/>
          <p14:tracePt t="44273" x="3849688" y="3983038"/>
          <p14:tracePt t="44280" x="3840163" y="3983038"/>
          <p14:tracePt t="44289" x="3830638" y="3983038"/>
          <p14:tracePt t="44300" x="3802063" y="3983038"/>
          <p14:tracePt t="44312" x="3763963" y="4010025"/>
          <p14:tracePt t="44320" x="3735388" y="4038600"/>
          <p14:tracePt t="44328" x="3679825" y="4095750"/>
          <p14:tracePt t="44336" x="3594100" y="4162425"/>
          <p14:tracePt t="44344" x="3536950" y="4246563"/>
          <p14:tracePt t="44352" x="3508375" y="4284663"/>
          <p14:tracePt t="44360" x="3452813" y="4351338"/>
          <p14:tracePt t="44368" x="3376613" y="4418013"/>
          <p14:tracePt t="44376" x="3309938" y="4492625"/>
          <p14:tracePt t="44384" x="3225800" y="4578350"/>
          <p14:tracePt t="44392" x="3168650" y="4664075"/>
          <p14:tracePt t="44400" x="3111500" y="4729163"/>
          <p14:tracePt t="44408" x="3111500" y="4757738"/>
          <p14:tracePt t="44416" x="3073400" y="4805363"/>
          <p14:tracePt t="44425" x="3063875" y="4843463"/>
          <p14:tracePt t="44428" x="3046413" y="4862513"/>
          <p14:tracePt t="44436" x="3046413" y="4881563"/>
          <p14:tracePt t="44444" x="3046413" y="4900613"/>
          <p14:tracePt t="44452" x="3046413" y="4937125"/>
          <p14:tracePt t="44460" x="3046413" y="4965700"/>
          <p14:tracePt t="44468" x="3063875" y="5041900"/>
          <p14:tracePt t="44476" x="3082925" y="5108575"/>
          <p14:tracePt t="44484" x="3111500" y="5154613"/>
          <p14:tracePt t="44489" x="3149600" y="5240338"/>
          <p14:tracePt t="44500" x="3197225" y="5307013"/>
          <p14:tracePt t="44508" x="3235325" y="5391150"/>
          <p14:tracePt t="44516" x="3290888" y="5476875"/>
          <p14:tracePt t="44524" x="3367088" y="5562600"/>
          <p14:tracePt t="44532" x="3433763" y="5646738"/>
          <p14:tracePt t="44541" x="3508375" y="5713413"/>
          <p14:tracePt t="44548" x="3594100" y="5789613"/>
          <p14:tracePt t="44556" x="3660775" y="5845175"/>
          <p14:tracePt t="44564" x="3744913" y="5902325"/>
          <p14:tracePt t="44572" x="3811588" y="5959475"/>
          <p14:tracePt t="44580" x="3878263" y="6007100"/>
          <p14:tracePt t="44589" x="3906838" y="6016625"/>
          <p14:tracePt t="44596" x="3935413" y="6045200"/>
          <p14:tracePt t="44604" x="3952875" y="6054725"/>
          <p14:tracePt t="44641" x="3971925" y="6062663"/>
          <p14:tracePt t="44648" x="4000500" y="6072188"/>
          <p14:tracePt t="44656" x="4048125" y="6072188"/>
          <p14:tracePt t="44664" x="4105275" y="6091238"/>
          <p14:tracePt t="44672" x="4133850" y="6091238"/>
          <p14:tracePt t="44680" x="4179888" y="6091238"/>
          <p14:tracePt t="44684" x="4189413" y="6091238"/>
          <p14:tracePt t="44696" x="4198938" y="6091238"/>
          <p14:tracePt t="44769" x="4208463" y="6091238"/>
          <p14:tracePt t="44776" x="4237038" y="6091238"/>
          <p14:tracePt t="44785" x="4313238" y="6072188"/>
          <p14:tracePt t="44790" x="4360863" y="6062663"/>
          <p14:tracePt t="44797" x="4416425" y="6045200"/>
          <p14:tracePt t="44806" x="4464050" y="6026150"/>
          <p14:tracePt t="44813" x="4483100" y="6026150"/>
          <p14:tracePt t="44821" x="4492625" y="6016625"/>
          <p14:tracePt t="44908" x="4530725" y="6016625"/>
          <p14:tracePt t="44916" x="4559300" y="6016625"/>
          <p14:tracePt t="44932" x="4597400" y="6026150"/>
          <p14:tracePt t="44941" x="4597400" y="6035675"/>
          <p14:tracePt t="44960" x="4606925" y="6035675"/>
          <p14:tracePt t="44968" x="4633913" y="6045200"/>
          <p14:tracePt t="44976" x="4652963" y="6062663"/>
          <p14:tracePt t="44984" x="4719638" y="6091238"/>
          <p14:tracePt t="44992" x="4738688" y="6100763"/>
          <p14:tracePt t="45000" x="4786313" y="6129338"/>
          <p14:tracePt t="45008" x="4814888" y="6157913"/>
          <p14:tracePt t="45016" x="4843463" y="6186488"/>
          <p14:tracePt t="45025" x="4852988" y="6196013"/>
          <p14:tracePt t="45032" x="4860925" y="6205538"/>
          <p14:tracePt t="45081" x="4860925" y="6234113"/>
          <p14:tracePt t="45089" x="4870450" y="6262688"/>
          <p14:tracePt t="45101" x="4879975" y="6318250"/>
          <p14:tracePt t="45113" x="4899025" y="6403975"/>
          <p14:tracePt t="45121" x="4937125" y="6451600"/>
          <p14:tracePt t="45129" x="5003800" y="6535738"/>
          <p14:tracePt t="45137" x="5032375" y="6564313"/>
          <p14:tracePt t="45144" x="5080000" y="6630988"/>
          <p14:tracePt t="45152" x="5116513" y="6678613"/>
          <p14:tracePt t="45160" x="5135563" y="6707188"/>
          <p14:tracePt t="45169" x="5145088" y="6735763"/>
          <p14:tracePt t="45176" x="5154613" y="6735763"/>
          <p14:tracePt t="45185" x="5164138" y="6753225"/>
          <p14:tracePt t="45193" x="5173663" y="6762750"/>
          <p14:tracePt t="45225" x="5173663" y="6781800"/>
          <p14:tracePt t="45232" x="5202238" y="6810375"/>
          <p14:tracePt t="52860" x="5778500" y="6819900"/>
          <p14:tracePt t="52868" x="5768975" y="6800850"/>
          <p14:tracePt t="52876" x="5751513" y="6772275"/>
          <p14:tracePt t="52884" x="5741988" y="6743700"/>
          <p14:tracePt t="52892" x="5703888" y="6678613"/>
          <p14:tracePt t="52900" x="5675313" y="6611938"/>
          <p14:tracePt t="52908" x="5665788" y="6573838"/>
          <p14:tracePt t="52912" x="5627688" y="6508750"/>
          <p14:tracePt t="52925" x="5599113" y="6423025"/>
          <p14:tracePt t="52932" x="5570538" y="6356350"/>
          <p14:tracePt t="52941" x="5570538" y="6337300"/>
          <p14:tracePt t="52964" x="5570538" y="6327775"/>
          <p14:tracePt t="52980" x="5570538" y="6308725"/>
          <p14:tracePt t="52989" x="5570538" y="6299200"/>
          <p14:tracePt t="52996" x="5570538" y="6281738"/>
          <p14:tracePt t="53005" x="5570538" y="6272213"/>
          <p14:tracePt t="53012" x="5570538" y="6253163"/>
          <p14:tracePt t="53020" x="5570538" y="6243638"/>
          <p14:tracePt t="53028" x="5570538" y="6205538"/>
          <p14:tracePt t="53036" x="5551488" y="6167438"/>
          <p14:tracePt t="53044" x="5541963" y="6119813"/>
          <p14:tracePt t="53052" x="5532438" y="6072188"/>
          <p14:tracePt t="53060" x="5514975" y="6026150"/>
          <p14:tracePt t="53068" x="5505450" y="6026150"/>
          <p14:tracePt t="53076" x="5495925" y="6016625"/>
          <p14:tracePt t="53120" x="5486400" y="6007100"/>
          <p14:tracePt t="53144" x="5486400" y="5997575"/>
          <p14:tracePt t="53152" x="5486400" y="5969000"/>
          <p14:tracePt t="53160" x="5486400" y="5949950"/>
          <p14:tracePt t="53168" x="5476875" y="5930900"/>
          <p14:tracePt t="53176" x="5457825" y="5902325"/>
          <p14:tracePt t="53184" x="5448300" y="5883275"/>
          <p14:tracePt t="53192" x="5438775" y="5873750"/>
          <p14:tracePt t="53200" x="5429250" y="5864225"/>
          <p14:tracePt t="53272" x="5429250" y="5827713"/>
          <p14:tracePt t="53285" x="5419725" y="5808663"/>
          <p14:tracePt t="53292" x="5419725" y="5799138"/>
          <p14:tracePt t="53296" x="5419725" y="5789613"/>
          <p14:tracePt t="53308" x="5410200" y="5789613"/>
          <p14:tracePt t="53316" x="5400675" y="5780088"/>
          <p14:tracePt t="53332" x="5381625" y="5761038"/>
          <p14:tracePt t="53341" x="5381625" y="5751513"/>
          <p14:tracePt t="53348" x="5381625" y="5741988"/>
          <p14:tracePt t="53356" x="5372100" y="5713413"/>
          <p14:tracePt t="53364" x="5353050" y="5684838"/>
          <p14:tracePt t="53373" x="5343525" y="5665788"/>
          <p14:tracePt t="53406" x="5334000" y="5637213"/>
          <p14:tracePt t="53412" x="5334000" y="5618163"/>
          <p14:tracePt t="53428" x="5334000" y="5608638"/>
          <p14:tracePt t="53436" x="5334000" y="5600700"/>
          <p14:tracePt t="53444" x="5334000" y="5581650"/>
          <p14:tracePt t="53460" x="5334000" y="5572125"/>
          <p14:tracePt t="53464" x="5334000" y="5553075"/>
          <p14:tracePt t="53489" x="5334000" y="5534025"/>
          <p14:tracePt t="53496" x="5334000" y="5514975"/>
          <p14:tracePt t="53505" x="5362575" y="5495925"/>
          <p14:tracePt t="53512" x="5410200" y="5467350"/>
          <p14:tracePt t="53520" x="5410200" y="5457825"/>
          <p14:tracePt t="53528" x="5410200" y="5448300"/>
          <p14:tracePt t="53576" x="5410200" y="5429250"/>
          <p14:tracePt t="53584" x="5429250" y="5391150"/>
          <p14:tracePt t="53593" x="5438775" y="5364163"/>
          <p14:tracePt t="53601" x="5438775" y="5345113"/>
          <p14:tracePt t="53609" x="5438775" y="5287963"/>
          <p14:tracePt t="53617" x="5448300" y="5230813"/>
          <p14:tracePt t="53625" x="5457825" y="5192713"/>
          <p14:tracePt t="53632" x="5467350" y="5137150"/>
          <p14:tracePt t="53636" x="5467350" y="5080000"/>
          <p14:tracePt t="53644" x="5467350" y="5003800"/>
          <p14:tracePt t="53652" x="5467350" y="4927600"/>
          <p14:tracePt t="53660" x="5467350" y="4852988"/>
          <p14:tracePt t="53668" x="5467350" y="4814888"/>
          <p14:tracePt t="53676" x="5486400" y="4786313"/>
          <p14:tracePt t="53684" x="5495925" y="4757738"/>
          <p14:tracePt t="53692" x="5495925" y="4738688"/>
          <p14:tracePt t="53700" x="5505450" y="4710113"/>
          <p14:tracePt t="53708" x="5514975" y="4673600"/>
          <p14:tracePt t="53716" x="5524500" y="4654550"/>
          <p14:tracePt t="53724" x="5524500" y="4635500"/>
          <p14:tracePt t="53732" x="5524500" y="4606925"/>
          <p14:tracePt t="53740" x="5524500" y="4578350"/>
          <p14:tracePt t="53748" x="5524500" y="4502150"/>
          <p14:tracePt t="53756" x="5524500" y="4446588"/>
          <p14:tracePt t="53764" x="5524500" y="4408488"/>
          <p14:tracePt t="53773" x="5524500" y="4379913"/>
          <p14:tracePt t="53780" x="5524500" y="4341813"/>
          <p14:tracePt t="53789" x="5524500" y="4332288"/>
          <p14:tracePt t="53820" x="5524500" y="4322763"/>
          <p14:tracePt t="53824" x="5514975" y="4313238"/>
          <p14:tracePt t="53836" x="5505450" y="4294188"/>
          <p14:tracePt t="53844" x="5505450" y="4284663"/>
          <p14:tracePt t="53852" x="5476875" y="4246563"/>
          <p14:tracePt t="53860" x="5448300" y="4210050"/>
          <p14:tracePt t="53868" x="5410200" y="4162425"/>
          <p14:tracePt t="53873" x="5353050" y="4095750"/>
          <p14:tracePt t="53884" x="5297488" y="4029075"/>
          <p14:tracePt t="53896" x="5230813" y="3973513"/>
          <p14:tracePt t="53905" x="5145088" y="3897313"/>
          <p14:tracePt t="53912" x="5097463" y="3859213"/>
          <p14:tracePt t="53920" x="5060950" y="3840163"/>
          <p14:tracePt t="53928" x="5032375" y="3811588"/>
          <p14:tracePt t="53936" x="4965700" y="3783013"/>
          <p14:tracePt t="53944" x="4918075" y="3765550"/>
          <p14:tracePt t="53952" x="4870450" y="3765550"/>
          <p14:tracePt t="53960" x="4833938" y="3746500"/>
          <p14:tracePt t="53968" x="4805363" y="3736975"/>
          <p14:tracePt t="53976" x="4767263" y="3727450"/>
          <p14:tracePt t="53984" x="4748213" y="3727450"/>
          <p14:tracePt t="53992" x="4691063" y="3727450"/>
          <p14:tracePt t="54000" x="4662488" y="3756025"/>
          <p14:tracePt t="54008" x="4606925" y="3773488"/>
          <p14:tracePt t="54016" x="4521200" y="3802063"/>
          <p14:tracePt t="54020" x="4473575" y="3840163"/>
          <p14:tracePt t="54032" x="4406900" y="3878263"/>
          <p14:tracePt t="54040" x="4370388" y="3897313"/>
          <p14:tracePt t="54048" x="4313238" y="3916363"/>
          <p14:tracePt t="54056" x="4265613" y="3925888"/>
          <p14:tracePt t="54064" x="4237038" y="3925888"/>
          <p14:tracePt t="54073" x="4198938" y="3925888"/>
          <p14:tracePt t="54080" x="4152900" y="3925888"/>
          <p14:tracePt t="54089" x="4124325" y="3925888"/>
          <p14:tracePt t="54096" x="4114800" y="3925888"/>
          <p14:tracePt t="54105" x="4105275" y="3925888"/>
          <p14:tracePt t="54148" x="4095750" y="3925888"/>
          <p14:tracePt t="54156" x="4076700" y="3925888"/>
          <p14:tracePt t="54160" x="4057650" y="3935413"/>
          <p14:tracePt t="54176" x="4019550" y="3944938"/>
          <p14:tracePt t="54184" x="3981450" y="3963988"/>
          <p14:tracePt t="54192" x="3935413" y="3992563"/>
          <p14:tracePt t="54200" x="3897313" y="4010025"/>
          <p14:tracePt t="54208" x="3849688" y="4029075"/>
          <p14:tracePt t="54216" x="3802063" y="4057650"/>
          <p14:tracePt t="54225" x="3763963" y="4067175"/>
          <p14:tracePt t="54232" x="3679825" y="4114800"/>
          <p14:tracePt t="54240" x="3651250" y="4124325"/>
          <p14:tracePt t="54248" x="3641725" y="4152900"/>
          <p14:tracePt t="54256" x="3613150" y="4181475"/>
          <p14:tracePt t="54264" x="3603625" y="4219575"/>
          <p14:tracePt t="54273" x="3603625" y="4246563"/>
          <p14:tracePt t="54280" x="3603625" y="4265613"/>
          <p14:tracePt t="54290" x="3603625" y="4294188"/>
          <p14:tracePt t="54292" x="3603625" y="4332288"/>
          <p14:tracePt t="54300" x="3603625" y="4351338"/>
          <p14:tracePt t="54308" x="3603625" y="4370388"/>
          <p14:tracePt t="54316" x="3603625" y="4398963"/>
          <p14:tracePt t="54324" x="3632200" y="4464050"/>
          <p14:tracePt t="54332" x="3641725" y="4492625"/>
          <p14:tracePt t="54341" x="3651250" y="4521200"/>
          <p14:tracePt t="54348" x="3651250" y="4540250"/>
          <p14:tracePt t="54352" x="3679825" y="4606925"/>
          <p14:tracePt t="54364" x="3717925" y="4691063"/>
          <p14:tracePt t="54373" x="3717925" y="4719638"/>
          <p14:tracePt t="54380" x="3717925" y="4786313"/>
          <p14:tracePt t="54390" x="3717925" y="4833938"/>
          <p14:tracePt t="54396" x="3744913" y="4881563"/>
          <p14:tracePt t="54405" x="3725863" y="4937125"/>
          <p14:tracePt t="54412" x="3717925" y="4937125"/>
          <p14:tracePt t="54425" x="3717925" y="4956175"/>
          <p14:tracePt t="54432" x="3717925" y="4984750"/>
          <p14:tracePt t="54440" x="3717925" y="5022850"/>
          <p14:tracePt t="54448" x="3717925" y="5060950"/>
          <p14:tracePt t="54456" x="3717925" y="5108575"/>
          <p14:tracePt t="54464" x="3717925" y="5164138"/>
          <p14:tracePt t="54473" x="3735388" y="5221288"/>
          <p14:tracePt t="54480" x="3735388" y="5259388"/>
          <p14:tracePt t="54489" x="3754438" y="5335588"/>
          <p14:tracePt t="54496" x="3763963" y="5364163"/>
          <p14:tracePt t="54505" x="3792538" y="5410200"/>
          <p14:tracePt t="54512" x="3802063" y="5448300"/>
          <p14:tracePt t="54520" x="3811588" y="5495925"/>
          <p14:tracePt t="54528" x="3840163" y="5562600"/>
          <p14:tracePt t="54536" x="3840163" y="5572125"/>
          <p14:tracePt t="54540" x="3859213" y="5591175"/>
          <p14:tracePt t="54544" x="3859213" y="5600700"/>
          <p14:tracePt t="54637" x="3859213" y="5608638"/>
          <p14:tracePt t="54653" x="3868738" y="5646738"/>
          <p14:tracePt t="54661" x="3906838" y="5694363"/>
          <p14:tracePt t="54669" x="3935413" y="5732463"/>
          <p14:tracePt t="54677" x="3971925" y="5799138"/>
          <p14:tracePt t="54691" x="4010025" y="5845175"/>
          <p14:tracePt t="54697" x="4067175" y="5930900"/>
          <p14:tracePt t="54705" x="4143375" y="6007100"/>
          <p14:tracePt t="54713" x="4171950" y="6035675"/>
          <p14:tracePt t="54721" x="4237038" y="6100763"/>
          <p14:tracePt t="54729" x="4351338" y="6196013"/>
          <p14:tracePt t="54737" x="4454525" y="6272213"/>
          <p14:tracePt t="54741" x="4597400" y="6365875"/>
          <p14:tracePt t="54752" x="4710113" y="6423025"/>
          <p14:tracePt t="54760" x="4814888" y="6470650"/>
          <p14:tracePt t="54768" x="4899025" y="6499225"/>
          <p14:tracePt t="54776" x="4956175" y="6508750"/>
          <p14:tracePt t="54784" x="5013325" y="6508750"/>
          <p14:tracePt t="54792" x="5060950" y="6508750"/>
          <p14:tracePt t="54800" x="5070475" y="6499225"/>
          <p14:tracePt t="54805" x="5097463" y="6461125"/>
          <p14:tracePt t="54820" x="5097463" y="6451600"/>
          <p14:tracePt t="54844" x="5106988" y="6442075"/>
          <p14:tracePt t="54852" x="5116513" y="6432550"/>
          <p14:tracePt t="54860" x="5126038" y="6423025"/>
          <p14:tracePt t="54868" x="5154613" y="6413500"/>
          <p14:tracePt t="54876" x="5183188" y="6403975"/>
          <p14:tracePt t="54884" x="5240338" y="6403975"/>
          <p14:tracePt t="54892" x="5287963" y="6394450"/>
          <p14:tracePt t="54900" x="5343525" y="6394450"/>
          <p14:tracePt t="54908" x="5353050" y="6394450"/>
          <p14:tracePt t="54916" x="5362575" y="6394450"/>
          <p14:tracePt t="55049" x="5372100" y="6394450"/>
          <p14:tracePt t="55056" x="5381625" y="6394450"/>
          <p14:tracePt t="55065" x="5400675" y="6394450"/>
          <p14:tracePt t="55077" x="5419725" y="6394450"/>
          <p14:tracePt t="55105" x="5419725" y="6442075"/>
          <p14:tracePt t="55112" x="5362575" y="6526213"/>
          <p14:tracePt t="55121" x="5343525" y="6602413"/>
          <p14:tracePt t="55128" x="5343525" y="6753225"/>
        </p14:tracePtLst>
      </p14:laserTrace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Eksempler på materiel og installationer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846" y="1153081"/>
            <a:ext cx="1231674" cy="1062237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0AB71011-D9A6-9B25-873A-E23A7EE012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4983" y="1771649"/>
            <a:ext cx="3621881" cy="4829175"/>
          </a:xfrm>
          <a:prstGeom prst="rect">
            <a:avLst/>
          </a:prstGeom>
        </p:spPr>
      </p:pic>
      <p:pic>
        <p:nvPicPr>
          <p:cNvPr id="9" name="Video 8">
            <a:hlinkClick r:id="" action="ppaction://media"/>
            <a:extLst>
              <a:ext uri="{FF2B5EF4-FFF2-40B4-BE49-F238E27FC236}">
                <a16:creationId xmlns:a16="http://schemas.microsoft.com/office/drawing/2014/main" id="{68EDB8E5-518A-9773-B0B0-FA8629E4FCC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24047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92"/>
    </mc:Choice>
    <mc:Fallback>
      <p:transition spd="slow" advTm="70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034" x="7453313" y="6762750"/>
          <p14:tracePt t="1042" x="7453313" y="6735763"/>
          <p14:tracePt t="1050" x="7453313" y="6688138"/>
          <p14:tracePt t="1058" x="7453313" y="6659563"/>
          <p14:tracePt t="1066" x="7453313" y="6583363"/>
          <p14:tracePt t="1074" x="7434263" y="6489700"/>
          <p14:tracePt t="1082" x="7405688" y="6356350"/>
          <p14:tracePt t="1086" x="7358063" y="6176963"/>
          <p14:tracePt t="1094" x="7273925" y="5978525"/>
          <p14:tracePt t="1102" x="7188200" y="5770563"/>
          <p14:tracePt t="1110" x="7104063" y="5562600"/>
          <p14:tracePt t="1118" x="6999288" y="5372100"/>
          <p14:tracePt t="1126" x="6923088" y="5249863"/>
          <p14:tracePt t="1134" x="6848475" y="5145088"/>
          <p14:tracePt t="1138" x="6838950" y="5127625"/>
          <p14:tracePt t="1142" x="6810375" y="5108575"/>
          <p14:tracePt t="1150" x="6810375" y="5099050"/>
          <p14:tracePt t="1159" x="6810375" y="5089525"/>
          <p14:tracePt t="1193" x="6800850" y="5080000"/>
          <p14:tracePt t="1250" x="6791325" y="5080000"/>
          <p14:tracePt t="1275" x="6772275" y="5080000"/>
          <p14:tracePt t="1283" x="6762750" y="5080000"/>
          <p14:tracePt t="1290" x="6743700" y="5089525"/>
          <p14:tracePt t="1298" x="6724650" y="5099050"/>
          <p14:tracePt t="1302" x="6696075" y="5108575"/>
          <p14:tracePt t="1310" x="6677025" y="5127625"/>
          <p14:tracePt t="1318" x="6650038" y="5137150"/>
          <p14:tracePt t="1370" x="6640513" y="5137150"/>
          <p14:tracePt t="1442" x="6640513" y="5145088"/>
          <p14:tracePt t="1451" x="6677025" y="5145088"/>
          <p14:tracePt t="1463" x="6715125" y="5145088"/>
          <p14:tracePt t="1470" x="6724650" y="5145088"/>
          <p14:tracePt t="1486" x="6734175" y="5145088"/>
          <p14:tracePt t="1507" x="6743700" y="5137150"/>
          <p14:tracePt t="1545" x="6762750" y="5080000"/>
          <p14:tracePt t="1561" x="6800850" y="5013325"/>
          <p14:tracePt t="1569" x="6913563" y="4891088"/>
          <p14:tracePt t="1574" x="7065963" y="4700588"/>
          <p14:tracePt t="1586" x="7254875" y="4521200"/>
          <p14:tracePt t="1594" x="7405688" y="4341813"/>
          <p14:tracePt t="1602" x="7500938" y="4181475"/>
          <p14:tracePt t="1609" x="7566025" y="4029075"/>
          <p14:tracePt t="1618" x="7594600" y="3868738"/>
          <p14:tracePt t="1626" x="7613650" y="3717925"/>
          <p14:tracePt t="1634" x="7623175" y="3565525"/>
          <p14:tracePt t="1639" x="7623175" y="3395663"/>
          <p14:tracePt t="1646" x="7623175" y="3216275"/>
          <p14:tracePt t="1654" x="7623175" y="3065463"/>
          <p14:tracePt t="1666" x="7623175" y="2951163"/>
          <p14:tracePt t="1674" x="7623175" y="2857500"/>
          <p14:tracePt t="1682" x="7651750" y="2819400"/>
          <p14:tracePt t="1690" x="7661275" y="2790825"/>
          <p14:tracePt t="1698" x="7670800" y="2733675"/>
          <p14:tracePt t="1710" x="7670800" y="2686050"/>
          <p14:tracePt t="1716" x="7680325" y="2628900"/>
          <p14:tracePt t="1727" x="7680325" y="2601913"/>
          <p14:tracePt t="1733" x="7680325" y="2544763"/>
          <p14:tracePt t="1740" x="7661275" y="2459038"/>
          <p14:tracePt t="1748" x="7604125" y="2336800"/>
          <p14:tracePt t="1754" x="7539038" y="2222500"/>
          <p14:tracePt t="1762" x="7481888" y="2119313"/>
          <p14:tracePt t="1766" x="7472363" y="2090738"/>
          <p14:tracePt t="1778" x="7453313" y="2052638"/>
          <p14:tracePt t="1786" x="7453313" y="2043113"/>
          <p14:tracePt t="1794" x="7434263" y="2014538"/>
          <p14:tracePt t="1810" x="7415213" y="2005013"/>
          <p14:tracePt t="1818" x="7386638" y="2005013"/>
          <p14:tracePt t="1826" x="7339013" y="1995488"/>
          <p14:tracePt t="1830" x="7264400" y="1995488"/>
          <p14:tracePt t="1839" x="7188200" y="1995488"/>
          <p14:tracePt t="1846" x="7140575" y="1995488"/>
          <p14:tracePt t="1857" x="7104063" y="1995488"/>
          <p14:tracePt t="1862" x="7046913" y="1995488"/>
          <p14:tracePt t="1870" x="6932613" y="1985963"/>
          <p14:tracePt t="1877" x="6838950" y="1985963"/>
          <p14:tracePt t="1886" x="6753225" y="1966913"/>
          <p14:tracePt t="1893" x="6696075" y="1966913"/>
          <p14:tracePt t="1902" x="6621463" y="1957388"/>
          <p14:tracePt t="1910" x="6602413" y="1957388"/>
          <p14:tracePt t="1918" x="6583363" y="1957388"/>
          <p14:tracePt t="1926" x="6573838" y="1957388"/>
          <p14:tracePt t="1954" x="6507163" y="1957388"/>
          <p14:tracePt t="1966" x="6432550" y="1957388"/>
          <p14:tracePt t="1974" x="6394450" y="1957388"/>
          <p14:tracePt t="1982" x="6327775" y="1957388"/>
          <p14:tracePt t="1991" x="6232525" y="1976438"/>
          <p14:tracePt t="1998" x="6138863" y="2005013"/>
          <p14:tracePt t="2007" x="6015038" y="2033588"/>
          <p14:tracePt t="2014" x="5902325" y="2071688"/>
          <p14:tracePt t="2023" x="5778500" y="2119313"/>
          <p14:tracePt t="2026" x="5656263" y="2166938"/>
          <p14:tracePt t="2039" x="5541963" y="2193925"/>
          <p14:tracePt t="2050" x="5400675" y="2241550"/>
          <p14:tracePt t="2059" x="5268913" y="2270125"/>
          <p14:tracePt t="2066" x="5154613" y="2298700"/>
          <p14:tracePt t="2074" x="5032375" y="2327275"/>
          <p14:tracePt t="2082" x="4918075" y="2355850"/>
          <p14:tracePt t="2090" x="4814888" y="2384425"/>
          <p14:tracePt t="2098" x="4719638" y="2430463"/>
          <p14:tracePt t="2106" x="4616450" y="2468563"/>
          <p14:tracePt t="2114" x="4530725" y="2516188"/>
          <p14:tracePt t="2122" x="4425950" y="2554288"/>
          <p14:tracePt t="2130" x="4341813" y="2601913"/>
          <p14:tracePt t="2138" x="4256088" y="2657475"/>
          <p14:tracePt t="2142" x="4189413" y="2714625"/>
          <p14:tracePt t="2146" x="4143375" y="2762250"/>
          <p14:tracePt t="2158" x="4086225" y="2819400"/>
          <p14:tracePt t="2166" x="4019550" y="2884488"/>
          <p14:tracePt t="2175" x="3935413" y="2970213"/>
          <p14:tracePt t="2181" x="3859213" y="3055938"/>
          <p14:tracePt t="2190" x="3783013" y="3149600"/>
          <p14:tracePt t="2198" x="3708400" y="3254375"/>
          <p14:tracePt t="2207" x="3651250" y="3338513"/>
          <p14:tracePt t="2218" x="3594100" y="3424238"/>
          <p14:tracePt t="2226" x="3584575" y="3500438"/>
          <p14:tracePt t="2234" x="3575050" y="3519488"/>
          <p14:tracePt t="2242" x="3575050" y="3594100"/>
          <p14:tracePt t="2250" x="3575050" y="3651250"/>
          <p14:tracePt t="2258" x="3622675" y="3717925"/>
          <p14:tracePt t="2265" x="3679825" y="3802063"/>
          <p14:tracePt t="2274" x="3689350" y="3849688"/>
          <p14:tracePt t="2282" x="3725863" y="3897313"/>
          <p14:tracePt t="2290" x="3763963" y="3963988"/>
          <p14:tracePt t="2298" x="3802063" y="4048125"/>
          <p14:tracePt t="2306" x="3849688" y="4152900"/>
          <p14:tracePt t="2314" x="3897313" y="4284663"/>
          <p14:tracePt t="2323" x="3944938" y="4427538"/>
          <p14:tracePt t="2329" x="3990975" y="4559300"/>
          <p14:tracePt t="2334" x="3990975" y="4568825"/>
          <p14:tracePt t="2350" x="4019550" y="4597400"/>
          <p14:tracePt t="2358" x="4067175" y="4664075"/>
          <p14:tracePt t="2366" x="4143375" y="4748213"/>
          <p14:tracePt t="2374" x="4227513" y="4824413"/>
          <p14:tracePt t="2382" x="4294188" y="4862513"/>
          <p14:tracePt t="2390" x="4303713" y="4872038"/>
          <p14:tracePt t="2397" x="4313238" y="4872038"/>
          <p14:tracePt t="2542" x="4332288" y="4881563"/>
          <p14:tracePt t="2549" x="4351338" y="4891088"/>
          <p14:tracePt t="2962" x="4370388" y="4900613"/>
          <p14:tracePt t="2978" x="4398963" y="4910138"/>
          <p14:tracePt t="2986" x="4464050" y="4946650"/>
          <p14:tracePt t="2989" x="4483100" y="4956175"/>
          <p14:tracePt t="2998" x="4530725" y="4994275"/>
          <p14:tracePt t="3006" x="4578350" y="5013325"/>
          <p14:tracePt t="3010" x="4652963" y="5060950"/>
          <p14:tracePt t="3014" x="4738688" y="5089525"/>
          <p14:tracePt t="3018" x="4814888" y="5099050"/>
          <p14:tracePt t="3026" x="4852988" y="5108575"/>
          <p14:tracePt t="3033" x="4908550" y="5118100"/>
          <p14:tracePt t="3042" x="4965700" y="5118100"/>
          <p14:tracePt t="3050" x="5041900" y="5118100"/>
          <p14:tracePt t="3058" x="5116513" y="5118100"/>
          <p14:tracePt t="3065" x="5183188" y="5118100"/>
          <p14:tracePt t="3074" x="5240338" y="5118100"/>
          <p14:tracePt t="3078" x="5268913" y="5118100"/>
          <p14:tracePt t="3086" x="5297488" y="5118100"/>
          <p14:tracePt t="3094" x="5334000" y="5099050"/>
          <p14:tracePt t="3102" x="5362575" y="5099050"/>
          <p14:tracePt t="3110" x="5381625" y="5080000"/>
          <p14:tracePt t="3118" x="5438775" y="5080000"/>
          <p14:tracePt t="3126" x="5476875" y="5080000"/>
          <p14:tracePt t="3133" x="5514975" y="5060950"/>
          <p14:tracePt t="3142" x="5541963" y="5041900"/>
          <p14:tracePt t="3150" x="5589588" y="5032375"/>
          <p14:tracePt t="3159" x="5618163" y="5022850"/>
          <p14:tracePt t="3166" x="5627688" y="5022850"/>
          <p14:tracePt t="3174" x="5646738" y="5013325"/>
          <p14:tracePt t="3191" x="5656263" y="5013325"/>
          <p14:tracePt t="3238" x="5665788" y="5003800"/>
          <p14:tracePt t="3246" x="5675313" y="5003800"/>
          <p14:tracePt t="3254" x="5713413" y="4994275"/>
          <p14:tracePt t="3262" x="5741988" y="4984750"/>
          <p14:tracePt t="3270" x="5797550" y="4984750"/>
          <p14:tracePt t="3278" x="5845175" y="4965700"/>
          <p14:tracePt t="3286" x="5892800" y="4965700"/>
          <p14:tracePt t="3294" x="5921375" y="4956175"/>
          <p14:tracePt t="3302" x="5940425" y="4956175"/>
          <p14:tracePt t="3310" x="5969000" y="4956175"/>
          <p14:tracePt t="3318" x="5978525" y="4956175"/>
          <p14:tracePt t="3323" x="6005513" y="4946650"/>
          <p14:tracePt t="3334" x="6024563" y="4946650"/>
          <p14:tracePt t="3354" x="6043613" y="4946650"/>
          <p14:tracePt t="3362" x="6062663" y="4937125"/>
          <p14:tracePt t="3370" x="6081713" y="4927600"/>
          <p14:tracePt t="3378" x="6091238" y="4927600"/>
          <p14:tracePt t="3386" x="6138863" y="4918075"/>
          <p14:tracePt t="3394" x="6176963" y="4881563"/>
          <p14:tracePt t="3398" x="6205538" y="4862513"/>
          <p14:tracePt t="3410" x="6251575" y="4843463"/>
          <p14:tracePt t="3418" x="6280150" y="4805363"/>
          <p14:tracePt t="3426" x="6318250" y="4776788"/>
          <p14:tracePt t="3434" x="6327775" y="4757738"/>
          <p14:tracePt t="3442" x="6337300" y="4729163"/>
          <p14:tracePt t="3450" x="6346825" y="4729163"/>
          <p14:tracePt t="3458" x="6365875" y="4710113"/>
          <p14:tracePt t="3462" x="6384925" y="4700588"/>
          <p14:tracePt t="3470" x="6394450" y="4683125"/>
          <p14:tracePt t="3478" x="6423025" y="4654550"/>
          <p14:tracePt t="3486" x="6432550" y="4654550"/>
          <p14:tracePt t="3494" x="6440488" y="4597400"/>
          <p14:tracePt t="3502" x="6440488" y="4521200"/>
          <p14:tracePt t="3510" x="6440488" y="4473575"/>
          <p14:tracePt t="3518" x="6440488" y="4389438"/>
          <p14:tracePt t="3526" x="6440488" y="4256088"/>
          <p14:tracePt t="3534" x="6423025" y="4086225"/>
          <p14:tracePt t="3542" x="6356350" y="3887788"/>
          <p14:tracePt t="3550" x="6289675" y="3717925"/>
          <p14:tracePt t="3558" x="6213475" y="3556000"/>
          <p14:tracePt t="3566" x="6129338" y="3405188"/>
          <p14:tracePt t="3574" x="6043613" y="3282950"/>
          <p14:tracePt t="3582" x="6024563" y="3254375"/>
          <p14:tracePt t="3586" x="5995988" y="3235325"/>
          <p14:tracePt t="3598" x="5969000" y="3225800"/>
          <p14:tracePt t="3606" x="5949950" y="3225800"/>
          <p14:tracePt t="3609" x="5921375" y="3225800"/>
          <p14:tracePt t="3626" x="5864225" y="3225800"/>
          <p14:tracePt t="3634" x="5807075" y="3225800"/>
          <p14:tracePt t="3642" x="5778500" y="3225800"/>
          <p14:tracePt t="3650" x="5703888" y="3235325"/>
          <p14:tracePt t="3658" x="5599113" y="3263900"/>
          <p14:tracePt t="3666" x="5486400" y="3292475"/>
          <p14:tracePt t="3674" x="5343525" y="3328988"/>
          <p14:tracePt t="3682" x="5192713" y="3376613"/>
          <p14:tracePt t="3690" x="5041900" y="3414713"/>
          <p14:tracePt t="3698" x="4879975" y="3443288"/>
          <p14:tracePt t="3707" x="4748213" y="3452813"/>
          <p14:tracePt t="3714" x="4633913" y="3490913"/>
          <p14:tracePt t="3723" x="4521200" y="3500438"/>
          <p14:tracePt t="3730" x="4416425" y="3519488"/>
          <p14:tracePt t="3738" x="4341813" y="3519488"/>
          <p14:tracePt t="3746" x="4284663" y="3529013"/>
          <p14:tracePt t="3754" x="4237038" y="3538538"/>
          <p14:tracePt t="3762" x="4208463" y="3546475"/>
          <p14:tracePt t="3770" x="4162425" y="3575050"/>
          <p14:tracePt t="3774" x="4114800" y="3594100"/>
          <p14:tracePt t="3778" x="4057650" y="3660775"/>
          <p14:tracePt t="3791" x="4000500" y="3727450"/>
          <p14:tracePt t="3802" x="3952875" y="3765550"/>
          <p14:tracePt t="3810" x="3935413" y="3802063"/>
          <p14:tracePt t="3818" x="3887788" y="3849688"/>
          <p14:tracePt t="3827" x="3830638" y="3916363"/>
          <p14:tracePt t="3834" x="3744913" y="3992563"/>
          <p14:tracePt t="3842" x="3670300" y="4095750"/>
          <p14:tracePt t="3850" x="3584575" y="4181475"/>
          <p14:tracePt t="3858" x="3508375" y="4265613"/>
          <p14:tracePt t="3866" x="3452813" y="4351338"/>
          <p14:tracePt t="3874" x="3443288" y="4360863"/>
          <p14:tracePt t="3882" x="3433763" y="4379913"/>
          <p14:tracePt t="3890" x="3433763" y="4398963"/>
          <p14:tracePt t="3898" x="3433763" y="4427538"/>
          <p14:tracePt t="3907" x="3433763" y="4473575"/>
          <p14:tracePt t="3910" x="3462338" y="4530725"/>
          <p14:tracePt t="3918" x="3498850" y="4578350"/>
          <p14:tracePt t="3926" x="3536950" y="4616450"/>
          <p14:tracePt t="3934" x="3603625" y="4664075"/>
          <p14:tracePt t="3942" x="3708400" y="4738688"/>
          <p14:tracePt t="3950" x="3849688" y="4833938"/>
          <p14:tracePt t="3958" x="4000500" y="4927600"/>
          <p14:tracePt t="3966" x="4265613" y="5041900"/>
          <p14:tracePt t="3970" x="4652963" y="5183188"/>
          <p14:tracePt t="3982" x="5013325" y="5316538"/>
          <p14:tracePt t="3991" x="5438775" y="5429250"/>
          <p14:tracePt t="3998" x="5816600" y="5524500"/>
          <p14:tracePt t="4006" x="6091238" y="5600700"/>
          <p14:tracePt t="4014" x="6280150" y="5646738"/>
          <p14:tracePt t="4023" x="6432550" y="5675313"/>
          <p14:tracePt t="4030" x="6535738" y="5694363"/>
          <p14:tracePt t="4038" x="6564313" y="5694363"/>
          <p14:tracePt t="4086" x="6573838" y="5684838"/>
          <p14:tracePt t="4102" x="6573838" y="5646738"/>
          <p14:tracePt t="4110" x="6573838" y="5608638"/>
          <p14:tracePt t="4118" x="6583363" y="5581650"/>
          <p14:tracePt t="4126" x="6602413" y="5543550"/>
          <p14:tracePt t="4134" x="6640513" y="5495925"/>
          <p14:tracePt t="4138" x="6686550" y="5457825"/>
          <p14:tracePt t="4154" x="6734175" y="5429250"/>
          <p14:tracePt t="4162" x="6772275" y="5400675"/>
          <p14:tracePt t="4170" x="6810375" y="5391150"/>
          <p14:tracePt t="4178" x="6829425" y="5372100"/>
          <p14:tracePt t="4186" x="6838950" y="5372100"/>
          <p14:tracePt t="4190" x="6858000" y="5372100"/>
          <p14:tracePt t="4202" x="6886575" y="5364163"/>
          <p14:tracePt t="4210" x="6904038" y="5364163"/>
          <p14:tracePt t="4218" x="6913563" y="5364163"/>
          <p14:tracePt t="4226" x="6932613" y="5364163"/>
          <p14:tracePt t="4236" x="6942138" y="5364163"/>
          <p14:tracePt t="4244" x="6961188" y="5364163"/>
          <p14:tracePt t="4252" x="6980238" y="5364163"/>
          <p14:tracePt t="4263" x="6999288" y="5364163"/>
          <p14:tracePt t="4271" x="7018338" y="5364163"/>
          <p14:tracePt t="4278" x="7027863" y="5364163"/>
          <p14:tracePt t="4286" x="7037388" y="5364163"/>
          <p14:tracePt t="4899" x="7046913" y="5364163"/>
          <p14:tracePt t="4907" x="7056438" y="5372100"/>
          <p14:tracePt t="4914" x="7056438" y="5381625"/>
          <p14:tracePt t="4924" x="7056438" y="5410200"/>
          <p14:tracePt t="4993" x="7056438" y="5419725"/>
          <p14:tracePt t="5025" x="7075488" y="5438775"/>
          <p14:tracePt t="5041" x="7085013" y="5438775"/>
          <p14:tracePt t="5045" x="7094538" y="5438775"/>
          <p14:tracePt t="5053" x="7104063" y="5438775"/>
          <p14:tracePt t="5065" x="7112000" y="5438775"/>
          <p14:tracePt t="5074" x="7131050" y="5438775"/>
          <p14:tracePt t="5081" x="7150100" y="5438775"/>
          <p14:tracePt t="5090" x="7207250" y="5438775"/>
          <p14:tracePt t="5097" x="7235825" y="5438775"/>
          <p14:tracePt t="5106" x="7312025" y="5410200"/>
          <p14:tracePt t="5110" x="7443788" y="5364163"/>
          <p14:tracePt t="5123" x="7585075" y="5326063"/>
          <p14:tracePt t="5129" x="7737475" y="5278438"/>
          <p14:tracePt t="5137" x="7840663" y="5211763"/>
          <p14:tracePt t="5145" x="7869238" y="5202238"/>
          <p14:tracePt t="5153" x="7878763" y="5192713"/>
          <p14:tracePt t="5362" x="7850188" y="5192713"/>
          <p14:tracePt t="5374" x="7812088" y="5240338"/>
          <p14:tracePt t="5382" x="7785100" y="5259388"/>
          <p14:tracePt t="5390" x="7747000" y="5287963"/>
          <p14:tracePt t="5402" x="7718425" y="5345113"/>
          <p14:tracePt t="5410" x="7661275" y="5429250"/>
          <p14:tracePt t="5414" x="7613650" y="5514975"/>
          <p14:tracePt t="5426" x="7604125" y="5553075"/>
          <p14:tracePt t="5434" x="7539038" y="5627688"/>
          <p14:tracePt t="5443" x="7539038" y="5656263"/>
          <p14:tracePt t="5450" x="7539038" y="5741988"/>
          <p14:tracePt t="5458" x="7539038" y="5873750"/>
          <p14:tracePt t="5466" x="7539038" y="6045200"/>
          <p14:tracePt t="5474" x="7539038" y="6215063"/>
          <p14:tracePt t="5482" x="7539038" y="6384925"/>
          <p14:tracePt t="5490" x="7558088" y="6554788"/>
          <p14:tracePt t="5498" x="7585075" y="6688138"/>
          <p14:tracePt t="5506" x="7613650" y="6810375"/>
        </p14:tracePtLst>
      </p14:laserTrace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Eksempler på materiel og installationer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846" y="1153081"/>
            <a:ext cx="1231674" cy="1062237"/>
          </a:xfrm>
          <a:prstGeom prst="rect">
            <a:avLst/>
          </a:prstGeom>
        </p:spPr>
      </p:pic>
      <p:pic>
        <p:nvPicPr>
          <p:cNvPr id="3" name="Picture 8" descr="Ex Symbol Sign">
            <a:extLst>
              <a:ext uri="{FF2B5EF4-FFF2-40B4-BE49-F238E27FC236}">
                <a16:creationId xmlns:a16="http://schemas.microsoft.com/office/drawing/2014/main" id="{422923F9-0DD1-018D-20E4-332A8F7983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8092" r="4882" b="8184"/>
          <a:stretch/>
        </p:blipFill>
        <p:spPr bwMode="auto">
          <a:xfrm>
            <a:off x="7999963" y="2590800"/>
            <a:ext cx="2019873" cy="187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ACF63FFC-0FE0-06F1-10A3-A18B738D16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2509520"/>
            <a:ext cx="5797973" cy="4348480"/>
          </a:xfrm>
          <a:prstGeom prst="rect">
            <a:avLst/>
          </a:prstGeom>
        </p:spPr>
      </p:pic>
      <p:pic>
        <p:nvPicPr>
          <p:cNvPr id="10" name="Video 9">
            <a:hlinkClick r:id="" action="ppaction://media"/>
            <a:extLst>
              <a:ext uri="{FF2B5EF4-FFF2-40B4-BE49-F238E27FC236}">
                <a16:creationId xmlns:a16="http://schemas.microsoft.com/office/drawing/2014/main" id="{A631F09A-1257-5DAF-C785-C1F5B3CE8DB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75139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796"/>
    </mc:Choice>
    <mc:Fallback>
      <p:transition spd="slow" advTm="197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483" x="7008813" y="6516688"/>
          <p14:tracePt t="1491" x="7027863" y="6196013"/>
          <p14:tracePt t="1499" x="7027863" y="5883275"/>
          <p14:tracePt t="1507" x="7027863" y="5618163"/>
          <p14:tracePt t="1515" x="7027863" y="5381625"/>
          <p14:tracePt t="1519" x="6999288" y="5192713"/>
          <p14:tracePt t="1529" x="6951663" y="5032375"/>
          <p14:tracePt t="1535" x="6942138" y="5003800"/>
          <p14:tracePt t="1543" x="6932613" y="4994275"/>
          <p14:tracePt t="1639" x="6932613" y="5013325"/>
          <p14:tracePt t="1647" x="6932613" y="5051425"/>
          <p14:tracePt t="1655" x="6932613" y="5060950"/>
          <p14:tracePt t="1663" x="6923088" y="5089525"/>
          <p14:tracePt t="1671" x="6913563" y="5118100"/>
          <p14:tracePt t="1683" x="6894513" y="5154613"/>
          <p14:tracePt t="1691" x="6886575" y="5164138"/>
          <p14:tracePt t="1699" x="6886575" y="5192713"/>
          <p14:tracePt t="1703" x="6877050" y="5230813"/>
          <p14:tracePt t="1731" x="6877050" y="5259388"/>
          <p14:tracePt t="1735" x="6877050" y="5268913"/>
          <p14:tracePt t="1739" x="6877050" y="5297488"/>
          <p14:tracePt t="1747" x="6877050" y="5326063"/>
          <p14:tracePt t="1763" x="6877050" y="5364163"/>
          <p14:tracePt t="1827" x="6867525" y="5400675"/>
          <p14:tracePt t="1835" x="6867525" y="5448300"/>
          <p14:tracePt t="1851" x="6838950" y="5505450"/>
          <p14:tracePt t="1859" x="6829425" y="5553075"/>
          <p14:tracePt t="1867" x="6810375" y="5562600"/>
          <p14:tracePt t="1874" x="6781800" y="5572125"/>
          <p14:tracePt t="1879" x="6753225" y="5600700"/>
          <p14:tracePt t="1887" x="6753225" y="5608638"/>
          <p14:tracePt t="1895" x="6753225" y="5627688"/>
          <p14:tracePt t="2087" x="6791325" y="5572125"/>
          <p14:tracePt t="2095" x="6800850" y="5514975"/>
          <p14:tracePt t="2100" x="6810375" y="5429250"/>
          <p14:tracePt t="2112" x="6829425" y="5372100"/>
          <p14:tracePt t="2123" x="6829425" y="5297488"/>
          <p14:tracePt t="2131" x="6838950" y="5192713"/>
          <p14:tracePt t="2139" x="6838950" y="5118100"/>
          <p14:tracePt t="2147" x="6838950" y="5060950"/>
          <p14:tracePt t="2155" x="6838950" y="5041900"/>
          <p14:tracePt t="2195" x="6838950" y="5032375"/>
          <p14:tracePt t="2311" x="6838950" y="5013325"/>
          <p14:tracePt t="2328" x="6819900" y="4994275"/>
          <p14:tracePt t="2335" x="6781800" y="4965700"/>
          <p14:tracePt t="2344" x="6762750" y="4946650"/>
          <p14:tracePt t="2351" x="6743700" y="4910138"/>
          <p14:tracePt t="2359" x="6696075" y="4833938"/>
          <p14:tracePt t="2367" x="6640513" y="4748213"/>
          <p14:tracePt t="2375" x="6592888" y="4683125"/>
          <p14:tracePt t="2387" x="6545263" y="4625975"/>
          <p14:tracePt t="2403" x="6488113" y="4559300"/>
          <p14:tracePt t="2412" x="6450013" y="4473575"/>
          <p14:tracePt t="2418" x="6432550" y="4446588"/>
          <p14:tracePt t="2427" x="6423025" y="4427538"/>
          <p14:tracePt t="2498" x="6403975" y="4379913"/>
          <p14:tracePt t="2503" x="6384925" y="4332288"/>
          <p14:tracePt t="2512" x="6375400" y="4313238"/>
          <p14:tracePt t="2519" x="6365875" y="4284663"/>
          <p14:tracePt t="2528" x="6337300" y="4229100"/>
          <p14:tracePt t="2535" x="6299200" y="4162425"/>
          <p14:tracePt t="2543" x="6242050" y="4076700"/>
          <p14:tracePt t="2555" x="6186488" y="3992563"/>
          <p14:tracePt t="2564" x="6129338" y="3906838"/>
          <p14:tracePt t="2567" x="6072188" y="3821113"/>
          <p14:tracePt t="2579" x="6005513" y="3746500"/>
          <p14:tracePt t="2587" x="5930900" y="3689350"/>
          <p14:tracePt t="2596" x="5911850" y="3670300"/>
          <p14:tracePt t="2603" x="5902325" y="3670300"/>
          <p14:tracePt t="2611" x="5864225" y="3641725"/>
          <p14:tracePt t="2619" x="5835650" y="3613150"/>
          <p14:tracePt t="2628" x="5807075" y="3584575"/>
          <p14:tracePt t="2639" x="5788025" y="3565525"/>
          <p14:tracePt t="2671" x="5713413" y="3509963"/>
          <p14:tracePt t="2679" x="5675313" y="3481388"/>
          <p14:tracePt t="2687" x="5608638" y="3424238"/>
          <p14:tracePt t="2695" x="5541963" y="3386138"/>
          <p14:tracePt t="2703" x="5495925" y="3357563"/>
          <p14:tracePt t="2712" x="5486400" y="3348038"/>
          <p14:tracePt t="2719" x="5448300" y="3338513"/>
          <p14:tracePt t="2728" x="5381625" y="3319463"/>
          <p14:tracePt t="2735" x="5297488" y="3273425"/>
          <p14:tracePt t="2745" x="5259388" y="3273425"/>
          <p14:tracePt t="2751" x="5211763" y="3263900"/>
          <p14:tracePt t="2759" x="5135563" y="3235325"/>
          <p14:tracePt t="2767" x="5051425" y="3225800"/>
          <p14:tracePt t="2775" x="4956175" y="3197225"/>
          <p14:tracePt t="2783" x="4843463" y="3178175"/>
          <p14:tracePt t="2791" x="4700588" y="3168650"/>
          <p14:tracePt t="2799" x="4587875" y="3149600"/>
          <p14:tracePt t="2807" x="4473575" y="3140075"/>
          <p14:tracePt t="2815" x="4351338" y="3111500"/>
          <p14:tracePt t="2819" x="4237038" y="3092450"/>
          <p14:tracePt t="2831" x="4162425" y="3084513"/>
          <p14:tracePt t="2839" x="4124325" y="3074988"/>
          <p14:tracePt t="2847" x="4114800" y="3074988"/>
          <p14:tracePt t="2855" x="4095750" y="3074988"/>
          <p14:tracePt t="2863" x="4057650" y="3074988"/>
          <p14:tracePt t="2871" x="4019550" y="3074988"/>
          <p14:tracePt t="2879" x="3944938" y="3074988"/>
          <p14:tracePt t="2891" x="3868738" y="3074988"/>
          <p14:tracePt t="2899" x="3840163" y="3074988"/>
          <p14:tracePt t="2907" x="3744913" y="3084513"/>
          <p14:tracePt t="2914" x="3651250" y="3084513"/>
          <p14:tracePt t="2923" x="3517900" y="3101975"/>
          <p14:tracePt t="2931" x="3498850" y="3101975"/>
          <p14:tracePt t="2939" x="3462338" y="3111500"/>
          <p14:tracePt t="2947" x="3395663" y="3121025"/>
          <p14:tracePt t="2951" x="3319463" y="3149600"/>
          <p14:tracePt t="2959" x="3254375" y="3159125"/>
          <p14:tracePt t="2967" x="3178175" y="3178175"/>
          <p14:tracePt t="2975" x="3159125" y="3187700"/>
          <p14:tracePt t="2982" x="3149600" y="3197225"/>
          <p14:tracePt t="3023" x="3130550" y="3216275"/>
          <p14:tracePt t="3031" x="3121025" y="3273425"/>
          <p14:tracePt t="3047" x="3121025" y="3311525"/>
          <p14:tracePt t="3055" x="3121025" y="3386138"/>
          <p14:tracePt t="3063" x="3121025" y="3481388"/>
          <p14:tracePt t="3071" x="3121025" y="3594100"/>
          <p14:tracePt t="3079" x="3140075" y="3746500"/>
          <p14:tracePt t="3087" x="3168650" y="3935413"/>
          <p14:tracePt t="3095" x="3197225" y="4124325"/>
          <p14:tracePt t="3103" x="3244850" y="4284663"/>
          <p14:tracePt t="3112" x="3290888" y="4456113"/>
          <p14:tracePt t="3119" x="3328988" y="4597400"/>
          <p14:tracePt t="3129" x="3367088" y="4691063"/>
          <p14:tracePt t="3135" x="3395663" y="4776788"/>
          <p14:tracePt t="3143" x="3452813" y="4862513"/>
          <p14:tracePt t="3151" x="3508375" y="4927600"/>
          <p14:tracePt t="3155" x="3575050" y="5013325"/>
          <p14:tracePt t="3167" x="3651250" y="5089525"/>
          <p14:tracePt t="3175" x="3735388" y="5145088"/>
          <p14:tracePt t="3183" x="3754438" y="5145088"/>
          <p14:tracePt t="3191" x="3792538" y="5154613"/>
          <p14:tracePt t="3199" x="3802063" y="5154613"/>
          <p14:tracePt t="3275" x="3821113" y="5154613"/>
          <p14:tracePt t="3291" x="3868738" y="5154613"/>
          <p14:tracePt t="3299" x="3925888" y="5127625"/>
          <p14:tracePt t="3307" x="3990975" y="5099050"/>
          <p14:tracePt t="3315" x="4057650" y="5089525"/>
          <p14:tracePt t="3323" x="4086225" y="5089525"/>
          <p14:tracePt t="3331" x="4143375" y="5080000"/>
          <p14:tracePt t="3335" x="4237038" y="5060950"/>
          <p14:tracePt t="3343" x="4322763" y="5051425"/>
          <p14:tracePt t="3348" x="4351338" y="5051425"/>
          <p14:tracePt t="3359" x="4406900" y="5051425"/>
          <p14:tracePt t="3371" x="4445000" y="5051425"/>
          <p14:tracePt t="3379" x="4483100" y="5041900"/>
          <p14:tracePt t="3387" x="4511675" y="5041900"/>
          <p14:tracePt t="3395" x="4549775" y="5041900"/>
          <p14:tracePt t="3398" x="4597400" y="5041900"/>
          <p14:tracePt t="3412" x="4625975" y="5041900"/>
          <p14:tracePt t="3419" x="4700588" y="5041900"/>
          <p14:tracePt t="3428" x="4757738" y="5041900"/>
          <p14:tracePt t="3435" x="4814888" y="5041900"/>
          <p14:tracePt t="3442" x="4889500" y="5041900"/>
          <p14:tracePt t="3451" x="4918075" y="5041900"/>
          <p14:tracePt t="3459" x="5097463" y="5099050"/>
          <p14:tracePt t="3464" x="5505450" y="5326063"/>
          <p14:tracePt t="3471" x="5854700" y="5524500"/>
          <p14:tracePt t="3479" x="5986463" y="5618163"/>
          <p14:tracePt t="3559" x="5995988" y="5618163"/>
          <p14:tracePt t="3574" x="6015038" y="5618163"/>
          <p14:tracePt t="3582" x="6024563" y="5618163"/>
          <p14:tracePt t="3591" x="6034088" y="5618163"/>
          <p14:tracePt t="3655" x="6043613" y="5618163"/>
          <p14:tracePt t="3671" x="6062663" y="5608638"/>
          <p14:tracePt t="3683" x="6100763" y="5600700"/>
          <p14:tracePt t="3687" x="6157913" y="5600700"/>
          <p14:tracePt t="3699" x="6205538" y="5600700"/>
          <p14:tracePt t="3707" x="6242050" y="5600700"/>
          <p14:tracePt t="3715" x="6318250" y="5591175"/>
          <p14:tracePt t="3723" x="6394450" y="5572125"/>
          <p14:tracePt t="3731" x="6459538" y="5562600"/>
          <p14:tracePt t="3739" x="6488113" y="5562600"/>
          <p14:tracePt t="3747" x="6507163" y="5543550"/>
          <p14:tracePt t="3751" x="6545263" y="5495925"/>
          <p14:tracePt t="3759" x="6545263" y="5476875"/>
          <p14:tracePt t="3767" x="6545263" y="5438775"/>
          <p14:tracePt t="3775" x="6564313" y="5419725"/>
          <p14:tracePt t="3783" x="6564313" y="5410200"/>
          <p14:tracePt t="3791" x="6573838" y="5372100"/>
          <p14:tracePt t="3799" x="6602413" y="5326063"/>
          <p14:tracePt t="3807" x="6630988" y="5297488"/>
          <p14:tracePt t="3815" x="6667500" y="5259388"/>
          <p14:tracePt t="3823" x="6705600" y="5202238"/>
          <p14:tracePt t="3831" x="6724650" y="5154613"/>
          <p14:tracePt t="3839" x="6743700" y="5127625"/>
          <p14:tracePt t="3847" x="6772275" y="5070475"/>
          <p14:tracePt t="3851" x="6781800" y="5022850"/>
          <p14:tracePt t="3867" x="6791325" y="4994275"/>
          <p14:tracePt t="3875" x="6791325" y="4937125"/>
          <p14:tracePt t="3879" x="6791325" y="4862513"/>
          <p14:tracePt t="3891" x="6791325" y="4776788"/>
          <p14:tracePt t="3899" x="6791325" y="4700588"/>
          <p14:tracePt t="3907" x="6791325" y="4645025"/>
          <p14:tracePt t="3915" x="6791325" y="4587875"/>
          <p14:tracePt t="3923" x="6791325" y="4568825"/>
          <p14:tracePt t="3983" x="6781800" y="4559300"/>
          <p14:tracePt t="3991" x="6753225" y="4559300"/>
          <p14:tracePt t="3999" x="6705600" y="4549775"/>
          <p14:tracePt t="4013" x="6677025" y="4540250"/>
          <p14:tracePt t="4019" x="6621463" y="4530725"/>
          <p14:tracePt t="4029" x="6564313" y="4530725"/>
          <p14:tracePt t="4035" x="6478588" y="4502150"/>
          <p14:tracePt t="4043" x="6413500" y="4483100"/>
          <p14:tracePt t="4051" x="6318250" y="4456113"/>
          <p14:tracePt t="4059" x="6205538" y="4446588"/>
          <p14:tracePt t="4067" x="6196013" y="4446588"/>
          <p14:tracePt t="4083" x="6176963" y="4446588"/>
          <p14:tracePt t="4091" x="6129338" y="4446588"/>
          <p14:tracePt t="4099" x="6062663" y="4446588"/>
          <p14:tracePt t="4103" x="5940425" y="4473575"/>
          <p14:tracePt t="4112" x="5826125" y="4492625"/>
          <p14:tracePt t="4119" x="5713413" y="4521200"/>
          <p14:tracePt t="4129" x="5608638" y="4530725"/>
          <p14:tracePt t="4135" x="5532438" y="4530725"/>
          <p14:tracePt t="4139" x="5476875" y="4549775"/>
          <p14:tracePt t="4151" x="5438775" y="4549775"/>
          <p14:tracePt t="4163" x="5410200" y="4549775"/>
          <p14:tracePt t="4167" x="5381625" y="4549775"/>
          <p14:tracePt t="4203" x="5334000" y="4559300"/>
          <p14:tracePt t="4213" x="5314950" y="4606925"/>
          <p14:tracePt t="4223" x="5314950" y="4683125"/>
          <p14:tracePt t="4231" x="5314950" y="4719638"/>
          <p14:tracePt t="4235" x="5314950" y="4843463"/>
          <p14:tracePt t="4247" x="5324475" y="5032375"/>
          <p14:tracePt t="4255" x="5324475" y="5240338"/>
          <p14:tracePt t="4263" x="5334000" y="5467350"/>
          <p14:tracePt t="4271" x="5372100" y="5665788"/>
          <p14:tracePt t="4279" x="5419725" y="5854700"/>
          <p14:tracePt t="4287" x="5476875" y="6007100"/>
          <p14:tracePt t="4296" x="5570538" y="6167438"/>
          <p14:tracePt t="4307" x="5703888" y="6327775"/>
          <p14:tracePt t="4315" x="5883275" y="6489700"/>
          <p14:tracePt t="4323" x="6110288" y="6640513"/>
          <p14:tracePt t="4332" x="6299200" y="6743700"/>
          <p14:tracePt t="4339" x="6459538" y="6819900"/>
        </p14:tracePtLst>
      </p14:laserTrace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Eksempler på materiel og installationer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846" y="1153081"/>
            <a:ext cx="1231674" cy="1062237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937F8859-B498-C3AC-75D8-8B55F4DADD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58410">
            <a:off x="979034" y="1546911"/>
            <a:ext cx="6834033" cy="5125524"/>
          </a:xfrm>
          <a:prstGeom prst="rect">
            <a:avLst/>
          </a:prstGeom>
        </p:spPr>
      </p:pic>
      <p:pic>
        <p:nvPicPr>
          <p:cNvPr id="9" name="Video 8">
            <a:hlinkClick r:id="" action="ppaction://media"/>
            <a:extLst>
              <a:ext uri="{FF2B5EF4-FFF2-40B4-BE49-F238E27FC236}">
                <a16:creationId xmlns:a16="http://schemas.microsoft.com/office/drawing/2014/main" id="{DFB8FFE8-11B8-14BA-80C2-AEC6BCF8C54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98251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051"/>
    </mc:Choice>
    <mc:Fallback>
      <p:transition spd="slow" advTm="330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4486" x="7358063" y="6743700"/>
          <p14:tracePt t="4494" x="7292975" y="6621463"/>
          <p14:tracePt t="4503" x="7254875" y="6526213"/>
          <p14:tracePt t="4510" x="7207250" y="6423025"/>
          <p14:tracePt t="4519" x="7178675" y="6318250"/>
          <p14:tracePt t="4526" x="7169150" y="6243638"/>
          <p14:tracePt t="4530" x="7159625" y="6215063"/>
          <p14:tracePt t="4538" x="7159625" y="6138863"/>
          <p14:tracePt t="4546" x="7159625" y="6110288"/>
          <p14:tracePt t="4554" x="7159625" y="6054725"/>
          <p14:tracePt t="4562" x="7159625" y="6007100"/>
          <p14:tracePt t="4570" x="7159625" y="5949950"/>
          <p14:tracePt t="4578" x="7169150" y="5873750"/>
          <p14:tracePt t="4586" x="7169150" y="5845175"/>
          <p14:tracePt t="4590" x="7169150" y="5770563"/>
          <p14:tracePt t="4602" x="7169150" y="5656263"/>
          <p14:tracePt t="4610" x="7169150" y="5543550"/>
          <p14:tracePt t="4618" x="7131050" y="5419725"/>
          <p14:tracePt t="4626" x="7104063" y="5326063"/>
          <p14:tracePt t="4634" x="7085013" y="5240338"/>
          <p14:tracePt t="4642" x="7075488" y="5221288"/>
          <p14:tracePt t="4650" x="7056438" y="5192713"/>
          <p14:tracePt t="4658" x="7046913" y="5145088"/>
          <p14:tracePt t="4666" x="7046913" y="5118100"/>
          <p14:tracePt t="4674" x="7046913" y="5070475"/>
          <p14:tracePt t="4683" x="7046913" y="5032375"/>
          <p14:tracePt t="4690" x="7046913" y="5003800"/>
          <p14:tracePt t="4698" x="7046913" y="4956175"/>
          <p14:tracePt t="4706" x="7046913" y="4927600"/>
          <p14:tracePt t="4714" x="7065963" y="4900613"/>
          <p14:tracePt t="4722" x="7075488" y="4862513"/>
          <p14:tracePt t="4730" x="7085013" y="4843463"/>
          <p14:tracePt t="4738" x="7085013" y="4833938"/>
          <p14:tracePt t="4846" x="7094538" y="4767263"/>
          <p14:tracePt t="4850" x="7094538" y="4719638"/>
          <p14:tracePt t="4866" x="7094538" y="4654550"/>
          <p14:tracePt t="4874" x="7094538" y="4597400"/>
          <p14:tracePt t="4883" x="7094538" y="4559300"/>
          <p14:tracePt t="4890" x="7094538" y="4492625"/>
          <p14:tracePt t="4898" x="7094538" y="4379913"/>
          <p14:tracePt t="4906" x="7094538" y="4246563"/>
          <p14:tracePt t="4914" x="7094538" y="4095750"/>
          <p14:tracePt t="4922" x="7094538" y="3944938"/>
          <p14:tracePt t="4930" x="7094538" y="3792538"/>
          <p14:tracePt t="4938" x="7094538" y="3660775"/>
          <p14:tracePt t="4951" x="7094538" y="3509963"/>
          <p14:tracePt t="4954" x="7085013" y="3357563"/>
          <p14:tracePt t="4962" x="7075488" y="3206750"/>
          <p14:tracePt t="4970" x="7075488" y="3055938"/>
          <p14:tracePt t="4975" x="7056438" y="2922588"/>
          <p14:tracePt t="4986" x="7056438" y="2790825"/>
          <p14:tracePt t="4999" x="7056438" y="2676525"/>
          <p14:tracePt t="5006" x="7056438" y="2554288"/>
          <p14:tracePt t="5014" x="7104063" y="2478088"/>
          <p14:tracePt t="5022" x="7112000" y="2393950"/>
          <p14:tracePt t="5030" x="7131050" y="2317750"/>
          <p14:tracePt t="5038" x="7131050" y="2260600"/>
          <p14:tracePt t="5042" x="7131050" y="2222500"/>
          <p14:tracePt t="5046" x="7131050" y="2203450"/>
          <p14:tracePt t="5058" x="7131050" y="2184400"/>
          <p14:tracePt t="5098" x="7131050" y="2174875"/>
          <p14:tracePt t="5106" x="7121525" y="2157413"/>
          <p14:tracePt t="5114" x="7121525" y="2128838"/>
          <p14:tracePt t="5122" x="7104063" y="2062163"/>
          <p14:tracePt t="5130" x="7085013" y="2005013"/>
          <p14:tracePt t="5138" x="7085013" y="1966913"/>
          <p14:tracePt t="5146" x="7056438" y="1901825"/>
          <p14:tracePt t="5154" x="7046913" y="1835150"/>
          <p14:tracePt t="5162" x="7018338" y="1749425"/>
          <p14:tracePt t="5170" x="7008813" y="1693863"/>
          <p14:tracePt t="5178" x="6980238" y="1627188"/>
          <p14:tracePt t="5186" x="6970713" y="1608138"/>
          <p14:tracePt t="5194" x="6942138" y="1560513"/>
          <p14:tracePt t="5202" x="6932613" y="1541463"/>
          <p14:tracePt t="5220" x="6932613" y="1531938"/>
          <p14:tracePt t="5258" x="6923088" y="1531938"/>
          <p14:tracePt t="5283" x="6913563" y="1531938"/>
          <p14:tracePt t="5290" x="6886575" y="1531938"/>
          <p14:tracePt t="5298" x="6858000" y="1541463"/>
          <p14:tracePt t="5306" x="6819900" y="1560513"/>
          <p14:tracePt t="5310" x="6791325" y="1570038"/>
          <p14:tracePt t="5326" x="6743700" y="1589088"/>
          <p14:tracePt t="5334" x="6715125" y="1598613"/>
          <p14:tracePt t="5342" x="6667500" y="1627188"/>
          <p14:tracePt t="5351" x="6630988" y="1636713"/>
          <p14:tracePt t="5358" x="6602413" y="1655763"/>
          <p14:tracePt t="5367" x="6602413" y="1665288"/>
          <p14:tracePt t="5374" x="6592888" y="1674813"/>
          <p14:tracePt t="5378" x="6573838" y="1693863"/>
          <p14:tracePt t="5383" x="6573838" y="1703388"/>
          <p14:tracePt t="5394" x="6573838" y="1749425"/>
          <p14:tracePt t="5402" x="6573838" y="1787525"/>
          <p14:tracePt t="5410" x="6573838" y="1844675"/>
          <p14:tracePt t="5419" x="6592888" y="1892300"/>
          <p14:tracePt t="5426" x="6650038" y="1947863"/>
          <p14:tracePt t="5434" x="6667500" y="1995488"/>
          <p14:tracePt t="5442" x="6677025" y="2014538"/>
          <p14:tracePt t="5451" x="6686550" y="2033588"/>
          <p14:tracePt t="5458" x="6696075" y="2052638"/>
          <p14:tracePt t="5467" x="6696075" y="2062163"/>
          <p14:tracePt t="5499" x="6696075" y="2071688"/>
          <p14:tracePt t="5538" x="6696075" y="2081213"/>
          <p14:tracePt t="5546" x="6696075" y="2119313"/>
          <p14:tracePt t="5562" x="6696075" y="2147888"/>
          <p14:tracePt t="5570" x="6696075" y="2174875"/>
          <p14:tracePt t="5578" x="6734175" y="2241550"/>
          <p14:tracePt t="5586" x="6734175" y="2270125"/>
          <p14:tracePt t="5594" x="6724650" y="2327275"/>
          <p14:tracePt t="5603" x="6724650" y="2336800"/>
          <p14:tracePt t="5610" x="6724650" y="2355850"/>
          <p14:tracePt t="5619" x="6724650" y="2374900"/>
          <p14:tracePt t="5626" x="6724650" y="2401888"/>
          <p14:tracePt t="5634" x="6724650" y="2420938"/>
          <p14:tracePt t="5642" x="6724650" y="2439988"/>
          <p14:tracePt t="5651" x="6724650" y="2449513"/>
          <p14:tracePt t="5667" x="6724650" y="2468563"/>
          <p14:tracePt t="5674" x="6724650" y="2478088"/>
          <p14:tracePt t="5683" x="6715125" y="2497138"/>
          <p14:tracePt t="5691" x="6715125" y="2506663"/>
          <p14:tracePt t="5694" x="6696075" y="2525713"/>
          <p14:tracePt t="5710" x="6686550" y="2544763"/>
          <p14:tracePt t="5714" x="6686550" y="2573338"/>
          <p14:tracePt t="5718" x="6650038" y="2601913"/>
          <p14:tracePt t="5730" x="6630988" y="2638425"/>
          <p14:tracePt t="5738" x="6621463" y="2657475"/>
          <p14:tracePt t="5746" x="6621463" y="2686050"/>
          <p14:tracePt t="5754" x="6611938" y="2714625"/>
          <p14:tracePt t="5762" x="6602413" y="2752725"/>
          <p14:tracePt t="5770" x="6592888" y="2790825"/>
          <p14:tracePt t="5778" x="6592888" y="2838450"/>
          <p14:tracePt t="5786" x="6583363" y="2857500"/>
          <p14:tracePt t="5794" x="6583363" y="2894013"/>
          <p14:tracePt t="5802" x="6583363" y="2941638"/>
          <p14:tracePt t="5810" x="6583363" y="2970213"/>
          <p14:tracePt t="5819" x="6583363" y="3008313"/>
          <p14:tracePt t="5826" x="6573838" y="3074988"/>
          <p14:tracePt t="5834" x="6573838" y="3130550"/>
          <p14:tracePt t="5842" x="6554788" y="3206750"/>
          <p14:tracePt t="5850" x="6554788" y="3235325"/>
          <p14:tracePt t="5858" x="6545263" y="3302000"/>
          <p14:tracePt t="5862" x="6516688" y="3357563"/>
          <p14:tracePt t="5878" x="6488113" y="3462338"/>
          <p14:tracePt t="5886" x="6459538" y="3556000"/>
          <p14:tracePt t="5894" x="6450013" y="3698875"/>
          <p14:tracePt t="5902" x="6423025" y="3811588"/>
          <p14:tracePt t="5906" x="6403975" y="3906838"/>
          <p14:tracePt t="5910" x="6403975" y="3944938"/>
          <p14:tracePt t="5922" x="6403975" y="4000500"/>
          <p14:tracePt t="5930" x="6403975" y="4076700"/>
          <p14:tracePt t="5938" x="6403975" y="4114800"/>
          <p14:tracePt t="5946" x="6403975" y="4162425"/>
          <p14:tracePt t="5954" x="6403975" y="4219575"/>
          <p14:tracePt t="5962" x="6403975" y="4275138"/>
          <p14:tracePt t="5970" x="6403975" y="4313238"/>
          <p14:tracePt t="5978" x="6403975" y="4351338"/>
          <p14:tracePt t="5986" x="6413500" y="4389438"/>
          <p14:tracePt t="5994" x="6423025" y="4427538"/>
          <p14:tracePt t="6002" x="6423025" y="4464050"/>
          <p14:tracePt t="6010" x="6440488" y="4511675"/>
          <p14:tracePt t="6018" x="6440488" y="4549775"/>
          <p14:tracePt t="6026" x="6450013" y="4606925"/>
          <p14:tracePt t="6035" x="6450013" y="4654550"/>
          <p14:tracePt t="6042" x="6450013" y="4691063"/>
          <p14:tracePt t="6050" x="6450013" y="4767263"/>
          <p14:tracePt t="6067" x="6450013" y="4776788"/>
          <p14:tracePt t="6083" x="6450013" y="4814888"/>
          <p14:tracePt t="6090" x="6450013" y="4881563"/>
          <p14:tracePt t="6098" x="6450013" y="4956175"/>
          <p14:tracePt t="6102" x="6450013" y="4994275"/>
          <p14:tracePt t="6114" x="6450013" y="5051425"/>
          <p14:tracePt t="6122" x="6450013" y="5108575"/>
          <p14:tracePt t="6130" x="6459538" y="5183188"/>
          <p14:tracePt t="6138" x="6478588" y="5268913"/>
          <p14:tracePt t="6146" x="6488113" y="5326063"/>
          <p14:tracePt t="6154" x="6488113" y="5372100"/>
          <p14:tracePt t="6162" x="6516688" y="5400675"/>
          <p14:tracePt t="6170" x="6516688" y="5410200"/>
          <p14:tracePt t="6180" x="6516688" y="5438775"/>
          <p14:tracePt t="6189" x="6516688" y="5476875"/>
          <p14:tracePt t="6196" x="6516688" y="5495925"/>
          <p14:tracePt t="6204" x="6526213" y="5524500"/>
          <p14:tracePt t="6211" x="6535738" y="5572125"/>
          <p14:tracePt t="6223" x="6535738" y="5591175"/>
          <p14:tracePt t="6230" x="6554788" y="5637213"/>
          <p14:tracePt t="6235" x="6554788" y="5665788"/>
          <p14:tracePt t="6242" x="6564313" y="5684838"/>
          <p14:tracePt t="6251" x="6573838" y="5732463"/>
          <p14:tracePt t="6258" x="6592888" y="5789613"/>
          <p14:tracePt t="6267" x="6592888" y="5845175"/>
          <p14:tracePt t="6274" x="6611938" y="5892800"/>
          <p14:tracePt t="6284" x="6621463" y="5930900"/>
          <p14:tracePt t="6290" x="6630988" y="5969000"/>
          <p14:tracePt t="6294" x="6659563" y="6016625"/>
          <p14:tracePt t="6306" x="6686550" y="6081713"/>
          <p14:tracePt t="6314" x="6686550" y="6110288"/>
          <p14:tracePt t="6322" x="6696075" y="6138863"/>
          <p14:tracePt t="6330" x="6715125" y="6186488"/>
          <p14:tracePt t="6338" x="6734175" y="6205538"/>
          <p14:tracePt t="6346" x="6734175" y="6224588"/>
          <p14:tracePt t="6354" x="6734175" y="6234113"/>
          <p14:tracePt t="6362" x="6734175" y="6262688"/>
          <p14:tracePt t="6370" x="6734175" y="6299200"/>
          <p14:tracePt t="6378" x="6762750" y="6346825"/>
          <p14:tracePt t="6386" x="6772275" y="6365875"/>
          <p14:tracePt t="6394" x="6772275" y="6375400"/>
          <p14:tracePt t="6402" x="6772275" y="6394450"/>
          <p14:tracePt t="6410" x="6791325" y="6442075"/>
          <p14:tracePt t="6418" x="6791325" y="6451600"/>
          <p14:tracePt t="6426" x="6800850" y="6480175"/>
          <p14:tracePt t="6434" x="6819900" y="6499225"/>
          <p14:tracePt t="6442" x="6829425" y="6516688"/>
          <p14:tracePt t="6474" x="6829425" y="6526213"/>
          <p14:tracePt t="6486" x="6838950" y="6526213"/>
          <p14:tracePt t="6498" x="6867525" y="6573838"/>
          <p14:tracePt t="6506" x="6886575" y="6592888"/>
          <p14:tracePt t="6522" x="6894513" y="6611938"/>
          <p14:tracePt t="6602" x="6913563" y="6545263"/>
          <p14:tracePt t="6619" x="6913563" y="6508750"/>
          <p14:tracePt t="6626" x="6913563" y="6451600"/>
          <p14:tracePt t="6634" x="6951663" y="6365875"/>
          <p14:tracePt t="6642" x="6951663" y="6289675"/>
          <p14:tracePt t="6650" x="6951663" y="6234113"/>
          <p14:tracePt t="6658" x="6970713" y="6148388"/>
          <p14:tracePt t="6666" x="6989763" y="6062663"/>
          <p14:tracePt t="6674" x="7037388" y="5997575"/>
          <p14:tracePt t="6684" x="7056438" y="5978525"/>
          <p14:tracePt t="6690" x="7094538" y="5921375"/>
          <p14:tracePt t="6698" x="7112000" y="5883275"/>
          <p14:tracePt t="6706" x="7131050" y="5864225"/>
          <p14:tracePt t="6714" x="7150100" y="5845175"/>
          <p14:tracePt t="6722" x="7178675" y="5789613"/>
          <p14:tracePt t="6730" x="7216775" y="5703888"/>
          <p14:tracePt t="6738" x="7226300" y="5656263"/>
          <p14:tracePt t="6746" x="7254875" y="5562600"/>
          <p14:tracePt t="6754" x="7273925" y="5467350"/>
          <p14:tracePt t="6762" x="7302500" y="5364163"/>
          <p14:tracePt t="6770" x="7312025" y="5268913"/>
          <p14:tracePt t="6778" x="7312025" y="5173663"/>
          <p14:tracePt t="6786" x="7312025" y="5108575"/>
          <p14:tracePt t="6794" x="7312025" y="5051425"/>
          <p14:tracePt t="6798" x="7321550" y="5041900"/>
          <p14:tracePt t="6810" x="7331075" y="5041900"/>
          <p14:tracePt t="6834" x="7331075" y="5032375"/>
          <p14:tracePt t="6846" x="7331075" y="5013325"/>
          <p14:tracePt t="6854" x="7331075" y="4984750"/>
          <p14:tracePt t="6862" x="7331075" y="4946650"/>
          <p14:tracePt t="6866" x="7331075" y="4910138"/>
          <p14:tracePt t="6874" x="7331075" y="4881563"/>
          <p14:tracePt t="6883" x="7331075" y="4833938"/>
          <p14:tracePt t="6890" x="7331075" y="4776788"/>
          <p14:tracePt t="6898" x="7331075" y="4748213"/>
          <p14:tracePt t="6906" x="7331075" y="4691063"/>
          <p14:tracePt t="6914" x="7331075" y="4635500"/>
          <p14:tracePt t="6922" x="7331075" y="4559300"/>
          <p14:tracePt t="6930" x="7331075" y="4483100"/>
          <p14:tracePt t="6938" x="7331075" y="4418013"/>
          <p14:tracePt t="6946" x="7331075" y="4341813"/>
          <p14:tracePt t="6954" x="7331075" y="4313238"/>
          <p14:tracePt t="6962" x="7331075" y="4275138"/>
          <p14:tracePt t="6970" x="7331075" y="4237038"/>
          <p14:tracePt t="6978" x="7331075" y="4210050"/>
          <p14:tracePt t="6986" x="7331075" y="4152900"/>
          <p14:tracePt t="6990" x="7331075" y="4124325"/>
          <p14:tracePt t="7002" x="7331075" y="4048125"/>
          <p14:tracePt t="7010" x="7331075" y="3973513"/>
          <p14:tracePt t="7018" x="7331075" y="3935413"/>
          <p14:tracePt t="7026" x="7331075" y="3859213"/>
          <p14:tracePt t="7038" x="7331075" y="3746500"/>
          <p14:tracePt t="7046" x="7331075" y="3613150"/>
          <p14:tracePt t="7054" x="7331075" y="3500438"/>
          <p14:tracePt t="7058" x="7331075" y="3386138"/>
          <p14:tracePt t="7067" x="7331075" y="3311525"/>
          <p14:tracePt t="7074" x="7331075" y="3254375"/>
          <p14:tracePt t="7084" x="7331075" y="3197225"/>
          <p14:tracePt t="7090" x="7331075" y="3130550"/>
          <p14:tracePt t="7098" x="7339013" y="3074988"/>
          <p14:tracePt t="7106" x="7377113" y="3008313"/>
          <p14:tracePt t="7114" x="7424738" y="2941638"/>
          <p14:tracePt t="7122" x="7443788" y="2874963"/>
          <p14:tracePt t="7130" x="7462838" y="2800350"/>
          <p14:tracePt t="7138" x="7472363" y="2714625"/>
          <p14:tracePt t="7146" x="7472363" y="2620963"/>
          <p14:tracePt t="7154" x="7472363" y="2506663"/>
          <p14:tracePt t="7162" x="7472363" y="2393950"/>
          <p14:tracePt t="7170" x="7491413" y="2317750"/>
          <p14:tracePt t="7178" x="7491413" y="2260600"/>
          <p14:tracePt t="7183" x="7491413" y="2251075"/>
          <p14:tracePt t="7194" x="7491413" y="2241550"/>
          <p14:tracePt t="7210" x="7491413" y="2232025"/>
          <p14:tracePt t="7246" x="7491413" y="2212975"/>
          <p14:tracePt t="7250" x="7491413" y="2174875"/>
          <p14:tracePt t="7258" x="7481888" y="2138363"/>
          <p14:tracePt t="7267" x="7481888" y="2071688"/>
          <p14:tracePt t="7274" x="7472363" y="2024063"/>
          <p14:tracePt t="7283" x="7462838" y="1966913"/>
          <p14:tracePt t="7290" x="7424738" y="1901825"/>
          <p14:tracePt t="7298" x="7424738" y="1882775"/>
          <p14:tracePt t="7306" x="7434263" y="1873250"/>
          <p14:tracePt t="7322" x="7434263" y="1863725"/>
          <p14:tracePt t="7338" x="7434263" y="1854200"/>
          <p14:tracePt t="7354" x="7434263" y="1825625"/>
          <p14:tracePt t="7362" x="7415213" y="1806575"/>
          <p14:tracePt t="7394" x="7405688" y="1806575"/>
          <p14:tracePt t="7410" x="7367588" y="1806575"/>
          <p14:tracePt t="7419" x="7348538" y="1806575"/>
          <p14:tracePt t="7422" x="7377113" y="1844675"/>
          <p14:tracePt t="7435" x="7377113" y="1854200"/>
          <p14:tracePt t="7454" x="7377113" y="1863725"/>
          <p14:tracePt t="7506" x="7367588" y="1863725"/>
          <p14:tracePt t="7514" x="7339013" y="1873250"/>
          <p14:tracePt t="7538" x="7302500" y="1901825"/>
          <p14:tracePt t="7546" x="7302500" y="1920875"/>
          <p14:tracePt t="7554" x="7292975" y="1939925"/>
          <p14:tracePt t="7562" x="7283450" y="1947863"/>
          <p14:tracePt t="7570" x="7254875" y="1966913"/>
          <p14:tracePt t="7578" x="7207250" y="1985963"/>
          <p14:tracePt t="7588" x="7178675" y="1995488"/>
          <p14:tracePt t="7590" x="7131050" y="2043113"/>
          <p14:tracePt t="7604" x="7094538" y="2062163"/>
          <p14:tracePt t="7610" x="7027863" y="2062163"/>
          <p14:tracePt t="7619" x="6989763" y="2062163"/>
          <p14:tracePt t="7627" x="6961188" y="2071688"/>
          <p14:tracePt t="7638" x="6932613" y="2090738"/>
          <p14:tracePt t="7646" x="6904038" y="2100263"/>
          <p14:tracePt t="7654" x="6886575" y="2100263"/>
          <p14:tracePt t="7658" x="6848475" y="2109788"/>
          <p14:tracePt t="7668" x="6819900" y="2109788"/>
          <p14:tracePt t="7674" x="6781800" y="2109788"/>
          <p14:tracePt t="7684" x="6734175" y="2109788"/>
          <p14:tracePt t="7690" x="6677025" y="2100263"/>
          <p14:tracePt t="7698" x="6659563" y="2081213"/>
          <p14:tracePt t="7706" x="6650038" y="2071688"/>
          <p14:tracePt t="7746" x="6640513" y="2071688"/>
          <p14:tracePt t="7754" x="6640513" y="2062163"/>
          <p14:tracePt t="7770" x="6640513" y="2043113"/>
          <p14:tracePt t="7802" x="6640513" y="2033588"/>
          <p14:tracePt t="7819" x="6640513" y="2024063"/>
          <p14:tracePt t="7830" x="6640513" y="2014538"/>
          <p14:tracePt t="7867" x="6659563" y="1995488"/>
          <p14:tracePt t="7874" x="6667500" y="1995488"/>
          <p14:tracePt t="7885" x="6677025" y="1985963"/>
          <p14:tracePt t="7906" x="6686550" y="1976438"/>
          <p14:tracePt t="8010" x="6686550" y="2005013"/>
          <p14:tracePt t="8018" x="6677025" y="2071688"/>
          <p14:tracePt t="8026" x="6667500" y="2119313"/>
          <p14:tracePt t="8034" x="6667500" y="2174875"/>
          <p14:tracePt t="8042" x="6659563" y="2279650"/>
          <p14:tracePt t="8050" x="6659563" y="2393950"/>
          <p14:tracePt t="8058" x="6640513" y="2506663"/>
          <p14:tracePt t="8067" x="6630988" y="2620963"/>
          <p14:tracePt t="8074" x="6630988" y="2733675"/>
          <p14:tracePt t="8083" x="6630988" y="2847975"/>
          <p14:tracePt t="8090" x="6611938" y="2951163"/>
          <p14:tracePt t="8094" x="6611938" y="3065463"/>
          <p14:tracePt t="8106" x="6602413" y="3159125"/>
          <p14:tracePt t="8118" x="6564313" y="3273425"/>
          <p14:tracePt t="8122" x="6554788" y="3405188"/>
          <p14:tracePt t="8130" x="6535738" y="3529013"/>
          <p14:tracePt t="8138" x="6535738" y="3660775"/>
          <p14:tracePt t="8146" x="6535738" y="3811588"/>
          <p14:tracePt t="8154" x="6535738" y="3992563"/>
          <p14:tracePt t="8162" x="6526213" y="4181475"/>
          <p14:tracePt t="8170" x="6507163" y="4418013"/>
          <p14:tracePt t="8178" x="6469063" y="4673600"/>
          <p14:tracePt t="8186" x="6450013" y="4862513"/>
          <p14:tracePt t="8194" x="6440488" y="5013325"/>
          <p14:tracePt t="8202" x="6423025" y="5137150"/>
          <p14:tracePt t="8210" x="6423025" y="5230813"/>
          <p14:tracePt t="8219" x="6423025" y="5307013"/>
          <p14:tracePt t="8226" x="6432550" y="5364163"/>
          <p14:tracePt t="8234" x="6440488" y="5400675"/>
          <p14:tracePt t="8242" x="6440488" y="5438775"/>
          <p14:tracePt t="8251" x="6450013" y="5495925"/>
          <p14:tracePt t="8258" x="6469063" y="5534025"/>
          <p14:tracePt t="8267" x="6497638" y="5591175"/>
          <p14:tracePt t="8274" x="6507163" y="5665788"/>
          <p14:tracePt t="8284" x="6507163" y="5741988"/>
          <p14:tracePt t="8290" x="6507163" y="5789613"/>
          <p14:tracePt t="8298" x="6535738" y="5864225"/>
          <p14:tracePt t="8306" x="6545263" y="5959475"/>
          <p14:tracePt t="8310" x="6526213" y="6062663"/>
          <p14:tracePt t="8322" x="6488113" y="6129338"/>
          <p14:tracePt t="8330" x="6469063" y="6243638"/>
          <p14:tracePt t="8338" x="6459538" y="6356350"/>
          <p14:tracePt t="8346" x="6440488" y="6470650"/>
          <p14:tracePt t="8354" x="6403975" y="6592888"/>
          <p14:tracePt t="8362" x="6423025" y="6743700"/>
          <p14:tracePt t="8562" x="6423025" y="6772275"/>
          <p14:tracePt t="8570" x="6432550" y="6743700"/>
          <p14:tracePt t="8574" x="6450013" y="6726238"/>
          <p14:tracePt t="8590" x="6450013" y="6678613"/>
          <p14:tracePt t="8598" x="6478588" y="6611938"/>
          <p14:tracePt t="8606" x="6507163" y="6545263"/>
          <p14:tracePt t="8610" x="6516688" y="6508750"/>
          <p14:tracePt t="8619" x="6526213" y="6423025"/>
          <p14:tracePt t="8626" x="6545263" y="6289675"/>
          <p14:tracePt t="8634" x="6554788" y="6119813"/>
          <p14:tracePt t="8642" x="6554788" y="5949950"/>
          <p14:tracePt t="8650" x="6554788" y="5780088"/>
          <p14:tracePt t="8658" x="6554788" y="5684838"/>
          <p14:tracePt t="8668" x="6554788" y="5608638"/>
          <p14:tracePt t="8670" x="6554788" y="5591175"/>
          <p14:tracePt t="8779" x="6554788" y="5543550"/>
          <p14:tracePt t="8786" x="6554788" y="5486400"/>
          <p14:tracePt t="8806" x="6526213" y="5419725"/>
          <p14:tracePt t="8810" x="6526213" y="5391150"/>
          <p14:tracePt t="8814" x="6507163" y="5372100"/>
          <p14:tracePt t="8827" x="6488113" y="5345113"/>
          <p14:tracePt t="8835" x="6459538" y="5297488"/>
          <p14:tracePt t="8842" x="6459538" y="5249863"/>
          <p14:tracePt t="8851" x="6450013" y="5192713"/>
          <p14:tracePt t="8858" x="6432550" y="5173663"/>
          <p14:tracePt t="8867" x="6432550" y="5164138"/>
          <p14:tracePt t="8931" x="6413500" y="5154613"/>
          <p14:tracePt t="8950" x="6394450" y="5145088"/>
          <p14:tracePt t="8958" x="6365875" y="5145088"/>
          <p14:tracePt t="8968" x="6337300" y="5137150"/>
          <p14:tracePt t="8974" x="6299200" y="5127625"/>
          <p14:tracePt t="8978" x="6261100" y="5127625"/>
          <p14:tracePt t="8984" x="6251575" y="5118100"/>
          <p14:tracePt t="8994" x="6186488" y="5108575"/>
          <p14:tracePt t="9002" x="6129338" y="5099050"/>
          <p14:tracePt t="9010" x="6043613" y="5070475"/>
          <p14:tracePt t="9019" x="5995988" y="5051425"/>
          <p14:tracePt t="9026" x="5911850" y="5003800"/>
          <p14:tracePt t="9034" x="5816600" y="4975225"/>
          <p14:tracePt t="9042" x="5732463" y="4946650"/>
          <p14:tracePt t="9051" x="5646738" y="4918075"/>
          <p14:tracePt t="9058" x="5637213" y="4918075"/>
          <p14:tracePt t="9142" x="5618163" y="4910138"/>
          <p14:tracePt t="9146" x="5580063" y="4900613"/>
          <p14:tracePt t="9162" x="5551488" y="4891088"/>
          <p14:tracePt t="9171" x="5476875" y="4872038"/>
          <p14:tracePt t="9179" x="5400675" y="4843463"/>
          <p14:tracePt t="9187" x="5297488" y="4814888"/>
          <p14:tracePt t="9194" x="5221288" y="4795838"/>
          <p14:tracePt t="9203" x="5116513" y="4786313"/>
          <p14:tracePt t="9210" x="5060950" y="4757738"/>
          <p14:tracePt t="9218" x="4975225" y="4729163"/>
          <p14:tracePt t="9226" x="4889500" y="4719638"/>
          <p14:tracePt t="9235" x="4795838" y="4700588"/>
          <p14:tracePt t="9242" x="4738688" y="4691063"/>
          <p14:tracePt t="9251" x="4652963" y="4683125"/>
          <p14:tracePt t="9258" x="4597400" y="4664075"/>
          <p14:tracePt t="9267" x="4568825" y="4664075"/>
          <p14:tracePt t="9270" x="4530725" y="4664075"/>
          <p14:tracePt t="9284" x="4511675" y="4664075"/>
          <p14:tracePt t="9294" x="4492625" y="4664075"/>
          <p14:tracePt t="9310" x="4473575" y="4664075"/>
          <p14:tracePt t="9319" x="4398963" y="4664075"/>
          <p14:tracePt t="9326" x="4370388" y="4664075"/>
          <p14:tracePt t="9334" x="4332288" y="4664075"/>
          <p14:tracePt t="9338" x="4256088" y="4664075"/>
          <p14:tracePt t="9342" x="4208463" y="4664075"/>
          <p14:tracePt t="9354" x="4143375" y="4664075"/>
          <p14:tracePt t="9362" x="4067175" y="4664075"/>
          <p14:tracePt t="9370" x="3971925" y="4664075"/>
          <p14:tracePt t="9378" x="3878263" y="4664075"/>
          <p14:tracePt t="9386" x="3773488" y="4664075"/>
          <p14:tracePt t="9394" x="3698875" y="4664075"/>
          <p14:tracePt t="9402" x="3670300" y="4664075"/>
          <p14:tracePt t="9410" x="3651250" y="4664075"/>
          <p14:tracePt t="9454" x="3641725" y="4664075"/>
          <p14:tracePt t="9506" x="3632200" y="4664075"/>
          <p14:tracePt t="9522" x="3622675" y="4664075"/>
          <p14:tracePt t="9530" x="3584575" y="4664075"/>
          <p14:tracePt t="9538" x="3556000" y="4683125"/>
          <p14:tracePt t="9546" x="3546475" y="4683125"/>
          <p14:tracePt t="9554" x="3517900" y="4683125"/>
          <p14:tracePt t="9562" x="3508375" y="4691063"/>
          <p14:tracePt t="9570" x="3498850" y="4700588"/>
          <p14:tracePt t="9846" x="3508375" y="4719638"/>
          <p14:tracePt t="9858" x="3527425" y="4767263"/>
          <p14:tracePt t="9866" x="3536950" y="4805363"/>
          <p14:tracePt t="9884" x="3536950" y="4814888"/>
          <p14:tracePt t="9890" x="3536950" y="4843463"/>
          <p14:tracePt t="9906" x="3536950" y="4862513"/>
          <p14:tracePt t="9914" x="3536950" y="4891088"/>
          <p14:tracePt t="9918" x="3536950" y="4900613"/>
          <p14:tracePt t="9926" x="3536950" y="4918075"/>
          <p14:tracePt t="9934" x="3536950" y="4927600"/>
          <p14:tracePt t="10040" x="3536950" y="4946650"/>
          <p14:tracePt t="10052" x="3536950" y="4965700"/>
          <p14:tracePt t="10058" x="3527425" y="4965700"/>
          <p14:tracePt t="10122" x="3527425" y="4975225"/>
          <p14:tracePt t="10194" x="3536950" y="4975225"/>
          <p14:tracePt t="10202" x="3556000" y="4975225"/>
          <p14:tracePt t="10218" x="3613150" y="4994275"/>
          <p14:tracePt t="10226" x="3679825" y="5032375"/>
          <p14:tracePt t="10235" x="3744913" y="5041900"/>
          <p14:tracePt t="10242" x="3878263" y="5089525"/>
          <p14:tracePt t="10251" x="4076700" y="5154613"/>
          <p14:tracePt t="10258" x="4351338" y="5230813"/>
          <p14:tracePt t="10268" x="4662488" y="5335588"/>
          <p14:tracePt t="10274" x="4729163" y="5307013"/>
          <p14:tracePt t="10284" x="4843463" y="5278438"/>
          <p14:tracePt t="10290" x="4956175" y="5278438"/>
          <p14:tracePt t="10298" x="5032375" y="5278438"/>
          <p14:tracePt t="10303" x="5097463" y="5278438"/>
          <p14:tracePt t="10314" x="5154613" y="5278438"/>
          <p14:tracePt t="10334" x="5164138" y="5278438"/>
          <p14:tracePt t="10388" x="5183188" y="5268913"/>
          <p14:tracePt t="10398" x="5211763" y="5259388"/>
          <p14:tracePt t="10494" x="5240338" y="5259388"/>
          <p14:tracePt t="10506" x="5297488" y="5259388"/>
          <p14:tracePt t="10514" x="5343525" y="5278438"/>
          <p14:tracePt t="10522" x="5467350" y="5345113"/>
          <p14:tracePt t="10530" x="5637213" y="5410200"/>
          <p14:tracePt t="10538" x="5816600" y="5467350"/>
          <p14:tracePt t="10546" x="5986463" y="5553075"/>
          <p14:tracePt t="10554" x="6148388" y="5600700"/>
          <p14:tracePt t="10562" x="6280150" y="5637213"/>
          <p14:tracePt t="10570" x="6403975" y="5675313"/>
          <p14:tracePt t="10586" x="6535738" y="5703888"/>
          <p14:tracePt t="10602" x="6650038" y="5713413"/>
          <p14:tracePt t="10606" x="6772275" y="5732463"/>
          <p14:tracePt t="10610" x="6867525" y="5741988"/>
          <p14:tracePt t="10620" x="6942138" y="5761038"/>
          <p14:tracePt t="10626" x="6961188" y="5761038"/>
          <p14:tracePt t="10658" x="6970713" y="5770563"/>
          <p14:tracePt t="10878" x="6970713" y="5761038"/>
          <p14:tracePt t="10890" x="6970713" y="5713413"/>
          <p14:tracePt t="10898" x="6970713" y="5684838"/>
          <p14:tracePt t="10906" x="6970713" y="5608638"/>
          <p14:tracePt t="10914" x="6980238" y="5534025"/>
          <p14:tracePt t="10922" x="6999288" y="5467350"/>
          <p14:tracePt t="10930" x="7027863" y="5391150"/>
          <p14:tracePt t="10951" x="7094538" y="5240338"/>
          <p14:tracePt t="10954" x="7112000" y="5173663"/>
          <p14:tracePt t="10962" x="7140575" y="5145088"/>
          <p14:tracePt t="10970" x="7197725" y="5080000"/>
          <p14:tracePt t="10978" x="7226300" y="5051425"/>
          <p14:tracePt t="10986" x="7245350" y="4994275"/>
          <p14:tracePt t="10994" x="7292975" y="4891088"/>
          <p14:tracePt t="11003" x="7321550" y="4757738"/>
          <p14:tracePt t="11010" x="7367588" y="4597400"/>
          <p14:tracePt t="11020" x="7415213" y="4427538"/>
          <p14:tracePt t="11026" x="7443788" y="4210050"/>
          <p14:tracePt t="11034" x="7481888" y="3963988"/>
          <p14:tracePt t="11042" x="7539038" y="3660775"/>
          <p14:tracePt t="11046" x="7558088" y="3414713"/>
          <p14:tracePt t="11058" x="7575550" y="3225800"/>
          <p14:tracePt t="11067" x="7594600" y="3055938"/>
          <p14:tracePt t="11070" x="7604125" y="2941638"/>
          <p14:tracePt t="11086" x="7604125" y="2847975"/>
          <p14:tracePt t="11094" x="7604125" y="2771775"/>
          <p14:tracePt t="11102" x="7604125" y="2705100"/>
          <p14:tracePt t="11110" x="7604125" y="2647950"/>
          <p14:tracePt t="11114" x="7604125" y="2592388"/>
          <p14:tracePt t="11122" x="7604125" y="2535238"/>
          <p14:tracePt t="11130" x="7604125" y="2459038"/>
          <p14:tracePt t="11138" x="7604125" y="2384425"/>
          <p14:tracePt t="11146" x="7604125" y="2317750"/>
          <p14:tracePt t="11154" x="7604125" y="2222500"/>
          <p14:tracePt t="11162" x="7604125" y="2128838"/>
          <p14:tracePt t="11170" x="7604125" y="2033588"/>
          <p14:tracePt t="11178" x="7604125" y="1957388"/>
          <p14:tracePt t="11186" x="7604125" y="1882775"/>
          <p14:tracePt t="11194" x="7604125" y="1854200"/>
          <p14:tracePt t="11202" x="7623175" y="1825625"/>
          <p14:tracePt t="11406" x="7613650" y="1806575"/>
          <p14:tracePt t="11418" x="7585075" y="1806575"/>
          <p14:tracePt t="11422" x="7539038" y="1797050"/>
          <p14:tracePt t="11430" x="7481888" y="1797050"/>
          <p14:tracePt t="11438" x="7453313" y="1797050"/>
          <p14:tracePt t="11446" x="7424738" y="1797050"/>
          <p14:tracePt t="11451" x="7377113" y="1797050"/>
          <p14:tracePt t="11454" x="7348538" y="1825625"/>
          <p14:tracePt t="11458" x="7331075" y="1844675"/>
          <p14:tracePt t="11462" x="7264400" y="1901825"/>
          <p14:tracePt t="11470" x="7245350" y="1930400"/>
          <p14:tracePt t="11478" x="7235825" y="1930400"/>
          <p14:tracePt t="11486" x="7216775" y="1957388"/>
          <p14:tracePt t="11494" x="7197725" y="1976438"/>
          <p14:tracePt t="11563" x="7178675" y="1976438"/>
          <p14:tracePt t="11571" x="7131050" y="1976438"/>
          <p14:tracePt t="11579" x="7056438" y="1947863"/>
          <p14:tracePt t="11587" x="6970713" y="1892300"/>
          <p14:tracePt t="11595" x="6923088" y="1863725"/>
          <p14:tracePt t="11599" x="6904038" y="1835150"/>
          <p14:tracePt t="11619" x="6894513" y="1835150"/>
          <p14:tracePt t="11667" x="6894513" y="1825625"/>
          <p14:tracePt t="11683" x="6886575" y="1816100"/>
          <p14:tracePt t="11690" x="6867525" y="1797050"/>
          <p14:tracePt t="11698" x="6810375" y="1730375"/>
          <p14:tracePt t="11706" x="6772275" y="1703388"/>
          <p14:tracePt t="11716" x="6686550" y="1608138"/>
          <p14:tracePt t="11724" x="6621463" y="1570038"/>
          <p14:tracePt t="11732" x="6592888" y="1550988"/>
          <p14:tracePt t="11741" x="6545263" y="1531938"/>
          <p14:tracePt t="11744" x="6497638" y="1512888"/>
          <p14:tracePt t="11757" x="6469063" y="1493838"/>
          <p14:tracePt t="11763" x="6450013" y="1493838"/>
          <p14:tracePt t="11810" x="6440488" y="1503363"/>
          <p14:tracePt t="11983" x="6440488" y="1512888"/>
          <p14:tracePt t="11994" x="6440488" y="1531938"/>
          <p14:tracePt t="12002" x="6478588" y="1608138"/>
          <p14:tracePt t="12010" x="6554788" y="1693863"/>
          <p14:tracePt t="12018" x="6573838" y="1730375"/>
          <p14:tracePt t="12026" x="6611938" y="1778000"/>
          <p14:tracePt t="12035" x="6630988" y="1806575"/>
          <p14:tracePt t="12042" x="6650038" y="1825625"/>
          <p14:tracePt t="12098" x="6650038" y="1844675"/>
          <p14:tracePt t="12114" x="6650038" y="1854200"/>
          <p14:tracePt t="12122" x="6650038" y="1863725"/>
          <p14:tracePt t="12154" x="6650038" y="1873250"/>
          <p14:tracePt t="12170" x="6640513" y="1901825"/>
          <p14:tracePt t="12178" x="6630988" y="1911350"/>
          <p14:tracePt t="12194" x="6621463" y="1920875"/>
          <p14:tracePt t="12202" x="6611938" y="1930400"/>
          <p14:tracePt t="13228" x="6611938" y="1939925"/>
          <p14:tracePt t="13235" x="6621463" y="1939925"/>
          <p14:tracePt t="13282" x="6650038" y="1920875"/>
          <p14:tracePt t="13298" x="6659563" y="1911350"/>
          <p14:tracePt t="13306" x="6667500" y="1901825"/>
          <p14:tracePt t="13322" x="6677025" y="1892300"/>
          <p14:tracePt t="13454" x="6705600" y="1873250"/>
          <p14:tracePt t="13562" x="6715125" y="1854200"/>
          <p14:tracePt t="13570" x="6715125" y="1844675"/>
          <p14:tracePt t="13578" x="6715125" y="1825625"/>
          <p14:tracePt t="13586" x="6715125" y="1816100"/>
          <p14:tracePt t="13594" x="6715125" y="1806575"/>
          <p14:tracePt t="13602" x="6743700" y="1797050"/>
          <p14:tracePt t="13730" x="6753225" y="1797050"/>
          <p14:tracePt t="13762" x="6762750" y="1797050"/>
          <p14:tracePt t="13778" x="6772275" y="1797050"/>
          <p14:tracePt t="13798" x="6781800" y="1797050"/>
          <p14:tracePt t="13806" x="6791325" y="1797050"/>
          <p14:tracePt t="13810" x="6791325" y="1816100"/>
          <p14:tracePt t="13814" x="6791325" y="1892300"/>
          <p14:tracePt t="13826" x="6791325" y="1947863"/>
          <p14:tracePt t="13834" x="6800850" y="2005013"/>
          <p14:tracePt t="13842" x="6800850" y="2052638"/>
          <p14:tracePt t="13850" x="6819900" y="2109788"/>
          <p14:tracePt t="13858" x="6819900" y="2184400"/>
          <p14:tracePt t="13868" x="6819900" y="2212975"/>
          <p14:tracePt t="13874" x="6819900" y="2270125"/>
          <p14:tracePt t="13884" x="6819900" y="2308225"/>
          <p14:tracePt t="13890" x="6810375" y="2365375"/>
          <p14:tracePt t="13898" x="6800850" y="2420938"/>
          <p14:tracePt t="13906" x="6800850" y="2468563"/>
          <p14:tracePt t="13914" x="6800850" y="2497138"/>
          <p14:tracePt t="13922" x="6800850" y="2525713"/>
          <p14:tracePt t="13934" x="6800850" y="2554288"/>
          <p14:tracePt t="13938" x="6800850" y="2563813"/>
          <p14:tracePt t="13946" x="6800850" y="2582863"/>
          <p14:tracePt t="13954" x="6800850" y="2601913"/>
          <p14:tracePt t="13962" x="6791325" y="2628900"/>
          <p14:tracePt t="13970" x="6791325" y="2676525"/>
          <p14:tracePt t="13978" x="6791325" y="2705100"/>
          <p14:tracePt t="13986" x="6762750" y="2752725"/>
          <p14:tracePt t="13994" x="6762750" y="2809875"/>
          <p14:tracePt t="14002" x="6724650" y="2874963"/>
          <p14:tracePt t="14006" x="6686550" y="2941638"/>
          <p14:tracePt t="14019" x="6667500" y="2989263"/>
          <p14:tracePt t="14026" x="6640513" y="3036888"/>
          <p14:tracePt t="14034" x="6583363" y="3121025"/>
          <p14:tracePt t="14042" x="6526213" y="3206750"/>
          <p14:tracePt t="14050" x="6488113" y="3292475"/>
          <p14:tracePt t="14054" x="6459538" y="3348038"/>
          <p14:tracePt t="14067" x="6450013" y="3386138"/>
          <p14:tracePt t="14074" x="6440488" y="3405188"/>
          <p14:tracePt t="14083" x="6432550" y="3433763"/>
          <p14:tracePt t="14090" x="6432550" y="3443288"/>
          <p14:tracePt t="14098" x="6423025" y="3471863"/>
          <p14:tracePt t="14106" x="6423025" y="3500438"/>
          <p14:tracePt t="14114" x="6423025" y="3529013"/>
          <p14:tracePt t="14122" x="6423025" y="3556000"/>
          <p14:tracePt t="14130" x="6423025" y="3603625"/>
          <p14:tracePt t="14138" x="6423025" y="3622675"/>
          <p14:tracePt t="14146" x="6423025" y="3660775"/>
          <p14:tracePt t="14154" x="6423025" y="3670300"/>
          <p14:tracePt t="14162" x="6423025" y="3708400"/>
          <p14:tracePt t="14170" x="6423025" y="3736975"/>
          <p14:tracePt t="14178" x="6423025" y="3792538"/>
          <p14:tracePt t="14186" x="6423025" y="3840163"/>
          <p14:tracePt t="14194" x="6423025" y="3878263"/>
          <p14:tracePt t="14198" x="6423025" y="3925888"/>
          <p14:tracePt t="14210" x="6423025" y="3983038"/>
          <p14:tracePt t="14219" x="6413500" y="4010025"/>
          <p14:tracePt t="14226" x="6413500" y="4057650"/>
          <p14:tracePt t="14234" x="6413500" y="4114800"/>
          <p14:tracePt t="14242" x="6413500" y="4143375"/>
          <p14:tracePt t="14251" x="6413500" y="4210050"/>
          <p14:tracePt t="14258" x="6413500" y="4256088"/>
          <p14:tracePt t="14268" x="6440488" y="4341813"/>
          <p14:tracePt t="14274" x="6440488" y="4360863"/>
          <p14:tracePt t="14282" x="6440488" y="4389438"/>
          <p14:tracePt t="14290" x="6440488" y="4408488"/>
          <p14:tracePt t="14298" x="6440488" y="4418013"/>
          <p14:tracePt t="14316" x="6440488" y="4437063"/>
          <p14:tracePt t="14322" x="6440488" y="4492625"/>
          <p14:tracePt t="14338" x="6440488" y="4540250"/>
          <p14:tracePt t="14344" x="6440488" y="4578350"/>
          <p14:tracePt t="14354" x="6440488" y="4625975"/>
          <p14:tracePt t="14360" x="6440488" y="4664075"/>
          <p14:tracePt t="14369" x="6423025" y="4700588"/>
          <p14:tracePt t="14374" x="6423025" y="4767263"/>
          <p14:tracePt t="14382" x="6423025" y="4843463"/>
          <p14:tracePt t="14386" x="6507163" y="4956175"/>
          <p14:tracePt t="14390" x="6602413" y="5060950"/>
          <p14:tracePt t="14402" x="6573838" y="5089525"/>
          <p14:tracePt t="14410" x="6554788" y="5099050"/>
          <p14:tracePt t="14419" x="6554788" y="5127625"/>
          <p14:tracePt t="14426" x="6554788" y="5183188"/>
          <p14:tracePt t="14434" x="6554788" y="5221288"/>
          <p14:tracePt t="14442" x="6554788" y="5278438"/>
          <p14:tracePt t="14450" x="6554788" y="5335588"/>
          <p14:tracePt t="14458" x="6554788" y="5391150"/>
          <p14:tracePt t="14462" x="6554788" y="5438775"/>
          <p14:tracePt t="14474" x="6554788" y="5486400"/>
          <p14:tracePt t="14482" x="6554788" y="5572125"/>
          <p14:tracePt t="14490" x="6554788" y="5646738"/>
          <p14:tracePt t="14498" x="6554788" y="5722938"/>
          <p14:tracePt t="14506" x="6554788" y="5818188"/>
          <p14:tracePt t="14514" x="6554788" y="5892800"/>
          <p14:tracePt t="14522" x="6554788" y="5969000"/>
          <p14:tracePt t="14530" x="6554788" y="6026150"/>
          <p14:tracePt t="14538" x="6554788" y="6091238"/>
          <p14:tracePt t="14546" x="6554788" y="6148388"/>
          <p14:tracePt t="14554" x="6554788" y="6205538"/>
          <p14:tracePt t="14562" x="6554788" y="6262688"/>
          <p14:tracePt t="14570" x="6554788" y="6308725"/>
          <p14:tracePt t="14578" x="6554788" y="6346825"/>
          <p14:tracePt t="14584" x="6554788" y="6375400"/>
          <p14:tracePt t="14594" x="6554788" y="6413500"/>
          <p14:tracePt t="14602" x="6545263" y="6442075"/>
          <p14:tracePt t="14610" x="6545263" y="6451600"/>
          <p14:tracePt t="14619" x="6535738" y="6480175"/>
          <p14:tracePt t="14626" x="6526213" y="6489700"/>
          <p14:tracePt t="14642" x="6526213" y="6508750"/>
          <p14:tracePt t="14650" x="6545263" y="6526213"/>
          <p14:tracePt t="14658" x="6545263" y="6535738"/>
          <p14:tracePt t="14667" x="6545263" y="6545263"/>
          <p14:tracePt t="14674" x="6545263" y="6564313"/>
          <p14:tracePt t="14684" x="6545263" y="6583363"/>
          <p14:tracePt t="14690" x="6545263" y="6621463"/>
          <p14:tracePt t="14698" x="6545263" y="6678613"/>
          <p14:tracePt t="14706" x="6545263" y="6735763"/>
          <p14:tracePt t="14714" x="6545263" y="6781800"/>
          <p14:tracePt t="14722" x="6545263" y="6838950"/>
          <p14:tracePt t="15443" x="6829425" y="6819900"/>
          <p14:tracePt t="15450" x="6858000" y="6762750"/>
          <p14:tracePt t="15458" x="6867525" y="6716713"/>
          <p14:tracePt t="15467" x="6877050" y="6630988"/>
          <p14:tracePt t="15474" x="6904038" y="6573838"/>
          <p14:tracePt t="15484" x="6923088" y="6508750"/>
          <p14:tracePt t="15490" x="6923088" y="6470650"/>
          <p14:tracePt t="15494" x="6923088" y="6461125"/>
          <p14:tracePt t="15630" x="6932613" y="6451600"/>
          <p14:tracePt t="15638" x="6932613" y="6423025"/>
          <p14:tracePt t="15650" x="6932613" y="6394450"/>
          <p14:tracePt t="15658" x="6932613" y="6384925"/>
          <p14:tracePt t="15662" x="6932613" y="6375400"/>
          <p14:tracePt t="15674" x="6932613" y="6356350"/>
          <p14:tracePt t="15690" x="6932613" y="6327775"/>
          <p14:tracePt t="15698" x="6932613" y="6299200"/>
          <p14:tracePt t="15706" x="6923088" y="6281738"/>
          <p14:tracePt t="15710" x="6923088" y="6262688"/>
          <p14:tracePt t="15722" x="6923088" y="6234113"/>
          <p14:tracePt t="15730" x="6923088" y="6186488"/>
          <p14:tracePt t="15738" x="6923088" y="6148388"/>
          <p14:tracePt t="15746" x="6923088" y="6072188"/>
          <p14:tracePt t="15754" x="6923088" y="6062663"/>
          <p14:tracePt t="15762" x="6923088" y="6054725"/>
          <p14:tracePt t="15770" x="6913563" y="6016625"/>
          <p14:tracePt t="15778" x="6904038" y="5949950"/>
          <p14:tracePt t="15786" x="6904038" y="5845175"/>
          <p14:tracePt t="15794" x="6877050" y="5732463"/>
          <p14:tracePt t="15803" x="6858000" y="5656263"/>
          <p14:tracePt t="15810" x="6858000" y="5553075"/>
          <p14:tracePt t="15819" x="6858000" y="5495925"/>
          <p14:tracePt t="15826" x="6858000" y="5438775"/>
          <p14:tracePt t="15834" x="6858000" y="5400675"/>
          <p14:tracePt t="15842" x="6858000" y="5364163"/>
          <p14:tracePt t="15851" x="6858000" y="5335588"/>
          <p14:tracePt t="15854" x="6858000" y="5307013"/>
          <p14:tracePt t="15867" x="6858000" y="5268913"/>
          <p14:tracePt t="15874" x="6858000" y="5230813"/>
          <p14:tracePt t="15884" x="6858000" y="5164138"/>
          <p14:tracePt t="15890" x="6858000" y="5108575"/>
          <p14:tracePt t="15898" x="6848475" y="5041900"/>
          <p14:tracePt t="15906" x="6848475" y="4984750"/>
          <p14:tracePt t="15914" x="6848475" y="4956175"/>
          <p14:tracePt t="15922" x="6848475" y="4910138"/>
          <p14:tracePt t="15930" x="6848475" y="4891088"/>
          <p14:tracePt t="15938" x="6848475" y="4881563"/>
          <p14:tracePt t="16094" x="6838950" y="4881563"/>
          <p14:tracePt t="16130" x="6829425" y="4881563"/>
          <p14:tracePt t="16147" x="6819900" y="4891088"/>
          <p14:tracePt t="16154" x="6810375" y="4910138"/>
          <p14:tracePt t="16162" x="6772275" y="4927600"/>
          <p14:tracePt t="16170" x="6772275" y="4937125"/>
          <p14:tracePt t="16178" x="6762750" y="4946650"/>
          <p14:tracePt t="16186" x="6753225" y="4956175"/>
          <p14:tracePt t="16398" x="6743700" y="4984750"/>
          <p14:tracePt t="16406" x="6677025" y="5032375"/>
          <p14:tracePt t="16418" x="6667500" y="5060950"/>
          <p14:tracePt t="16426" x="6659563" y="5080000"/>
          <p14:tracePt t="16434" x="6659563" y="5118100"/>
          <p14:tracePt t="16442" x="6650038" y="5154613"/>
          <p14:tracePt t="16450" x="6621463" y="5221288"/>
          <p14:tracePt t="16458" x="6611938" y="5249863"/>
          <p14:tracePt t="16466" x="6611938" y="5297488"/>
          <p14:tracePt t="16474" x="6611938" y="5307013"/>
          <p14:tracePt t="16478" x="6611938" y="5316538"/>
          <p14:tracePt t="16490" x="6611938" y="5354638"/>
          <p14:tracePt t="16498" x="6611938" y="5391150"/>
          <p14:tracePt t="16506" x="6611938" y="5448300"/>
          <p14:tracePt t="16514" x="6611938" y="5495925"/>
          <p14:tracePt t="16522" x="6592888" y="5505450"/>
          <p14:tracePt t="16530" x="6573838" y="5534025"/>
          <p14:tracePt t="16538" x="6564313" y="5553075"/>
          <p14:tracePt t="16546" x="6554788" y="5562600"/>
          <p14:tracePt t="16551" x="6545263" y="5581650"/>
          <p14:tracePt t="16562" x="6545263" y="5591175"/>
          <p14:tracePt t="16578" x="6535738" y="5600700"/>
          <p14:tracePt t="16610" x="6526213" y="5600700"/>
          <p14:tracePt t="16618" x="6507163" y="5600700"/>
          <p14:tracePt t="16642" x="6497638" y="5600700"/>
          <p14:tracePt t="16650" x="6478588" y="5600700"/>
          <p14:tracePt t="16658" x="6459538" y="5600700"/>
          <p14:tracePt t="16667" x="6432550" y="5600700"/>
          <p14:tracePt t="16674" x="6384925" y="5572125"/>
          <p14:tracePt t="16683" x="6299200" y="5543550"/>
          <p14:tracePt t="16690" x="6251575" y="5505450"/>
          <p14:tracePt t="16699" x="6186488" y="5486400"/>
          <p14:tracePt t="16715" x="6100763" y="5429250"/>
          <p14:tracePt t="16731" x="6072188" y="5391150"/>
          <p14:tracePt t="16738" x="6034088" y="5345113"/>
          <p14:tracePt t="16743" x="5986463" y="5297488"/>
          <p14:tracePt t="16752" x="5930900" y="5221288"/>
          <p14:tracePt t="16755" x="5854700" y="5154613"/>
          <p14:tracePt t="16759" x="5826125" y="5127625"/>
          <p14:tracePt t="16768" x="5807075" y="5099050"/>
          <p14:tracePt t="16774" x="5797550" y="5099050"/>
          <p14:tracePt t="16926" x="5788025" y="5099050"/>
          <p14:tracePt t="16935" x="5759450" y="5089525"/>
          <p14:tracePt t="16946" x="5703888" y="5070475"/>
          <p14:tracePt t="16954" x="5627688" y="5070475"/>
          <p14:tracePt t="16958" x="5580063" y="5070475"/>
          <p14:tracePt t="16970" x="5514975" y="5070475"/>
          <p14:tracePt t="16978" x="5457825" y="5070475"/>
          <p14:tracePt t="16986" x="5391150" y="5070475"/>
          <p14:tracePt t="16994" x="5334000" y="5070475"/>
          <p14:tracePt t="17002" x="5305425" y="5070475"/>
          <p14:tracePt t="17006" x="5249863" y="5080000"/>
          <p14:tracePt t="17019" x="5221288" y="5089525"/>
          <p14:tracePt t="17026" x="5211763" y="5089525"/>
          <p14:tracePt t="17034" x="5192713" y="5099050"/>
          <p14:tracePt t="17042" x="5183188" y="5099050"/>
          <p14:tracePt t="17051" x="5126038" y="5118100"/>
          <p14:tracePt t="17058" x="5087938" y="5127625"/>
          <p14:tracePt t="17067" x="5060950" y="5127625"/>
          <p14:tracePt t="17074" x="4994275" y="5154613"/>
          <p14:tracePt t="17082" x="4965700" y="5154613"/>
          <p14:tracePt t="17090" x="4908550" y="5164138"/>
          <p14:tracePt t="17098" x="4889500" y="5173663"/>
          <p14:tracePt t="17106" x="4860925" y="5173663"/>
          <p14:tracePt t="17163" x="4852988" y="5173663"/>
          <p14:tracePt t="17170" x="4843463" y="5173663"/>
          <p14:tracePt t="17187" x="4824413" y="5173663"/>
          <p14:tracePt t="17195" x="4767263" y="5183188"/>
          <p14:tracePt t="17204" x="4691063" y="5183188"/>
          <p14:tracePt t="17211" x="4633913" y="5183188"/>
          <p14:tracePt t="17219" x="4597400" y="5183188"/>
          <p14:tracePt t="17227" x="4559300" y="5183188"/>
          <p14:tracePt t="17235" x="4483100" y="5183188"/>
          <p14:tracePt t="17242" x="4406900" y="5183188"/>
          <p14:tracePt t="17251" x="4313238" y="5183188"/>
          <p14:tracePt t="17258" x="4198938" y="5183188"/>
          <p14:tracePt t="17267" x="4105275" y="5183188"/>
          <p14:tracePt t="17274" x="4029075" y="5183188"/>
          <p14:tracePt t="17282" x="3952875" y="5183188"/>
          <p14:tracePt t="17290" x="3916363" y="5183188"/>
          <p14:tracePt t="17294" x="3887788" y="5183188"/>
          <p14:tracePt t="17306" x="3859213" y="5183188"/>
          <p14:tracePt t="17322" x="3849688" y="5183188"/>
          <p14:tracePt t="17598" x="3906838" y="5202238"/>
          <p14:tracePt t="17606" x="3952875" y="5230813"/>
          <p14:tracePt t="17614" x="4000500" y="5240338"/>
          <p14:tracePt t="17694" x="4010025" y="5240338"/>
          <p14:tracePt t="17710" x="4038600" y="5240338"/>
          <p14:tracePt t="17726" x="4067175" y="5240338"/>
          <p14:tracePt t="17746" x="4076700" y="5240338"/>
          <p14:tracePt t="17751" x="4095750" y="5240338"/>
          <p14:tracePt t="17758" x="4105275" y="5240338"/>
          <p14:tracePt t="17768" x="4114800" y="5240338"/>
          <p14:tracePt t="17770" x="4133850" y="5240338"/>
          <p14:tracePt t="17774" x="4152900" y="5240338"/>
          <p14:tracePt t="17778" x="4171950" y="5240338"/>
          <p14:tracePt t="17786" x="4189413" y="5249863"/>
          <p14:tracePt t="17794" x="4198938" y="5249863"/>
          <p14:tracePt t="17803" x="4227513" y="5259388"/>
          <p14:tracePt t="17862" x="4237038" y="5259388"/>
          <p14:tracePt t="17870" x="4265613" y="5259388"/>
          <p14:tracePt t="17878" x="4322763" y="5259388"/>
          <p14:tracePt t="17887" x="4379913" y="5259388"/>
          <p14:tracePt t="17894" x="4406900" y="5259388"/>
          <p14:tracePt t="17902" x="4464050" y="5259388"/>
          <p14:tracePt t="17910" x="4549775" y="5268913"/>
          <p14:tracePt t="17914" x="4606925" y="5287963"/>
          <p14:tracePt t="17918" x="4672013" y="5297488"/>
          <p14:tracePt t="17931" x="4700588" y="5307013"/>
          <p14:tracePt t="18011" x="4719638" y="5307013"/>
          <p14:tracePt t="18029" x="4748213" y="5307013"/>
          <p14:tracePt t="18058" x="4795838" y="5307013"/>
          <p14:tracePt t="18062" x="4852988" y="5307013"/>
          <p14:tracePt t="18074" x="4908550" y="5307013"/>
          <p14:tracePt t="18078" x="4937125" y="5307013"/>
          <p14:tracePt t="18082" x="5013325" y="5307013"/>
          <p14:tracePt t="18086" x="5106988" y="5326063"/>
          <p14:tracePt t="18094" x="5202238" y="5335588"/>
          <p14:tracePt t="18103" x="5287963" y="5345113"/>
          <p14:tracePt t="18106" x="5314950" y="5345113"/>
          <p14:tracePt t="18110" x="5324475" y="5345113"/>
          <p14:tracePt t="18219" x="5324475" y="5364163"/>
          <p14:tracePt t="18226" x="5305425" y="5381625"/>
          <p14:tracePt t="18235" x="5287963" y="5400675"/>
          <p14:tracePt t="18243" x="5268913" y="5400675"/>
          <p14:tracePt t="18414" x="5287963" y="5400675"/>
          <p14:tracePt t="18422" x="5334000" y="5400675"/>
          <p14:tracePt t="18430" x="5400675" y="5400675"/>
          <p14:tracePt t="18438" x="5486400" y="5391150"/>
          <p14:tracePt t="18519" x="5514975" y="5391150"/>
          <p14:tracePt t="18530" x="5532438" y="5372100"/>
          <p14:tracePt t="18538" x="5551488" y="5372100"/>
          <p14:tracePt t="18546" x="5580063" y="5354638"/>
          <p14:tracePt t="18554" x="5608638" y="5354638"/>
          <p14:tracePt t="18562" x="5675313" y="5316538"/>
          <p14:tracePt t="18567" x="5703888" y="5307013"/>
          <p14:tracePt t="18578" x="5732463" y="5297488"/>
          <p14:tracePt t="18586" x="5768975" y="5268913"/>
          <p14:tracePt t="18594" x="5788025" y="5268913"/>
          <p14:tracePt t="18603" x="5807075" y="5259388"/>
          <p14:tracePt t="18612" x="5826125" y="5249863"/>
          <p14:tracePt t="18622" x="5835650" y="5249863"/>
          <p14:tracePt t="18629" x="5845175" y="5249863"/>
          <p14:tracePt t="18636" x="5854700" y="5249863"/>
          <p14:tracePt t="18642" x="5911850" y="5230813"/>
          <p14:tracePt t="18651" x="5940425" y="5221288"/>
          <p14:tracePt t="18658" x="5969000" y="5221288"/>
          <p14:tracePt t="18667" x="5995988" y="5221288"/>
          <p14:tracePt t="18674" x="6005513" y="5202238"/>
          <p14:tracePt t="18803" x="5995988" y="5192713"/>
          <p14:tracePt t="18818" x="5978525" y="5183188"/>
          <p14:tracePt t="18826" x="5940425" y="5164138"/>
          <p14:tracePt t="18834" x="5921375" y="5164138"/>
          <p14:tracePt t="18842" x="5845175" y="5137150"/>
          <p14:tracePt t="18852" x="5759450" y="5127625"/>
          <p14:tracePt t="18858" x="5732463" y="5118100"/>
          <p14:tracePt t="18867" x="5713413" y="5118100"/>
          <p14:tracePt t="18874" x="5703888" y="5118100"/>
          <p14:tracePt t="18882" x="5675313" y="5108575"/>
          <p14:tracePt t="18914" x="5656263" y="5108575"/>
          <p14:tracePt t="18938" x="5637213" y="5108575"/>
          <p14:tracePt t="18946" x="5618163" y="5108575"/>
          <p14:tracePt t="18954" x="5599113" y="5108575"/>
          <p14:tracePt t="18962" x="5541963" y="5108575"/>
          <p14:tracePt t="18970" x="5495925" y="5108575"/>
          <p14:tracePt t="18978" x="5429250" y="5108575"/>
          <p14:tracePt t="18986" x="5353050" y="5108575"/>
          <p14:tracePt t="18994" x="5324475" y="5108575"/>
          <p14:tracePt t="18998" x="5268913" y="5108575"/>
          <p14:tracePt t="19010" x="5202238" y="5108575"/>
          <p14:tracePt t="19018" x="5145088" y="5108575"/>
          <p14:tracePt t="19026" x="5126038" y="5108575"/>
          <p14:tracePt t="19034" x="5116513" y="5108575"/>
          <p14:tracePt t="19090" x="5106988" y="5108575"/>
          <p14:tracePt t="19098" x="5087938" y="5108575"/>
          <p14:tracePt t="19106" x="5070475" y="5099050"/>
          <p14:tracePt t="19114" x="5041900" y="5099050"/>
          <p14:tracePt t="19122" x="4994275" y="5099050"/>
          <p14:tracePt t="19130" x="4956175" y="5099050"/>
          <p14:tracePt t="19138" x="4918075" y="5099050"/>
          <p14:tracePt t="19142" x="4889500" y="5089525"/>
          <p14:tracePt t="19154" x="4860925" y="5089525"/>
          <p14:tracePt t="19162" x="4805363" y="5070475"/>
          <p14:tracePt t="19170" x="4786313" y="5070475"/>
          <p14:tracePt t="19178" x="4776788" y="5070475"/>
          <p14:tracePt t="19187" x="4767263" y="5070475"/>
          <p14:tracePt t="19299" x="4767263" y="5041900"/>
          <p14:tracePt t="19307" x="4795838" y="5022850"/>
          <p14:tracePt t="19323" x="4860925" y="5003800"/>
          <p14:tracePt t="19330" x="4927600" y="4984750"/>
          <p14:tracePt t="19338" x="4956175" y="4965700"/>
          <p14:tracePt t="19346" x="5022850" y="4946650"/>
          <p14:tracePt t="19354" x="5051425" y="4946650"/>
          <p14:tracePt t="19358" x="5097463" y="4918075"/>
          <p14:tracePt t="19370" x="5116513" y="4910138"/>
          <p14:tracePt t="19888" x="5135563" y="4910138"/>
          <p14:tracePt t="19903" x="5164138" y="4918075"/>
          <p14:tracePt t="19907" x="5183188" y="4927600"/>
          <p14:tracePt t="19911" x="5211763" y="4956175"/>
          <p14:tracePt t="19914" x="5221288" y="4956175"/>
          <p14:tracePt t="19946" x="5249863" y="4975225"/>
          <p14:tracePt t="19954" x="5287963" y="5013325"/>
          <p14:tracePt t="19958" x="5314950" y="5041900"/>
          <p14:tracePt t="19962" x="5324475" y="5051425"/>
          <p14:tracePt t="19970" x="5334000" y="5060950"/>
          <p14:tracePt t="20607" x="5353050" y="5060950"/>
          <p14:tracePt t="20627" x="5362575" y="5051425"/>
          <p14:tracePt t="20632" x="5372100" y="5051425"/>
          <p14:tracePt t="20634" x="5391150" y="5041900"/>
          <p14:tracePt t="20642" x="5400675" y="5032375"/>
          <p14:tracePt t="20654" x="5419725" y="5013325"/>
          <p14:tracePt t="20662" x="5448300" y="5013325"/>
          <p14:tracePt t="20670" x="5524500" y="5003800"/>
          <p14:tracePt t="20674" x="5608638" y="4927600"/>
          <p14:tracePt t="20678" x="5618163" y="4900613"/>
          <p14:tracePt t="20687" x="5656263" y="4833938"/>
          <p14:tracePt t="20694" x="5665788" y="4786313"/>
          <p14:tracePt t="20703" x="5684838" y="4767263"/>
          <p14:tracePt t="20710" x="5684838" y="4757738"/>
          <p14:tracePt t="20738" x="5684838" y="4748213"/>
          <p14:tracePt t="20746" x="5684838" y="4729163"/>
          <p14:tracePt t="20754" x="5684838" y="4719638"/>
          <p14:tracePt t="20762" x="5684838" y="4691063"/>
          <p14:tracePt t="20770" x="5675313" y="4673600"/>
          <p14:tracePt t="20778" x="5665788" y="4635500"/>
          <p14:tracePt t="20786" x="5665788" y="4549775"/>
          <p14:tracePt t="20794" x="5656263" y="4473575"/>
          <p14:tracePt t="20798" x="5637213" y="4398963"/>
          <p14:tracePt t="20810" x="5637213" y="4351338"/>
          <p14:tracePt t="20818" x="5637213" y="4294188"/>
          <p14:tracePt t="20826" x="5637213" y="4237038"/>
          <p14:tracePt t="20834" x="5637213" y="4191000"/>
          <p14:tracePt t="20852" x="5637213" y="4171950"/>
          <p14:tracePt t="20858" x="5637213" y="4162425"/>
          <p14:tracePt t="20874" x="5637213" y="4152900"/>
          <p14:tracePt t="20883" x="5627688" y="4133850"/>
          <p14:tracePt t="21006" x="5618163" y="4124325"/>
          <p14:tracePt t="21010" x="5618163" y="4114800"/>
          <p14:tracePt t="21014" x="5599113" y="4105275"/>
          <p14:tracePt t="21086" x="5570538" y="4057650"/>
          <p14:tracePt t="21098" x="5561013" y="4038600"/>
          <p14:tracePt t="21106" x="5541963" y="4000500"/>
          <p14:tracePt t="21114" x="5476875" y="3944938"/>
          <p14:tracePt t="21122" x="5448300" y="3906838"/>
          <p14:tracePt t="21130" x="5410200" y="3859213"/>
          <p14:tracePt t="21138" x="5381625" y="3830638"/>
          <p14:tracePt t="21146" x="5353050" y="3802063"/>
          <p14:tracePt t="21154" x="5324475" y="3783013"/>
          <p14:tracePt t="21162" x="5305425" y="3765550"/>
          <p14:tracePt t="21170" x="5287963" y="3756025"/>
          <p14:tracePt t="21178" x="5259388" y="3746500"/>
          <p14:tracePt t="21182" x="5211763" y="3717925"/>
          <p14:tracePt t="21194" x="5164138" y="3698875"/>
          <p14:tracePt t="21203" x="5080000" y="3689350"/>
          <p14:tracePt t="21210" x="5022850" y="3660775"/>
          <p14:tracePt t="21219" x="4975225" y="3651250"/>
          <p14:tracePt t="21226" x="4927600" y="3641725"/>
          <p14:tracePt t="21234" x="4852988" y="3613150"/>
          <p14:tracePt t="21242" x="4786313" y="3584575"/>
          <p14:tracePt t="21252" x="4700588" y="3546475"/>
          <p14:tracePt t="21258" x="4643438" y="3529013"/>
          <p14:tracePt t="21267" x="4578350" y="3509963"/>
          <p14:tracePt t="21274" x="4549775" y="3509963"/>
          <p14:tracePt t="21283" x="4502150" y="3490913"/>
          <p14:tracePt t="21290" x="4483100" y="3490913"/>
          <p14:tracePt t="21298" x="4473575" y="3490913"/>
          <p14:tracePt t="21306" x="4445000" y="3481388"/>
          <p14:tracePt t="21314" x="4425950" y="3481388"/>
          <p14:tracePt t="21322" x="4370388" y="3481388"/>
          <p14:tracePt t="21330" x="4313238" y="3481388"/>
          <p14:tracePt t="21338" x="4256088" y="3481388"/>
          <p14:tracePt t="21346" x="4217988" y="3481388"/>
          <p14:tracePt t="21354" x="4179888" y="3481388"/>
          <p14:tracePt t="21362" x="4171950" y="3481388"/>
          <p14:tracePt t="21374" x="4152900" y="3481388"/>
          <p14:tracePt t="21387" x="4105275" y="3481388"/>
          <p14:tracePt t="21394" x="4057650" y="3500438"/>
          <p14:tracePt t="21403" x="4038600" y="3500438"/>
          <p14:tracePt t="21410" x="4010025" y="3509963"/>
          <p14:tracePt t="21442" x="3981450" y="3529013"/>
          <p14:tracePt t="21458" x="3944938" y="3538538"/>
          <p14:tracePt t="21468" x="3916363" y="3565525"/>
          <p14:tracePt t="21474" x="3887788" y="3594100"/>
          <p14:tracePt t="21483" x="3830638" y="3632200"/>
          <p14:tracePt t="21490" x="3802063" y="3651250"/>
          <p14:tracePt t="21499" x="3773488" y="3670300"/>
          <p14:tracePt t="21506" x="3708400" y="3727450"/>
          <p14:tracePt t="21514" x="3679825" y="3746500"/>
          <p14:tracePt t="21522" x="3632200" y="3792538"/>
          <p14:tracePt t="21530" x="3603625" y="3840163"/>
          <p14:tracePt t="21538" x="3594100" y="3859213"/>
          <p14:tracePt t="21546" x="3594100" y="3887788"/>
          <p14:tracePt t="21554" x="3594100" y="3906838"/>
          <p14:tracePt t="21562" x="3594100" y="3935413"/>
          <p14:tracePt t="21570" x="3594100" y="3963988"/>
          <p14:tracePt t="21578" x="3622675" y="4029075"/>
          <p14:tracePt t="21586" x="3651250" y="4076700"/>
          <p14:tracePt t="21594" x="3670300" y="4143375"/>
          <p14:tracePt t="21603" x="3689350" y="4171950"/>
          <p14:tracePt t="21610" x="3708400" y="4200525"/>
          <p14:tracePt t="21618" x="3725863" y="4246563"/>
          <p14:tracePt t="21626" x="3744913" y="4265613"/>
          <p14:tracePt t="21634" x="3754438" y="4313238"/>
          <p14:tracePt t="21638" x="3754438" y="4351338"/>
          <p14:tracePt t="21652" x="3763963" y="4389438"/>
          <p14:tracePt t="21658" x="3783013" y="4427538"/>
          <p14:tracePt t="21668" x="3802063" y="4473575"/>
          <p14:tracePt t="21674" x="3802063" y="4502150"/>
          <p14:tracePt t="21683" x="3821113" y="4549775"/>
          <p14:tracePt t="21690" x="3849688" y="4587875"/>
          <p14:tracePt t="21698" x="3859213" y="4606925"/>
          <p14:tracePt t="21706" x="3878263" y="4635500"/>
          <p14:tracePt t="21714" x="3897313" y="4664075"/>
          <p14:tracePt t="21722" x="3935413" y="4710113"/>
          <p14:tracePt t="21730" x="3952875" y="4729163"/>
          <p14:tracePt t="21738" x="3962400" y="4767263"/>
          <p14:tracePt t="21746" x="3981450" y="4786313"/>
          <p14:tracePt t="21754" x="4019550" y="4833938"/>
          <p14:tracePt t="21762" x="4038600" y="4852988"/>
          <p14:tracePt t="21770" x="4057650" y="4900613"/>
          <p14:tracePt t="21778" x="4095750" y="4927600"/>
          <p14:tracePt t="21786" x="4114800" y="4946650"/>
          <p14:tracePt t="21794" x="4133850" y="4965700"/>
          <p14:tracePt t="21803" x="4208463" y="5003800"/>
          <p14:tracePt t="21810" x="4246563" y="5032375"/>
          <p14:tracePt t="21818" x="4322763" y="5070475"/>
          <p14:tracePt t="21826" x="4351338" y="5089525"/>
          <p14:tracePt t="21831" x="4406900" y="5089525"/>
          <p14:tracePt t="21842" x="4425950" y="5099050"/>
          <p14:tracePt t="21851" x="4454525" y="5118100"/>
          <p14:tracePt t="21858" x="4473575" y="5118100"/>
          <p14:tracePt t="21867" x="4483100" y="5127625"/>
          <p14:tracePt t="21938" x="4492625" y="5127625"/>
          <p14:tracePt t="21946" x="4511675" y="5127625"/>
          <p14:tracePt t="21954" x="4568825" y="5127625"/>
          <p14:tracePt t="21962" x="4616450" y="5118100"/>
          <p14:tracePt t="21970" x="4672013" y="5089525"/>
          <p14:tracePt t="21978" x="4710113" y="5070475"/>
          <p14:tracePt t="21986" x="4738688" y="5060950"/>
          <p14:tracePt t="21994" x="4767263" y="5022850"/>
          <p14:tracePt t="21998" x="4805363" y="5013325"/>
          <p14:tracePt t="22010" x="4824413" y="5003800"/>
          <p14:tracePt t="22018" x="4833938" y="4994275"/>
          <p14:tracePt t="22058" x="4870450" y="4975225"/>
          <p14:tracePt t="22067" x="4889500" y="4965700"/>
          <p14:tracePt t="22070" x="4946650" y="4937125"/>
          <p14:tracePt t="22083" x="5013325" y="4900613"/>
          <p14:tracePt t="22090" x="5051425" y="4881563"/>
          <p14:tracePt t="22098" x="5097463" y="4843463"/>
          <p14:tracePt t="22106" x="5164138" y="4805363"/>
          <p14:tracePt t="22114" x="5202238" y="4805363"/>
          <p14:tracePt t="22122" x="5259388" y="4795838"/>
          <p14:tracePt t="22130" x="5268913" y="4805363"/>
          <p14:tracePt t="22146" x="5278438" y="4805363"/>
          <p14:tracePt t="22830" x="5297488" y="4805363"/>
          <p14:tracePt t="22874" x="5305425" y="4795838"/>
          <p14:tracePt t="22878" x="5324475" y="4786313"/>
          <p14:tracePt t="22886" x="5324475" y="4776788"/>
          <p14:tracePt t="22903" x="5324475" y="4767263"/>
          <p14:tracePt t="22906" x="5324475" y="4757738"/>
          <p14:tracePt t="22922" x="5334000" y="4748213"/>
          <p14:tracePt t="22925" x="5353050" y="4719638"/>
          <p14:tracePt t="22934" x="5353050" y="4700588"/>
          <p14:tracePt t="22942" x="5353050" y="4673600"/>
          <p14:tracePt t="22954" x="5353050" y="4654550"/>
          <p14:tracePt t="22970" x="5353050" y="4625975"/>
          <p14:tracePt t="22978" x="5362575" y="4606925"/>
          <p14:tracePt t="22982" x="5381625" y="4549775"/>
          <p14:tracePt t="22986" x="5381625" y="4511675"/>
          <p14:tracePt t="22990" x="5381625" y="4483100"/>
          <p14:tracePt t="22998" x="5381625" y="4464050"/>
          <p14:tracePt t="23006" x="5381625" y="4446588"/>
          <p14:tracePt t="23014" x="5381625" y="4427538"/>
          <p14:tracePt t="23022" x="5381625" y="4389438"/>
          <p14:tracePt t="23030" x="5362575" y="4341813"/>
          <p14:tracePt t="23038" x="5362575" y="4322763"/>
          <p14:tracePt t="23046" x="5362575" y="4294188"/>
          <p14:tracePt t="23051" x="5362575" y="4246563"/>
          <p14:tracePt t="23058" x="5372100" y="4219575"/>
          <p14:tracePt t="23067" x="5372100" y="4191000"/>
          <p14:tracePt t="23074" x="5372100" y="4162425"/>
          <p14:tracePt t="23083" x="5372100" y="4143375"/>
          <p14:tracePt t="23090" x="5372100" y="4124325"/>
          <p14:tracePt t="23098" x="5372100" y="4095750"/>
          <p14:tracePt t="23106" x="5372100" y="4086225"/>
          <p14:tracePt t="23114" x="5372100" y="4076700"/>
          <p14:tracePt t="23122" x="5372100" y="4067175"/>
          <p14:tracePt t="23130" x="5372100" y="4057650"/>
          <p14:tracePt t="23138" x="5362575" y="4048125"/>
          <p14:tracePt t="23186" x="5353050" y="4048125"/>
          <p14:tracePt t="23194" x="5324475" y="3992563"/>
          <p14:tracePt t="23210" x="5268913" y="3925888"/>
          <p14:tracePt t="23218" x="5230813" y="3868738"/>
          <p14:tracePt t="23226" x="5154613" y="3783013"/>
          <p14:tracePt t="23234" x="5070475" y="3698875"/>
          <p14:tracePt t="23242" x="4965700" y="3603625"/>
          <p14:tracePt t="23252" x="4860925" y="3538538"/>
          <p14:tracePt t="23258" x="4757738" y="3462338"/>
          <p14:tracePt t="23268" x="4672013" y="3386138"/>
          <p14:tracePt t="23274" x="4587875" y="3328988"/>
          <p14:tracePt t="23283" x="4502150" y="3273425"/>
          <p14:tracePt t="23290" x="4416425" y="3235325"/>
          <p14:tracePt t="23298" x="4351338" y="3206750"/>
          <p14:tracePt t="23306" x="4303713" y="3178175"/>
          <p14:tracePt t="23314" x="4284663" y="3178175"/>
          <p14:tracePt t="23322" x="4275138" y="3168650"/>
          <p14:tracePt t="23330" x="4256088" y="3168650"/>
          <p14:tracePt t="23338" x="4227513" y="3168650"/>
          <p14:tracePt t="23346" x="4189413" y="3168650"/>
          <p14:tracePt t="23354" x="4114800" y="3168650"/>
          <p14:tracePt t="23362" x="4086225" y="3168650"/>
          <p14:tracePt t="23370" x="4010025" y="3168650"/>
          <p14:tracePt t="23380" x="3897313" y="3168650"/>
          <p14:tracePt t="23389" x="3763963" y="3168650"/>
          <p14:tracePt t="23392" x="3594100" y="3159125"/>
          <p14:tracePt t="23405" x="3405188" y="3140075"/>
          <p14:tracePt t="23412" x="3235325" y="3130550"/>
          <p14:tracePt t="23422" x="3082925" y="3130550"/>
          <p14:tracePt t="23427" x="2932113" y="3130550"/>
          <p14:tracePt t="23434" x="2800350" y="3130550"/>
          <p14:tracePt t="23442" x="2724150" y="3111500"/>
          <p14:tracePt t="23451" x="2667000" y="3111500"/>
          <p14:tracePt t="23458" x="2638425" y="3111500"/>
          <p14:tracePt t="23467" x="2628900" y="3111500"/>
          <p14:tracePt t="23474" x="2619375" y="3121025"/>
          <p14:tracePt t="23506" x="2609850" y="3130550"/>
          <p14:tracePt t="23522" x="2582863" y="3159125"/>
          <p14:tracePt t="23530" x="2573338" y="3187700"/>
          <p14:tracePt t="23538" x="2544763" y="3244850"/>
          <p14:tracePt t="23546" x="2535238" y="3311525"/>
          <p14:tracePt t="23554" x="2525713" y="3348038"/>
          <p14:tracePt t="23562" x="2516188" y="3414713"/>
          <p14:tracePt t="23570" x="2487613" y="3481388"/>
          <p14:tracePt t="23578" x="2459038" y="3529013"/>
          <p14:tracePt t="23586" x="2449513" y="3584575"/>
          <p14:tracePt t="23594" x="2449513" y="3632200"/>
          <p14:tracePt t="23603" x="2430463" y="3660775"/>
          <p14:tracePt t="23610" x="2430463" y="3689350"/>
          <p14:tracePt t="23618" x="2430463" y="3698875"/>
          <p14:tracePt t="23626" x="2430463" y="3727450"/>
          <p14:tracePt t="23634" x="2430463" y="3756025"/>
          <p14:tracePt t="23642" x="2430463" y="3802063"/>
          <p14:tracePt t="23651" x="2468563" y="3868738"/>
          <p14:tracePt t="23654" x="2497138" y="3916363"/>
          <p14:tracePt t="23667" x="2544763" y="3983038"/>
          <p14:tracePt t="23674" x="2600325" y="4067175"/>
          <p14:tracePt t="23682" x="2657475" y="4114800"/>
          <p14:tracePt t="23690" x="2686050" y="4152900"/>
          <p14:tracePt t="23698" x="2724150" y="4200525"/>
          <p14:tracePt t="23706" x="2743200" y="4219575"/>
          <p14:tracePt t="23714" x="2771775" y="4237038"/>
          <p14:tracePt t="23721" x="2790825" y="4265613"/>
          <p14:tracePt t="23732" x="2809875" y="4284663"/>
          <p14:tracePt t="23740" x="2819400" y="4303713"/>
          <p14:tracePt t="23748" x="2827338" y="4313238"/>
          <p14:tracePt t="23756" x="2836863" y="4313238"/>
          <p14:tracePt t="23762" x="2836863" y="4322763"/>
          <p14:tracePt t="23770" x="2836863" y="4332288"/>
          <p14:tracePt t="23910" x="2855913" y="4360863"/>
          <p14:tracePt t="23918" x="2865438" y="4370388"/>
          <p14:tracePt t="23926" x="2884488" y="4389438"/>
          <p14:tracePt t="23934" x="2922588" y="4418013"/>
          <p14:tracePt t="23951" x="2960688" y="4464050"/>
          <p14:tracePt t="23955" x="2979738" y="4483100"/>
          <p14:tracePt t="23962" x="3008313" y="4511675"/>
          <p14:tracePt t="23970" x="3046413" y="4530725"/>
          <p14:tracePt t="23978" x="3092450" y="4568825"/>
          <p14:tracePt t="23987" x="3111500" y="4578350"/>
          <p14:tracePt t="23994" x="3140075" y="4587875"/>
          <p14:tracePt t="24003" x="3159125" y="4606925"/>
          <p14:tracePt t="24010" x="3206750" y="4645025"/>
          <p14:tracePt t="24014" x="3235325" y="4654550"/>
          <p14:tracePt t="24026" x="3263900" y="4673600"/>
          <p14:tracePt t="24034" x="3300413" y="4683125"/>
          <p14:tracePt t="24042" x="3319463" y="4710113"/>
          <p14:tracePt t="24051" x="3338513" y="4719638"/>
          <p14:tracePt t="24058" x="3348038" y="4719638"/>
          <p14:tracePt t="24254" x="3386138" y="4729163"/>
          <p14:tracePt t="24267" x="3452813" y="4757738"/>
          <p14:tracePt t="24271" x="3481388" y="4767263"/>
          <p14:tracePt t="24274" x="3556000" y="4805363"/>
          <p14:tracePt t="24278" x="3660775" y="4833938"/>
          <p14:tracePt t="24288" x="3763963" y="4881563"/>
          <p14:tracePt t="24290" x="3859213" y="4927600"/>
          <p14:tracePt t="24294" x="3944938" y="4946650"/>
          <p14:tracePt t="24302" x="4029075" y="4975225"/>
          <p14:tracePt t="24310" x="4105275" y="4994275"/>
          <p14:tracePt t="24318" x="4162425" y="5003800"/>
          <p14:tracePt t="24326" x="4246563" y="5032375"/>
          <p14:tracePt t="24335" x="4313238" y="5041900"/>
          <p14:tracePt t="24342" x="4370388" y="5041900"/>
          <p14:tracePt t="24346" x="4389438" y="5041900"/>
          <p14:tracePt t="24351" x="4398963" y="5041900"/>
          <p14:tracePt t="24362" x="4416425" y="5041900"/>
          <p14:tracePt t="24370" x="4445000" y="5041900"/>
          <p14:tracePt t="24378" x="4473575" y="5022850"/>
          <p14:tracePt t="24386" x="4483100" y="5022850"/>
          <p14:tracePt t="24394" x="4502150" y="5013325"/>
          <p14:tracePt t="24403" x="4521200" y="5003800"/>
          <p14:tracePt t="24410" x="4530725" y="4994275"/>
          <p14:tracePt t="24426" x="4540250" y="4994275"/>
          <p14:tracePt t="24458" x="4559300" y="4994275"/>
          <p14:tracePt t="24467" x="4606925" y="4994275"/>
          <p14:tracePt t="24474" x="4616450" y="4994275"/>
          <p14:tracePt t="24482" x="4643438" y="4984750"/>
          <p14:tracePt t="24490" x="4652963" y="4984750"/>
          <p14:tracePt t="24498" x="4700588" y="4984750"/>
          <p14:tracePt t="24506" x="4738688" y="4984750"/>
          <p14:tracePt t="24514" x="4795838" y="4984750"/>
          <p14:tracePt t="24522" x="4776788" y="4956175"/>
          <p14:tracePt t="24530" x="4776788" y="4937125"/>
          <p14:tracePt t="24538" x="4786313" y="4927600"/>
          <p14:tracePt t="24542" x="4805363" y="4927600"/>
          <p14:tracePt t="24554" x="4824413" y="4918075"/>
          <p14:tracePt t="24562" x="4843463" y="4918075"/>
          <p14:tracePt t="24570" x="4852988" y="4918075"/>
          <p14:tracePt t="24578" x="4860925" y="4910138"/>
          <p14:tracePt t="24630" x="4860925" y="4900613"/>
          <p14:tracePt t="24638" x="4879975" y="4872038"/>
          <p14:tracePt t="24650" x="4908550" y="4824413"/>
          <p14:tracePt t="24658" x="4937125" y="4795838"/>
          <p14:tracePt t="24668" x="4994275" y="4738688"/>
          <p14:tracePt t="24674" x="5041900" y="4700588"/>
          <p14:tracePt t="24683" x="5087938" y="4654550"/>
          <p14:tracePt t="24690" x="5154613" y="4616450"/>
          <p14:tracePt t="24698" x="5192713" y="4578350"/>
          <p14:tracePt t="24706" x="5211763" y="4568825"/>
          <p14:tracePt t="24714" x="5230813" y="4549775"/>
          <p14:tracePt t="24722" x="5240338" y="4549775"/>
          <p14:tracePt t="24730" x="5249863" y="4540250"/>
          <p14:tracePt t="24738" x="5259388" y="4530725"/>
          <p14:tracePt t="24754" x="5259388" y="4473575"/>
          <p14:tracePt t="24758" x="5297488" y="4389438"/>
          <p14:tracePt t="24770" x="5297488" y="4313238"/>
          <p14:tracePt t="24778" x="5297488" y="4275138"/>
          <p14:tracePt t="24786" x="5297488" y="4246563"/>
          <p14:tracePt t="24794" x="5297488" y="4229100"/>
          <p14:tracePt t="24874" x="5297488" y="4191000"/>
          <p14:tracePt t="24891" x="5297488" y="4143375"/>
          <p14:tracePt t="24898" x="5297488" y="4105275"/>
          <p14:tracePt t="24906" x="5297488" y="4048125"/>
          <p14:tracePt t="24914" x="5297488" y="3992563"/>
          <p14:tracePt t="24922" x="5297488" y="3963988"/>
          <p14:tracePt t="24930" x="5287963" y="3916363"/>
          <p14:tracePt t="24951" x="5278438" y="3887788"/>
          <p14:tracePt t="24954" x="5278438" y="3878263"/>
          <p14:tracePt t="24962" x="5278438" y="3868738"/>
          <p14:tracePt t="25370" x="5278438" y="3878263"/>
          <p14:tracePt t="25710" x="5287963" y="3906838"/>
          <p14:tracePt t="25718" x="5287963" y="3944938"/>
          <p14:tracePt t="25734" x="5287963" y="3992563"/>
          <p14:tracePt t="25742" x="5278438" y="4048125"/>
          <p14:tracePt t="25752" x="5268913" y="4095750"/>
          <p14:tracePt t="25758" x="5240338" y="4181475"/>
          <p14:tracePt t="25767" x="5211763" y="4219575"/>
          <p14:tracePt t="25774" x="5202238" y="4256088"/>
          <p14:tracePt t="25782" x="5192713" y="4275138"/>
          <p14:tracePt t="25786" x="5192713" y="4294188"/>
          <p14:tracePt t="25790" x="5183188" y="4313238"/>
          <p14:tracePt t="25850" x="5183188" y="4332288"/>
          <p14:tracePt t="25858" x="5173663" y="4351338"/>
          <p14:tracePt t="25874" x="5173663" y="4389438"/>
          <p14:tracePt t="25882" x="5173663" y="4418013"/>
          <p14:tracePt t="25886" x="5173663" y="4456113"/>
          <p14:tracePt t="25898" x="5164138" y="4492625"/>
          <p14:tracePt t="25906" x="5164138" y="4540250"/>
          <p14:tracePt t="25914" x="5145088" y="4568825"/>
          <p14:tracePt t="25922" x="5135563" y="4587875"/>
          <p14:tracePt t="25935" x="5126038" y="4635500"/>
          <p14:tracePt t="25938" x="5097463" y="4664075"/>
          <p14:tracePt t="25946" x="5097463" y="4673600"/>
          <p14:tracePt t="25954" x="5097463" y="4683125"/>
          <p14:tracePt t="25986" x="5097463" y="4691063"/>
          <p14:tracePt t="25994" x="5097463" y="4700588"/>
          <p14:tracePt t="26002" x="5097463" y="4710113"/>
          <p14:tracePt t="26010" x="5097463" y="4757738"/>
          <p14:tracePt t="26018" x="5097463" y="4786313"/>
          <p14:tracePt t="26026" x="5097463" y="4814888"/>
          <p14:tracePt t="26034" x="5080000" y="4852988"/>
          <p14:tracePt t="26042" x="5080000" y="4881563"/>
          <p14:tracePt t="26051" x="5080000" y="4910138"/>
          <p14:tracePt t="26058" x="5080000" y="4927600"/>
          <p14:tracePt t="26067" x="5080000" y="4937125"/>
          <p14:tracePt t="26074" x="5080000" y="4965700"/>
          <p14:tracePt t="26090" x="5087938" y="4975225"/>
          <p14:tracePt t="26186" x="5097463" y="4975225"/>
          <p14:tracePt t="26194" x="5135563" y="4994275"/>
          <p14:tracePt t="26202" x="5221288" y="5013325"/>
          <p14:tracePt t="26210" x="5297488" y="5041900"/>
          <p14:tracePt t="26218" x="5362575" y="5051425"/>
          <p14:tracePt t="26226" x="5391150" y="5051425"/>
          <p14:tracePt t="26234" x="5429250" y="5051425"/>
          <p14:tracePt t="26242" x="5505450" y="5060950"/>
          <p14:tracePt t="26251" x="5589588" y="5080000"/>
          <p14:tracePt t="26258" x="5665788" y="5089525"/>
          <p14:tracePt t="26267" x="5751513" y="5118100"/>
          <p14:tracePt t="26270" x="5778500" y="5118100"/>
          <p14:tracePt t="26282" x="5826125" y="5127625"/>
          <p14:tracePt t="26290" x="5835650" y="5127625"/>
          <p14:tracePt t="26298" x="5873750" y="5127625"/>
          <p14:tracePt t="26306" x="5892800" y="5127625"/>
          <p14:tracePt t="26338" x="5921375" y="5127625"/>
          <p14:tracePt t="26346" x="5969000" y="5127625"/>
          <p14:tracePt t="26354" x="5995988" y="5118100"/>
          <p14:tracePt t="26362" x="6043613" y="5108575"/>
          <p14:tracePt t="26370" x="6081713" y="5108575"/>
          <p14:tracePt t="26378" x="6110288" y="5108575"/>
          <p14:tracePt t="26386" x="6186488" y="5108575"/>
          <p14:tracePt t="26394" x="6280150" y="5108575"/>
          <p14:tracePt t="26403" x="6375400" y="5108575"/>
          <p14:tracePt t="26410" x="6488113" y="5108575"/>
          <p14:tracePt t="26418" x="6564313" y="5108575"/>
          <p14:tracePt t="26426" x="6583363" y="5108575"/>
          <p14:tracePt t="26434" x="6602413" y="5118100"/>
          <p14:tracePt t="26766" x="6611938" y="5118100"/>
          <p14:tracePt t="26774" x="6640513" y="5118100"/>
          <p14:tracePt t="26782" x="6686550" y="5118100"/>
          <p14:tracePt t="26790" x="6715125" y="5127625"/>
          <p14:tracePt t="26798" x="6743700" y="5127625"/>
          <p14:tracePt t="26806" x="6753225" y="5127625"/>
          <p14:tracePt t="26814" x="6772275" y="5127625"/>
          <p14:tracePt t="26822" x="6781800" y="5127625"/>
          <p14:tracePt t="27088" x="6791325" y="5145088"/>
          <p14:tracePt t="27099" x="6791325" y="5173663"/>
          <p14:tracePt t="27107" x="6791325" y="5249863"/>
          <p14:tracePt t="27114" x="6791325" y="5278438"/>
          <p14:tracePt t="27122" x="6781800" y="5316538"/>
          <p14:tracePt t="27130" x="6781800" y="5364163"/>
          <p14:tracePt t="27138" x="6781800" y="5400675"/>
          <p14:tracePt t="27146" x="6772275" y="5438775"/>
          <p14:tracePt t="27154" x="6753225" y="5476875"/>
          <p14:tracePt t="27162" x="6753225" y="5514975"/>
          <p14:tracePt t="27170" x="6753225" y="5524500"/>
          <p14:tracePt t="27178" x="6753225" y="5534025"/>
          <p14:tracePt t="27182" x="6753225" y="5543550"/>
          <p14:tracePt t="27267" x="6753225" y="5553075"/>
          <p14:tracePt t="27274" x="6753225" y="5572125"/>
          <p14:tracePt t="27283" x="6753225" y="5591175"/>
          <p14:tracePt t="27291" x="6753225" y="5608638"/>
          <p14:tracePt t="27298" x="6753225" y="5627688"/>
          <p14:tracePt t="27314" x="6753225" y="5646738"/>
          <p14:tracePt t="27321" x="6753225" y="5656263"/>
          <p14:tracePt t="27332" x="6753225" y="5675313"/>
          <p14:tracePt t="27341" x="6753225" y="5684838"/>
          <p14:tracePt t="27348" x="6753225" y="5694363"/>
          <p14:tracePt t="27357" x="6753225" y="5713413"/>
          <p14:tracePt t="27363" x="6753225" y="5722938"/>
          <p14:tracePt t="27370" x="6753225" y="5761038"/>
          <p14:tracePt t="27378" x="6753225" y="5770563"/>
          <p14:tracePt t="27386" x="6753225" y="5789613"/>
          <p14:tracePt t="27394" x="6753225" y="5827713"/>
          <p14:tracePt t="27402" x="6753225" y="5845175"/>
          <p14:tracePt t="27410" x="6753225" y="5864225"/>
          <p14:tracePt t="27419" x="6753225" y="5873750"/>
          <p14:tracePt t="27422" x="6753225" y="5911850"/>
          <p14:tracePt t="27434" x="6772275" y="5930900"/>
          <p14:tracePt t="27442" x="6791325" y="5959475"/>
          <p14:tracePt t="27452" x="6800850" y="5978525"/>
          <p14:tracePt t="27458" x="6800850" y="6007100"/>
          <p14:tracePt t="27467" x="6829425" y="6054725"/>
          <p14:tracePt t="27474" x="6838950" y="6119813"/>
          <p14:tracePt t="27482" x="6848475" y="6157913"/>
          <p14:tracePt t="27490" x="6877050" y="6243638"/>
          <p14:tracePt t="27498" x="6877050" y="6289675"/>
          <p14:tracePt t="27506" x="6904038" y="6356350"/>
          <p14:tracePt t="27514" x="6913563" y="6394450"/>
          <p14:tracePt t="27522" x="6913563" y="6423025"/>
          <p14:tracePt t="27530" x="6913563" y="6442075"/>
          <p14:tracePt t="27538" x="6913563" y="6451600"/>
          <p14:tracePt t="27682" x="6913563" y="6403975"/>
          <p14:tracePt t="27690" x="6913563" y="6365875"/>
          <p14:tracePt t="27698" x="6913563" y="6299200"/>
          <p14:tracePt t="27706" x="6867525" y="6176963"/>
          <p14:tracePt t="27714" x="6819900" y="6045200"/>
          <p14:tracePt t="27722" x="6791325" y="5940425"/>
          <p14:tracePt t="27730" x="6781800" y="5864225"/>
          <p14:tracePt t="27738" x="6762750" y="5799138"/>
          <p14:tracePt t="27746" x="6762750" y="5761038"/>
          <p14:tracePt t="27754" x="6762750" y="5722938"/>
          <p14:tracePt t="27762" x="6762750" y="5694363"/>
          <p14:tracePt t="27770" x="6762750" y="5665788"/>
          <p14:tracePt t="27778" x="6762750" y="5637213"/>
          <p14:tracePt t="27794" x="6762750" y="5618163"/>
          <p14:tracePt t="27802" x="6762750" y="5600700"/>
          <p14:tracePt t="27810" x="6762750" y="5581650"/>
          <p14:tracePt t="27818" x="6762750" y="5553075"/>
          <p14:tracePt t="27826" x="6762750" y="5524500"/>
          <p14:tracePt t="27834" x="6762750" y="5486400"/>
          <p14:tracePt t="27842" x="6762750" y="5457825"/>
          <p14:tracePt t="27851" x="6762750" y="5429250"/>
          <p14:tracePt t="27858" x="6762750" y="5410200"/>
          <p14:tracePt t="27868" x="6762750" y="5381625"/>
          <p14:tracePt t="27874" x="6762750" y="5364163"/>
          <p14:tracePt t="27882" x="6762750" y="5335588"/>
          <p14:tracePt t="27890" x="6762750" y="5316538"/>
          <p14:tracePt t="27898" x="6762750" y="5297488"/>
          <p14:tracePt t="27906" x="6762750" y="5278438"/>
          <p14:tracePt t="27914" x="6762750" y="5268913"/>
          <p14:tracePt t="27922" x="6762750" y="5249863"/>
          <p14:tracePt t="27930" x="6762750" y="5230813"/>
          <p14:tracePt t="27938" x="6762750" y="5221288"/>
          <p14:tracePt t="28010" x="6762750" y="5211763"/>
          <p14:tracePt t="28018" x="6762750" y="5202238"/>
          <p14:tracePt t="28067" x="6762750" y="5164138"/>
          <p14:tracePt t="28083" x="6762750" y="5108575"/>
          <p14:tracePt t="28090" x="6753225" y="5080000"/>
          <p14:tracePt t="28094" x="6743700" y="5041900"/>
          <p14:tracePt t="28106" x="6743700" y="5022850"/>
          <p14:tracePt t="28115" x="6743700" y="5013325"/>
          <p14:tracePt t="28122" x="6743700" y="5003800"/>
          <p14:tracePt t="28131" x="6743700" y="4984750"/>
          <p14:tracePt t="28138" x="6743700" y="4975225"/>
          <p14:tracePt t="28147" x="6743700" y="4956175"/>
          <p14:tracePt t="28155" x="6734175" y="4946650"/>
          <p14:tracePt t="28186" x="6734175" y="4937125"/>
          <p14:tracePt t="28194" x="6734175" y="4918075"/>
          <p14:tracePt t="28202" x="6734175" y="4881563"/>
          <p14:tracePt t="28219" x="6734175" y="4852988"/>
          <p14:tracePt t="28226" x="6734175" y="4814888"/>
          <p14:tracePt t="28234" x="6734175" y="4805363"/>
          <p14:tracePt t="28242" x="6734175" y="4795838"/>
          <p14:tracePt t="28252" x="6734175" y="4767263"/>
          <p14:tracePt t="28258" x="6734175" y="4748213"/>
          <p14:tracePt t="28267" x="6753225" y="4729163"/>
          <p14:tracePt t="28274" x="6753225" y="4719638"/>
          <p14:tracePt t="28282" x="6762750" y="4700588"/>
          <p14:tracePt t="28287" x="6762750" y="4683125"/>
          <p14:tracePt t="28298" x="6762750" y="4664075"/>
          <p14:tracePt t="28306" x="6762750" y="4654550"/>
          <p14:tracePt t="28314" x="6762750" y="4645025"/>
          <p14:tracePt t="28322" x="6772275" y="4616450"/>
          <p14:tracePt t="28338" x="6772275" y="4606925"/>
          <p14:tracePt t="28346" x="6772275" y="4597400"/>
          <p14:tracePt t="28354" x="6772275" y="4578350"/>
          <p14:tracePt t="28362" x="6781800" y="4559300"/>
          <p14:tracePt t="28370" x="6781800" y="4549775"/>
          <p14:tracePt t="28386" x="6781800" y="4540250"/>
          <p14:tracePt t="28402" x="6781800" y="4530725"/>
          <p14:tracePt t="28418" x="6781800" y="4492625"/>
          <p14:tracePt t="28426" x="6800850" y="4464050"/>
          <p14:tracePt t="28434" x="6810375" y="4418013"/>
          <p14:tracePt t="28442" x="6819900" y="4341813"/>
          <p14:tracePt t="28452" x="6819900" y="4303713"/>
          <p14:tracePt t="28458" x="6819900" y="4265613"/>
          <p14:tracePt t="28467" x="6819900" y="4229100"/>
          <p14:tracePt t="28474" x="6819900" y="4200525"/>
          <p14:tracePt t="28562" x="6819900" y="4162425"/>
          <p14:tracePt t="28570" x="6829425" y="4095750"/>
          <p14:tracePt t="28578" x="6838950" y="4057650"/>
          <p14:tracePt t="28586" x="6838950" y="3992563"/>
          <p14:tracePt t="28594" x="6838950" y="3916363"/>
          <p14:tracePt t="28598" x="6838950" y="3849688"/>
          <p14:tracePt t="28610" x="6858000" y="3792538"/>
          <p14:tracePt t="28619" x="6867525" y="3727450"/>
          <p14:tracePt t="28626" x="6867525" y="3670300"/>
          <p14:tracePt t="28634" x="6867525" y="3613150"/>
          <p14:tracePt t="28642" x="6877050" y="3594100"/>
          <p14:tracePt t="28651" x="6886575" y="3575050"/>
          <p14:tracePt t="28658" x="6894513" y="3546475"/>
          <p14:tracePt t="28667" x="6904038" y="3529013"/>
          <p14:tracePt t="28674" x="6904038" y="3490913"/>
          <p14:tracePt t="28682" x="6913563" y="3452813"/>
          <p14:tracePt t="28690" x="6932613" y="3405188"/>
          <p14:tracePt t="28698" x="6932613" y="3367088"/>
          <p14:tracePt t="28706" x="6942138" y="3328988"/>
          <p14:tracePt t="28714" x="6951663" y="3273425"/>
          <p14:tracePt t="28722" x="6951663" y="3235325"/>
          <p14:tracePt t="28730" x="6970713" y="3187700"/>
          <p14:tracePt t="28738" x="6970713" y="3130550"/>
          <p14:tracePt t="28746" x="6970713" y="3074988"/>
          <p14:tracePt t="28754" x="6980238" y="3027363"/>
          <p14:tracePt t="28762" x="6999288" y="2979738"/>
          <p14:tracePt t="28770" x="7008813" y="2922588"/>
          <p14:tracePt t="28778" x="7008813" y="2894013"/>
          <p14:tracePt t="28787" x="7008813" y="2857500"/>
          <p14:tracePt t="28790" x="7008813" y="2819400"/>
          <p14:tracePt t="28802" x="7008813" y="2762250"/>
          <p14:tracePt t="28810" x="7008813" y="2733675"/>
          <p14:tracePt t="28818" x="7018338" y="2695575"/>
          <p14:tracePt t="28826" x="7018338" y="2667000"/>
          <p14:tracePt t="28834" x="7018338" y="2647950"/>
          <p14:tracePt t="28842" x="7018338" y="2638425"/>
          <p14:tracePt t="28906" x="7018338" y="2620963"/>
          <p14:tracePt t="28914" x="7018338" y="2601913"/>
          <p14:tracePt t="28922" x="7018338" y="2573338"/>
          <p14:tracePt t="28930" x="7018338" y="2563813"/>
          <p14:tracePt t="28938" x="7018338" y="2554288"/>
          <p14:tracePt t="28962" x="7018338" y="2544763"/>
          <p14:tracePt t="28979" x="7018338" y="2525713"/>
          <p14:tracePt t="28986" x="7008813" y="2506663"/>
          <p14:tracePt t="28994" x="6989763" y="2487613"/>
          <p14:tracePt t="29002" x="6980238" y="2468563"/>
          <p14:tracePt t="29006" x="6951663" y="2420938"/>
          <p14:tracePt t="29018" x="6923088" y="2374900"/>
          <p14:tracePt t="29026" x="6867525" y="2327275"/>
          <p14:tracePt t="29035" x="6838950" y="2260600"/>
          <p14:tracePt t="29042" x="6810375" y="2222500"/>
          <p14:tracePt t="29051" x="6781800" y="2174875"/>
          <p14:tracePt t="29058" x="6772275" y="2157413"/>
          <p14:tracePt t="29068" x="6743700" y="2109788"/>
          <p14:tracePt t="29190" x="6734175" y="2109788"/>
          <p14:tracePt t="29210" x="6715125" y="2109788"/>
          <p14:tracePt t="29218" x="6667500" y="2138363"/>
          <p14:tracePt t="29226" x="6592888" y="2222500"/>
          <p14:tracePt t="29235" x="6573838" y="2260600"/>
          <p14:tracePt t="29242" x="6507163" y="2336800"/>
          <p14:tracePt t="29252" x="6440488" y="2420938"/>
          <p14:tracePt t="29258" x="6384925" y="2506663"/>
          <p14:tracePt t="29268" x="6327775" y="2573338"/>
          <p14:tracePt t="29274" x="6289675" y="2638425"/>
          <p14:tracePt t="29282" x="6280150" y="2647950"/>
          <p14:tracePt t="29290" x="6280150" y="2657475"/>
          <p14:tracePt t="29306" x="6261100" y="2667000"/>
          <p14:tracePt t="29314" x="6251575" y="2676525"/>
          <p14:tracePt t="29322" x="6232525" y="2705100"/>
          <p14:tracePt t="29330" x="6232525" y="2743200"/>
          <p14:tracePt t="29338" x="6232525" y="2781300"/>
          <p14:tracePt t="29346" x="6232525" y="2819400"/>
          <p14:tracePt t="29354" x="6232525" y="2847975"/>
          <p14:tracePt t="29362" x="6232525" y="2903538"/>
          <p14:tracePt t="29370" x="6232525" y="2951163"/>
          <p14:tracePt t="29378" x="6232525" y="3008313"/>
          <p14:tracePt t="29386" x="6232525" y="3101975"/>
          <p14:tracePt t="29394" x="6251575" y="3216275"/>
          <p14:tracePt t="29402" x="6251575" y="3348038"/>
          <p14:tracePt t="29410" x="6251575" y="3462338"/>
          <p14:tracePt t="29419" x="6251575" y="3575050"/>
          <p14:tracePt t="29426" x="6261100" y="3679825"/>
          <p14:tracePt t="29434" x="6280150" y="3756025"/>
          <p14:tracePt t="29442" x="6289675" y="3840163"/>
          <p14:tracePt t="29451" x="6318250" y="3897313"/>
          <p14:tracePt t="29458" x="6337300" y="3935413"/>
          <p14:tracePt t="29467" x="6365875" y="3992563"/>
          <p14:tracePt t="29474" x="6403975" y="4038600"/>
          <p14:tracePt t="29482" x="6413500" y="4076700"/>
          <p14:tracePt t="29486" x="6459538" y="4124325"/>
          <p14:tracePt t="29498" x="6488113" y="4152900"/>
          <p14:tracePt t="29506" x="6497638" y="4181475"/>
          <p14:tracePt t="29514" x="6516688" y="4219575"/>
          <p14:tracePt t="29522" x="6554788" y="4275138"/>
          <p14:tracePt t="29530" x="6573838" y="4360863"/>
          <p14:tracePt t="29538" x="6630988" y="4446588"/>
          <p14:tracePt t="29546" x="6640513" y="4483100"/>
          <p14:tracePt t="29554" x="6667500" y="4549775"/>
          <p14:tracePt t="29562" x="6696075" y="4635500"/>
          <p14:tracePt t="29570" x="6734175" y="4748213"/>
          <p14:tracePt t="29578" x="6762750" y="4872038"/>
          <p14:tracePt t="29586" x="6810375" y="4984750"/>
          <p14:tracePt t="29596" x="6858000" y="5108575"/>
          <p14:tracePt t="29605" x="6886575" y="5221288"/>
          <p14:tracePt t="29612" x="6913563" y="5307013"/>
          <p14:tracePt t="29621" x="6942138" y="5410200"/>
          <p14:tracePt t="29627" x="6961188" y="5438775"/>
          <p14:tracePt t="29635" x="6961188" y="5467350"/>
          <p14:tracePt t="29642" x="6970713" y="5514975"/>
          <p14:tracePt t="29652" x="6970713" y="5534025"/>
          <p14:tracePt t="29658" x="6980238" y="5543550"/>
          <p14:tracePt t="29814" x="6989763" y="5543550"/>
          <p14:tracePt t="29834" x="6989763" y="5553075"/>
          <p14:tracePt t="29866" x="6980238" y="5572125"/>
          <p14:tracePt t="29870" x="6970713" y="5581650"/>
          <p14:tracePt t="29874" x="6961188" y="5608638"/>
          <p14:tracePt t="29878" x="6961188" y="5618163"/>
          <p14:tracePt t="29991" x="6961188" y="5627688"/>
          <p14:tracePt t="30018" x="6961188" y="5646738"/>
          <p14:tracePt t="30082" x="6961188" y="5665788"/>
          <p14:tracePt t="30103" x="6961188" y="5684838"/>
          <p14:tracePt t="30110" x="6961188" y="5713413"/>
          <p14:tracePt t="30118" x="6951663" y="5761038"/>
          <p14:tracePt t="30126" x="6951663" y="5780088"/>
          <p14:tracePt t="30130" x="6923088" y="5835650"/>
          <p14:tracePt t="30138" x="6913563" y="5873750"/>
          <p14:tracePt t="30151" x="6904038" y="5911850"/>
          <p14:tracePt t="30158" x="6886575" y="5949950"/>
          <p14:tracePt t="30167" x="6877050" y="5978525"/>
          <p14:tracePt t="30174" x="6858000" y="5997575"/>
          <p14:tracePt t="30182" x="6829425" y="6054725"/>
          <p14:tracePt t="30190" x="6810375" y="6081713"/>
          <p14:tracePt t="30198" x="6791325" y="6110288"/>
          <p14:tracePt t="30206" x="6791325" y="6119813"/>
          <p14:tracePt t="30214" x="6781800" y="6129338"/>
          <p14:tracePt t="30222" x="6762750" y="6148388"/>
          <p14:tracePt t="30230" x="6753225" y="6148388"/>
          <p14:tracePt t="30238" x="6743700" y="6167438"/>
          <p14:tracePt t="30246" x="6743700" y="6176963"/>
          <p14:tracePt t="30251" x="6734175" y="6186488"/>
          <p14:tracePt t="30347" x="6724650" y="6196013"/>
          <p14:tracePt t="30364" x="6724650" y="6205538"/>
          <p14:tracePt t="30371" x="6724650" y="6215063"/>
          <p14:tracePt t="30378" x="6724650" y="6224588"/>
          <p14:tracePt t="30386" x="6724650" y="6234113"/>
          <p14:tracePt t="30403" x="6724650" y="6243638"/>
          <p14:tracePt t="30410" x="6724650" y="6262688"/>
          <p14:tracePt t="30418" x="6715125" y="6272213"/>
          <p14:tracePt t="30426" x="6715125" y="6281738"/>
          <p14:tracePt t="30570" x="6715125" y="6243638"/>
          <p14:tracePt t="30580" x="6715125" y="6215063"/>
          <p14:tracePt t="30588" x="6715125" y="6148388"/>
          <p14:tracePt t="30594" x="6705600" y="6148388"/>
          <p14:tracePt t="30603" x="6705600" y="6129338"/>
          <p14:tracePt t="30610" x="6705600" y="6091238"/>
          <p14:tracePt t="30619" x="6715125" y="6091238"/>
          <p14:tracePt t="30682" x="6715125" y="6081713"/>
          <p14:tracePt t="30706" x="6715125" y="6072188"/>
          <p14:tracePt t="30710" x="6715125" y="6045200"/>
          <p14:tracePt t="30722" x="6705600" y="5988050"/>
          <p14:tracePt t="30730" x="6696075" y="5940425"/>
          <p14:tracePt t="30738" x="6696075" y="5921375"/>
          <p14:tracePt t="30746" x="6677025" y="5892800"/>
          <p14:tracePt t="30754" x="6667500" y="5873750"/>
        </p14:tracePtLst>
      </p14:laserTrace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Eksempler på materiel og installationer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846" y="1153081"/>
            <a:ext cx="1231674" cy="1062237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88CAE637-C0E2-0B97-15DD-8AECAB6716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1725" y="2033587"/>
            <a:ext cx="5629275" cy="4123444"/>
          </a:xfrm>
          <a:prstGeom prst="rect">
            <a:avLst/>
          </a:prstGeom>
        </p:spPr>
      </p:pic>
      <p:pic>
        <p:nvPicPr>
          <p:cNvPr id="9" name="Video 8">
            <a:hlinkClick r:id="" action="ppaction://media"/>
            <a:extLst>
              <a:ext uri="{FF2B5EF4-FFF2-40B4-BE49-F238E27FC236}">
                <a16:creationId xmlns:a16="http://schemas.microsoft.com/office/drawing/2014/main" id="{64FA6A52-0D40-FC67-8CCD-25461181FEE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72121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123"/>
    </mc:Choice>
    <mc:Fallback>
      <p:transition spd="slow" advTm="181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839" x="6213475" y="5372100"/>
          <p14:tracePt t="860" x="6213475" y="5364163"/>
          <p14:tracePt t="892" x="6213475" y="5354638"/>
          <p14:tracePt t="904" x="6213475" y="5335588"/>
          <p14:tracePt t="908" x="6196013" y="5297488"/>
          <p14:tracePt t="912" x="6176963" y="5259388"/>
          <p14:tracePt t="916" x="6148388" y="5230813"/>
          <p14:tracePt t="924" x="6119813" y="5183188"/>
          <p14:tracePt t="932" x="6081713" y="5137150"/>
          <p14:tracePt t="936" x="6062663" y="5108575"/>
          <p14:tracePt t="944" x="6024563" y="5070475"/>
          <p14:tracePt t="952" x="6015038" y="5070475"/>
          <p14:tracePt t="961" x="5986463" y="5051425"/>
          <p14:tracePt t="964" x="5959475" y="5032375"/>
          <p14:tracePt t="968" x="5940425" y="5013325"/>
          <p14:tracePt t="1098" x="5949950" y="4994275"/>
          <p14:tracePt t="1106" x="5969000" y="4984750"/>
          <p14:tracePt t="1120" x="5995988" y="4975225"/>
          <p14:tracePt t="1128" x="6015038" y="4956175"/>
          <p14:tracePt t="1132" x="6053138" y="4927600"/>
          <p14:tracePt t="1143" x="6081713" y="4918075"/>
          <p14:tracePt t="1152" x="6129338" y="4891088"/>
          <p14:tracePt t="1160" x="6148388" y="4852988"/>
          <p14:tracePt t="1167" x="6167438" y="4824413"/>
          <p14:tracePt t="1176" x="6205538" y="4748213"/>
          <p14:tracePt t="1183" x="6232525" y="4729163"/>
          <p14:tracePt t="1193" x="6251575" y="4664075"/>
          <p14:tracePt t="1200" x="6270625" y="4635500"/>
          <p14:tracePt t="1208" x="6299200" y="4587875"/>
          <p14:tracePt t="1216" x="6327775" y="4511675"/>
          <p14:tracePt t="1224" x="6375400" y="4437063"/>
          <p14:tracePt t="1231" x="6394450" y="4408488"/>
          <p14:tracePt t="1239" x="6413500" y="4360863"/>
          <p14:tracePt t="1247" x="6459538" y="4313238"/>
          <p14:tracePt t="1256" x="6497638" y="4265613"/>
          <p14:tracePt t="1263" x="6526213" y="4219575"/>
          <p14:tracePt t="1271" x="6554788" y="4133850"/>
          <p14:tracePt t="1279" x="6573838" y="4086225"/>
          <p14:tracePt t="1287" x="6602413" y="4019550"/>
          <p14:tracePt t="1296" x="6602413" y="3944938"/>
          <p14:tracePt t="1303" x="6602413" y="3906838"/>
          <p14:tracePt t="1312" x="6602413" y="3849688"/>
          <p14:tracePt t="1319" x="6602413" y="3756025"/>
          <p14:tracePt t="1324" x="6602413" y="3660775"/>
          <p14:tracePt t="1338" x="6602413" y="3575050"/>
          <p14:tracePt t="1347" x="6602413" y="3546475"/>
          <p14:tracePt t="1415" x="6602413" y="3538538"/>
          <p14:tracePt t="1432" x="6602413" y="3529013"/>
          <p14:tracePt t="1439" x="6602413" y="3490913"/>
          <p14:tracePt t="1447" x="6602413" y="3452813"/>
          <p14:tracePt t="1456" x="6592888" y="3405188"/>
          <p14:tracePt t="1463" x="6573838" y="3348038"/>
          <p14:tracePt t="1472" x="6573838" y="3319463"/>
          <p14:tracePt t="1479" x="6564313" y="3302000"/>
          <p14:tracePt t="1488" x="6564313" y="3292475"/>
          <p14:tracePt t="1528" x="6535738" y="3244850"/>
          <p14:tracePt t="1536" x="6526213" y="3187700"/>
          <p14:tracePt t="1552" x="6516688" y="3159125"/>
          <p14:tracePt t="1561" x="6488113" y="3092450"/>
          <p14:tracePt t="1568" x="6450013" y="3008313"/>
          <p14:tracePt t="1577" x="6403975" y="2913063"/>
          <p14:tracePt t="1584" x="6327775" y="2790825"/>
          <p14:tracePt t="1593" x="6251575" y="2667000"/>
          <p14:tracePt t="1600" x="6196013" y="2544763"/>
          <p14:tracePt t="1608" x="6119813" y="2420938"/>
          <p14:tracePt t="1616" x="6043613" y="2317750"/>
          <p14:tracePt t="1624" x="6005513" y="2289175"/>
          <p14:tracePt t="1631" x="5969000" y="2241550"/>
          <p14:tracePt t="1640" x="5949950" y="2212975"/>
          <p14:tracePt t="1647" x="5940425" y="2212975"/>
          <p14:tracePt t="1655" x="5930900" y="2212975"/>
          <p14:tracePt t="1663" x="5921375" y="2203450"/>
          <p14:tracePt t="1695" x="5911850" y="2193925"/>
          <p14:tracePt t="1720" x="5892800" y="2184400"/>
          <p14:tracePt t="1728" x="5816600" y="2157413"/>
          <p14:tracePt t="1735" x="5778500" y="2157413"/>
          <p14:tracePt t="1744" x="5684838" y="2147888"/>
          <p14:tracePt t="1752" x="5570538" y="2128838"/>
          <p14:tracePt t="1760" x="5419725" y="2119313"/>
          <p14:tracePt t="1768" x="5249863" y="2100263"/>
          <p14:tracePt t="1776" x="5060950" y="2081213"/>
          <p14:tracePt t="1780" x="4852988" y="2071688"/>
          <p14:tracePt t="1794" x="4597400" y="2071688"/>
          <p14:tracePt t="1799" x="4322763" y="2071688"/>
          <p14:tracePt t="1808" x="4076700" y="2052638"/>
          <p14:tracePt t="1816" x="3887788" y="2033588"/>
          <p14:tracePt t="1824" x="3754438" y="2024063"/>
          <p14:tracePt t="1832" x="3641725" y="1995488"/>
          <p14:tracePt t="1840" x="3517900" y="1947863"/>
          <p14:tracePt t="1848" x="3414713" y="1920875"/>
          <p14:tracePt t="1856" x="3386138" y="1920875"/>
          <p14:tracePt t="1864" x="3309938" y="1911350"/>
          <p14:tracePt t="1872" x="3273425" y="1911350"/>
          <p14:tracePt t="1880" x="3216275" y="1911350"/>
          <p14:tracePt t="1888" x="3159125" y="1911350"/>
          <p14:tracePt t="1896" x="3082925" y="1911350"/>
          <p14:tracePt t="1904" x="3017838" y="1911350"/>
          <p14:tracePt t="1912" x="2941638" y="1911350"/>
          <p14:tracePt t="1920" x="2913063" y="1911350"/>
          <p14:tracePt t="1928" x="2855913" y="1911350"/>
          <p14:tracePt t="1936" x="2781300" y="1920875"/>
          <p14:tracePt t="1944" x="2676525" y="1947863"/>
          <p14:tracePt t="1952" x="2600325" y="1966913"/>
          <p14:tracePt t="1960" x="2535238" y="1985963"/>
          <p14:tracePt t="1968" x="2468563" y="2014538"/>
          <p14:tracePt t="1972" x="2439988" y="2033588"/>
          <p14:tracePt t="1983" x="2401888" y="2062163"/>
          <p14:tracePt t="1993" x="2355850" y="2090738"/>
          <p14:tracePt t="2000" x="2327275" y="2128838"/>
          <p14:tracePt t="2008" x="2298700" y="2147888"/>
          <p14:tracePt t="2016" x="2251075" y="2184400"/>
          <p14:tracePt t="2024" x="2222500" y="2232025"/>
          <p14:tracePt t="2031" x="2203450" y="2279650"/>
          <p14:tracePt t="2040" x="2184400" y="2355850"/>
          <p14:tracePt t="2047" x="2184400" y="2393950"/>
          <p14:tracePt t="2055" x="2184400" y="2430463"/>
          <p14:tracePt t="2063" x="2184400" y="2468563"/>
          <p14:tracePt t="2072" x="2184400" y="2544763"/>
          <p14:tracePt t="2079" x="2193925" y="2620963"/>
          <p14:tracePt t="2087" x="2222500" y="2705100"/>
          <p14:tracePt t="2096" x="2251075" y="2800350"/>
          <p14:tracePt t="2103" x="2279650" y="2903538"/>
          <p14:tracePt t="2111" x="2289175" y="2979738"/>
          <p14:tracePt t="2120" x="2298700" y="3065463"/>
          <p14:tracePt t="2128" x="2327275" y="3121025"/>
          <p14:tracePt t="2137" x="2336800" y="3187700"/>
          <p14:tracePt t="2147" x="2336800" y="3244850"/>
          <p14:tracePt t="2154" x="2355850" y="3292475"/>
          <p14:tracePt t="2165" x="2355850" y="3348038"/>
          <p14:tracePt t="2167" x="2365375" y="3395663"/>
          <p14:tracePt t="2177" x="2373313" y="3433763"/>
          <p14:tracePt t="2184" x="2373313" y="3481388"/>
          <p14:tracePt t="2193" x="2392363" y="3529013"/>
          <p14:tracePt t="2200" x="2420938" y="3565525"/>
          <p14:tracePt t="2208" x="2459038" y="3632200"/>
          <p14:tracePt t="2216" x="2497138" y="3689350"/>
          <p14:tracePt t="2224" x="2525713" y="3717925"/>
          <p14:tracePt t="2232" x="2544763" y="3736975"/>
          <p14:tracePt t="2239" x="2582863" y="3773488"/>
          <p14:tracePt t="2247" x="2600325" y="3821113"/>
          <p14:tracePt t="2256" x="2628900" y="3849688"/>
          <p14:tracePt t="2263" x="2657475" y="3868738"/>
          <p14:tracePt t="2272" x="2686050" y="3906838"/>
          <p14:tracePt t="2280" x="2724150" y="3935413"/>
          <p14:tracePt t="2288" x="2762250" y="3983038"/>
          <p14:tracePt t="2296" x="2771775" y="4000500"/>
          <p14:tracePt t="2303" x="2790825" y="4029075"/>
          <p14:tracePt t="2312" x="2800350" y="4029075"/>
          <p14:tracePt t="2320" x="2809875" y="4038600"/>
          <p14:tracePt t="2400" x="2819400" y="4048125"/>
          <p14:tracePt t="2488" x="2846388" y="4048125"/>
          <p14:tracePt t="2495" x="2874963" y="4048125"/>
          <p14:tracePt t="2504" x="2913063" y="4048125"/>
          <p14:tracePt t="2511" x="2932113" y="4048125"/>
          <p14:tracePt t="2520" x="2960688" y="4048125"/>
          <p14:tracePt t="2529" x="3017838" y="4038600"/>
          <p14:tracePt t="2535" x="3036888" y="4019550"/>
          <p14:tracePt t="2544" x="3073400" y="3992563"/>
          <p14:tracePt t="2551" x="3101975" y="3983038"/>
          <p14:tracePt t="2560" x="3130550" y="3963988"/>
          <p14:tracePt t="2567" x="3140075" y="3954463"/>
          <p14:tracePt t="2576" x="3178175" y="3935413"/>
          <p14:tracePt t="2583" x="3197225" y="3925888"/>
          <p14:tracePt t="2593" x="3235325" y="3897313"/>
          <p14:tracePt t="2599" x="3263900" y="3887788"/>
          <p14:tracePt t="2608" x="3309938" y="3849688"/>
          <p14:tracePt t="2615" x="3357563" y="3821113"/>
          <p14:tracePt t="2624" x="3405188" y="3792538"/>
          <p14:tracePt t="2631" x="3471863" y="3746500"/>
          <p14:tracePt t="2639" x="3508375" y="3717925"/>
          <p14:tracePt t="2643" x="3556000" y="3689350"/>
          <p14:tracePt t="2656" x="3584575" y="3670300"/>
          <p14:tracePt t="2663" x="3632200" y="3651250"/>
          <p14:tracePt t="2672" x="3670300" y="3584575"/>
          <p14:tracePt t="2679" x="3717925" y="3575050"/>
          <p14:tracePt t="2688" x="3744913" y="3575050"/>
          <p14:tracePt t="2696" x="3773488" y="3546475"/>
          <p14:tracePt t="2703" x="3792538" y="3538538"/>
          <p14:tracePt t="2712" x="3849688" y="3538538"/>
          <p14:tracePt t="2720" x="3887788" y="3519488"/>
          <p14:tracePt t="2729" x="3916363" y="3509963"/>
          <p14:tracePt t="2735" x="3944938" y="3490913"/>
          <p14:tracePt t="2744" x="3981450" y="3452813"/>
          <p14:tracePt t="2752" x="4010025" y="3424238"/>
          <p14:tracePt t="2761" x="4048125" y="3386138"/>
          <p14:tracePt t="2767" x="4095750" y="3338513"/>
          <p14:tracePt t="2776" x="4114800" y="3292475"/>
          <p14:tracePt t="2784" x="4152900" y="3254375"/>
          <p14:tracePt t="2793" x="4179888" y="3225800"/>
          <p14:tracePt t="2800" x="4217988" y="3206750"/>
          <p14:tracePt t="2808" x="4246563" y="3197225"/>
          <p14:tracePt t="2816" x="4294188" y="3168650"/>
          <p14:tracePt t="2824" x="4379913" y="3130550"/>
          <p14:tracePt t="2831" x="4464050" y="3084513"/>
          <p14:tracePt t="2836" x="4559300" y="3055938"/>
          <p14:tracePt t="2847" x="4691063" y="3027363"/>
          <p14:tracePt t="2856" x="4814888" y="2998788"/>
          <p14:tracePt t="2864" x="4908550" y="2989263"/>
          <p14:tracePt t="2872" x="5013325" y="2970213"/>
          <p14:tracePt t="2879" x="5041900" y="2960688"/>
          <p14:tracePt t="2888" x="5080000" y="2951163"/>
          <p14:tracePt t="2896" x="5097463" y="2951163"/>
          <p14:tracePt t="2904" x="5116513" y="2951163"/>
          <p14:tracePt t="2912" x="5135563" y="2951163"/>
          <p14:tracePt t="2920" x="5154613" y="2941638"/>
          <p14:tracePt t="2928" x="5164138" y="2932113"/>
          <p14:tracePt t="2936" x="5183188" y="2922588"/>
          <p14:tracePt t="2944" x="5202238" y="2913063"/>
          <p14:tracePt t="2960" x="5221288" y="2894013"/>
          <p14:tracePt t="2968" x="5230813" y="2884488"/>
          <p14:tracePt t="2976" x="5259388" y="2857500"/>
          <p14:tracePt t="2984" x="5278438" y="2838450"/>
          <p14:tracePt t="2994" x="5287963" y="2838450"/>
          <p14:tracePt t="2999" x="5297488" y="2828925"/>
          <p14:tracePt t="3007" x="5305425" y="2819400"/>
          <p14:tracePt t="3016" x="5324475" y="2809875"/>
          <p14:tracePt t="3040" x="5324475" y="2800350"/>
          <p14:tracePt t="3048" x="5334000" y="2800350"/>
          <p14:tracePt t="3056" x="5353050" y="2790825"/>
          <p14:tracePt t="3064" x="5372100" y="2781300"/>
          <p14:tracePt t="3072" x="5410200" y="2752725"/>
          <p14:tracePt t="3080" x="5448300" y="2733675"/>
          <p14:tracePt t="3088" x="5495925" y="2724150"/>
          <p14:tracePt t="3096" x="5580063" y="2676525"/>
          <p14:tracePt t="3103" x="5618163" y="2676525"/>
          <p14:tracePt t="3112" x="5656263" y="2676525"/>
          <p14:tracePt t="3120" x="5665788" y="2676525"/>
          <p14:tracePt t="3128" x="5703888" y="2667000"/>
          <p14:tracePt t="3136" x="5713413" y="2667000"/>
          <p14:tracePt t="3144" x="5713413" y="2657475"/>
          <p14:tracePt t="3192" x="5741988" y="2638425"/>
          <p14:tracePt t="3208" x="5778500" y="2638425"/>
          <p14:tracePt t="3216" x="5835650" y="2638425"/>
          <p14:tracePt t="3224" x="5892800" y="2638425"/>
          <p14:tracePt t="3231" x="5921375" y="2638425"/>
          <p14:tracePt t="3240" x="5949950" y="2638425"/>
          <p14:tracePt t="3244" x="6024563" y="2638425"/>
          <p14:tracePt t="3255" x="6053138" y="2647950"/>
          <p14:tracePt t="3263" x="6081713" y="2647950"/>
          <p14:tracePt t="3271" x="6091238" y="2647950"/>
          <p14:tracePt t="3279" x="6100763" y="2647950"/>
          <p14:tracePt t="3428" x="6110288" y="2647950"/>
          <p14:tracePt t="3435" x="6129338" y="2647950"/>
          <p14:tracePt t="3444" x="6157913" y="2647950"/>
          <p14:tracePt t="3452" x="6167438" y="2647950"/>
          <p14:tracePt t="3461" x="6186488" y="2647950"/>
          <p14:tracePt t="3468" x="6205538" y="2647950"/>
          <p14:tracePt t="3476" x="6232525" y="2647950"/>
          <p14:tracePt t="3479" x="6261100" y="2620963"/>
          <p14:tracePt t="3484" x="6280150" y="2620963"/>
          <p14:tracePt t="3496" x="6289675" y="2611438"/>
          <p14:tracePt t="3503" x="6318250" y="2601913"/>
          <p14:tracePt t="3512" x="6327775" y="2601913"/>
          <p14:tracePt t="3520" x="6346825" y="2601913"/>
          <p14:tracePt t="3536" x="6356350" y="2601913"/>
          <p14:tracePt t="3560" x="6365875" y="2592388"/>
          <p14:tracePt t="3639" x="6375400" y="2582863"/>
          <p14:tracePt t="3663" x="6384925" y="2573338"/>
          <p14:tracePt t="3671" x="6394450" y="2563813"/>
          <p14:tracePt t="3679" x="6413500" y="2554288"/>
          <p14:tracePt t="3687" x="6413500" y="2544763"/>
          <p14:tracePt t="3785" x="6423025" y="2535238"/>
          <p14:tracePt t="3794" x="6440488" y="2506663"/>
          <p14:tracePt t="3796" x="6450013" y="2506663"/>
          <p14:tracePt t="3807" x="6450013" y="2497138"/>
          <p14:tracePt t="3815" x="6469063" y="2478088"/>
          <p14:tracePt t="3831" x="6478588" y="2468563"/>
          <p14:tracePt t="3992" x="6450013" y="2468563"/>
          <p14:tracePt t="4000" x="6432550" y="2468563"/>
          <p14:tracePt t="4008" x="6403975" y="2468563"/>
          <p14:tracePt t="4016" x="6375400" y="2468563"/>
          <p14:tracePt t="4024" x="6346825" y="2468563"/>
          <p14:tracePt t="4032" x="6327775" y="2468563"/>
          <p14:tracePt t="4036" x="6308725" y="2468563"/>
          <p14:tracePt t="4047" x="6299200" y="2468563"/>
          <p14:tracePt t="4056" x="6289675" y="2468563"/>
          <p14:tracePt t="4224" x="6308725" y="2468563"/>
          <p14:tracePt t="4247" x="6327775" y="2459038"/>
          <p14:tracePt t="4392" x="6318250" y="2459038"/>
          <p14:tracePt t="4408" x="6299200" y="2459038"/>
          <p14:tracePt t="4416" x="6289675" y="2459038"/>
          <p14:tracePt t="4424" x="6280150" y="2459038"/>
          <p14:tracePt t="4432" x="6270625" y="2468563"/>
          <p14:tracePt t="4488" x="6280150" y="2468563"/>
          <p14:tracePt t="4504" x="6327775" y="2468563"/>
          <p14:tracePt t="4528" x="6365875" y="2468563"/>
          <p14:tracePt t="4536" x="6394450" y="2468563"/>
          <p14:tracePt t="4540" x="6440488" y="2468563"/>
          <p14:tracePt t="4548" x="6497638" y="2468563"/>
          <p14:tracePt t="4556" x="6526213" y="2468563"/>
          <p14:tracePt t="4568" x="6554788" y="2468563"/>
          <p14:tracePt t="4576" x="6564313" y="2468563"/>
          <p14:tracePt t="4680" x="6554788" y="2468563"/>
          <p14:tracePt t="4697" x="6526213" y="2468563"/>
          <p14:tracePt t="4703" x="6497638" y="2468563"/>
          <p14:tracePt t="4708" x="6450013" y="2468563"/>
          <p14:tracePt t="4711" x="6423025" y="2468563"/>
          <p14:tracePt t="4715" x="6365875" y="2468563"/>
          <p14:tracePt t="4724" x="6337300" y="2468563"/>
          <p14:tracePt t="4731" x="6308725" y="2468563"/>
          <p14:tracePt t="4824" x="6318250" y="2468563"/>
          <p14:tracePt t="4839" x="6318250" y="2459038"/>
          <p14:tracePt t="5063" x="6337300" y="2449513"/>
          <p14:tracePt t="5079" x="6337300" y="2439988"/>
          <p14:tracePt t="5088" x="6346825" y="2420938"/>
          <p14:tracePt t="5092" x="6356350" y="2393950"/>
          <p14:tracePt t="5096" x="6356350" y="2384425"/>
          <p14:tracePt t="5103" x="6375400" y="2365375"/>
          <p14:tracePt t="5112" x="6384925" y="2355850"/>
          <p14:tracePt t="5119" x="6394450" y="2346325"/>
          <p14:tracePt t="5128" x="6394450" y="2336800"/>
          <p14:tracePt t="5135" x="6394450" y="2327275"/>
          <p14:tracePt t="5144" x="6394450" y="2317750"/>
          <p14:tracePt t="5152" x="6394450" y="2308225"/>
          <p14:tracePt t="5155" x="6394450" y="2298700"/>
          <p14:tracePt t="5190" x="6394450" y="2289175"/>
          <p14:tracePt t="5202" x="6394450" y="2270125"/>
          <p14:tracePt t="5210" x="6394450" y="2232025"/>
          <p14:tracePt t="5218" x="6394450" y="2193925"/>
          <p14:tracePt t="5226" x="6394450" y="2174875"/>
          <p14:tracePt t="5233" x="6394450" y="2157413"/>
          <p14:tracePt t="5240" x="6394450" y="2147888"/>
          <p14:tracePt t="5248" x="6394450" y="2138363"/>
          <p14:tracePt t="5367" x="6394450" y="2128838"/>
          <p14:tracePt t="5383" x="6394450" y="2174875"/>
          <p14:tracePt t="5392" x="6394450" y="2212975"/>
          <p14:tracePt t="5399" x="6394450" y="2289175"/>
          <p14:tracePt t="5407" x="6394450" y="2346325"/>
          <p14:tracePt t="5415" x="6403975" y="2401888"/>
          <p14:tracePt t="5423" x="6432550" y="2439988"/>
          <p14:tracePt t="5431" x="6432550" y="2459038"/>
          <p14:tracePt t="5455" x="6432550" y="2478088"/>
          <p14:tracePt t="5535" x="6432550" y="2459038"/>
          <p14:tracePt t="5544" x="6432550" y="2420938"/>
          <p14:tracePt t="5547" x="6432550" y="2393950"/>
          <p14:tracePt t="5560" x="6432550" y="2384425"/>
          <p14:tracePt t="5567" x="6432550" y="2374900"/>
          <p14:tracePt t="5615" x="6432550" y="2336800"/>
          <p14:tracePt t="5632" x="6432550" y="2327275"/>
          <p14:tracePt t="5663" x="6432550" y="2317750"/>
          <p14:tracePt t="5671" x="6432550" y="2308225"/>
          <p14:tracePt t="5679" x="6432550" y="2289175"/>
          <p14:tracePt t="5687" x="6432550" y="2279650"/>
          <p14:tracePt t="5696" x="6432550" y="2270125"/>
          <p14:tracePt t="5852" x="6432550" y="2298700"/>
          <p14:tracePt t="5860" x="6432550" y="2336800"/>
          <p14:tracePt t="5868" x="6432550" y="2365375"/>
          <p14:tracePt t="5877" x="6432550" y="2384425"/>
          <p14:tracePt t="5881" x="6432550" y="2401888"/>
          <p14:tracePt t="5976" x="6423025" y="2411413"/>
          <p14:tracePt t="6025" x="6403975" y="2411413"/>
          <p14:tracePt t="6040" x="6375400" y="2411413"/>
          <p14:tracePt t="6048" x="6346825" y="2420938"/>
          <p14:tracePt t="6056" x="6327775" y="2459038"/>
          <p14:tracePt t="6063" x="6318250" y="2478088"/>
          <p14:tracePt t="6071" x="6289675" y="2497138"/>
          <p14:tracePt t="6136" x="6289675" y="2506663"/>
          <p14:tracePt t="6144" x="6280150" y="2506663"/>
          <p14:tracePt t="6160" x="6251575" y="2506663"/>
          <p14:tracePt t="6168" x="6205538" y="2506663"/>
          <p14:tracePt t="6177" x="6196013" y="2506663"/>
          <p14:tracePt t="6256" x="6186488" y="2506663"/>
          <p14:tracePt t="6263" x="6167438" y="2506663"/>
          <p14:tracePt t="6272" x="6138863" y="2506663"/>
          <p14:tracePt t="6280" x="6110288" y="2506663"/>
          <p14:tracePt t="6303" x="6100763" y="2506663"/>
          <p14:tracePt t="6312" x="6062663" y="2506663"/>
          <p14:tracePt t="6320" x="6015038" y="2506663"/>
          <p14:tracePt t="6328" x="5969000" y="2487613"/>
          <p14:tracePt t="6336" x="5940425" y="2478088"/>
          <p14:tracePt t="6344" x="5930900" y="2478088"/>
          <p14:tracePt t="6554" x="5911850" y="2468563"/>
          <p14:tracePt t="6567" x="5911850" y="2449513"/>
          <p14:tracePt t="6576" x="5911850" y="2439988"/>
          <p14:tracePt t="6593" x="5911850" y="2430463"/>
          <p14:tracePt t="6599" x="5911850" y="2393950"/>
          <p14:tracePt t="6603" x="5892800" y="2374900"/>
          <p14:tracePt t="6608" x="5892800" y="2355850"/>
          <p14:tracePt t="6611" x="5892800" y="2336800"/>
          <p14:tracePt t="6619" x="5883275" y="2289175"/>
          <p14:tracePt t="6647" x="5883275" y="2270125"/>
          <p14:tracePt t="6655" x="5883275" y="2260600"/>
          <p14:tracePt t="6663" x="5892800" y="2260600"/>
          <p14:tracePt t="6668" x="5902325" y="2260600"/>
          <p14:tracePt t="6679" x="5911850" y="2251075"/>
          <p14:tracePt t="6711" x="5911850" y="2241550"/>
          <p14:tracePt t="6719" x="5930900" y="2241550"/>
          <p14:tracePt t="6728" x="5949950" y="2232025"/>
          <p14:tracePt t="6743" x="5949950" y="2222500"/>
          <p14:tracePt t="6752" x="5949950" y="2193925"/>
          <p14:tracePt t="6760" x="5969000" y="2184400"/>
          <p14:tracePt t="6767" x="5978525" y="2174875"/>
          <p14:tracePt t="6776" x="5978525" y="2166938"/>
          <p14:tracePt t="6783" x="5978525" y="2157413"/>
          <p14:tracePt t="6913" x="5969000" y="2157413"/>
          <p14:tracePt t="6928" x="5930900" y="2166938"/>
          <p14:tracePt t="6952" x="5930900" y="2184400"/>
          <p14:tracePt t="6968" x="5930900" y="2193925"/>
          <p14:tracePt t="6983" x="5930900" y="2212975"/>
          <p14:tracePt t="6992" x="5930900" y="2241550"/>
          <p14:tracePt t="7000" x="5940425" y="2270125"/>
          <p14:tracePt t="7008" x="5940425" y="2317750"/>
          <p14:tracePt t="7016" x="5949950" y="2346325"/>
          <p14:tracePt t="7023" x="5959475" y="2401888"/>
          <p14:tracePt t="7032" x="5978525" y="2439988"/>
          <p14:tracePt t="7035" x="5978525" y="2468563"/>
          <p14:tracePt t="7047" x="5978525" y="2487613"/>
          <p14:tracePt t="7055" x="5978525" y="2497138"/>
          <p14:tracePt t="7191" x="5978525" y="2506663"/>
          <p14:tracePt t="7203" x="5969000" y="2506663"/>
          <p14:tracePt t="7215" x="5949950" y="2525713"/>
          <p14:tracePt t="7223" x="5940425" y="2535238"/>
          <p14:tracePt t="7232" x="5930900" y="2544763"/>
          <p14:tracePt t="7312" x="5921375" y="2544763"/>
          <p14:tracePt t="7370" x="5911850" y="2544763"/>
          <p14:tracePt t="7383" x="5902325" y="2544763"/>
          <p14:tracePt t="7392" x="5864225" y="2544763"/>
          <p14:tracePt t="7399" x="5835650" y="2544763"/>
          <p14:tracePt t="7408" x="5797550" y="2544763"/>
          <p14:tracePt t="7415" x="5759450" y="2535238"/>
          <p14:tracePt t="7423" x="5703888" y="2535238"/>
          <p14:tracePt t="7432" x="5675313" y="2525713"/>
          <p14:tracePt t="7439" x="5627688" y="2516188"/>
          <p14:tracePt t="7447" x="5627688" y="2506663"/>
          <p14:tracePt t="7455" x="5618163" y="2506663"/>
          <p14:tracePt t="7554" x="5599113" y="2506663"/>
          <p14:tracePt t="7564" x="5570538" y="2506663"/>
          <p14:tracePt t="7577" x="5561013" y="2506663"/>
          <p14:tracePt t="7584" x="5532438" y="2506663"/>
          <p14:tracePt t="7594" x="5505450" y="2506663"/>
          <p14:tracePt t="7600" x="5457825" y="2506663"/>
          <p14:tracePt t="7608" x="5438775" y="2516188"/>
          <p14:tracePt t="7716" x="5410200" y="2516188"/>
          <p14:tracePt t="7719" x="5381625" y="2516188"/>
          <p14:tracePt t="7724" x="5324475" y="2516188"/>
          <p14:tracePt t="7732" x="5287963" y="2516188"/>
          <p14:tracePt t="7736" x="5249863" y="2516188"/>
          <p14:tracePt t="7740" x="5221288" y="2516188"/>
          <p14:tracePt t="7747" x="5173663" y="2516188"/>
          <p14:tracePt t="7756" x="5145088" y="2516188"/>
          <p14:tracePt t="7764" x="5126038" y="2516188"/>
          <p14:tracePt t="7772" x="5116513" y="2516188"/>
          <p14:tracePt t="7808" x="5106988" y="2516188"/>
          <p14:tracePt t="7831" x="5097463" y="2506663"/>
          <p14:tracePt t="7855" x="5087938" y="2506663"/>
          <p14:tracePt t="8315" x="5070475" y="2506663"/>
          <p14:tracePt t="8324" x="5041900" y="2497138"/>
          <p14:tracePt t="8331" x="5022850" y="2487613"/>
          <p14:tracePt t="8339" x="4975225" y="2478088"/>
          <p14:tracePt t="8347" x="4956175" y="2478088"/>
          <p14:tracePt t="8355" x="4946650" y="2478088"/>
          <p14:tracePt t="8363" x="4937125" y="2468563"/>
          <p14:tracePt t="8684" x="4927600" y="2468563"/>
          <p14:tracePt t="8697" x="4908550" y="2468563"/>
          <p14:tracePt t="8712" x="4889500" y="2459038"/>
          <p14:tracePt t="8717" x="4879975" y="2459038"/>
          <p14:tracePt t="8723" x="4870450" y="2459038"/>
          <p14:tracePt t="8732" x="4852988" y="2459038"/>
          <p14:tracePt t="8890" x="4843463" y="2449513"/>
          <p14:tracePt t="8985" x="4833938" y="2439988"/>
          <p14:tracePt t="8993" x="4833938" y="2430463"/>
          <p14:tracePt t="9008" x="4833938" y="2420938"/>
          <p14:tracePt t="9016" x="4833938" y="2401888"/>
          <p14:tracePt t="9044" x="4833938" y="2384425"/>
          <p14:tracePt t="9052" x="4833938" y="2374900"/>
          <p14:tracePt t="9060" x="4833938" y="2365375"/>
          <p14:tracePt t="9068" x="4833938" y="2346325"/>
          <p14:tracePt t="9084" x="4833938" y="2336800"/>
          <p14:tracePt t="9088" x="4852988" y="2317750"/>
          <p14:tracePt t="9093" x="4860925" y="2298700"/>
          <p14:tracePt t="9112" x="4870450" y="2279650"/>
          <p14:tracePt t="9129" x="4899025" y="2251075"/>
          <p14:tracePt t="9135" x="4899025" y="2241550"/>
          <p14:tracePt t="9143" x="4908550" y="2222500"/>
          <p14:tracePt t="9152" x="4918075" y="2212975"/>
          <p14:tracePt t="9160" x="4937125" y="2193925"/>
          <p14:tracePt t="9163" x="4946650" y="2166938"/>
          <p14:tracePt t="9167" x="4956175" y="2147888"/>
          <p14:tracePt t="9177" x="4965700" y="2119313"/>
          <p14:tracePt t="9183" x="4975225" y="2081213"/>
          <p14:tracePt t="9212" x="4984750" y="2062163"/>
          <p14:tracePt t="9220" x="5013325" y="2033588"/>
          <p14:tracePt t="9223" x="5013325" y="2005013"/>
          <p14:tracePt t="9228" x="5032375" y="1985963"/>
          <p14:tracePt t="9231" x="5041900" y="1966913"/>
          <p14:tracePt t="9235" x="5041900" y="1947863"/>
          <p14:tracePt t="9354" x="5097463" y="1920875"/>
          <p14:tracePt t="9370" x="5164138" y="1892300"/>
          <p14:tracePt t="9377" x="5221288" y="1882775"/>
          <p14:tracePt t="9383" x="5305425" y="1854200"/>
          <p14:tracePt t="9395" x="5372100" y="1844675"/>
          <p14:tracePt t="9403" x="5429250" y="1816100"/>
          <p14:tracePt t="9412" x="5495925" y="1778000"/>
          <p14:tracePt t="9420" x="5561013" y="1749425"/>
          <p14:tracePt t="9429" x="5580063" y="1730375"/>
          <p14:tracePt t="9435" x="5618163" y="1712913"/>
          <p14:tracePt t="9443" x="5627688" y="1712913"/>
          <p14:tracePt t="9496" x="5646738" y="1712913"/>
          <p14:tracePt t="9512" x="5703888" y="1712913"/>
          <p14:tracePt t="9520" x="5768975" y="1712913"/>
          <p14:tracePt t="9528" x="5797550" y="1712913"/>
          <p14:tracePt t="9536" x="5854700" y="1712913"/>
          <p14:tracePt t="9544" x="5949950" y="1712913"/>
          <p14:tracePt t="9548" x="6043613" y="1712913"/>
          <p14:tracePt t="9561" x="6138863" y="1712913"/>
          <p14:tracePt t="9568" x="6232525" y="1712913"/>
          <p14:tracePt t="9577" x="6299200" y="1712913"/>
          <p14:tracePt t="9593" x="6356350" y="1730375"/>
          <p14:tracePt t="9607" x="6375400" y="1730375"/>
          <p14:tracePt t="9616" x="6384925" y="1730375"/>
          <p14:tracePt t="9620" x="6394450" y="1730375"/>
          <p14:tracePt t="9663" x="6459538" y="1739900"/>
          <p14:tracePt t="9680" x="6488113" y="1749425"/>
          <p14:tracePt t="9688" x="6564313" y="1768475"/>
          <p14:tracePt t="9695" x="6659563" y="1797050"/>
          <p14:tracePt t="9703" x="6819900" y="1835150"/>
          <p14:tracePt t="9712" x="6970713" y="1863725"/>
          <p14:tracePt t="9720" x="7104063" y="1911350"/>
          <p14:tracePt t="9729" x="7245350" y="1939925"/>
          <p14:tracePt t="9735" x="7339013" y="1966913"/>
          <p14:tracePt t="9743" x="7424738" y="1995488"/>
          <p14:tracePt t="9752" x="7443788" y="2005013"/>
          <p14:tracePt t="9872" x="7472363" y="2005013"/>
          <p14:tracePt t="9879" x="7500938" y="2005013"/>
          <p14:tracePt t="9888" x="7529513" y="2005013"/>
          <p14:tracePt t="9896" x="7585075" y="2005013"/>
          <p14:tracePt t="9903" x="7594600" y="2005013"/>
          <p14:tracePt t="9976" x="7632700" y="2005013"/>
          <p14:tracePt t="9991" x="7680325" y="1995488"/>
          <p14:tracePt t="9999" x="7689850" y="1985963"/>
          <p14:tracePt t="10007" x="7727950" y="1976438"/>
          <p14:tracePt t="10015" x="7766050" y="1976438"/>
          <p14:tracePt t="10023" x="7840663" y="1957388"/>
          <p14:tracePt t="10031" x="7888288" y="1947863"/>
          <p14:tracePt t="10039" x="7945438" y="1939925"/>
          <p14:tracePt t="10047" x="7993063" y="1939925"/>
          <p14:tracePt t="10055" x="8012113" y="1939925"/>
          <p14:tracePt t="10063" x="8020050" y="1939925"/>
          <p14:tracePt t="10424" x="7964488" y="1976438"/>
          <p14:tracePt t="10429" x="7935913" y="1995488"/>
          <p14:tracePt t="10432" x="7859713" y="2033588"/>
          <p14:tracePt t="10436" x="7756525" y="2071688"/>
          <p14:tracePt t="10445" x="7623175" y="2138363"/>
          <p14:tracePt t="10452" x="7443788" y="2212975"/>
          <p14:tracePt t="10456" x="7235825" y="2336800"/>
          <p14:tracePt t="10460" x="6970713" y="2478088"/>
          <p14:tracePt t="10464" x="6724650" y="2592388"/>
          <p14:tracePt t="10472" x="6432550" y="2714625"/>
          <p14:tracePt t="10496" x="6138863" y="2865438"/>
          <p14:tracePt t="10504" x="6005513" y="2941638"/>
          <p14:tracePt t="10508" x="5930900" y="3046413"/>
          <p14:tracePt t="10516" x="5883275" y="3168650"/>
          <p14:tracePt t="10524" x="5864225" y="3282950"/>
          <p14:tracePt t="10532" x="5892800" y="3395663"/>
          <p14:tracePt t="10536" x="5969000" y="3538538"/>
          <p14:tracePt t="10544" x="6091238" y="3679825"/>
          <p14:tracePt t="10552" x="6223000" y="3821113"/>
          <p14:tracePt t="10560" x="6384925" y="3973513"/>
          <p14:tracePt t="10568" x="6564313" y="4133850"/>
          <p14:tracePt t="10577" x="6667500" y="4256088"/>
          <p14:tracePt t="10584" x="6762750" y="4360863"/>
          <p14:tracePt t="10595" x="6800850" y="4427538"/>
          <p14:tracePt t="10596" x="6829425" y="4511675"/>
          <p14:tracePt t="10604" x="6838950" y="4587875"/>
          <p14:tracePt t="10612" x="6838950" y="4597400"/>
          <p14:tracePt t="10620" x="6838950" y="4625975"/>
          <p14:tracePt t="10628" x="6838950" y="4645025"/>
          <p14:tracePt t="10636" x="6829425" y="4664075"/>
          <p14:tracePt t="10677" x="6819900" y="4673600"/>
          <p14:tracePt t="10736" x="6810375" y="4683125"/>
          <p14:tracePt t="10743" x="6772275" y="4683125"/>
          <p14:tracePt t="10747" x="6724650" y="4691063"/>
          <p14:tracePt t="10760" x="6696075" y="4700588"/>
          <p14:tracePt t="10767" x="6667500" y="4710113"/>
          <p14:tracePt t="10777" x="6659563" y="4710113"/>
          <p14:tracePt t="10784" x="6640513" y="4719638"/>
          <p14:tracePt t="10800" x="6630988" y="4729163"/>
          <p14:tracePt t="10881" x="6621463" y="4729163"/>
          <p14:tracePt t="10890" x="6583363" y="4729163"/>
          <p14:tracePt t="10897" x="6545263" y="4729163"/>
          <p14:tracePt t="10905" x="6478588" y="4738688"/>
          <p14:tracePt t="11025" x="6497638" y="4719638"/>
          <p14:tracePt t="11033" x="6526213" y="4719638"/>
          <p14:tracePt t="11041" x="6554788" y="4700588"/>
          <p14:tracePt t="11079" x="6564313" y="4691063"/>
          <p14:tracePt t="11096" x="6564313" y="4683125"/>
          <p14:tracePt t="11241" x="6564313" y="4673600"/>
          <p14:tracePt t="11248" x="6564313" y="4654550"/>
          <p14:tracePt t="11256" x="6564313" y="4645025"/>
          <p14:tracePt t="11263" x="6564313" y="4625975"/>
          <p14:tracePt t="11288" x="6554788" y="4597400"/>
          <p14:tracePt t="11295" x="6535738" y="4568825"/>
          <p14:tracePt t="11303" x="6526213" y="4549775"/>
          <p14:tracePt t="11313" x="6497638" y="4521200"/>
          <p14:tracePt t="11319" x="6478588" y="4502150"/>
          <p14:tracePt t="11323" x="6459538" y="4473575"/>
          <p14:tracePt t="11335" x="6432550" y="4446588"/>
          <p14:tracePt t="11343" x="6375400" y="4408488"/>
          <p14:tracePt t="11351" x="6337300" y="4389438"/>
          <p14:tracePt t="11360" x="6299200" y="4370388"/>
          <p14:tracePt t="11368" x="6270625" y="4351338"/>
          <p14:tracePt t="11376" x="6242050" y="4351338"/>
          <p14:tracePt t="11394" x="6232525" y="4351338"/>
          <p14:tracePt t="11399" x="6213475" y="4351338"/>
          <p14:tracePt t="11408" x="6196013" y="4351338"/>
          <p14:tracePt t="11416" x="6176963" y="4351338"/>
          <p14:tracePt t="11424" x="6157913" y="4351338"/>
          <p14:tracePt t="11432" x="6129338" y="4351338"/>
          <p14:tracePt t="11439" x="6100763" y="4360863"/>
          <p14:tracePt t="11447" x="6062663" y="4379913"/>
          <p14:tracePt t="11456" x="6005513" y="4389438"/>
          <p14:tracePt t="11463" x="5969000" y="4398963"/>
          <p14:tracePt t="11472" x="5921375" y="4408488"/>
          <p14:tracePt t="11480" x="5864225" y="4408488"/>
          <p14:tracePt t="11488" x="5816600" y="4408488"/>
          <p14:tracePt t="11496" x="5759450" y="4408488"/>
          <p14:tracePt t="11503" x="5703888" y="4408488"/>
          <p14:tracePt t="11512" x="5665788" y="4408488"/>
          <p14:tracePt t="11515" x="5627688" y="4408488"/>
          <p14:tracePt t="11528" x="5599113" y="4408488"/>
          <p14:tracePt t="11536" x="5570538" y="4398963"/>
          <p14:tracePt t="11543" x="5561013" y="4398963"/>
          <p14:tracePt t="11552" x="5541963" y="4398963"/>
          <p14:tracePt t="11561" x="5514975" y="4398963"/>
          <p14:tracePt t="11567" x="5486400" y="4398963"/>
          <p14:tracePt t="11577" x="5457825" y="4398963"/>
          <p14:tracePt t="11584" x="5419725" y="4398963"/>
          <p14:tracePt t="11593" x="5381625" y="4398963"/>
          <p14:tracePt t="11600" x="5334000" y="4389438"/>
          <p14:tracePt t="11609" x="5278438" y="4370388"/>
          <p14:tracePt t="11616" x="5240338" y="4360863"/>
          <p14:tracePt t="11624" x="5211763" y="4360863"/>
          <p14:tracePt t="11631" x="5173663" y="4351338"/>
          <p14:tracePt t="11639" x="5106988" y="4341813"/>
          <p14:tracePt t="11647" x="5051425" y="4332288"/>
          <p14:tracePt t="11655" x="4965700" y="4313238"/>
          <p14:tracePt t="11663" x="4889500" y="4303713"/>
          <p14:tracePt t="11672" x="4805363" y="4284663"/>
          <p14:tracePt t="11680" x="4776788" y="4275138"/>
          <p14:tracePt t="11688" x="4748213" y="4265613"/>
          <p14:tracePt t="11695" x="4700588" y="4256088"/>
          <p14:tracePt t="11703" x="4681538" y="4256088"/>
          <p14:tracePt t="11707" x="4662488" y="4256088"/>
          <p14:tracePt t="11719" x="4662488" y="4246563"/>
          <p14:tracePt t="11728" x="4643438" y="4246563"/>
          <p14:tracePt t="11735" x="4625975" y="4246563"/>
          <p14:tracePt t="11751" x="4606925" y="4246563"/>
          <p14:tracePt t="11760" x="4578350" y="4237038"/>
          <p14:tracePt t="11768" x="4540250" y="4237038"/>
          <p14:tracePt t="11776" x="4502150" y="4237038"/>
          <p14:tracePt t="11784" x="4445000" y="4237038"/>
          <p14:tracePt t="11793" x="4379913" y="4229100"/>
          <p14:tracePt t="11800" x="4303713" y="4200525"/>
          <p14:tracePt t="11808" x="4275138" y="4200525"/>
          <p14:tracePt t="11816" x="4227513" y="4200525"/>
          <p14:tracePt t="11824" x="4179888" y="4191000"/>
          <p14:tracePt t="11832" x="4124325" y="4191000"/>
          <p14:tracePt t="11839" x="4105275" y="4191000"/>
          <p14:tracePt t="11847" x="4095750" y="4191000"/>
          <p14:tracePt t="11888" x="4086225" y="4191000"/>
          <p14:tracePt t="11896" x="4057650" y="4191000"/>
          <p14:tracePt t="11913" x="4029075" y="4191000"/>
          <p14:tracePt t="11920" x="3981450" y="4191000"/>
          <p14:tracePt t="11928" x="3944938" y="4191000"/>
          <p14:tracePt t="11935" x="3868738" y="4191000"/>
          <p14:tracePt t="11943" x="3792538" y="4191000"/>
          <p14:tracePt t="11951" x="3717925" y="4191000"/>
          <p14:tracePt t="11960" x="3679825" y="4191000"/>
          <p14:tracePt t="11967" x="3622675" y="4191000"/>
          <p14:tracePt t="11971" x="3603625" y="4219575"/>
          <p14:tracePt t="11983" x="3584575" y="4219575"/>
          <p14:tracePt t="11993" x="3575050" y="4219575"/>
          <p14:tracePt t="12066" x="3565525" y="4219575"/>
          <p14:tracePt t="12081" x="3556000" y="4219575"/>
          <p14:tracePt t="12090" x="3527425" y="4229100"/>
          <p14:tracePt t="12098" x="3508375" y="4229100"/>
          <p14:tracePt t="12104" x="3481388" y="4246563"/>
          <p14:tracePt t="12112" x="3433763" y="4256088"/>
          <p14:tracePt t="12119" x="3376613" y="4265613"/>
          <p14:tracePt t="12129" x="3290888" y="4294188"/>
          <p14:tracePt t="12137" x="3225800" y="4303713"/>
          <p14:tracePt t="12147" x="3187700" y="4313238"/>
          <p14:tracePt t="12154" x="3159125" y="4313238"/>
          <p14:tracePt t="12164" x="3111500" y="4322763"/>
          <p14:tracePt t="12168" x="3063875" y="4322763"/>
          <p14:tracePt t="12178" x="3036888" y="4341813"/>
          <p14:tracePt t="12183" x="2998788" y="4351338"/>
          <p14:tracePt t="12194" x="2960688" y="4360863"/>
          <p14:tracePt t="12199" x="2951163" y="4360863"/>
          <p14:tracePt t="12247" x="2894013" y="4370388"/>
          <p14:tracePt t="12255" x="2865438" y="4389438"/>
          <p14:tracePt t="12272" x="2836863" y="4389438"/>
          <p14:tracePt t="12280" x="2800350" y="4398963"/>
          <p14:tracePt t="12288" x="2762250" y="4427538"/>
          <p14:tracePt t="12296" x="2724150" y="4437063"/>
          <p14:tracePt t="12303" x="2686050" y="4437063"/>
          <p14:tracePt t="12312" x="2647950" y="4456113"/>
          <p14:tracePt t="12328" x="2638425" y="4456113"/>
          <p14:tracePt t="12447" x="2628900" y="4464050"/>
          <p14:tracePt t="12463" x="2628900" y="4473575"/>
          <p14:tracePt t="12471" x="2628900" y="4502150"/>
          <p14:tracePt t="12479" x="2647950" y="4521200"/>
          <p14:tracePt t="12488" x="2657475" y="4540250"/>
          <p14:tracePt t="12495" x="2667000" y="4549775"/>
          <p14:tracePt t="12503" x="2676525" y="4549775"/>
          <p14:tracePt t="12512" x="2686050" y="4568825"/>
          <p14:tracePt t="12519" x="2695575" y="4587875"/>
          <p14:tracePt t="12529" x="2705100" y="4597400"/>
          <p14:tracePt t="12535" x="2705100" y="4606925"/>
          <p14:tracePt t="12543" x="2724150" y="4625975"/>
          <p14:tracePt t="12551" x="2762250" y="4654550"/>
          <p14:tracePt t="12559" x="2809875" y="4710113"/>
          <p14:tracePt t="12567" x="2874963" y="4767263"/>
          <p14:tracePt t="12577" x="2941638" y="4805363"/>
          <p14:tracePt t="12583" x="2979738" y="4814888"/>
          <p14:tracePt t="12593" x="3017838" y="4833938"/>
          <p14:tracePt t="12599" x="3082925" y="4881563"/>
          <p14:tracePt t="12608" x="3149600" y="4918075"/>
          <p14:tracePt t="12615" x="3216275" y="4937125"/>
          <p14:tracePt t="12623" x="3263900" y="4965700"/>
          <p14:tracePt t="12631" x="3273425" y="4965700"/>
          <p14:tracePt t="12639" x="3281363" y="4975225"/>
          <p14:tracePt t="12679" x="3290888" y="4975225"/>
          <p14:tracePt t="12688" x="3300413" y="4975225"/>
          <p14:tracePt t="12703" x="3338513" y="4975225"/>
          <p14:tracePt t="12712" x="3367088" y="4975225"/>
          <p14:tracePt t="12719" x="3405188" y="4975225"/>
          <p14:tracePt t="12727" x="3452813" y="4965700"/>
          <p14:tracePt t="12735" x="3498850" y="4946650"/>
          <p14:tracePt t="12740" x="3575050" y="4946650"/>
          <p14:tracePt t="12751" x="3613150" y="4946650"/>
          <p14:tracePt t="12760" x="3641725" y="4937125"/>
          <p14:tracePt t="12767" x="3679825" y="4937125"/>
          <p14:tracePt t="12776" x="3698875" y="4937125"/>
          <p14:tracePt t="12787" x="3717925" y="4937125"/>
          <p14:tracePt t="12808" x="3725863" y="4937125"/>
          <p14:tracePt t="12815" x="3744913" y="4937125"/>
          <p14:tracePt t="12824" x="3773488" y="4937125"/>
          <p14:tracePt t="12831" x="3802063" y="4937125"/>
          <p14:tracePt t="12840" x="3878263" y="4937125"/>
          <p14:tracePt t="12847" x="3906838" y="4937125"/>
          <p14:tracePt t="12855" x="3981450" y="4937125"/>
          <p14:tracePt t="12863" x="4076700" y="4946650"/>
          <p14:tracePt t="12872" x="4189413" y="4956175"/>
          <p14:tracePt t="12893" x="4464050" y="4984750"/>
          <p14:tracePt t="12896" x="4597400" y="5022850"/>
          <p14:tracePt t="12903" x="4729163" y="5032375"/>
          <p14:tracePt t="12912" x="4833938" y="5051425"/>
          <p14:tracePt t="12920" x="4860925" y="5060950"/>
          <p14:tracePt t="12928" x="4879975" y="5060950"/>
          <p14:tracePt t="12935" x="4889500" y="5060950"/>
          <p14:tracePt t="12967" x="4899025" y="5060950"/>
          <p14:tracePt t="12976" x="4918075" y="5060950"/>
          <p14:tracePt t="12991" x="4994275" y="5060950"/>
          <p14:tracePt t="12999" x="5070475" y="5060950"/>
          <p14:tracePt t="13007" x="5116513" y="5060950"/>
          <p14:tracePt t="13015" x="5202238" y="5060950"/>
          <p14:tracePt t="13023" x="5314950" y="5060950"/>
          <p14:tracePt t="13031" x="5448300" y="5060950"/>
          <p14:tracePt t="13039" x="5599113" y="5060950"/>
          <p14:tracePt t="13047" x="5751513" y="5060950"/>
          <p14:tracePt t="13051" x="5902325" y="5060950"/>
          <p14:tracePt t="13063" x="5995988" y="5060950"/>
          <p14:tracePt t="13071" x="6024563" y="5060950"/>
          <p14:tracePt t="13079" x="6043613" y="5060950"/>
          <p14:tracePt t="13135" x="6062663" y="5060950"/>
          <p14:tracePt t="13143" x="6091238" y="5060950"/>
          <p14:tracePt t="13160" x="6119813" y="5032375"/>
          <p14:tracePt t="13167" x="6167438" y="5022850"/>
          <p14:tracePt t="13176" x="6196013" y="5013325"/>
          <p14:tracePt t="13183" x="6232525" y="5003800"/>
          <p14:tracePt t="13193" x="6261100" y="4984750"/>
          <p14:tracePt t="13199" x="6308725" y="4975225"/>
          <p14:tracePt t="13208" x="6356350" y="4946650"/>
          <p14:tracePt t="13215" x="6356350" y="4937125"/>
          <p14:tracePt t="13224" x="6375400" y="4927600"/>
          <p14:tracePt t="13231" x="6394450" y="4910138"/>
          <p14:tracePt t="13239" x="6403975" y="4900613"/>
          <p14:tracePt t="13247" x="6423025" y="4891088"/>
          <p14:tracePt t="13255" x="6423025" y="4872038"/>
          <p14:tracePt t="13263" x="6440488" y="4843463"/>
          <p14:tracePt t="13271" x="6450013" y="4824413"/>
          <p14:tracePt t="13279" x="6459538" y="4795838"/>
          <p14:tracePt t="13287" x="6488113" y="4748213"/>
          <p14:tracePt t="13295" x="6488113" y="4719638"/>
          <p14:tracePt t="13303" x="6507163" y="4691063"/>
          <p14:tracePt t="13328" x="6507163" y="4664075"/>
          <p14:tracePt t="13335" x="6516688" y="4654550"/>
          <p14:tracePt t="13339" x="6526213" y="4645025"/>
          <p14:tracePt t="13363" x="6526213" y="4635500"/>
          <p14:tracePt t="13376" x="6535738" y="4616450"/>
          <p14:tracePt t="13384" x="6545263" y="4606925"/>
          <p14:tracePt t="13394" x="6545263" y="4597400"/>
          <p14:tracePt t="13416" x="6554788" y="4559300"/>
          <p14:tracePt t="13432" x="6554788" y="4521200"/>
          <p14:tracePt t="13447" x="6554788" y="4502150"/>
          <p14:tracePt t="13456" x="6554788" y="4483100"/>
          <p14:tracePt t="13460" x="6554788" y="4473575"/>
          <p14:tracePt t="13484" x="6554788" y="4464050"/>
          <p14:tracePt t="13504" x="6564313" y="4464050"/>
          <p14:tracePt t="13520" x="6583363" y="4446588"/>
          <p14:tracePt t="13528" x="6592888" y="4437063"/>
          <p14:tracePt t="13536" x="6602413" y="4427538"/>
          <p14:tracePt t="13544" x="6611938" y="4418013"/>
          <p14:tracePt t="13567" x="6621463" y="4408488"/>
          <p14:tracePt t="13668" x="6621463" y="4398963"/>
          <p14:tracePt t="13671" x="6621463" y="4370388"/>
          <p14:tracePt t="13679" x="6602413" y="4351338"/>
          <p14:tracePt t="13688" x="6564313" y="4322763"/>
          <p14:tracePt t="13692" x="6535738" y="4303713"/>
          <p14:tracePt t="13700" x="6488113" y="4275138"/>
          <p14:tracePt t="13708" x="6440488" y="4265613"/>
          <p14:tracePt t="13716" x="6394450" y="4246563"/>
          <p14:tracePt t="13724" x="6318250" y="4229100"/>
          <p14:tracePt t="13732" x="6270625" y="4210050"/>
          <p14:tracePt t="13740" x="6232525" y="4210050"/>
          <p14:tracePt t="13743" x="6205538" y="4200525"/>
          <p14:tracePt t="13747" x="6186488" y="4191000"/>
          <p14:tracePt t="13760" x="6176963" y="4191000"/>
          <p14:tracePt t="13768" x="6167438" y="4191000"/>
          <p14:tracePt t="13777" x="6157913" y="4191000"/>
          <p14:tracePt t="13783" x="6119813" y="4191000"/>
          <p14:tracePt t="13792" x="6062663" y="4191000"/>
          <p14:tracePt t="13799" x="6015038" y="4210050"/>
          <p14:tracePt t="13808" x="5949950" y="4237038"/>
          <p14:tracePt t="13815" x="5902325" y="4237038"/>
          <p14:tracePt t="13823" x="5816600" y="4246563"/>
          <p14:tracePt t="13831" x="5703888" y="4265613"/>
          <p14:tracePt t="13844" x="5551488" y="4265613"/>
          <p14:tracePt t="13851" x="5400675" y="4284663"/>
          <p14:tracePt t="13863" x="5268913" y="4294188"/>
          <p14:tracePt t="13879" x="5126038" y="4313238"/>
          <p14:tracePt t="13893" x="4937125" y="4313238"/>
          <p14:tracePt t="13896" x="4879975" y="4313238"/>
          <p14:tracePt t="13903" x="4824413" y="4322763"/>
          <p14:tracePt t="13912" x="4805363" y="4322763"/>
          <p14:tracePt t="13920" x="4786313" y="4322763"/>
          <p14:tracePt t="13943" x="4776788" y="4322763"/>
          <p14:tracePt t="13975" x="4767263" y="4322763"/>
          <p14:tracePt t="13983" x="4748213" y="4322763"/>
          <p14:tracePt t="13987" x="4710113" y="4322763"/>
          <p14:tracePt t="13996" x="4633913" y="4322763"/>
          <p14:tracePt t="14003" x="4568825" y="4303713"/>
          <p14:tracePt t="14007" x="4492625" y="4284663"/>
          <p14:tracePt t="14011" x="4464050" y="4265613"/>
          <p14:tracePt t="14019" x="4398963" y="4246563"/>
          <p14:tracePt t="14028" x="4332288" y="4210050"/>
          <p14:tracePt t="14035" x="4265613" y="4181475"/>
          <p14:tracePt t="14043" x="4208463" y="4152900"/>
          <p14:tracePt t="14051" x="4171950" y="4133850"/>
          <p14:tracePt t="14059" x="4143375" y="4124325"/>
          <p14:tracePt t="14071" x="4133850" y="4114800"/>
          <p14:tracePt t="14096" x="4124325" y="4114800"/>
          <p14:tracePt t="14103" x="4095750" y="4114800"/>
          <p14:tracePt t="14111" x="4038600" y="4114800"/>
          <p14:tracePt t="14119" x="4000500" y="4114800"/>
          <p14:tracePt t="14128" x="3952875" y="4114800"/>
          <p14:tracePt t="14131" x="3897313" y="4114800"/>
          <p14:tracePt t="14143" x="3821113" y="4114800"/>
          <p14:tracePt t="14151" x="3763963" y="4114800"/>
          <p14:tracePt t="14159" x="3708400" y="4114800"/>
          <p14:tracePt t="14167" x="3651250" y="4114800"/>
          <p14:tracePt t="14176" x="3603625" y="4114800"/>
          <p14:tracePt t="14183" x="3584575" y="4114800"/>
          <p14:tracePt t="14191" x="3565525" y="4114800"/>
          <p14:tracePt t="14251" x="3536950" y="4114800"/>
          <p14:tracePt t="14259" x="3517900" y="4114800"/>
          <p14:tracePt t="14267" x="3471863" y="4124325"/>
          <p14:tracePt t="14271" x="3414713" y="4124325"/>
          <p14:tracePt t="14277" x="3386138" y="4124325"/>
          <p14:tracePt t="14287" x="3338513" y="4124325"/>
          <p14:tracePt t="14295" x="3281363" y="4124325"/>
          <p14:tracePt t="14303" x="3263900" y="4124325"/>
          <p14:tracePt t="14311" x="3235325" y="4124325"/>
          <p14:tracePt t="14319" x="3178175" y="4124325"/>
          <p14:tracePt t="14328" x="3149600" y="4133850"/>
          <p14:tracePt t="14335" x="3111500" y="4162425"/>
          <p14:tracePt t="14352" x="3092450" y="4162425"/>
          <p14:tracePt t="14360" x="3073400" y="4162425"/>
          <p14:tracePt t="14383" x="3054350" y="4162425"/>
          <p14:tracePt t="14393" x="3036888" y="4162425"/>
          <p14:tracePt t="14396" x="3017838" y="4162425"/>
          <p14:tracePt t="14403" x="2998788" y="4162425"/>
          <p14:tracePt t="14408" x="2979738" y="4171950"/>
          <p14:tracePt t="14412" x="2960688" y="4171950"/>
          <p14:tracePt t="14420" x="2932113" y="4181475"/>
          <p14:tracePt t="14436" x="2913063" y="4191000"/>
          <p14:tracePt t="14443" x="2894013" y="4191000"/>
          <p14:tracePt t="14452" x="2865438" y="4210050"/>
          <p14:tracePt t="14460" x="2827338" y="4219575"/>
          <p14:tracePt t="14467" x="2781300" y="4256088"/>
          <p14:tracePt t="14471" x="2733675" y="4275138"/>
          <p14:tracePt t="14479" x="2705100" y="4294188"/>
          <p14:tracePt t="14488" x="2657475" y="4332288"/>
          <p14:tracePt t="14495" x="2628900" y="4351338"/>
          <p14:tracePt t="14503" x="2582863" y="4389438"/>
          <p14:tracePt t="14515" x="2544763" y="4398963"/>
          <p14:tracePt t="14523" x="2516188" y="4418013"/>
          <p14:tracePt t="14531" x="2506663" y="4427538"/>
          <p14:tracePt t="14535" x="2497138" y="4437063"/>
          <p14:tracePt t="14575" x="2497138" y="4446588"/>
          <p14:tracePt t="14583" x="2497138" y="4473575"/>
          <p14:tracePt t="14592" x="2516188" y="4521200"/>
          <p14:tracePt t="14599" x="2535238" y="4568825"/>
          <p14:tracePt t="14628" x="2563813" y="4597400"/>
          <p14:tracePt t="14632" x="2573338" y="4625975"/>
          <p14:tracePt t="14651" x="2582863" y="4664075"/>
          <p14:tracePt t="14656" x="2592388" y="4664075"/>
          <p14:tracePt t="14664" x="2600325" y="4683125"/>
          <p14:tracePt t="14672" x="2628900" y="4729163"/>
          <p14:tracePt t="14677" x="2647950" y="4767263"/>
          <p14:tracePt t="14683" x="2705100" y="4814888"/>
          <p14:tracePt t="14693" x="2752725" y="4881563"/>
          <p14:tracePt t="14699" x="2846388" y="4965700"/>
          <p14:tracePt t="14708" x="2913063" y="5041900"/>
          <p14:tracePt t="14715" x="2998788" y="5099050"/>
          <p14:tracePt t="14724" x="3063875" y="5137150"/>
          <p14:tracePt t="14727" x="3149600" y="5164138"/>
          <p14:tracePt t="14731" x="3178175" y="5173663"/>
          <p14:tracePt t="14744" x="3225800" y="5183188"/>
          <p14:tracePt t="14752" x="3281363" y="5183188"/>
          <p14:tracePt t="14761" x="3319463" y="5183188"/>
          <p14:tracePt t="14767" x="3348038" y="5183188"/>
          <p14:tracePt t="14777" x="3386138" y="5183188"/>
          <p14:tracePt t="14784" x="3414713" y="5173663"/>
          <p14:tracePt t="14793" x="3443288" y="5154613"/>
          <p14:tracePt t="14799" x="3517900" y="5137150"/>
          <p14:tracePt t="14808" x="3527425" y="5137150"/>
          <p14:tracePt t="14816" x="3546475" y="5137150"/>
          <p14:tracePt t="14824" x="3603625" y="5137150"/>
          <p14:tracePt t="14832" x="3632200" y="5137150"/>
          <p14:tracePt t="14840" x="3660775" y="5118100"/>
          <p14:tracePt t="14847" x="3717925" y="5118100"/>
          <p14:tracePt t="14855" x="3783013" y="5118100"/>
          <p14:tracePt t="14863" x="3811588" y="5118100"/>
          <p14:tracePt t="14872" x="3868738" y="5118100"/>
          <p14:tracePt t="14879" x="3916363" y="5127625"/>
          <p14:tracePt t="14894" x="3971925" y="5127625"/>
          <p14:tracePt t="14896" x="4029075" y="5127625"/>
          <p14:tracePt t="14903" x="4067175" y="5127625"/>
          <p14:tracePt t="14916" x="4114800" y="5127625"/>
          <p14:tracePt t="14919" x="4143375" y="5127625"/>
          <p14:tracePt t="14924" x="4189413" y="5118100"/>
          <p14:tracePt t="14935" x="4227513" y="5108575"/>
          <p14:tracePt t="14944" x="4275138" y="5108575"/>
          <p14:tracePt t="14952" x="4351338" y="5080000"/>
          <p14:tracePt t="14960" x="4389438" y="5080000"/>
          <p14:tracePt t="14968" x="4416425" y="5080000"/>
          <p14:tracePt t="14976" x="4464050" y="5080000"/>
          <p14:tracePt t="14985" x="4521200" y="5080000"/>
          <p14:tracePt t="14997" x="4578350" y="5080000"/>
          <p14:tracePt t="15001" x="4672013" y="5080000"/>
          <p14:tracePt t="15010" x="4748213" y="5080000"/>
          <p14:tracePt t="15017" x="4843463" y="5080000"/>
          <p14:tracePt t="15025" x="4956175" y="5080000"/>
          <p14:tracePt t="15033" x="5106988" y="5080000"/>
          <p14:tracePt t="15040" x="5259388" y="5080000"/>
          <p14:tracePt t="15047" x="5410200" y="5080000"/>
          <p14:tracePt t="15064" x="5561013" y="5080000"/>
          <p14:tracePt t="15079" x="5694363" y="5080000"/>
          <p14:tracePt t="15087" x="5826125" y="5089525"/>
          <p14:tracePt t="15093" x="5930900" y="5099050"/>
          <p14:tracePt t="15099" x="6005513" y="5118100"/>
          <p14:tracePt t="15108" x="6034088" y="5118100"/>
          <p14:tracePt t="15112" x="6072188" y="5118100"/>
          <p14:tracePt t="15115" x="6081713" y="5118100"/>
          <p14:tracePt t="15120" x="6091238" y="5118100"/>
          <p14:tracePt t="15128" x="6100763" y="5118100"/>
          <p14:tracePt t="15176" x="6110288" y="5118100"/>
          <p14:tracePt t="15183" x="6129338" y="5118100"/>
          <p14:tracePt t="15188" x="6157913" y="5089525"/>
          <p14:tracePt t="15192" x="6176963" y="5070475"/>
          <p14:tracePt t="15200" x="6213475" y="5060950"/>
          <p14:tracePt t="15208" x="6232525" y="5051425"/>
          <p14:tracePt t="15216" x="6261100" y="5041900"/>
          <p14:tracePt t="15224" x="6289675" y="5022850"/>
          <p14:tracePt t="15236" x="6337300" y="5013325"/>
          <p14:tracePt t="15244" x="6356350" y="5013325"/>
          <p14:tracePt t="15252" x="6375400" y="5003800"/>
          <p14:tracePt t="15255" x="6423025" y="4975225"/>
          <p14:tracePt t="15263" x="6440488" y="4975225"/>
          <p14:tracePt t="15271" x="6459538" y="4975225"/>
          <p14:tracePt t="15280" x="6478588" y="4965700"/>
          <p14:tracePt t="15381" x="6488113" y="4956175"/>
          <p14:tracePt t="15416" x="6497638" y="4946650"/>
          <p14:tracePt t="15424" x="6516688" y="4937125"/>
          <p14:tracePt t="15427" x="6545263" y="4918075"/>
          <p14:tracePt t="15435" x="6545263" y="4910138"/>
          <p14:tracePt t="15444" x="6564313" y="4891088"/>
          <p14:tracePt t="15452" x="6564313" y="4881563"/>
          <p14:tracePt t="15455" x="6564313" y="4862513"/>
          <p14:tracePt t="15463" x="6573838" y="4843463"/>
          <p14:tracePt t="15477" x="6583363" y="4833938"/>
          <p14:tracePt t="15483" x="6583363" y="4824413"/>
          <p14:tracePt t="15496" x="6583363" y="4814888"/>
          <p14:tracePt t="15536" x="6592888" y="4786313"/>
          <p14:tracePt t="15545" x="6621463" y="4729163"/>
          <p14:tracePt t="15561" x="6630988" y="4673600"/>
          <p14:tracePt t="15568" x="6630988" y="4625975"/>
          <p14:tracePt t="15577" x="6640513" y="4578350"/>
          <p14:tracePt t="15583" x="6640513" y="4540250"/>
          <p14:tracePt t="15592" x="6650038" y="4521200"/>
          <p14:tracePt t="15600" x="6650038" y="4502150"/>
          <p14:tracePt t="15688" x="6650038" y="4492625"/>
          <p14:tracePt t="15736" x="6650038" y="4473575"/>
          <p14:tracePt t="15752" x="6650038" y="4437063"/>
          <p14:tracePt t="15760" x="6650038" y="4408488"/>
          <p14:tracePt t="15768" x="6650038" y="4370388"/>
          <p14:tracePt t="16632" x="6650038" y="4360863"/>
          <p14:tracePt t="16680" x="6611938" y="4398963"/>
          <p14:tracePt t="16683" x="6583363" y="4418013"/>
          <p14:tracePt t="16688" x="6526213" y="4492625"/>
          <p14:tracePt t="16696" x="6469063" y="4578350"/>
          <p14:tracePt t="16703" x="6450013" y="4625975"/>
          <p14:tracePt t="16712" x="6413500" y="4710113"/>
          <p14:tracePt t="16720" x="6365875" y="4776788"/>
          <p14:tracePt t="16728" x="6308725" y="4862513"/>
          <p14:tracePt t="16736" x="6280150" y="4946650"/>
          <p14:tracePt t="16743" x="6261100" y="5013325"/>
          <p14:tracePt t="16748" x="6261100" y="5041900"/>
          <p14:tracePt t="16756" x="6261100" y="5070475"/>
          <p14:tracePt t="16763" x="6261100" y="5080000"/>
          <p14:tracePt t="16777" x="6261100" y="5099050"/>
          <p14:tracePt t="16792" x="6280150" y="5118100"/>
          <p14:tracePt t="16800" x="6308725" y="5145088"/>
          <p14:tracePt t="16804" x="6346825" y="5183188"/>
          <p14:tracePt t="16808" x="6365875" y="5211763"/>
          <p14:tracePt t="16812" x="6394450" y="5249863"/>
          <p14:tracePt t="16820" x="6403975" y="5249863"/>
          <p14:tracePt t="16828" x="6423025" y="5268913"/>
          <p14:tracePt t="16888" x="6440488" y="5268913"/>
          <p14:tracePt t="16896" x="6488113" y="5268913"/>
          <p14:tracePt t="16912" x="6554788" y="5287963"/>
          <p14:tracePt t="16920" x="6602413" y="5297488"/>
          <p14:tracePt t="16927" x="6650038" y="5297488"/>
          <p14:tracePt t="16936" x="6705600" y="5307013"/>
          <p14:tracePt t="16943" x="6838950" y="5335588"/>
          <p14:tracePt t="16952" x="7008813" y="5372100"/>
          <p14:tracePt t="16960" x="7226300" y="5419725"/>
          <p14:tracePt t="16968" x="7539038" y="5505450"/>
          <p14:tracePt t="16971" x="7802563" y="5553075"/>
          <p14:tracePt t="16984" x="8058150" y="5608638"/>
          <p14:tracePt t="16992" x="8275638" y="5646738"/>
          <p14:tracePt t="16999" x="8437563" y="5675313"/>
          <p14:tracePt t="17008" x="8569325" y="5703888"/>
          <p14:tracePt t="17016" x="8664575" y="5722938"/>
          <p14:tracePt t="17024" x="8674100" y="5722938"/>
          <p14:tracePt t="17404" x="8683625" y="5722938"/>
          <p14:tracePt t="17415" x="8683625" y="5713413"/>
          <p14:tracePt t="17419" x="8683625" y="5684838"/>
          <p14:tracePt t="17423" x="8674100" y="5608638"/>
          <p14:tracePt t="17427" x="8645525" y="5562600"/>
          <p14:tracePt t="17431" x="8645525" y="5543550"/>
          <p14:tracePt t="17435" x="8645525" y="5505450"/>
          <p14:tracePt t="17443" x="8626475" y="5467350"/>
          <p14:tracePt t="17452" x="8616950" y="5438775"/>
          <p14:tracePt t="17460" x="8597900" y="5410200"/>
          <p14:tracePt t="17468" x="8588375" y="5372100"/>
          <p14:tracePt t="17476" x="8559800" y="5345113"/>
          <p14:tracePt t="17483" x="8540750" y="5326063"/>
          <p14:tracePt t="17492" x="8521700" y="5287963"/>
          <p14:tracePt t="17496" x="8474075" y="5240338"/>
          <p14:tracePt t="17503" x="8408988" y="5192713"/>
          <p14:tracePt t="17512" x="8342313" y="5137150"/>
          <p14:tracePt t="17520" x="8256588" y="5089525"/>
          <p14:tracePt t="17528" x="8220075" y="5080000"/>
          <p14:tracePt t="17536" x="8181975" y="5060950"/>
          <p14:tracePt t="17544" x="8115300" y="5051425"/>
          <p14:tracePt t="17552" x="8029575" y="5022850"/>
          <p14:tracePt t="17561" x="7974013" y="5003800"/>
          <p14:tracePt t="17567" x="7907338" y="4994275"/>
          <p14:tracePt t="17577" x="7869238" y="4984750"/>
          <p14:tracePt t="17583" x="7802563" y="4956175"/>
          <p14:tracePt t="17592" x="7747000" y="4946650"/>
          <p14:tracePt t="17600" x="7708900" y="4937125"/>
          <p14:tracePt t="17607" x="7689850" y="4937125"/>
          <p14:tracePt t="17616" x="7670800" y="4937125"/>
        </p14:tracePtLst>
      </p14:laserTrace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Eksempler på materiel og installationer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846" y="1153081"/>
            <a:ext cx="1231674" cy="1062237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56DE9B76-EFB1-A00B-776A-EBF9AFF5A4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6925" y="1475085"/>
            <a:ext cx="3400425" cy="5348585"/>
          </a:xfrm>
          <a:prstGeom prst="rect">
            <a:avLst/>
          </a:prstGeom>
        </p:spPr>
      </p:pic>
      <p:pic>
        <p:nvPicPr>
          <p:cNvPr id="9" name="Video 8">
            <a:hlinkClick r:id="" action="ppaction://media"/>
            <a:extLst>
              <a:ext uri="{FF2B5EF4-FFF2-40B4-BE49-F238E27FC236}">
                <a16:creationId xmlns:a16="http://schemas.microsoft.com/office/drawing/2014/main" id="{5F2BA162-0CDE-9F07-A714-6ADDEBFCD53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24533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071"/>
    </mc:Choice>
    <mc:Fallback>
      <p:transition spd="slow" advTm="190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221" x="7632700" y="4937125"/>
          <p14:tracePt t="2232" x="7510463" y="4937125"/>
          <p14:tracePt t="2249" x="7348538" y="4937125"/>
          <p14:tracePt t="2257" x="7140575" y="4937125"/>
          <p14:tracePt t="2265" x="6913563" y="4937125"/>
          <p14:tracePt t="2269" x="6602413" y="4937125"/>
          <p14:tracePt t="2277" x="6213475" y="4937125"/>
          <p14:tracePt t="2285" x="5816600" y="4918075"/>
          <p14:tracePt t="2293" x="5457825" y="4891088"/>
          <p14:tracePt t="2301" x="5173663" y="4852988"/>
          <p14:tracePt t="2309" x="4918075" y="4814888"/>
          <p14:tracePt t="2317" x="4729163" y="4767263"/>
          <p14:tracePt t="2324" x="4568825" y="4719638"/>
          <p14:tracePt t="2329" x="4540250" y="4691063"/>
          <p14:tracePt t="2341" x="4530725" y="4683125"/>
          <p14:tracePt t="2349" x="4521200" y="4673600"/>
          <p14:tracePt t="2357" x="4511675" y="4616450"/>
          <p14:tracePt t="2365" x="4511675" y="4530725"/>
          <p14:tracePt t="2373" x="4511675" y="4473575"/>
          <p14:tracePt t="2381" x="4511675" y="4456113"/>
          <p14:tracePt t="2389" x="4521200" y="4427538"/>
          <p14:tracePt t="2397" x="4540250" y="4408488"/>
          <p14:tracePt t="2405" x="4559300" y="4398963"/>
          <p14:tracePt t="2422" x="4559300" y="4389438"/>
          <p14:tracePt t="2438" x="4568825" y="4379913"/>
          <p14:tracePt t="2533" x="4578350" y="4379913"/>
          <p14:tracePt t="2541" x="4578350" y="4446588"/>
          <p14:tracePt t="2549" x="4578350" y="4473575"/>
          <p14:tracePt t="2558" x="4578350" y="4530725"/>
          <p14:tracePt t="2565" x="4578350" y="4606925"/>
          <p14:tracePt t="2574" x="4578350" y="4683125"/>
          <p14:tracePt t="2581" x="4578350" y="4795838"/>
          <p14:tracePt t="2589" x="4597400" y="4918075"/>
          <p14:tracePt t="2597" x="4625975" y="5032375"/>
          <p14:tracePt t="2605" x="4652963" y="5137150"/>
          <p14:tracePt t="2613" x="4662488" y="5211763"/>
          <p14:tracePt t="2622" x="4681538" y="5287963"/>
          <p14:tracePt t="2629" x="4719638" y="5391150"/>
          <p14:tracePt t="2638" x="4767263" y="5476875"/>
          <p14:tracePt t="2644" x="4805363" y="5543550"/>
          <p14:tracePt t="2653" x="4824413" y="5591175"/>
          <p14:tracePt t="2661" x="4852988" y="5656263"/>
          <p14:tracePt t="2669" x="4879975" y="5713413"/>
          <p14:tracePt t="2677" x="4899025" y="5761038"/>
          <p14:tracePt t="2685" x="4927600" y="5827713"/>
          <p14:tracePt t="2692" x="4956175" y="5911850"/>
          <p14:tracePt t="2701" x="4965700" y="5969000"/>
          <p14:tracePt t="2709" x="4984750" y="6054725"/>
          <p14:tracePt t="2713" x="4984750" y="6081713"/>
          <p14:tracePt t="2757" x="4984750" y="6091238"/>
          <p14:tracePt t="2773" x="4984750" y="6110288"/>
          <p14:tracePt t="2781" x="4984750" y="6138863"/>
          <p14:tracePt t="2789" x="4984750" y="6167438"/>
          <p14:tracePt t="2796" x="4984750" y="6176963"/>
          <p14:tracePt t="2805" x="4984750" y="6205538"/>
          <p14:tracePt t="2813" x="4984750" y="6243638"/>
          <p14:tracePt t="2821" x="4984750" y="6262688"/>
          <p14:tracePt t="2829" x="4984750" y="6281738"/>
          <p14:tracePt t="2845" x="4984750" y="6289675"/>
          <p14:tracePt t="2941" x="4984750" y="6299200"/>
          <p14:tracePt t="2950" x="4984750" y="6327775"/>
          <p14:tracePt t="2958" x="4975225" y="6365875"/>
          <p14:tracePt t="2966" x="4946650" y="6403975"/>
          <p14:tracePt t="2974" x="4937125" y="6461125"/>
          <p14:tracePt t="2981" x="4927600" y="6489700"/>
          <p14:tracePt t="2989" x="4918075" y="6535738"/>
          <p14:tracePt t="2997" x="4899025" y="6564313"/>
          <p14:tracePt t="3005" x="4879975" y="6611938"/>
          <p14:tracePt t="3013" x="4852988" y="6659563"/>
          <p14:tracePt t="3022" x="4852988" y="6688138"/>
          <p14:tracePt t="3029" x="4824413" y="6707188"/>
          <p14:tracePt t="3038" x="4824413" y="6726238"/>
          <p14:tracePt t="3045" x="4824413" y="6743700"/>
          <p14:tracePt t="3049" x="4824413" y="6753225"/>
          <p14:tracePt t="3411" x="4833938" y="6753225"/>
          <p14:tracePt t="3424" x="4879975" y="6753225"/>
          <p14:tracePt t="3431" x="4956175" y="6735763"/>
          <p14:tracePt t="3432" x="4975225" y="6726238"/>
          <p14:tracePt t="3438" x="4984750" y="6726238"/>
          <p14:tracePt t="3453" x="5003800" y="6707188"/>
          <p14:tracePt t="3461" x="5041900" y="6669088"/>
          <p14:tracePt t="3469" x="5070475" y="6640513"/>
          <p14:tracePt t="3477" x="5097463" y="6592888"/>
          <p14:tracePt t="3485" x="5135563" y="6508750"/>
          <p14:tracePt t="3492" x="5164138" y="6423025"/>
          <p14:tracePt t="3501" x="5202238" y="6375400"/>
          <p14:tracePt t="3508" x="5211763" y="6327775"/>
          <p14:tracePt t="3517" x="5221288" y="6299200"/>
          <p14:tracePt t="3524" x="5230813" y="6262688"/>
          <p14:tracePt t="3533" x="5240338" y="6234113"/>
          <p14:tracePt t="3541" x="5240338" y="6196013"/>
          <p14:tracePt t="3549" x="5240338" y="6176963"/>
          <p14:tracePt t="3557" x="5249863" y="6129338"/>
          <p14:tracePt t="3565" x="5249863" y="6119813"/>
          <p14:tracePt t="3573" x="5249863" y="6081713"/>
          <p14:tracePt t="3581" x="5268913" y="6045200"/>
          <p14:tracePt t="3589" x="5268913" y="6016625"/>
          <p14:tracePt t="3597" x="5278438" y="5949950"/>
          <p14:tracePt t="3605" x="5314950" y="5873750"/>
          <p14:tracePt t="3613" x="5362575" y="5751513"/>
          <p14:tracePt t="3621" x="5381625" y="5618163"/>
          <p14:tracePt t="3625" x="5410200" y="5476875"/>
          <p14:tracePt t="3638" x="5419725" y="5345113"/>
          <p14:tracePt t="3644" x="5438775" y="5230813"/>
          <p14:tracePt t="3653" x="5429250" y="5118100"/>
          <p14:tracePt t="3661" x="5429250" y="5022850"/>
          <p14:tracePt t="3669" x="5429250" y="4946650"/>
          <p14:tracePt t="3677" x="5429250" y="4862513"/>
          <p14:tracePt t="3685" x="5419725" y="4786313"/>
          <p14:tracePt t="3692" x="5410200" y="4710113"/>
          <p14:tracePt t="3701" x="5391150" y="4625975"/>
          <p14:tracePt t="3708" x="5381625" y="4549775"/>
          <p14:tracePt t="3717" x="5362575" y="4483100"/>
          <p14:tracePt t="3725" x="5353050" y="4427538"/>
          <p14:tracePt t="3733" x="5343525" y="4341813"/>
          <p14:tracePt t="3741" x="5324475" y="4265613"/>
          <p14:tracePt t="3756" x="5314950" y="4181475"/>
          <p14:tracePt t="3757" x="5305425" y="4105275"/>
          <p14:tracePt t="3764" x="5287963" y="4029075"/>
          <p14:tracePt t="3773" x="5278438" y="3944938"/>
          <p14:tracePt t="3781" x="5278438" y="3916363"/>
          <p14:tracePt t="3789" x="5268913" y="3897313"/>
          <p14:tracePt t="3797" x="5259388" y="3887788"/>
          <p14:tracePt t="3877" x="5249863" y="3878263"/>
          <p14:tracePt t="3885" x="5240338" y="3878263"/>
          <p14:tracePt t="3901" x="5221288" y="3916363"/>
          <p14:tracePt t="3909" x="5192713" y="4000500"/>
          <p14:tracePt t="3916" x="5154613" y="4067175"/>
          <p14:tracePt t="3924" x="5116513" y="4152900"/>
          <p14:tracePt t="3932" x="5097463" y="4191000"/>
          <p14:tracePt t="3937" x="5070475" y="4275138"/>
          <p14:tracePt t="3949" x="5060950" y="4370388"/>
          <p14:tracePt t="3957" x="5032375" y="4473575"/>
          <p14:tracePt t="3965" x="5022850" y="4568825"/>
          <p14:tracePt t="3973" x="4994275" y="4654550"/>
          <p14:tracePt t="3981" x="4965700" y="4738688"/>
          <p14:tracePt t="3989" x="4937125" y="4795838"/>
          <p14:tracePt t="3997" x="4927600" y="4833938"/>
          <p14:tracePt t="4005" x="4918075" y="4843463"/>
          <p14:tracePt t="4045" x="4908550" y="4843463"/>
          <p14:tracePt t="4069" x="4889500" y="4843463"/>
          <p14:tracePt t="4077" x="4879975" y="4843463"/>
          <p14:tracePt t="4101" x="4870450" y="4843463"/>
          <p14:tracePt t="4133" x="4860925" y="4833938"/>
          <p14:tracePt t="4141" x="4833938" y="4824413"/>
          <p14:tracePt t="4149" x="4805363" y="4805363"/>
          <p14:tracePt t="4157" x="4786313" y="4776788"/>
          <p14:tracePt t="4165" x="4748213" y="4757738"/>
          <p14:tracePt t="4173" x="4719638" y="4729163"/>
          <p14:tracePt t="4181" x="4662488" y="4673600"/>
          <p14:tracePt t="4189" x="4633913" y="4645025"/>
          <p14:tracePt t="4197" x="4578350" y="4587875"/>
          <p14:tracePt t="4205" x="4568825" y="4568825"/>
          <p14:tracePt t="4213" x="4559300" y="4559300"/>
          <p14:tracePt t="4293" x="4559300" y="4540250"/>
          <p14:tracePt t="4309" x="4549775" y="4502150"/>
          <p14:tracePt t="4317" x="4530725" y="4427538"/>
          <p14:tracePt t="4325" x="4502150" y="4332288"/>
          <p14:tracePt t="4333" x="4454525" y="4229100"/>
          <p14:tracePt t="4341" x="4425950" y="4143375"/>
          <p14:tracePt t="4349" x="4389438" y="4067175"/>
          <p14:tracePt t="4357" x="4341813" y="3983038"/>
          <p14:tracePt t="4365" x="4284663" y="3897313"/>
          <p14:tracePt t="4373" x="4227513" y="3792538"/>
          <p14:tracePt t="4381" x="4152900" y="3689350"/>
          <p14:tracePt t="4389" x="4076700" y="3584575"/>
          <p14:tracePt t="4393" x="4000500" y="3462338"/>
          <p14:tracePt t="4405" x="3944938" y="3357563"/>
          <p14:tracePt t="4413" x="3887788" y="3254375"/>
          <p14:tracePt t="4422" x="3840163" y="3140075"/>
          <p14:tracePt t="4429" x="3811588" y="3055938"/>
          <p14:tracePt t="4438" x="3783013" y="2970213"/>
          <p14:tracePt t="4445" x="3783013" y="2960688"/>
          <p14:tracePt t="4453" x="3773488" y="2960688"/>
          <p14:tracePt t="4476" x="3763963" y="2951163"/>
          <p14:tracePt t="4549" x="3754438" y="2951163"/>
          <p14:tracePt t="4557" x="3735388" y="2941638"/>
          <p14:tracePt t="4561" x="3725863" y="2932113"/>
          <p14:tracePt t="4573" x="3717925" y="2922588"/>
          <p14:tracePt t="4581" x="3698875" y="2903538"/>
          <p14:tracePt t="4589" x="3670300" y="2884488"/>
          <p14:tracePt t="4597" x="3651250" y="2857500"/>
          <p14:tracePt t="4605" x="3641725" y="2847975"/>
          <p14:tracePt t="4613" x="3632200" y="2838450"/>
          <p14:tracePt t="4751" x="3632200" y="2847975"/>
          <p14:tracePt t="4798" x="3651250" y="2884488"/>
          <p14:tracePt t="4814" x="3660775" y="2894013"/>
          <p14:tracePt t="4822" x="3679825" y="2932113"/>
          <p14:tracePt t="4830" x="3754438" y="3017838"/>
          <p14:tracePt t="4839" x="3773488" y="3046413"/>
          <p14:tracePt t="4845" x="3821113" y="3111500"/>
          <p14:tracePt t="4853" x="3878263" y="3197225"/>
          <p14:tracePt t="4861" x="3925888" y="3282950"/>
          <p14:tracePt t="4869" x="3952875" y="3357563"/>
          <p14:tracePt t="4877" x="3962400" y="3443288"/>
          <p14:tracePt t="4885" x="3981450" y="3500438"/>
          <p14:tracePt t="4893" x="3990975" y="3565525"/>
          <p14:tracePt t="4900" x="3990975" y="3641725"/>
          <p14:tracePt t="4908" x="4000500" y="3708400"/>
          <p14:tracePt t="4916" x="4000500" y="3765550"/>
          <p14:tracePt t="4921" x="4000500" y="3792538"/>
          <p14:tracePt t="4933" x="4000500" y="3821113"/>
          <p14:tracePt t="4941" x="4000500" y="3868738"/>
          <p14:tracePt t="4949" x="4000500" y="3887788"/>
          <p14:tracePt t="4957" x="4029075" y="3944938"/>
          <p14:tracePt t="4964" x="4029075" y="3973513"/>
          <p14:tracePt t="4973" x="4029075" y="4019550"/>
          <p14:tracePt t="4981" x="4029075" y="4048125"/>
          <p14:tracePt t="4989" x="4029075" y="4076700"/>
          <p14:tracePt t="4997" x="4010025" y="4105275"/>
          <p14:tracePt t="5007" x="4010025" y="4114800"/>
          <p14:tracePt t="5013" x="4000500" y="4143375"/>
          <p14:tracePt t="5022" x="3981450" y="4181475"/>
          <p14:tracePt t="5028" x="3981450" y="4219575"/>
          <p14:tracePt t="5038" x="3981450" y="4256088"/>
          <p14:tracePt t="5045" x="3944938" y="4303713"/>
          <p14:tracePt t="5053" x="3944938" y="4370388"/>
          <p14:tracePt t="5061" x="3935413" y="4398963"/>
          <p14:tracePt t="5069" x="3916363" y="4456113"/>
          <p14:tracePt t="5077" x="3887788" y="4521200"/>
          <p14:tracePt t="5085" x="3868738" y="4540250"/>
          <p14:tracePt t="5093" x="3821113" y="4587875"/>
          <p14:tracePt t="5101" x="3763963" y="4654550"/>
          <p14:tracePt t="5108" x="3708400" y="4729163"/>
          <p14:tracePt t="5112" x="3641725" y="4795838"/>
          <p14:tracePt t="5124" x="3603625" y="4862513"/>
          <p14:tracePt t="5132" x="3546475" y="4910138"/>
          <p14:tracePt t="5141" x="3527425" y="4946650"/>
          <p14:tracePt t="5148" x="3481388" y="4994275"/>
          <p14:tracePt t="5165" x="3462338" y="5013325"/>
          <p14:tracePt t="5173" x="3462338" y="5022850"/>
          <p14:tracePt t="5205" x="3462338" y="5041900"/>
          <p14:tracePt t="5213" x="3481388" y="5070475"/>
          <p14:tracePt t="5223" x="3481388" y="5099050"/>
          <p14:tracePt t="5230" x="3490913" y="5173663"/>
          <p14:tracePt t="5236" x="3508375" y="5240338"/>
          <p14:tracePt t="5245" x="3517900" y="5297488"/>
          <p14:tracePt t="5253" x="3517900" y="5372100"/>
          <p14:tracePt t="5261" x="3517900" y="5419725"/>
          <p14:tracePt t="5269" x="3517900" y="5457825"/>
          <p14:tracePt t="5277" x="3517900" y="5486400"/>
          <p14:tracePt t="5285" x="3517900" y="5505450"/>
          <p14:tracePt t="5301" x="3527425" y="5524500"/>
          <p14:tracePt t="5397" x="3546475" y="5524500"/>
          <p14:tracePt t="5413" x="3575050" y="5505450"/>
          <p14:tracePt t="5422" x="3613150" y="5467350"/>
          <p14:tracePt t="5429" x="3651250" y="5400675"/>
          <p14:tracePt t="5438" x="3698875" y="5326063"/>
          <p14:tracePt t="5444" x="3717925" y="5240338"/>
          <p14:tracePt t="5453" x="3744913" y="5173663"/>
          <p14:tracePt t="5461" x="3763963" y="5145088"/>
          <p14:tracePt t="5469" x="3792538" y="5108575"/>
          <p14:tracePt t="5477" x="3802063" y="5089525"/>
          <p14:tracePt t="5485" x="3811588" y="5070475"/>
          <p14:tracePt t="5501" x="3811588" y="5060950"/>
          <p14:tracePt t="5677" x="3821113" y="5070475"/>
          <p14:tracePt t="5685" x="3830638" y="5118100"/>
          <p14:tracePt t="5700" x="3840163" y="5173663"/>
          <p14:tracePt t="5708" x="3840163" y="5211763"/>
          <p14:tracePt t="5717" x="3849688" y="5240338"/>
          <p14:tracePt t="5724" x="3859213" y="5268913"/>
          <p14:tracePt t="5739" x="3859213" y="5297488"/>
          <p14:tracePt t="5741" x="3878263" y="5335588"/>
          <p14:tracePt t="5749" x="3878263" y="5354638"/>
          <p14:tracePt t="5757" x="3887788" y="5364163"/>
          <p14:tracePt t="5828" x="3887788" y="5335588"/>
          <p14:tracePt t="5837" x="3887788" y="5307013"/>
          <p14:tracePt t="5845" x="3887788" y="5287963"/>
          <p14:tracePt t="5853" x="3887788" y="5278438"/>
          <p14:tracePt t="5967" x="3906838" y="5278438"/>
          <p14:tracePt t="5975" x="3952875" y="5268913"/>
          <p14:tracePt t="5989" x="4010025" y="5249863"/>
          <p14:tracePt t="5997" x="4048125" y="5221288"/>
          <p14:tracePt t="6005" x="4114800" y="5164138"/>
          <p14:tracePt t="6013" x="4162425" y="5154613"/>
          <p14:tracePt t="6022" x="4189413" y="5137150"/>
          <p14:tracePt t="6029" x="4198938" y="5127625"/>
          <p14:tracePt t="6037" x="4208463" y="5127625"/>
          <p14:tracePt t="6053" x="4217988" y="5127625"/>
          <p14:tracePt t="6108" x="4265613" y="5173663"/>
          <p14:tracePt t="6117" x="4294188" y="5221288"/>
          <p14:tracePt t="6133" x="4351338" y="5307013"/>
          <p14:tracePt t="6141" x="4370388" y="5354638"/>
          <p14:tracePt t="6149" x="4398963" y="5381625"/>
          <p14:tracePt t="6157" x="4445000" y="5448300"/>
          <p14:tracePt t="6164" x="4483100" y="5514975"/>
          <p14:tracePt t="6189" x="4502150" y="5534025"/>
          <p14:tracePt t="6193" x="4502150" y="5581650"/>
          <p14:tracePt t="6205" x="4502150" y="5608638"/>
          <p14:tracePt t="6213" x="4502150" y="5618163"/>
          <p14:tracePt t="6223" x="4502150" y="5627688"/>
          <p14:tracePt t="6245" x="4502150" y="5637213"/>
          <p14:tracePt t="6302" x="4521200" y="5675313"/>
          <p14:tracePt t="6309" x="4540250" y="5722938"/>
          <p14:tracePt t="6325" x="4559300" y="5751513"/>
          <p14:tracePt t="6333" x="4568825" y="5780088"/>
          <p14:tracePt t="6341" x="4568825" y="5789613"/>
          <p14:tracePt t="6349" x="4568825" y="5818188"/>
          <p14:tracePt t="6357" x="4578350" y="5835650"/>
          <p14:tracePt t="6365" x="4578350" y="5883275"/>
          <p14:tracePt t="6373" x="4597400" y="5902325"/>
          <p14:tracePt t="6381" x="4597400" y="5911850"/>
          <p14:tracePt t="6389" x="4597400" y="5921375"/>
          <p14:tracePt t="6397" x="4616450" y="5930900"/>
          <p14:tracePt t="6405" x="4625975" y="5969000"/>
          <p14:tracePt t="6413" x="4662488" y="6026150"/>
          <p14:tracePt t="6422" x="4748213" y="6119813"/>
          <p14:tracePt t="6429" x="4889500" y="6243638"/>
          <p14:tracePt t="6437" x="5032375" y="6384925"/>
          <p14:tracePt t="6444" x="5051425" y="6403975"/>
          <p14:tracePt t="6453" x="5087938" y="6451600"/>
          <p14:tracePt t="6461" x="5097463" y="6470650"/>
          <p14:tracePt t="6469" x="5126038" y="6535738"/>
          <p14:tracePt t="6476" x="5145088" y="6573838"/>
          <p14:tracePt t="6481" x="5154613" y="6602413"/>
          <p14:tracePt t="6492" x="5154613" y="6611938"/>
          <p14:tracePt t="6501" x="5154613" y="6621463"/>
          <p14:tracePt t="6508" x="5154613" y="6630988"/>
          <p14:tracePt t="6517" x="5154613" y="6650038"/>
          <p14:tracePt t="6565" x="5154613" y="6659563"/>
          <p14:tracePt t="6589" x="5154613" y="6669088"/>
          <p14:tracePt t="6620" x="5154613" y="6678613"/>
          <p14:tracePt t="6645" x="5154613" y="6697663"/>
          <p14:tracePt t="6733" x="5164138" y="6697663"/>
          <p14:tracePt t="6749" x="5183188" y="6659563"/>
          <p14:tracePt t="6765" x="5192713" y="6640513"/>
          <p14:tracePt t="6773" x="5211763" y="6621463"/>
          <p14:tracePt t="6781" x="5221288" y="6611938"/>
          <p14:tracePt t="6789" x="5240338" y="6602413"/>
          <p14:tracePt t="6797" x="5249863" y="6573838"/>
          <p14:tracePt t="6805" x="5259388" y="6564313"/>
          <p14:tracePt t="6813" x="5278438" y="6545263"/>
          <p14:tracePt t="6821" x="5305425" y="6535738"/>
          <p14:tracePt t="6829" x="5305425" y="6499225"/>
          <p14:tracePt t="6837" x="5305425" y="6442075"/>
          <p14:tracePt t="6845" x="5305425" y="6403975"/>
          <p14:tracePt t="6853" x="5305425" y="6365875"/>
          <p14:tracePt t="6861" x="5305425" y="6318250"/>
          <p14:tracePt t="6869" x="5334000" y="6289675"/>
          <p14:tracePt t="6877" x="5334000" y="6234113"/>
          <p14:tracePt t="6885" x="5343525" y="6224588"/>
          <p14:tracePt t="6888" x="5343525" y="6215063"/>
          <p14:tracePt t="6925" x="5343525" y="6205538"/>
          <p14:tracePt t="6933" x="5343525" y="6196013"/>
          <p14:tracePt t="6957" x="5343525" y="6167438"/>
          <p14:tracePt t="6965" x="5343525" y="6157913"/>
          <p14:tracePt t="6973" x="5343525" y="6110288"/>
          <p14:tracePt t="6981" x="5343525" y="6081713"/>
          <p14:tracePt t="6989" x="5343525" y="6026150"/>
          <p14:tracePt t="6997" x="5343525" y="5969000"/>
          <p14:tracePt t="7005" x="5343525" y="5902325"/>
          <p14:tracePt t="7013" x="5343525" y="5845175"/>
          <p14:tracePt t="7022" x="5343525" y="5789613"/>
          <p14:tracePt t="7029" x="5343525" y="5761038"/>
          <p14:tracePt t="7038" x="5343525" y="5713413"/>
          <p14:tracePt t="7045" x="5343525" y="5656263"/>
          <p14:tracePt t="7053" x="5343525" y="5618163"/>
          <p14:tracePt t="7061" x="5343525" y="5572125"/>
          <p14:tracePt t="7069" x="5343525" y="5534025"/>
          <p14:tracePt t="7077" x="5343525" y="5505450"/>
          <p14:tracePt t="7081" x="5343525" y="5457825"/>
          <p14:tracePt t="7093" x="5343525" y="5429250"/>
          <p14:tracePt t="7101" x="5343525" y="5372100"/>
          <p14:tracePt t="7109" x="5343525" y="5345113"/>
          <p14:tracePt t="7117" x="5343525" y="5307013"/>
          <p14:tracePt t="7125" x="5343525" y="5268913"/>
          <p14:tracePt t="7133" x="5343525" y="5249863"/>
          <p14:tracePt t="7141" x="5343525" y="5230813"/>
          <p14:tracePt t="7149" x="5343525" y="5221288"/>
          <p14:tracePt t="7157" x="5334000" y="5211763"/>
          <p14:tracePt t="7246" x="5334000" y="5192713"/>
          <p14:tracePt t="7261" x="5324475" y="5173663"/>
          <p14:tracePt t="7269" x="5314950" y="5173663"/>
          <p14:tracePt t="7413" x="5305425" y="5164138"/>
          <p14:tracePt t="7437" x="5287963" y="5164138"/>
          <p14:tracePt t="7445" x="5268913" y="5173663"/>
          <p14:tracePt t="7453" x="5211763" y="5183188"/>
          <p14:tracePt t="7461" x="5164138" y="5183188"/>
          <p14:tracePt t="7469" x="5106988" y="5202238"/>
          <p14:tracePt t="7477" x="5041900" y="5221288"/>
          <p14:tracePt t="7485" x="4984750" y="5240338"/>
          <p14:tracePt t="7492" x="4918075" y="5240338"/>
          <p14:tracePt t="7501" x="4889500" y="5259388"/>
          <p14:tracePt t="7508" x="4860925" y="5259388"/>
          <p14:tracePt t="7517" x="4833938" y="5259388"/>
          <p14:tracePt t="7525" x="4814888" y="5259388"/>
          <p14:tracePt t="7533" x="4795838" y="5259388"/>
          <p14:tracePt t="7541" x="4776788" y="5259388"/>
          <p14:tracePt t="7549" x="4748213" y="5259388"/>
          <p14:tracePt t="7557" x="4719638" y="5259388"/>
          <p14:tracePt t="7565" x="4681538" y="5259388"/>
          <p14:tracePt t="7573" x="4652963" y="5259388"/>
          <p14:tracePt t="7581" x="4633913" y="5259388"/>
          <p14:tracePt t="7585" x="4587875" y="5240338"/>
          <p14:tracePt t="7597" x="4559300" y="5230813"/>
          <p14:tracePt t="7605" x="4521200" y="5221288"/>
          <p14:tracePt t="7613" x="4473575" y="5192713"/>
          <p14:tracePt t="7622" x="4464050" y="5192713"/>
          <p14:tracePt t="7629" x="4435475" y="5183188"/>
          <p14:tracePt t="7637" x="4406900" y="5183188"/>
          <p14:tracePt t="7645" x="4398963" y="5183188"/>
          <p14:tracePt t="7821" x="4379913" y="5183188"/>
          <p14:tracePt t="7837" x="4351338" y="5183188"/>
          <p14:tracePt t="7845" x="4341813" y="5183188"/>
          <p14:tracePt t="7853" x="4322763" y="5183188"/>
          <p14:tracePt t="7861" x="4313238" y="5183188"/>
          <p14:tracePt t="7865" x="4294188" y="5183188"/>
          <p14:tracePt t="7881" x="4265613" y="5183188"/>
          <p14:tracePt t="8001" x="4256088" y="5183188"/>
          <p14:tracePt t="8023" x="4256088" y="5173663"/>
          <p14:tracePt t="8040" x="4275138" y="5154613"/>
          <p14:tracePt t="8044" x="4294188" y="5137150"/>
          <p14:tracePt t="8048" x="4332288" y="5108575"/>
          <p14:tracePt t="8057" x="4360863" y="5080000"/>
          <p14:tracePt t="8065" x="4389438" y="5060950"/>
          <p14:tracePt t="8069" x="4425950" y="5022850"/>
          <p14:tracePt t="8073" x="4454525" y="4994275"/>
          <p14:tracePt t="8076" x="4483100" y="4975225"/>
          <p14:tracePt t="8093" x="4502150" y="4937125"/>
          <p14:tracePt t="8108" x="4511675" y="4918075"/>
          <p14:tracePt t="8117" x="4511675" y="4910138"/>
          <p14:tracePt t="8221" x="4511675" y="4900613"/>
          <p14:tracePt t="8229" x="4511675" y="4891088"/>
          <p14:tracePt t="8238" x="4511675" y="4881563"/>
          <p14:tracePt t="8301" x="4511675" y="4862513"/>
          <p14:tracePt t="8308" x="4511675" y="4824413"/>
          <p14:tracePt t="8324" x="4511675" y="4748213"/>
          <p14:tracePt t="8333" x="4502150" y="4691063"/>
          <p14:tracePt t="8341" x="4483100" y="4645025"/>
          <p14:tracePt t="8349" x="4473575" y="4568825"/>
          <p14:tracePt t="8357" x="4473575" y="4483100"/>
          <p14:tracePt t="8365" x="4445000" y="4456113"/>
          <p14:tracePt t="8373" x="4445000" y="4446588"/>
          <p14:tracePt t="8380" x="4445000" y="4427538"/>
          <p14:tracePt t="8429" x="4445000" y="4408488"/>
          <p14:tracePt t="8445" x="4445000" y="4370388"/>
          <p14:tracePt t="8453" x="4445000" y="4313238"/>
          <p14:tracePt t="8460" x="4445000" y="4246563"/>
          <p14:tracePt t="8469" x="4483100" y="4181475"/>
          <p14:tracePt t="8477" x="4483100" y="4124325"/>
          <p14:tracePt t="8485" x="4483100" y="4086225"/>
          <p14:tracePt t="8493" x="4483100" y="4048125"/>
          <p14:tracePt t="8500" x="4483100" y="4019550"/>
          <p14:tracePt t="8508" x="4483100" y="3992563"/>
          <p14:tracePt t="8525" x="4483100" y="3983038"/>
          <p14:tracePt t="8529" x="4483100" y="3963988"/>
          <p14:tracePt t="8549" x="4483100" y="3954463"/>
          <p14:tracePt t="8557" x="4483100" y="3935413"/>
          <p14:tracePt t="8565" x="4483100" y="3906838"/>
          <p14:tracePt t="8573" x="4483100" y="3868738"/>
          <p14:tracePt t="8581" x="4483100" y="3840163"/>
          <p14:tracePt t="8589" x="4483100" y="3811588"/>
          <p14:tracePt t="8597" x="4483100" y="3756025"/>
          <p14:tracePt t="8606" x="4483100" y="3679825"/>
          <p14:tracePt t="8613" x="4483100" y="3603625"/>
          <p14:tracePt t="8623" x="4483100" y="3546475"/>
          <p14:tracePt t="8629" x="4483100" y="3500438"/>
          <p14:tracePt t="8639" x="4483100" y="3471863"/>
          <p14:tracePt t="8645" x="4473575" y="3424238"/>
          <p14:tracePt t="8653" x="4473575" y="3405188"/>
          <p14:tracePt t="8661" x="4473575" y="3386138"/>
          <p14:tracePt t="8733" x="4473575" y="3376613"/>
          <p14:tracePt t="8741" x="4464050" y="3319463"/>
          <p14:tracePt t="8749" x="4454525" y="3244850"/>
          <p14:tracePt t="8757" x="4435475" y="3197225"/>
          <p14:tracePt t="8765" x="4435475" y="3168650"/>
          <p14:tracePt t="8773" x="4416425" y="3121025"/>
          <p14:tracePt t="8789" x="4416425" y="3111500"/>
          <p14:tracePt t="8877" x="4406900" y="3101975"/>
          <p14:tracePt t="8902" x="4398963" y="3101975"/>
          <p14:tracePt t="8910" x="4389438" y="3101975"/>
          <p14:tracePt t="8917" x="4379913" y="3130550"/>
          <p14:tracePt t="8925" x="4332288" y="3206750"/>
          <p14:tracePt t="8933" x="4322763" y="3263900"/>
          <p14:tracePt t="8938" x="4322763" y="3319463"/>
          <p14:tracePt t="8949" x="4322763" y="3386138"/>
          <p14:tracePt t="8957" x="4294188" y="3462338"/>
          <p14:tracePt t="8964" x="4284663" y="3529013"/>
          <p14:tracePt t="8974" x="4265613" y="3556000"/>
          <p14:tracePt t="8980" x="4256088" y="3603625"/>
          <p14:tracePt t="8989" x="4246563" y="3660775"/>
          <p14:tracePt t="8997" x="4237038" y="3756025"/>
          <p14:tracePt t="9005" x="4217988" y="3878263"/>
          <p14:tracePt t="9013" x="4217988" y="3992563"/>
          <p14:tracePt t="9022" x="4198938" y="4124325"/>
          <p14:tracePt t="9028" x="4189413" y="4275138"/>
          <p14:tracePt t="9038" x="4171950" y="4446588"/>
          <p14:tracePt t="9044" x="4124325" y="4597400"/>
          <p14:tracePt t="9053" x="4095750" y="4700588"/>
          <p14:tracePt t="9061" x="4086225" y="4719638"/>
          <p14:tracePt t="9069" x="4086225" y="4767263"/>
          <p14:tracePt t="9077" x="4076700" y="4824413"/>
          <p14:tracePt t="9085" x="4076700" y="4862513"/>
          <p14:tracePt t="9092" x="4076700" y="4910138"/>
          <p14:tracePt t="9101" x="4076700" y="4946650"/>
          <p14:tracePt t="9108" x="4076700" y="4975225"/>
          <p14:tracePt t="9117" x="4076700" y="4994275"/>
          <p14:tracePt t="9125" x="4076700" y="5013325"/>
          <p14:tracePt t="9141" x="4076700" y="5032375"/>
          <p14:tracePt t="9149" x="4076700" y="5041900"/>
          <p14:tracePt t="9157" x="4076700" y="5060950"/>
          <p14:tracePt t="9173" x="4076700" y="5070475"/>
          <p14:tracePt t="9180" x="4076700" y="5080000"/>
          <p14:tracePt t="9189" x="4076700" y="5089525"/>
          <p14:tracePt t="9197" x="4076700" y="5118100"/>
          <p14:tracePt t="9229" x="4076700" y="5145088"/>
          <p14:tracePt t="9237" x="4076700" y="5164138"/>
          <p14:tracePt t="9245" x="4095750" y="5183188"/>
          <p14:tracePt t="9254" x="4095750" y="5192713"/>
          <p14:tracePt t="9261" x="4095750" y="5211763"/>
          <p14:tracePt t="9269" x="4095750" y="5230813"/>
          <p14:tracePt t="9277" x="4095750" y="5240338"/>
          <p14:tracePt t="9285" x="4095750" y="5249863"/>
          <p14:tracePt t="9309" x="4095750" y="5259388"/>
          <p14:tracePt t="9358" x="4095750" y="5268913"/>
          <p14:tracePt t="9365" x="4114800" y="5297488"/>
          <p14:tracePt t="9389" x="4124325" y="5316538"/>
          <p14:tracePt t="10209" x="4133850" y="5316538"/>
          <p14:tracePt t="10224" x="4152900" y="5316538"/>
          <p14:tracePt t="10232" x="4171950" y="5307013"/>
          <p14:tracePt t="10241" x="4179888" y="5297488"/>
          <p14:tracePt t="10249" x="4179888" y="5278438"/>
          <p14:tracePt t="10257" x="4179888" y="5249863"/>
          <p14:tracePt t="10265" x="4189413" y="5192713"/>
          <p14:tracePt t="10269" x="4198938" y="5154613"/>
          <p14:tracePt t="10276" x="4198938" y="5099050"/>
          <p14:tracePt t="10284" x="4198938" y="5060950"/>
          <p14:tracePt t="10292" x="4198938" y="5032375"/>
          <p14:tracePt t="10300" x="4198938" y="4956175"/>
          <p14:tracePt t="10308" x="4198938" y="4862513"/>
          <p14:tracePt t="10316" x="4198938" y="4805363"/>
          <p14:tracePt t="10349" x="4198938" y="4748213"/>
          <p14:tracePt t="10353" x="4198938" y="4683125"/>
          <p14:tracePt t="10365" x="4198938" y="4645025"/>
          <p14:tracePt t="10369" x="4198938" y="4597400"/>
          <p14:tracePt t="10374" x="4208463" y="4559300"/>
          <p14:tracePt t="10377" x="4217988" y="4530725"/>
          <p14:tracePt t="10385" x="4237038" y="4483100"/>
          <p14:tracePt t="10393" x="4237038" y="4456113"/>
          <p14:tracePt t="10397" x="4246563" y="4408488"/>
          <p14:tracePt t="10401" x="4246563" y="4379913"/>
          <p14:tracePt t="10409" x="4256088" y="4332288"/>
          <p14:tracePt t="10417" x="4265613" y="4275138"/>
          <p14:tracePt t="10425" x="4294188" y="4229100"/>
          <p14:tracePt t="10433" x="4294188" y="4200525"/>
          <p14:tracePt t="10445" x="4303713" y="4143375"/>
          <p14:tracePt t="10461" x="4313238" y="4057650"/>
          <p14:tracePt t="10465" x="4332288" y="3963988"/>
          <p14:tracePt t="10469" x="4332288" y="3887788"/>
          <p14:tracePt t="10477" x="4332288" y="3811588"/>
          <p14:tracePt t="10485" x="4332288" y="3773488"/>
          <p14:tracePt t="10493" x="4332288" y="3746500"/>
          <p14:tracePt t="10501" x="4332288" y="3717925"/>
          <p14:tracePt t="10509" x="4332288" y="3698875"/>
          <p14:tracePt t="10517" x="4313238" y="3651250"/>
          <p14:tracePt t="10538" x="4303713" y="3622675"/>
          <p14:tracePt t="10542" x="4303713" y="3613150"/>
          <p14:tracePt t="10545" x="4294188" y="3584575"/>
          <p14:tracePt t="10553" x="4294188" y="3575050"/>
          <p14:tracePt t="10561" x="4284663" y="3546475"/>
          <p14:tracePt t="10565" x="4275138" y="3529013"/>
          <p14:tracePt t="10573" x="4275138" y="3471863"/>
          <p14:tracePt t="10581" x="4275138" y="3443288"/>
          <p14:tracePt t="10589" x="4275138" y="3414713"/>
          <p14:tracePt t="10593" x="4275138" y="3338513"/>
          <p14:tracePt t="10601" x="4265613" y="3244850"/>
          <p14:tracePt t="10609" x="4246563" y="3149600"/>
          <p14:tracePt t="10617" x="4237038" y="3046413"/>
          <p14:tracePt t="10626" x="4217988" y="2951163"/>
          <p14:tracePt t="10633" x="4208463" y="2884488"/>
          <p14:tracePt t="10641" x="4198938" y="2828925"/>
          <p14:tracePt t="10649" x="4189413" y="2800350"/>
          <p14:tracePt t="10653" x="4189413" y="2790825"/>
          <p14:tracePt t="10665" x="4189413" y="2781300"/>
          <p14:tracePt t="10673" x="4189413" y="2771775"/>
          <p14:tracePt t="10826" x="4179888" y="2762250"/>
          <p14:tracePt t="10853" x="4171950" y="2762250"/>
          <p14:tracePt t="10869" x="4162425" y="2762250"/>
          <p14:tracePt t="10885" x="4162425" y="2771775"/>
          <p14:tracePt t="10892" x="4162425" y="2800350"/>
          <p14:tracePt t="10901" x="4162425" y="2838450"/>
          <p14:tracePt t="10908" x="4162425" y="2913063"/>
          <p14:tracePt t="10917" x="4162425" y="2970213"/>
          <p14:tracePt t="10924" x="4162425" y="3027363"/>
          <p14:tracePt t="10932" x="4162425" y="3101975"/>
          <p14:tracePt t="10940" x="4162425" y="3149600"/>
          <p14:tracePt t="10949" x="4143375" y="3178175"/>
          <p14:tracePt t="10957" x="4133850" y="3225800"/>
          <p14:tracePt t="10964" x="4133850" y="3244850"/>
          <p14:tracePt t="10973" x="4114800" y="3273425"/>
          <p14:tracePt t="10980" x="4114800" y="3302000"/>
          <p14:tracePt t="10989" x="4114800" y="3357563"/>
          <p14:tracePt t="10997" x="4114800" y="3405188"/>
          <p14:tracePt t="11005" x="4114800" y="3443288"/>
          <p14:tracePt t="11013" x="4114800" y="3500438"/>
          <p14:tracePt t="11023" x="4114800" y="3546475"/>
          <p14:tracePt t="11025" x="4114800" y="3575050"/>
          <p14:tracePt t="11038" x="4114800" y="3594100"/>
          <p14:tracePt t="11045" x="4114800" y="3603625"/>
          <p14:tracePt t="11116" x="4114800" y="3613150"/>
          <p14:tracePt t="11133" x="4114800" y="3651250"/>
          <p14:tracePt t="11141" x="4114800" y="3679825"/>
          <p14:tracePt t="11149" x="4114800" y="3708400"/>
          <p14:tracePt t="11157" x="4114800" y="3783013"/>
          <p14:tracePt t="11164" x="4114800" y="3811588"/>
          <p14:tracePt t="11172" x="4124325" y="3887788"/>
          <p14:tracePt t="11181" x="4152900" y="3963988"/>
          <p14:tracePt t="11189" x="4162425" y="4067175"/>
          <p14:tracePt t="11196" x="4189413" y="4143375"/>
          <p14:tracePt t="11205" x="4208463" y="4246563"/>
          <p14:tracePt t="11213" x="4217988" y="4303713"/>
          <p14:tracePt t="11222" x="4227513" y="4322763"/>
          <p14:tracePt t="11229" x="4237038" y="4351338"/>
          <p14:tracePt t="11405" x="4246563" y="4360863"/>
          <p14:tracePt t="11517" x="4294188" y="4360863"/>
          <p14:tracePt t="11525" x="4341813" y="4360863"/>
          <p14:tracePt t="11542" x="4454525" y="4360863"/>
          <p14:tracePt t="11550" x="4625975" y="4360863"/>
          <p14:tracePt t="11557" x="4814888" y="4398963"/>
          <p14:tracePt t="11565" x="4994275" y="4446588"/>
          <p14:tracePt t="11574" x="5106988" y="4492625"/>
          <p14:tracePt t="11581" x="5126038" y="4511675"/>
          <p14:tracePt t="11589" x="5135563" y="4521200"/>
          <p14:tracePt t="11645" x="5145088" y="4540250"/>
          <p14:tracePt t="11661" x="5145088" y="4559300"/>
          <p14:tracePt t="11689" x="5145088" y="4568825"/>
          <p14:tracePt t="11693" x="5135563" y="4606925"/>
          <p14:tracePt t="11700" x="5135563" y="4625975"/>
          <p14:tracePt t="11708" x="5126038" y="4683125"/>
          <p14:tracePt t="11713" x="5097463" y="4748213"/>
          <p14:tracePt t="11721" x="5097463" y="4776788"/>
          <p14:tracePt t="11729" x="5097463" y="4824413"/>
          <p14:tracePt t="11738" x="5097463" y="4862513"/>
          <p14:tracePt t="11745" x="5087938" y="4881563"/>
          <p14:tracePt t="11756" x="5070475" y="4910138"/>
          <p14:tracePt t="11903" x="5070475" y="4918075"/>
          <p14:tracePt t="11956" x="5070475" y="4956175"/>
          <p14:tracePt t="11972" x="5070475" y="5003800"/>
          <p14:tracePt t="11981" x="5070475" y="5032375"/>
          <p14:tracePt t="11989" x="5060950" y="5060950"/>
          <p14:tracePt t="11996" x="5060950" y="5089525"/>
          <p14:tracePt t="12005" x="5060950" y="5145088"/>
          <p14:tracePt t="12012" x="5060950" y="5192713"/>
          <p14:tracePt t="12021" x="5060950" y="5221288"/>
          <p14:tracePt t="12028" x="5051425" y="5249863"/>
          <p14:tracePt t="12036" x="5051425" y="5268913"/>
          <p14:tracePt t="12044" x="5051425" y="5316538"/>
          <p14:tracePt t="12052" x="5051425" y="5345113"/>
          <p14:tracePt t="12060" x="5051425" y="5381625"/>
          <p14:tracePt t="12069" x="5051425" y="5429250"/>
          <p14:tracePt t="12076" x="5051425" y="5457825"/>
          <p14:tracePt t="12085" x="5060950" y="5505450"/>
          <p14:tracePt t="12092" x="5060950" y="5524500"/>
          <p14:tracePt t="12101" x="5060950" y="5553075"/>
          <p14:tracePt t="12105" x="5097463" y="5627688"/>
          <p14:tracePt t="12117" x="5097463" y="5637213"/>
          <p14:tracePt t="12124" x="5097463" y="5665788"/>
          <p14:tracePt t="12133" x="5097463" y="5694363"/>
          <p14:tracePt t="12141" x="5097463" y="5722938"/>
          <p14:tracePt t="12149" x="5097463" y="5751513"/>
          <p14:tracePt t="12157" x="5097463" y="5789613"/>
          <p14:tracePt t="12165" x="5097463" y="5854700"/>
          <p14:tracePt t="12172" x="5097463" y="5883275"/>
          <p14:tracePt t="12181" x="5097463" y="5921375"/>
          <p14:tracePt t="12189" x="5097463" y="5959475"/>
          <p14:tracePt t="12197" x="5106988" y="5978525"/>
          <p14:tracePt t="12205" x="5106988" y="6007100"/>
          <p14:tracePt t="12213" x="5106988" y="6045200"/>
          <p14:tracePt t="12222" x="5116513" y="6045200"/>
          <p14:tracePt t="12228" x="5116513" y="6062663"/>
          <p14:tracePt t="12237" x="5116513" y="6072188"/>
          <p14:tracePt t="12245" x="5126038" y="6100763"/>
          <p14:tracePt t="12253" x="5126038" y="6110288"/>
          <p14:tracePt t="12265" x="5126038" y="6129338"/>
          <p14:tracePt t="12273" x="5126038" y="6138863"/>
          <p14:tracePt t="12289" x="5126038" y="6157913"/>
          <p14:tracePt t="12293" x="5126038" y="6176963"/>
          <p14:tracePt t="12297" x="5126038" y="6196013"/>
          <p14:tracePt t="12309" x="5126038" y="6224588"/>
          <p14:tracePt t="12317" x="5126038" y="6253163"/>
          <p14:tracePt t="12325" x="5126038" y="6281738"/>
          <p14:tracePt t="12333" x="5116513" y="6308725"/>
          <p14:tracePt t="12341" x="5116513" y="6318250"/>
          <p14:tracePt t="12349" x="5106988" y="6337300"/>
          <p14:tracePt t="12438" x="5087938" y="6384925"/>
          <p14:tracePt t="12453" x="5080000" y="6403975"/>
          <p14:tracePt t="12469" x="5051425" y="6423025"/>
          <p14:tracePt t="12477" x="5032375" y="6432550"/>
          <p14:tracePt t="12485" x="5022850" y="6442075"/>
          <p14:tracePt t="12493" x="5022850" y="6451600"/>
          <p14:tracePt t="12501" x="5013325" y="6470650"/>
          <p14:tracePt t="12623" x="5013325" y="6480175"/>
          <p14:tracePt t="12632" x="4994275" y="6508750"/>
          <p14:tracePt t="12635" x="4984750" y="6516688"/>
          <p14:tracePt t="12645" x="4975225" y="6535738"/>
          <p14:tracePt t="12653" x="4965700" y="6564313"/>
          <p14:tracePt t="12661" x="4965700" y="6592888"/>
          <p14:tracePt t="12669" x="4956175" y="6621463"/>
          <p14:tracePt t="12677" x="4946650" y="6659563"/>
          <p14:tracePt t="12797" x="4946650" y="6669088"/>
          <p14:tracePt t="12972" x="4946650" y="6678613"/>
          <p14:tracePt t="12988" x="4946650" y="6697663"/>
          <p14:tracePt t="13005" x="4946650" y="6707188"/>
          <p14:tracePt t="13013" x="4946650" y="6735763"/>
          <p14:tracePt t="13023" x="4946650" y="6743700"/>
          <p14:tracePt t="13028" x="4956175" y="6762750"/>
          <p14:tracePt t="13261" x="4965700" y="6762750"/>
          <p14:tracePt t="13289" x="4984750" y="6762750"/>
          <p14:tracePt t="13297" x="4994275" y="6762750"/>
          <p14:tracePt t="13357" x="5003800" y="6762750"/>
          <p14:tracePt t="14047" x="5022850" y="6762750"/>
          <p14:tracePt t="14057" x="5032375" y="6762750"/>
          <p14:tracePt t="14061" x="5051425" y="6753225"/>
          <p14:tracePt t="14065" x="5060950" y="6743700"/>
          <p14:tracePt t="14073" x="5070475" y="6735763"/>
          <p14:tracePt t="14081" x="5070475" y="6726238"/>
          <p14:tracePt t="14085" x="5097463" y="6707188"/>
          <p14:tracePt t="14093" x="5106988" y="6697663"/>
          <p14:tracePt t="14101" x="5126038" y="6688138"/>
          <p14:tracePt t="14108" x="5135563" y="6688138"/>
          <p14:tracePt t="14113" x="5145088" y="6678613"/>
          <p14:tracePt t="14197" x="5154613" y="6650038"/>
          <p14:tracePt t="14205" x="5154613" y="6630988"/>
          <p14:tracePt t="14213" x="5173663" y="6621463"/>
          <p14:tracePt t="14222" x="5192713" y="6602413"/>
          <p14:tracePt t="14229" x="5202238" y="6592888"/>
          <p14:tracePt t="14233" x="5211763" y="6583363"/>
          <p14:tracePt t="14397" x="5183188" y="6583363"/>
          <p14:tracePt t="14413" x="5154613" y="6583363"/>
          <p14:tracePt t="14424" x="5116513" y="6611938"/>
          <p14:tracePt t="14429" x="5106988" y="6621463"/>
          <p14:tracePt t="14436" x="5080000" y="6669088"/>
          <p14:tracePt t="14445" x="5051425" y="6697663"/>
          <p14:tracePt t="14453" x="5013325" y="6743700"/>
          <p14:tracePt t="14461" x="5003800" y="6762750"/>
          <p14:tracePt t="14469" x="4984750" y="6791325"/>
          <p14:tracePt t="14476" x="4975225" y="6810375"/>
          <p14:tracePt t="14517" x="4956175" y="6819900"/>
          <p14:tracePt t="14529" x="4937125" y="6848475"/>
          <p14:tracePt t="14764" x="5070475" y="6707188"/>
          <p14:tracePt t="14773" x="5080000" y="6678613"/>
          <p14:tracePt t="14781" x="5116513" y="6621463"/>
          <p14:tracePt t="14789" x="5164138" y="6554788"/>
          <p14:tracePt t="14797" x="5202238" y="6489700"/>
          <p14:tracePt t="14805" x="5202238" y="6480175"/>
          <p14:tracePt t="14989" x="5211763" y="6470650"/>
          <p14:tracePt t="15013" x="5211763" y="6480175"/>
          <p14:tracePt t="15021" x="5183188" y="6499225"/>
          <p14:tracePt t="15029" x="5135563" y="6516688"/>
          <p14:tracePt t="15037" x="5051425" y="6592888"/>
          <p14:tracePt t="15044" x="4965700" y="6650038"/>
          <p14:tracePt t="15049" x="4937125" y="6669088"/>
          <p14:tracePt t="15061" x="4860925" y="6726238"/>
          <p14:tracePt t="15069" x="4795838" y="6772275"/>
          <p14:tracePt t="15076" x="4757738" y="6810375"/>
          <p14:tracePt t="15085" x="4748213" y="6819900"/>
          <p14:tracePt t="15092" x="4738688" y="6829425"/>
          <p14:tracePt t="15189" x="4738688" y="6810375"/>
          <p14:tracePt t="15206" x="4729163" y="6762750"/>
          <p14:tracePt t="15214" x="4710113" y="6697663"/>
          <p14:tracePt t="15222" x="4710113" y="6659563"/>
          <p14:tracePt t="15230" x="4710113" y="6650038"/>
          <p14:tracePt t="15238" x="4710113" y="6630988"/>
          <p14:tracePt t="15245" x="4710113" y="6621463"/>
          <p14:tracePt t="15253" x="4710113" y="6602413"/>
          <p14:tracePt t="15261" x="4710113" y="6583363"/>
          <p14:tracePt t="15269" x="4719638" y="6583363"/>
          <p14:tracePt t="15277" x="4719638" y="6573838"/>
          <p14:tracePt t="15469" x="4729163" y="6573838"/>
          <p14:tracePt t="15503" x="4767263" y="6621463"/>
          <p14:tracePt t="15509" x="4786313" y="6688138"/>
          <p14:tracePt t="15516" x="4805363" y="6753225"/>
          <p14:tracePt t="15521" x="4814888" y="6829425"/>
          <p14:tracePt t="15693" x="4937125" y="6848475"/>
          <p14:tracePt t="15758" x="4956175" y="6838950"/>
          <p14:tracePt t="15767" x="4965700" y="6829425"/>
          <p14:tracePt t="15774" x="4975225" y="6800850"/>
          <p14:tracePt t="15789" x="4984750" y="6791325"/>
          <p14:tracePt t="15877" x="4994275" y="6781800"/>
          <p14:tracePt t="15885" x="4994275" y="6772275"/>
          <p14:tracePt t="16009" x="4994275" y="6762750"/>
          <p14:tracePt t="16018" x="4984750" y="6762750"/>
          <p14:tracePt t="16029" x="4956175" y="6800850"/>
          <p14:tracePt t="16041" x="4946650" y="6819900"/>
          <p14:tracePt t="16049" x="4908550" y="6838950"/>
          <p14:tracePt t="16997" x="4805363" y="6762750"/>
          <p14:tracePt t="17001" x="4814888" y="6726238"/>
          <p14:tracePt t="17005" x="4833938" y="6707188"/>
          <p14:tracePt t="17013" x="4843463" y="6688138"/>
          <p14:tracePt t="17023" x="4852988" y="6678613"/>
          <p14:tracePt t="17028" x="4860925" y="6669088"/>
          <p14:tracePt t="17231" x="4870450" y="6669088"/>
          <p14:tracePt t="17421" x="4860925" y="6688138"/>
          <p14:tracePt t="17428" x="4843463" y="6707188"/>
          <p14:tracePt t="17455" x="4843463" y="6716713"/>
        </p14:tracePtLst>
      </p14:laserTraceLst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Eksempler på materiel og installationer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846" y="1153081"/>
            <a:ext cx="1231674" cy="1062237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C6BB7B24-5822-3D2D-A7D5-126AE9E0B3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4250" y="1635760"/>
            <a:ext cx="3916680" cy="5222240"/>
          </a:xfrm>
          <a:prstGeom prst="rect">
            <a:avLst/>
          </a:prstGeom>
        </p:spPr>
      </p:pic>
      <p:pic>
        <p:nvPicPr>
          <p:cNvPr id="9" name="Video 8">
            <a:hlinkClick r:id="" action="ppaction://media"/>
            <a:extLst>
              <a:ext uri="{FF2B5EF4-FFF2-40B4-BE49-F238E27FC236}">
                <a16:creationId xmlns:a16="http://schemas.microsoft.com/office/drawing/2014/main" id="{512AB939-C8D4-5C19-BC7E-B94D45046C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36013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119"/>
    </mc:Choice>
    <mc:Fallback>
      <p:transition spd="slow" advTm="201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880" x="4843463" y="6726238"/>
          <p14:tracePt t="907" x="4860925" y="6726238"/>
          <p14:tracePt t="911" x="4918075" y="6726238"/>
          <p14:tracePt t="920" x="5003800" y="6669088"/>
          <p14:tracePt t="928" x="5087938" y="6640513"/>
          <p14:tracePt t="932" x="5173663" y="6602413"/>
          <p14:tracePt t="940" x="5211763" y="6592888"/>
          <p14:tracePt t="948" x="5314950" y="6592888"/>
          <p14:tracePt t="952" x="5314950" y="6573838"/>
          <p14:tracePt t="956" x="5334000" y="6564313"/>
          <p14:tracePt t="960" x="5353050" y="6545263"/>
          <p14:tracePt t="975" x="5353050" y="6535738"/>
          <p14:tracePt t="984" x="5372100" y="6516688"/>
          <p14:tracePt t="1000" x="5391150" y="6499225"/>
          <p14:tracePt t="1007" x="5400675" y="6489700"/>
          <p14:tracePt t="1016" x="5410200" y="6480175"/>
          <p14:tracePt t="1023" x="5419725" y="6470650"/>
          <p14:tracePt t="1032" x="5438775" y="6451600"/>
          <p14:tracePt t="1040" x="5448300" y="6442075"/>
          <p14:tracePt t="1048" x="5457825" y="6432550"/>
          <p14:tracePt t="1056" x="5467350" y="6432550"/>
          <p14:tracePt t="1072" x="5467350" y="6423025"/>
          <p14:tracePt t="1112" x="5476875" y="6413500"/>
          <p14:tracePt t="1328" x="5467350" y="6413500"/>
          <p14:tracePt t="1352" x="5457825" y="6413500"/>
          <p14:tracePt t="1364" x="5448300" y="6423025"/>
          <p14:tracePt t="1372" x="5429250" y="6432550"/>
          <p14:tracePt t="1472" x="5419725" y="6432550"/>
          <p14:tracePt t="1519" x="5410200" y="6432550"/>
          <p14:tracePt t="1536" x="5391150" y="6432550"/>
          <p14:tracePt t="1544" x="5381625" y="6423025"/>
          <p14:tracePt t="1552" x="5353050" y="6394450"/>
          <p14:tracePt t="1560" x="5334000" y="6375400"/>
          <p14:tracePt t="1616" x="5334000" y="6365875"/>
          <p14:tracePt t="1624" x="5343525" y="6356350"/>
          <p14:tracePt t="1632" x="5353050" y="6356350"/>
          <p14:tracePt t="1640" x="5362575" y="6346825"/>
          <p14:tracePt t="1690" x="5372100" y="6337300"/>
          <p14:tracePt t="1785" x="5372100" y="6308725"/>
          <p14:tracePt t="1792" x="5372100" y="6289675"/>
          <p14:tracePt t="1824" x="5372100" y="6272213"/>
          <p14:tracePt t="1832" x="5372100" y="6262688"/>
          <p14:tracePt t="1840" x="5372100" y="6253163"/>
          <p14:tracePt t="1856" x="5381625" y="6243638"/>
          <p14:tracePt t="1863" x="5381625" y="6224588"/>
          <p14:tracePt t="1872" x="5381625" y="6205538"/>
          <p14:tracePt t="1888" x="5381625" y="6196013"/>
          <p14:tracePt t="1896" x="5381625" y="6176963"/>
          <p14:tracePt t="1904" x="5381625" y="6157913"/>
          <p14:tracePt t="1911" x="5381625" y="6138863"/>
          <p14:tracePt t="1919" x="5381625" y="6129338"/>
          <p14:tracePt t="1928" x="5381625" y="6100763"/>
          <p14:tracePt t="1936" x="5381625" y="6091238"/>
          <p14:tracePt t="1944" x="5381625" y="6081713"/>
          <p14:tracePt t="1952" x="5381625" y="6035675"/>
          <p14:tracePt t="1960" x="5381625" y="6007100"/>
          <p14:tracePt t="1969" x="5381625" y="5988050"/>
          <p14:tracePt t="1975" x="5381625" y="5978525"/>
          <p14:tracePt t="2096" x="5381625" y="5969000"/>
          <p14:tracePt t="2103" x="5381625" y="5949950"/>
          <p14:tracePt t="2120" x="5381625" y="5930900"/>
          <p14:tracePt t="2132" x="5372100" y="5911850"/>
          <p14:tracePt t="2272" x="5362575" y="5902325"/>
          <p14:tracePt t="2288" x="5353050" y="5892800"/>
          <p14:tracePt t="2296" x="5334000" y="5873750"/>
          <p14:tracePt t="2312" x="5305425" y="5864225"/>
          <p14:tracePt t="2800" x="5287963" y="5845175"/>
          <p14:tracePt t="2816" x="5249863" y="5827713"/>
          <p14:tracePt t="2824" x="5230813" y="5808663"/>
          <p14:tracePt t="2856" x="5230813" y="5799138"/>
          <p14:tracePt t="2864" x="5230813" y="5789613"/>
          <p14:tracePt t="2872" x="5230813" y="5770563"/>
          <p14:tracePt t="2896" x="5230813" y="5751513"/>
          <p14:tracePt t="2899" x="5230813" y="5732463"/>
          <p14:tracePt t="2912" x="5230813" y="5713413"/>
          <p14:tracePt t="2920" x="5230813" y="5703888"/>
          <p14:tracePt t="3039" x="5230813" y="5675313"/>
          <p14:tracePt t="3055" x="5240338" y="5665788"/>
          <p14:tracePt t="3071" x="5249863" y="5656263"/>
          <p14:tracePt t="3257" x="5249863" y="5675313"/>
          <p14:tracePt t="3263" x="5249863" y="5703888"/>
          <p14:tracePt t="3280" x="5249863" y="5722938"/>
          <p14:tracePt t="3296" x="5240338" y="5741988"/>
          <p14:tracePt t="3304" x="5240338" y="5751513"/>
          <p14:tracePt t="3328" x="5230813" y="5761038"/>
          <p14:tracePt t="3416" x="5230813" y="5770563"/>
          <p14:tracePt t="3423" x="5230813" y="5799138"/>
          <p14:tracePt t="3432" x="5230813" y="5818188"/>
          <p14:tracePt t="3440" x="5240338" y="5835650"/>
          <p14:tracePt t="3448" x="5249863" y="5883275"/>
          <p14:tracePt t="3455" x="5249863" y="5940425"/>
          <p14:tracePt t="3464" x="5278438" y="6007100"/>
          <p14:tracePt t="3471" x="5287963" y="6062663"/>
          <p14:tracePt t="3480" x="5287963" y="6100763"/>
          <p14:tracePt t="3487" x="5297488" y="6138863"/>
          <p14:tracePt t="3496" x="5297488" y="6167438"/>
          <p14:tracePt t="3500" x="5297488" y="6186488"/>
          <p14:tracePt t="3512" x="5297488" y="6196013"/>
          <p14:tracePt t="3528" x="5297488" y="6205538"/>
          <p14:tracePt t="3616" x="5297488" y="6215063"/>
          <p14:tracePt t="3649" x="5297488" y="6224588"/>
          <p14:tracePt t="3807" x="5297488" y="6215063"/>
          <p14:tracePt t="3823" x="5297488" y="6167438"/>
          <p14:tracePt t="3831" x="5297488" y="6138863"/>
          <p14:tracePt t="3839" x="5297488" y="6119813"/>
          <p14:tracePt t="3848" x="5297488" y="6100763"/>
          <p14:tracePt t="3855" x="5297488" y="6081713"/>
          <p14:tracePt t="3993" x="5297488" y="6072188"/>
          <p14:tracePt t="4024" x="5297488" y="6062663"/>
          <p14:tracePt t="4032" x="5297488" y="6035675"/>
          <p14:tracePt t="4040" x="5297488" y="6026150"/>
          <p14:tracePt t="4047" x="5297488" y="5997575"/>
          <p14:tracePt t="4055" x="5297488" y="5988050"/>
          <p14:tracePt t="4064" x="5297488" y="5969000"/>
          <p14:tracePt t="4088" x="5297488" y="5959475"/>
          <p14:tracePt t="4207" x="5297488" y="5949950"/>
          <p14:tracePt t="4216" x="5297488" y="5921375"/>
          <p14:tracePt t="4223" x="5297488" y="5892800"/>
          <p14:tracePt t="4232" x="5297488" y="5883275"/>
          <p14:tracePt t="4239" x="5297488" y="5864225"/>
          <p14:tracePt t="4272" x="5297488" y="5854700"/>
          <p14:tracePt t="4280" x="5297488" y="5835650"/>
          <p14:tracePt t="4304" x="5297488" y="5818188"/>
          <p14:tracePt t="4311" x="5297488" y="5808663"/>
          <p14:tracePt t="4319" x="5297488" y="5770563"/>
          <p14:tracePt t="4328" x="5278438" y="5741988"/>
          <p14:tracePt t="4336" x="5259388" y="5694363"/>
          <p14:tracePt t="4352" x="5249863" y="5684838"/>
          <p14:tracePt t="4360" x="5249863" y="5675313"/>
          <p14:tracePt t="5344" x="5249863" y="5665788"/>
          <p14:tracePt t="5416" x="5240338" y="5665788"/>
          <p14:tracePt t="5423" x="5240338" y="5684838"/>
          <p14:tracePt t="5432" x="5221288" y="5703888"/>
          <p14:tracePt t="5616" x="5230813" y="5694363"/>
          <p14:tracePt t="5632" x="5240338" y="5684838"/>
          <p14:tracePt t="5640" x="5259388" y="5665788"/>
          <p14:tracePt t="5872" x="5259388" y="5656263"/>
          <p14:tracePt t="6768" x="5259388" y="5646738"/>
          <p14:tracePt t="6775" x="5259388" y="5637213"/>
          <p14:tracePt t="6847" x="5259388" y="5618163"/>
          <p14:tracePt t="6880" x="5259388" y="5591175"/>
          <p14:tracePt t="6888" x="5259388" y="5572125"/>
          <p14:tracePt t="6896" x="5259388" y="5562600"/>
          <p14:tracePt t="6904" x="5259388" y="5543550"/>
          <p14:tracePt t="7106" x="5259388" y="5534025"/>
          <p14:tracePt t="7128" x="5268913" y="5534025"/>
          <p14:tracePt t="7135" x="5268913" y="5524500"/>
          <p14:tracePt t="7144" x="5268913" y="5514975"/>
          <p14:tracePt t="7152" x="5268913" y="5495925"/>
          <p14:tracePt t="7160" x="5268913" y="5486400"/>
          <p14:tracePt t="7175" x="5278438" y="5486400"/>
          <p14:tracePt t="7208" x="5287963" y="5476875"/>
          <p14:tracePt t="7232" x="5287963" y="5457825"/>
          <p14:tracePt t="7239" x="5305425" y="5438775"/>
          <p14:tracePt t="7280" x="5314950" y="5429250"/>
          <p14:tracePt t="7284" x="5314950" y="5410200"/>
          <p14:tracePt t="7296" x="5314950" y="5372100"/>
          <p14:tracePt t="7299" x="5314950" y="5345113"/>
          <p14:tracePt t="7304" x="5314950" y="5326063"/>
          <p14:tracePt t="7324" x="5314950" y="5316538"/>
          <p14:tracePt t="7377" x="5314950" y="5307013"/>
          <p14:tracePt t="7392" x="5314950" y="5287963"/>
          <p14:tracePt t="7416" x="5314950" y="5268913"/>
          <p14:tracePt t="7424" x="5314950" y="5259388"/>
          <p14:tracePt t="7432" x="5314950" y="5240338"/>
          <p14:tracePt t="7443" x="5314950" y="5230813"/>
          <p14:tracePt t="7512" x="5314950" y="5211763"/>
          <p14:tracePt t="7519" x="5314950" y="5183188"/>
          <p14:tracePt t="7544" x="5314950" y="5173663"/>
          <p14:tracePt t="7552" x="5314950" y="5164138"/>
          <p14:tracePt t="7560" x="5314950" y="5145088"/>
          <p14:tracePt t="7570" x="5314950" y="5127625"/>
          <p14:tracePt t="7575" x="5314950" y="5108575"/>
          <p14:tracePt t="7584" x="5314950" y="5099050"/>
          <p14:tracePt t="7592" x="5314950" y="5089525"/>
          <p14:tracePt t="7600" x="5314950" y="5080000"/>
          <p14:tracePt t="7616" x="5314950" y="5070475"/>
          <p14:tracePt t="7640" x="5314950" y="5060950"/>
          <p14:tracePt t="7712" x="5324475" y="5022850"/>
          <p14:tracePt t="7728" x="5334000" y="5013325"/>
          <p14:tracePt t="7736" x="5334000" y="5003800"/>
          <p14:tracePt t="7744" x="5334000" y="4994275"/>
          <p14:tracePt t="7754" x="5343525" y="4975225"/>
          <p14:tracePt t="7760" x="5353050" y="4965700"/>
          <p14:tracePt t="7769" x="5362575" y="4946650"/>
          <p14:tracePt t="7784" x="5362575" y="4937125"/>
          <p14:tracePt t="7792" x="5362575" y="4918075"/>
          <p14:tracePt t="7800" x="5362575" y="4900613"/>
          <p14:tracePt t="7808" x="5362575" y="4891088"/>
          <p14:tracePt t="7816" x="5362575" y="4872038"/>
          <p14:tracePt t="7824" x="5362575" y="4852988"/>
          <p14:tracePt t="7832" x="5362575" y="4833938"/>
          <p14:tracePt t="7840" x="5362575" y="4814888"/>
          <p14:tracePt t="7848" x="5362575" y="4795838"/>
          <p14:tracePt t="7978" x="5362575" y="4786313"/>
          <p14:tracePt t="7992" x="5362575" y="4767263"/>
          <p14:tracePt t="8000" x="5362575" y="4738688"/>
          <p14:tracePt t="8003" x="5362575" y="4729163"/>
          <p14:tracePt t="8016" x="5362575" y="4710113"/>
          <p14:tracePt t="8023" x="5362575" y="4691063"/>
          <p14:tracePt t="8039" x="5362575" y="4683125"/>
          <p14:tracePt t="8056" x="5362575" y="4664075"/>
          <p14:tracePt t="8063" x="5362575" y="4645025"/>
          <p14:tracePt t="8071" x="5362575" y="4635500"/>
          <p14:tracePt t="8080" x="5362575" y="4597400"/>
          <p14:tracePt t="8088" x="5362575" y="4568825"/>
          <p14:tracePt t="8096" x="5362575" y="4540250"/>
          <p14:tracePt t="8103" x="5353050" y="4511675"/>
          <p14:tracePt t="8111" x="5343525" y="4492625"/>
          <p14:tracePt t="8119" x="5343525" y="4483100"/>
          <p14:tracePt t="8208" x="5343525" y="4473575"/>
          <p14:tracePt t="8216" x="5334000" y="4446588"/>
          <p14:tracePt t="8232" x="5324475" y="4427538"/>
          <p14:tracePt t="8352" x="5314950" y="4408488"/>
          <p14:tracePt t="8360" x="5314950" y="4379913"/>
          <p14:tracePt t="8368" x="5314950" y="4332288"/>
          <p14:tracePt t="8375" x="5297488" y="4284663"/>
          <p14:tracePt t="8383" x="5278438" y="4256088"/>
          <p14:tracePt t="8392" x="5278438" y="4237038"/>
          <p14:tracePt t="8400" x="5278438" y="4210050"/>
          <p14:tracePt t="8408" x="5268913" y="4181475"/>
          <p14:tracePt t="8412" x="5259388" y="4143375"/>
          <p14:tracePt t="8423" x="5249863" y="4114800"/>
          <p14:tracePt t="8432" x="5249863" y="4086225"/>
          <p14:tracePt t="8440" x="5249863" y="4076700"/>
          <p14:tracePt t="8448" x="5240338" y="4048125"/>
          <p14:tracePt t="8456" x="5240338" y="4029075"/>
          <p14:tracePt t="8463" x="5240338" y="4019550"/>
          <p14:tracePt t="8472" x="5240338" y="4000500"/>
          <p14:tracePt t="8480" x="5230813" y="4000500"/>
          <p14:tracePt t="8544" x="5230813" y="3963988"/>
          <p14:tracePt t="8553" x="5230813" y="3925888"/>
          <p14:tracePt t="8560" x="5230813" y="3868738"/>
          <p14:tracePt t="8569" x="5230813" y="3811588"/>
          <p14:tracePt t="8577" x="5230813" y="3783013"/>
          <p14:tracePt t="8585" x="5221288" y="3708400"/>
          <p14:tracePt t="8592" x="5211763" y="3679825"/>
          <p14:tracePt t="8600" x="5202238" y="3632200"/>
          <p14:tracePt t="8608" x="5202238" y="3613150"/>
          <p14:tracePt t="8616" x="5202238" y="3584575"/>
          <p14:tracePt t="8624" x="5202238" y="3575050"/>
          <p14:tracePt t="8761" x="5202238" y="3556000"/>
          <p14:tracePt t="8769" x="5183188" y="3481388"/>
          <p14:tracePt t="8776" x="5183188" y="3405188"/>
          <p14:tracePt t="8784" x="5173663" y="3338513"/>
          <p14:tracePt t="8791" x="5173663" y="3311525"/>
          <p14:tracePt t="8795" x="5164138" y="3282950"/>
          <p14:tracePt t="8807" x="5164138" y="3235325"/>
          <p14:tracePt t="8815" x="5164138" y="3197225"/>
          <p14:tracePt t="8823" x="5164138" y="3149600"/>
          <p14:tracePt t="8831" x="5164138" y="3092450"/>
          <p14:tracePt t="8839" x="5164138" y="3065463"/>
          <p14:tracePt t="8847" x="5164138" y="3027363"/>
          <p14:tracePt t="8856" x="5164138" y="3017838"/>
          <p14:tracePt t="8863" x="5164138" y="2998788"/>
          <p14:tracePt t="8872" x="5164138" y="2970213"/>
          <p14:tracePt t="8879" x="5164138" y="2951163"/>
          <p14:tracePt t="8888" x="5164138" y="2932113"/>
          <p14:tracePt t="8895" x="5164138" y="2913063"/>
          <p14:tracePt t="8904" x="5183188" y="2884488"/>
          <p14:tracePt t="8911" x="5183188" y="2865438"/>
          <p14:tracePt t="8920" x="5183188" y="2847975"/>
          <p14:tracePt t="8928" x="5183188" y="2819400"/>
          <p14:tracePt t="8936" x="5192713" y="2771775"/>
          <p14:tracePt t="8944" x="5221288" y="2743200"/>
          <p14:tracePt t="8953" x="5221288" y="2705100"/>
          <p14:tracePt t="8960" x="5221288" y="2667000"/>
          <p14:tracePt t="8969" x="5230813" y="2647950"/>
          <p14:tracePt t="8976" x="5240338" y="2620963"/>
          <p14:tracePt t="8984" x="5249863" y="2601913"/>
          <p14:tracePt t="8988" x="5259388" y="2563813"/>
          <p14:tracePt t="8999" x="5278438" y="2535238"/>
          <p14:tracePt t="9007" x="5278438" y="2516188"/>
          <p14:tracePt t="9016" x="5278438" y="2459038"/>
          <p14:tracePt t="9023" x="5287963" y="2449513"/>
          <p14:tracePt t="9032" x="5297488" y="2420938"/>
          <p14:tracePt t="9040" x="5297488" y="2401888"/>
          <p14:tracePt t="9048" x="5305425" y="2374900"/>
          <p14:tracePt t="9055" x="5305425" y="2365375"/>
          <p14:tracePt t="9064" x="5305425" y="2355850"/>
          <p14:tracePt t="9072" x="5314950" y="2336800"/>
          <p14:tracePt t="9088" x="5324475" y="2317750"/>
          <p14:tracePt t="9096" x="5324475" y="2308225"/>
          <p14:tracePt t="9104" x="5334000" y="2289175"/>
          <p14:tracePt t="9111" x="5353050" y="2260600"/>
          <p14:tracePt t="9128" x="5353050" y="2241550"/>
          <p14:tracePt t="9136" x="5362575" y="2203450"/>
          <p14:tracePt t="9144" x="5362575" y="2193925"/>
          <p14:tracePt t="9153" x="5362575" y="2174875"/>
          <p14:tracePt t="9160" x="5362575" y="2138363"/>
          <p14:tracePt t="9170" x="5362575" y="2109788"/>
          <p14:tracePt t="9175" x="5362575" y="2081213"/>
          <p14:tracePt t="9180" x="5372100" y="2033588"/>
          <p14:tracePt t="9192" x="5372100" y="2014538"/>
          <p14:tracePt t="9200" x="5372100" y="2005013"/>
          <p14:tracePt t="9208" x="5372100" y="1985963"/>
          <p14:tracePt t="9391" x="5362575" y="1995488"/>
          <p14:tracePt t="9407" x="5343525" y="2024063"/>
          <p14:tracePt t="9412" x="5334000" y="2081213"/>
          <p14:tracePt t="9420" x="5324475" y="2119313"/>
          <p14:tracePt t="9423" x="5287963" y="2193925"/>
          <p14:tracePt t="9432" x="5240338" y="2289175"/>
          <p14:tracePt t="9439" x="5202238" y="2393950"/>
          <p14:tracePt t="9443" x="5135563" y="2497138"/>
          <p14:tracePt t="9448" x="5080000" y="2582863"/>
          <p14:tracePt t="9453" x="5022850" y="2667000"/>
          <p14:tracePt t="9459" x="4994275" y="2695575"/>
          <p14:tracePt t="9469" x="4975225" y="2705100"/>
          <p14:tracePt t="9476" x="4965700" y="2714625"/>
          <p14:tracePt t="9484" x="4946650" y="2743200"/>
          <p14:tracePt t="9492" x="4927600" y="2762250"/>
          <p14:tracePt t="9500" x="4908550" y="2800350"/>
          <p14:tracePt t="9507" x="4870450" y="2857500"/>
          <p14:tracePt t="9511" x="4814888" y="2922588"/>
          <p14:tracePt t="9520" x="4767263" y="3008313"/>
          <p14:tracePt t="9528" x="4767263" y="3055938"/>
          <p14:tracePt t="9536" x="4767263" y="3121025"/>
          <p14:tracePt t="9544" x="4748213" y="3206750"/>
          <p14:tracePt t="9552" x="4700588" y="3311525"/>
          <p14:tracePt t="9560" x="4672013" y="3424238"/>
          <p14:tracePt t="9568" x="4643438" y="3546475"/>
          <p14:tracePt t="9575" x="4625975" y="3641725"/>
          <p14:tracePt t="9584" x="4616450" y="3698875"/>
          <p14:tracePt t="9592" x="4606925" y="3736975"/>
          <p14:tracePt t="9704" x="4606925" y="3756025"/>
          <p14:tracePt t="9719" x="4606925" y="3783013"/>
          <p14:tracePt t="9728" x="4606925" y="3821113"/>
          <p14:tracePt t="9736" x="4606925" y="3868738"/>
          <p14:tracePt t="9743" x="4606925" y="3897313"/>
          <p14:tracePt t="9755" x="4606925" y="3944938"/>
          <p14:tracePt t="9764" x="4606925" y="3973513"/>
          <p14:tracePt t="9772" x="4606925" y="4000500"/>
          <p14:tracePt t="9779" x="4606925" y="4048125"/>
          <p14:tracePt t="9788" x="4616450" y="4076700"/>
          <p14:tracePt t="9791" x="4625975" y="4086225"/>
          <p14:tracePt t="9800" x="4633913" y="4105275"/>
          <p14:tracePt t="9807" x="4643438" y="4105275"/>
          <p14:tracePt t="9815" x="4652963" y="4114800"/>
          <p14:tracePt t="9864" x="4662488" y="4124325"/>
          <p14:tracePt t="9904" x="4662488" y="4133850"/>
          <p14:tracePt t="9912" x="4672013" y="4133850"/>
          <p14:tracePt t="9920" x="4700588" y="4152900"/>
          <p14:tracePt t="9928" x="4710113" y="4162425"/>
          <p14:tracePt t="9937" x="4719638" y="4171950"/>
          <p14:tracePt t="9960" x="4729163" y="4181475"/>
          <p14:tracePt t="9976" x="4729163" y="4191000"/>
          <p14:tracePt t="9984" x="4729163" y="4237038"/>
          <p14:tracePt t="9992" x="4700588" y="4284663"/>
          <p14:tracePt t="10000" x="4662488" y="4370388"/>
          <p14:tracePt t="10007" x="4633913" y="4437063"/>
          <p14:tracePt t="10015" x="4606925" y="4492625"/>
          <p14:tracePt t="10024" x="4597400" y="4530725"/>
          <p14:tracePt t="10032" x="4578350" y="4587875"/>
          <p14:tracePt t="10040" x="4549775" y="4673600"/>
          <p14:tracePt t="10048" x="4521200" y="4748213"/>
          <p14:tracePt t="10056" x="4492625" y="4814888"/>
          <p14:tracePt t="10063" x="4492625" y="4843463"/>
          <p14:tracePt t="10128" x="4492625" y="4852988"/>
          <p14:tracePt t="10135" x="4492625" y="4862513"/>
          <p14:tracePt t="10156" x="4492625" y="4872038"/>
          <p14:tracePt t="10164" x="4492625" y="4891088"/>
          <p14:tracePt t="10176" x="4492625" y="4900613"/>
          <p14:tracePt t="10184" x="4492625" y="4910138"/>
          <p14:tracePt t="10192" x="4502150" y="4937125"/>
          <p14:tracePt t="10200" x="4511675" y="4956175"/>
          <p14:tracePt t="10208" x="4511675" y="4975225"/>
          <p14:tracePt t="10216" x="4511675" y="4994275"/>
          <p14:tracePt t="10224" x="4521200" y="5041900"/>
          <p14:tracePt t="10232" x="4540250" y="5099050"/>
          <p14:tracePt t="10236" x="4559300" y="5145088"/>
          <p14:tracePt t="10248" x="4587875" y="5211763"/>
          <p14:tracePt t="10257" x="4597400" y="5240338"/>
          <p14:tracePt t="10264" x="4616450" y="5307013"/>
          <p14:tracePt t="10273" x="4662488" y="5372100"/>
          <p14:tracePt t="10282" x="4700588" y="5457825"/>
          <p14:tracePt t="10290" x="4738688" y="5486400"/>
          <p14:tracePt t="10298" x="4748213" y="5514975"/>
          <p14:tracePt t="10308" x="4748213" y="5534025"/>
          <p14:tracePt t="10376" x="4748213" y="5543550"/>
          <p14:tracePt t="10416" x="4757738" y="5572125"/>
          <p14:tracePt t="10440" x="4767263" y="5591175"/>
          <p14:tracePt t="10448" x="4776788" y="5608638"/>
          <p14:tracePt t="10460" x="4824413" y="5656263"/>
          <p14:tracePt t="10468" x="4843463" y="5675313"/>
          <p14:tracePt t="10476" x="4843463" y="5684838"/>
          <p14:tracePt t="10488" x="4879975" y="5741988"/>
          <p14:tracePt t="10492" x="4889500" y="5761038"/>
          <p14:tracePt t="10496" x="4889500" y="5780088"/>
          <p14:tracePt t="10505" x="4908550" y="5808663"/>
          <p14:tracePt t="10512" x="4927600" y="5827713"/>
          <p14:tracePt t="10528" x="4927600" y="5835650"/>
          <p14:tracePt t="10536" x="4927600" y="5845175"/>
          <p14:tracePt t="10665" x="4927600" y="5827713"/>
          <p14:tracePt t="10672" x="4927600" y="5799138"/>
          <p14:tracePt t="10684" x="4927600" y="5780088"/>
          <p14:tracePt t="10692" x="4927600" y="5741988"/>
          <p14:tracePt t="10700" x="4899025" y="5675313"/>
          <p14:tracePt t="10704" x="4870450" y="5600700"/>
          <p14:tracePt t="10711" x="4833938" y="5514975"/>
          <p14:tracePt t="10720" x="4824413" y="5495925"/>
          <p14:tracePt t="10737" x="4805363" y="5457825"/>
          <p14:tracePt t="10760" x="4786313" y="5429250"/>
          <p14:tracePt t="10768" x="4757738" y="5400675"/>
          <p14:tracePt t="10772" x="4757738" y="5391150"/>
          <p14:tracePt t="10789" x="4738688" y="5364163"/>
          <p14:tracePt t="10796" x="4729163" y="5354638"/>
          <p14:tracePt t="10805" x="4719638" y="5345113"/>
          <p14:tracePt t="10811" x="4700588" y="5326063"/>
          <p14:tracePt t="10820" x="4700588" y="5316538"/>
          <p14:tracePt t="10828" x="4691063" y="5307013"/>
          <p14:tracePt t="10831" x="4681538" y="5297488"/>
          <p14:tracePt t="10839" x="4672013" y="5287963"/>
          <p14:tracePt t="10848" x="4652963" y="5268913"/>
          <p14:tracePt t="10863" x="4643438" y="5259388"/>
          <p14:tracePt t="10872" x="4625975" y="5240338"/>
          <p14:tracePt t="10880" x="4616450" y="5221288"/>
          <p14:tracePt t="10888" x="4606925" y="5211763"/>
          <p14:tracePt t="10952" x="4597400" y="5202238"/>
          <p14:tracePt t="11000" x="4597400" y="5183188"/>
          <p14:tracePt t="11007" x="4597400" y="5173663"/>
          <p14:tracePt t="11016" x="4597400" y="5145088"/>
          <p14:tracePt t="11023" x="4597400" y="5127625"/>
          <p14:tracePt t="11040" x="4597400" y="5099050"/>
          <p14:tracePt t="11047" x="4597400" y="5051425"/>
          <p14:tracePt t="11056" x="4597400" y="5022850"/>
          <p14:tracePt t="11064" x="4597400" y="4984750"/>
          <p14:tracePt t="11072" x="4606925" y="4937125"/>
          <p14:tracePt t="11076" x="4606925" y="4910138"/>
          <p14:tracePt t="11084" x="4606925" y="4881563"/>
          <p14:tracePt t="11092" x="4606925" y="4843463"/>
          <p14:tracePt t="11096" x="4616450" y="4814888"/>
          <p14:tracePt t="11104" x="4616450" y="4795838"/>
          <p14:tracePt t="11112" x="4616450" y="4776788"/>
          <p14:tracePt t="11120" x="4625975" y="4748213"/>
          <p14:tracePt t="11123" x="4625975" y="4729163"/>
          <p14:tracePt t="11128" x="4633913" y="4700588"/>
          <p14:tracePt t="11144" x="4633913" y="4673600"/>
          <p14:tracePt t="11153" x="4643438" y="4664075"/>
          <p14:tracePt t="11160" x="4652963" y="4654550"/>
          <p14:tracePt t="11168" x="4652963" y="4645025"/>
          <p14:tracePt t="11212" x="4652963" y="4635500"/>
          <p14:tracePt t="11220" x="4662488" y="4616450"/>
          <p14:tracePt t="11232" x="4672013" y="4597400"/>
          <p14:tracePt t="11240" x="4672013" y="4578350"/>
          <p14:tracePt t="11248" x="4681538" y="4549775"/>
          <p14:tracePt t="11256" x="4700588" y="4530725"/>
          <p14:tracePt t="11264" x="4710113" y="4521200"/>
          <p14:tracePt t="11268" x="4719638" y="4502150"/>
          <p14:tracePt t="11280" x="4738688" y="4473575"/>
          <p14:tracePt t="11288" x="4738688" y="4464050"/>
          <p14:tracePt t="11296" x="4738688" y="4446588"/>
          <p14:tracePt t="11304" x="4748213" y="4427538"/>
          <p14:tracePt t="11312" x="4748213" y="4418013"/>
          <p14:tracePt t="11320" x="4748213" y="4398963"/>
          <p14:tracePt t="11328" x="4757738" y="4389438"/>
          <p14:tracePt t="11348" x="4767263" y="4389438"/>
          <p14:tracePt t="11356" x="4767263" y="4379913"/>
          <p14:tracePt t="11372" x="4767263" y="4370388"/>
          <p14:tracePt t="11389" x="4767263" y="4360863"/>
          <p14:tracePt t="11407" x="4767263" y="4351338"/>
          <p14:tracePt t="11416" x="4767263" y="4341813"/>
          <p14:tracePt t="11423" x="4767263" y="4332288"/>
          <p14:tracePt t="11432" x="4767263" y="4313238"/>
          <p14:tracePt t="11440" x="4786313" y="4275138"/>
          <p14:tracePt t="11447" x="4786313" y="4246563"/>
          <p14:tracePt t="11455" x="4795838" y="4219575"/>
          <p14:tracePt t="11460" x="4795838" y="4162425"/>
          <p14:tracePt t="11472" x="4795838" y="4152900"/>
          <p14:tracePt t="11480" x="4795838" y="4124325"/>
          <p14:tracePt t="11512" x="4795838" y="4114800"/>
          <p14:tracePt t="11520" x="4795838" y="4105275"/>
          <p14:tracePt t="11528" x="4805363" y="4076700"/>
          <p14:tracePt t="11536" x="4805363" y="4067175"/>
          <p14:tracePt t="11544" x="4814888" y="4048125"/>
          <p14:tracePt t="11553" x="4814888" y="4010025"/>
          <p14:tracePt t="11560" x="4824413" y="3973513"/>
          <p14:tracePt t="11568" x="4833938" y="3925888"/>
          <p14:tracePt t="11575" x="4833938" y="3849688"/>
          <p14:tracePt t="11584" x="4843463" y="3773488"/>
          <p14:tracePt t="11600" x="4843463" y="3727450"/>
          <p14:tracePt t="11616" x="4843463" y="3689350"/>
          <p14:tracePt t="11624" x="4843463" y="3670300"/>
          <p14:tracePt t="11628" x="4843463" y="3660775"/>
          <p14:tracePt t="11672" x="4843463" y="3651250"/>
          <p14:tracePt t="11688" x="4843463" y="3622675"/>
          <p14:tracePt t="11696" x="4843463" y="3594100"/>
          <p14:tracePt t="11704" x="4843463" y="3565525"/>
          <p14:tracePt t="11712" x="4843463" y="3546475"/>
          <p14:tracePt t="11721" x="4843463" y="3529013"/>
          <p14:tracePt t="11727" x="4860925" y="3481388"/>
          <p14:tracePt t="11737" x="4860925" y="3443288"/>
          <p14:tracePt t="11744" x="4870450" y="3395663"/>
          <p14:tracePt t="11748" x="4879975" y="3367088"/>
          <p14:tracePt t="11760" x="4879975" y="3319463"/>
          <p14:tracePt t="11768" x="4889500" y="3282950"/>
          <p14:tracePt t="11776" x="4899025" y="3244850"/>
          <p14:tracePt t="11784" x="4908550" y="3216275"/>
          <p14:tracePt t="11791" x="4918075" y="3178175"/>
          <p14:tracePt t="11800" x="4946650" y="3111500"/>
          <p14:tracePt t="11808" x="4956175" y="3065463"/>
          <p14:tracePt t="11816" x="4956175" y="3008313"/>
          <p14:tracePt t="11823" x="4965700" y="2960688"/>
          <p14:tracePt t="11832" x="4965700" y="2932113"/>
          <p14:tracePt t="11840" x="4965700" y="2894013"/>
          <p14:tracePt t="11848" x="4965700" y="2838450"/>
          <p14:tracePt t="11856" x="4965700" y="2771775"/>
          <p14:tracePt t="11864" x="4965700" y="2733675"/>
          <p14:tracePt t="11872" x="4965700" y="2686050"/>
          <p14:tracePt t="11880" x="4965700" y="2676525"/>
          <p14:tracePt t="11888" x="4965700" y="2638425"/>
          <p14:tracePt t="11896" x="4975225" y="2611438"/>
          <p14:tracePt t="11912" x="4975225" y="2592388"/>
          <p14:tracePt t="11920" x="4984750" y="2582863"/>
          <p14:tracePt t="11928" x="4984750" y="2563813"/>
          <p14:tracePt t="11952" x="4984750" y="2535238"/>
          <p14:tracePt t="11960" x="4984750" y="2506663"/>
          <p14:tracePt t="11968" x="4984750" y="2459038"/>
          <p14:tracePt t="11975" x="4984750" y="2430463"/>
          <p14:tracePt t="11983" x="4984750" y="2384425"/>
          <p14:tracePt t="11992" x="4984750" y="2346325"/>
          <p14:tracePt t="12000" x="4984750" y="2317750"/>
          <p14:tracePt t="12007" x="4984750" y="2298700"/>
          <p14:tracePt t="12016" x="4984750" y="2270125"/>
          <p14:tracePt t="12023" x="4984750" y="2251075"/>
          <p14:tracePt t="12032" x="4984750" y="2212975"/>
          <p14:tracePt t="12039" x="4984750" y="2184400"/>
          <p14:tracePt t="12048" x="4984750" y="2157413"/>
          <p14:tracePt t="12055" x="4984750" y="2138363"/>
          <p14:tracePt t="12063" x="4984750" y="2109788"/>
          <p14:tracePt t="12072" x="4984750" y="2081213"/>
          <p14:tracePt t="12080" x="4984750" y="2062163"/>
          <p14:tracePt t="12088" x="4984750" y="2043113"/>
          <p14:tracePt t="12095" x="4984750" y="2024063"/>
          <p14:tracePt t="12104" x="4984750" y="1995488"/>
          <p14:tracePt t="12112" x="4984750" y="1966913"/>
          <p14:tracePt t="12120" x="4984750" y="1930400"/>
          <p14:tracePt t="12127" x="4984750" y="1911350"/>
          <p14:tracePt t="12131" x="4984750" y="1882775"/>
          <p14:tracePt t="12143" x="4984750" y="1873250"/>
          <p14:tracePt t="12152" x="4984750" y="1854200"/>
          <p14:tracePt t="12176" x="4975225" y="1844675"/>
          <p14:tracePt t="12184" x="4975225" y="1835150"/>
          <p14:tracePt t="12368" x="4975225" y="1825625"/>
          <p14:tracePt t="12383" x="4965700" y="1816100"/>
          <p14:tracePt t="12480" x="4965700" y="1797050"/>
          <p14:tracePt t="12488" x="4975225" y="1787525"/>
          <p14:tracePt t="12503" x="4984750" y="1787525"/>
          <p14:tracePt t="12511" x="5013325" y="1768475"/>
          <p14:tracePt t="12520" x="5022850" y="1758950"/>
          <p14:tracePt t="12527" x="5051425" y="1749425"/>
          <p14:tracePt t="12536" x="5060950" y="1739900"/>
          <p14:tracePt t="12543" x="5070475" y="1739900"/>
          <p14:tracePt t="12553" x="5106988" y="1720850"/>
          <p14:tracePt t="12560" x="5116513" y="1712913"/>
          <p14:tracePt t="12568" x="5135563" y="1712913"/>
          <p14:tracePt t="12648" x="5164138" y="1712913"/>
          <p14:tracePt t="12656" x="5192713" y="1712913"/>
          <p14:tracePt t="12672" x="5268913" y="1720850"/>
          <p14:tracePt t="12680" x="5334000" y="1739900"/>
          <p14:tracePt t="12690" x="5410200" y="1749425"/>
          <p14:tracePt t="12696" x="5457825" y="1778000"/>
          <p14:tracePt t="12704" x="5532438" y="1778000"/>
          <p14:tracePt t="12711" x="5618163" y="1778000"/>
          <p14:tracePt t="12720" x="5694363" y="1806575"/>
          <p14:tracePt t="12728" x="5722938" y="1816100"/>
          <p14:tracePt t="12732" x="5741988" y="1816100"/>
          <p14:tracePt t="12760" x="5751513" y="1816100"/>
          <p14:tracePt t="13016" x="5722938" y="1816100"/>
          <p14:tracePt t="13023" x="5684838" y="1816100"/>
          <p14:tracePt t="13032" x="5627688" y="1816100"/>
          <p14:tracePt t="13040" x="5551488" y="1816100"/>
          <p14:tracePt t="13043" x="5486400" y="1806575"/>
          <p14:tracePt t="13053" x="5429250" y="1806575"/>
          <p14:tracePt t="13056" x="5391150" y="1806575"/>
          <p14:tracePt t="13060" x="5334000" y="1806575"/>
          <p14:tracePt t="13068" x="5278438" y="1806575"/>
          <p14:tracePt t="13076" x="5211763" y="1806575"/>
          <p14:tracePt t="13088" x="5173663" y="1806575"/>
          <p14:tracePt t="13111" x="5164138" y="1806575"/>
          <p14:tracePt t="13152" x="5154613" y="1806575"/>
          <p14:tracePt t="13159" x="5135563" y="1797050"/>
          <p14:tracePt t="13168" x="5116513" y="1787525"/>
          <p14:tracePt t="13175" x="5087938" y="1787525"/>
          <p14:tracePt t="13183" x="5051425" y="1787525"/>
          <p14:tracePt t="13191" x="5003800" y="1787525"/>
          <p14:tracePt t="13199" x="4956175" y="1778000"/>
          <p14:tracePt t="13207" x="4918075" y="1768475"/>
          <p14:tracePt t="13216" x="4899025" y="1768475"/>
          <p14:tracePt t="13223" x="4870450" y="1758950"/>
          <p14:tracePt t="13232" x="4860925" y="1758950"/>
          <p14:tracePt t="13240" x="4852988" y="1758950"/>
          <p14:tracePt t="13296" x="4833938" y="1758950"/>
          <p14:tracePt t="13304" x="4824413" y="1758950"/>
          <p14:tracePt t="13311" x="4805363" y="1758950"/>
          <p14:tracePt t="13319" x="4795838" y="1778000"/>
          <p14:tracePt t="13328" x="4776788" y="1797050"/>
          <p14:tracePt t="13336" x="4748213" y="1835150"/>
          <p14:tracePt t="13343" x="4710113" y="1863725"/>
          <p14:tracePt t="13352" x="4672013" y="1911350"/>
          <p14:tracePt t="13355" x="4633913" y="1957388"/>
          <p14:tracePt t="13368" x="4606925" y="2014538"/>
          <p14:tracePt t="13376" x="4587875" y="2052638"/>
          <p14:tracePt t="13384" x="4559300" y="2090738"/>
          <p14:tracePt t="13391" x="4530725" y="2166938"/>
          <p14:tracePt t="13400" x="4530725" y="2232025"/>
          <p14:tracePt t="13407" x="4530725" y="2270125"/>
          <p14:tracePt t="13415" x="4530725" y="2327275"/>
          <p14:tracePt t="13423" x="4530725" y="2401888"/>
          <p14:tracePt t="13432" x="4530725" y="2478088"/>
          <p14:tracePt t="13439" x="4530725" y="2554288"/>
          <p14:tracePt t="13448" x="4530725" y="2638425"/>
          <p14:tracePt t="13455" x="4559300" y="2724150"/>
          <p14:tracePt t="13464" x="4587875" y="2800350"/>
          <p14:tracePt t="13472" x="4625975" y="2865438"/>
          <p14:tracePt t="13480" x="4652963" y="2951163"/>
          <p14:tracePt t="13488" x="4681538" y="3017838"/>
          <p14:tracePt t="13496" x="4691063" y="3074988"/>
          <p14:tracePt t="13504" x="4691063" y="3101975"/>
          <p14:tracePt t="13511" x="4691063" y="3149600"/>
          <p14:tracePt t="13520" x="4691063" y="3206750"/>
          <p14:tracePt t="13528" x="4691063" y="3263900"/>
          <p14:tracePt t="13536" x="4691063" y="3319463"/>
          <p14:tracePt t="13544" x="4691063" y="3386138"/>
          <p14:tracePt t="13548" x="4662488" y="3462338"/>
          <p14:tracePt t="13560" x="4625975" y="3546475"/>
          <p14:tracePt t="13568" x="4606925" y="3632200"/>
          <p14:tracePt t="13575" x="4568825" y="3679825"/>
          <p14:tracePt t="13584" x="4549775" y="3756025"/>
          <p14:tracePt t="13592" x="4530725" y="3802063"/>
          <p14:tracePt t="13600" x="4502150" y="3887788"/>
          <p14:tracePt t="13607" x="4483100" y="3963988"/>
          <p14:tracePt t="13616" x="4454525" y="4029075"/>
          <p14:tracePt t="13623" x="4445000" y="4095750"/>
          <p14:tracePt t="13632" x="4425950" y="4152900"/>
          <p14:tracePt t="13639" x="4425950" y="4210050"/>
          <p14:tracePt t="13648" x="4425950" y="4256088"/>
          <p14:tracePt t="13656" x="4425950" y="4313238"/>
          <p14:tracePt t="13663" x="4425950" y="4370388"/>
          <p14:tracePt t="13671" x="4425950" y="4446588"/>
          <p14:tracePt t="13680" x="4416425" y="4511675"/>
          <p14:tracePt t="13703" x="4389438" y="4654550"/>
          <p14:tracePt t="13704" x="4379913" y="4710113"/>
          <p14:tracePt t="13711" x="4370388" y="4786313"/>
          <p14:tracePt t="13720" x="4370388" y="4872038"/>
          <p14:tracePt t="13728" x="4351338" y="4965700"/>
          <p14:tracePt t="13736" x="4351338" y="5060950"/>
          <p14:tracePt t="13740" x="4351338" y="5137150"/>
          <p14:tracePt t="13753" x="4351338" y="5211763"/>
          <p14:tracePt t="13760" x="4351338" y="5287963"/>
          <p14:tracePt t="13768" x="4351338" y="5372100"/>
          <p14:tracePt t="13776" x="4351338" y="5400675"/>
          <p14:tracePt t="13784" x="4351338" y="5438775"/>
          <p14:tracePt t="13791" x="4370388" y="5505450"/>
          <p14:tracePt t="13800" x="4389438" y="5572125"/>
          <p14:tracePt t="13807" x="4389438" y="5600700"/>
          <p14:tracePt t="13816" x="4425950" y="5656263"/>
          <p14:tracePt t="13823" x="4435475" y="5694363"/>
          <p14:tracePt t="13832" x="4445000" y="5722938"/>
          <p14:tracePt t="13840" x="4454525" y="5741988"/>
          <p14:tracePt t="13848" x="4454525" y="5751513"/>
          <p14:tracePt t="13856" x="4464050" y="5770563"/>
          <p14:tracePt t="13864" x="4473575" y="5789613"/>
          <p14:tracePt t="13872" x="4483100" y="5808663"/>
          <p14:tracePt t="13880" x="4483100" y="5818188"/>
          <p14:tracePt t="13889" x="4483100" y="5827713"/>
          <p14:tracePt t="13895" x="4492625" y="5854700"/>
          <p14:tracePt t="13904" x="4502150" y="5873750"/>
          <p14:tracePt t="13911" x="4511675" y="5892800"/>
          <p14:tracePt t="13928" x="4511675" y="5902325"/>
          <p14:tracePt t="13932" x="4530725" y="5930900"/>
          <p14:tracePt t="13944" x="4540250" y="5940425"/>
          <p14:tracePt t="13953" x="4540250" y="5959475"/>
          <p14:tracePt t="13960" x="4559300" y="5978525"/>
          <p14:tracePt t="13968" x="4568825" y="5988050"/>
          <p14:tracePt t="13975" x="4597400" y="6016625"/>
          <p14:tracePt t="13991" x="4606925" y="6026150"/>
          <p14:tracePt t="14000" x="4625975" y="6045200"/>
          <p14:tracePt t="14016" x="4633913" y="6054725"/>
          <p14:tracePt t="14023" x="4652963" y="6072188"/>
          <p14:tracePt t="14056" x="4662488" y="6072188"/>
          <p14:tracePt t="14080" x="4691063" y="6072188"/>
          <p14:tracePt t="14088" x="4729163" y="6072188"/>
          <p14:tracePt t="14104" x="4748213" y="6062663"/>
          <p14:tracePt t="14112" x="4757738" y="6062663"/>
          <p14:tracePt t="14120" x="4767263" y="6054725"/>
          <p14:tracePt t="14160" x="4767263" y="6045200"/>
          <p14:tracePt t="14176" x="4767263" y="6035675"/>
          <p14:tracePt t="14184" x="4767263" y="6016625"/>
          <p14:tracePt t="14192" x="4757738" y="6007100"/>
          <p14:tracePt t="14196" x="4738688" y="5997575"/>
          <p14:tracePt t="14208" x="4710113" y="5949950"/>
          <p14:tracePt t="14216" x="4681538" y="5921375"/>
          <p14:tracePt t="14224" x="4662488" y="5864225"/>
          <p14:tracePt t="14232" x="4652963" y="5835650"/>
          <p14:tracePt t="14240" x="4625975" y="5770563"/>
          <p14:tracePt t="14248" x="4597400" y="5675313"/>
          <p14:tracePt t="14257" x="4559300" y="5572125"/>
          <p14:tracePt t="14264" x="4530725" y="5457825"/>
          <p14:tracePt t="14272" x="4511675" y="5372100"/>
          <p14:tracePt t="14280" x="4511675" y="5345113"/>
          <p14:tracePt t="14288" x="4511675" y="5287963"/>
          <p14:tracePt t="14296" x="4511675" y="5249863"/>
          <p14:tracePt t="14304" x="4511675" y="5221288"/>
          <p14:tracePt t="14311" x="4511675" y="5183188"/>
          <p14:tracePt t="14320" x="4511675" y="5154613"/>
          <p14:tracePt t="14328" x="4511675" y="5127625"/>
          <p14:tracePt t="14337" x="4511675" y="5080000"/>
          <p14:tracePt t="14344" x="4511675" y="5022850"/>
          <p14:tracePt t="14353" x="4530725" y="4984750"/>
          <p14:tracePt t="14360" x="4568825" y="4900613"/>
          <p14:tracePt t="14368" x="4568825" y="4843463"/>
          <p14:tracePt t="14375" x="4587875" y="4795838"/>
          <p14:tracePt t="14384" x="4606925" y="4729163"/>
          <p14:tracePt t="14388" x="4606925" y="4700588"/>
          <p14:tracePt t="14400" x="4606925" y="4691063"/>
          <p14:tracePt t="14407" x="4606925" y="4664075"/>
          <p14:tracePt t="14416" x="4616450" y="4635500"/>
          <p14:tracePt t="14423" x="4625975" y="4635500"/>
          <p14:tracePt t="14432" x="4633913" y="4625975"/>
          <p14:tracePt t="14440" x="4633913" y="4616450"/>
          <p14:tracePt t="14448" x="4633913" y="4606925"/>
          <p14:tracePt t="14456" x="4633913" y="4597400"/>
          <p14:tracePt t="14472" x="4643438" y="4587875"/>
          <p14:tracePt t="14480" x="4652963" y="4559300"/>
          <p14:tracePt t="14489" x="4662488" y="4530725"/>
          <p14:tracePt t="14496" x="4691063" y="4502150"/>
          <p14:tracePt t="14504" x="4710113" y="4464050"/>
          <p14:tracePt t="14511" x="4748213" y="4398963"/>
          <p14:tracePt t="14520" x="4805363" y="4313238"/>
          <p14:tracePt t="14528" x="4843463" y="4246563"/>
          <p14:tracePt t="14537" x="4889500" y="4162425"/>
          <p14:tracePt t="14544" x="4899025" y="4124325"/>
          <p14:tracePt t="14553" x="4908550" y="4067175"/>
          <p14:tracePt t="14560" x="4918075" y="3992563"/>
          <p14:tracePt t="14568" x="4956175" y="3887788"/>
          <p14:tracePt t="14576" x="4984750" y="3792538"/>
          <p14:tracePt t="14579" x="4994275" y="3679825"/>
          <p14:tracePt t="14591" x="5013325" y="3556000"/>
          <p14:tracePt t="14600" x="5022850" y="3462338"/>
          <p14:tracePt t="14608" x="5041900" y="3348038"/>
          <p14:tracePt t="14616" x="5051425" y="3225800"/>
          <p14:tracePt t="14623" x="5070475" y="3149600"/>
          <p14:tracePt t="14632" x="5087938" y="3065463"/>
          <p14:tracePt t="14640" x="5106988" y="2989263"/>
          <p14:tracePt t="14647" x="5116513" y="2913063"/>
          <p14:tracePt t="14655" x="5116513" y="2828925"/>
          <p14:tracePt t="14664" x="5116513" y="2771775"/>
          <p14:tracePt t="14672" x="5135563" y="2695575"/>
          <p14:tracePt t="14680" x="5145088" y="2628900"/>
          <p14:tracePt t="14688" x="5154613" y="2554288"/>
          <p14:tracePt t="14705" x="5183188" y="2430463"/>
          <p14:tracePt t="14711" x="5192713" y="2365375"/>
          <p14:tracePt t="14720" x="5192713" y="2336800"/>
          <p14:tracePt t="14728" x="5192713" y="2308225"/>
          <p14:tracePt t="14736" x="5202238" y="2289175"/>
          <p14:tracePt t="14744" x="5202238" y="2270125"/>
          <p14:tracePt t="14753" x="5202238" y="2251075"/>
          <p14:tracePt t="14833" x="5202238" y="2241550"/>
          <p14:tracePt t="14840" x="5211763" y="2222500"/>
          <p14:tracePt t="14856" x="5221288" y="2193925"/>
          <p14:tracePt t="14864" x="5230813" y="2184400"/>
          <p14:tracePt t="14936" x="5230813" y="2193925"/>
          <p14:tracePt t="14952" x="5230813" y="2251075"/>
          <p14:tracePt t="14960" x="5230813" y="2298700"/>
          <p14:tracePt t="14968" x="5230813" y="2327275"/>
          <p14:tracePt t="14976" x="5230813" y="2384425"/>
          <p14:tracePt t="14983" x="5221288" y="2439988"/>
          <p14:tracePt t="14991" x="5192713" y="2506663"/>
          <p14:tracePt t="15000" x="5183188" y="2573338"/>
          <p14:tracePt t="15007" x="5164138" y="2647950"/>
          <p14:tracePt t="15016" x="5135563" y="2752725"/>
          <p14:tracePt t="15023" x="5126038" y="2847975"/>
          <p14:tracePt t="15032" x="5106988" y="2979738"/>
          <p14:tracePt t="15040" x="5097463" y="3130550"/>
          <p14:tracePt t="15048" x="5080000" y="3263900"/>
          <p14:tracePt t="15055" x="5051425" y="3424238"/>
          <p14:tracePt t="15064" x="5013325" y="3556000"/>
          <p14:tracePt t="15072" x="4975225" y="3698875"/>
          <p14:tracePt t="15080" x="4908550" y="3830638"/>
          <p14:tracePt t="15089" x="4852988" y="3954463"/>
          <p14:tracePt t="15095" x="4776788" y="4076700"/>
          <p14:tracePt t="15104" x="4710113" y="4200525"/>
          <p14:tracePt t="15111" x="4652963" y="4332288"/>
          <p14:tracePt t="15120" x="4587875" y="4456113"/>
          <p14:tracePt t="15128" x="4559300" y="4549775"/>
          <p14:tracePt t="15132" x="4530725" y="4673600"/>
          <p14:tracePt t="15144" x="4502150" y="4757738"/>
          <p14:tracePt t="15153" x="4492625" y="4852988"/>
          <p14:tracePt t="15160" x="4492625" y="4946650"/>
          <p14:tracePt t="15168" x="4483100" y="5041900"/>
          <p14:tracePt t="15175" x="4483100" y="5118100"/>
          <p14:tracePt t="15184" x="4464050" y="5221288"/>
          <p14:tracePt t="15192" x="4464050" y="5316538"/>
          <p14:tracePt t="15200" x="4464050" y="5410200"/>
          <p14:tracePt t="15207" x="4464050" y="5467350"/>
          <p14:tracePt t="15216" x="4464050" y="5534025"/>
          <p14:tracePt t="15223" x="4492625" y="5591175"/>
          <p14:tracePt t="15232" x="4511675" y="5618163"/>
          <p14:tracePt t="15239" x="4549775" y="5656263"/>
          <p14:tracePt t="15248" x="4587875" y="5713413"/>
          <p14:tracePt t="15256" x="4606925" y="5732463"/>
          <p14:tracePt t="15263" x="4633913" y="5761038"/>
          <p14:tracePt t="15272" x="4643438" y="5770563"/>
          <p14:tracePt t="15280" x="4652963" y="5799138"/>
          <p14:tracePt t="15289" x="4662488" y="5818188"/>
          <p14:tracePt t="15296" x="4672013" y="5827713"/>
          <p14:tracePt t="15304" x="4672013" y="5845175"/>
          <p14:tracePt t="15311" x="4672013" y="5854700"/>
          <p14:tracePt t="15344" x="4681538" y="5864225"/>
          <p14:tracePt t="15353" x="4691063" y="5864225"/>
          <p14:tracePt t="15360" x="4700588" y="5873750"/>
          <p14:tracePt t="15368" x="4710113" y="5873750"/>
          <p14:tracePt t="15376" x="4729163" y="5873750"/>
          <p14:tracePt t="15383" x="4738688" y="5873750"/>
          <p14:tracePt t="15391" x="4757738" y="5873750"/>
          <p14:tracePt t="15400" x="4776788" y="5873750"/>
          <p14:tracePt t="15407" x="4795838" y="5873750"/>
          <p14:tracePt t="15416" x="4833938" y="5873750"/>
          <p14:tracePt t="15424" x="4899025" y="5883275"/>
          <p14:tracePt t="15432" x="4927600" y="5883275"/>
          <p14:tracePt t="15440" x="4956175" y="5892800"/>
          <p14:tracePt t="15447" x="4984750" y="5911850"/>
          <p14:tracePt t="15505" x="4975225" y="5892800"/>
          <p14:tracePt t="15512" x="4927600" y="5873750"/>
          <p14:tracePt t="15521" x="4927600" y="5864225"/>
          <p14:tracePt t="15626" x="4918075" y="5864225"/>
          <p14:tracePt t="15720" x="4946650" y="5864225"/>
          <p14:tracePt t="15728" x="5003800" y="5864225"/>
          <p14:tracePt t="15744" x="5097463" y="5873750"/>
          <p14:tracePt t="15752" x="5126038" y="5883275"/>
          <p14:tracePt t="15864" x="5135563" y="5883275"/>
          <p14:tracePt t="15880" x="5145088" y="5883275"/>
          <p14:tracePt t="15888" x="5154613" y="5864225"/>
          <p14:tracePt t="15904" x="5154613" y="5835650"/>
          <p14:tracePt t="15911" x="5154613" y="5808663"/>
          <p14:tracePt t="15920" x="5164138" y="5789613"/>
          <p14:tracePt t="15928" x="5164138" y="5780088"/>
          <p14:tracePt t="15937" x="5164138" y="5761038"/>
          <p14:tracePt t="15944" x="5164138" y="5741988"/>
          <p14:tracePt t="15954" x="5164138" y="5722938"/>
          <p14:tracePt t="15960" x="5164138" y="5703888"/>
          <p14:tracePt t="15968" x="5164138" y="5694363"/>
          <p14:tracePt t="15983" x="5164138" y="5684838"/>
          <p14:tracePt t="15991" x="5164138" y="5675313"/>
          <p14:tracePt t="16000" x="5164138" y="5637213"/>
          <p14:tracePt t="16007" x="5164138" y="5627688"/>
          <p14:tracePt t="16016" x="5164138" y="5608638"/>
          <p14:tracePt t="16020" x="5164138" y="5572125"/>
          <p14:tracePt t="16032" x="5164138" y="5553075"/>
          <p14:tracePt t="16039" x="5164138" y="5524500"/>
          <p14:tracePt t="16048" x="5164138" y="5505450"/>
          <p14:tracePt t="16056" x="5164138" y="5495925"/>
          <p14:tracePt t="16064" x="5164138" y="5476875"/>
          <p14:tracePt t="16072" x="5164138" y="5438775"/>
          <p14:tracePt t="16080" x="5154613" y="5410200"/>
          <p14:tracePt t="16089" x="5145088" y="5381625"/>
          <p14:tracePt t="16096" x="5135563" y="5345113"/>
          <p14:tracePt t="16104" x="5106988" y="5316538"/>
          <p14:tracePt t="16111" x="5106988" y="5307013"/>
          <p14:tracePt t="16200" x="5106988" y="5297488"/>
          <p14:tracePt t="16216" x="5106988" y="5278438"/>
          <p14:tracePt t="16224" x="5106988" y="5268913"/>
          <p14:tracePt t="16232" x="5106988" y="5240338"/>
          <p14:tracePt t="16240" x="5106988" y="5211763"/>
          <p14:tracePt t="16248" x="5106988" y="5183188"/>
          <p14:tracePt t="16256" x="5106988" y="5145088"/>
          <p14:tracePt t="16264" x="5106988" y="5118100"/>
          <p14:tracePt t="16272" x="5106988" y="5089525"/>
          <p14:tracePt t="16280" x="5106988" y="5060950"/>
          <p14:tracePt t="16288" x="5106988" y="5022850"/>
          <p14:tracePt t="16296" x="5135563" y="4994275"/>
          <p14:tracePt t="16304" x="5145088" y="4965700"/>
          <p14:tracePt t="16311" x="5164138" y="4927600"/>
          <p14:tracePt t="16320" x="5183188" y="4891088"/>
          <p14:tracePt t="16328" x="5211763" y="4862513"/>
          <p14:tracePt t="16344" x="5221288" y="4852988"/>
          <p14:tracePt t="16353" x="5240338" y="4843463"/>
          <p14:tracePt t="16360" x="5249863" y="4814888"/>
          <p14:tracePt t="16368" x="5259388" y="4805363"/>
          <p14:tracePt t="16375" x="5268913" y="4795838"/>
          <p14:tracePt t="16384" x="5278438" y="4776788"/>
          <p14:tracePt t="16392" x="5297488" y="4748213"/>
          <p14:tracePt t="16400" x="5305425" y="4738688"/>
          <p14:tracePt t="16407" x="5314950" y="4719638"/>
          <p14:tracePt t="16416" x="5334000" y="4700588"/>
          <p14:tracePt t="16640" x="5334000" y="4691063"/>
          <p14:tracePt t="16660" x="5324475" y="4691063"/>
          <p14:tracePt t="16664" x="5305425" y="4691063"/>
          <p14:tracePt t="16680" x="5240338" y="4691063"/>
          <p14:tracePt t="16688" x="5164138" y="4673600"/>
          <p14:tracePt t="16704" x="5070475" y="4664075"/>
          <p14:tracePt t="16712" x="5013325" y="4654550"/>
          <p14:tracePt t="16716" x="4965700" y="4654550"/>
          <p14:tracePt t="16724" x="4908550" y="4625975"/>
          <p14:tracePt t="16732" x="4860925" y="4625975"/>
          <p14:tracePt t="16740" x="4843463" y="4616450"/>
          <p14:tracePt t="16808" x="4833938" y="4616450"/>
          <p14:tracePt t="16824" x="4843463" y="4606925"/>
          <p14:tracePt t="16832" x="4843463" y="4597400"/>
          <p14:tracePt t="16840" x="4852988" y="4597400"/>
          <p14:tracePt t="16896" x="4860925" y="4587875"/>
          <p14:tracePt t="16911" x="4889500" y="4578350"/>
          <p14:tracePt t="16919" x="4908550" y="4568825"/>
          <p14:tracePt t="16927" x="4927600" y="4549775"/>
          <p14:tracePt t="16936" x="4946650" y="4549775"/>
          <p14:tracePt t="16943" x="4965700" y="4540250"/>
          <p14:tracePt t="16952" x="4975225" y="4540250"/>
          <p14:tracePt t="16960" x="5003800" y="4530725"/>
          <p14:tracePt t="16968" x="5013325" y="4521200"/>
          <p14:tracePt t="17184" x="5013325" y="4511675"/>
          <p14:tracePt t="17312" x="5013325" y="4521200"/>
          <p14:tracePt t="17328" x="5041900" y="4568825"/>
          <p14:tracePt t="17338" x="5051425" y="4625975"/>
          <p14:tracePt t="17344" x="5070475" y="4664075"/>
          <p14:tracePt t="17360" x="5070475" y="4673600"/>
          <p14:tracePt t="17616" x="5070475" y="4645025"/>
          <p14:tracePt t="17624" x="5070475" y="4587875"/>
          <p14:tracePt t="17632" x="5070475" y="4559300"/>
          <p14:tracePt t="17640" x="5070475" y="4521200"/>
          <p14:tracePt t="17648" x="5070475" y="4502150"/>
          <p14:tracePt t="17656" x="5080000" y="4502150"/>
          <p14:tracePt t="17663" x="5097463" y="4473575"/>
          <p14:tracePt t="17672" x="5106988" y="4464050"/>
          <p14:tracePt t="17680" x="5116513" y="4446588"/>
          <p14:tracePt t="17689" x="5135563" y="4446588"/>
          <p14:tracePt t="17760" x="5145088" y="4456113"/>
          <p14:tracePt t="17768" x="5154613" y="4464050"/>
          <p14:tracePt t="17888" x="5164138" y="4464050"/>
          <p14:tracePt t="17905" x="5173663" y="4464050"/>
          <p14:tracePt t="17911" x="5173663" y="4418013"/>
          <p14:tracePt t="17923" x="5173663" y="4332288"/>
          <p14:tracePt t="17930" x="5173663" y="4303713"/>
          <p14:tracePt t="17941" x="5173663" y="4265613"/>
          <p14:tracePt t="17945" x="5173663" y="4210050"/>
          <p14:tracePt t="17954" x="5145088" y="4124325"/>
          <p14:tracePt t="17960" x="5116513" y="4019550"/>
          <p14:tracePt t="17969" x="5087938" y="3963988"/>
          <p14:tracePt t="17976" x="5070475" y="3897313"/>
          <p14:tracePt t="17984" x="5060950" y="3878263"/>
          <p14:tracePt t="17988" x="5060950" y="3868738"/>
          <p14:tracePt t="18226" x="5060950" y="3840163"/>
          <p14:tracePt t="18242" x="5060950" y="3765550"/>
          <p14:tracePt t="18252" x="5060950" y="3727450"/>
          <p14:tracePt t="18253" x="5060950" y="3679825"/>
          <p14:tracePt t="18257" x="5060950" y="3651250"/>
          <p14:tracePt t="18264" x="5060950" y="3632200"/>
          <p14:tracePt t="18272" x="5060950" y="3613150"/>
          <p14:tracePt t="18280" x="5060950" y="3575050"/>
          <p14:tracePt t="18288" x="5060950" y="3519488"/>
          <p14:tracePt t="18296" x="5060950" y="3471863"/>
          <p14:tracePt t="18304" x="5060950" y="3414713"/>
          <p14:tracePt t="18311" x="5060950" y="3376613"/>
          <p14:tracePt t="18320" x="5070475" y="3319463"/>
          <p14:tracePt t="18328" x="5070475" y="3282950"/>
          <p14:tracePt t="18337" x="5070475" y="3254375"/>
          <p14:tracePt t="18344" x="5087938" y="3235325"/>
          <p14:tracePt t="18353" x="5087938" y="3225800"/>
        </p14:tracePtLst>
      </p14:laserTrace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Eksempler på materiel og installationer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846" y="1153081"/>
            <a:ext cx="1231674" cy="1062237"/>
          </a:xfrm>
          <a:prstGeom prst="rect">
            <a:avLst/>
          </a:prstGeom>
        </p:spPr>
      </p:pic>
      <p:pic>
        <p:nvPicPr>
          <p:cNvPr id="3" name="Picture 8" descr="Ex Symbol Sign">
            <a:extLst>
              <a:ext uri="{FF2B5EF4-FFF2-40B4-BE49-F238E27FC236}">
                <a16:creationId xmlns:a16="http://schemas.microsoft.com/office/drawing/2014/main" id="{422923F9-0DD1-018D-20E4-332A8F7983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8092" r="4882" b="8184"/>
          <a:stretch/>
        </p:blipFill>
        <p:spPr bwMode="auto">
          <a:xfrm>
            <a:off x="7999963" y="2590800"/>
            <a:ext cx="2019873" cy="187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455E230F-9A13-B8DB-9A97-B03818F737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2215318"/>
            <a:ext cx="6190243" cy="4642682"/>
          </a:xfrm>
          <a:prstGeom prst="rect">
            <a:avLst/>
          </a:prstGeom>
        </p:spPr>
      </p:pic>
      <p:pic>
        <p:nvPicPr>
          <p:cNvPr id="10" name="Video 9">
            <a:hlinkClick r:id="" action="ppaction://media"/>
            <a:extLst>
              <a:ext uri="{FF2B5EF4-FFF2-40B4-BE49-F238E27FC236}">
                <a16:creationId xmlns:a16="http://schemas.microsoft.com/office/drawing/2014/main" id="{E423B975-1A1B-CD37-426D-072F817B4D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15784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431"/>
    </mc:Choice>
    <mc:Fallback>
      <p:transition spd="slow" advTm="134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777" x="5087938" y="3311525"/>
          <p14:tracePt t="789" x="5126038" y="3414713"/>
          <p14:tracePt t="793" x="5192713" y="3500438"/>
          <p14:tracePt t="798" x="5305425" y="3603625"/>
          <p14:tracePt t="801" x="5429250" y="3727450"/>
          <p14:tracePt t="809" x="5551488" y="3840163"/>
          <p14:tracePt t="817" x="5675313" y="3963988"/>
          <p14:tracePt t="820" x="5768975" y="4086225"/>
          <p14:tracePt t="824" x="5864225" y="4210050"/>
          <p14:tracePt t="834" x="5940425" y="4351338"/>
          <p14:tracePt t="840" x="6015038" y="4473575"/>
          <p14:tracePt t="849" x="6091238" y="4578350"/>
          <p14:tracePt t="856" x="6129338" y="4645025"/>
          <p14:tracePt t="864" x="6148388" y="4673600"/>
          <p14:tracePt t="872" x="6157913" y="4683125"/>
          <p14:tracePt t="884" x="6167438" y="4691063"/>
          <p14:tracePt t="916" x="6167438" y="4700588"/>
          <p14:tracePt t="933" x="6176963" y="4729163"/>
          <p14:tracePt t="940" x="6176963" y="4748213"/>
          <p14:tracePt t="945" x="6186488" y="4795838"/>
          <p14:tracePt t="956" x="6196013" y="4833938"/>
          <p14:tracePt t="964" x="6205538" y="4862513"/>
          <p14:tracePt t="972" x="6213475" y="4891088"/>
          <p14:tracePt t="988" x="6223000" y="4918075"/>
          <p14:tracePt t="997" x="6232525" y="4927600"/>
          <p14:tracePt t="1352" x="6251575" y="4927600"/>
          <p14:tracePt t="1364" x="6308725" y="4927600"/>
          <p14:tracePt t="1524" x="6318250" y="4927600"/>
          <p14:tracePt t="1540" x="6318250" y="4891088"/>
          <p14:tracePt t="1548" x="6318250" y="4833938"/>
          <p14:tracePt t="1552" x="6318250" y="4795838"/>
          <p14:tracePt t="1560" x="6318250" y="4719638"/>
          <p14:tracePt t="1568" x="6318250" y="4664075"/>
          <p14:tracePt t="1578" x="6327775" y="4597400"/>
          <p14:tracePt t="1590" x="6346825" y="4540250"/>
          <p14:tracePt t="1594" x="6356350" y="4473575"/>
          <p14:tracePt t="1600" x="6384925" y="4418013"/>
          <p14:tracePt t="1605" x="6403975" y="4351338"/>
          <p14:tracePt t="1614" x="6423025" y="4265613"/>
          <p14:tracePt t="1621" x="6432550" y="4210050"/>
          <p14:tracePt t="1630" x="6440488" y="4143375"/>
          <p14:tracePt t="1639" x="6440488" y="4086225"/>
          <p14:tracePt t="1645" x="6459538" y="4029075"/>
          <p14:tracePt t="1649" x="6459538" y="3983038"/>
          <p14:tracePt t="1652" x="6469063" y="3963988"/>
          <p14:tracePt t="1661" x="6478588" y="3944938"/>
          <p14:tracePt t="1669" x="6507163" y="3897313"/>
          <p14:tracePt t="1677" x="6516688" y="3868738"/>
          <p14:tracePt t="1685" x="6554788" y="3821113"/>
          <p14:tracePt t="1698" x="6573838" y="3811588"/>
          <p14:tracePt t="1704" x="6611938" y="3765550"/>
          <p14:tracePt t="1713" x="6640513" y="3746500"/>
          <p14:tracePt t="1717" x="6705600" y="3689350"/>
          <p14:tracePt t="1724" x="6772275" y="3670300"/>
          <p14:tracePt t="1734" x="6791325" y="3660775"/>
          <p14:tracePt t="1740" x="6819900" y="3632200"/>
          <p14:tracePt t="1744" x="6829425" y="3632200"/>
          <p14:tracePt t="1780" x="6838950" y="3622675"/>
          <p14:tracePt t="1784" x="6848475" y="3613150"/>
          <p14:tracePt t="1829" x="6858000" y="3603625"/>
          <p14:tracePt t="1833" x="6867525" y="3594100"/>
          <p14:tracePt t="1836" x="6877050" y="3584575"/>
          <p14:tracePt t="1841" x="6894513" y="3538538"/>
          <p14:tracePt t="1844" x="6904038" y="3509963"/>
          <p14:tracePt t="1849" x="6961188" y="3424238"/>
          <p14:tracePt t="1857" x="6980238" y="3395663"/>
          <p14:tracePt t="1865" x="7008813" y="3319463"/>
          <p14:tracePt t="1872" x="7046913" y="3254375"/>
          <p14:tracePt t="1881" x="7046913" y="3197225"/>
          <p14:tracePt t="1889" x="7046913" y="3168650"/>
          <p14:tracePt t="1898" x="7065963" y="3121025"/>
          <p14:tracePt t="1905" x="7075488" y="3092450"/>
          <p14:tracePt t="2068" x="7075488" y="3084513"/>
          <p14:tracePt t="2076" x="7056438" y="3084513"/>
          <p14:tracePt t="2084" x="7046913" y="3084513"/>
          <p14:tracePt t="2092" x="7027863" y="3092450"/>
          <p14:tracePt t="2100" x="6999288" y="3092450"/>
          <p14:tracePt t="2104" x="6961188" y="3101975"/>
          <p14:tracePt t="2116" x="6923088" y="3101975"/>
          <p14:tracePt t="2124" x="6877050" y="3121025"/>
          <p14:tracePt t="2133" x="6829425" y="3149600"/>
          <p14:tracePt t="2140" x="6762750" y="3168650"/>
          <p14:tracePt t="2149" x="6734175" y="3197225"/>
          <p14:tracePt t="2156" x="6659563" y="3235325"/>
          <p14:tracePt t="2164" x="6621463" y="3282950"/>
          <p14:tracePt t="2172" x="6592888" y="3311525"/>
          <p14:tracePt t="2181" x="6564313" y="3357563"/>
          <p14:tracePt t="2188" x="6545263" y="3395663"/>
          <p14:tracePt t="2198" x="6535738" y="3405188"/>
          <p14:tracePt t="2204" x="6526213" y="3414713"/>
          <p14:tracePt t="2220" x="6526213" y="3424238"/>
          <p14:tracePt t="2229" x="6516688" y="3433763"/>
          <p14:tracePt t="2236" x="6507163" y="3452813"/>
          <p14:tracePt t="2244" x="6497638" y="3462338"/>
          <p14:tracePt t="2252" x="6497638" y="3471863"/>
          <p14:tracePt t="2263" x="6478588" y="3490913"/>
          <p14:tracePt t="2271" x="6440488" y="3500438"/>
          <p14:tracePt t="2279" x="6394450" y="3509963"/>
          <p14:tracePt t="2287" x="6346825" y="3556000"/>
          <p14:tracePt t="2295" x="6280150" y="3603625"/>
          <p14:tracePt t="2301" x="6242050" y="3632200"/>
          <p14:tracePt t="2309" x="6196013" y="3651250"/>
          <p14:tracePt t="2318" x="6110288" y="3727450"/>
          <p14:tracePt t="2324" x="6024563" y="3802063"/>
          <p14:tracePt t="2332" x="5949950" y="3887788"/>
          <p14:tracePt t="2340" x="5911850" y="3954463"/>
          <p14:tracePt t="2349" x="5864225" y="4000500"/>
          <p14:tracePt t="2356" x="5826125" y="4029075"/>
          <p14:tracePt t="2364" x="5816600" y="4048125"/>
          <p14:tracePt t="2372" x="5797550" y="4076700"/>
          <p14:tracePt t="2380" x="5788025" y="4086225"/>
          <p14:tracePt t="2388" x="5778500" y="4095750"/>
          <p14:tracePt t="2405" x="5778500" y="4105275"/>
          <p14:tracePt t="2413" x="5768975" y="4105275"/>
          <p14:tracePt t="2420" x="5759450" y="4114800"/>
          <p14:tracePt t="2429" x="5741988" y="4124325"/>
          <p14:tracePt t="2437" x="5722938" y="4143375"/>
          <p14:tracePt t="2444" x="5694363" y="4162425"/>
          <p14:tracePt t="2452" x="5684838" y="4162425"/>
          <p14:tracePt t="2461" x="5656263" y="4191000"/>
          <p14:tracePt t="2468" x="5608638" y="4210050"/>
          <p14:tracePt t="2477" x="5561013" y="4237038"/>
          <p14:tracePt t="2484" x="5524500" y="4275138"/>
          <p14:tracePt t="2489" x="5486400" y="4322763"/>
          <p14:tracePt t="2500" x="5476875" y="4341813"/>
          <p14:tracePt t="2508" x="5448300" y="4360863"/>
          <p14:tracePt t="2517" x="5410200" y="4408488"/>
          <p14:tracePt t="2524" x="5381625" y="4446588"/>
          <p14:tracePt t="2534" x="5372100" y="4473575"/>
          <p14:tracePt t="2548" x="5314950" y="4549775"/>
          <p14:tracePt t="2556" x="5305425" y="4587875"/>
          <p14:tracePt t="2564" x="5259388" y="4635500"/>
          <p14:tracePt t="2572" x="5202238" y="4673600"/>
          <p14:tracePt t="2581" x="5173663" y="4683125"/>
          <p14:tracePt t="2588" x="5145088" y="4710113"/>
          <p14:tracePt t="2597" x="5116513" y="4748213"/>
          <p14:tracePt t="2604" x="5106988" y="4805363"/>
          <p14:tracePt t="2613" x="5060950" y="4843463"/>
          <p14:tracePt t="2621" x="4975225" y="4900613"/>
          <p14:tracePt t="2629" x="4956175" y="4918075"/>
          <p14:tracePt t="2636" x="4889500" y="4984750"/>
          <p14:tracePt t="2644" x="4860925" y="4984750"/>
          <p14:tracePt t="2652" x="4814888" y="5013325"/>
          <p14:tracePt t="2660" x="4767263" y="5070475"/>
          <p14:tracePt t="2668" x="4710113" y="5118100"/>
          <p14:tracePt t="2676" x="4662488" y="5173663"/>
          <p14:tracePt t="2682" x="4606925" y="5221288"/>
          <p14:tracePt t="2692" x="4587875" y="5240338"/>
          <p14:tracePt t="2700" x="4540250" y="5259388"/>
          <p14:tracePt t="2708" x="4492625" y="5297488"/>
          <p14:tracePt t="2717" x="4473575" y="5335588"/>
          <p14:tracePt t="2726" x="4425950" y="5381625"/>
          <p14:tracePt t="2735" x="4389438" y="5429250"/>
          <p14:tracePt t="2741" x="4360863" y="5457825"/>
          <p14:tracePt t="2749" x="4284663" y="5534025"/>
          <p14:tracePt t="2757" x="4217988" y="5591175"/>
          <p14:tracePt t="2764" x="4152900" y="5637213"/>
          <p14:tracePt t="2772" x="4067175" y="5684838"/>
          <p14:tracePt t="2781" x="3981450" y="5741988"/>
          <p14:tracePt t="2788" x="3916363" y="5799138"/>
          <p14:tracePt t="2797" x="3840163" y="5845175"/>
          <p14:tracePt t="2804" x="3763963" y="5892800"/>
          <p14:tracePt t="2813" x="3725863" y="5911850"/>
          <p14:tracePt t="2820" x="3679825" y="5949950"/>
          <p14:tracePt t="2829" x="3632200" y="5988050"/>
          <p14:tracePt t="2836" x="3584575" y="6026150"/>
          <p14:tracePt t="2844" x="3536950" y="6054725"/>
          <p14:tracePt t="2852" x="3481388" y="6091238"/>
          <p14:tracePt t="2860" x="3452813" y="6129338"/>
          <p14:tracePt t="2868" x="3424238" y="6157913"/>
          <p14:tracePt t="2872" x="3348038" y="6205538"/>
          <p14:tracePt t="2884" x="3300413" y="6234113"/>
          <p14:tracePt t="2892" x="3235325" y="6308725"/>
          <p14:tracePt t="2900" x="3206750" y="6318250"/>
          <p14:tracePt t="2908" x="3159125" y="6356350"/>
          <p14:tracePt t="2916" x="3092450" y="6394450"/>
          <p14:tracePt t="2924" x="3017838" y="6451600"/>
          <p14:tracePt t="2933" x="2932113" y="6508750"/>
          <p14:tracePt t="2940" x="2846388" y="6573838"/>
          <p14:tracePt t="2948" x="2762250" y="6630988"/>
          <p14:tracePt t="2956" x="2676525" y="6707188"/>
          <p14:tracePt t="2964" x="2573338" y="6781800"/>
          <p14:tracePt t="2972" x="2468563" y="6838950"/>
          <p14:tracePt t="3248" x="3565525" y="6762750"/>
          <p14:tracePt t="3255" x="3651250" y="6707188"/>
          <p14:tracePt t="3261" x="3708400" y="6640513"/>
          <p14:tracePt t="3268" x="3744913" y="6592888"/>
          <p14:tracePt t="3276" x="3763963" y="6573838"/>
          <p14:tracePt t="3284" x="3773488" y="6554788"/>
          <p14:tracePt t="3292" x="3792538" y="6545263"/>
          <p14:tracePt t="3300" x="3802063" y="6535738"/>
          <p14:tracePt t="3308" x="3821113" y="6516688"/>
          <p14:tracePt t="3316" x="3840163" y="6499225"/>
          <p14:tracePt t="3324" x="3897313" y="6470650"/>
          <p14:tracePt t="3332" x="3962400" y="6432550"/>
          <p14:tracePt t="3340" x="3990975" y="6423025"/>
          <p14:tracePt t="3349" x="4067175" y="6394450"/>
          <p14:tracePt t="3356" x="4171950" y="6365875"/>
          <p14:tracePt t="3364" x="4284663" y="6318250"/>
          <p14:tracePt t="3372" x="4425950" y="6262688"/>
          <p14:tracePt t="3381" x="4587875" y="6186488"/>
          <p14:tracePt t="3388" x="4710113" y="6110288"/>
          <p14:tracePt t="3397" x="4843463" y="6016625"/>
          <p14:tracePt t="3400" x="4984750" y="5921375"/>
          <p14:tracePt t="3414" x="5126038" y="5827713"/>
          <p14:tracePt t="3420" x="5230813" y="5732463"/>
          <p14:tracePt t="3428" x="5314950" y="5665788"/>
          <p14:tracePt t="3436" x="5410200" y="5608638"/>
          <p14:tracePt t="3444" x="5476875" y="5553075"/>
          <p14:tracePt t="3452" x="5524500" y="5514975"/>
          <p14:tracePt t="3460" x="5551488" y="5495925"/>
          <p14:tracePt t="3468" x="5599113" y="5467350"/>
          <p14:tracePt t="3476" x="5627688" y="5457825"/>
          <p14:tracePt t="3484" x="5694363" y="5438775"/>
          <p14:tracePt t="3492" x="5722938" y="5410200"/>
          <p14:tracePt t="3500" x="5778500" y="5391150"/>
          <p14:tracePt t="3508" x="5864225" y="5335588"/>
          <p14:tracePt t="3516" x="5949950" y="5307013"/>
          <p14:tracePt t="3524" x="6015038" y="5249863"/>
          <p14:tracePt t="3533" x="6062663" y="5230813"/>
          <p14:tracePt t="3540" x="6148388" y="5202238"/>
          <p14:tracePt t="3549" x="6232525" y="5145088"/>
          <p14:tracePt t="3565" x="6384925" y="5060950"/>
          <p14:tracePt t="3572" x="6469063" y="5003800"/>
          <p14:tracePt t="3580" x="6535738" y="4965700"/>
          <p14:tracePt t="3588" x="6621463" y="4927600"/>
          <p14:tracePt t="3592" x="6705600" y="4881563"/>
          <p14:tracePt t="3604" x="6781800" y="4843463"/>
          <p14:tracePt t="3614" x="6867525" y="4795838"/>
          <p14:tracePt t="3620" x="6951663" y="4757738"/>
          <p14:tracePt t="3629" x="7037388" y="4710113"/>
          <p14:tracePt t="3636" x="7104063" y="4673600"/>
          <p14:tracePt t="3644" x="7188200" y="4616450"/>
          <p14:tracePt t="3652" x="7273925" y="4559300"/>
          <p14:tracePt t="3661" x="7358063" y="4502150"/>
          <p14:tracePt t="3668" x="7443788" y="4446588"/>
          <p14:tracePt t="3677" x="7529513" y="4370388"/>
          <p14:tracePt t="3684" x="7613650" y="4303713"/>
          <p14:tracePt t="3692" x="7708900" y="4219575"/>
          <p14:tracePt t="3700" x="7775575" y="4124325"/>
          <p14:tracePt t="3708" x="7850188" y="4038600"/>
          <p14:tracePt t="3716" x="7926388" y="3954463"/>
          <p14:tracePt t="3724" x="7974013" y="3887788"/>
          <p14:tracePt t="3734" x="8012113" y="3849688"/>
          <p14:tracePt t="3740" x="8077200" y="3811588"/>
          <p14:tracePt t="3748" x="8096250" y="3792538"/>
          <p14:tracePt t="3756" x="8124825" y="3773488"/>
          <p14:tracePt t="3765" x="8153400" y="3756025"/>
          <p14:tracePt t="3879" x="8134350" y="3756025"/>
          <p14:tracePt t="3895" x="8096250" y="3773488"/>
          <p14:tracePt t="3901" x="8039100" y="3830638"/>
          <p14:tracePt t="3908" x="7983538" y="3887788"/>
          <p14:tracePt t="3916" x="7897813" y="3944938"/>
          <p14:tracePt t="3924" x="7831138" y="4010025"/>
          <p14:tracePt t="3928" x="7785100" y="4019550"/>
          <p14:tracePt t="3940" x="7718425" y="4067175"/>
          <p14:tracePt t="3949" x="7651750" y="4114800"/>
          <p14:tracePt t="3956" x="7548563" y="4191000"/>
          <p14:tracePt t="3964" x="7462838" y="4265613"/>
          <p14:tracePt t="3972" x="7377113" y="4341813"/>
          <p14:tracePt t="3981" x="7302500" y="4408488"/>
          <p14:tracePt t="3988" x="7216775" y="4492625"/>
          <p14:tracePt t="3997" x="7131050" y="4568825"/>
          <p14:tracePt t="4004" x="7046913" y="4645025"/>
          <p14:tracePt t="4014" x="6970713" y="4729163"/>
          <p14:tracePt t="4020" x="6886575" y="4795838"/>
          <p14:tracePt t="4029" x="6781800" y="4872038"/>
          <p14:tracePt t="4036" x="6686550" y="4965700"/>
          <p14:tracePt t="4044" x="6602413" y="5051425"/>
          <p14:tracePt t="4052" x="6478588" y="5145088"/>
          <p14:tracePt t="4060" x="6375400" y="5202238"/>
          <p14:tracePt t="4068" x="6270625" y="5287963"/>
          <p14:tracePt t="4077" x="6148388" y="5381625"/>
          <p14:tracePt t="4084" x="6043613" y="5476875"/>
          <p14:tracePt t="4092" x="5959475" y="5543550"/>
          <p14:tracePt t="4100" x="5892800" y="5591175"/>
          <p14:tracePt t="4108" x="5854700" y="5608638"/>
          <p14:tracePt t="4116" x="5835650" y="5627688"/>
          <p14:tracePt t="4120" x="5807075" y="5646738"/>
          <p14:tracePt t="4132" x="5759450" y="5684838"/>
          <p14:tracePt t="4140" x="5732463" y="5703888"/>
          <p14:tracePt t="4149" x="5684838" y="5741988"/>
          <p14:tracePt t="4156" x="5646738" y="5761038"/>
          <p14:tracePt t="4164" x="5570538" y="5818188"/>
          <p14:tracePt t="4172" x="5505450" y="5854700"/>
          <p14:tracePt t="4181" x="5476875" y="5873750"/>
          <p14:tracePt t="4188" x="5400675" y="5911850"/>
          <p14:tracePt t="4197" x="5297488" y="5969000"/>
          <p14:tracePt t="4204" x="5173663" y="6045200"/>
          <p14:tracePt t="4214" x="5032375" y="6119813"/>
          <p14:tracePt t="4220" x="4889500" y="6205538"/>
          <p14:tracePt t="4229" x="4738688" y="6281738"/>
          <p14:tracePt t="4236" x="4597400" y="6356350"/>
          <p14:tracePt t="4244" x="4492625" y="6413500"/>
          <p14:tracePt t="4252" x="4416425" y="6442075"/>
          <p14:tracePt t="4284" x="4406900" y="6442075"/>
          <p14:tracePt t="4301" x="4416425" y="6432550"/>
          <p14:tracePt t="4308" x="4435475" y="6394450"/>
          <p14:tracePt t="4317" x="4464050" y="6375400"/>
          <p14:tracePt t="4324" x="4502150" y="6356350"/>
          <p14:tracePt t="4332" x="4530725" y="6308725"/>
          <p14:tracePt t="4340" x="4568825" y="6272213"/>
          <p14:tracePt t="4349" x="4606925" y="6224588"/>
          <p14:tracePt t="4356" x="4633913" y="6196013"/>
          <p14:tracePt t="4364" x="4643438" y="6186488"/>
          <p14:tracePt t="4372" x="4672013" y="6157913"/>
          <p14:tracePt t="4380" x="4691063" y="6110288"/>
          <p14:tracePt t="4384" x="4738688" y="6045200"/>
          <p14:tracePt t="4397" x="4748213" y="6007100"/>
          <p14:tracePt t="4404" x="4767263" y="5969000"/>
          <p14:tracePt t="4412" x="4767263" y="5921375"/>
          <p14:tracePt t="4420" x="4767263" y="5892800"/>
          <p14:tracePt t="4428" x="4767263" y="5864225"/>
          <p14:tracePt t="4436" x="4767263" y="5845175"/>
          <p14:tracePt t="4461" x="4767263" y="5835650"/>
          <p14:tracePt t="4484" x="4767263" y="5827713"/>
          <p14:tracePt t="4493" x="4738688" y="5818188"/>
          <p14:tracePt t="4501" x="4672013" y="5808663"/>
          <p14:tracePt t="4508" x="4633913" y="5799138"/>
          <p14:tracePt t="4517" x="4606925" y="5799138"/>
          <p14:tracePt t="4525" x="4549775" y="5789613"/>
          <p14:tracePt t="4533" x="4473575" y="5770563"/>
          <p14:tracePt t="4541" x="4389438" y="5741988"/>
          <p14:tracePt t="4548" x="4322763" y="5722938"/>
          <p14:tracePt t="4557" x="4256088" y="5694363"/>
          <p14:tracePt t="4566" x="4237038" y="5684838"/>
          <p14:tracePt t="4572" x="4217988" y="5665788"/>
          <p14:tracePt t="4637" x="4217988" y="5656263"/>
          <p14:tracePt t="4669" x="4217988" y="5646738"/>
          <p14:tracePt t="4673" x="4217988" y="5637213"/>
          <p14:tracePt t="4685" x="4217988" y="5618163"/>
          <p14:tracePt t="4693" x="4208463" y="5600700"/>
          <p14:tracePt t="4701" x="4208463" y="5591175"/>
          <p14:tracePt t="4717" x="4208463" y="5581650"/>
          <p14:tracePt t="4805" x="4208463" y="5562600"/>
          <p14:tracePt t="4813" x="4208463" y="5553075"/>
          <p14:tracePt t="4829" x="4208463" y="5534025"/>
          <p14:tracePt t="4837" x="4208463" y="5514975"/>
          <p14:tracePt t="4845" x="4208463" y="5486400"/>
          <p14:tracePt t="4853" x="4217988" y="5467350"/>
          <p14:tracePt t="4861" x="4227513" y="5419725"/>
          <p14:tracePt t="4865" x="4275138" y="5354638"/>
          <p14:tracePt t="4877" x="4284663" y="5316538"/>
          <p14:tracePt t="4885" x="4303713" y="5268913"/>
          <p14:tracePt t="4893" x="4322763" y="5230813"/>
          <p14:tracePt t="4901" x="4341813" y="5202238"/>
          <p14:tracePt t="4908" x="4341813" y="5192713"/>
          <p14:tracePt t="4918" x="4351338" y="5183188"/>
          <p14:tracePt t="5108" x="4341813" y="5183188"/>
          <p14:tracePt t="5140" x="4332288" y="5183188"/>
          <p14:tracePt t="5144" x="4322763" y="5192713"/>
          <p14:tracePt t="5149" x="4303713" y="5202238"/>
          <p14:tracePt t="5156" x="4294188" y="5211763"/>
          <p14:tracePt t="5164" x="4275138" y="5211763"/>
          <p14:tracePt t="5172" x="4256088" y="5230813"/>
          <p14:tracePt t="5181" x="4237038" y="5240338"/>
          <p14:tracePt t="5188" x="4217988" y="5240338"/>
          <p14:tracePt t="5197" x="4198938" y="5259388"/>
          <p14:tracePt t="5200" x="4171950" y="5268913"/>
          <p14:tracePt t="5204" x="4133850" y="5297488"/>
          <p14:tracePt t="5220" x="4124325" y="5307013"/>
          <p14:tracePt t="5228" x="4105275" y="5335588"/>
          <p14:tracePt t="5236" x="4086225" y="5354638"/>
          <p14:tracePt t="5244" x="4067175" y="5364163"/>
          <p14:tracePt t="5252" x="4057650" y="5372100"/>
          <p14:tracePt t="5264" x="4038600" y="5391150"/>
          <p14:tracePt t="5268" x="4038600" y="5400675"/>
          <p14:tracePt t="5276" x="4019550" y="5410200"/>
          <p14:tracePt t="5284" x="4000500" y="5419725"/>
          <p14:tracePt t="5292" x="3981450" y="5438775"/>
          <p14:tracePt t="5300" x="3962400" y="5448300"/>
          <p14:tracePt t="5308" x="3944938" y="5467350"/>
          <p14:tracePt t="5317" x="3935413" y="5467350"/>
          <p14:tracePt t="5324" x="3897313" y="5486400"/>
          <p14:tracePt t="5333" x="3859213" y="5514975"/>
          <p14:tracePt t="5340" x="3840163" y="5534025"/>
          <p14:tracePt t="5349" x="3811588" y="5543550"/>
          <p14:tracePt t="5364" x="3792538" y="5562600"/>
          <p14:tracePt t="5381" x="3754438" y="5591175"/>
          <p14:tracePt t="5388" x="3708400" y="5627688"/>
          <p14:tracePt t="5392" x="3660775" y="5665788"/>
          <p14:tracePt t="5398" x="3622675" y="5703888"/>
          <p14:tracePt t="5400" x="3594100" y="5713413"/>
          <p14:tracePt t="5433" x="3584575" y="5722938"/>
          <p14:tracePt t="5485" x="3575050" y="5732463"/>
          <p14:tracePt t="5525" x="3556000" y="5732463"/>
          <p14:tracePt t="5537" x="3546475" y="5741988"/>
          <p14:tracePt t="5548" x="3536950" y="5741988"/>
          <p14:tracePt t="5553" x="3527425" y="5751513"/>
          <p14:tracePt t="5561" x="3517900" y="5751513"/>
          <p14:tracePt t="5568" x="3508375" y="5761038"/>
          <p14:tracePt t="5577" x="3490913" y="5780088"/>
          <p14:tracePt t="5585" x="3490913" y="5789613"/>
          <p14:tracePt t="5601" x="3471863" y="5808663"/>
          <p14:tracePt t="5677" x="3490913" y="5808663"/>
          <p14:tracePt t="5684" x="3536950" y="5808663"/>
          <p14:tracePt t="5693" x="3594100" y="5808663"/>
          <p14:tracePt t="5701" x="3651250" y="5799138"/>
          <p14:tracePt t="5709" x="3717925" y="5789613"/>
          <p14:tracePt t="5718" x="3763963" y="5780088"/>
          <p14:tracePt t="5725" x="3821113" y="5780088"/>
          <p14:tracePt t="5733" x="3849688" y="5780088"/>
          <p14:tracePt t="5741" x="3878263" y="5780088"/>
          <p14:tracePt t="5748" x="3897313" y="5780088"/>
          <p14:tracePt t="5765" x="3916363" y="5770563"/>
          <p14:tracePt t="5773" x="3925888" y="5761038"/>
          <p14:tracePt t="5793" x="3944938" y="5751513"/>
          <p14:tracePt t="5809" x="3971925" y="5741988"/>
          <p14:tracePt t="5825" x="4000500" y="5722938"/>
          <p14:tracePt t="5833" x="4029075" y="5713413"/>
          <p14:tracePt t="5840" x="4057650" y="5684838"/>
          <p14:tracePt t="5844" x="4086225" y="5684838"/>
          <p14:tracePt t="5848" x="4133850" y="5665788"/>
          <p14:tracePt t="5860" x="4179888" y="5627688"/>
          <p14:tracePt t="5868" x="4198938" y="5618163"/>
          <p14:tracePt t="5876" x="4208463" y="5608638"/>
          <p14:tracePt t="5884" x="4217988" y="5608638"/>
          <p14:tracePt t="5957" x="4227513" y="5608638"/>
          <p14:tracePt t="5965" x="4237038" y="5600700"/>
          <p14:tracePt t="5981" x="4265613" y="5572125"/>
          <p14:tracePt t="5989" x="4284663" y="5543550"/>
          <p14:tracePt t="6000" x="4303713" y="5524500"/>
          <p14:tracePt t="6005" x="4313238" y="5514975"/>
          <p14:tracePt t="6013" x="4332288" y="5486400"/>
          <p14:tracePt t="6018" x="4360863" y="5457825"/>
          <p14:tracePt t="6028" x="4379913" y="5429250"/>
          <p14:tracePt t="6037" x="4398963" y="5400675"/>
          <p14:tracePt t="6045" x="4425950" y="5372100"/>
          <p14:tracePt t="6052" x="4445000" y="5354638"/>
          <p14:tracePt t="6060" x="4464050" y="5335588"/>
          <p14:tracePt t="6068" x="4511675" y="5287963"/>
          <p14:tracePt t="6077" x="4530725" y="5268913"/>
          <p14:tracePt t="6084" x="4568825" y="5230813"/>
          <p14:tracePt t="6093" x="4597400" y="5202238"/>
          <p14:tracePt t="6101" x="4616450" y="5183188"/>
          <p14:tracePt t="6108" x="4625975" y="5173663"/>
          <p14:tracePt t="6197" x="4616450" y="5164138"/>
          <p14:tracePt t="6204" x="4587875" y="5183188"/>
          <p14:tracePt t="6221" x="4540250" y="5221288"/>
          <p14:tracePt t="6229" x="4502150" y="5230813"/>
          <p14:tracePt t="6237" x="4473575" y="5249863"/>
          <p14:tracePt t="6245" x="4445000" y="5249863"/>
          <p14:tracePt t="6253" x="4406900" y="5268913"/>
          <p14:tracePt t="6261" x="4379913" y="5287963"/>
          <p14:tracePt t="6269" x="4360863" y="5287963"/>
          <p14:tracePt t="6277" x="4322763" y="5297488"/>
          <p14:tracePt t="6285" x="4284663" y="5307013"/>
          <p14:tracePt t="6293" x="4265613" y="5316538"/>
          <p14:tracePt t="6301" x="4237038" y="5326063"/>
          <p14:tracePt t="6309" x="4198938" y="5364163"/>
          <p14:tracePt t="6317" x="4171950" y="5391150"/>
          <p14:tracePt t="6325" x="4143375" y="5400675"/>
          <p14:tracePt t="6333" x="4095750" y="5448300"/>
          <p14:tracePt t="6341" x="4057650" y="5486400"/>
          <p14:tracePt t="6352" x="4010025" y="5524500"/>
          <p14:tracePt t="6360" x="3962400" y="5562600"/>
          <p14:tracePt t="6368" x="3897313" y="5608638"/>
          <p14:tracePt t="6377" x="3849688" y="5637213"/>
          <p14:tracePt t="6385" x="3783013" y="5675313"/>
          <p14:tracePt t="6393" x="3744913" y="5713413"/>
          <p14:tracePt t="6413" x="3725863" y="5713413"/>
          <p14:tracePt t="6545" x="3744913" y="5713413"/>
          <p14:tracePt t="6552" x="3763963" y="5703888"/>
          <p14:tracePt t="6560" x="3792538" y="5684838"/>
          <p14:tracePt t="6565" x="3859213" y="5665788"/>
          <p14:tracePt t="6569" x="3935413" y="5646738"/>
          <p14:tracePt t="6582" x="3962400" y="5637213"/>
          <p14:tracePt t="6593" x="4019550" y="5627688"/>
          <p14:tracePt t="6601" x="4086225" y="5600700"/>
          <p14:tracePt t="6609" x="4152900" y="5581650"/>
          <p14:tracePt t="6617" x="4237038" y="5534025"/>
          <p14:tracePt t="6625" x="4303713" y="5495925"/>
          <p14:tracePt t="6633" x="4370388" y="5457825"/>
          <p14:tracePt t="6636" x="4398963" y="5419725"/>
          <p14:tracePt t="6645" x="4406900" y="5410200"/>
          <p14:tracePt t="6660" x="4435475" y="5372100"/>
          <p14:tracePt t="6684" x="4445000" y="5364163"/>
          <p14:tracePt t="6837" x="4445000" y="5354638"/>
          <p14:tracePt t="6853" x="4425950" y="5372100"/>
          <p14:tracePt t="6860" x="4406900" y="5419725"/>
          <p14:tracePt t="6868" x="4379913" y="5486400"/>
          <p14:tracePt t="6876" x="4341813" y="5553075"/>
          <p14:tracePt t="6884" x="4313238" y="5572125"/>
          <p14:tracePt t="6892" x="4275138" y="5618163"/>
          <p14:tracePt t="6901" x="4256088" y="5637213"/>
          <p14:tracePt t="6908" x="4246563" y="5646738"/>
          <p14:tracePt t="6916" x="4246563" y="5656263"/>
          <p14:tracePt t="7052" x="4246563" y="5665788"/>
          <p14:tracePt t="7068" x="4265613" y="5665788"/>
          <p14:tracePt t="7076" x="4294188" y="5656263"/>
          <p14:tracePt t="7081" x="4322763" y="5656263"/>
          <p14:tracePt t="7092" x="4379913" y="5656263"/>
          <p14:tracePt t="7100" x="4416425" y="5656263"/>
          <p14:tracePt t="7108" x="4454525" y="5656263"/>
          <p14:tracePt t="7116" x="4511675" y="5646738"/>
          <p14:tracePt t="7124" x="4530725" y="5646738"/>
          <p14:tracePt t="7133" x="4549775" y="5646738"/>
          <p14:tracePt t="7140" x="4559300" y="5646738"/>
          <p14:tracePt t="7165" x="4568825" y="5646738"/>
          <p14:tracePt t="7188" x="4578350" y="5637213"/>
          <p14:tracePt t="7213" x="4587875" y="5627688"/>
          <p14:tracePt t="7220" x="4606925" y="5618163"/>
          <p14:tracePt t="7229" x="4672013" y="5581650"/>
          <p14:tracePt t="7236" x="4719638" y="5543550"/>
          <p14:tracePt t="7244" x="4786313" y="5505450"/>
          <p14:tracePt t="7252" x="4824413" y="5476875"/>
          <p14:tracePt t="7261" x="4879975" y="5448300"/>
          <p14:tracePt t="7268" x="4946650" y="5391150"/>
          <p14:tracePt t="7272" x="5013325" y="5354638"/>
          <p14:tracePt t="7284" x="5022850" y="5345113"/>
          <p14:tracePt t="7292" x="5041900" y="5326063"/>
          <p14:tracePt t="7357" x="5032375" y="5316538"/>
          <p14:tracePt t="7365" x="4984750" y="5287963"/>
          <p14:tracePt t="7381" x="4927600" y="5287963"/>
          <p14:tracePt t="7389" x="4899025" y="5287963"/>
          <p14:tracePt t="7398" x="4824413" y="5287963"/>
          <p14:tracePt t="7405" x="4748213" y="5287963"/>
          <p14:tracePt t="7413" x="4633913" y="5287963"/>
          <p14:tracePt t="7421" x="4521200" y="5287963"/>
          <p14:tracePt t="7429" x="4406900" y="5287963"/>
          <p14:tracePt t="7437" x="4294188" y="5287963"/>
          <p14:tracePt t="7440" x="4179888" y="5287963"/>
          <p14:tracePt t="7453" x="4057650" y="5259388"/>
          <p14:tracePt t="7461" x="3962400" y="5249863"/>
          <p14:tracePt t="7469" x="3944938" y="5249863"/>
          <p14:tracePt t="7485" x="3935413" y="5240338"/>
          <p14:tracePt t="7525" x="3935413" y="5230813"/>
          <p14:tracePt t="7533" x="3916363" y="5211763"/>
          <p14:tracePt t="7551" x="3897313" y="5164138"/>
          <p14:tracePt t="7565" x="3887788" y="5127625"/>
          <p14:tracePt t="7572" x="3878263" y="5089525"/>
          <p14:tracePt t="7582" x="3878263" y="5060950"/>
          <p14:tracePt t="7585" x="3878263" y="5003800"/>
          <p14:tracePt t="7598" x="3878263" y="4975225"/>
          <p14:tracePt t="7605" x="3868738" y="4946650"/>
          <p14:tracePt t="7613" x="3868738" y="4900613"/>
          <p14:tracePt t="7621" x="3859213" y="4872038"/>
          <p14:tracePt t="7629" x="3859213" y="4824413"/>
          <p14:tracePt t="7637" x="3849688" y="4795838"/>
          <p14:tracePt t="7644" x="3830638" y="4748213"/>
          <p14:tracePt t="7652" x="3811588" y="4691063"/>
          <p14:tracePt t="7661" x="3783013" y="4625975"/>
          <p14:tracePt t="7668" x="3773488" y="4559300"/>
          <p14:tracePt t="7677" x="3744913" y="4483100"/>
          <p14:tracePt t="7684" x="3725863" y="4446588"/>
          <p14:tracePt t="7692" x="3717925" y="4427538"/>
          <p14:tracePt t="7700" x="3717925" y="4418013"/>
          <p14:tracePt t="7724" x="3708400" y="4418013"/>
          <p14:tracePt t="7765" x="3708400" y="4408488"/>
          <p14:tracePt t="7772" x="3708400" y="4389438"/>
          <p14:tracePt t="7788" x="3708400" y="4370388"/>
          <p14:tracePt t="7798" x="3708400" y="4351338"/>
          <p14:tracePt t="7805" x="3708400" y="4341813"/>
          <p14:tracePt t="7813" x="3708400" y="4313238"/>
          <p14:tracePt t="7821" x="3717925" y="4284663"/>
          <p14:tracePt t="7829" x="3725863" y="4275138"/>
          <p14:tracePt t="7836" x="3735388" y="4265613"/>
          <p14:tracePt t="7844" x="3735388" y="4256088"/>
          <p14:tracePt t="7852" x="3754438" y="4237038"/>
          <p14:tracePt t="7861" x="3783013" y="4219575"/>
          <p14:tracePt t="7868" x="3783013" y="4210050"/>
          <p14:tracePt t="7877" x="3830638" y="4191000"/>
          <p14:tracePt t="7884" x="3868738" y="4181475"/>
          <p14:tracePt t="7892" x="3887788" y="4162425"/>
          <p14:tracePt t="7909" x="3925888" y="4152900"/>
          <p14:tracePt t="7916" x="3935413" y="4143375"/>
          <p14:tracePt t="7981" x="3971925" y="4133850"/>
          <p14:tracePt t="7988" x="4048125" y="4133850"/>
          <p14:tracePt t="7997" x="4124325" y="4133850"/>
          <p14:tracePt t="8004" x="4198938" y="4133850"/>
          <p14:tracePt t="8013" x="4256088" y="4133850"/>
          <p14:tracePt t="8017" x="4303713" y="4133850"/>
          <p14:tracePt t="8029" x="4322763" y="4124325"/>
          <p14:tracePt t="8037" x="4332288" y="4114800"/>
          <p14:tracePt t="8345" x="4332288" y="4086225"/>
          <p14:tracePt t="8349" x="4313238" y="4019550"/>
          <p14:tracePt t="8353" x="4313238" y="3954463"/>
          <p14:tracePt t="8364" x="4313238" y="3878263"/>
          <p14:tracePt t="8372" x="4313238" y="3802063"/>
          <p14:tracePt t="8382" x="4313238" y="3773488"/>
          <p14:tracePt t="8388" x="4303713" y="3698875"/>
          <p14:tracePt t="8397" x="4303713" y="3584575"/>
          <p14:tracePt t="8404" x="4284663" y="3452813"/>
          <p14:tracePt t="8413" x="4275138" y="3319463"/>
          <p14:tracePt t="8420" x="4275138" y="3187700"/>
          <p14:tracePt t="8428" x="4275138" y="3036888"/>
          <p14:tracePt t="8436" x="4275138" y="2903538"/>
          <p14:tracePt t="8444" x="4275138" y="2771775"/>
          <p14:tracePt t="8452" x="4275138" y="2657475"/>
          <p14:tracePt t="8460" x="4275138" y="2628900"/>
          <p14:tracePt t="8468" x="4275138" y="2611438"/>
          <p14:tracePt t="8757" x="4265613" y="2601913"/>
          <p14:tracePt t="8772" x="4246563" y="2611438"/>
          <p14:tracePt t="8776" x="4237038" y="2638425"/>
          <p14:tracePt t="8781" x="4217988" y="2686050"/>
          <p14:tracePt t="8784" x="4171950" y="2771775"/>
          <p14:tracePt t="8788" x="4133850" y="2857500"/>
          <p14:tracePt t="8792" x="4076700" y="2922588"/>
          <p14:tracePt t="8800" x="4048125" y="2951163"/>
          <p14:tracePt t="8808" x="4038600" y="2960688"/>
          <p14:tracePt t="8816" x="4029075" y="2970213"/>
          <p14:tracePt t="8892" x="4010025" y="2979738"/>
          <p14:tracePt t="8901" x="3981450" y="2989263"/>
          <p14:tracePt t="8916" x="3944938" y="2998788"/>
          <p14:tracePt t="8924" x="3916363" y="3017838"/>
          <p14:tracePt t="8933" x="3859213" y="3036888"/>
          <p14:tracePt t="8940" x="3821113" y="3055938"/>
          <p14:tracePt t="8948" x="3792538" y="3065463"/>
          <p14:tracePt t="8956" x="3773488" y="3084513"/>
          <p14:tracePt t="8965" x="3744913" y="3092450"/>
          <p14:tracePt t="8972" x="3708400" y="3101975"/>
          <p14:tracePt t="8981" x="3689350" y="3111500"/>
          <p14:tracePt t="8988" x="3651250" y="3111500"/>
          <p14:tracePt t="8997" x="3622675" y="3111500"/>
          <p14:tracePt t="9004" x="3556000" y="3140075"/>
          <p14:tracePt t="9012" x="3517900" y="3140075"/>
          <p14:tracePt t="9020" x="3443288" y="3149600"/>
          <p14:tracePt t="9029" x="3367088" y="3149600"/>
          <p14:tracePt t="9036" x="3319463" y="3149600"/>
          <p14:tracePt t="9044" x="3263900" y="3149600"/>
          <p14:tracePt t="9052" x="3187700" y="3149600"/>
          <p14:tracePt t="9060" x="3111500" y="3149600"/>
          <p14:tracePt t="9068" x="3036888" y="3149600"/>
          <p14:tracePt t="9076" x="2960688" y="3149600"/>
          <p14:tracePt t="9084" x="2884488" y="3149600"/>
          <p14:tracePt t="9092" x="2827338" y="3149600"/>
          <p14:tracePt t="9097" x="2809875" y="3159125"/>
          <p14:tracePt t="9108" x="2790825" y="3168650"/>
          <p14:tracePt t="9124" x="2781300" y="3168650"/>
          <p14:tracePt t="9133" x="2771775" y="3178175"/>
          <p14:tracePt t="9140" x="2752725" y="3187700"/>
          <p14:tracePt t="9148" x="2743200" y="3197225"/>
          <p14:tracePt t="9157" x="2714625" y="3206750"/>
          <p14:tracePt t="9164" x="2695575" y="3225800"/>
          <p14:tracePt t="9172" x="2647950" y="3244850"/>
          <p14:tracePt t="9181" x="2592388" y="3263900"/>
          <p14:tracePt t="9188" x="2563813" y="3263900"/>
          <p14:tracePt t="9197" x="2497138" y="3273425"/>
          <p14:tracePt t="9204" x="2420938" y="3282950"/>
          <p14:tracePt t="9212" x="2346325" y="3282950"/>
          <p14:tracePt t="9221" x="2232025" y="3302000"/>
          <p14:tracePt t="9229" x="2109788" y="3311525"/>
          <p14:tracePt t="9237" x="2014538" y="3328988"/>
          <p14:tracePt t="9245" x="1901825" y="3338513"/>
          <p14:tracePt t="9252" x="1778000" y="3367088"/>
          <p14:tracePt t="9261" x="1646238" y="3405188"/>
          <p14:tracePt t="9268" x="1493838" y="3414713"/>
          <p14:tracePt t="9277" x="1343025" y="3433763"/>
          <p14:tracePt t="9284" x="1173163" y="3443288"/>
          <p14:tracePt t="9289" x="1030288" y="3481388"/>
          <p14:tracePt t="9301" x="917575" y="3490913"/>
          <p14:tracePt t="9308" x="822325" y="3519488"/>
          <p14:tracePt t="9317" x="757238" y="3546475"/>
          <p14:tracePt t="9325" x="738188" y="3565525"/>
          <p14:tracePt t="9357" x="728663" y="3575050"/>
          <p14:tracePt t="9469" x="747713" y="3594100"/>
          <p14:tracePt t="9476" x="776288" y="3594100"/>
          <p14:tracePt t="9485" x="850900" y="3603625"/>
          <p14:tracePt t="9493" x="946150" y="3632200"/>
          <p14:tracePt t="9501" x="1087438" y="3660775"/>
          <p14:tracePt t="9509" x="1239838" y="3679825"/>
          <p14:tracePt t="9517" x="1390650" y="3698875"/>
          <p14:tracePt t="9525" x="1541463" y="3727450"/>
          <p14:tracePt t="9533" x="1674813" y="3736975"/>
          <p14:tracePt t="9541" x="1816100" y="3773488"/>
          <p14:tracePt t="9549" x="1928813" y="3783013"/>
          <p14:tracePt t="9565" x="2119313" y="3783013"/>
          <p14:tracePt t="9572" x="2193925" y="3783013"/>
          <p14:tracePt t="9583" x="2270125" y="3783013"/>
          <p14:tracePt t="9589" x="2336800" y="3783013"/>
          <p14:tracePt t="9598" x="2401888" y="3756025"/>
          <p14:tracePt t="9605" x="2468563" y="3717925"/>
          <p14:tracePt t="9613" x="2497138" y="3698875"/>
          <p14:tracePt t="9622" x="2525713" y="3670300"/>
          <p14:tracePt t="9624" x="2544763" y="3670300"/>
          <p14:tracePt t="9636" x="2592388" y="3651250"/>
          <p14:tracePt t="9644" x="2619375" y="3641725"/>
          <p14:tracePt t="9652" x="2676525" y="3641725"/>
          <p14:tracePt t="9661" x="2714625" y="3622675"/>
          <p14:tracePt t="9668" x="2743200" y="3622675"/>
          <p14:tracePt t="9677" x="2781300" y="3622675"/>
          <p14:tracePt t="9684" x="2846388" y="3603625"/>
          <p14:tracePt t="9693" x="2941638" y="3594100"/>
          <p14:tracePt t="9701" x="3017838" y="3584575"/>
          <p14:tracePt t="9708" x="3082925" y="3565525"/>
          <p14:tracePt t="9717" x="3159125" y="3556000"/>
          <p14:tracePt t="9725" x="3225800" y="3529013"/>
          <p14:tracePt t="9733" x="3273425" y="3509963"/>
          <p14:tracePt t="9741" x="3338513" y="3462338"/>
          <p14:tracePt t="9748" x="3357563" y="3443288"/>
          <p14:tracePt t="9757" x="3395663" y="3414713"/>
          <p14:tracePt t="9765" x="3424238" y="3395663"/>
          <p14:tracePt t="9772" x="3452813" y="3376613"/>
          <p14:tracePt t="9781" x="3490913" y="3357563"/>
          <p14:tracePt t="9788" x="3517900" y="3348038"/>
          <p14:tracePt t="9797" x="3565525" y="3328988"/>
          <p14:tracePt t="9804" x="3641725" y="3302000"/>
          <p14:tracePt t="9812" x="3708400" y="3292475"/>
          <p14:tracePt t="9816" x="3773488" y="3263900"/>
          <p14:tracePt t="9829" x="3811588" y="3254375"/>
          <p14:tracePt t="9836" x="3897313" y="3206750"/>
          <p14:tracePt t="9844" x="3971925" y="3197225"/>
          <p14:tracePt t="9852" x="4010025" y="3178175"/>
          <p14:tracePt t="9860" x="4057650" y="3140075"/>
          <p14:tracePt t="9868" x="4143375" y="3101975"/>
          <p14:tracePt t="9876" x="4171950" y="3074988"/>
          <p14:tracePt t="9884" x="4198938" y="3065463"/>
          <p14:tracePt t="9892" x="4237038" y="3055938"/>
          <p14:tracePt t="9900" x="4256088" y="3046413"/>
          <p14:tracePt t="9908" x="4284663" y="3027363"/>
          <p14:tracePt t="9916" x="4332288" y="2998788"/>
          <p14:tracePt t="9924" x="4379913" y="2979738"/>
          <p14:tracePt t="9932" x="4454525" y="2979738"/>
          <p14:tracePt t="9940" x="4530725" y="2970213"/>
          <p14:tracePt t="9948" x="4559300" y="2970213"/>
          <p14:tracePt t="9956" x="4606925" y="2970213"/>
          <p14:tracePt t="9964" x="4633913" y="2951163"/>
          <p14:tracePt t="9972" x="4652963" y="2951163"/>
          <p14:tracePt t="9980" x="4681538" y="2941638"/>
          <p14:tracePt t="9988" x="4691063" y="2932113"/>
          <p14:tracePt t="10004" x="4719638" y="2913063"/>
          <p14:tracePt t="10008" x="4729163" y="2913063"/>
          <p14:tracePt t="10020" x="4748213" y="2884488"/>
          <p14:tracePt t="10028" x="4757738" y="2865438"/>
          <p14:tracePt t="10036" x="4776788" y="2828925"/>
          <p14:tracePt t="10044" x="4786313" y="2819400"/>
          <p14:tracePt t="10052" x="4805363" y="2800350"/>
          <p14:tracePt t="10060" x="4824413" y="2781300"/>
          <p14:tracePt t="10068" x="4833938" y="2781300"/>
          <p14:tracePt t="10076" x="4843463" y="2771775"/>
          <p14:tracePt t="10141" x="4860925" y="2752725"/>
          <p14:tracePt t="10149" x="4899025" y="2705100"/>
          <p14:tracePt t="10165" x="4899025" y="2695575"/>
          <p14:tracePt t="10173" x="4918075" y="2676525"/>
          <p14:tracePt t="10178" x="4927600" y="2667000"/>
          <p14:tracePt t="10189" x="4937125" y="2657475"/>
          <p14:tracePt t="10199" x="4946650" y="2647950"/>
          <p14:tracePt t="10285" x="4937125" y="2647950"/>
          <p14:tracePt t="10293" x="4918075" y="2667000"/>
          <p14:tracePt t="10309" x="4870450" y="2686050"/>
          <p14:tracePt t="10317" x="4860925" y="2695575"/>
          <p14:tracePt t="10324" x="4833938" y="2714625"/>
          <p14:tracePt t="10333" x="4805363" y="2733675"/>
          <p14:tracePt t="10340" x="4748213" y="2762250"/>
          <p14:tracePt t="10349" x="4700588" y="2771775"/>
          <p14:tracePt t="10359" x="4616450" y="2800350"/>
          <p14:tracePt t="10369" x="4549775" y="2838450"/>
          <p14:tracePt t="10371" x="4473575" y="2874963"/>
          <p14:tracePt t="10382" x="4425950" y="2903538"/>
          <p14:tracePt t="10388" x="4341813" y="2932113"/>
          <p14:tracePt t="10398" x="4237038" y="2989263"/>
          <p14:tracePt t="10404" x="4095750" y="3046413"/>
          <p14:tracePt t="10412" x="3944938" y="3111500"/>
          <p14:tracePt t="10420" x="3763963" y="3178175"/>
          <p14:tracePt t="10429" x="3527425" y="3302000"/>
          <p14:tracePt t="10436" x="3309938" y="3433763"/>
          <p14:tracePt t="10444" x="3092450" y="3546475"/>
          <p14:tracePt t="10452" x="2913063" y="3622675"/>
          <p14:tracePt t="10460" x="2771775" y="3679825"/>
          <p14:tracePt t="10468" x="2686050" y="3736975"/>
          <p14:tracePt t="10476" x="2657475" y="3756025"/>
          <p14:tracePt t="10484" x="2628900" y="3773488"/>
          <p14:tracePt t="10493" x="2582863" y="3792538"/>
          <p14:tracePt t="10500" x="2554288" y="3811588"/>
          <p14:tracePt t="10508" x="2535238" y="3821113"/>
          <p14:tracePt t="10516" x="2487613" y="3849688"/>
          <p14:tracePt t="10524" x="2468563" y="3878263"/>
          <p14:tracePt t="10534" x="2420938" y="3916363"/>
          <p14:tracePt t="10540" x="2382838" y="3944938"/>
          <p14:tracePt t="10548" x="2336800" y="4000500"/>
          <p14:tracePt t="10565" x="2222500" y="4114800"/>
          <p14:tracePt t="10572" x="2155825" y="4191000"/>
          <p14:tracePt t="10581" x="2119313" y="4237038"/>
          <p14:tracePt t="10588" x="2100263" y="4265613"/>
          <p14:tracePt t="10597" x="2081213" y="4275138"/>
          <p14:tracePt t="10644" x="2090738" y="4265613"/>
          <p14:tracePt t="10652" x="2119313" y="4246563"/>
          <p14:tracePt t="10668" x="2138363" y="4246563"/>
          <p14:tracePt t="10676" x="2155825" y="4237038"/>
          <p14:tracePt t="10684" x="2193925" y="4219575"/>
          <p14:tracePt t="10693" x="2222500" y="4181475"/>
          <p14:tracePt t="10700" x="2270125" y="4162425"/>
          <p14:tracePt t="10708" x="2336800" y="4133850"/>
          <p14:tracePt t="10717" x="2411413" y="4124325"/>
          <p14:tracePt t="10724" x="2478088" y="4105275"/>
          <p14:tracePt t="10733" x="2609850" y="4076700"/>
          <p14:tracePt t="10740" x="2781300" y="4048125"/>
          <p14:tracePt t="10748" x="3017838" y="4029075"/>
          <p14:tracePt t="10756" x="3273425" y="3992563"/>
          <p14:tracePt t="10764" x="3481388" y="3983038"/>
          <p14:tracePt t="10772" x="3670300" y="3944938"/>
          <p14:tracePt t="10776" x="3821113" y="3916363"/>
          <p14:tracePt t="10788" x="3859213" y="3897313"/>
          <p14:tracePt t="10797" x="3887788" y="3878263"/>
          <p14:tracePt t="10804" x="3916363" y="3840163"/>
          <p14:tracePt t="10820" x="3925888" y="3830638"/>
          <p14:tracePt t="10884" x="3944938" y="3811588"/>
          <p14:tracePt t="10892" x="3981450" y="3802063"/>
          <p14:tracePt t="10908" x="4038600" y="3792538"/>
          <p14:tracePt t="10917" x="4114800" y="3783013"/>
          <p14:tracePt t="10925" x="4208463" y="3765550"/>
          <p14:tracePt t="10933" x="4332288" y="3765550"/>
          <p14:tracePt t="10940" x="4445000" y="3765550"/>
          <p14:tracePt t="10945" x="4540250" y="3765550"/>
          <p14:tracePt t="10956" x="4652963" y="3765550"/>
          <p14:tracePt t="10965" x="4767263" y="3765550"/>
          <p14:tracePt t="10972" x="4879975" y="3765550"/>
          <p14:tracePt t="10982" x="5032375" y="3783013"/>
          <p14:tracePt t="10989" x="5183188" y="3821113"/>
          <p14:tracePt t="10998" x="5372100" y="3868738"/>
          <p14:tracePt t="11005" x="5570538" y="3916363"/>
          <p14:tracePt t="11013" x="5788025" y="3963988"/>
          <p14:tracePt t="11021" x="6053138" y="4019550"/>
          <p14:tracePt t="11029" x="6346825" y="4076700"/>
          <p14:tracePt t="11036" x="6659563" y="4162425"/>
          <p14:tracePt t="11045" x="6999288" y="4246563"/>
          <p14:tracePt t="11052" x="7292975" y="4284663"/>
          <p14:tracePt t="11063" x="7585075" y="4322763"/>
          <p14:tracePt t="11071" x="7775575" y="4360863"/>
          <p14:tracePt t="11079" x="7888288" y="4370388"/>
          <p14:tracePt t="11094" x="7897813" y="4370388"/>
          <p14:tracePt t="11196" x="7907338" y="4379913"/>
          <p14:tracePt t="11205" x="7907338" y="4446588"/>
          <p14:tracePt t="11209" x="7907338" y="4521200"/>
          <p14:tracePt t="11221" x="7897813" y="4597400"/>
          <p14:tracePt t="11229" x="7859713" y="4645025"/>
          <p14:tracePt t="11237" x="7831138" y="4700588"/>
          <p14:tracePt t="11245" x="7775575" y="4767263"/>
          <p14:tracePt t="11253" x="7699375" y="4852988"/>
          <p14:tracePt t="11261" x="7613650" y="4927600"/>
          <p14:tracePt t="11270" x="7548563" y="4965700"/>
          <p14:tracePt t="11276" x="7529513" y="4984750"/>
          <p14:tracePt t="11284" x="7519988" y="4994275"/>
          <p14:tracePt t="11324" x="7500938" y="5022850"/>
          <p14:tracePt t="11340" x="7500938" y="5041900"/>
          <p14:tracePt t="11349" x="7500938" y="5080000"/>
          <p14:tracePt t="11352" x="7481888" y="5118100"/>
          <p14:tracePt t="11365" x="7443788" y="5164138"/>
          <p14:tracePt t="11372" x="7415213" y="5221288"/>
          <p14:tracePt t="11382" x="7396163" y="5240338"/>
          <p14:tracePt t="11388" x="7377113" y="5278438"/>
          <p14:tracePt t="11397" x="7358063" y="5307013"/>
          <p14:tracePt t="11404" x="7348538" y="5316538"/>
          <p14:tracePt t="11444" x="7348538" y="5326063"/>
          <p14:tracePt t="11460" x="7377113" y="5326063"/>
          <p14:tracePt t="11468" x="7405688" y="5316538"/>
          <p14:tracePt t="11476" x="7462838" y="5316538"/>
          <p14:tracePt t="11484" x="7500938" y="5307013"/>
          <p14:tracePt t="11492" x="7585075" y="5307013"/>
          <p14:tracePt t="11496" x="7661275" y="5307013"/>
          <p14:tracePt t="11508" x="7737475" y="5307013"/>
          <p14:tracePt t="11516" x="7766050" y="5307013"/>
          <p14:tracePt t="11524" x="7793038" y="5307013"/>
          <p14:tracePt t="11557" x="7802563" y="5316538"/>
          <p14:tracePt t="11605" x="7785100" y="5316538"/>
          <p14:tracePt t="11613" x="7756525" y="5316538"/>
          <p14:tracePt t="11621" x="7747000" y="5316538"/>
          <p14:tracePt t="11828" x="7737475" y="5316538"/>
          <p14:tracePt t="11844" x="7680325" y="5316538"/>
          <p14:tracePt t="11852" x="7651750" y="5316538"/>
          <p14:tracePt t="11860" x="7575550" y="5316538"/>
          <p14:tracePt t="11868" x="7491413" y="5326063"/>
          <p14:tracePt t="11876" x="7415213" y="5345113"/>
          <p14:tracePt t="11884" x="7348538" y="5364163"/>
          <p14:tracePt t="11892" x="7321550" y="5364163"/>
          <p14:tracePt t="11900" x="7302500" y="5372100"/>
          <p14:tracePt t="11908" x="7292975" y="5381625"/>
          <p14:tracePt t="11940" x="7273925" y="5381625"/>
          <p14:tracePt t="11952" x="7264400" y="5391150"/>
        </p14:tracePtLst>
      </p14:laserTraceLst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Eksempler på materiel og installationer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846" y="1153081"/>
            <a:ext cx="1231674" cy="1062237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2D32AA6F-6954-35E9-386F-3F450E9DA5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441" y="2309812"/>
            <a:ext cx="6386271" cy="3519488"/>
          </a:xfrm>
          <a:prstGeom prst="rect">
            <a:avLst/>
          </a:prstGeom>
        </p:spPr>
      </p:pic>
      <p:pic>
        <p:nvPicPr>
          <p:cNvPr id="9" name="Video 8">
            <a:hlinkClick r:id="" action="ppaction://media"/>
            <a:extLst>
              <a:ext uri="{FF2B5EF4-FFF2-40B4-BE49-F238E27FC236}">
                <a16:creationId xmlns:a16="http://schemas.microsoft.com/office/drawing/2014/main" id="{685C9144-003F-0ADD-03B7-B1A3DBC5499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13286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787"/>
    </mc:Choice>
    <mc:Fallback>
      <p:transition spd="slow" advTm="237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789" x="6829425" y="5448300"/>
          <p14:tracePt t="808" x="6819900" y="5448300"/>
          <p14:tracePt t="816" x="6810375" y="5448300"/>
          <p14:tracePt t="824" x="6800850" y="5448300"/>
          <p14:tracePt t="840" x="6791325" y="5448300"/>
          <p14:tracePt t="888" x="6781800" y="5448300"/>
          <p14:tracePt t="905" x="6772275" y="5448300"/>
          <p14:tracePt t="913" x="6743700" y="5467350"/>
          <p14:tracePt t="917" x="6724650" y="5467350"/>
          <p14:tracePt t="931" x="6696075" y="5476875"/>
          <p14:tracePt t="936" x="6650038" y="5486400"/>
          <p14:tracePt t="945" x="6592888" y="5495925"/>
          <p14:tracePt t="952" x="6573838" y="5495925"/>
          <p14:tracePt t="960" x="6564313" y="5495925"/>
          <p14:tracePt t="1033" x="6554788" y="5495925"/>
          <p14:tracePt t="1049" x="6545263" y="5495925"/>
          <p14:tracePt t="1096" x="6535738" y="5505450"/>
          <p14:tracePt t="1105" x="6497638" y="5543550"/>
          <p14:tracePt t="1120" x="6478588" y="5572125"/>
          <p14:tracePt t="1129" x="6469063" y="5581650"/>
          <p14:tracePt t="1137" x="6450013" y="5618163"/>
          <p14:tracePt t="1146" x="6440488" y="5646738"/>
          <p14:tracePt t="1153" x="6403975" y="5694363"/>
          <p14:tracePt t="1160" x="6384925" y="5732463"/>
          <p14:tracePt t="1169" x="6375400" y="5751513"/>
          <p14:tracePt t="1177" x="6365875" y="5751513"/>
          <p14:tracePt t="1181" x="6356350" y="5761038"/>
          <p14:tracePt t="1672" x="6365875" y="5761038"/>
          <p14:tracePt t="1676" x="6384925" y="5751513"/>
          <p14:tracePt t="1681" x="6394450" y="5751513"/>
          <p14:tracePt t="1685" x="6394450" y="5741988"/>
          <p14:tracePt t="1693" x="6413500" y="5722938"/>
          <p14:tracePt t="1700" x="6413500" y="5713413"/>
          <p14:tracePt t="1713" x="6423025" y="5684838"/>
          <p14:tracePt t="1720" x="6423025" y="5675313"/>
          <p14:tracePt t="1730" x="6432550" y="5656263"/>
          <p14:tracePt t="1736" x="6432550" y="5646738"/>
          <p14:tracePt t="1746" x="6440488" y="5637213"/>
          <p14:tracePt t="1752" x="6440488" y="5618163"/>
          <p14:tracePt t="1761" x="6440488" y="5608638"/>
          <p14:tracePt t="1769" x="6450013" y="5591175"/>
          <p14:tracePt t="1777" x="6459538" y="5581650"/>
          <p14:tracePt t="1785" x="6469063" y="5562600"/>
          <p14:tracePt t="1792" x="6469063" y="5553075"/>
          <p14:tracePt t="1809" x="6478588" y="5534025"/>
          <p14:tracePt t="1817" x="6488113" y="5514975"/>
          <p14:tracePt t="1825" x="6497638" y="5505450"/>
          <p14:tracePt t="1833" x="6497638" y="5486400"/>
          <p14:tracePt t="1841" x="6497638" y="5476875"/>
          <p14:tracePt t="1849" x="6497638" y="5457825"/>
          <p14:tracePt t="1856" x="6507163" y="5438775"/>
          <p14:tracePt t="1865" x="6507163" y="5429250"/>
          <p14:tracePt t="1873" x="6516688" y="5419725"/>
          <p14:tracePt t="2302" x="6526213" y="5419725"/>
          <p14:tracePt t="2310" x="6526213" y="5410200"/>
          <p14:tracePt t="2322" x="6526213" y="5400675"/>
          <p14:tracePt t="2330" x="6526213" y="5381625"/>
          <p14:tracePt t="2337" x="6526213" y="5372100"/>
          <p14:tracePt t="2400" x="6526213" y="5364163"/>
          <p14:tracePt t="2428" x="6526213" y="5354638"/>
          <p14:tracePt t="2440" x="6507163" y="5287963"/>
          <p14:tracePt t="2448" x="6497638" y="5249863"/>
          <p14:tracePt t="2457" x="6497638" y="5221288"/>
          <p14:tracePt t="2465" x="6478588" y="5183188"/>
          <p14:tracePt t="2481" x="6469063" y="5173663"/>
          <p14:tracePt t="2488" x="6469063" y="5145088"/>
          <p14:tracePt t="2496" x="6469063" y="5118100"/>
          <p14:tracePt t="2505" x="6469063" y="5080000"/>
          <p14:tracePt t="2513" x="6469063" y="5051425"/>
          <p14:tracePt t="2521" x="6469063" y="5013325"/>
          <p14:tracePt t="2531" x="6469063" y="4984750"/>
          <p14:tracePt t="2536" x="6469063" y="4956175"/>
          <p14:tracePt t="2545" x="6469063" y="4927600"/>
          <p14:tracePt t="2552" x="6469063" y="4910138"/>
          <p14:tracePt t="2560" x="6469063" y="4891088"/>
          <p14:tracePt t="2568" x="6469063" y="4881563"/>
          <p14:tracePt t="2592" x="6469063" y="4872038"/>
          <p14:tracePt t="2689" x="6469063" y="4862513"/>
          <p14:tracePt t="2705" x="6478588" y="4852988"/>
          <p14:tracePt t="2721" x="6478588" y="4833938"/>
          <p14:tracePt t="2729" x="6478588" y="4824413"/>
          <p14:tracePt t="2737" x="6488113" y="4814888"/>
          <p14:tracePt t="2746" x="6488113" y="4795838"/>
          <p14:tracePt t="2753" x="6497638" y="4786313"/>
          <p14:tracePt t="2761" x="6507163" y="4776788"/>
          <p14:tracePt t="2777" x="6507163" y="4767263"/>
          <p14:tracePt t="2793" x="6507163" y="4748213"/>
          <p14:tracePt t="2801" x="6516688" y="4738688"/>
          <p14:tracePt t="2809" x="6526213" y="4729163"/>
          <p14:tracePt t="2816" x="6535738" y="4710113"/>
          <p14:tracePt t="2833" x="6554788" y="4683125"/>
          <p14:tracePt t="2841" x="6564313" y="4673600"/>
          <p14:tracePt t="2849" x="6583363" y="4654550"/>
          <p14:tracePt t="2857" x="6602413" y="4635500"/>
          <p14:tracePt t="2865" x="6621463" y="4616450"/>
          <p14:tracePt t="2873" x="6650038" y="4587875"/>
          <p14:tracePt t="2881" x="6667500" y="4568825"/>
          <p14:tracePt t="2884" x="6696075" y="4540250"/>
          <p14:tracePt t="2897" x="6705600" y="4521200"/>
          <p14:tracePt t="2905" x="6724650" y="4502150"/>
          <p14:tracePt t="2913" x="6743700" y="4473575"/>
          <p14:tracePt t="2920" x="6753225" y="4473575"/>
          <p14:tracePt t="2930" x="6772275" y="4446588"/>
          <p14:tracePt t="2936" x="6791325" y="4418013"/>
          <p14:tracePt t="2946" x="6800850" y="4398963"/>
          <p14:tracePt t="2953" x="6810375" y="4379913"/>
          <p14:tracePt t="2961" x="6858000" y="4370388"/>
          <p14:tracePt t="2969" x="6867525" y="4360863"/>
          <p14:tracePt t="2977" x="6886575" y="4360863"/>
          <p14:tracePt t="3000" x="6894513" y="4351338"/>
          <p14:tracePt t="3016" x="6904038" y="4341813"/>
          <p14:tracePt t="3025" x="6913563" y="4341813"/>
          <p14:tracePt t="3033" x="6923088" y="4332288"/>
          <p14:tracePt t="3041" x="6942138" y="4322763"/>
          <p14:tracePt t="3056" x="6951663" y="4313238"/>
          <p14:tracePt t="3065" x="6961188" y="4303713"/>
          <p14:tracePt t="3074" x="6980238" y="4294188"/>
          <p14:tracePt t="3079" x="6989763" y="4284663"/>
          <p14:tracePt t="3091" x="7018338" y="4275138"/>
          <p14:tracePt t="3101" x="7037388" y="4265613"/>
          <p14:tracePt t="3105" x="7046913" y="4265613"/>
          <p14:tracePt t="3115" x="7065963" y="4265613"/>
          <p14:tracePt t="3121" x="7094538" y="4246563"/>
          <p14:tracePt t="3130" x="7112000" y="4229100"/>
          <p14:tracePt t="3194" x="7121525" y="4229100"/>
          <p14:tracePt t="3235" x="7131050" y="4210050"/>
          <p14:tracePt t="3244" x="7169150" y="4181475"/>
          <p14:tracePt t="3249" x="7178675" y="4152900"/>
          <p14:tracePt t="3257" x="7197725" y="4133850"/>
          <p14:tracePt t="3265" x="7207250" y="4105275"/>
          <p14:tracePt t="3273" x="7216775" y="4076700"/>
          <p14:tracePt t="3281" x="7226300" y="4067175"/>
          <p14:tracePt t="3289" x="7226300" y="4057650"/>
          <p14:tracePt t="3297" x="7235825" y="4048125"/>
          <p14:tracePt t="3305" x="7245350" y="4029075"/>
          <p14:tracePt t="3313" x="7245350" y="4010025"/>
          <p14:tracePt t="3321" x="7254875" y="4000500"/>
          <p14:tracePt t="3331" x="7254875" y="3983038"/>
          <p14:tracePt t="3337" x="7254875" y="3963988"/>
          <p14:tracePt t="3345" x="7264400" y="3935413"/>
          <p14:tracePt t="3353" x="7264400" y="3906838"/>
          <p14:tracePt t="3360" x="7273925" y="3859213"/>
          <p14:tracePt t="3369" x="7273925" y="3802063"/>
          <p14:tracePt t="3377" x="7283450" y="3765550"/>
          <p14:tracePt t="3385" x="7283450" y="3756025"/>
          <p14:tracePt t="3392" x="7292975" y="3717925"/>
          <p14:tracePt t="3400" x="7292975" y="3679825"/>
          <p14:tracePt t="3409" x="7292975" y="3632200"/>
          <p14:tracePt t="3416" x="7292975" y="3613150"/>
          <p14:tracePt t="3433" x="7292975" y="3575050"/>
          <p14:tracePt t="3437" x="7292975" y="3556000"/>
          <p14:tracePt t="3449" x="7292975" y="3546475"/>
          <p14:tracePt t="3456" x="7292975" y="3519488"/>
          <p14:tracePt t="3465" x="7292975" y="3500438"/>
          <p14:tracePt t="3473" x="7292975" y="3452813"/>
          <p14:tracePt t="3481" x="7292975" y="3414713"/>
          <p14:tracePt t="3489" x="7292975" y="3367088"/>
          <p14:tracePt t="3496" x="7283450" y="3338513"/>
          <p14:tracePt t="3505" x="7283450" y="3302000"/>
          <p14:tracePt t="3514" x="7273925" y="3263900"/>
          <p14:tracePt t="3520" x="7273925" y="3254375"/>
          <p14:tracePt t="3539" x="7264400" y="3244850"/>
          <p14:tracePt t="3571" x="7264400" y="3235325"/>
          <p14:tracePt t="3579" x="7235825" y="3216275"/>
          <p14:tracePt t="3593" x="7235825" y="3206750"/>
          <p14:tracePt t="3600" x="7226300" y="3197225"/>
          <p14:tracePt t="3608" x="7226300" y="3159125"/>
          <p14:tracePt t="3616" x="7216775" y="3121025"/>
          <p14:tracePt t="3624" x="7207250" y="3074988"/>
          <p14:tracePt t="3632" x="7207250" y="3036888"/>
          <p14:tracePt t="3640" x="7197725" y="2970213"/>
          <p14:tracePt t="3648" x="7178675" y="2941638"/>
          <p14:tracePt t="3657" x="7169150" y="2913063"/>
          <p14:tracePt t="3672" x="7169150" y="2894013"/>
          <p14:tracePt t="3681" x="7159625" y="2884488"/>
          <p14:tracePt t="3762" x="7159625" y="2874963"/>
          <p14:tracePt t="3769" x="7159625" y="2838450"/>
          <p14:tracePt t="3785" x="7159625" y="2771775"/>
          <p14:tracePt t="3793" x="7150100" y="2724150"/>
          <p14:tracePt t="3801" x="7150100" y="2695575"/>
          <p14:tracePt t="3809" x="7150100" y="2676525"/>
          <p14:tracePt t="3817" x="7150100" y="2667000"/>
          <p14:tracePt t="3821" x="7150100" y="2647950"/>
          <p14:tracePt t="4111" x="7150100" y="2638425"/>
          <p14:tracePt t="4125" x="7150100" y="2628900"/>
          <p14:tracePt t="4990" x="7150100" y="2647950"/>
          <p14:tracePt t="4997" x="7159625" y="2724150"/>
          <p14:tracePt t="5004" x="7178675" y="2819400"/>
          <p14:tracePt t="5013" x="7188200" y="2941638"/>
          <p14:tracePt t="5020" x="7188200" y="3074988"/>
          <p14:tracePt t="5029" x="7207250" y="3187700"/>
          <p14:tracePt t="5036" x="7216775" y="3282950"/>
          <p14:tracePt t="5046" x="7235825" y="3386138"/>
          <p14:tracePt t="5052" x="7235825" y="3462338"/>
          <p14:tracePt t="5060" x="7245350" y="3490913"/>
          <p14:tracePt t="5068" x="7245350" y="3519488"/>
          <p14:tracePt t="5129" x="7245350" y="3538538"/>
          <p14:tracePt t="5136" x="7245350" y="3546475"/>
          <p14:tracePt t="5153" x="7245350" y="3584575"/>
          <p14:tracePt t="5161" x="7226300" y="3603625"/>
          <p14:tracePt t="5169" x="7150100" y="3679825"/>
          <p14:tracePt t="5177" x="7065963" y="3727450"/>
          <p14:tracePt t="5184" x="7027863" y="3792538"/>
          <p14:tracePt t="5193" x="7008813" y="3849688"/>
          <p14:tracePt t="5200" x="6970713" y="3935413"/>
          <p14:tracePt t="5209" x="6932613" y="4000500"/>
          <p14:tracePt t="5216" x="6904038" y="4048125"/>
          <p14:tracePt t="5225" x="6894513" y="4067175"/>
          <p14:tracePt t="5233" x="6886575" y="4105275"/>
          <p14:tracePt t="5241" x="6886575" y="4133850"/>
          <p14:tracePt t="5249" x="6877050" y="4143375"/>
          <p14:tracePt t="5257" x="6877050" y="4152900"/>
          <p14:tracePt t="5345" x="6867525" y="4162425"/>
          <p14:tracePt t="5353" x="6867525" y="4181475"/>
          <p14:tracePt t="5369" x="6858000" y="4229100"/>
          <p14:tracePt t="5377" x="6848475" y="4246563"/>
          <p14:tracePt t="5385" x="6838950" y="4284663"/>
          <p14:tracePt t="5393" x="6810375" y="4370388"/>
          <p14:tracePt t="5401" x="6781800" y="4437063"/>
          <p14:tracePt t="5409" x="6772275" y="4464050"/>
          <p14:tracePt t="5418" x="6753225" y="4511675"/>
          <p14:tracePt t="5425" x="6724650" y="4578350"/>
          <p14:tracePt t="5433" x="6667500" y="4645025"/>
          <p14:tracePt t="5441" x="6650038" y="4664075"/>
          <p14:tracePt t="5450" x="6640513" y="4683125"/>
          <p14:tracePt t="5453" x="6630988" y="4691063"/>
          <p14:tracePt t="5465" x="6630988" y="4710113"/>
          <p14:tracePt t="5472" x="6630988" y="4719638"/>
          <p14:tracePt t="5609" x="6611938" y="4738688"/>
          <p14:tracePt t="5617" x="6592888" y="4757738"/>
          <p14:tracePt t="5625" x="6583363" y="4757738"/>
          <p14:tracePt t="5633" x="6564313" y="4776788"/>
          <p14:tracePt t="5641" x="6526213" y="4814888"/>
          <p14:tracePt t="5650" x="6507163" y="4824413"/>
          <p14:tracePt t="5657" x="6488113" y="4843463"/>
          <p14:tracePt t="5681" x="6469063" y="4872038"/>
          <p14:tracePt t="5689" x="6459538" y="4881563"/>
          <p14:tracePt t="5693" x="6459538" y="4891088"/>
          <p14:tracePt t="5700" x="6459538" y="4900613"/>
          <p14:tracePt t="5803" x="6459538" y="4910138"/>
          <p14:tracePt t="5832" x="6459538" y="4918075"/>
          <p14:tracePt t="5929" x="6469063" y="4918075"/>
          <p14:tracePt t="5945" x="6478588" y="4900613"/>
          <p14:tracePt t="5952" x="6488113" y="4852988"/>
          <p14:tracePt t="5961" x="6488113" y="4824413"/>
          <p14:tracePt t="5968" x="6497638" y="4767263"/>
          <p14:tracePt t="5977" x="6507163" y="4700588"/>
          <p14:tracePt t="5984" x="6535738" y="4635500"/>
          <p14:tracePt t="5992" x="6545263" y="4606925"/>
          <p14:tracePt t="6001" x="6592888" y="4568825"/>
          <p14:tracePt t="6008" x="6650038" y="4521200"/>
          <p14:tracePt t="6016" x="6677025" y="4502150"/>
          <p14:tracePt t="6024" x="6705600" y="4464050"/>
          <p14:tracePt t="6032" x="6743700" y="4446588"/>
          <p14:tracePt t="6041" x="6762750" y="4418013"/>
          <p14:tracePt t="6048" x="6791325" y="4379913"/>
          <p14:tracePt t="6052" x="6810375" y="4351338"/>
          <p14:tracePt t="6065" x="6867525" y="4284663"/>
          <p14:tracePt t="6072" x="6886575" y="4265613"/>
          <p14:tracePt t="6081" x="6932613" y="4219575"/>
          <p14:tracePt t="6088" x="6961188" y="4200525"/>
          <p14:tracePt t="6097" x="7008813" y="4152900"/>
          <p14:tracePt t="6114" x="7018338" y="4124325"/>
          <p14:tracePt t="6120" x="7037388" y="4114800"/>
          <p14:tracePt t="6209" x="7075488" y="4095750"/>
          <p14:tracePt t="6216" x="7094538" y="4086225"/>
          <p14:tracePt t="6233" x="7112000" y="4067175"/>
          <p14:tracePt t="6241" x="7140575" y="4038600"/>
          <p14:tracePt t="6245" x="7150100" y="4038600"/>
          <p14:tracePt t="6256" x="7188200" y="4019550"/>
          <p14:tracePt t="6266" x="7197725" y="4010025"/>
          <p14:tracePt t="6272" x="7216775" y="4000500"/>
          <p14:tracePt t="6281" x="7235825" y="3983038"/>
          <p14:tracePt t="6289" x="7245350" y="3973513"/>
          <p14:tracePt t="6297" x="7254875" y="3963988"/>
          <p14:tracePt t="6305" x="7273925" y="3935413"/>
          <p14:tracePt t="6314" x="7292975" y="3906838"/>
          <p14:tracePt t="6320" x="7312025" y="3878263"/>
          <p14:tracePt t="6330" x="7358063" y="3849688"/>
          <p14:tracePt t="6337" x="7367588" y="3802063"/>
          <p14:tracePt t="6345" x="7396163" y="3736975"/>
          <p14:tracePt t="6353" x="7434263" y="3670300"/>
          <p14:tracePt t="6361" x="7443788" y="3641725"/>
          <p14:tracePt t="6369" x="7462838" y="3584575"/>
          <p14:tracePt t="6377" x="7472363" y="3556000"/>
          <p14:tracePt t="6384" x="7472363" y="3538538"/>
          <p14:tracePt t="6393" x="7472363" y="3529013"/>
          <p14:tracePt t="6400" x="7481888" y="3519488"/>
          <p14:tracePt t="6409" x="7481888" y="3509963"/>
          <p14:tracePt t="6437" x="7481888" y="3500438"/>
          <p14:tracePt t="6458" x="7481888" y="3481388"/>
          <p14:tracePt t="6473" x="7481888" y="3452813"/>
          <p14:tracePt t="6481" x="7481888" y="3414713"/>
          <p14:tracePt t="6489" x="7481888" y="3376613"/>
          <p14:tracePt t="6497" x="7481888" y="3328988"/>
          <p14:tracePt t="6505" x="7481888" y="3292475"/>
          <p14:tracePt t="6514" x="7481888" y="3235325"/>
          <p14:tracePt t="6520" x="7472363" y="3187700"/>
          <p14:tracePt t="6531" x="7472363" y="3159125"/>
          <p14:tracePt t="6536" x="7472363" y="3111500"/>
          <p14:tracePt t="6545" x="7472363" y="3084513"/>
          <p14:tracePt t="6553" x="7472363" y="3065463"/>
          <p14:tracePt t="6561" x="7472363" y="3036888"/>
          <p14:tracePt t="6569" x="7472363" y="3017838"/>
          <p14:tracePt t="6577" x="7472363" y="2998788"/>
          <p14:tracePt t="6584" x="7472363" y="2970213"/>
          <p14:tracePt t="6592" x="7472363" y="2951163"/>
          <p14:tracePt t="6600" x="7472363" y="2922588"/>
          <p14:tracePt t="6609" x="7462838" y="2894013"/>
          <p14:tracePt t="6616" x="7453313" y="2857500"/>
          <p14:tracePt t="6625" x="7443788" y="2819400"/>
          <p14:tracePt t="6630" x="7443788" y="2771775"/>
          <p14:tracePt t="6641" x="7434263" y="2743200"/>
          <p14:tracePt t="6649" x="7405688" y="2724150"/>
          <p14:tracePt t="6737" x="7405688" y="2714625"/>
          <p14:tracePt t="6745" x="7405688" y="2705100"/>
          <p14:tracePt t="6761" x="7405688" y="2695575"/>
          <p14:tracePt t="6816" x="7405688" y="2686050"/>
          <p14:tracePt t="6833" x="7405688" y="2676525"/>
          <p14:tracePt t="6841" x="7396163" y="2657475"/>
          <p14:tracePt t="6849" x="7377113" y="2620963"/>
          <p14:tracePt t="6856" x="7367588" y="2592388"/>
          <p14:tracePt t="6864" x="7358063" y="2535238"/>
          <p14:tracePt t="6872" x="7348538" y="2516188"/>
          <p14:tracePt t="6881" x="7348538" y="2487613"/>
          <p14:tracePt t="6897" x="7348538" y="2478088"/>
          <p14:tracePt t="7025" x="7339013" y="2468563"/>
          <p14:tracePt t="7040" x="7321550" y="2487613"/>
          <p14:tracePt t="7049" x="7312025" y="2516188"/>
          <p14:tracePt t="7056" x="7302500" y="2573338"/>
          <p14:tracePt t="7065" x="7273925" y="2676525"/>
          <p14:tracePt t="7072" x="7245350" y="2771775"/>
          <p14:tracePt t="7081" x="7226300" y="2922588"/>
          <p14:tracePt t="7089" x="7226300" y="3074988"/>
          <p14:tracePt t="7097" x="7226300" y="3168650"/>
          <p14:tracePt t="7114" x="7226300" y="3348038"/>
          <p14:tracePt t="7120" x="7226300" y="3376613"/>
          <p14:tracePt t="7130" x="7226300" y="3405188"/>
          <p14:tracePt t="7136" x="7226300" y="3414713"/>
          <p14:tracePt t="7145" x="7226300" y="3424238"/>
          <p14:tracePt t="7152" x="7226300" y="3433763"/>
          <p14:tracePt t="7160" x="7226300" y="3462338"/>
          <p14:tracePt t="7177" x="7226300" y="3490913"/>
          <p14:tracePt t="7184" x="7226300" y="3519488"/>
          <p14:tracePt t="7192" x="7226300" y="3556000"/>
          <p14:tracePt t="7200" x="7216775" y="3594100"/>
          <p14:tracePt t="7205" x="7197725" y="3613150"/>
          <p14:tracePt t="7216" x="7188200" y="3660775"/>
          <p14:tracePt t="7225" x="7150100" y="3689350"/>
          <p14:tracePt t="7232" x="7140575" y="3727450"/>
          <p14:tracePt t="7241" x="7131050" y="3746500"/>
          <p14:tracePt t="7249" x="7121525" y="3756025"/>
          <p14:tracePt t="7256" x="7121525" y="3765550"/>
          <p14:tracePt t="7289" x="7121525" y="3773488"/>
          <p14:tracePt t="7297" x="7104063" y="3792538"/>
          <p14:tracePt t="7305" x="7094538" y="3792538"/>
          <p14:tracePt t="7313" x="7075488" y="3802063"/>
          <p14:tracePt t="7321" x="7046913" y="3821113"/>
          <p14:tracePt t="7330" x="7008813" y="3849688"/>
          <p14:tracePt t="7336" x="6989763" y="3868738"/>
          <p14:tracePt t="7345" x="6961188" y="3887788"/>
          <p14:tracePt t="7353" x="6913563" y="3925888"/>
          <p14:tracePt t="7361" x="6894513" y="3935413"/>
          <p14:tracePt t="7369" x="6858000" y="3963988"/>
          <p14:tracePt t="7377" x="6848475" y="3973513"/>
          <p14:tracePt t="7385" x="6848475" y="3983038"/>
          <p14:tracePt t="7668" x="6829425" y="3992563"/>
          <p14:tracePt t="7705" x="6819900" y="3992563"/>
          <p14:tracePt t="7833" x="6810375" y="3992563"/>
          <p14:tracePt t="7849" x="6819900" y="3973513"/>
          <p14:tracePt t="7857" x="6829425" y="3925888"/>
          <p14:tracePt t="7865" x="6838950" y="3897313"/>
          <p14:tracePt t="7872" x="6848475" y="3868738"/>
          <p14:tracePt t="7880" x="6848475" y="3840163"/>
          <p14:tracePt t="7888" x="6858000" y="3792538"/>
          <p14:tracePt t="7897" x="6858000" y="3756025"/>
          <p14:tracePt t="7904" x="6877050" y="3708400"/>
          <p14:tracePt t="7914" x="6877050" y="3689350"/>
          <p14:tracePt t="7920" x="6877050" y="3679825"/>
          <p14:tracePt t="7930" x="6877050" y="3660775"/>
          <p14:tracePt t="7936" x="6886575" y="3641725"/>
          <p14:tracePt t="7952" x="6886575" y="3632200"/>
          <p14:tracePt t="8000" x="6886575" y="3622675"/>
          <p14:tracePt t="8009" x="6886575" y="3603625"/>
          <p14:tracePt t="8016" x="6886575" y="3556000"/>
          <p14:tracePt t="8025" x="6886575" y="3519488"/>
          <p14:tracePt t="8033" x="6886575" y="3490913"/>
          <p14:tracePt t="8040" x="6886575" y="3462338"/>
          <p14:tracePt t="8056" x="6886575" y="3452813"/>
          <p14:tracePt t="8065" x="6886575" y="3443288"/>
          <p14:tracePt t="8105" x="6886575" y="3424238"/>
          <p14:tracePt t="8120" x="6886575" y="3405188"/>
          <p14:tracePt t="8130" x="6886575" y="3376613"/>
          <p14:tracePt t="8137" x="6886575" y="3348038"/>
          <p14:tracePt t="8145" x="6886575" y="3311525"/>
          <p14:tracePt t="8153" x="6886575" y="3273425"/>
          <p14:tracePt t="8161" x="6858000" y="3216275"/>
          <p14:tracePt t="8169" x="6858000" y="3178175"/>
          <p14:tracePt t="8177" x="6838950" y="3111500"/>
          <p14:tracePt t="8185" x="6838950" y="3092450"/>
          <p14:tracePt t="8192" x="6838950" y="3084513"/>
          <p14:tracePt t="8209" x="6838950" y="3074988"/>
          <p14:tracePt t="8241" x="6838950" y="3065463"/>
          <p14:tracePt t="8249" x="6838950" y="3055938"/>
          <p14:tracePt t="8273" x="6838950" y="3046413"/>
          <p14:tracePt t="8289" x="6838950" y="2998788"/>
          <p14:tracePt t="8297" x="6838950" y="2960688"/>
          <p14:tracePt t="8305" x="6838950" y="2913063"/>
          <p14:tracePt t="8314" x="6838950" y="2884488"/>
          <p14:tracePt t="8321" x="6838950" y="2857500"/>
          <p14:tracePt t="8331" x="6838950" y="2828925"/>
          <p14:tracePt t="8337" x="6838950" y="2819400"/>
          <p14:tracePt t="8345" x="6838950" y="2809875"/>
          <p14:tracePt t="8353" x="6838950" y="2800350"/>
          <p14:tracePt t="8361" x="6838950" y="2790825"/>
          <p14:tracePt t="8369" x="6838950" y="2781300"/>
          <p14:tracePt t="8377" x="6838950" y="2762250"/>
          <p14:tracePt t="8465" x="6838950" y="2743200"/>
          <p14:tracePt t="8489" x="6838950" y="2724150"/>
          <p14:tracePt t="8497" x="6838950" y="2714625"/>
          <p14:tracePt t="8505" x="6838950" y="2695575"/>
          <p14:tracePt t="8513" x="6838950" y="2686050"/>
          <p14:tracePt t="8633" x="6838950" y="2667000"/>
          <p14:tracePt t="8651" x="6838950" y="2620963"/>
          <p14:tracePt t="8657" x="6819900" y="2592388"/>
          <p14:tracePt t="8665" x="6819900" y="2573338"/>
          <p14:tracePt t="8672" x="6810375" y="2544763"/>
          <p14:tracePt t="8680" x="6810375" y="2535238"/>
          <p14:tracePt t="8689" x="6791325" y="2506663"/>
          <p14:tracePt t="8697" x="6781800" y="2478088"/>
          <p14:tracePt t="8705" x="6781800" y="2459038"/>
          <p14:tracePt t="8714" x="6762750" y="2439988"/>
          <p14:tracePt t="8777" x="6762750" y="2430463"/>
          <p14:tracePt t="8793" x="6762750" y="2411413"/>
          <p14:tracePt t="8801" x="6762750" y="2365375"/>
          <p14:tracePt t="8809" x="6762750" y="2327275"/>
          <p14:tracePt t="8817" x="6762750" y="2298700"/>
          <p14:tracePt t="8825" x="6762750" y="2270125"/>
          <p14:tracePt t="8833" x="6762750" y="2251075"/>
          <p14:tracePt t="8841" x="6753225" y="2212975"/>
          <p14:tracePt t="8849" x="6743700" y="2203450"/>
          <p14:tracePt t="8857" x="6743700" y="2184400"/>
          <p14:tracePt t="8865" x="6743700" y="2166938"/>
          <p14:tracePt t="8873" x="6734175" y="2157413"/>
          <p14:tracePt t="9065" x="6734175" y="2166938"/>
          <p14:tracePt t="9081" x="6715125" y="2184400"/>
          <p14:tracePt t="9097" x="6705600" y="2222500"/>
          <p14:tracePt t="9100" x="6705600" y="2260600"/>
          <p14:tracePt t="9109" x="6696075" y="2289175"/>
          <p14:tracePt t="9117" x="6696075" y="2298700"/>
          <p14:tracePt t="9125" x="6686550" y="2327275"/>
          <p14:tracePt t="9133" x="6686550" y="2346325"/>
          <p14:tracePt t="9141" x="6686550" y="2374900"/>
          <p14:tracePt t="9148" x="6686550" y="2401888"/>
          <p14:tracePt t="9153" x="6677025" y="2430463"/>
          <p14:tracePt t="9160" x="6677025" y="2459038"/>
          <p14:tracePt t="9169" x="6677025" y="2506663"/>
          <p14:tracePt t="9177" x="6677025" y="2544763"/>
          <p14:tracePt t="9184" x="6677025" y="2592388"/>
          <p14:tracePt t="9192" x="6677025" y="2628900"/>
          <p14:tracePt t="9200" x="6677025" y="2676525"/>
          <p14:tracePt t="9208" x="6667500" y="2752725"/>
          <p14:tracePt t="9213" x="6667500" y="2790825"/>
          <p14:tracePt t="9224" x="6667500" y="2838450"/>
          <p14:tracePt t="9232" x="6667500" y="2894013"/>
          <p14:tracePt t="9240" x="6667500" y="2922588"/>
          <p14:tracePt t="9256" x="6667500" y="2951163"/>
          <p14:tracePt t="9265" x="6667500" y="2979738"/>
          <p14:tracePt t="9272" x="6667500" y="2989263"/>
          <p14:tracePt t="9288" x="6667500" y="2998788"/>
          <p14:tracePt t="9313" x="6667500" y="3008313"/>
          <p14:tracePt t="9345" x="6667500" y="3036888"/>
          <p14:tracePt t="9352" x="6667500" y="3065463"/>
          <p14:tracePt t="9360" x="6696075" y="3092450"/>
          <p14:tracePt t="9368" x="6715125" y="3159125"/>
          <p14:tracePt t="9377" x="6724650" y="3187700"/>
          <p14:tracePt t="9384" x="6734175" y="3216275"/>
          <p14:tracePt t="9392" x="6753225" y="3254375"/>
          <p14:tracePt t="9400" x="6772275" y="3292475"/>
          <p14:tracePt t="9404" x="6791325" y="3338513"/>
          <p14:tracePt t="9416" x="6800850" y="3357563"/>
          <p14:tracePt t="9424" x="6800850" y="3367088"/>
          <p14:tracePt t="9432" x="6800850" y="3376613"/>
          <p14:tracePt t="9440" x="6810375" y="3386138"/>
          <p14:tracePt t="9496" x="6810375" y="3395663"/>
          <p14:tracePt t="9513" x="6810375" y="3414713"/>
          <p14:tracePt t="9521" x="6810375" y="3424238"/>
          <p14:tracePt t="9530" x="6810375" y="3462338"/>
          <p14:tracePt t="9537" x="6819900" y="3490913"/>
          <p14:tracePt t="9545" x="6819900" y="3529013"/>
          <p14:tracePt t="9553" x="6819900" y="3565525"/>
          <p14:tracePt t="9561" x="6819900" y="3603625"/>
          <p14:tracePt t="9569" x="6819900" y="3632200"/>
          <p14:tracePt t="9577" x="6819900" y="3679825"/>
          <p14:tracePt t="9585" x="6819900" y="3689350"/>
          <p14:tracePt t="9593" x="6819900" y="3717925"/>
          <p14:tracePt t="9601" x="6819900" y="3727450"/>
          <p14:tracePt t="9609" x="6819900" y="3765550"/>
          <p14:tracePt t="9617" x="6819900" y="3792538"/>
          <p14:tracePt t="9625" x="6819900" y="3821113"/>
          <p14:tracePt t="9633" x="6819900" y="3849688"/>
          <p14:tracePt t="9641" x="6819900" y="3878263"/>
          <p14:tracePt t="9649" x="6819900" y="3916363"/>
          <p14:tracePt t="9657" x="6819900" y="3954463"/>
          <p14:tracePt t="9665" x="6819900" y="4000500"/>
          <p14:tracePt t="9673" x="6819900" y="4029075"/>
          <p14:tracePt t="9680" x="6819900" y="4067175"/>
          <p14:tracePt t="9689" x="6819900" y="4076700"/>
          <p14:tracePt t="9693" x="6819900" y="4105275"/>
          <p14:tracePt t="9705" x="6819900" y="4114800"/>
          <p14:tracePt t="9713" x="6819900" y="4133850"/>
          <p14:tracePt t="9736" x="6819900" y="4143375"/>
          <p14:tracePt t="9752" x="6819900" y="4152900"/>
          <p14:tracePt t="9760" x="6810375" y="4181475"/>
          <p14:tracePt t="9777" x="6810375" y="4210050"/>
          <p14:tracePt t="9784" x="6800850" y="4229100"/>
          <p14:tracePt t="9792" x="6781800" y="4246563"/>
          <p14:tracePt t="9808" x="6781800" y="4265613"/>
          <p14:tracePt t="9816" x="6772275" y="4275138"/>
          <p14:tracePt t="9824" x="6772275" y="4284663"/>
          <p14:tracePt t="9832" x="6762750" y="4284663"/>
          <p14:tracePt t="9840" x="6753225" y="4284663"/>
          <p14:tracePt t="9849" x="6743700" y="4284663"/>
          <p14:tracePt t="9856" x="6724650" y="4294188"/>
          <p14:tracePt t="9872" x="6715125" y="4303713"/>
          <p14:tracePt t="9885" x="6705600" y="4313238"/>
          <p14:tracePt t="9953" x="6715125" y="4313238"/>
          <p14:tracePt t="9969" x="6762750" y="4275138"/>
          <p14:tracePt t="9977" x="6791325" y="4210050"/>
          <p14:tracePt t="9984" x="6819900" y="4133850"/>
          <p14:tracePt t="9992" x="6829425" y="4067175"/>
          <p14:tracePt t="10000" x="6838950" y="4029075"/>
          <p14:tracePt t="10008" x="6838950" y="3992563"/>
          <p14:tracePt t="10016" x="6838950" y="3963988"/>
          <p14:tracePt t="10024" x="6848475" y="3935413"/>
          <p14:tracePt t="10032" x="6867525" y="3887788"/>
          <p14:tracePt t="10041" x="6867525" y="3859213"/>
          <p14:tracePt t="10048" x="6877050" y="3840163"/>
          <p14:tracePt t="10052" x="6877050" y="3811588"/>
          <p14:tracePt t="10065" x="6877050" y="3783013"/>
          <p14:tracePt t="10072" x="6894513" y="3746500"/>
          <p14:tracePt t="10080" x="6894513" y="3708400"/>
          <p14:tracePt t="10088" x="6913563" y="3641725"/>
          <p14:tracePt t="10097" x="6942138" y="3584575"/>
          <p14:tracePt t="10104" x="6942138" y="3519488"/>
          <p14:tracePt t="10113" x="6942138" y="3490913"/>
          <p14:tracePt t="10120" x="6942138" y="3433763"/>
          <p14:tracePt t="10129" x="6951663" y="3357563"/>
          <p14:tracePt t="10136" x="6970713" y="3254375"/>
          <p14:tracePt t="10145" x="6970713" y="3178175"/>
          <p14:tracePt t="10152" x="6970713" y="3121025"/>
          <p14:tracePt t="10160" x="6970713" y="3101975"/>
          <p14:tracePt t="10168" x="6970713" y="3092450"/>
          <p14:tracePt t="10184" x="6970713" y="3074988"/>
          <p14:tracePt t="10192" x="6970713" y="3055938"/>
          <p14:tracePt t="10200" x="6980238" y="3046413"/>
          <p14:tracePt t="10209" x="6980238" y="3036888"/>
          <p14:tracePt t="10216" x="6980238" y="3017838"/>
          <p14:tracePt t="10225" x="6980238" y="3008313"/>
          <p14:tracePt t="10241" x="6980238" y="2998788"/>
          <p14:tracePt t="10245" x="6980238" y="2979738"/>
          <p14:tracePt t="10256" x="6980238" y="2970213"/>
          <p14:tracePt t="10265" x="6980238" y="2960688"/>
          <p14:tracePt t="10281" x="6980238" y="2951163"/>
          <p14:tracePt t="10313" x="6980238" y="2941638"/>
          <p14:tracePt t="10330" x="6980238" y="2922588"/>
          <p14:tracePt t="10338" x="6980238" y="2884488"/>
          <p14:tracePt t="10347" x="6980238" y="2857500"/>
          <p14:tracePt t="10354" x="6980238" y="2828925"/>
          <p14:tracePt t="10361" x="6942138" y="2781300"/>
          <p14:tracePt t="10369" x="6942138" y="2752725"/>
          <p14:tracePt t="10377" x="6932613" y="2705100"/>
          <p14:tracePt t="10385" x="6932613" y="2676525"/>
          <p14:tracePt t="10393" x="6923088" y="2657475"/>
          <p14:tracePt t="10400" x="6913563" y="2628900"/>
          <p14:tracePt t="10409" x="6913563" y="2620963"/>
          <p14:tracePt t="10416" x="6913563" y="2611438"/>
          <p14:tracePt t="10497" x="6913563" y="2601913"/>
          <p14:tracePt t="10506" x="6913563" y="2563813"/>
          <p14:tracePt t="10521" x="6886575" y="2516188"/>
          <p14:tracePt t="10530" x="6877050" y="2459038"/>
          <p14:tracePt t="10537" x="6858000" y="2411413"/>
          <p14:tracePt t="10545" x="6838950" y="2384425"/>
          <p14:tracePt t="10553" x="6819900" y="2336800"/>
          <p14:tracePt t="10561" x="6810375" y="2298700"/>
          <p14:tracePt t="10577" x="6800850" y="2270125"/>
          <p14:tracePt t="10585" x="6781800" y="2251075"/>
          <p14:tracePt t="10601" x="6781800" y="2241550"/>
          <p14:tracePt t="10906" x="6762750" y="2260600"/>
          <p14:tracePt t="10914" x="6753225" y="2289175"/>
          <p14:tracePt t="10937" x="6715125" y="2355850"/>
          <p14:tracePt t="10953" x="6715125" y="2374900"/>
          <p14:tracePt t="10961" x="6696075" y="2401888"/>
          <p14:tracePt t="10969" x="6677025" y="2439988"/>
          <p14:tracePt t="10984" x="6677025" y="2449513"/>
          <p14:tracePt t="10992" x="6659563" y="2497138"/>
          <p14:tracePt t="11000" x="6650038" y="2544763"/>
          <p14:tracePt t="11005" x="6621463" y="2611438"/>
          <p14:tracePt t="11009" x="6611938" y="2667000"/>
          <p14:tracePt t="11013" x="6592888" y="2705100"/>
          <p14:tracePt t="11021" x="6573838" y="2762250"/>
          <p14:tracePt t="11030" x="6564313" y="2790825"/>
          <p14:tracePt t="11033" x="6554788" y="2838450"/>
          <p14:tracePt t="11037" x="6526213" y="2894013"/>
          <p14:tracePt t="11041" x="6516688" y="2960688"/>
          <p14:tracePt t="11050" x="6497638" y="2989263"/>
          <p14:tracePt t="11056" x="6497638" y="3017838"/>
          <p14:tracePt t="11065" x="6497638" y="3027363"/>
          <p14:tracePt t="11073" x="6488113" y="3046413"/>
          <p14:tracePt t="11081" x="6478588" y="3046413"/>
          <p14:tracePt t="11120" x="6469063" y="3055938"/>
          <p14:tracePt t="11130" x="6459538" y="3065463"/>
          <p14:tracePt t="11137" x="6440488" y="3101975"/>
          <p14:tracePt t="11145" x="6440488" y="3121025"/>
          <p14:tracePt t="11153" x="6440488" y="3149600"/>
          <p14:tracePt t="11161" x="6432550" y="3197225"/>
          <p14:tracePt t="11169" x="6432550" y="3216275"/>
          <p14:tracePt t="11177" x="6413500" y="3254375"/>
          <p14:tracePt t="11184" x="6413500" y="3292475"/>
          <p14:tracePt t="11193" x="6413500" y="3328988"/>
          <p14:tracePt t="11200" x="6403975" y="3357563"/>
          <p14:tracePt t="11209" x="6394450" y="3395663"/>
          <p14:tracePt t="11217" x="6394450" y="3424238"/>
          <p14:tracePt t="11225" x="6394450" y="3443288"/>
          <p14:tracePt t="11233" x="6394450" y="3471863"/>
          <p14:tracePt t="11241" x="6375400" y="3500438"/>
          <p14:tracePt t="11249" x="6375400" y="3519488"/>
          <p14:tracePt t="11257" x="6375400" y="3556000"/>
          <p14:tracePt t="11265" x="6375400" y="3594100"/>
          <p14:tracePt t="11273" x="6394450" y="3622675"/>
          <p14:tracePt t="11281" x="6403975" y="3660775"/>
          <p14:tracePt t="11289" x="6423025" y="3698875"/>
          <p14:tracePt t="11297" x="6432550" y="3717925"/>
          <p14:tracePt t="11300" x="6440488" y="3756025"/>
          <p14:tracePt t="11313" x="6478588" y="3783013"/>
          <p14:tracePt t="11331" x="6497638" y="3802063"/>
          <p14:tracePt t="11336" x="6507163" y="3811588"/>
          <p14:tracePt t="11353" x="6526213" y="3821113"/>
          <p14:tracePt t="11361" x="6526213" y="3830638"/>
          <p14:tracePt t="11369" x="6545263" y="3849688"/>
          <p14:tracePt t="11377" x="6583363" y="3868738"/>
          <p14:tracePt t="11392" x="6592888" y="3878263"/>
          <p14:tracePt t="11433" x="6592888" y="3887788"/>
          <p14:tracePt t="11457" x="6602413" y="3887788"/>
          <p14:tracePt t="11465" x="6630988" y="3859213"/>
          <p14:tracePt t="11473" x="6667500" y="3811588"/>
          <p14:tracePt t="11481" x="6686550" y="3746500"/>
          <p14:tracePt t="11489" x="6696075" y="3708400"/>
          <p14:tracePt t="11497" x="6696075" y="3670300"/>
          <p14:tracePt t="11505" x="6705600" y="3613150"/>
          <p14:tracePt t="11514" x="6715125" y="3575050"/>
          <p14:tracePt t="11520" x="6724650" y="3509963"/>
          <p14:tracePt t="11531" x="6724650" y="3500438"/>
          <p14:tracePt t="11537" x="6734175" y="3471863"/>
          <p14:tracePt t="11545" x="6743700" y="3471863"/>
          <p14:tracePt t="11553" x="6743700" y="3452813"/>
          <p14:tracePt t="11560" x="6743700" y="3433763"/>
          <p14:tracePt t="11568" x="6743700" y="3414713"/>
          <p14:tracePt t="11577" x="6753225" y="3395663"/>
          <p14:tracePt t="11584" x="6762750" y="3367088"/>
          <p14:tracePt t="11592" x="6762750" y="3328988"/>
          <p14:tracePt t="11600" x="6762750" y="3302000"/>
          <p14:tracePt t="11608" x="6762750" y="3273425"/>
          <p14:tracePt t="11616" x="6762750" y="3244850"/>
          <p14:tracePt t="11624" x="6762750" y="3206750"/>
          <p14:tracePt t="11864" x="6772275" y="3178175"/>
          <p14:tracePt t="11868" x="6791325" y="3101975"/>
          <p14:tracePt t="11872" x="6800850" y="3036888"/>
          <p14:tracePt t="11877" x="6810375" y="2998788"/>
          <p14:tracePt t="11880" x="6819900" y="2970213"/>
          <p14:tracePt t="11884" x="6819900" y="2932113"/>
          <p14:tracePt t="11892" x="6829425" y="2894013"/>
          <p14:tracePt t="11900" x="6848475" y="2828925"/>
          <p14:tracePt t="11908" x="6858000" y="2771775"/>
          <p14:tracePt t="11917" x="6867525" y="2724150"/>
          <p14:tracePt t="11924" x="6867525" y="2695575"/>
          <p14:tracePt t="11932" x="6867525" y="2676525"/>
          <p14:tracePt t="11940" x="6867525" y="2657475"/>
          <p14:tracePt t="11944" x="6867525" y="2638425"/>
          <p14:tracePt t="11984" x="6877050" y="2628900"/>
          <p14:tracePt t="12041" x="6894513" y="2563813"/>
          <p14:tracePt t="12057" x="6894513" y="2506663"/>
          <p14:tracePt t="12065" x="6894513" y="2430463"/>
          <p14:tracePt t="12073" x="6894513" y="2355850"/>
          <p14:tracePt t="12085" x="6894513" y="2308225"/>
          <p14:tracePt t="12093" x="6894513" y="2289175"/>
          <p14:tracePt t="12101" x="6894513" y="2260600"/>
          <p14:tracePt t="12109" x="6894513" y="2251075"/>
          <p14:tracePt t="12115" x="6894513" y="2241550"/>
          <p14:tracePt t="12273" x="6894513" y="2251075"/>
          <p14:tracePt t="12280" x="6894513" y="2279650"/>
          <p14:tracePt t="12297" x="6894513" y="2308225"/>
          <p14:tracePt t="12305" x="6894513" y="2346325"/>
          <p14:tracePt t="12309" x="6904038" y="2355850"/>
          <p14:tracePt t="12320" x="6913563" y="2384425"/>
          <p14:tracePt t="12330" x="6923088" y="2420938"/>
          <p14:tracePt t="12336" x="6942138" y="2449513"/>
          <p14:tracePt t="12346" x="6961188" y="2478088"/>
          <p14:tracePt t="12352" x="6989763" y="2525713"/>
          <p14:tracePt t="12360" x="6999288" y="2544763"/>
          <p14:tracePt t="12369" x="7037388" y="2592388"/>
          <p14:tracePt t="12377" x="7056438" y="2620963"/>
          <p14:tracePt t="12384" x="7094538" y="2657475"/>
          <p14:tracePt t="12392" x="7094538" y="2667000"/>
          <p14:tracePt t="12400" x="7104063" y="2686050"/>
          <p14:tracePt t="12409" x="7112000" y="2686050"/>
          <p14:tracePt t="12765" x="7112000" y="2714625"/>
          <p14:tracePt t="12777" x="7112000" y="2771775"/>
          <p14:tracePt t="12780" x="7112000" y="2847975"/>
          <p14:tracePt t="12784" x="7112000" y="2913063"/>
          <p14:tracePt t="12788" x="7112000" y="2989263"/>
          <p14:tracePt t="12798" x="7112000" y="3017838"/>
          <p14:tracePt t="12804" x="7112000" y="3092450"/>
          <p14:tracePt t="12808" x="7112000" y="3149600"/>
          <p14:tracePt t="12814" x="7112000" y="3206750"/>
          <p14:tracePt t="12820" x="7112000" y="3282950"/>
          <p14:tracePt t="12830" x="7112000" y="3348038"/>
          <p14:tracePt t="12836" x="7104063" y="3405188"/>
          <p14:tracePt t="12844" x="7104063" y="3462338"/>
          <p14:tracePt t="12852" x="7104063" y="3490913"/>
          <p14:tracePt t="12860" x="7104063" y="3509963"/>
          <p14:tracePt t="12868" x="7104063" y="3519488"/>
          <p14:tracePt t="12993" x="7094538" y="3529013"/>
          <p14:tracePt t="13041" x="7094538" y="3546475"/>
          <p14:tracePt t="13073" x="7094538" y="3556000"/>
          <p14:tracePt t="13089" x="7094538" y="3584575"/>
          <p14:tracePt t="13096" x="7094538" y="3641725"/>
          <p14:tracePt t="13105" x="7094538" y="3670300"/>
          <p14:tracePt t="13114" x="7094538" y="3698875"/>
          <p14:tracePt t="13120" x="7112000" y="3736975"/>
          <p14:tracePt t="13130" x="7121525" y="3765550"/>
          <p14:tracePt t="13136" x="7121525" y="3783013"/>
          <p14:tracePt t="13145" x="7121525" y="3792538"/>
          <p14:tracePt t="13258" x="7121525" y="3811588"/>
          <p14:tracePt t="13266" x="7121525" y="3859213"/>
          <p14:tracePt t="13272" x="7121525" y="3916363"/>
          <p14:tracePt t="13281" x="7121525" y="3973513"/>
          <p14:tracePt t="13288" x="7121525" y="4019550"/>
          <p14:tracePt t="13297" x="7121525" y="4057650"/>
          <p14:tracePt t="13304" x="7112000" y="4105275"/>
          <p14:tracePt t="13313" x="7112000" y="4124325"/>
          <p14:tracePt t="13320" x="7112000" y="4143375"/>
          <p14:tracePt t="13361" x="7112000" y="4152900"/>
          <p14:tracePt t="13481" x="7104063" y="4162425"/>
          <p14:tracePt t="13497" x="7094538" y="4191000"/>
          <p14:tracePt t="13505" x="7075488" y="4210050"/>
          <p14:tracePt t="13513" x="7056438" y="4246563"/>
          <p14:tracePt t="13520" x="7037388" y="4265613"/>
          <p14:tracePt t="13531" x="7008813" y="4294188"/>
          <p14:tracePt t="13533" x="6989763" y="4294188"/>
          <p14:tracePt t="13545" x="6970713" y="4303713"/>
          <p14:tracePt t="13553" x="6961188" y="4313238"/>
          <p14:tracePt t="13569" x="6951663" y="4313238"/>
          <p14:tracePt t="13577" x="6932613" y="4322763"/>
          <p14:tracePt t="13585" x="6904038" y="4332288"/>
          <p14:tracePt t="13600" x="6886575" y="4341813"/>
          <p14:tracePt t="13608" x="6867525" y="4351338"/>
          <p14:tracePt t="13616" x="6848475" y="4351338"/>
          <p14:tracePt t="13624" x="6819900" y="4360863"/>
          <p14:tracePt t="13632" x="6762750" y="4389438"/>
          <p14:tracePt t="13640" x="6743700" y="4389438"/>
          <p14:tracePt t="13648" x="6686550" y="4389438"/>
          <p14:tracePt t="13656" x="6640513" y="4408488"/>
          <p14:tracePt t="13665" x="6564313" y="4408488"/>
          <p14:tracePt t="13672" x="6497638" y="4418013"/>
          <p14:tracePt t="13680" x="6423025" y="4418013"/>
          <p14:tracePt t="13688" x="6356350" y="4437063"/>
          <p14:tracePt t="13696" x="6318250" y="4437063"/>
          <p14:tracePt t="13704" x="6289675" y="4437063"/>
          <p14:tracePt t="13713" x="6270625" y="4437063"/>
          <p14:tracePt t="13720" x="6261100" y="4446588"/>
          <p14:tracePt t="13809" x="6251575" y="4456113"/>
          <p14:tracePt t="13816" x="6232525" y="4473575"/>
          <p14:tracePt t="13824" x="6223000" y="4483100"/>
          <p14:tracePt t="13832" x="6213475" y="4492625"/>
          <p14:tracePt t="13840" x="6213475" y="4502150"/>
          <p14:tracePt t="13845" x="6205538" y="4511675"/>
          <p14:tracePt t="13856" x="6205538" y="4521200"/>
          <p14:tracePt t="13864" x="6196013" y="4530725"/>
          <p14:tracePt t="13888" x="6196013" y="4540250"/>
          <p14:tracePt t="14008" x="6196013" y="4549775"/>
          <p14:tracePt t="14032" x="6196013" y="4559300"/>
          <p14:tracePt t="14041" x="6223000" y="4578350"/>
          <p14:tracePt t="14049" x="6280150" y="4645025"/>
          <p14:tracePt t="14056" x="6318250" y="4673600"/>
          <p14:tracePt t="14066" x="6384925" y="4748213"/>
          <p14:tracePt t="14072" x="6469063" y="4814888"/>
          <p14:tracePt t="14080" x="6573838" y="4891088"/>
          <p14:tracePt t="14088" x="6667500" y="4965700"/>
          <p14:tracePt t="14097" x="6696075" y="4994275"/>
          <p14:tracePt t="14114" x="6781800" y="5099050"/>
          <p14:tracePt t="14120" x="6791325" y="5118100"/>
          <p14:tracePt t="14130" x="6819900" y="5145088"/>
          <p14:tracePt t="14132" x="6838950" y="5183188"/>
          <p14:tracePt t="14433" x="6838950" y="5192713"/>
          <p14:tracePt t="15229" x="6848475" y="5202238"/>
          <p14:tracePt t="15261" x="6848475" y="5240338"/>
          <p14:tracePt t="15272" x="6810375" y="5278438"/>
          <p14:tracePt t="15277" x="6781800" y="5287963"/>
          <p14:tracePt t="15280" x="6734175" y="5307013"/>
          <p14:tracePt t="15284" x="6650038" y="5354638"/>
          <p14:tracePt t="15293" x="6535738" y="5391150"/>
          <p14:tracePt t="15300" x="6375400" y="5438775"/>
          <p14:tracePt t="15308" x="6205538" y="5486400"/>
          <p14:tracePt t="15320" x="5986463" y="5543550"/>
          <p14:tracePt t="15331" x="5768975" y="5572125"/>
          <p14:tracePt t="15332" x="5561013" y="5591175"/>
          <p14:tracePt t="15336" x="5391150" y="5600700"/>
          <p14:tracePt t="15344" x="5259388" y="5600700"/>
          <p14:tracePt t="15352" x="5183188" y="5600700"/>
          <p14:tracePt t="15360" x="5126038" y="5600700"/>
          <p14:tracePt t="15368" x="5087938" y="5600700"/>
          <p14:tracePt t="15376" x="5070475" y="5591175"/>
          <p14:tracePt t="15384" x="5051425" y="5591175"/>
          <p14:tracePt t="15393" x="5022850" y="5591175"/>
          <p14:tracePt t="15397" x="4984750" y="5581650"/>
          <p14:tracePt t="15405" x="4946650" y="5581650"/>
          <p14:tracePt t="15413" x="4889500" y="5581650"/>
          <p14:tracePt t="15420" x="4795838" y="5572125"/>
          <p14:tracePt t="15430" x="4681538" y="5572125"/>
          <p14:tracePt t="15436" x="4549775" y="5553075"/>
          <p14:tracePt t="15445" x="4416425" y="5534025"/>
          <p14:tracePt t="15449" x="4265613" y="5524500"/>
          <p14:tracePt t="15452" x="4124325" y="5505450"/>
          <p14:tracePt t="15464" x="3990975" y="5495925"/>
          <p14:tracePt t="15472" x="3878263" y="5448300"/>
          <p14:tracePt t="15480" x="3773488" y="5419725"/>
          <p14:tracePt t="15488" x="3689350" y="5391150"/>
          <p14:tracePt t="15497" x="3660775" y="5372100"/>
          <p14:tracePt t="15505" x="3632200" y="5364163"/>
          <p14:tracePt t="15514" x="3622675" y="5354638"/>
          <p14:tracePt t="15565" x="3613150" y="5354638"/>
          <p14:tracePt t="15580" x="3584575" y="5354638"/>
          <p14:tracePt t="15593" x="3556000" y="5345113"/>
          <p14:tracePt t="15600" x="3471863" y="5326063"/>
          <p14:tracePt t="15609" x="3348038" y="5287963"/>
          <p14:tracePt t="15617" x="3197225" y="5240338"/>
          <p14:tracePt t="15625" x="3017838" y="5173663"/>
          <p14:tracePt t="15633" x="2846388" y="5108575"/>
          <p14:tracePt t="15641" x="2667000" y="5051425"/>
          <p14:tracePt t="15649" x="2516188" y="4984750"/>
          <p14:tracePt t="15657" x="2373313" y="4937125"/>
          <p14:tracePt t="15665" x="2279650" y="4910138"/>
          <p14:tracePt t="15673" x="2212975" y="4891088"/>
          <p14:tracePt t="15761" x="2203450" y="4881563"/>
          <p14:tracePt t="15825" x="2193925" y="4872038"/>
          <p14:tracePt t="15832" x="2193925" y="4852988"/>
          <p14:tracePt t="15850" x="2193925" y="4843463"/>
          <p14:tracePt t="15856" x="2193925" y="4833938"/>
          <p14:tracePt t="15865" x="2184400" y="4814888"/>
          <p14:tracePt t="15872" x="2174875" y="4786313"/>
          <p14:tracePt t="15888" x="2174875" y="4767263"/>
          <p14:tracePt t="15897" x="2165350" y="4748213"/>
          <p14:tracePt t="15994" x="2165350" y="4738688"/>
          <p14:tracePt t="16002" x="2165350" y="4700588"/>
          <p14:tracePt t="16017" x="2146300" y="4664075"/>
          <p14:tracePt t="16025" x="2146300" y="4616450"/>
          <p14:tracePt t="16033" x="2138363" y="4578350"/>
          <p14:tracePt t="16041" x="2128838" y="4540250"/>
          <p14:tracePt t="16049" x="2119313" y="4521200"/>
          <p14:tracePt t="16057" x="2119313" y="4511675"/>
          <p14:tracePt t="16065" x="2109788" y="4502150"/>
          <p14:tracePt t="16137" x="2100263" y="4492625"/>
          <p14:tracePt t="16145" x="2090738" y="4483100"/>
          <p14:tracePt t="16161" x="2081213" y="4473575"/>
          <p14:tracePt t="16168" x="2062163" y="4464050"/>
          <p14:tracePt t="16177" x="2052638" y="4456113"/>
          <p14:tracePt t="16185" x="2014538" y="4437063"/>
          <p14:tracePt t="16192" x="1966913" y="4427538"/>
          <p14:tracePt t="16200" x="1928813" y="4398963"/>
          <p14:tracePt t="16209" x="1882775" y="4389438"/>
          <p14:tracePt t="16217" x="1854200" y="4379913"/>
          <p14:tracePt t="16225" x="1835150" y="4370388"/>
          <p14:tracePt t="16233" x="1806575" y="4360863"/>
          <p14:tracePt t="16313" x="1778000" y="4360863"/>
          <p14:tracePt t="16329" x="1749425" y="4360863"/>
          <p14:tracePt t="16337" x="1720850" y="4360863"/>
          <p14:tracePt t="16345" x="1665288" y="4360863"/>
          <p14:tracePt t="16353" x="1617663" y="4360863"/>
          <p14:tracePt t="16361" x="1589088" y="4360863"/>
          <p14:tracePt t="16369" x="1522413" y="4360863"/>
          <p14:tracePt t="16377" x="1484313" y="4360863"/>
          <p14:tracePt t="16385" x="1457325" y="4360863"/>
          <p14:tracePt t="16433" x="1447800" y="4360863"/>
          <p14:tracePt t="16473" x="1438275" y="4360863"/>
          <p14:tracePt t="16480" x="1438275" y="4370388"/>
          <p14:tracePt t="16484" x="1438275" y="4379913"/>
          <p14:tracePt t="16497" x="1438275" y="4389438"/>
          <p14:tracePt t="16505" x="1428750" y="4408488"/>
          <p14:tracePt t="16514" x="1419225" y="4437063"/>
          <p14:tracePt t="16552" x="1419225" y="4446588"/>
          <p14:tracePt t="16585" x="1419225" y="4473575"/>
          <p14:tracePt t="16592" x="1438275" y="4521200"/>
          <p14:tracePt t="16600" x="1457325" y="4549775"/>
          <p14:tracePt t="16609" x="1503363" y="4597400"/>
          <p14:tracePt t="16617" x="1541463" y="4635500"/>
          <p14:tracePt t="16625" x="1570038" y="4664075"/>
          <p14:tracePt t="16633" x="1617663" y="4700588"/>
          <p14:tracePt t="16641" x="1674813" y="4738688"/>
          <p14:tracePt t="16650" x="1739900" y="4795838"/>
          <p14:tracePt t="16657" x="1768475" y="4824413"/>
          <p14:tracePt t="16665" x="1806575" y="4862513"/>
          <p14:tracePt t="16673" x="1835150" y="4891088"/>
          <p14:tracePt t="16677" x="1854200" y="4927600"/>
          <p14:tracePt t="16689" x="1863725" y="4927600"/>
          <p14:tracePt t="16697" x="1873250" y="4937125"/>
          <p14:tracePt t="16817" x="1882775" y="4937125"/>
          <p14:tracePt t="16833" x="1911350" y="4937125"/>
          <p14:tracePt t="16841" x="1928813" y="4937125"/>
          <p14:tracePt t="16849" x="1938338" y="4937125"/>
          <p14:tracePt t="16857" x="1947863" y="4937125"/>
          <p14:tracePt t="16865" x="1957388" y="4937125"/>
          <p14:tracePt t="16873" x="1966913" y="4937125"/>
          <p14:tracePt t="16881" x="1985963" y="4937125"/>
          <p14:tracePt t="16889" x="1995488" y="4937125"/>
          <p14:tracePt t="16897" x="2005013" y="4937125"/>
          <p14:tracePt t="16905" x="2024063" y="4918075"/>
          <p14:tracePt t="16921" x="2043113" y="4891088"/>
          <p14:tracePt t="16931" x="2062163" y="4852988"/>
          <p14:tracePt t="16945" x="2071688" y="4833938"/>
          <p14:tracePt t="16953" x="2071688" y="4824413"/>
          <p14:tracePt t="17033" x="2071688" y="4814888"/>
          <p14:tracePt t="17050" x="2062163" y="4795838"/>
          <p14:tracePt t="17057" x="2033588" y="4786313"/>
          <p14:tracePt t="17066" x="2005013" y="4776788"/>
          <p14:tracePt t="17073" x="1938338" y="4738688"/>
          <p14:tracePt t="17081" x="1911350" y="4729163"/>
          <p14:tracePt t="17084" x="1873250" y="4729163"/>
          <p14:tracePt t="17097" x="1863725" y="4719638"/>
          <p14:tracePt t="17105" x="1844675" y="4710113"/>
          <p14:tracePt t="17169" x="1835150" y="4710113"/>
          <p14:tracePt t="17177" x="1835150" y="4719638"/>
          <p14:tracePt t="17181" x="1835150" y="4738688"/>
          <p14:tracePt t="17193" x="1835150" y="4748213"/>
          <p14:tracePt t="17201" x="1835150" y="4786313"/>
          <p14:tracePt t="17209" x="1835150" y="4814888"/>
          <p14:tracePt t="17217" x="1835150" y="4872038"/>
          <p14:tracePt t="17225" x="1835150" y="4927600"/>
          <p14:tracePt t="17233" x="1835150" y="4956175"/>
          <p14:tracePt t="17241" x="1835150" y="4984750"/>
          <p14:tracePt t="17249" x="1835150" y="5032375"/>
          <p14:tracePt t="17257" x="1863725" y="5080000"/>
          <p14:tracePt t="17265" x="1863725" y="5099050"/>
          <p14:tracePt t="17273" x="1863725" y="5108575"/>
          <p14:tracePt t="17281" x="1882775" y="5137150"/>
          <p14:tracePt t="17298" x="1911350" y="5154613"/>
          <p14:tracePt t="17305" x="1911350" y="5164138"/>
          <p14:tracePt t="17481" x="1892300" y="5145088"/>
          <p14:tracePt t="17489" x="1882775" y="5145088"/>
          <p14:tracePt t="17498" x="1863725" y="5127625"/>
          <p14:tracePt t="17505" x="1844675" y="5118100"/>
          <p14:tracePt t="17515" x="1825625" y="5108575"/>
          <p14:tracePt t="17520" x="1816100" y="5099050"/>
          <p14:tracePt t="17529" x="1797050" y="5089525"/>
          <p14:tracePt t="17649" x="1778000" y="5070475"/>
          <p14:tracePt t="17656" x="1778000" y="5051425"/>
          <p14:tracePt t="17673" x="1768475" y="5013325"/>
          <p14:tracePt t="17681" x="1758950" y="5003800"/>
          <p14:tracePt t="17689" x="1749425" y="4975225"/>
          <p14:tracePt t="17698" x="1739900" y="4937125"/>
          <p14:tracePt t="17705" x="1730375" y="4918075"/>
          <p14:tracePt t="17714" x="1711325" y="4881563"/>
          <p14:tracePt t="17721" x="1701800" y="4872038"/>
          <p14:tracePt t="17792" x="1701800" y="4862513"/>
          <p14:tracePt t="17800" x="1701800" y="4833938"/>
          <p14:tracePt t="17809" x="1701800" y="4795838"/>
          <p14:tracePt t="17817" x="1674813" y="4748213"/>
          <p14:tracePt t="17825" x="1674813" y="4738688"/>
          <p14:tracePt t="17829" x="1665288" y="4710113"/>
          <p14:tracePt t="17865" x="1665288" y="4700588"/>
          <p14:tracePt t="17872" x="1665288" y="4683125"/>
          <p14:tracePt t="17897" x="1665288" y="4654550"/>
          <p14:tracePt t="17900" x="1665288" y="4645025"/>
          <p14:tracePt t="17914" x="1665288" y="4625975"/>
          <p14:tracePt t="17931" x="1665288" y="4616450"/>
          <p14:tracePt t="17937" x="1665288" y="4606925"/>
          <p14:tracePt t="17944" x="1665288" y="4587875"/>
          <p14:tracePt t="17953" x="1665288" y="4578350"/>
          <p14:tracePt t="17961" x="1674813" y="4559300"/>
          <p14:tracePt t="17977" x="1674813" y="4549775"/>
          <p14:tracePt t="17984" x="1684338" y="4549775"/>
          <p14:tracePt t="17993" x="1701800" y="4530725"/>
          <p14:tracePt t="18000" x="1720850" y="4521200"/>
          <p14:tracePt t="18009" x="1739900" y="4502150"/>
          <p14:tracePt t="18017" x="1778000" y="4483100"/>
          <p14:tracePt t="18025" x="1797050" y="4464050"/>
          <p14:tracePt t="18152" x="1806575" y="4464050"/>
          <p14:tracePt t="18160" x="1825625" y="4464050"/>
          <p14:tracePt t="18168" x="1844675" y="4464050"/>
          <p14:tracePt t="18176" x="1892300" y="4464050"/>
          <p14:tracePt t="18184" x="1938338" y="4492625"/>
          <p14:tracePt t="18188" x="1966913" y="4492625"/>
          <p14:tracePt t="18200" x="1995488" y="4502150"/>
          <p14:tracePt t="18209" x="2014538" y="4511675"/>
          <p14:tracePt t="18216" x="2052638" y="4521200"/>
          <p14:tracePt t="18225" x="2071688" y="4540250"/>
          <p14:tracePt t="18240" x="2090738" y="4559300"/>
          <p14:tracePt t="18249" x="2109788" y="4568825"/>
          <p14:tracePt t="18256" x="2128838" y="4597400"/>
          <p14:tracePt t="18264" x="2165350" y="4616450"/>
          <p14:tracePt t="18272" x="2184400" y="4635500"/>
          <p14:tracePt t="18280" x="2203450" y="4645025"/>
          <p14:tracePt t="18289" x="2212975" y="4654550"/>
          <p14:tracePt t="18345" x="2212975" y="4683125"/>
          <p14:tracePt t="18352" x="2212975" y="4700588"/>
          <p14:tracePt t="18369" x="2212975" y="4729163"/>
          <p14:tracePt t="18377" x="2212975" y="4748213"/>
          <p14:tracePt t="18385" x="2184400" y="4795838"/>
          <p14:tracePt t="18393" x="2174875" y="4814888"/>
          <p14:tracePt t="18401" x="2174875" y="4852988"/>
          <p14:tracePt t="18409" x="2146300" y="4891088"/>
          <p14:tracePt t="18416" x="2138363" y="4900613"/>
          <p14:tracePt t="18491" x="2128838" y="4900613"/>
          <p14:tracePt t="18501" x="2119313" y="4910138"/>
          <p14:tracePt t="18507" x="2100263" y="4918075"/>
          <p14:tracePt t="18517" x="2081213" y="4918075"/>
          <p14:tracePt t="18521" x="2062163" y="4918075"/>
          <p14:tracePt t="18531" x="2043113" y="4918075"/>
          <p14:tracePt t="18536" x="2014538" y="4918075"/>
          <p14:tracePt t="18545" x="1985963" y="4918075"/>
          <p14:tracePt t="18552" x="1957388" y="4918075"/>
          <p14:tracePt t="18560" x="1928813" y="4918075"/>
          <p14:tracePt t="18568" x="1919288" y="4918075"/>
          <p14:tracePt t="18658" x="1911350" y="4918075"/>
          <p14:tracePt t="18673" x="1892300" y="4900613"/>
          <p14:tracePt t="18680" x="1863725" y="4872038"/>
          <p14:tracePt t="18688" x="1816100" y="4805363"/>
          <p14:tracePt t="18697" x="1797050" y="4776788"/>
          <p14:tracePt t="18704" x="1778000" y="4748213"/>
          <p14:tracePt t="18714" x="1758950" y="4738688"/>
          <p14:tracePt t="18730" x="1749425" y="4738688"/>
          <p14:tracePt t="18736" x="1730375" y="4729163"/>
          <p14:tracePt t="18752" x="1720850" y="4719638"/>
          <p14:tracePt t="18801" x="1701800" y="4700588"/>
          <p14:tracePt t="18808" x="1665288" y="4664075"/>
          <p14:tracePt t="18816" x="1655763" y="4664075"/>
          <p14:tracePt t="18824" x="1646238" y="4654550"/>
          <p14:tracePt t="18836" x="1646238" y="4645025"/>
          <p14:tracePt t="18849" x="1646238" y="4635500"/>
          <p14:tracePt t="18856" x="1646238" y="4616450"/>
          <p14:tracePt t="18865" x="1646238" y="4606925"/>
          <p14:tracePt t="18872" x="1646238" y="4597400"/>
          <p14:tracePt t="18888" x="1646238" y="4568825"/>
          <p14:tracePt t="18897" x="1674813" y="4549775"/>
          <p14:tracePt t="18904" x="1674813" y="4540250"/>
          <p14:tracePt t="18914" x="1730375" y="4511675"/>
          <p14:tracePt t="18920" x="1749425" y="4492625"/>
          <p14:tracePt t="18930" x="1787525" y="4464050"/>
          <p14:tracePt t="18936" x="1806575" y="4456113"/>
          <p14:tracePt t="18945" x="1825625" y="4437063"/>
          <p14:tracePt t="18952" x="1844675" y="4427538"/>
          <p14:tracePt t="18961" x="1892300" y="4398963"/>
          <p14:tracePt t="18968" x="1892300" y="4389438"/>
          <p14:tracePt t="18977" x="1911350" y="4389438"/>
          <p14:tracePt t="18984" x="1947863" y="4379913"/>
          <p14:tracePt t="18992" x="2005013" y="4370388"/>
          <p14:tracePt t="19000" x="2033588" y="4370388"/>
          <p14:tracePt t="19009" x="2071688" y="4370388"/>
          <p14:tracePt t="19016" x="2109788" y="4370388"/>
          <p14:tracePt t="19025" x="2138363" y="4370388"/>
          <p14:tracePt t="19030" x="2165350" y="4370388"/>
          <p14:tracePt t="19040" x="2184400" y="4370388"/>
          <p14:tracePt t="19049" x="2203450" y="4360863"/>
          <p14:tracePt t="19056" x="2222500" y="4360863"/>
          <p14:tracePt t="19064" x="2251075" y="4351338"/>
          <p14:tracePt t="19073" x="2270125" y="4351338"/>
          <p14:tracePt t="19081" x="2298700" y="4351338"/>
          <p14:tracePt t="19089" x="2308225" y="4351338"/>
          <p14:tracePt t="19097" x="2327275" y="4351338"/>
          <p14:tracePt t="19115" x="2355850" y="4351338"/>
          <p14:tracePt t="19160" x="2365375" y="4360863"/>
          <p14:tracePt t="19168" x="2392363" y="4389438"/>
          <p14:tracePt t="19184" x="2411413" y="4418013"/>
          <p14:tracePt t="19193" x="2439988" y="4427538"/>
          <p14:tracePt t="19200" x="2487613" y="4473575"/>
          <p14:tracePt t="19208" x="2506663" y="4492625"/>
          <p14:tracePt t="19216" x="2516188" y="4540250"/>
          <p14:tracePt t="19224" x="2554288" y="4587875"/>
          <p14:tracePt t="19233" x="2554288" y="4606925"/>
          <p14:tracePt t="19240" x="2563813" y="4635500"/>
          <p14:tracePt t="19244" x="2563813" y="4691063"/>
          <p14:tracePt t="19256" x="2563813" y="4738688"/>
          <p14:tracePt t="19265" x="2563813" y="4795838"/>
          <p14:tracePt t="19272" x="2563813" y="4814888"/>
          <p14:tracePt t="19281" x="2563813" y="4843463"/>
          <p14:tracePt t="19288" x="2544763" y="4862513"/>
          <p14:tracePt t="19297" x="2535238" y="4872038"/>
          <p14:tracePt t="19305" x="2525713" y="4891088"/>
          <p14:tracePt t="19313" x="2525713" y="4900613"/>
          <p14:tracePt t="19336" x="2506663" y="4910138"/>
          <p14:tracePt t="19345" x="2468563" y="4918075"/>
          <p14:tracePt t="19352" x="2411413" y="4918075"/>
          <p14:tracePt t="19361" x="2373313" y="4918075"/>
          <p14:tracePt t="19368" x="2327275" y="4918075"/>
          <p14:tracePt t="19377" x="2279650" y="4918075"/>
          <p14:tracePt t="19384" x="2232025" y="4918075"/>
          <p14:tracePt t="19392" x="2193925" y="4918075"/>
          <p14:tracePt t="19400" x="2138363" y="4918075"/>
          <p14:tracePt t="19409" x="2100263" y="4918075"/>
          <p14:tracePt t="19416" x="2090738" y="4918075"/>
          <p14:tracePt t="19424" x="2081213" y="4918075"/>
          <p14:tracePt t="19436" x="2062163" y="4918075"/>
          <p14:tracePt t="19450" x="2052638" y="4918075"/>
          <p14:tracePt t="19456" x="2043113" y="4927600"/>
          <p14:tracePt t="19472" x="2024063" y="4927600"/>
          <p14:tracePt t="19481" x="2005013" y="4927600"/>
          <p14:tracePt t="19488" x="1985963" y="4927600"/>
          <p14:tracePt t="19497" x="1966913" y="4927600"/>
          <p14:tracePt t="19504" x="1928813" y="4900613"/>
          <p14:tracePt t="19514" x="1892300" y="4881563"/>
          <p14:tracePt t="19520" x="1873250" y="4872038"/>
          <p14:tracePt t="19530" x="1854200" y="4852988"/>
          <p14:tracePt t="19536" x="1844675" y="4843463"/>
          <p14:tracePt t="19545" x="1835150" y="4833938"/>
          <p14:tracePt t="19601" x="1835150" y="4824413"/>
          <p14:tracePt t="19616" x="1816100" y="4786313"/>
          <p14:tracePt t="19625" x="1797050" y="4767263"/>
          <p14:tracePt t="19633" x="1778000" y="4729163"/>
          <p14:tracePt t="19640" x="1758950" y="4700588"/>
          <p14:tracePt t="19649" x="1749425" y="4691063"/>
          <p14:tracePt t="19656" x="1739900" y="4673600"/>
          <p14:tracePt t="19672" x="1730375" y="4664075"/>
          <p14:tracePt t="19769" x="1730375" y="4635500"/>
          <p14:tracePt t="19793" x="1730375" y="4606925"/>
          <p14:tracePt t="19796" x="1730375" y="4578350"/>
          <p14:tracePt t="19808" x="1739900" y="4549775"/>
          <p14:tracePt t="19816" x="1749425" y="4511675"/>
          <p14:tracePt t="19824" x="1768475" y="4483100"/>
          <p14:tracePt t="19832" x="1768475" y="4473575"/>
          <p14:tracePt t="19840" x="1787525" y="4446588"/>
          <p14:tracePt t="19849" x="1797050" y="4437063"/>
          <p14:tracePt t="19864" x="1816100" y="4418013"/>
          <p14:tracePt t="19881" x="1825625" y="4408488"/>
          <p14:tracePt t="19888" x="1835150" y="4398963"/>
          <p14:tracePt t="19897" x="1854200" y="4379913"/>
          <p14:tracePt t="19914" x="1863725" y="4370388"/>
          <p14:tracePt t="20001" x="1892300" y="4379913"/>
          <p14:tracePt t="20009" x="1938338" y="4408488"/>
          <p14:tracePt t="20017" x="1957388" y="4427538"/>
          <p14:tracePt t="20025" x="1995488" y="4437063"/>
          <p14:tracePt t="20122" x="1995488" y="4446588"/>
          <p14:tracePt t="20160" x="2005013" y="4464050"/>
          <p14:tracePt t="20168" x="2005013" y="4483100"/>
          <p14:tracePt t="20177" x="2005013" y="4511675"/>
          <p14:tracePt t="20184" x="2024063" y="4549775"/>
          <p14:tracePt t="20192" x="2033588" y="4597400"/>
          <p14:tracePt t="20200" x="2071688" y="4664075"/>
          <p14:tracePt t="20209" x="2090738" y="4710113"/>
          <p14:tracePt t="20216" x="2146300" y="4767263"/>
          <p14:tracePt t="20225" x="2184400" y="4843463"/>
          <p14:tracePt t="20232" x="2260600" y="4937125"/>
          <p14:tracePt t="20240" x="2270125" y="4965700"/>
          <p14:tracePt t="20250" x="2289175" y="4994275"/>
          <p14:tracePt t="20256" x="2298700" y="5003800"/>
          <p14:tracePt t="20265" x="2298700" y="5013325"/>
          <p14:tracePt t="20345" x="2317750" y="5022850"/>
          <p14:tracePt t="20361" x="2346325" y="5032375"/>
          <p14:tracePt t="20369" x="2392363" y="5041900"/>
          <p14:tracePt t="20377" x="2459038" y="5070475"/>
          <p14:tracePt t="20384" x="2506663" y="5108575"/>
          <p14:tracePt t="20392" x="2592388" y="5145088"/>
          <p14:tracePt t="20400" x="2657475" y="5183188"/>
          <p14:tracePt t="20408" x="2705100" y="5211763"/>
          <p14:tracePt t="20416" x="2733675" y="5230813"/>
          <p14:tracePt t="20420" x="2790825" y="5240338"/>
          <p14:tracePt t="20433" x="2827338" y="5268913"/>
          <p14:tracePt t="20440" x="2865438" y="5287963"/>
          <p14:tracePt t="20448" x="2903538" y="5297488"/>
          <p14:tracePt t="20456" x="2960688" y="5326063"/>
          <p14:tracePt t="20464" x="3036888" y="5335588"/>
          <p14:tracePt t="20472" x="3082925" y="5354638"/>
          <p14:tracePt t="20480" x="3130550" y="5381625"/>
          <p14:tracePt t="20488" x="3168650" y="5391150"/>
          <p14:tracePt t="20497" x="3187700" y="5400675"/>
          <p14:tracePt t="20504" x="3206750" y="5400675"/>
          <p14:tracePt t="20514" x="3206750" y="5410200"/>
        </p14:tracePtLst>
      </p14:laserTraceLst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Eksempler på materiel og installationer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4192" y="4709913"/>
            <a:ext cx="1231674" cy="1062237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2810DB37-72E5-8EC8-02A8-883CC1ECC4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176" y="1785937"/>
            <a:ext cx="5510212" cy="5064942"/>
          </a:xfrm>
          <a:prstGeom prst="rect">
            <a:avLst/>
          </a:prstGeom>
        </p:spPr>
      </p:pic>
      <p:pic>
        <p:nvPicPr>
          <p:cNvPr id="4" name="Picture 8" descr="Ex Symbol Sign">
            <a:extLst>
              <a:ext uri="{FF2B5EF4-FFF2-40B4-BE49-F238E27FC236}">
                <a16:creationId xmlns:a16="http://schemas.microsoft.com/office/drawing/2014/main" id="{ED7F2575-02F1-8136-671F-25CC12A369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8092" r="4882" b="8184"/>
          <a:stretch/>
        </p:blipFill>
        <p:spPr bwMode="auto">
          <a:xfrm>
            <a:off x="7254129" y="1785937"/>
            <a:ext cx="2019873" cy="187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Video 9">
            <a:hlinkClick r:id="" action="ppaction://media"/>
            <a:extLst>
              <a:ext uri="{FF2B5EF4-FFF2-40B4-BE49-F238E27FC236}">
                <a16:creationId xmlns:a16="http://schemas.microsoft.com/office/drawing/2014/main" id="{65E253AD-1FB0-9AF6-9C53-2ABDC082616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03997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585"/>
    </mc:Choice>
    <mc:Fallback>
      <p:transition spd="slow" advTm="125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047" x="3424238" y="5694363"/>
          <p14:tracePt t="1091" x="3575050" y="5892800"/>
          <p14:tracePt t="1100" x="3603625" y="5930900"/>
          <p14:tracePt t="1104" x="3641725" y="5949950"/>
          <p14:tracePt t="1111" x="3660775" y="5978525"/>
          <p14:tracePt t="1115" x="3670300" y="5988050"/>
          <p14:tracePt t="1124" x="3679825" y="5997575"/>
          <p14:tracePt t="1220" x="3679825" y="5988050"/>
          <p14:tracePt t="1381" x="3689350" y="5969000"/>
          <p14:tracePt t="1390" x="3725863" y="5959475"/>
          <p14:tracePt t="1403" x="3840163" y="5940425"/>
          <p14:tracePt t="1411" x="4076700" y="5940425"/>
          <p14:tracePt t="1419" x="4351338" y="5949950"/>
          <p14:tracePt t="1427" x="4530725" y="5988050"/>
          <p14:tracePt t="1547" x="4530725" y="6016625"/>
          <p14:tracePt t="1555" x="4530725" y="6072188"/>
          <p14:tracePt t="1572" x="4530725" y="6100763"/>
          <p14:tracePt t="1579" x="4511675" y="6186488"/>
          <p14:tracePt t="1587" x="4483100" y="6327775"/>
          <p14:tracePt t="1595" x="4454525" y="6480175"/>
          <p14:tracePt t="1604" x="4416425" y="6650038"/>
          <p14:tracePt t="1612" x="4389438" y="6819900"/>
          <p14:tracePt t="2499" x="5892800" y="6829425"/>
          <p14:tracePt t="2508" x="5892800" y="6810375"/>
          <p14:tracePt t="2542" x="5892800" y="6800850"/>
          <p14:tracePt t="2547" x="5892800" y="6791325"/>
          <p14:tracePt t="2600" x="5902325" y="6781800"/>
          <p14:tracePt t="2724" x="5883275" y="6781800"/>
          <p14:tracePt t="2727" x="5864225" y="6781800"/>
          <p14:tracePt t="2731" x="5845175" y="6781800"/>
          <p14:tracePt t="2735" x="5807075" y="6781800"/>
          <p14:tracePt t="2743" x="5759450" y="6781800"/>
          <p14:tracePt t="2747" x="5722938" y="6781800"/>
          <p14:tracePt t="2755" x="5665788" y="6781800"/>
          <p14:tracePt t="2762" x="5618163" y="6781800"/>
          <p14:tracePt t="2770" x="5580063" y="6781800"/>
          <p14:tracePt t="2779" x="5532438" y="6781800"/>
          <p14:tracePt t="2787" x="5524500" y="6781800"/>
          <p14:tracePt t="2792" x="5514975" y="6781800"/>
          <p14:tracePt t="2835" x="5505450" y="6772275"/>
          <p14:tracePt t="2843" x="5505450" y="6753225"/>
          <p14:tracePt t="2883" x="5505450" y="6743700"/>
          <p14:tracePt t="2892" x="5505450" y="6735763"/>
          <p14:tracePt t="2899" x="5505450" y="6726238"/>
          <p14:tracePt t="2931" x="5505450" y="6707188"/>
          <p14:tracePt t="2939" x="5532438" y="6659563"/>
          <p14:tracePt t="2955" x="5551488" y="6630988"/>
          <p14:tracePt t="2963" x="5618163" y="6583363"/>
          <p14:tracePt t="2971" x="5684838" y="6508750"/>
          <p14:tracePt t="2979" x="5713413" y="6442075"/>
          <p14:tracePt t="2987" x="5788025" y="6356350"/>
          <p14:tracePt t="2995" x="5826125" y="6289675"/>
          <p14:tracePt t="3003" x="5864225" y="6243638"/>
          <p14:tracePt t="3011" x="5902325" y="6196013"/>
          <p14:tracePt t="3019" x="5911850" y="6186488"/>
          <p14:tracePt t="3027" x="5921375" y="6176963"/>
          <p14:tracePt t="3035" x="5921375" y="6157913"/>
          <p14:tracePt t="3063" x="5930900" y="6148388"/>
          <p14:tracePt t="3123" x="5930900" y="6119813"/>
          <p14:tracePt t="3131" x="5930900" y="6091238"/>
          <p14:tracePt t="3147" x="5949950" y="6035675"/>
          <p14:tracePt t="3155" x="5949950" y="5997575"/>
          <p14:tracePt t="3159" x="5969000" y="5969000"/>
          <p14:tracePt t="3171" x="5978525" y="5940425"/>
          <p14:tracePt t="3179" x="5995988" y="5892800"/>
          <p14:tracePt t="3187" x="5995988" y="5864225"/>
          <p14:tracePt t="3195" x="6034088" y="5818188"/>
          <p14:tracePt t="3203" x="6053138" y="5799138"/>
          <p14:tracePt t="3211" x="6072188" y="5751513"/>
          <p14:tracePt t="3219" x="6148388" y="5703888"/>
          <p14:tracePt t="3228" x="6157913" y="5656263"/>
          <p14:tracePt t="3235" x="6176963" y="5591175"/>
          <p14:tracePt t="3243" x="6223000" y="5524500"/>
          <p14:tracePt t="3251" x="6242050" y="5457825"/>
          <p14:tracePt t="3259" x="6261100" y="5419725"/>
          <p14:tracePt t="3267" x="6280150" y="5372100"/>
          <p14:tracePt t="3275" x="6308725" y="5307013"/>
          <p14:tracePt t="3283" x="6327775" y="5278438"/>
          <p14:tracePt t="3293" x="6327775" y="5240338"/>
          <p14:tracePt t="3310" x="6356350" y="5154613"/>
          <p14:tracePt t="3315" x="6375400" y="5127625"/>
          <p14:tracePt t="3323" x="6394450" y="5051425"/>
          <p14:tracePt t="3331" x="6394450" y="5003800"/>
          <p14:tracePt t="3339" x="6432550" y="4927600"/>
          <p14:tracePt t="3347" x="6450013" y="4872038"/>
          <p14:tracePt t="3351" x="6478588" y="4786313"/>
          <p14:tracePt t="3363" x="6516688" y="4700588"/>
          <p14:tracePt t="3371" x="6516688" y="4664075"/>
          <p14:tracePt t="3379" x="6526213" y="4587875"/>
          <p14:tracePt t="3387" x="6545263" y="4502150"/>
          <p14:tracePt t="3395" x="6545263" y="4427538"/>
          <p14:tracePt t="3403" x="6554788" y="4351338"/>
          <p14:tracePt t="3411" x="6564313" y="4284663"/>
          <p14:tracePt t="3419" x="6583363" y="4246563"/>
          <p14:tracePt t="3427" x="6592888" y="4210050"/>
          <p14:tracePt t="3444" x="6592888" y="4171950"/>
          <p14:tracePt t="3451" x="6611938" y="4152900"/>
          <p14:tracePt t="3459" x="6611938" y="4133850"/>
          <p14:tracePt t="3467" x="6611938" y="4124325"/>
          <p14:tracePt t="3475" x="6621463" y="4095750"/>
          <p14:tracePt t="3515" x="6630988" y="4086225"/>
          <p14:tracePt t="3556" x="6621463" y="4086225"/>
          <p14:tracePt t="3564" x="6583363" y="4114800"/>
          <p14:tracePt t="3580" x="6564313" y="4124325"/>
          <p14:tracePt t="3587" x="6554788" y="4133850"/>
          <p14:tracePt t="3619" x="6554788" y="4143375"/>
          <p14:tracePt t="3627" x="6554788" y="4152900"/>
          <p14:tracePt t="3635" x="6554788" y="4171950"/>
          <p14:tracePt t="3644" x="6554788" y="4200525"/>
          <p14:tracePt t="3651" x="6554788" y="4275138"/>
          <p14:tracePt t="3659" x="6554788" y="4303713"/>
          <p14:tracePt t="3666" x="6554788" y="4379913"/>
          <p14:tracePt t="3675" x="6592888" y="4492625"/>
          <p14:tracePt t="3683" x="6621463" y="4645025"/>
          <p14:tracePt t="3692" x="6659563" y="4824413"/>
          <p14:tracePt t="3699" x="6667500" y="4994275"/>
          <p14:tracePt t="3709" x="6667500" y="5145088"/>
          <p14:tracePt t="3715" x="6667500" y="5297488"/>
          <p14:tracePt t="3723" x="6667500" y="5410200"/>
          <p14:tracePt t="3731" x="6667500" y="5438775"/>
          <p14:tracePt t="3739" x="6667500" y="5448300"/>
          <p14:tracePt t="3820" x="6659563" y="5457825"/>
          <p14:tracePt t="3828" x="6650038" y="5476875"/>
          <p14:tracePt t="3836" x="6640513" y="5495925"/>
          <p14:tracePt t="3844" x="6640513" y="5514975"/>
          <p14:tracePt t="3851" x="6621463" y="5553075"/>
          <p14:tracePt t="3859" x="6611938" y="5562600"/>
          <p14:tracePt t="3867" x="6602413" y="5572125"/>
          <p14:tracePt t="3883" x="6592888" y="5581650"/>
          <p14:tracePt t="3892" x="6583363" y="5591175"/>
          <p14:tracePt t="3899" x="6573838" y="5608638"/>
          <p14:tracePt t="3908" x="6564313" y="5618163"/>
          <p14:tracePt t="3915" x="6535738" y="5627688"/>
          <p14:tracePt t="3923" x="6516688" y="5656263"/>
          <p14:tracePt t="3933" x="6469063" y="5684838"/>
          <p14:tracePt t="3941" x="6423025" y="5713413"/>
          <p14:tracePt t="3949" x="6384925" y="5732463"/>
          <p14:tracePt t="3957" x="6337300" y="5761038"/>
          <p14:tracePt t="3964" x="6280150" y="5799138"/>
          <p14:tracePt t="3971" x="6242050" y="5799138"/>
          <p14:tracePt t="3979" x="6186488" y="5818188"/>
          <p14:tracePt t="4059" x="6176963" y="5818188"/>
          <p14:tracePt t="4067" x="6167438" y="5818188"/>
          <p14:tracePt t="4075" x="6138863" y="5818188"/>
          <p14:tracePt t="4083" x="6129338" y="5818188"/>
          <p14:tracePt t="4092" x="6110288" y="5818188"/>
          <p14:tracePt t="4099" x="6091238" y="5827713"/>
          <p14:tracePt t="4109" x="6091238" y="5835650"/>
          <p14:tracePt t="4115" x="6081713" y="5854700"/>
          <p14:tracePt t="4123" x="6081713" y="5883275"/>
          <p14:tracePt t="4131" x="6062663" y="5930900"/>
          <p14:tracePt t="4139" x="6062663" y="5988050"/>
          <p14:tracePt t="4147" x="6034088" y="6054725"/>
          <p14:tracePt t="4155" x="6024563" y="6072188"/>
          <p14:tracePt t="4163" x="5986463" y="6148388"/>
          <p14:tracePt t="4171" x="5949950" y="6215063"/>
          <p14:tracePt t="4179" x="5911850" y="6262688"/>
          <p14:tracePt t="4187" x="5883275" y="6299200"/>
          <p14:tracePt t="4194" x="5845175" y="6346825"/>
          <p14:tracePt t="4203" x="5816600" y="6375400"/>
          <p14:tracePt t="4211" x="5816600" y="6384925"/>
          <p14:tracePt t="4427" x="5816600" y="6375400"/>
          <p14:tracePt t="4444" x="5826125" y="6375400"/>
          <p14:tracePt t="4460" x="5835650" y="6365875"/>
          <p14:tracePt t="4467" x="5845175" y="6356350"/>
          <p14:tracePt t="4475" x="5854700" y="6346825"/>
          <p14:tracePt t="4492" x="5864225" y="6337300"/>
          <p14:tracePt t="4499" x="5864225" y="6327775"/>
          <p14:tracePt t="4509" x="5873750" y="6318250"/>
          <p14:tracePt t="4571" x="5892800" y="6289675"/>
          <p14:tracePt t="4595" x="5902325" y="6272213"/>
          <p14:tracePt t="4603" x="5911850" y="6262688"/>
          <p14:tracePt t="4611" x="5921375" y="6253163"/>
          <p14:tracePt t="4619" x="5940425" y="6234113"/>
          <p14:tracePt t="4623" x="5940425" y="6224588"/>
          <p14:tracePt t="4660" x="5949950" y="6215063"/>
          <p14:tracePt t="4675" x="5949950" y="6196013"/>
          <p14:tracePt t="4683" x="5949950" y="6176963"/>
          <p14:tracePt t="4692" x="5949950" y="6167438"/>
          <p14:tracePt t="4699" x="5949950" y="6157913"/>
          <p14:tracePt t="4708" x="5949950" y="6138863"/>
          <p14:tracePt t="4715" x="5959475" y="6129338"/>
          <p14:tracePt t="4723" x="5959475" y="6110288"/>
          <p14:tracePt t="4731" x="5959475" y="6081713"/>
          <p14:tracePt t="4739" x="5959475" y="6054725"/>
          <p14:tracePt t="4747" x="5959475" y="6035675"/>
          <p14:tracePt t="4755" x="5959475" y="6007100"/>
          <p14:tracePt t="4763" x="5959475" y="5997575"/>
          <p14:tracePt t="4771" x="5959475" y="5969000"/>
          <p14:tracePt t="4779" x="5959475" y="5949950"/>
          <p14:tracePt t="4787" x="5959475" y="5911850"/>
          <p14:tracePt t="4795" x="5949950" y="5873750"/>
          <p14:tracePt t="4803" x="5949950" y="5864225"/>
          <p14:tracePt t="4811" x="5949950" y="5854700"/>
          <p14:tracePt t="4815" x="5949950" y="5835650"/>
          <p14:tracePt t="4827" x="5940425" y="5818188"/>
          <p14:tracePt t="4844" x="5995988" y="5799138"/>
          <p14:tracePt t="4859" x="5986463" y="5770563"/>
          <p14:tracePt t="4867" x="5978525" y="5732463"/>
          <p14:tracePt t="4875" x="5969000" y="5722938"/>
          <p14:tracePt t="4892" x="5959475" y="5713413"/>
          <p14:tracePt t="4899" x="5949950" y="5703888"/>
          <p14:tracePt t="4995" x="5949950" y="5694363"/>
          <p14:tracePt t="5003" x="5940425" y="5656263"/>
          <p14:tracePt t="5007" x="5930900" y="5627688"/>
          <p14:tracePt t="5019" x="5921375" y="5591175"/>
          <p14:tracePt t="5027" x="5892800" y="5534025"/>
          <p14:tracePt t="5035" x="5883275" y="5524500"/>
          <p14:tracePt t="5043" x="5883275" y="5505450"/>
          <p14:tracePt t="5051" x="5873750" y="5476875"/>
          <p14:tracePt t="5059" x="5864225" y="5457825"/>
          <p14:tracePt t="5067" x="5864225" y="5438775"/>
          <p14:tracePt t="5075" x="5864225" y="5419725"/>
          <p14:tracePt t="5083" x="5854700" y="5391150"/>
          <p14:tracePt t="5093" x="5854700" y="5345113"/>
          <p14:tracePt t="5099" x="5854700" y="5316538"/>
          <p14:tracePt t="5107" x="5835650" y="5240338"/>
          <p14:tracePt t="5115" x="5835650" y="5221288"/>
          <p14:tracePt t="5123" x="5816600" y="5164138"/>
          <p14:tracePt t="5131" x="5816600" y="5137150"/>
          <p14:tracePt t="5139" x="5797550" y="5089525"/>
          <p14:tracePt t="5147" x="5788025" y="5070475"/>
          <p14:tracePt t="5155" x="5788025" y="5051425"/>
          <p14:tracePt t="5163" x="5778500" y="5032375"/>
          <p14:tracePt t="5171" x="5759450" y="5022850"/>
          <p14:tracePt t="5211" x="5751513" y="5013325"/>
          <p14:tracePt t="5219" x="5741988" y="5003800"/>
          <p14:tracePt t="5227" x="5703888" y="4984750"/>
          <p14:tracePt t="5235" x="5684838" y="4984750"/>
          <p14:tracePt t="5244" x="5646738" y="4984750"/>
          <p14:tracePt t="5251" x="5589588" y="4984750"/>
          <p14:tracePt t="5259" x="5551488" y="4984750"/>
          <p14:tracePt t="5267" x="5524500" y="4984750"/>
          <p14:tracePt t="5271" x="5467350" y="4994275"/>
          <p14:tracePt t="5283" x="5400675" y="5003800"/>
          <p14:tracePt t="5292" x="5343525" y="5013325"/>
          <p14:tracePt t="5299" x="5268913" y="5032375"/>
          <p14:tracePt t="5309" x="5230813" y="5041900"/>
          <p14:tracePt t="5314" x="5173663" y="5041900"/>
          <p14:tracePt t="5323" x="5145088" y="5051425"/>
          <p14:tracePt t="5331" x="5126038" y="5060950"/>
          <p14:tracePt t="5379" x="5116513" y="5070475"/>
          <p14:tracePt t="5387" x="5116513" y="5099050"/>
          <p14:tracePt t="5403" x="5116513" y="5154613"/>
          <p14:tracePt t="5411" x="5135563" y="5230813"/>
          <p14:tracePt t="5419" x="5145088" y="5297488"/>
          <p14:tracePt t="5428" x="5154613" y="5335588"/>
          <p14:tracePt t="5435" x="5154613" y="5400675"/>
          <p14:tracePt t="5443" x="5154613" y="5476875"/>
          <p14:tracePt t="5451" x="5164138" y="5514975"/>
          <p14:tracePt t="5459" x="5164138" y="5591175"/>
          <p14:tracePt t="5467" x="5183188" y="5656263"/>
          <p14:tracePt t="5475" x="5192713" y="5703888"/>
          <p14:tracePt t="5483" x="5192713" y="5732463"/>
          <p14:tracePt t="5486" x="5211763" y="5789613"/>
          <p14:tracePt t="5499" x="5249863" y="5835650"/>
          <p14:tracePt t="5508" x="5305425" y="5892800"/>
          <p14:tracePt t="5515" x="5334000" y="5921375"/>
          <p14:tracePt t="5523" x="5391150" y="5978525"/>
          <p14:tracePt t="5531" x="5457825" y="6016625"/>
          <p14:tracePt t="5539" x="5505450" y="6054725"/>
          <p14:tracePt t="5547" x="5570538" y="6072188"/>
          <p14:tracePt t="5555" x="5599113" y="6100763"/>
          <p14:tracePt t="5563" x="5618163" y="6110288"/>
          <p14:tracePt t="5571" x="5646738" y="6129338"/>
          <p14:tracePt t="5579" x="5665788" y="6138863"/>
          <p14:tracePt t="5611" x="5675313" y="6138863"/>
          <p14:tracePt t="5643" x="5684838" y="6138863"/>
          <p14:tracePt t="5650" x="5713413" y="6138863"/>
          <p14:tracePt t="5659" x="5732463" y="6110288"/>
          <p14:tracePt t="5667" x="5751513" y="6072188"/>
          <p14:tracePt t="5675" x="5778500" y="6045200"/>
          <p14:tracePt t="5679" x="5797550" y="5997575"/>
          <p14:tracePt t="5692" x="5816600" y="5978525"/>
          <p14:tracePt t="5699" x="5816600" y="5921375"/>
          <p14:tracePt t="5709" x="5864225" y="5921375"/>
          <p14:tracePt t="5715" x="5826125" y="5883275"/>
          <p14:tracePt t="5723" x="5826125" y="5873750"/>
          <p14:tracePt t="5731" x="5816600" y="5835650"/>
          <p14:tracePt t="5739" x="5759450" y="5789613"/>
          <p14:tracePt t="5747" x="5778500" y="5741988"/>
          <p14:tracePt t="5755" x="5797550" y="5694363"/>
          <p14:tracePt t="5763" x="5807075" y="5646738"/>
          <p14:tracePt t="5771" x="5826125" y="5591175"/>
          <p14:tracePt t="5779" x="5835650" y="5524500"/>
          <p14:tracePt t="5787" x="5835650" y="5448300"/>
          <p14:tracePt t="5795" x="5835650" y="5419725"/>
          <p14:tracePt t="5803" x="5835650" y="5354638"/>
          <p14:tracePt t="5811" x="5835650" y="5268913"/>
          <p14:tracePt t="5819" x="5835650" y="5192713"/>
          <p14:tracePt t="5827" x="5807075" y="5164138"/>
          <p14:tracePt t="5835" x="5797550" y="5145088"/>
          <p14:tracePt t="5843" x="5778500" y="5118100"/>
          <p14:tracePt t="5851" x="5768975" y="5118100"/>
          <p14:tracePt t="5859" x="5768975" y="5108575"/>
          <p14:tracePt t="5867" x="5741988" y="5099050"/>
          <p14:tracePt t="5871" x="5694363" y="5089525"/>
          <p14:tracePt t="5883" x="5627688" y="5060950"/>
          <p14:tracePt t="5893" x="5599113" y="5051425"/>
          <p14:tracePt t="5899" x="5551488" y="5022850"/>
          <p14:tracePt t="5908" x="5532438" y="5022850"/>
          <p14:tracePt t="5915" x="5524500" y="5022850"/>
          <p14:tracePt t="5923" x="5514975" y="5013325"/>
          <p14:tracePt t="5931" x="5495925" y="5003800"/>
          <p14:tracePt t="5939" x="5486400" y="5003800"/>
          <p14:tracePt t="5947" x="5457825" y="5003800"/>
          <p14:tracePt t="5955" x="5448300" y="5003800"/>
          <p14:tracePt t="5963" x="5429250" y="5003800"/>
          <p14:tracePt t="5971" x="5400675" y="5003800"/>
          <p14:tracePt t="5979" x="5353050" y="5003800"/>
          <p14:tracePt t="5987" x="5297488" y="5003800"/>
          <p14:tracePt t="5995" x="5268913" y="5003800"/>
          <p14:tracePt t="6003" x="5240338" y="5003800"/>
          <p14:tracePt t="6011" x="5192713" y="5003800"/>
          <p14:tracePt t="6019" x="5164138" y="5022850"/>
          <p14:tracePt t="6027" x="5145088" y="5051425"/>
          <p14:tracePt t="6035" x="5106988" y="5099050"/>
          <p14:tracePt t="6044" x="5097463" y="5137150"/>
          <p14:tracePt t="6051" x="5097463" y="5164138"/>
          <p14:tracePt t="6059" x="5097463" y="5202238"/>
          <p14:tracePt t="6062" x="5097463" y="5249863"/>
          <p14:tracePt t="6075" x="5097463" y="5287963"/>
          <p14:tracePt t="6082" x="5097463" y="5316538"/>
          <p14:tracePt t="6091" x="5097463" y="5364163"/>
          <p14:tracePt t="6098" x="5126038" y="5410200"/>
          <p14:tracePt t="6107" x="5135563" y="5448300"/>
          <p14:tracePt t="6114" x="5154613" y="5495925"/>
          <p14:tracePt t="6123" x="5192713" y="5534025"/>
          <p14:tracePt t="6131" x="5221288" y="5553075"/>
          <p14:tracePt t="6139" x="5240338" y="5572125"/>
          <p14:tracePt t="6147" x="5287963" y="5618163"/>
          <p14:tracePt t="6155" x="5343525" y="5675313"/>
          <p14:tracePt t="6163" x="5381625" y="5722938"/>
          <p14:tracePt t="6171" x="5400675" y="5751513"/>
          <p14:tracePt t="6179" x="5467350" y="5818188"/>
          <p14:tracePt t="6187" x="5486400" y="5835650"/>
          <p14:tracePt t="6195" x="5505450" y="5873750"/>
          <p14:tracePt t="6203" x="5532438" y="5902325"/>
          <p14:tracePt t="6211" x="5561013" y="5921375"/>
          <p14:tracePt t="6227" x="5570538" y="5930900"/>
          <p14:tracePt t="6235" x="5580063" y="5930900"/>
          <p14:tracePt t="6243" x="5608638" y="5930900"/>
          <p14:tracePt t="6251" x="5627688" y="5930900"/>
          <p14:tracePt t="6255" x="5703888" y="5940425"/>
          <p14:tracePt t="6267" x="5722938" y="5940425"/>
          <p14:tracePt t="6275" x="5751513" y="5940425"/>
          <p14:tracePt t="6283" x="5768975" y="5921375"/>
          <p14:tracePt t="6293" x="5768975" y="5902325"/>
          <p14:tracePt t="6299" x="5778500" y="5883275"/>
          <p14:tracePt t="6308" x="5778500" y="5873750"/>
          <p14:tracePt t="6315" x="5797550" y="5845175"/>
          <p14:tracePt t="6323" x="5816600" y="5835650"/>
          <p14:tracePt t="6331" x="5826125" y="5827713"/>
          <p14:tracePt t="6339" x="5835650" y="5818188"/>
          <p14:tracePt t="6347" x="5854700" y="5799138"/>
          <p14:tracePt t="6355" x="5873750" y="5789613"/>
          <p14:tracePt t="6363" x="5892800" y="5770563"/>
          <p14:tracePt t="6371" x="5911850" y="5751513"/>
          <p14:tracePt t="6379" x="5911850" y="5732463"/>
          <p14:tracePt t="6387" x="5911850" y="5703888"/>
          <p14:tracePt t="6395" x="5930900" y="5675313"/>
          <p14:tracePt t="6404" x="5930900" y="5627688"/>
          <p14:tracePt t="6411" x="5930900" y="5600700"/>
          <p14:tracePt t="6419" x="5930900" y="5591175"/>
          <p14:tracePt t="6467" x="5902325" y="5581650"/>
          <p14:tracePt t="6483" x="5864225" y="5581650"/>
          <p14:tracePt t="6491" x="5816600" y="5581650"/>
          <p14:tracePt t="6499" x="5759450" y="5581650"/>
          <p14:tracePt t="6509" x="5732463" y="5581650"/>
          <p14:tracePt t="6514" x="5703888" y="5581650"/>
          <p14:tracePt t="6523" x="5694363" y="5581650"/>
          <p14:tracePt t="6555" x="5684838" y="5581650"/>
          <p14:tracePt t="6563" x="5675313" y="5627688"/>
          <p14:tracePt t="6579" x="5675313" y="5694363"/>
          <p14:tracePt t="6587" x="5656263" y="5722938"/>
          <p14:tracePt t="6595" x="5656263" y="5761038"/>
          <p14:tracePt t="6603" x="5656263" y="5808663"/>
          <p14:tracePt t="6611" x="5656263" y="5845175"/>
          <p14:tracePt t="6619" x="5656263" y="5883275"/>
          <p14:tracePt t="6627" x="5646738" y="5883275"/>
          <p14:tracePt t="6635" x="5637213" y="5902325"/>
          <p14:tracePt t="6651" x="5637213" y="5911850"/>
          <p14:tracePt t="6675" x="5637213" y="5921375"/>
          <p14:tracePt t="6683" x="5637213" y="5930900"/>
          <p14:tracePt t="6693" x="5656263" y="5940425"/>
          <p14:tracePt t="6699" x="5684838" y="5940425"/>
          <p14:tracePt t="6707" x="5694363" y="5949950"/>
          <p14:tracePt t="6715" x="5703888" y="5949950"/>
          <p14:tracePt t="6724" x="5713413" y="5949950"/>
          <p14:tracePt t="6735" x="5713413" y="5940425"/>
          <p14:tracePt t="6747" x="5722938" y="5940425"/>
          <p14:tracePt t="6755" x="5751513" y="5921375"/>
          <p14:tracePt t="6763" x="5797550" y="5892800"/>
          <p14:tracePt t="6771" x="5816600" y="5873750"/>
          <p14:tracePt t="6779" x="5854700" y="5827713"/>
          <p14:tracePt t="6787" x="5892800" y="5761038"/>
          <p14:tracePt t="6795" x="5921375" y="5684838"/>
          <p14:tracePt t="6803" x="5930900" y="5646738"/>
          <p14:tracePt t="6811" x="5940425" y="5591175"/>
          <p14:tracePt t="6819" x="5959475" y="5514975"/>
          <p14:tracePt t="6828" x="5969000" y="5448300"/>
          <p14:tracePt t="6835" x="5969000" y="5429250"/>
          <p14:tracePt t="6844" x="5978525" y="5410200"/>
          <p14:tracePt t="6915" x="5978525" y="5400675"/>
          <p14:tracePt t="6923" x="5969000" y="5391150"/>
          <p14:tracePt t="6939" x="5949950" y="5391150"/>
          <p14:tracePt t="6963" x="5930900" y="5391150"/>
          <p14:tracePt t="6971" x="5921375" y="5391150"/>
          <p14:tracePt t="6987" x="5902325" y="5391150"/>
          <p14:tracePt t="6995" x="5883275" y="5400675"/>
          <p14:tracePt t="7003" x="5873750" y="5410200"/>
          <p14:tracePt t="7011" x="5873750" y="5419725"/>
          <p14:tracePt t="7019" x="5864225" y="5419725"/>
          <p14:tracePt t="7156" x="5854700" y="5429250"/>
          <p14:tracePt t="7817" x="5826125" y="5486400"/>
          <p14:tracePt t="7829" x="5807075" y="5534025"/>
          <p14:tracePt t="7837" x="5788025" y="5562600"/>
          <p14:tracePt t="7841" x="5807075" y="5665788"/>
          <p14:tracePt t="7849" x="5883275" y="5789613"/>
          <p14:tracePt t="7855" x="5883275" y="5854700"/>
          <p14:tracePt t="7859" x="5873750" y="5911850"/>
          <p14:tracePt t="7867" x="5873750" y="5921375"/>
          <p14:tracePt t="7997" x="5873750" y="5930900"/>
          <p14:tracePt t="8011" x="5873750" y="5949950"/>
          <p14:tracePt t="8027" x="5873750" y="5969000"/>
          <p14:tracePt t="8035" x="5873750" y="5978525"/>
          <p14:tracePt t="8044" x="5873750" y="5997575"/>
          <p14:tracePt t="8059" x="5883275" y="6045200"/>
          <p14:tracePt t="8067" x="5892800" y="6062663"/>
          <p14:tracePt t="8083" x="5911850" y="6091238"/>
          <p14:tracePt t="8093" x="5911850" y="6110288"/>
          <p14:tracePt t="8099" x="5940425" y="6138863"/>
          <p14:tracePt t="8103" x="5949950" y="6157913"/>
          <p14:tracePt t="8115" x="5959475" y="6186488"/>
          <p14:tracePt t="8123" x="5959475" y="6205538"/>
          <p14:tracePt t="8130" x="5959475" y="6234113"/>
          <p14:tracePt t="8139" x="5959475" y="6253163"/>
          <p14:tracePt t="8147" x="5959475" y="6262688"/>
          <p14:tracePt t="8155" x="5959475" y="6281738"/>
          <p14:tracePt t="8187" x="5959475" y="6299200"/>
          <p14:tracePt t="8195" x="5959475" y="6308725"/>
          <p14:tracePt t="8203" x="5940425" y="6337300"/>
          <p14:tracePt t="8211" x="5930900" y="6346825"/>
          <p14:tracePt t="8219" x="5930900" y="6356350"/>
          <p14:tracePt t="8227" x="5911850" y="6375400"/>
          <p14:tracePt t="8235" x="5911850" y="6384925"/>
          <p14:tracePt t="8243" x="5892800" y="6403975"/>
          <p14:tracePt t="8251" x="5883275" y="6403975"/>
          <p14:tracePt t="8259" x="5873750" y="6413500"/>
          <p14:tracePt t="8267" x="5854700" y="6432550"/>
          <p14:tracePt t="8275" x="5835650" y="6451600"/>
          <p14:tracePt t="8292" x="5826125" y="6461125"/>
          <p14:tracePt t="8309" x="5816600" y="6480175"/>
          <p14:tracePt t="8323" x="5807075" y="6489700"/>
          <p14:tracePt t="8331" x="5797550" y="6499225"/>
          <p14:tracePt t="8339" x="5797550" y="6508750"/>
          <p14:tracePt t="8347" x="5778500" y="6526213"/>
          <p14:tracePt t="8355" x="5768975" y="6526213"/>
          <p14:tracePt t="8363" x="5751513" y="6535738"/>
          <p14:tracePt t="8371" x="5741988" y="6545263"/>
          <p14:tracePt t="8379" x="5722938" y="6564313"/>
          <p14:tracePt t="8387" x="5703888" y="6583363"/>
          <p14:tracePt t="8395" x="5694363" y="6583363"/>
          <p14:tracePt t="8403" x="5665788" y="6611938"/>
          <p14:tracePt t="8411" x="5646738" y="6630988"/>
          <p14:tracePt t="8419" x="5599113" y="6659563"/>
          <p14:tracePt t="8427" x="5580063" y="6669088"/>
          <p14:tracePt t="8435" x="5561013" y="6678613"/>
          <p14:tracePt t="8444" x="5541963" y="6678613"/>
          <p14:tracePt t="8451" x="5532438" y="6688138"/>
          <p14:tracePt t="8574" x="5532438" y="6669088"/>
          <p14:tracePt t="8675" x="5532438" y="6659563"/>
          <p14:tracePt t="8692" x="5541963" y="6630988"/>
          <p14:tracePt t="8708" x="5561013" y="6621463"/>
          <p14:tracePt t="8723" x="5570538" y="6621463"/>
          <p14:tracePt t="8771" x="5580063" y="6611938"/>
          <p14:tracePt t="8787" x="5589588" y="6602413"/>
          <p14:tracePt t="8795" x="5599113" y="6592888"/>
          <p14:tracePt t="8803" x="5618163" y="6526213"/>
          <p14:tracePt t="8811" x="5618163" y="6516688"/>
          <p14:tracePt t="8819" x="5627688" y="6489700"/>
          <p14:tracePt t="8828" x="5637213" y="6489700"/>
          <p14:tracePt t="8835" x="5646738" y="6480175"/>
          <p14:tracePt t="8844" x="5656263" y="6470650"/>
          <p14:tracePt t="8908" x="5665788" y="6461125"/>
          <p14:tracePt t="8931" x="5665788" y="6442075"/>
          <p14:tracePt t="8939" x="5665788" y="6423025"/>
          <p14:tracePt t="8947" x="5675313" y="6413500"/>
          <p14:tracePt t="9052" x="5675313" y="6384925"/>
          <p14:tracePt t="9059" x="5713413" y="6318250"/>
          <p14:tracePt t="9067" x="5722938" y="6272213"/>
          <p14:tracePt t="9075" x="5741988" y="6243638"/>
          <p14:tracePt t="9083" x="5751513" y="6215063"/>
          <p14:tracePt t="9087" x="5788025" y="6176963"/>
          <p14:tracePt t="9099" x="5797550" y="6157913"/>
          <p14:tracePt t="9107" x="5816600" y="6138863"/>
          <p14:tracePt t="9114" x="5826125" y="6129338"/>
          <p14:tracePt t="9123" x="5826125" y="6119813"/>
          <p14:tracePt t="9139" x="5835650" y="6119813"/>
          <p14:tracePt t="9171" x="5845175" y="6110288"/>
          <p14:tracePt t="9179" x="5864225" y="6100763"/>
          <p14:tracePt t="9187" x="5873750" y="6081713"/>
          <p14:tracePt t="9195" x="5902325" y="6072188"/>
          <p14:tracePt t="9203" x="5911850" y="6054725"/>
          <p14:tracePt t="9211" x="5940425" y="6016625"/>
          <p14:tracePt t="9219" x="5940425" y="6007100"/>
          <p14:tracePt t="9411" x="5940425" y="5997575"/>
          <p14:tracePt t="9419" x="5940425" y="5988050"/>
          <p14:tracePt t="9435" x="5940425" y="5969000"/>
          <p14:tracePt t="9443" x="5921375" y="5921375"/>
          <p14:tracePt t="9447" x="5902325" y="5902325"/>
          <p14:tracePt t="9459" x="5883275" y="5873750"/>
          <p14:tracePt t="9467" x="5854700" y="5835650"/>
          <p14:tracePt t="9475" x="5826125" y="5780088"/>
          <p14:tracePt t="9483" x="5807075" y="5741988"/>
          <p14:tracePt t="9492" x="5807075" y="5732463"/>
          <p14:tracePt t="9499" x="5788025" y="5665788"/>
          <p14:tracePt t="9515" x="5759450" y="5618163"/>
          <p14:tracePt t="9523" x="5759450" y="5608638"/>
          <p14:tracePt t="9647" x="5722938" y="5572125"/>
          <p14:tracePt t="9671" x="5722938" y="5553075"/>
          <p14:tracePt t="9675" x="5703888" y="5524500"/>
          <p14:tracePt t="9800" x="5694363" y="5514975"/>
          <p14:tracePt t="9835" x="5675313" y="5505450"/>
          <p14:tracePt t="9838" x="5656263" y="5486400"/>
          <p14:tracePt t="9847" x="5646738" y="5476875"/>
          <p14:tracePt t="9855" x="5618163" y="5448300"/>
          <p14:tracePt t="9871" x="5599113" y="5438775"/>
          <p14:tracePt t="10845" x="5589588" y="5438775"/>
          <p14:tracePt t="10923" x="5580063" y="5419725"/>
          <p14:tracePt t="10939" x="5580063" y="5410200"/>
          <p14:tracePt t="11037" x="5570538" y="5391150"/>
          <p14:tracePt t="11046" x="5561013" y="5381625"/>
          <p14:tracePt t="11060" x="5541963" y="5372100"/>
          <p14:tracePt t="11236" x="5532438" y="5364163"/>
          <p14:tracePt t="11260" x="5514975" y="5354638"/>
          <p14:tracePt t="11267" x="5505450" y="5345113"/>
          <p14:tracePt t="11275" x="5495925" y="5345113"/>
          <p14:tracePt t="11283" x="5457825" y="5326063"/>
          <p14:tracePt t="11287" x="5419725" y="5316538"/>
          <p14:tracePt t="11295" x="5410200" y="5316538"/>
        </p14:tracePtLst>
      </p14:laserTraceLst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Eksempler på materiel og installationer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846" y="1153081"/>
            <a:ext cx="1231674" cy="1062237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B7D87419-0113-7E2A-2746-D03958CA52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5480" y="1752600"/>
            <a:ext cx="2804532" cy="4791075"/>
          </a:xfrm>
          <a:prstGeom prst="rect">
            <a:avLst/>
          </a:prstGeom>
        </p:spPr>
      </p:pic>
      <p:pic>
        <p:nvPicPr>
          <p:cNvPr id="9" name="Video 8">
            <a:hlinkClick r:id="" action="ppaction://media"/>
            <a:extLst>
              <a:ext uri="{FF2B5EF4-FFF2-40B4-BE49-F238E27FC236}">
                <a16:creationId xmlns:a16="http://schemas.microsoft.com/office/drawing/2014/main" id="{7F20FEE2-DB8F-D9DE-51CC-5996247142F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11002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714"/>
    </mc:Choice>
    <mc:Fallback>
      <p:transition spd="slow" advTm="107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633" x="5391150" y="5297488"/>
          <p14:tracePt t="642" x="5372100" y="5278438"/>
          <p14:tracePt t="657" x="5362575" y="5240338"/>
          <p14:tracePt t="665" x="5353050" y="5221288"/>
          <p14:tracePt t="674" x="5324475" y="5173663"/>
          <p14:tracePt t="682" x="5314950" y="5145088"/>
          <p14:tracePt t="690" x="5297488" y="5118100"/>
          <p14:tracePt t="698" x="5297488" y="5108575"/>
          <p14:tracePt t="706" x="5297488" y="5099050"/>
          <p14:tracePt t="725" x="5287963" y="5089525"/>
          <p14:tracePt t="729" x="5268913" y="5070475"/>
          <p14:tracePt t="737" x="5259388" y="5060950"/>
          <p14:tracePt t="745" x="5240338" y="5060950"/>
          <p14:tracePt t="753" x="5173663" y="5041900"/>
          <p14:tracePt t="761" x="5106988" y="5041900"/>
          <p14:tracePt t="769" x="5080000" y="5041900"/>
          <p14:tracePt t="778" x="5022850" y="5032375"/>
          <p14:tracePt t="785" x="4956175" y="5022850"/>
          <p14:tracePt t="794" x="4899025" y="5003800"/>
          <p14:tracePt t="801" x="4879975" y="4984750"/>
          <p14:tracePt t="809" x="4860925" y="4965700"/>
          <p14:tracePt t="813" x="4852988" y="4927600"/>
          <p14:tracePt t="826" x="4852988" y="4881563"/>
          <p14:tracePt t="834" x="4852988" y="4805363"/>
          <p14:tracePt t="842" x="4852988" y="4748213"/>
          <p14:tracePt t="849" x="4860925" y="4700588"/>
          <p14:tracePt t="859" x="4860925" y="4664075"/>
          <p14:tracePt t="866" x="4860925" y="4606925"/>
          <p14:tracePt t="874" x="4860925" y="4530725"/>
          <p14:tracePt t="882" x="4860925" y="4456113"/>
          <p14:tracePt t="890" x="4843463" y="4370388"/>
          <p14:tracePt t="898" x="4833938" y="4341813"/>
          <p14:tracePt t="906" x="4814888" y="4275138"/>
          <p14:tracePt t="914" x="4767263" y="4191000"/>
          <p14:tracePt t="922" x="4738688" y="4114800"/>
          <p14:tracePt t="930" x="4710113" y="4029075"/>
          <p14:tracePt t="938" x="4691063" y="3963988"/>
          <p14:tracePt t="946" x="4691063" y="3944938"/>
          <p14:tracePt t="954" x="4681538" y="3944938"/>
          <p14:tracePt t="994" x="4681538" y="3906838"/>
          <p14:tracePt t="1002" x="4681538" y="3849688"/>
          <p14:tracePt t="1018" x="4681538" y="3773488"/>
          <p14:tracePt t="1027" x="4681538" y="3736975"/>
          <p14:tracePt t="1034" x="4681538" y="3698875"/>
          <p14:tracePt t="1042" x="4672013" y="3641725"/>
          <p14:tracePt t="1050" x="4643438" y="3575050"/>
          <p14:tracePt t="1058" x="4616450" y="3509963"/>
          <p14:tracePt t="1066" x="4587875" y="3424238"/>
          <p14:tracePt t="1074" x="4559300" y="3348038"/>
          <p14:tracePt t="1082" x="4521200" y="3263900"/>
          <p14:tracePt t="1091" x="4483100" y="3178175"/>
          <p14:tracePt t="1098" x="4416425" y="3092450"/>
          <p14:tracePt t="1107" x="4379913" y="3008313"/>
          <p14:tracePt t="1114" x="4370388" y="2989263"/>
          <p14:tracePt t="1122" x="4351338" y="2970213"/>
          <p14:tracePt t="1130" x="4322763" y="2960688"/>
          <p14:tracePt t="1186" x="4313238" y="2951163"/>
          <p14:tracePt t="1194" x="4303713" y="2951163"/>
          <p14:tracePt t="1202" x="4294188" y="2951163"/>
          <p14:tracePt t="1210" x="4284663" y="2960688"/>
          <p14:tracePt t="1218" x="4275138" y="2970213"/>
          <p14:tracePt t="1227" x="4265613" y="2970213"/>
          <p14:tracePt t="1234" x="4256088" y="2989263"/>
          <p14:tracePt t="1242" x="4227513" y="3017838"/>
          <p14:tracePt t="1250" x="4189413" y="3036888"/>
          <p14:tracePt t="1258" x="4179888" y="3055938"/>
          <p14:tracePt t="1266" x="4143375" y="3074988"/>
          <p14:tracePt t="1274" x="4124325" y="3140075"/>
          <p14:tracePt t="1282" x="4086225" y="3168650"/>
          <p14:tracePt t="1291" x="4048125" y="3235325"/>
          <p14:tracePt t="1298" x="4019550" y="3302000"/>
          <p14:tracePt t="1306" x="3981450" y="3386138"/>
          <p14:tracePt t="1313" x="3971925" y="3424238"/>
          <p14:tracePt t="1322" x="3944938" y="3471863"/>
          <p14:tracePt t="1330" x="3925888" y="3538538"/>
          <p14:tracePt t="1338" x="3906838" y="3651250"/>
          <p14:tracePt t="1345" x="3878263" y="3756025"/>
          <p14:tracePt t="1354" x="3849688" y="3849688"/>
          <p14:tracePt t="1361" x="3840163" y="3954463"/>
          <p14:tracePt t="1365" x="3821113" y="4048125"/>
          <p14:tracePt t="1378" x="3811588" y="4162425"/>
          <p14:tracePt t="1386" x="3783013" y="4265613"/>
          <p14:tracePt t="1393" x="3763963" y="4360863"/>
          <p14:tracePt t="1402" x="3763963" y="4456113"/>
          <p14:tracePt t="1410" x="3754438" y="4540250"/>
          <p14:tracePt t="1418" x="3754438" y="4616450"/>
          <p14:tracePt t="1426" x="3754438" y="4645025"/>
          <p14:tracePt t="1434" x="3744913" y="4673600"/>
          <p14:tracePt t="1442" x="3725863" y="4710113"/>
          <p14:tracePt t="1458" x="3725863" y="4719638"/>
          <p14:tracePt t="1481" x="3725863" y="4729163"/>
          <p14:tracePt t="1491" x="3725863" y="4757738"/>
          <p14:tracePt t="1498" x="3725863" y="4786313"/>
          <p14:tracePt t="1507" x="3725863" y="4805363"/>
          <p14:tracePt t="1514" x="3725863" y="4852988"/>
          <p14:tracePt t="1522" x="3735388" y="4891088"/>
          <p14:tracePt t="1530" x="3754438" y="4937125"/>
          <p14:tracePt t="1538" x="3763963" y="5003800"/>
          <p14:tracePt t="1546" x="3773488" y="5032375"/>
          <p14:tracePt t="1554" x="3792538" y="5089525"/>
          <p14:tracePt t="1559" x="3821113" y="5173663"/>
          <p14:tracePt t="1570" x="3830638" y="5202238"/>
          <p14:tracePt t="1578" x="3849688" y="5259388"/>
          <p14:tracePt t="1586" x="3878263" y="5345113"/>
          <p14:tracePt t="1594" x="3916363" y="5410200"/>
          <p14:tracePt t="1602" x="3944938" y="5438775"/>
          <p14:tracePt t="1611" x="3962400" y="5476875"/>
          <p14:tracePt t="1619" x="3971925" y="5486400"/>
          <p14:tracePt t="1713" x="3981450" y="5505450"/>
          <p14:tracePt t="1722" x="4038600" y="5543550"/>
          <p14:tracePt t="1738" x="4124325" y="5637213"/>
          <p14:tracePt t="1746" x="4179888" y="5684838"/>
          <p14:tracePt t="1750" x="4208463" y="5703888"/>
          <p14:tracePt t="1762" x="4227513" y="5722938"/>
          <p14:tracePt t="1770" x="4265613" y="5751513"/>
          <p14:tracePt t="1834" x="4275138" y="5751513"/>
          <p14:tracePt t="1843" x="4275138" y="5761038"/>
          <p14:tracePt t="1846" x="4303713" y="5780088"/>
          <p14:tracePt t="1858" x="4313238" y="5789613"/>
          <p14:tracePt t="1866" x="4370388" y="5827713"/>
          <p14:tracePt t="1874" x="4416425" y="5854700"/>
          <p14:tracePt t="1882" x="4464050" y="5892800"/>
          <p14:tracePt t="1891" x="4511675" y="5930900"/>
          <p14:tracePt t="1898" x="4549775" y="5969000"/>
          <p14:tracePt t="1906" x="4597400" y="5988050"/>
          <p14:tracePt t="1913" x="4625975" y="6026150"/>
          <p14:tracePt t="1922" x="4633913" y="6035675"/>
          <p14:tracePt t="1930" x="4652963" y="6045200"/>
          <p14:tracePt t="1938" x="4672013" y="6072188"/>
          <p14:tracePt t="1946" x="4691063" y="6091238"/>
          <p14:tracePt t="2098" x="4719638" y="6110288"/>
          <p14:tracePt t="2106" x="4719638" y="6119813"/>
          <p14:tracePt t="2113" x="4738688" y="6138863"/>
          <p14:tracePt t="2122" x="4748213" y="6138863"/>
          <p14:tracePt t="2134" x="4757738" y="6148388"/>
          <p14:tracePt t="2150" x="4767263" y="6157913"/>
          <p14:tracePt t="2874" x="4776788" y="6167438"/>
          <p14:tracePt t="2890" x="4786313" y="6167438"/>
          <p14:tracePt t="2898" x="4786313" y="6176963"/>
          <p14:tracePt t="2964" x="4795838" y="6196013"/>
          <p14:tracePt t="2973" x="4824413" y="6215063"/>
          <p14:tracePt t="3010" x="4824413" y="6224588"/>
          <p14:tracePt t="3026" x="4824413" y="6234113"/>
          <p14:tracePt t="3049" x="4833938" y="6234113"/>
          <p14:tracePt t="3154" x="4843463" y="6234113"/>
          <p14:tracePt t="3162" x="4860925" y="6234113"/>
          <p14:tracePt t="3166" x="4889500" y="6234113"/>
          <p14:tracePt t="3178" x="4908550" y="6234113"/>
          <p14:tracePt t="3186" x="4937125" y="6234113"/>
          <p14:tracePt t="3194" x="4946650" y="6224588"/>
          <p14:tracePt t="3202" x="4975225" y="6224588"/>
          <p14:tracePt t="3210" x="4984750" y="6215063"/>
          <p14:tracePt t="3218" x="4984750" y="6205538"/>
          <p14:tracePt t="3226" x="4994275" y="6196013"/>
          <p14:tracePt t="3370" x="5003800" y="6196013"/>
          <p14:tracePt t="3561" x="5003800" y="6186488"/>
          <p14:tracePt t="3570" x="5003800" y="6157913"/>
          <p14:tracePt t="3578" x="5003800" y="6100763"/>
          <p14:tracePt t="3586" x="5003800" y="6026150"/>
          <p14:tracePt t="3594" x="5003800" y="5930900"/>
          <p14:tracePt t="3602" x="5003800" y="5818188"/>
          <p14:tracePt t="3610" x="5003800" y="5703888"/>
          <p14:tracePt t="3618" x="5003800" y="5572125"/>
          <p14:tracePt t="3626" x="5003800" y="5419725"/>
          <p14:tracePt t="3634" x="5003800" y="5287963"/>
          <p14:tracePt t="3642" x="5003800" y="5154613"/>
          <p14:tracePt t="3650" x="5003800" y="5041900"/>
          <p14:tracePt t="3658" x="5003800" y="4910138"/>
          <p14:tracePt t="3666" x="5003800" y="4814888"/>
          <p14:tracePt t="3674" x="5003800" y="4700588"/>
          <p14:tracePt t="3682" x="5003800" y="4606925"/>
          <p14:tracePt t="3692" x="5003800" y="4521200"/>
          <p14:tracePt t="3694" x="5003800" y="4464050"/>
          <p14:tracePt t="3706" x="5003800" y="4437063"/>
          <p14:tracePt t="3714" x="5003800" y="4418013"/>
          <p14:tracePt t="3722" x="5003800" y="4389438"/>
          <p14:tracePt t="3738" x="5003800" y="4379913"/>
          <p14:tracePt t="3754" x="4975225" y="4341813"/>
          <p14:tracePt t="3762" x="4975225" y="4332288"/>
          <p14:tracePt t="3766" x="4965700" y="4322763"/>
          <p14:tracePt t="3770" x="4946650" y="4303713"/>
          <p14:tracePt t="3778" x="4946650" y="4294188"/>
          <p14:tracePt t="3786" x="4937125" y="4284663"/>
          <p14:tracePt t="3795" x="4927600" y="4284663"/>
          <p14:tracePt t="3834" x="4918075" y="4284663"/>
          <p14:tracePt t="3850" x="4899025" y="4284663"/>
          <p14:tracePt t="3858" x="4870450" y="4284663"/>
          <p14:tracePt t="3866" x="4852988" y="4275138"/>
          <p14:tracePt t="3875" x="4843463" y="4265613"/>
          <p14:tracePt t="3898" x="4833938" y="4256088"/>
          <p14:tracePt t="3930" x="4833938" y="4246563"/>
          <p14:tracePt t="3946" x="4805363" y="4219575"/>
          <p14:tracePt t="3970" x="4776788" y="4133850"/>
          <p14:tracePt t="3978" x="4767263" y="4105275"/>
          <p14:tracePt t="3982" x="4738688" y="4048125"/>
          <p14:tracePt t="3986" x="4681538" y="3944938"/>
          <p14:tracePt t="3992" x="4616450" y="3821113"/>
          <p14:tracePt t="3998" x="4540250" y="3698875"/>
          <p14:tracePt t="4006" x="4483100" y="3594100"/>
          <p14:tracePt t="4014" x="4445000" y="3500438"/>
          <p14:tracePt t="4022" x="4389438" y="3414713"/>
          <p14:tracePt t="4030" x="4389438" y="3376613"/>
          <p14:tracePt t="4038" x="4389438" y="3367088"/>
          <p14:tracePt t="4046" x="4389438" y="3348038"/>
          <p14:tracePt t="4050" x="4389438" y="3338513"/>
          <p14:tracePt t="4122" x="4379913" y="3328988"/>
          <p14:tracePt t="4138" x="4370388" y="3319463"/>
          <p14:tracePt t="4146" x="4360863" y="3319463"/>
          <p14:tracePt t="4154" x="4332288" y="3311525"/>
          <p14:tracePt t="4162" x="4313238" y="3311525"/>
          <p14:tracePt t="4170" x="4284663" y="3302000"/>
          <p14:tracePt t="4178" x="4265613" y="3292475"/>
          <p14:tracePt t="4257" x="4237038" y="3282950"/>
          <p14:tracePt t="4268" x="4227513" y="3282950"/>
          <p14:tracePt t="4294" x="4217988" y="3282950"/>
          <p14:tracePt t="4354" x="4208463" y="3273425"/>
          <p14:tracePt t="4362" x="4208463" y="3263900"/>
          <p14:tracePt t="4378" x="4208463" y="3254375"/>
          <p14:tracePt t="4386" x="4208463" y="3235325"/>
          <p14:tracePt t="4394" x="4208463" y="3197225"/>
          <p14:tracePt t="4402" x="4198938" y="3149600"/>
          <p14:tracePt t="4410" x="4171950" y="3101975"/>
          <p14:tracePt t="4418" x="4162425" y="3074988"/>
          <p14:tracePt t="4426" x="4152900" y="3036888"/>
          <p14:tracePt t="4434" x="4133850" y="3008313"/>
          <p14:tracePt t="4450" x="4133850" y="2998788"/>
          <p14:tracePt t="4459" x="4124325" y="2989263"/>
          <p14:tracePt t="4618" x="4124325" y="2979738"/>
          <p14:tracePt t="4626" x="4095750" y="2941638"/>
          <p14:tracePt t="4630" x="4076700" y="2903538"/>
          <p14:tracePt t="4642" x="4048125" y="2874963"/>
          <p14:tracePt t="4650" x="4048125" y="2865438"/>
          <p14:tracePt t="4658" x="4029075" y="2847975"/>
          <p14:tracePt t="4666" x="3981450" y="2828925"/>
          <p14:tracePt t="4682" x="3952875" y="2809875"/>
          <p14:tracePt t="4692" x="3925888" y="2800350"/>
          <p14:tracePt t="4698" x="3916363" y="2800350"/>
          <p14:tracePt t="4706" x="3887788" y="2781300"/>
          <p14:tracePt t="4762" x="3849688" y="2781300"/>
          <p14:tracePt t="4770" x="3783013" y="2800350"/>
          <p14:tracePt t="4775" x="3754438" y="2809875"/>
          <p14:tracePt t="4786" x="3708400" y="2838450"/>
          <p14:tracePt t="4794" x="3622675" y="2874963"/>
          <p14:tracePt t="4802" x="3527425" y="2932113"/>
          <p14:tracePt t="4811" x="3443288" y="2960688"/>
          <p14:tracePt t="4818" x="3357563" y="2998788"/>
          <p14:tracePt t="4827" x="3338513" y="3027363"/>
          <p14:tracePt t="4836" x="3328988" y="3027363"/>
          <p14:tracePt t="4859" x="3319463" y="3027363"/>
          <p14:tracePt t="4867" x="3319463" y="3036888"/>
          <p14:tracePt t="4876" x="3319463" y="3055938"/>
          <p14:tracePt t="4883" x="3338513" y="3111500"/>
          <p14:tracePt t="4893" x="3357563" y="3178175"/>
          <p14:tracePt t="4899" x="3386138" y="3244850"/>
          <p14:tracePt t="4907" x="3414713" y="3311525"/>
          <p14:tracePt t="4914" x="3452813" y="3395663"/>
          <p14:tracePt t="4922" x="3452813" y="3433763"/>
          <p14:tracePt t="4930" x="3481388" y="3481388"/>
          <p14:tracePt t="4938" x="3498850" y="3546475"/>
          <p14:tracePt t="4946" x="3546475" y="3613150"/>
          <p14:tracePt t="4954" x="3584575" y="3660775"/>
          <p14:tracePt t="4962" x="3632200" y="3708400"/>
          <p14:tracePt t="4966" x="3651250" y="3746500"/>
          <p14:tracePt t="4978" x="3670300" y="3765550"/>
          <p14:tracePt t="4986" x="3708400" y="3792538"/>
          <p14:tracePt t="4994" x="3717925" y="3792538"/>
          <p14:tracePt t="5002" x="3717925" y="3802063"/>
          <p14:tracePt t="5010" x="3725863" y="3802063"/>
          <p14:tracePt t="5050" x="3735388" y="3802063"/>
          <p14:tracePt t="5058" x="3744913" y="3792538"/>
          <p14:tracePt t="5074" x="3754438" y="3783013"/>
          <p14:tracePt t="5082" x="3773488" y="3746500"/>
          <p14:tracePt t="5091" x="3773488" y="3727450"/>
          <p14:tracePt t="5098" x="3811588" y="3698875"/>
          <p14:tracePt t="5106" x="3830638" y="3679825"/>
          <p14:tracePt t="5110" x="3859213" y="3641725"/>
          <p14:tracePt t="5122" x="3878263" y="3613150"/>
          <p14:tracePt t="5130" x="3906838" y="3594100"/>
          <p14:tracePt t="5138" x="3925888" y="3546475"/>
          <p14:tracePt t="5146" x="3935413" y="3519488"/>
          <p14:tracePt t="5154" x="3952875" y="3481388"/>
          <p14:tracePt t="5162" x="3962400" y="3462338"/>
          <p14:tracePt t="5170" x="3990975" y="3414713"/>
          <p14:tracePt t="5178" x="4000500" y="3395663"/>
          <p14:tracePt t="5186" x="4010025" y="3357563"/>
          <p14:tracePt t="5194" x="4010025" y="3302000"/>
          <p14:tracePt t="5202" x="4029075" y="3254375"/>
          <p14:tracePt t="5210" x="4029075" y="3216275"/>
          <p14:tracePt t="5218" x="4029075" y="3178175"/>
          <p14:tracePt t="5226" x="4029075" y="3130550"/>
          <p14:tracePt t="5234" x="4029075" y="3101975"/>
          <p14:tracePt t="5242" x="4019550" y="3092450"/>
          <p14:tracePt t="5259" x="4019550" y="3084513"/>
          <p14:tracePt t="5266" x="3990975" y="3055938"/>
          <p14:tracePt t="5274" x="3971925" y="3046413"/>
          <p14:tracePt t="5282" x="3935413" y="3036888"/>
          <p14:tracePt t="5298" x="3916363" y="3036888"/>
          <p14:tracePt t="5314" x="3887788" y="3036888"/>
          <p14:tracePt t="5322" x="3868738" y="3036888"/>
          <p14:tracePt t="5330" x="3840163" y="3055938"/>
          <p14:tracePt t="5338" x="3811588" y="3092450"/>
          <p14:tracePt t="5346" x="3802063" y="3159125"/>
          <p14:tracePt t="5354" x="3773488" y="3244850"/>
          <p14:tracePt t="5361" x="3754438" y="3302000"/>
          <p14:tracePt t="5370" x="3754438" y="3376613"/>
          <p14:tracePt t="5378" x="3754438" y="3462338"/>
          <p14:tracePt t="5386" x="3763963" y="3538538"/>
          <p14:tracePt t="5394" x="3792538" y="3584575"/>
          <p14:tracePt t="5402" x="3811588" y="3632200"/>
          <p14:tracePt t="5411" x="3868738" y="3698875"/>
          <p14:tracePt t="5418" x="3952875" y="3773488"/>
          <p14:tracePt t="5427" x="4057650" y="3868738"/>
          <p14:tracePt t="5434" x="4198938" y="3925888"/>
          <p14:tracePt t="5442" x="4360863" y="4000500"/>
          <p14:tracePt t="5450" x="4568825" y="4124325"/>
          <p14:tracePt t="5459" x="4776788" y="4219575"/>
          <p14:tracePt t="5466" x="4918075" y="4275138"/>
          <p14:tracePt t="5475" x="4946650" y="4275138"/>
          <p14:tracePt t="5482" x="4975225" y="4275138"/>
          <p14:tracePt t="5494" x="4994275" y="4275138"/>
          <p14:tracePt t="5506" x="4994275" y="4265613"/>
          <p14:tracePt t="5514" x="4994275" y="4229100"/>
          <p14:tracePt t="5522" x="4994275" y="4171950"/>
          <p14:tracePt t="5530" x="4994275" y="4114800"/>
          <p14:tracePt t="5538" x="4994275" y="4038600"/>
          <p14:tracePt t="5546" x="4975225" y="3954463"/>
          <p14:tracePt t="5554" x="4965700" y="3935413"/>
          <p14:tracePt t="5626" x="4965700" y="3925888"/>
          <p14:tracePt t="5634" x="4946650" y="3916363"/>
          <p14:tracePt t="5642" x="4908550" y="3916363"/>
          <p14:tracePt t="5650" x="4879975" y="3916363"/>
          <p14:tracePt t="5659" x="4852988" y="3916363"/>
          <p14:tracePt t="5662" x="4824413" y="3916363"/>
          <p14:tracePt t="5675" x="4776788" y="3925888"/>
          <p14:tracePt t="5682" x="4710113" y="3963988"/>
          <p14:tracePt t="5692" x="4662488" y="4010025"/>
          <p14:tracePt t="5708" x="4652963" y="4095750"/>
          <p14:tracePt t="5714" x="4625975" y="4162425"/>
          <p14:tracePt t="5722" x="4625975" y="4210050"/>
          <p14:tracePt t="5730" x="4625975" y="4237038"/>
          <p14:tracePt t="5738" x="4625975" y="4256088"/>
          <p14:tracePt t="5745" x="4625975" y="4265613"/>
          <p14:tracePt t="5754" x="4625975" y="4275138"/>
          <p14:tracePt t="5762" x="4625975" y="4294188"/>
          <p14:tracePt t="5770" x="4633913" y="4313238"/>
          <p14:tracePt t="5778" x="4662488" y="4341813"/>
          <p14:tracePt t="5786" x="4710113" y="4360863"/>
          <p14:tracePt t="5794" x="4719638" y="4370388"/>
          <p14:tracePt t="5810" x="4729163" y="4379913"/>
          <p14:tracePt t="5834" x="4738688" y="4389438"/>
          <p14:tracePt t="5874" x="4738688" y="4408488"/>
        </p14:tracePtLst>
      </p14:laserTraceLst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Eksempler på materiel og installationer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2313" y="4617899"/>
            <a:ext cx="1231674" cy="1062237"/>
          </a:xfrm>
          <a:prstGeom prst="rect">
            <a:avLst/>
          </a:prstGeom>
        </p:spPr>
      </p:pic>
      <p:pic>
        <p:nvPicPr>
          <p:cNvPr id="3" name="Picture 8" descr="Ex Symbol Sign">
            <a:extLst>
              <a:ext uri="{FF2B5EF4-FFF2-40B4-BE49-F238E27FC236}">
                <a16:creationId xmlns:a16="http://schemas.microsoft.com/office/drawing/2014/main" id="{422923F9-0DD1-018D-20E4-332A8F7983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8092" r="4882" b="8184"/>
          <a:stretch/>
        </p:blipFill>
        <p:spPr bwMode="auto">
          <a:xfrm>
            <a:off x="7752313" y="2343150"/>
            <a:ext cx="2019873" cy="187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FA3490FD-5B13-AFA4-5ACB-4700BF2DC4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334" y="1708150"/>
            <a:ext cx="6866466" cy="5149850"/>
          </a:xfrm>
          <a:prstGeom prst="rect">
            <a:avLst/>
          </a:prstGeom>
        </p:spPr>
      </p:pic>
      <p:pic>
        <p:nvPicPr>
          <p:cNvPr id="10" name="Video 9">
            <a:hlinkClick r:id="" action="ppaction://media"/>
            <a:extLst>
              <a:ext uri="{FF2B5EF4-FFF2-40B4-BE49-F238E27FC236}">
                <a16:creationId xmlns:a16="http://schemas.microsoft.com/office/drawing/2014/main" id="{4FC5ACF0-7544-1992-8BC3-AF4837BE3A0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73842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143"/>
    </mc:Choice>
    <mc:Fallback>
      <p:transition spd="slow" advTm="411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875" x="4662488" y="4568825"/>
          <p14:tracePt t="907" x="4748213" y="5099050"/>
          <p14:tracePt t="952" x="4738688" y="5070475"/>
          <p14:tracePt t="960" x="4681538" y="5022850"/>
          <p14:tracePt t="968" x="4662488" y="4984750"/>
          <p14:tracePt t="976" x="4597400" y="4910138"/>
          <p14:tracePt t="985" x="4492625" y="4786313"/>
          <p14:tracePt t="991" x="4389438" y="4683125"/>
          <p14:tracePt t="999" x="4265613" y="4568825"/>
          <p14:tracePt t="1007" x="4171950" y="4483100"/>
          <p14:tracePt t="1015" x="4048125" y="4370388"/>
          <p14:tracePt t="1023" x="3925888" y="4284663"/>
          <p14:tracePt t="1031" x="3840163" y="4210050"/>
          <p14:tracePt t="1039" x="3754438" y="4133850"/>
          <p14:tracePt t="1047" x="3679825" y="4086225"/>
          <p14:tracePt t="1055" x="3660775" y="4076700"/>
          <p14:tracePt t="1063" x="3622675" y="4048125"/>
          <p14:tracePt t="1072" x="3584575" y="4048125"/>
          <p14:tracePt t="1079" x="3546475" y="4038600"/>
          <p14:tracePt t="1088" x="3471863" y="4038600"/>
          <p14:tracePt t="1095" x="3443288" y="4038600"/>
          <p14:tracePt t="1103" x="3367088" y="4038600"/>
          <p14:tracePt t="1107" x="3273425" y="4029075"/>
          <p14:tracePt t="1120" x="3149600" y="4010025"/>
          <p14:tracePt t="1127" x="3017838" y="3992563"/>
          <p14:tracePt t="1136" x="2884488" y="3983038"/>
          <p14:tracePt t="1143" x="2752725" y="3954463"/>
          <p14:tracePt t="1153" x="2628900" y="3925888"/>
          <p14:tracePt t="1159" x="2535238" y="3897313"/>
          <p14:tracePt t="1168" x="2468563" y="3868738"/>
          <p14:tracePt t="1175" x="2449513" y="3868738"/>
          <p14:tracePt t="1240" x="2420938" y="3868738"/>
          <p14:tracePt t="1248" x="2401888" y="3868738"/>
          <p14:tracePt t="1264" x="2336800" y="3906838"/>
          <p14:tracePt t="1272" x="2317750" y="3935413"/>
          <p14:tracePt t="1275" x="2298700" y="3954463"/>
          <p14:tracePt t="1284" x="2251075" y="3992563"/>
          <p14:tracePt t="1295" x="2241550" y="4000500"/>
          <p14:tracePt t="1303" x="2222500" y="4010025"/>
          <p14:tracePt t="1311" x="2203450" y="4019550"/>
          <p14:tracePt t="1407" x="2232025" y="4019550"/>
          <p14:tracePt t="1423" x="2260600" y="4019550"/>
          <p14:tracePt t="1431" x="2317750" y="4019550"/>
          <p14:tracePt t="1439" x="2365375" y="4019550"/>
          <p14:tracePt t="1447" x="2382838" y="4019550"/>
          <p14:tracePt t="1455" x="2411413" y="4019550"/>
          <p14:tracePt t="1463" x="2430463" y="4019550"/>
          <p14:tracePt t="1471" x="2449513" y="4019550"/>
          <p14:tracePt t="1479" x="2468563" y="4019550"/>
          <p14:tracePt t="1495" x="2487613" y="4019550"/>
          <p14:tracePt t="1504" x="2506663" y="4019550"/>
          <p14:tracePt t="1511" x="2525713" y="4019550"/>
          <p14:tracePt t="1520" x="2563813" y="4000500"/>
          <p14:tracePt t="1527" x="2582863" y="3992563"/>
          <p14:tracePt t="1536" x="2600325" y="3963988"/>
          <p14:tracePt t="1543" x="2609850" y="3963988"/>
          <p14:tracePt t="1553" x="2638425" y="3944938"/>
          <p14:tracePt t="1559" x="2638425" y="3935413"/>
          <p14:tracePt t="1568" x="2657475" y="3925888"/>
          <p14:tracePt t="1575" x="2657475" y="3916363"/>
          <p14:tracePt t="1655" x="2657475" y="3906838"/>
          <p14:tracePt t="1671" x="2657475" y="3887788"/>
          <p14:tracePt t="1679" x="2657475" y="3878263"/>
          <p14:tracePt t="1687" x="2647950" y="3868738"/>
          <p14:tracePt t="1695" x="2638425" y="3859213"/>
          <p14:tracePt t="1703" x="2600325" y="3830638"/>
          <p14:tracePt t="1707" x="2563813" y="3821113"/>
          <p14:tracePt t="1720" x="2535238" y="3792538"/>
          <p14:tracePt t="1727" x="2506663" y="3765550"/>
          <p14:tracePt t="1737" x="2478088" y="3746500"/>
          <p14:tracePt t="1743" x="2478088" y="3736975"/>
          <p14:tracePt t="1791" x="2459038" y="3736975"/>
          <p14:tracePt t="1799" x="2449513" y="3736975"/>
          <p14:tracePt t="1815" x="2430463" y="3756025"/>
          <p14:tracePt t="1823" x="2401888" y="3765550"/>
          <p14:tracePt t="1831" x="2365375" y="3792538"/>
          <p14:tracePt t="1839" x="2308225" y="3802063"/>
          <p14:tracePt t="1847" x="2241550" y="3830638"/>
          <p14:tracePt t="1856" x="2212975" y="3830638"/>
          <p14:tracePt t="1863" x="2138363" y="3840163"/>
          <p14:tracePt t="1873" x="2090738" y="3859213"/>
          <p14:tracePt t="1879" x="2062163" y="3868738"/>
          <p14:tracePt t="1887" x="2043113" y="3868738"/>
          <p14:tracePt t="1895" x="2033588" y="3878263"/>
          <p14:tracePt t="1939" x="2024063" y="3897313"/>
          <p14:tracePt t="1961" x="2024063" y="3906838"/>
          <p14:tracePt t="1970" x="2024063" y="3935413"/>
          <p14:tracePt t="1977" x="2024063" y="3954463"/>
          <p14:tracePt t="1983" x="2033588" y="3992563"/>
          <p14:tracePt t="1991" x="2043113" y="4029075"/>
          <p14:tracePt t="1999" x="2081213" y="4086225"/>
          <p14:tracePt t="2007" x="2090738" y="4114800"/>
          <p14:tracePt t="2015" x="2109788" y="4162425"/>
          <p14:tracePt t="2023" x="2119313" y="4181475"/>
          <p14:tracePt t="2031" x="2138363" y="4219575"/>
          <p14:tracePt t="2039" x="2165350" y="4246563"/>
          <p14:tracePt t="2047" x="2184400" y="4265613"/>
          <p14:tracePt t="2056" x="2203450" y="4284663"/>
          <p14:tracePt t="2063" x="2222500" y="4332288"/>
          <p14:tracePt t="2067" x="2260600" y="4370388"/>
          <p14:tracePt t="2079" x="2289175" y="4398963"/>
          <p14:tracePt t="2087" x="2308225" y="4427538"/>
          <p14:tracePt t="2095" x="2355850" y="4464050"/>
          <p14:tracePt t="2103" x="2392363" y="4502150"/>
          <p14:tracePt t="2111" x="2439988" y="4530725"/>
          <p14:tracePt t="2121" x="2468563" y="4549775"/>
          <p14:tracePt t="2127" x="2478088" y="4549775"/>
          <p14:tracePt t="2137" x="2487613" y="4559300"/>
          <p14:tracePt t="2159" x="2506663" y="4559300"/>
          <p14:tracePt t="2167" x="2516188" y="4559300"/>
          <p14:tracePt t="2175" x="2525713" y="4559300"/>
          <p14:tracePt t="2183" x="2544763" y="4559300"/>
          <p14:tracePt t="2191" x="2563813" y="4559300"/>
          <p14:tracePt t="2199" x="2582863" y="4559300"/>
          <p14:tracePt t="2207" x="2600325" y="4568825"/>
          <p14:tracePt t="2215" x="2619375" y="4568825"/>
          <p14:tracePt t="2223" x="2628900" y="4568825"/>
          <p14:tracePt t="2231" x="2647950" y="4568825"/>
          <p14:tracePt t="2239" x="2667000" y="4568825"/>
          <p14:tracePt t="2247" x="2676525" y="4568825"/>
          <p14:tracePt t="2255" x="2686050" y="4568825"/>
          <p14:tracePt t="2259" x="2695575" y="4568825"/>
          <p14:tracePt t="2267" x="2714625" y="4559300"/>
          <p14:tracePt t="2279" x="2733675" y="4540250"/>
          <p14:tracePt t="2287" x="2752725" y="4521200"/>
          <p14:tracePt t="2295" x="2790825" y="4473575"/>
          <p14:tracePt t="2304" x="2809875" y="4446588"/>
          <p14:tracePt t="2311" x="2836863" y="4398963"/>
          <p14:tracePt t="2320" x="2855913" y="4370388"/>
          <p14:tracePt t="2327" x="2865438" y="4351338"/>
          <p14:tracePt t="2336" x="2874963" y="4341813"/>
          <p14:tracePt t="2343" x="2884488" y="4332288"/>
          <p14:tracePt t="2353" x="2894013" y="4313238"/>
          <p14:tracePt t="2359" x="2894013" y="4303713"/>
          <p14:tracePt t="2367" x="2913063" y="4284663"/>
          <p14:tracePt t="2415" x="2913063" y="4265613"/>
          <p14:tracePt t="2423" x="2913063" y="4237038"/>
          <p14:tracePt t="2439" x="2913063" y="4219575"/>
          <p14:tracePt t="2472" x="2913063" y="4200525"/>
          <p14:tracePt t="2475" x="2913063" y="4181475"/>
          <p14:tracePt t="2487" x="2903538" y="4114800"/>
          <p14:tracePt t="2495" x="2865438" y="4029075"/>
          <p14:tracePt t="2503" x="2819400" y="3973513"/>
          <p14:tracePt t="2511" x="2800350" y="3935413"/>
          <p14:tracePt t="2521" x="2781300" y="3916363"/>
          <p14:tracePt t="2527" x="2771775" y="3897313"/>
          <p14:tracePt t="2537" x="2762250" y="3878263"/>
          <p14:tracePt t="2586" x="2743200" y="3868738"/>
          <p14:tracePt t="2593" x="2714625" y="3868738"/>
          <p14:tracePt t="2606" x="2667000" y="3868738"/>
          <p14:tracePt t="2616" x="2628900" y="3849688"/>
          <p14:tracePt t="2624" x="2554288" y="3849688"/>
          <p14:tracePt t="2632" x="2487613" y="3840163"/>
          <p14:tracePt t="2640" x="2411413" y="3830638"/>
          <p14:tracePt t="2647" x="2336800" y="3830638"/>
          <p14:tracePt t="2656" x="2298700" y="3830638"/>
          <p14:tracePt t="2663" x="2260600" y="3830638"/>
          <p14:tracePt t="2672" x="2232025" y="3821113"/>
          <p14:tracePt t="2679" x="2222500" y="3821113"/>
          <p14:tracePt t="2687" x="2212975" y="3821113"/>
          <p14:tracePt t="2727" x="2193925" y="3821113"/>
          <p14:tracePt t="2736" x="2174875" y="3840163"/>
          <p14:tracePt t="2743" x="2155825" y="3859213"/>
          <p14:tracePt t="2753" x="2146300" y="3887788"/>
          <p14:tracePt t="2759" x="2138363" y="3916363"/>
          <p14:tracePt t="2763" x="2109788" y="3954463"/>
          <p14:tracePt t="2775" x="2090738" y="4000500"/>
          <p14:tracePt t="2783" x="2081213" y="4038600"/>
          <p14:tracePt t="2791" x="2071688" y="4067175"/>
          <p14:tracePt t="2800" x="2062163" y="4114800"/>
          <p14:tracePt t="2807" x="2062163" y="4162425"/>
          <p14:tracePt t="2815" x="2043113" y="4191000"/>
          <p14:tracePt t="2823" x="2043113" y="4200525"/>
          <p14:tracePt t="2831" x="2043113" y="4219575"/>
          <p14:tracePt t="2847" x="2043113" y="4229100"/>
          <p14:tracePt t="2855" x="2043113" y="4237038"/>
          <p14:tracePt t="2863" x="2043113" y="4246563"/>
          <p14:tracePt t="2879" x="2043113" y="4256088"/>
          <p14:tracePt t="2887" x="2052638" y="4284663"/>
          <p14:tracePt t="2895" x="2062163" y="4313238"/>
          <p14:tracePt t="2903" x="2119313" y="4379913"/>
          <p14:tracePt t="2911" x="2146300" y="4427538"/>
          <p14:tracePt t="2919" x="2203450" y="4492625"/>
          <p14:tracePt t="2927" x="2251075" y="4540250"/>
          <p14:tracePt t="2936" x="2298700" y="4597400"/>
          <p14:tracePt t="2943" x="2365375" y="4635500"/>
          <p14:tracePt t="2953" x="2430463" y="4673600"/>
          <p14:tracePt t="2955" x="2449513" y="4673600"/>
          <p14:tracePt t="2970" x="2497138" y="4700588"/>
          <p14:tracePt t="2975" x="2516188" y="4710113"/>
          <p14:tracePt t="2983" x="2544763" y="4710113"/>
          <p14:tracePt t="2991" x="2554288" y="4710113"/>
          <p14:tracePt t="2999" x="2573338" y="4710113"/>
          <p14:tracePt t="3007" x="2582863" y="4710113"/>
          <p14:tracePt t="3015" x="2592388" y="4710113"/>
          <p14:tracePt t="3023" x="2609850" y="4700588"/>
          <p14:tracePt t="3031" x="2619375" y="4691063"/>
          <p14:tracePt t="3040" x="2628900" y="4673600"/>
          <p14:tracePt t="3047" x="2628900" y="4664075"/>
          <p14:tracePt t="3055" x="2628900" y="4645025"/>
          <p14:tracePt t="3063" x="2647950" y="4616450"/>
          <p14:tracePt t="3072" x="2667000" y="4587875"/>
          <p14:tracePt t="3079" x="2676525" y="4540250"/>
          <p14:tracePt t="3087" x="2705100" y="4473575"/>
          <p14:tracePt t="3095" x="2714625" y="4437063"/>
          <p14:tracePt t="3104" x="2714625" y="4398963"/>
          <p14:tracePt t="3111" x="2724150" y="4360863"/>
          <p14:tracePt t="3120" x="2724150" y="4332288"/>
          <p14:tracePt t="3127" x="2724150" y="4294188"/>
          <p14:tracePt t="3136" x="2724150" y="4275138"/>
          <p14:tracePt t="3234" x="2724150" y="4246563"/>
          <p14:tracePt t="3240" x="2705100" y="4171950"/>
          <p14:tracePt t="3247" x="2647950" y="4086225"/>
          <p14:tracePt t="3255" x="2609850" y="4000500"/>
          <p14:tracePt t="3263" x="2573338" y="3954463"/>
          <p14:tracePt t="3271" x="2563813" y="3944938"/>
          <p14:tracePt t="3327" x="2554288" y="3944938"/>
          <p14:tracePt t="3335" x="2544763" y="3944938"/>
          <p14:tracePt t="3343" x="2535238" y="3944938"/>
          <p14:tracePt t="3353" x="2516188" y="3944938"/>
          <p14:tracePt t="3360" x="2506663" y="3944938"/>
          <p14:tracePt t="3979" x="2497138" y="3944938"/>
          <p14:tracePt t="4091" x="2497138" y="3935413"/>
          <p14:tracePt t="4099" x="2497138" y="3925888"/>
          <p14:tracePt t="4115" x="2497138" y="3916363"/>
          <p14:tracePt t="4127" x="2497138" y="3906838"/>
          <p14:tracePt t="4199" x="2497138" y="3887788"/>
          <p14:tracePt t="4215" x="2478088" y="3868738"/>
          <p14:tracePt t="4223" x="2430463" y="3830638"/>
          <p14:tracePt t="4231" x="2382838" y="3792538"/>
          <p14:tracePt t="4239" x="2346325" y="3773488"/>
          <p14:tracePt t="4247" x="2327275" y="3765550"/>
          <p14:tracePt t="4255" x="2298700" y="3756025"/>
          <p14:tracePt t="4319" x="2251075" y="3756025"/>
          <p14:tracePt t="4336" x="2241550" y="3756025"/>
          <p14:tracePt t="4343" x="2232025" y="3773488"/>
          <p14:tracePt t="4351" x="2222500" y="3783013"/>
          <p14:tracePt t="4359" x="2184400" y="3792538"/>
          <p14:tracePt t="4367" x="2165350" y="3802063"/>
          <p14:tracePt t="4375" x="2155825" y="3811588"/>
          <p14:tracePt t="4383" x="2138363" y="3811588"/>
          <p14:tracePt t="4391" x="2128838" y="3821113"/>
          <p14:tracePt t="4399" x="2109788" y="3840163"/>
          <p14:tracePt t="4415" x="2100263" y="3849688"/>
          <p14:tracePt t="4423" x="2081213" y="3859213"/>
          <p14:tracePt t="4439" x="2081213" y="3868738"/>
          <p14:tracePt t="4447" x="2071688" y="3878263"/>
          <p14:tracePt t="4456" x="2071688" y="3897313"/>
          <p14:tracePt t="4463" x="2071688" y="3906838"/>
          <p14:tracePt t="4467" x="2071688" y="3935413"/>
          <p14:tracePt t="4475" x="2071688" y="3954463"/>
          <p14:tracePt t="4487" x="2071688" y="3973513"/>
          <p14:tracePt t="4495" x="2071688" y="3983038"/>
          <p14:tracePt t="4503" x="2071688" y="3992563"/>
          <p14:tracePt t="4511" x="2071688" y="4010025"/>
          <p14:tracePt t="4519" x="2071688" y="4029075"/>
          <p14:tracePt t="4527" x="2071688" y="4048125"/>
          <p14:tracePt t="4536" x="2081213" y="4067175"/>
          <p14:tracePt t="4543" x="2100263" y="4105275"/>
          <p14:tracePt t="4552" x="2119313" y="4124325"/>
          <p14:tracePt t="4559" x="2155825" y="4152900"/>
          <p14:tracePt t="4567" x="2203450" y="4219575"/>
          <p14:tracePt t="4575" x="2241550" y="4256088"/>
          <p14:tracePt t="4583" x="2289175" y="4303713"/>
          <p14:tracePt t="4591" x="2355850" y="4341813"/>
          <p14:tracePt t="4599" x="2373313" y="4370388"/>
          <p14:tracePt t="4607" x="2411413" y="4398963"/>
          <p14:tracePt t="4615" x="2439988" y="4408488"/>
          <p14:tracePt t="4623" x="2449513" y="4418013"/>
          <p14:tracePt t="4631" x="2459038" y="4427538"/>
          <p14:tracePt t="4727" x="2478088" y="4437063"/>
          <p14:tracePt t="4751" x="2487613" y="4446588"/>
          <p14:tracePt t="4879" x="2497138" y="4456113"/>
          <p14:tracePt t="4903" x="2544763" y="4456113"/>
          <p14:tracePt t="4911" x="2563813" y="4456113"/>
          <p14:tracePt t="4919" x="2592388" y="4456113"/>
          <p14:tracePt t="4927" x="2619375" y="4456113"/>
          <p14:tracePt t="4936" x="2638425" y="4456113"/>
          <p14:tracePt t="4943" x="2667000" y="4456113"/>
          <p14:tracePt t="5040" x="2676525" y="4456113"/>
          <p14:tracePt t="5047" x="2686050" y="4456113"/>
          <p14:tracePt t="5056" x="2695575" y="4456113"/>
          <p14:tracePt t="5143" x="2714625" y="4456113"/>
          <p14:tracePt t="5159" x="2733675" y="4483100"/>
          <p14:tracePt t="5168" x="2790825" y="4521200"/>
          <p14:tracePt t="5175" x="2836863" y="4540250"/>
          <p14:tracePt t="5184" x="2922588" y="4597400"/>
          <p14:tracePt t="5191" x="3027363" y="4654550"/>
          <p14:tracePt t="5200" x="3111500" y="4729163"/>
          <p14:tracePt t="5207" x="3187700" y="4786313"/>
          <p14:tracePt t="5215" x="3273425" y="4843463"/>
          <p14:tracePt t="5220" x="3281363" y="4862513"/>
          <p14:tracePt t="5232" x="3300413" y="4881563"/>
          <p14:tracePt t="5239" x="3309938" y="4891088"/>
          <p14:tracePt t="5263" x="3319463" y="4900613"/>
          <p14:tracePt t="6203" x="3328988" y="4900613"/>
          <p14:tracePt t="6211" x="3338513" y="4900613"/>
          <p14:tracePt t="6219" x="3348038" y="4900613"/>
          <p14:tracePt t="6231" x="3367088" y="4900613"/>
          <p14:tracePt t="6239" x="3376613" y="4900613"/>
          <p14:tracePt t="6247" x="3386138" y="4900613"/>
          <p14:tracePt t="6255" x="3395663" y="4900613"/>
          <p14:tracePt t="6259" x="3424238" y="4900613"/>
          <p14:tracePt t="6267" x="3443288" y="4872038"/>
          <p14:tracePt t="6275" x="3462338" y="4862513"/>
          <p14:tracePt t="6279" x="3471863" y="4862513"/>
          <p14:tracePt t="6283" x="3490913" y="4843463"/>
          <p14:tracePt t="6288" x="3490913" y="4824413"/>
          <p14:tracePt t="6304" x="3498850" y="4814888"/>
          <p14:tracePt t="6391" x="3508375" y="4805363"/>
          <p14:tracePt t="6463" x="3517900" y="4795838"/>
          <p14:tracePt t="6503" x="3517900" y="4786313"/>
          <p14:tracePt t="6511" x="3527425" y="4776788"/>
          <p14:tracePt t="6568" x="3527425" y="4767263"/>
          <p14:tracePt t="6584" x="3490913" y="4767263"/>
          <p14:tracePt t="6592" x="3452813" y="4767263"/>
          <p14:tracePt t="6600" x="3424238" y="4767263"/>
          <p14:tracePt t="6608" x="3348038" y="4767263"/>
          <p14:tracePt t="6616" x="3244850" y="4795838"/>
          <p14:tracePt t="6624" x="3111500" y="4824413"/>
          <p14:tracePt t="6632" x="2979738" y="4852988"/>
          <p14:tracePt t="6641" x="2800350" y="4900613"/>
          <p14:tracePt t="6647" x="2647950" y="4946650"/>
          <p14:tracePt t="6656" x="2497138" y="4994275"/>
          <p14:tracePt t="6664" x="2392363" y="5022850"/>
          <p14:tracePt t="6668" x="2308225" y="5051425"/>
          <p14:tracePt t="6751" x="2317750" y="5051425"/>
          <p14:tracePt t="6760" x="2346325" y="5041900"/>
          <p14:tracePt t="6768" x="2392363" y="5022850"/>
          <p14:tracePt t="6775" x="2411413" y="5013325"/>
          <p14:tracePt t="6784" x="2459038" y="4984750"/>
          <p14:tracePt t="6791" x="2478088" y="4984750"/>
          <p14:tracePt t="6799" x="2516188" y="4965700"/>
          <p14:tracePt t="6807" x="2554288" y="4956175"/>
          <p14:tracePt t="6815" x="2592388" y="4946650"/>
          <p14:tracePt t="6823" x="2638425" y="4918075"/>
          <p14:tracePt t="6831" x="2686050" y="4910138"/>
          <p14:tracePt t="6836" x="2743200" y="4900613"/>
          <p14:tracePt t="6847" x="2781300" y="4891088"/>
          <p14:tracePt t="6856" x="2836863" y="4881563"/>
          <p14:tracePt t="6863" x="2913063" y="4852988"/>
          <p14:tracePt t="6872" x="2998788" y="4805363"/>
          <p14:tracePt t="6879" x="3063875" y="4776788"/>
          <p14:tracePt t="6887" x="3101975" y="4748213"/>
          <p14:tracePt t="6895" x="3121025" y="4729163"/>
          <p14:tracePt t="6903" x="3140075" y="4710113"/>
          <p14:tracePt t="7015" x="3101975" y="4710113"/>
          <p14:tracePt t="7023" x="3073400" y="4710113"/>
          <p14:tracePt t="7040" x="2998788" y="4748213"/>
          <p14:tracePt t="7048" x="2894013" y="4786313"/>
          <p14:tracePt t="7052" x="2762250" y="4833938"/>
          <p14:tracePt t="7064" x="2600325" y="4900613"/>
          <p14:tracePt t="7072" x="2449513" y="4946650"/>
          <p14:tracePt t="7080" x="2298700" y="4994275"/>
          <p14:tracePt t="7088" x="2193925" y="5022850"/>
          <p14:tracePt t="7096" x="2109788" y="5051425"/>
          <p14:tracePt t="7105" x="2090738" y="5051425"/>
          <p14:tracePt t="7159" x="2119313" y="5051425"/>
          <p14:tracePt t="7167" x="2184400" y="5051425"/>
          <p14:tracePt t="7183" x="2232025" y="5051425"/>
          <p14:tracePt t="7191" x="2298700" y="5051425"/>
          <p14:tracePt t="7199" x="2392363" y="5051425"/>
          <p14:tracePt t="7207" x="2516188" y="5041900"/>
          <p14:tracePt t="7215" x="2628900" y="5032375"/>
          <p14:tracePt t="7223" x="2743200" y="4994275"/>
          <p14:tracePt t="7231" x="2846388" y="4965700"/>
          <p14:tracePt t="7239" x="2903538" y="4956175"/>
          <p14:tracePt t="7247" x="2970213" y="4927600"/>
          <p14:tracePt t="7256" x="2998788" y="4918075"/>
          <p14:tracePt t="7263" x="3027363" y="4900613"/>
          <p14:tracePt t="7375" x="2998788" y="4900613"/>
          <p14:tracePt t="7383" x="2941638" y="4900613"/>
          <p14:tracePt t="7391" x="2874963" y="4900613"/>
          <p14:tracePt t="7399" x="2800350" y="4927600"/>
          <p14:tracePt t="7407" x="2752725" y="4937125"/>
          <p14:tracePt t="7411" x="2686050" y="4965700"/>
          <p14:tracePt t="7423" x="2609850" y="4994275"/>
          <p14:tracePt t="7431" x="2544763" y="5022850"/>
          <p14:tracePt t="7439" x="2478088" y="5041900"/>
          <p14:tracePt t="7447" x="2468563" y="5051425"/>
          <p14:tracePt t="7543" x="2506663" y="5032375"/>
          <p14:tracePt t="7551" x="2544763" y="5003800"/>
          <p14:tracePt t="7559" x="2609850" y="4994275"/>
          <p14:tracePt t="7567" x="2657475" y="4984750"/>
          <p14:tracePt t="7575" x="2686050" y="4975225"/>
          <p14:tracePt t="7583" x="2733675" y="4956175"/>
          <p14:tracePt t="7591" x="2752725" y="4946650"/>
          <p14:tracePt t="7599" x="2781300" y="4946650"/>
          <p14:tracePt t="7607" x="2790825" y="4937125"/>
          <p14:tracePt t="7736" x="2800350" y="4937125"/>
          <p14:tracePt t="9291" x="2827338" y="4937125"/>
          <p14:tracePt t="9303" x="2884488" y="4937125"/>
          <p14:tracePt t="9307" x="2913063" y="4937125"/>
          <p14:tracePt t="9311" x="2922588" y="4937125"/>
          <p14:tracePt t="9339" x="2941638" y="4937125"/>
          <p14:tracePt t="9347" x="2970213" y="4937125"/>
          <p14:tracePt t="9363" x="3008313" y="4927600"/>
          <p14:tracePt t="9379" x="3017838" y="4918075"/>
          <p14:tracePt t="9572" x="3046413" y="4910138"/>
          <p14:tracePt t="9583" x="3054350" y="4910138"/>
          <p14:tracePt t="9591" x="3082925" y="4910138"/>
          <p14:tracePt t="9607" x="3111500" y="4900613"/>
          <p14:tracePt t="9623" x="3159125" y="4872038"/>
          <p14:tracePt t="9627" x="3197225" y="4862513"/>
          <p14:tracePt t="9631" x="3216275" y="4843463"/>
          <p14:tracePt t="9639" x="3244850" y="4833938"/>
          <p14:tracePt t="9647" x="3254375" y="4824413"/>
          <p14:tracePt t="11575" x="3290888" y="4814888"/>
          <p14:tracePt t="11583" x="3300413" y="4814888"/>
          <p14:tracePt t="11656" x="3309938" y="4814888"/>
          <p14:tracePt t="11671" x="3319463" y="4805363"/>
          <p14:tracePt t="11751" x="3319463" y="4786313"/>
          <p14:tracePt t="11768" x="3309938" y="4757738"/>
          <p14:tracePt t="11776" x="3309938" y="4738688"/>
          <p14:tracePt t="12300" x="3300413" y="4738688"/>
          <p14:tracePt t="12304" x="3281363" y="4767263"/>
          <p14:tracePt t="12307" x="3273425" y="4776788"/>
          <p14:tracePt t="12322" x="3263900" y="4786313"/>
          <p14:tracePt t="12327" x="3244850" y="4824413"/>
          <p14:tracePt t="12391" x="3244850" y="4833938"/>
          <p14:tracePt t="12415" x="3225800" y="4852988"/>
          <p14:tracePt t="12423" x="3216275" y="4852988"/>
          <p14:tracePt t="12439" x="3187700" y="4881563"/>
          <p14:tracePt t="12456" x="3159125" y="4900613"/>
          <p14:tracePt t="12631" x="3130550" y="4910138"/>
          <p14:tracePt t="12655" x="3111500" y="4918075"/>
          <p14:tracePt t="12663" x="3092450" y="4918075"/>
          <p14:tracePt t="12671" x="3054350" y="4946650"/>
          <p14:tracePt t="12679" x="2998788" y="4956175"/>
          <p14:tracePt t="12687" x="2970213" y="4975225"/>
          <p14:tracePt t="12691" x="2951163" y="4994275"/>
          <p14:tracePt t="12704" x="2932113" y="5003800"/>
          <p14:tracePt t="12711" x="2922588" y="5003800"/>
          <p14:tracePt t="12727" x="2913063" y="5013325"/>
          <p14:tracePt t="12856" x="2941638" y="5013325"/>
          <p14:tracePt t="12868" x="2998788" y="5003800"/>
          <p14:tracePt t="12879" x="3046413" y="4994275"/>
          <p14:tracePt t="12887" x="3073400" y="4984750"/>
          <p14:tracePt t="12895" x="3130550" y="4956175"/>
          <p14:tracePt t="12904" x="3197225" y="4946650"/>
          <p14:tracePt t="12911" x="3263900" y="4891088"/>
          <p14:tracePt t="12920" x="3328988" y="4852988"/>
          <p14:tracePt t="12927" x="3348038" y="4843463"/>
          <p14:tracePt t="12935" x="3367088" y="4824413"/>
          <p14:tracePt t="12943" x="3395663" y="4805363"/>
          <p14:tracePt t="12953" x="3405188" y="4805363"/>
          <p14:tracePt t="12959" x="3424238" y="4795838"/>
          <p14:tracePt t="12967" x="3433763" y="4786313"/>
          <p14:tracePt t="13143" x="3424238" y="4786313"/>
          <p14:tracePt t="13159" x="3395663" y="4786313"/>
          <p14:tracePt t="13167" x="3338513" y="4786313"/>
          <p14:tracePt t="13175" x="3273425" y="4805363"/>
          <p14:tracePt t="13183" x="3216275" y="4805363"/>
          <p14:tracePt t="13188" x="3130550" y="4824413"/>
          <p14:tracePt t="13191" x="3054350" y="4843463"/>
          <p14:tracePt t="13203" x="3027363" y="4843463"/>
          <p14:tracePt t="13215" x="2970213" y="4852988"/>
          <p14:tracePt t="13223" x="2903538" y="4862513"/>
          <p14:tracePt t="13231" x="2827338" y="4881563"/>
          <p14:tracePt t="13239" x="2809875" y="4900613"/>
          <p14:tracePt t="13247" x="2800350" y="4900613"/>
          <p14:tracePt t="13255" x="2790825" y="4900613"/>
          <p14:tracePt t="13303" x="2771775" y="4910138"/>
          <p14:tracePt t="13311" x="2733675" y="4956175"/>
          <p14:tracePt t="13327" x="2724150" y="4965700"/>
          <p14:tracePt t="13337" x="2714625" y="4984750"/>
          <p14:tracePt t="13343" x="2676525" y="5013325"/>
          <p14:tracePt t="13351" x="2647950" y="5041900"/>
          <p14:tracePt t="13359" x="2609850" y="5070475"/>
          <p14:tracePt t="13367" x="2582863" y="5118100"/>
          <p14:tracePt t="13375" x="2554288" y="5137150"/>
          <p14:tracePt t="13384" x="2554288" y="5145088"/>
          <p14:tracePt t="13391" x="2544763" y="5173663"/>
          <p14:tracePt t="13399" x="2525713" y="5211763"/>
          <p14:tracePt t="13407" x="2525713" y="5230813"/>
          <p14:tracePt t="13411" x="2535238" y="5278438"/>
          <p14:tracePt t="13423" x="2582863" y="5345113"/>
          <p14:tracePt t="13431" x="2619375" y="5391150"/>
          <p14:tracePt t="13439" x="2714625" y="5476875"/>
          <p14:tracePt t="13447" x="2762250" y="5514975"/>
          <p14:tracePt t="13456" x="2809875" y="5553075"/>
          <p14:tracePt t="13463" x="2827338" y="5562600"/>
          <p14:tracePt t="13471" x="2846388" y="5581650"/>
          <p14:tracePt t="13519" x="2865438" y="5581650"/>
          <p14:tracePt t="13527" x="2941638" y="5581650"/>
          <p14:tracePt t="13536" x="3017838" y="5581650"/>
          <p14:tracePt t="13543" x="3046413" y="5581650"/>
          <p14:tracePt t="13551" x="3082925" y="5581650"/>
          <p14:tracePt t="13555" x="3130550" y="5581650"/>
          <p14:tracePt t="13567" x="3216275" y="5581650"/>
          <p14:tracePt t="13575" x="3300413" y="5543550"/>
          <p14:tracePt t="13583" x="3386138" y="5495925"/>
          <p14:tracePt t="13591" x="3452813" y="5438775"/>
          <p14:tracePt t="13599" x="3490913" y="5410200"/>
          <p14:tracePt t="13607" x="3508375" y="5381625"/>
          <p14:tracePt t="13615" x="3508375" y="5364163"/>
          <p14:tracePt t="13623" x="3508375" y="5316538"/>
          <p14:tracePt t="13631" x="3527425" y="5259388"/>
          <p14:tracePt t="13639" x="3527425" y="5230813"/>
          <p14:tracePt t="13647" x="3527425" y="5192713"/>
          <p14:tracePt t="13663" x="3527425" y="5183188"/>
          <p14:tracePt t="13735" x="3527425" y="5173663"/>
          <p14:tracePt t="13744" x="3508375" y="5145088"/>
          <p14:tracePt t="13760" x="3471863" y="5118100"/>
          <p14:tracePt t="13768" x="3443288" y="5099050"/>
          <p14:tracePt t="13776" x="3414713" y="5080000"/>
          <p14:tracePt t="13784" x="3405188" y="5070475"/>
          <p14:tracePt t="13791" x="3386138" y="5070475"/>
          <p14:tracePt t="13832" x="3376613" y="5070475"/>
          <p14:tracePt t="13840" x="3367088" y="5099050"/>
          <p14:tracePt t="13855" x="3357563" y="5137150"/>
          <p14:tracePt t="13863" x="3328988" y="5202238"/>
          <p14:tracePt t="13871" x="3300413" y="5287963"/>
          <p14:tracePt t="13879" x="3263900" y="5354638"/>
          <p14:tracePt t="13887" x="3254375" y="5410200"/>
          <p14:tracePt t="13895" x="3225800" y="5457825"/>
          <p14:tracePt t="13904" x="3216275" y="5505450"/>
          <p14:tracePt t="13911" x="3216275" y="5514975"/>
          <p14:tracePt t="13921" x="3216275" y="5524500"/>
          <p14:tracePt t="13984" x="3216275" y="5514975"/>
          <p14:tracePt t="13999" x="3216275" y="5467350"/>
          <p14:tracePt t="14007" x="3216275" y="5438775"/>
          <p14:tracePt t="14015" x="3216275" y="5381625"/>
          <p14:tracePt t="14023" x="3216275" y="5364163"/>
          <p14:tracePt t="14540" x="3216275" y="5335588"/>
          <p14:tracePt t="14552" x="3216275" y="5326063"/>
          <p14:tracePt t="14564" x="3216275" y="5287963"/>
          <p14:tracePt t="14572" x="3206750" y="5249863"/>
          <p14:tracePt t="14584" x="3197225" y="5221288"/>
          <p14:tracePt t="14599" x="3197225" y="5211763"/>
          <p14:tracePt t="14791" x="3187700" y="5202238"/>
          <p14:tracePt t="14887" x="3178175" y="5202238"/>
          <p14:tracePt t="15256" x="3206750" y="5183188"/>
          <p14:tracePt t="15271" x="3273425" y="5164138"/>
          <p14:tracePt t="15279" x="3319463" y="5154613"/>
          <p14:tracePt t="15368" x="3348038" y="5145088"/>
          <p14:tracePt t="15376" x="3357563" y="5137150"/>
          <p14:tracePt t="15384" x="3367088" y="5137150"/>
          <p14:tracePt t="15391" x="3386138" y="5127625"/>
          <p14:tracePt t="15464" x="3395663" y="5127625"/>
          <p14:tracePt t="15535" x="3405188" y="5118100"/>
          <p14:tracePt t="15543" x="3405188" y="5108575"/>
          <p14:tracePt t="15551" x="3405188" y="5099050"/>
          <p14:tracePt t="15559" x="3405188" y="5080000"/>
          <p14:tracePt t="15563" x="3405188" y="5070475"/>
          <p14:tracePt t="15571" x="3405188" y="5060950"/>
          <p14:tracePt t="15595" x="3414713" y="5041900"/>
          <p14:tracePt t="15611" x="3414713" y="5032375"/>
          <p14:tracePt t="15680" x="3395663" y="5041900"/>
          <p14:tracePt t="15688" x="3367088" y="5060950"/>
          <p14:tracePt t="15696" x="3309938" y="5099050"/>
          <p14:tracePt t="15704" x="3206750" y="5154613"/>
          <p14:tracePt t="15712" x="3101975" y="5211763"/>
          <p14:tracePt t="15722" x="2979738" y="5278438"/>
          <p14:tracePt t="15728" x="2874963" y="5354638"/>
          <p14:tracePt t="15738" x="2846388" y="5381625"/>
          <p14:tracePt t="15744" x="2836863" y="5391150"/>
          <p14:tracePt t="15752" x="2827338" y="5400675"/>
          <p14:tracePt t="15871" x="2846388" y="5400675"/>
          <p14:tracePt t="15879" x="2865438" y="5381625"/>
          <p14:tracePt t="15887" x="2884488" y="5381625"/>
          <p14:tracePt t="15895" x="2903538" y="5364163"/>
          <p14:tracePt t="15904" x="2922588" y="5364163"/>
          <p14:tracePt t="15911" x="2941638" y="5354638"/>
          <p14:tracePt t="15920" x="2960688" y="5354638"/>
          <p14:tracePt t="15927" x="2970213" y="5354638"/>
          <p14:tracePt t="15935" x="2979738" y="5345113"/>
          <p14:tracePt t="16363" x="2998788" y="5316538"/>
          <p14:tracePt t="16375" x="3017838" y="5278438"/>
          <p14:tracePt t="16383" x="3027363" y="5278438"/>
          <p14:tracePt t="16391" x="3036888" y="5249863"/>
          <p14:tracePt t="16399" x="3063875" y="5211763"/>
          <p14:tracePt t="16404" x="3073400" y="5183188"/>
          <p14:tracePt t="16411" x="3101975" y="5137150"/>
          <p14:tracePt t="16421" x="3130550" y="5089525"/>
          <p14:tracePt t="16427" x="3130550" y="5060950"/>
          <p14:tracePt t="16435" x="3168650" y="4994275"/>
          <p14:tracePt t="16443" x="3168650" y="4956175"/>
          <p14:tracePt t="16451" x="3197225" y="4910138"/>
          <p14:tracePt t="16456" x="3206750" y="4843463"/>
          <p14:tracePt t="16459" x="3206750" y="4805363"/>
          <p14:tracePt t="16472" x="3206750" y="4776788"/>
          <p14:tracePt t="16479" x="3206750" y="4748213"/>
          <p14:tracePt t="16487" x="3206750" y="4738688"/>
          <p14:tracePt t="16495" x="3206750" y="4729163"/>
          <p14:tracePt t="16567" x="3206750" y="4719638"/>
          <p14:tracePt t="16575" x="3225800" y="4700588"/>
          <p14:tracePt t="16585" x="3235325" y="4683125"/>
          <p14:tracePt t="16600" x="3244850" y="4664075"/>
          <p14:tracePt t="16608" x="3254375" y="4654550"/>
          <p14:tracePt t="16616" x="3263900" y="4645025"/>
          <p14:tracePt t="16621" x="3273425" y="4635500"/>
          <p14:tracePt t="16792" x="3263900" y="4635500"/>
          <p14:tracePt t="19032" x="3254375" y="4635500"/>
          <p14:tracePt t="19202" x="3244850" y="4645025"/>
          <p14:tracePt t="19210" x="3244850" y="4654550"/>
          <p14:tracePt t="19217" x="3244850" y="4664075"/>
          <p14:tracePt t="19225" x="3235325" y="4673600"/>
          <p14:tracePt t="19295" x="3225800" y="4673600"/>
          <p14:tracePt t="19319" x="3206750" y="4673600"/>
          <p14:tracePt t="19327" x="3197225" y="4683125"/>
          <p14:tracePt t="19336" x="3178175" y="4683125"/>
          <p14:tracePt t="19343" x="3159125" y="4683125"/>
          <p14:tracePt t="19352" x="3149600" y="4683125"/>
          <p14:tracePt t="19367" x="3140075" y="4683125"/>
          <p14:tracePt t="19375" x="3130550" y="4683125"/>
          <p14:tracePt t="19384" x="3121025" y="4683125"/>
          <p14:tracePt t="19399" x="3111500" y="4683125"/>
          <p14:tracePt t="19407" x="3101975" y="4683125"/>
          <p14:tracePt t="19423" x="3092450" y="4683125"/>
          <p14:tracePt t="19488" x="3082925" y="4673600"/>
          <p14:tracePt t="19512" x="3082925" y="4664075"/>
          <p14:tracePt t="19523" x="3082925" y="4654550"/>
          <p14:tracePt t="19535" x="3082925" y="4645025"/>
          <p14:tracePt t="19931" x="3082925" y="4635500"/>
          <p14:tracePt t="19995" x="3073400" y="4635500"/>
          <p14:tracePt t="20011" x="3063875" y="4635500"/>
          <p14:tracePt t="20023" x="3054350" y="4635500"/>
          <p14:tracePt t="20032" x="3036888" y="4635500"/>
          <p14:tracePt t="20040" x="3027363" y="4635500"/>
          <p14:tracePt t="20056" x="3017838" y="4645025"/>
          <p14:tracePt t="20072" x="3008313" y="4654550"/>
          <p14:tracePt t="20080" x="2989263" y="4691063"/>
          <p14:tracePt t="20088" x="2960688" y="4729163"/>
          <p14:tracePt t="20096" x="2932113" y="4757738"/>
          <p14:tracePt t="20104" x="2894013" y="4805363"/>
          <p14:tracePt t="20112" x="2894013" y="4814888"/>
          <p14:tracePt t="20122" x="2874963" y="4833938"/>
          <p14:tracePt t="20124" x="2855913" y="4881563"/>
          <p14:tracePt t="20135" x="2836863" y="4910138"/>
          <p14:tracePt t="20143" x="2809875" y="4956175"/>
          <p14:tracePt t="20151" x="2809875" y="5003800"/>
          <p14:tracePt t="20159" x="2800350" y="5060950"/>
          <p14:tracePt t="20167" x="2781300" y="5173663"/>
          <p14:tracePt t="20175" x="2771775" y="5287963"/>
          <p14:tracePt t="20183" x="2771775" y="5419725"/>
          <p14:tracePt t="20191" x="2781300" y="5572125"/>
          <p14:tracePt t="20199" x="2819400" y="5713413"/>
          <p14:tracePt t="20207" x="2903538" y="5864225"/>
          <p14:tracePt t="20215" x="2979738" y="6007100"/>
          <p14:tracePt t="20224" x="3073400" y="6148388"/>
          <p14:tracePt t="20233" x="3149600" y="6272213"/>
          <p14:tracePt t="20241" x="3225800" y="6375400"/>
          <p14:tracePt t="20248" x="3254375" y="6394450"/>
          <p14:tracePt t="20256" x="3290888" y="6432550"/>
          <p14:tracePt t="20263" x="3300413" y="6451600"/>
          <p14:tracePt t="20271" x="3309938" y="6470650"/>
          <p14:tracePt t="20279" x="3309938" y="6480175"/>
          <p14:tracePt t="20288" x="3309938" y="6489700"/>
          <p14:tracePt t="20295" x="3309938" y="6508750"/>
          <p14:tracePt t="20304" x="3309938" y="6545263"/>
          <p14:tracePt t="20311" x="3309938" y="6564313"/>
          <p14:tracePt t="20323" x="3309938" y="6573838"/>
          <p14:tracePt t="20335" x="3319463" y="6602413"/>
          <p14:tracePt t="20343" x="3338513" y="6650038"/>
          <p14:tracePt t="20351" x="3357563" y="6669088"/>
          <p14:tracePt t="20359" x="3367088" y="6697663"/>
          <p14:tracePt t="20367" x="3424238" y="6726238"/>
          <p14:tracePt t="20375" x="3471863" y="6735763"/>
          <p14:tracePt t="20383" x="3517900" y="6753225"/>
          <p14:tracePt t="20391" x="3584575" y="6781800"/>
          <p14:tracePt t="20399" x="3670300" y="6829425"/>
          <p14:tracePt t="21431" x="6781800" y="6848475"/>
          <p14:tracePt t="21435" x="6800850" y="6848475"/>
          <p14:tracePt t="21439" x="6810375" y="6838950"/>
          <p14:tracePt t="21451" x="6829425" y="6838950"/>
          <p14:tracePt t="21469" x="6858000" y="6829425"/>
          <p14:tracePt t="21485" x="6886575" y="6819900"/>
          <p14:tracePt t="21493" x="6894513" y="6810375"/>
          <p14:tracePt t="21500" x="6913563" y="6810375"/>
          <p14:tracePt t="21511" x="6942138" y="6791325"/>
          <p14:tracePt t="21520" x="6989763" y="6762750"/>
          <p14:tracePt t="21527" x="7008813" y="6753225"/>
          <p14:tracePt t="21535" x="7046913" y="6743700"/>
          <p14:tracePt t="21543" x="7075488" y="6726238"/>
          <p14:tracePt t="21551" x="7094538" y="6716713"/>
          <p14:tracePt t="21559" x="7121525" y="6716713"/>
          <p14:tracePt t="21567" x="7140575" y="6707188"/>
          <p14:tracePt t="21575" x="7150100" y="6707188"/>
          <p14:tracePt t="21583" x="7159625" y="6707188"/>
          <p14:tracePt t="21719" x="7169150" y="6707188"/>
          <p14:tracePt t="21849" x="7188200" y="6707188"/>
          <p14:tracePt t="21867" x="7207250" y="6707188"/>
          <p14:tracePt t="21872" x="7226300" y="6697663"/>
          <p14:tracePt t="21887" x="7235825" y="6688138"/>
          <p14:tracePt t="21895" x="7264400" y="6659563"/>
          <p14:tracePt t="21905" x="7273925" y="6650038"/>
          <p14:tracePt t="21911" x="7292975" y="6621463"/>
          <p14:tracePt t="21921" x="7302500" y="6602413"/>
          <p14:tracePt t="21927" x="7339013" y="6564313"/>
          <p14:tracePt t="21935" x="7348538" y="6545263"/>
          <p14:tracePt t="21943" x="7367588" y="6516688"/>
          <p14:tracePt t="21951" x="7396163" y="6470650"/>
          <p14:tracePt t="21959" x="7434263" y="6451600"/>
          <p14:tracePt t="21967" x="7453313" y="6442075"/>
          <p14:tracePt t="21972" x="7462838" y="6432550"/>
          <p14:tracePt t="21983" x="7481888" y="6413500"/>
          <p14:tracePt t="21991" x="7481888" y="6403975"/>
          <p14:tracePt t="21999" x="7481888" y="6394450"/>
          <p14:tracePt t="22007" x="7491413" y="6384925"/>
          <p14:tracePt t="22023" x="7491413" y="6375400"/>
          <p14:tracePt t="22031" x="7491413" y="6365875"/>
          <p14:tracePt t="22039" x="7491413" y="6346825"/>
          <p14:tracePt t="22047" x="7491413" y="6327775"/>
          <p14:tracePt t="22055" x="7491413" y="6299200"/>
          <p14:tracePt t="22063" x="7491413" y="6253163"/>
          <p14:tracePt t="22072" x="7491413" y="6196013"/>
          <p14:tracePt t="22079" x="7491413" y="6138863"/>
          <p14:tracePt t="22088" x="7491413" y="6062663"/>
          <p14:tracePt t="22095" x="7491413" y="6007100"/>
          <p14:tracePt t="22104" x="7472363" y="5959475"/>
          <p14:tracePt t="22111" x="7472363" y="5940425"/>
          <p14:tracePt t="22121" x="7472363" y="5911850"/>
          <p14:tracePt t="22127" x="7462838" y="5883275"/>
          <p14:tracePt t="22136" x="7462838" y="5873750"/>
          <p14:tracePt t="22175" x="7462838" y="5854700"/>
          <p14:tracePt t="22183" x="7462838" y="5845175"/>
          <p14:tracePt t="22199" x="7462838" y="5808663"/>
          <p14:tracePt t="22207" x="7443788" y="5761038"/>
          <p14:tracePt t="22215" x="7434263" y="5751513"/>
          <p14:tracePt t="22223" x="7434263" y="5732463"/>
          <p14:tracePt t="22231" x="7434263" y="5713413"/>
          <p14:tracePt t="22240" x="7396163" y="5665788"/>
          <p14:tracePt t="22247" x="7386638" y="5627688"/>
          <p14:tracePt t="22255" x="7367588" y="5608638"/>
          <p14:tracePt t="22263" x="7339013" y="5562600"/>
          <p14:tracePt t="22279" x="7321550" y="5543550"/>
          <p14:tracePt t="22288" x="7312025" y="5534025"/>
          <p14:tracePt t="22295" x="7292975" y="5505450"/>
          <p14:tracePt t="22305" x="7283450" y="5486400"/>
          <p14:tracePt t="22308" x="7273925" y="5467350"/>
          <p14:tracePt t="22320" x="7254875" y="5448300"/>
          <p14:tracePt t="22327" x="7216775" y="5410200"/>
          <p14:tracePt t="22335" x="7197725" y="5391150"/>
          <p14:tracePt t="22343" x="7169150" y="5364163"/>
          <p14:tracePt t="22351" x="7112000" y="5326063"/>
          <p14:tracePt t="22359" x="7065963" y="5287963"/>
          <p14:tracePt t="22367" x="7018338" y="5249863"/>
          <p14:tracePt t="22375" x="6970713" y="5240338"/>
          <p14:tracePt t="22383" x="6942138" y="5211763"/>
          <p14:tracePt t="22391" x="6913563" y="5211763"/>
          <p14:tracePt t="22399" x="6894513" y="5202238"/>
          <p14:tracePt t="22407" x="6877050" y="5202238"/>
          <p14:tracePt t="22415" x="6867525" y="5202238"/>
          <p14:tracePt t="22423" x="6848475" y="5202238"/>
          <p14:tracePt t="22431" x="6838950" y="5202238"/>
          <p14:tracePt t="22439" x="6819900" y="5202238"/>
          <p14:tracePt t="22447" x="6791325" y="5202238"/>
          <p14:tracePt t="22456" x="6781800" y="5202238"/>
          <p14:tracePt t="22463" x="6753225" y="5202238"/>
          <p14:tracePt t="22471" x="6743700" y="5202238"/>
          <p14:tracePt t="22479" x="6705600" y="5202238"/>
          <p14:tracePt t="22487" x="6667500" y="5202238"/>
          <p14:tracePt t="22495" x="6611938" y="5202238"/>
          <p14:tracePt t="22499" x="6564313" y="5202238"/>
          <p14:tracePt t="22511" x="6507163" y="5202238"/>
          <p14:tracePt t="22520" x="6497638" y="5202238"/>
          <p14:tracePt t="22527" x="6478588" y="5202238"/>
          <p14:tracePt t="22535" x="6440488" y="5202238"/>
          <p14:tracePt t="22543" x="6423025" y="5202238"/>
          <p14:tracePt t="22551" x="6394450" y="5230813"/>
          <p14:tracePt t="22559" x="6346825" y="5249863"/>
          <p14:tracePt t="22567" x="6299200" y="5287963"/>
          <p14:tracePt t="22575" x="6213475" y="5345113"/>
          <p14:tracePt t="22583" x="6148388" y="5381625"/>
          <p14:tracePt t="22591" x="6081713" y="5419725"/>
          <p14:tracePt t="22599" x="5995988" y="5476875"/>
          <p14:tracePt t="22607" x="5949950" y="5495925"/>
          <p14:tracePt t="22615" x="5873750" y="5514975"/>
          <p14:tracePt t="22623" x="5751513" y="5562600"/>
          <p14:tracePt t="22631" x="5627688" y="5608638"/>
          <p14:tracePt t="22639" x="5532438" y="5656263"/>
          <p14:tracePt t="22647" x="5429250" y="5694363"/>
          <p14:tracePt t="22655" x="5324475" y="5741988"/>
          <p14:tracePt t="22663" x="5268913" y="5761038"/>
          <p14:tracePt t="22672" x="5202238" y="5789613"/>
          <p14:tracePt t="22679" x="5192713" y="5799138"/>
          <p14:tracePt t="22687" x="5183188" y="5808663"/>
          <p14:tracePt t="22720" x="5173663" y="5818188"/>
          <p14:tracePt t="22727" x="5173663" y="5827713"/>
          <p14:tracePt t="22735" x="5173663" y="5845175"/>
          <p14:tracePt t="22743" x="5173663" y="5883275"/>
          <p14:tracePt t="22751" x="5173663" y="5921375"/>
          <p14:tracePt t="22759" x="5173663" y="5978525"/>
          <p14:tracePt t="22767" x="5173663" y="6045200"/>
          <p14:tracePt t="22775" x="5202238" y="6100763"/>
          <p14:tracePt t="22783" x="5211763" y="6138863"/>
          <p14:tracePt t="22791" x="5221288" y="6176963"/>
          <p14:tracePt t="22799" x="5249863" y="6243638"/>
          <p14:tracePt t="22807" x="5278438" y="6327775"/>
          <p14:tracePt t="22815" x="5305425" y="6403975"/>
          <p14:tracePt t="22823" x="5343525" y="6470650"/>
          <p14:tracePt t="22831" x="5381625" y="6535738"/>
          <p14:tracePt t="22839" x="5419725" y="6592888"/>
          <p14:tracePt t="22847" x="5438775" y="6611938"/>
          <p14:tracePt t="22855" x="5457825" y="6630988"/>
          <p14:tracePt t="22863" x="5486400" y="6650038"/>
          <p14:tracePt t="22871" x="5541963" y="6678613"/>
          <p14:tracePt t="22879" x="5551488" y="6678613"/>
          <p14:tracePt t="22895" x="5561013" y="6678613"/>
          <p14:tracePt t="22904" x="5570538" y="6678613"/>
          <p14:tracePt t="22911" x="5580063" y="6678613"/>
          <p14:tracePt t="22920" x="5646738" y="6688138"/>
          <p14:tracePt t="22927" x="5722938" y="6716713"/>
          <p14:tracePt t="22935" x="5807075" y="6743700"/>
          <p14:tracePt t="22943" x="5835650" y="6743700"/>
          <p14:tracePt t="22951" x="5911850" y="6753225"/>
          <p14:tracePt t="22971" x="6091238" y="6781800"/>
          <p14:tracePt t="22975" x="6223000" y="6810375"/>
          <p14:tracePt t="22983" x="6337300" y="6838950"/>
          <p14:tracePt t="23067" x="6478588" y="6791325"/>
          <p14:tracePt t="23071" x="6488113" y="6753225"/>
          <p14:tracePt t="23083" x="6497638" y="6726238"/>
          <p14:tracePt t="23091" x="6516688" y="6716713"/>
          <p14:tracePt t="23107" x="6526213" y="6707188"/>
          <p14:tracePt t="23159" x="6526213" y="6688138"/>
          <p14:tracePt t="23167" x="6535738" y="6678613"/>
          <p14:tracePt t="23175" x="6564313" y="6669088"/>
          <p14:tracePt t="23183" x="6573838" y="6659563"/>
          <p14:tracePt t="23191" x="6602413" y="6650038"/>
          <p14:tracePt t="23199" x="6630988" y="6640513"/>
          <p14:tracePt t="23207" x="6640513" y="6630988"/>
          <p14:tracePt t="23215" x="6659563" y="6621463"/>
          <p14:tracePt t="23223" x="6677025" y="6621463"/>
          <p14:tracePt t="23231" x="6705600" y="6621463"/>
          <p14:tracePt t="23239" x="6715125" y="6611938"/>
          <p14:tracePt t="23243" x="6743700" y="6602413"/>
          <p14:tracePt t="23256" x="6772275" y="6602413"/>
          <p14:tracePt t="23263" x="6800850" y="6602413"/>
          <p14:tracePt t="23271" x="6829425" y="6592888"/>
          <p14:tracePt t="23279" x="6886575" y="6592888"/>
          <p14:tracePt t="23287" x="6923088" y="6583363"/>
          <p14:tracePt t="23295" x="6961188" y="6564313"/>
          <p14:tracePt t="23304" x="7046913" y="6545263"/>
          <p14:tracePt t="23311" x="7075488" y="6526213"/>
          <p14:tracePt t="23321" x="7112000" y="6508750"/>
          <p14:tracePt t="23327" x="7140575" y="6489700"/>
          <p14:tracePt t="23335" x="7188200" y="6461125"/>
          <p14:tracePt t="23343" x="7207250" y="6442075"/>
          <p14:tracePt t="23351" x="7235825" y="6423025"/>
          <p14:tracePt t="23359" x="7273925" y="6394450"/>
          <p14:tracePt t="23367" x="7302500" y="6356350"/>
          <p14:tracePt t="23371" x="7321550" y="6337300"/>
          <p14:tracePt t="23383" x="7358063" y="6318250"/>
          <p14:tracePt t="23391" x="7386638" y="6308725"/>
          <p14:tracePt t="23399" x="7434263" y="6281738"/>
          <p14:tracePt t="23407" x="7462838" y="6272213"/>
          <p14:tracePt t="23415" x="7510463" y="6253163"/>
          <p14:tracePt t="23423" x="7529513" y="6243638"/>
          <p14:tracePt t="23455" x="7529513" y="6224588"/>
          <p14:tracePt t="23471" x="7529513" y="6205538"/>
          <p14:tracePt t="23479" x="7529513" y="6186488"/>
          <p14:tracePt t="23487" x="7529513" y="6157913"/>
          <p14:tracePt t="23495" x="7529513" y="6100763"/>
          <p14:tracePt t="23505" x="7500938" y="6035675"/>
          <p14:tracePt t="23507" x="7491413" y="5969000"/>
          <p14:tracePt t="23521" x="7462838" y="5921375"/>
          <p14:tracePt t="23527" x="7443788" y="5873750"/>
          <p14:tracePt t="23535" x="7434263" y="5854700"/>
          <p14:tracePt t="23543" x="7405688" y="5827713"/>
          <p14:tracePt t="23552" x="7386638" y="5799138"/>
          <p14:tracePt t="23559" x="7367588" y="5789613"/>
          <p14:tracePt t="23567" x="7331075" y="5741988"/>
          <p14:tracePt t="23575" x="7283450" y="5703888"/>
          <p14:tracePt t="23583" x="7235825" y="5675313"/>
          <p14:tracePt t="23591" x="7169150" y="5637213"/>
          <p14:tracePt t="23599" x="7085013" y="5562600"/>
          <p14:tracePt t="23607" x="6999288" y="5505450"/>
          <p14:tracePt t="23615" x="6913563" y="5438775"/>
          <p14:tracePt t="23623" x="6829425" y="5381625"/>
          <p14:tracePt t="23631" x="6724650" y="5335588"/>
          <p14:tracePt t="23635" x="6640513" y="5297488"/>
          <p14:tracePt t="23643" x="6573838" y="5268913"/>
          <p14:tracePt t="23652" x="6516688" y="5259388"/>
          <p14:tracePt t="23659" x="6469063" y="5259388"/>
          <p14:tracePt t="23667" x="6432550" y="5259388"/>
          <p14:tracePt t="23675" x="6394450" y="5259388"/>
          <p14:tracePt t="23683" x="6327775" y="5259388"/>
          <p14:tracePt t="23691" x="6299200" y="5278438"/>
          <p14:tracePt t="23695" x="6251575" y="5316538"/>
          <p14:tracePt t="23711" x="6205538" y="5354638"/>
          <p14:tracePt t="23722" x="6167438" y="5372100"/>
          <p14:tracePt t="23727" x="6138863" y="5419725"/>
          <p14:tracePt t="23736" x="6138863" y="5448300"/>
          <p14:tracePt t="23743" x="6110288" y="5495925"/>
          <p14:tracePt t="23752" x="6110288" y="5534025"/>
          <p14:tracePt t="23760" x="6100763" y="5581650"/>
          <p14:tracePt t="23767" x="6100763" y="5656263"/>
          <p14:tracePt t="23775" x="6100763" y="5703888"/>
          <p14:tracePt t="23783" x="6100763" y="5761038"/>
          <p14:tracePt t="23791" x="6081713" y="5808663"/>
          <p14:tracePt t="23799" x="6062663" y="5864225"/>
          <p14:tracePt t="23807" x="6062663" y="5940425"/>
          <p14:tracePt t="23815" x="6053138" y="6026150"/>
          <p14:tracePt t="23823" x="6053138" y="6100763"/>
          <p14:tracePt t="23831" x="6053138" y="6176963"/>
          <p14:tracePt t="23839" x="6053138" y="6253163"/>
          <p14:tracePt t="23847" x="6072188" y="6337300"/>
          <p14:tracePt t="23855" x="6091238" y="6365875"/>
          <p14:tracePt t="23863" x="6129338" y="6413500"/>
          <p14:tracePt t="23871" x="6167438" y="6480175"/>
          <p14:tracePt t="23879" x="6213475" y="6526213"/>
          <p14:tracePt t="23887" x="6270625" y="6583363"/>
          <p14:tracePt t="23891" x="6337300" y="6640513"/>
          <p14:tracePt t="23905" x="6403975" y="6707188"/>
          <p14:tracePt t="23911" x="6450013" y="6726238"/>
          <p14:tracePt t="23921" x="6535738" y="6753225"/>
          <p14:tracePt t="23927" x="6621463" y="6781800"/>
          <p14:tracePt t="23935" x="6696075" y="6800850"/>
          <p14:tracePt t="23943" x="6762750" y="6810375"/>
          <p14:tracePt t="23955" x="6819900" y="6810375"/>
          <p14:tracePt t="23956" x="6877050" y="6810375"/>
          <p14:tracePt t="23959" x="6904038" y="6810375"/>
          <p14:tracePt t="23975" x="6942138" y="6791325"/>
          <p14:tracePt t="23983" x="6961188" y="6753225"/>
          <p14:tracePt t="23991" x="6980238" y="6726238"/>
          <p14:tracePt t="24000" x="6999288" y="6697663"/>
          <p14:tracePt t="24007" x="6999288" y="6678613"/>
          <p14:tracePt t="24015" x="7008813" y="6659563"/>
          <p14:tracePt t="24023" x="7018338" y="6650038"/>
          <p14:tracePt t="24031" x="7027863" y="6630988"/>
          <p14:tracePt t="24039" x="7046913" y="6592888"/>
          <p14:tracePt t="24047" x="7075488" y="6573838"/>
          <p14:tracePt t="24055" x="7104063" y="6554788"/>
          <p14:tracePt t="24063" x="7121525" y="6526213"/>
          <p14:tracePt t="24071" x="7159625" y="6489700"/>
          <p14:tracePt t="24079" x="7207250" y="6451600"/>
          <p14:tracePt t="24083" x="7226300" y="6403975"/>
          <p14:tracePt t="24095" x="7245350" y="6384925"/>
          <p14:tracePt t="24104" x="7264400" y="6356350"/>
          <p14:tracePt t="24111" x="7283450" y="6327775"/>
          <p14:tracePt t="24121" x="7292975" y="6281738"/>
          <p14:tracePt t="24127" x="7292975" y="6243638"/>
          <p14:tracePt t="24135" x="7292975" y="6205538"/>
          <p14:tracePt t="24143" x="7292975" y="6186488"/>
          <p14:tracePt t="24215" x="7292975" y="6157913"/>
          <p14:tracePt t="24224" x="7292975" y="6110288"/>
          <p14:tracePt t="24240" x="7292975" y="6072188"/>
          <p14:tracePt t="24247" x="7292975" y="6054725"/>
          <p14:tracePt t="24255" x="7292975" y="6026150"/>
          <p14:tracePt t="24263" x="7292975" y="5988050"/>
          <p14:tracePt t="24271" x="7283450" y="5969000"/>
          <p14:tracePt t="24279" x="7273925" y="5949950"/>
          <p14:tracePt t="24287" x="7273925" y="5940425"/>
          <p14:tracePt t="24343" x="7273925" y="5921375"/>
          <p14:tracePt t="24359" x="7226300" y="5864225"/>
          <p14:tracePt t="24367" x="7159625" y="5780088"/>
          <p14:tracePt t="24375" x="7112000" y="5713413"/>
          <p14:tracePt t="24383" x="7056438" y="5627688"/>
          <p14:tracePt t="24391" x="6999288" y="5553075"/>
          <p14:tracePt t="24402" x="6961188" y="5524500"/>
          <p14:tracePt t="24409" x="6932613" y="5486400"/>
          <p14:tracePt t="24417" x="6886575" y="5438775"/>
          <p14:tracePt t="24425" x="6848475" y="5410200"/>
          <p14:tracePt t="24432" x="6819900" y="5372100"/>
          <p14:tracePt t="24440" x="6762750" y="5326063"/>
          <p14:tracePt t="24447" x="6715125" y="5287963"/>
          <p14:tracePt t="24455" x="6667500" y="5249863"/>
          <p14:tracePt t="24463" x="6611938" y="5192713"/>
          <p14:tracePt t="24467" x="6583363" y="5164138"/>
          <p14:tracePt t="24479" x="6564313" y="5137150"/>
          <p14:tracePt t="24487" x="6526213" y="5099050"/>
          <p14:tracePt t="24560" x="6516688" y="5089525"/>
          <p14:tracePt t="24576" x="6507163" y="5089525"/>
          <p14:tracePt t="24584" x="6450013" y="5089525"/>
          <p14:tracePt t="24591" x="6403975" y="5089525"/>
          <p14:tracePt t="24600" x="6327775" y="5089525"/>
          <p14:tracePt t="24607" x="6270625" y="5089525"/>
          <p14:tracePt t="24616" x="6213475" y="5089525"/>
          <p14:tracePt t="24624" x="6157913" y="5089525"/>
          <p14:tracePt t="24632" x="6100763" y="5089525"/>
          <p14:tracePt t="24640" x="6043613" y="5089525"/>
          <p14:tracePt t="24647" x="5995988" y="5089525"/>
          <p14:tracePt t="24655" x="5986463" y="5089525"/>
          <p14:tracePt t="24664" x="5978525" y="5108575"/>
          <p14:tracePt t="24672" x="5969000" y="5118100"/>
          <p14:tracePt t="24679" x="5959475" y="5137150"/>
          <p14:tracePt t="24687" x="5959475" y="5145088"/>
          <p14:tracePt t="24695" x="5949950" y="5173663"/>
          <p14:tracePt t="24705" x="5921375" y="5202238"/>
          <p14:tracePt t="24707" x="5921375" y="5240338"/>
          <p14:tracePt t="24720" x="5921375" y="5268913"/>
          <p14:tracePt t="24727" x="5921375" y="5287963"/>
          <p14:tracePt t="24735" x="5930900" y="5316538"/>
          <p14:tracePt t="24743" x="5930900" y="5345113"/>
          <p14:tracePt t="24751" x="5930900" y="5372100"/>
          <p14:tracePt t="24759" x="5930900" y="5410200"/>
          <p14:tracePt t="24767" x="5930900" y="5429250"/>
          <p14:tracePt t="24771" x="5921375" y="5457825"/>
          <p14:tracePt t="24779" x="5902325" y="5505450"/>
          <p14:tracePt t="24787" x="5883275" y="5543550"/>
          <p14:tracePt t="24795" x="5883275" y="5608638"/>
          <p14:tracePt t="24803" x="5864225" y="5637213"/>
          <p14:tracePt t="24811" x="5854700" y="5656263"/>
          <p14:tracePt t="24820" x="5854700" y="5694363"/>
          <p14:tracePt t="24823" x="5902325" y="5780088"/>
          <p14:tracePt t="24835" x="5921375" y="5808663"/>
          <p14:tracePt t="24847" x="5940425" y="5864225"/>
          <p14:tracePt t="24856" x="5995988" y="5921375"/>
          <p14:tracePt t="24863" x="6024563" y="5949950"/>
          <p14:tracePt t="24871" x="6053138" y="5997575"/>
          <p14:tracePt t="24879" x="6081713" y="6035675"/>
          <p14:tracePt t="24887" x="6091238" y="6054725"/>
          <p14:tracePt t="24895" x="6110288" y="6072188"/>
          <p14:tracePt t="24899" x="6138863" y="6119813"/>
          <p14:tracePt t="24911" x="6148388" y="6119813"/>
          <p14:tracePt t="24921" x="6157913" y="6138863"/>
          <p14:tracePt t="24935" x="6157913" y="6157913"/>
          <p14:tracePt t="24967" x="6157913" y="6167438"/>
          <p14:tracePt t="25057" x="6167438" y="6176963"/>
          <p14:tracePt t="25089" x="6176963" y="6186488"/>
          <p14:tracePt t="26140" x="6176963" y="6196013"/>
          <p14:tracePt t="26177" x="6167438" y="6196013"/>
          <p14:tracePt t="26180" x="6157913" y="6196013"/>
          <p14:tracePt t="26441" x="6148388" y="6196013"/>
          <p14:tracePt t="26487" x="6138863" y="6196013"/>
          <p14:tracePt t="26535" x="6129338" y="6205538"/>
          <p14:tracePt t="26552" x="6129338" y="6215063"/>
          <p14:tracePt t="26583" x="6119813" y="6224588"/>
          <p14:tracePt t="26587" x="6119813" y="6234113"/>
          <p14:tracePt t="26599" x="6119813" y="6253163"/>
          <p14:tracePt t="26604" x="6119813" y="6272213"/>
          <p14:tracePt t="26611" x="6119813" y="6281738"/>
          <p14:tracePt t="26620" x="6110288" y="6308725"/>
          <p14:tracePt t="26743" x="6091238" y="6346825"/>
          <p14:tracePt t="26751" x="6081713" y="6356350"/>
          <p14:tracePt t="26767" x="6081713" y="6384925"/>
          <p14:tracePt t="26775" x="6072188" y="6403975"/>
          <p14:tracePt t="26783" x="6072188" y="6423025"/>
          <p14:tracePt t="26791" x="6072188" y="6442075"/>
          <p14:tracePt t="26799" x="6072188" y="6470650"/>
          <p14:tracePt t="26815" x="6072188" y="6480175"/>
          <p14:tracePt t="26823" x="6072188" y="6489700"/>
          <p14:tracePt t="26839" x="6072188" y="6499225"/>
          <p14:tracePt t="27451" x="6072188" y="6508750"/>
          <p14:tracePt t="27511" x="6091238" y="6508750"/>
          <p14:tracePt t="27519" x="6100763" y="6508750"/>
          <p14:tracePt t="27527" x="6110288" y="6508750"/>
          <p14:tracePt t="27531" x="6119813" y="6508750"/>
          <p14:tracePt t="27535" x="6148388" y="6508750"/>
          <p14:tracePt t="27543" x="6157913" y="6508750"/>
          <p14:tracePt t="27551" x="6196013" y="6508750"/>
          <p14:tracePt t="27559" x="6223000" y="6489700"/>
          <p14:tracePt t="27567" x="6232525" y="6480175"/>
          <p14:tracePt t="27575" x="6242050" y="6470650"/>
          <p14:tracePt t="27583" x="6251575" y="6461125"/>
          <p14:tracePt t="27595" x="6261100" y="6451600"/>
          <p14:tracePt t="27607" x="6280150" y="6432550"/>
          <p14:tracePt t="27615" x="6289675" y="6432550"/>
          <p14:tracePt t="27623" x="6308725" y="6423025"/>
          <p14:tracePt t="27631" x="6356350" y="6413500"/>
          <p14:tracePt t="27639" x="6403975" y="6403975"/>
          <p14:tracePt t="27647" x="6440488" y="6394450"/>
          <p14:tracePt t="27656" x="6507163" y="6375400"/>
          <p14:tracePt t="27663" x="6583363" y="6375400"/>
          <p14:tracePt t="27672" x="6640513" y="6365875"/>
          <p14:tracePt t="27679" x="6677025" y="6356350"/>
          <p14:tracePt t="27688" x="6724650" y="6327775"/>
          <p14:tracePt t="27695" x="6762750" y="6318250"/>
          <p14:tracePt t="27704" x="6781800" y="6308725"/>
          <p14:tracePt t="27711" x="6800850" y="6299200"/>
          <p14:tracePt t="27722" x="6819900" y="6299200"/>
          <p14:tracePt t="27727" x="6838950" y="6289675"/>
          <p14:tracePt t="27735" x="6848475" y="6289675"/>
          <p14:tracePt t="27743" x="6858000" y="6289675"/>
          <p14:tracePt t="27751" x="6867525" y="6289675"/>
          <p14:tracePt t="27783" x="6877050" y="6289675"/>
          <p14:tracePt t="27799" x="6904038" y="6281738"/>
          <p14:tracePt t="27807" x="6942138" y="6281738"/>
          <p14:tracePt t="27815" x="7018338" y="6281738"/>
          <p14:tracePt t="27823" x="7056438" y="6272213"/>
          <p14:tracePt t="27831" x="7085013" y="6272213"/>
          <p14:tracePt t="27840" x="7121525" y="6272213"/>
          <p14:tracePt t="27847" x="7140575" y="6253163"/>
          <p14:tracePt t="27855" x="7169150" y="6243638"/>
          <p14:tracePt t="27859" x="7178675" y="6234113"/>
          <p14:tracePt t="27871" x="7197725" y="6215063"/>
          <p14:tracePt t="27879" x="7207250" y="6205538"/>
          <p14:tracePt t="27887" x="7216775" y="6186488"/>
          <p14:tracePt t="27895" x="7216775" y="6148388"/>
          <p14:tracePt t="27905" x="7226300" y="6100763"/>
          <p14:tracePt t="27911" x="7235825" y="6026150"/>
          <p14:tracePt t="27921" x="7235825" y="5978525"/>
          <p14:tracePt t="27927" x="7235825" y="5949950"/>
          <p14:tracePt t="27935" x="7235825" y="5892800"/>
          <p14:tracePt t="27943" x="7235825" y="5835650"/>
          <p14:tracePt t="27951" x="7235825" y="5780088"/>
          <p14:tracePt t="27959" x="7235825" y="5722938"/>
          <p14:tracePt t="27967" x="7235825" y="5684838"/>
          <p14:tracePt t="27975" x="7235825" y="5656263"/>
          <p14:tracePt t="27983" x="7235825" y="5627688"/>
          <p14:tracePt t="27991" x="7235825" y="5600700"/>
          <p14:tracePt t="28001" x="7235825" y="5581650"/>
          <p14:tracePt t="28009" x="7226300" y="5543550"/>
          <p14:tracePt t="28017" x="7226300" y="5514975"/>
          <p14:tracePt t="28024" x="7226300" y="5486400"/>
          <p14:tracePt t="28032" x="7226300" y="5467350"/>
          <p14:tracePt t="28040" x="7226300" y="5438775"/>
          <p14:tracePt t="28047" x="7216775" y="5381625"/>
          <p14:tracePt t="28051" x="7216775" y="5354638"/>
          <p14:tracePt t="28063" x="7207250" y="5307013"/>
          <p14:tracePt t="28072" x="7197725" y="5278438"/>
          <p14:tracePt t="28079" x="7197725" y="5259388"/>
          <p14:tracePt t="28088" x="7178675" y="5211763"/>
          <p14:tracePt t="28095" x="7169150" y="5192713"/>
          <p14:tracePt t="28104" x="7159625" y="5173663"/>
          <p14:tracePt t="28111" x="7159625" y="5145088"/>
          <p14:tracePt t="28121" x="7131050" y="5099050"/>
          <p14:tracePt t="28128" x="7104063" y="5051425"/>
          <p14:tracePt t="28135" x="7085013" y="5032375"/>
          <p14:tracePt t="28143" x="7065963" y="5013325"/>
          <p14:tracePt t="28151" x="7027863" y="4975225"/>
          <p14:tracePt t="28159" x="7008813" y="4956175"/>
          <p14:tracePt t="28167" x="6989763" y="4946650"/>
          <p14:tracePt t="28175" x="6970713" y="4937125"/>
          <p14:tracePt t="28183" x="6961188" y="4937125"/>
          <p14:tracePt t="28232" x="6951663" y="4937125"/>
          <p14:tracePt t="28240" x="6932613" y="4937125"/>
          <p14:tracePt t="28247" x="6886575" y="4937125"/>
          <p14:tracePt t="28256" x="6858000" y="4937125"/>
          <p14:tracePt t="28263" x="6781800" y="4937125"/>
          <p14:tracePt t="28271" x="6686550" y="4937125"/>
          <p14:tracePt t="28279" x="6554788" y="4937125"/>
          <p14:tracePt t="28288" x="6423025" y="4937125"/>
          <p14:tracePt t="28295" x="6289675" y="4937125"/>
          <p14:tracePt t="28305" x="6176963" y="4937125"/>
          <p14:tracePt t="28311" x="6081713" y="4937125"/>
          <p14:tracePt t="28321" x="6024563" y="4937125"/>
          <p14:tracePt t="28327" x="6005513" y="4937125"/>
          <p14:tracePt t="28335" x="5978525" y="4956175"/>
          <p14:tracePt t="28343" x="5978525" y="4975225"/>
          <p14:tracePt t="28352" x="5978525" y="5003800"/>
          <p14:tracePt t="28359" x="5978525" y="5051425"/>
          <p14:tracePt t="28368" x="5978525" y="5080000"/>
          <p14:tracePt t="28375" x="5978525" y="5108575"/>
          <p14:tracePt t="28383" x="5978525" y="5145088"/>
          <p14:tracePt t="28388" x="5978525" y="5164138"/>
          <p14:tracePt t="28399" x="5978525" y="5173663"/>
          <p14:tracePt t="28407" x="5978525" y="5221288"/>
          <p14:tracePt t="28415" x="5978525" y="5249863"/>
          <p14:tracePt t="28423" x="5978525" y="5278438"/>
          <p14:tracePt t="28431" x="5911850" y="5335588"/>
          <p14:tracePt t="28440" x="5883275" y="5391150"/>
          <p14:tracePt t="28447" x="5854700" y="5476875"/>
          <p14:tracePt t="28455" x="5845175" y="5553075"/>
          <p14:tracePt t="28463" x="5845175" y="5591175"/>
          <p14:tracePt t="28472" x="5845175" y="5646738"/>
          <p14:tracePt t="28479" x="5845175" y="5703888"/>
          <p14:tracePt t="28488" x="5845175" y="5780088"/>
          <p14:tracePt t="28495" x="5845175" y="5835650"/>
          <p14:tracePt t="28504" x="5854700" y="5949950"/>
          <p14:tracePt t="28511" x="5873750" y="6035675"/>
          <p14:tracePt t="28521" x="5921375" y="6119813"/>
          <p14:tracePt t="28527" x="5959475" y="6205538"/>
          <p14:tracePt t="28536" x="6015038" y="6289675"/>
          <p14:tracePt t="28543" x="6072188" y="6356350"/>
          <p14:tracePt t="28552" x="6129338" y="6423025"/>
          <p14:tracePt t="28559" x="6167438" y="6489700"/>
          <p14:tracePt t="28567" x="6196013" y="6526213"/>
          <p14:tracePt t="28572" x="6205538" y="6526213"/>
          <p14:tracePt t="28575" x="6242050" y="6573838"/>
          <p14:tracePt t="28587" x="6270625" y="6602413"/>
          <p14:tracePt t="28595" x="6280150" y="6621463"/>
          <p14:tracePt t="28604" x="6289675" y="6630988"/>
          <p14:tracePt t="28611" x="6308725" y="6650038"/>
          <p14:tracePt t="28623" x="6356350" y="6688138"/>
          <p14:tracePt t="28631" x="6365875" y="6688138"/>
          <p14:tracePt t="28640" x="6413500" y="6716713"/>
          <p14:tracePt t="28647" x="6423025" y="6716713"/>
          <p14:tracePt t="28655" x="6440488" y="6726238"/>
          <p14:tracePt t="28663" x="6459538" y="6735763"/>
          <p14:tracePt t="28687" x="6469063" y="6735763"/>
          <p14:tracePt t="28719" x="6478588" y="6743700"/>
          <p14:tracePt t="28727" x="6497638" y="6743700"/>
          <p14:tracePt t="28735" x="6554788" y="6743700"/>
          <p14:tracePt t="28743" x="6630988" y="6743700"/>
          <p14:tracePt t="28751" x="6705600" y="6743700"/>
          <p14:tracePt t="28759" x="6734175" y="6743700"/>
          <p14:tracePt t="28767" x="6791325" y="6743700"/>
          <p14:tracePt t="28771" x="6867525" y="6743700"/>
          <p14:tracePt t="28783" x="6942138" y="6743700"/>
          <p14:tracePt t="28791" x="7027863" y="6743700"/>
          <p14:tracePt t="28799" x="7085013" y="6716713"/>
          <p14:tracePt t="28807" x="7169150" y="6669088"/>
          <p14:tracePt t="28815" x="7188200" y="6669088"/>
          <p14:tracePt t="28823" x="7197725" y="6669088"/>
          <p14:tracePt t="28856" x="7207250" y="6659563"/>
          <p14:tracePt t="28871" x="7216775" y="6650038"/>
          <p14:tracePt t="28879" x="7226300" y="6640513"/>
          <p14:tracePt t="28888" x="7226300" y="6621463"/>
          <p14:tracePt t="28895" x="7245350" y="6602413"/>
          <p14:tracePt t="28904" x="7264400" y="6583363"/>
          <p14:tracePt t="28911" x="7283450" y="6535738"/>
          <p14:tracePt t="28921" x="7292975" y="6508750"/>
          <p14:tracePt t="28927" x="7339013" y="6499225"/>
          <p14:tracePt t="28935" x="7367588" y="6461125"/>
          <p14:tracePt t="28943" x="7377113" y="6442075"/>
          <p14:tracePt t="28954" x="7377113" y="6432550"/>
          <p14:tracePt t="28959" x="7386638" y="6423025"/>
          <p14:tracePt t="29024" x="7386638" y="6403975"/>
          <p14:tracePt t="29032" x="7415213" y="6365875"/>
          <p14:tracePt t="29040" x="7415213" y="6327775"/>
          <p14:tracePt t="29048" x="7415213" y="6299200"/>
          <p14:tracePt t="29056" x="7415213" y="6224588"/>
          <p14:tracePt t="29063" x="7415213" y="6186488"/>
          <p14:tracePt t="29072" x="7415213" y="6129338"/>
          <p14:tracePt t="29079" x="7415213" y="6072188"/>
          <p14:tracePt t="29088" x="7415213" y="6035675"/>
          <p14:tracePt t="29095" x="7415213" y="5969000"/>
          <p14:tracePt t="29105" x="7405688" y="5930900"/>
          <p14:tracePt t="29111" x="7386638" y="5873750"/>
          <p14:tracePt t="29121" x="7386638" y="5835650"/>
          <p14:tracePt t="29127" x="7377113" y="5789613"/>
          <p14:tracePt t="29135" x="7358063" y="5761038"/>
          <p14:tracePt t="29143" x="7358063" y="5722938"/>
          <p14:tracePt t="29151" x="7321550" y="5665788"/>
          <p14:tracePt t="29159" x="7292975" y="5600700"/>
          <p14:tracePt t="29167" x="7264400" y="5524500"/>
          <p14:tracePt t="29175" x="7207250" y="5438775"/>
          <p14:tracePt t="29179" x="7150100" y="5364163"/>
          <p14:tracePt t="29191" x="7121525" y="5335588"/>
          <p14:tracePt t="29199" x="7085013" y="5287963"/>
          <p14:tracePt t="29207" x="7046913" y="5249863"/>
          <p14:tracePt t="29215" x="6999288" y="5211763"/>
          <p14:tracePt t="29223" x="6970713" y="5192713"/>
          <p14:tracePt t="29231" x="6942138" y="5173663"/>
          <p14:tracePt t="29240" x="6913563" y="5164138"/>
          <p14:tracePt t="29243" x="6894513" y="5154613"/>
          <p14:tracePt t="29251" x="6877050" y="5137150"/>
          <p14:tracePt t="29259" x="6848475" y="5137150"/>
          <p14:tracePt t="29267" x="6800850" y="5118100"/>
          <p14:tracePt t="29275" x="6762750" y="5118100"/>
          <p14:tracePt t="29283" x="6734175" y="5118100"/>
          <p14:tracePt t="29295" x="6686550" y="5118100"/>
          <p14:tracePt t="29304" x="6621463" y="5118100"/>
          <p14:tracePt t="29311" x="6554788" y="5154613"/>
          <p14:tracePt t="29320" x="6488113" y="5173663"/>
          <p14:tracePt t="29327" x="6450013" y="5211763"/>
          <p14:tracePt t="29335" x="6384925" y="5249863"/>
          <p14:tracePt t="29343" x="6365875" y="5297488"/>
          <p14:tracePt t="29351" x="6337300" y="5381625"/>
          <p14:tracePt t="29359" x="6299200" y="5448300"/>
          <p14:tracePt t="29367" x="6289675" y="5505450"/>
          <p14:tracePt t="29371" x="6270625" y="5572125"/>
          <p14:tracePt t="29383" x="6251575" y="5600700"/>
          <p14:tracePt t="29391" x="6232525" y="5627688"/>
          <p14:tracePt t="29399" x="6232525" y="5665788"/>
          <p14:tracePt t="29407" x="6232525" y="5694363"/>
          <p14:tracePt t="29415" x="6232525" y="5722938"/>
          <p14:tracePt t="29423" x="6232525" y="5751513"/>
          <p14:tracePt t="29431" x="6232525" y="5799138"/>
          <p14:tracePt t="29439" x="6232525" y="5827713"/>
          <p14:tracePt t="29447" x="6232525" y="5854700"/>
          <p14:tracePt t="29455" x="6232525" y="5883275"/>
          <p14:tracePt t="29463" x="6232525" y="5902325"/>
          <p14:tracePt t="29471" x="6232525" y="5911850"/>
          <p14:tracePt t="29479" x="6232525" y="5921375"/>
          <p14:tracePt t="29487" x="6232525" y="5930900"/>
          <p14:tracePt t="29495" x="6242050" y="5940425"/>
          <p14:tracePt t="29511" x="6251575" y="5940425"/>
          <p14:tracePt t="29535" x="6261100" y="5940425"/>
          <p14:tracePt t="29959" x="6289675" y="5940425"/>
          <p14:tracePt t="29968" x="6308725" y="5940425"/>
          <p14:tracePt t="29975" x="6318250" y="5930900"/>
          <p14:tracePt t="29984" x="6327775" y="5921375"/>
          <p14:tracePt t="29992" x="6337300" y="5921375"/>
          <p14:tracePt t="30000" x="6346825" y="5902325"/>
          <p14:tracePt t="30008" x="6356350" y="5892800"/>
          <p14:tracePt t="30016" x="6365875" y="5883275"/>
          <p14:tracePt t="30021" x="6384925" y="5864225"/>
          <p14:tracePt t="30032" x="6450013" y="5827713"/>
          <p14:tracePt t="30047" x="6469063" y="5808663"/>
          <p14:tracePt t="30055" x="6488113" y="5789613"/>
          <p14:tracePt t="30063" x="6497638" y="5770563"/>
          <p14:tracePt t="30072" x="6526213" y="5741988"/>
          <p14:tracePt t="30080" x="6535738" y="5722938"/>
          <p14:tracePt t="30087" x="6554788" y="5694363"/>
          <p14:tracePt t="30095" x="6583363" y="5665788"/>
          <p14:tracePt t="30104" x="6611938" y="5618163"/>
          <p14:tracePt t="30111" x="6630988" y="5581650"/>
          <p14:tracePt t="30120" x="6659563" y="5524500"/>
          <p14:tracePt t="30127" x="6667500" y="5495925"/>
          <p14:tracePt t="30135" x="6686550" y="5429250"/>
          <p14:tracePt t="30143" x="6715125" y="5381625"/>
          <p14:tracePt t="30151" x="6734175" y="5364163"/>
          <p14:tracePt t="30159" x="6753225" y="5345113"/>
          <p14:tracePt t="30167" x="6762750" y="5335588"/>
          <p14:tracePt t="30175" x="6781800" y="5326063"/>
          <p14:tracePt t="30183" x="6791325" y="5316538"/>
          <p14:tracePt t="30191" x="6791325" y="5307013"/>
          <p14:tracePt t="30199" x="6800850" y="5297488"/>
          <p14:tracePt t="30211" x="6810375" y="5297488"/>
          <p14:tracePt t="30223" x="6829425" y="5287963"/>
          <p14:tracePt t="30231" x="6838950" y="5278438"/>
          <p14:tracePt t="30239" x="6858000" y="5268913"/>
          <p14:tracePt t="30247" x="6867525" y="5259388"/>
          <p14:tracePt t="30255" x="6894513" y="5240338"/>
          <p14:tracePt t="30265" x="6932613" y="5230813"/>
          <p14:tracePt t="30274" x="6970713" y="5211763"/>
          <p14:tracePt t="30281" x="7008813" y="5183188"/>
          <p14:tracePt t="30291" x="7056438" y="5173663"/>
          <p14:tracePt t="30297" x="7085013" y="5173663"/>
          <p14:tracePt t="30309" x="7104063" y="5173663"/>
          <p14:tracePt t="30375" x="7085013" y="5173663"/>
          <p14:tracePt t="30383" x="7056438" y="5173663"/>
          <p14:tracePt t="30391" x="7027863" y="5173663"/>
          <p14:tracePt t="30399" x="6970713" y="5202238"/>
          <p14:tracePt t="30407" x="6867525" y="5230813"/>
          <p14:tracePt t="30415" x="6734175" y="5278438"/>
          <p14:tracePt t="30423" x="6573838" y="5335588"/>
          <p14:tracePt t="30431" x="6375400" y="5419725"/>
          <p14:tracePt t="30439" x="6138863" y="5495925"/>
          <p14:tracePt t="30447" x="5978525" y="5553075"/>
          <p14:tracePt t="30455" x="5826125" y="5618163"/>
          <p14:tracePt t="30463" x="5703888" y="5675313"/>
          <p14:tracePt t="30471" x="5618163" y="5722938"/>
          <p14:tracePt t="30479" x="5608638" y="5732463"/>
          <p14:tracePt t="30487" x="5599113" y="5741988"/>
          <p14:tracePt t="30591" x="5646738" y="5732463"/>
          <p14:tracePt t="30607" x="5665788" y="5722938"/>
          <p14:tracePt t="30615" x="5675313" y="5722938"/>
          <p14:tracePt t="30680" x="5684838" y="5722938"/>
          <p14:tracePt t="30720" x="5703888" y="5722938"/>
          <p14:tracePt t="30751" x="5722938" y="5722938"/>
          <p14:tracePt t="30759" x="5741988" y="5722938"/>
          <p14:tracePt t="30767" x="5788025" y="5722938"/>
          <p14:tracePt t="30775" x="5845175" y="5722938"/>
          <p14:tracePt t="30783" x="5911850" y="5751513"/>
          <p14:tracePt t="30791" x="5949950" y="5761038"/>
          <p14:tracePt t="30799" x="5986463" y="5780088"/>
          <p14:tracePt t="30807" x="6062663" y="5818188"/>
          <p14:tracePt t="30811" x="6100763" y="5827713"/>
          <p14:tracePt t="30823" x="6167438" y="5854700"/>
          <p14:tracePt t="30831" x="6232525" y="5892800"/>
          <p14:tracePt t="30839" x="6318250" y="5949950"/>
          <p14:tracePt t="30847" x="6384925" y="5988050"/>
          <p14:tracePt t="30856" x="6394450" y="5997575"/>
          <p14:tracePt t="30863" x="6403975" y="6007100"/>
          <p14:tracePt t="30967" x="6403975" y="6016625"/>
          <p14:tracePt t="30975" x="6394450" y="6026150"/>
          <p14:tracePt t="30991" x="6384925" y="6026150"/>
          <p14:tracePt t="30999" x="6365875" y="6026150"/>
          <p14:tracePt t="31007" x="6356350" y="6026150"/>
          <p14:tracePt t="31063" x="6356350" y="6016625"/>
          <p14:tracePt t="31071" x="6356350" y="5969000"/>
          <p14:tracePt t="31079" x="6356350" y="5930900"/>
          <p14:tracePt t="31087" x="6337300" y="5864225"/>
          <p14:tracePt t="31095" x="6337300" y="5808663"/>
          <p14:tracePt t="31105" x="6337300" y="5780088"/>
          <p14:tracePt t="31111" x="6337300" y="5741988"/>
          <p14:tracePt t="31121" x="6337300" y="5703888"/>
          <p14:tracePt t="31151" x="6337300" y="5684838"/>
          <p14:tracePt t="31159" x="6337300" y="5665788"/>
          <p14:tracePt t="31167" x="6337300" y="5627688"/>
          <p14:tracePt t="31171" x="6337300" y="5591175"/>
          <p14:tracePt t="31183" x="6365875" y="5543550"/>
          <p14:tracePt t="31191" x="6403975" y="5476875"/>
          <p14:tracePt t="31201" x="6440488" y="5419725"/>
          <p14:tracePt t="31209" x="6459538" y="5391150"/>
          <p14:tracePt t="31217" x="6507163" y="5354638"/>
          <p14:tracePt t="31225" x="6592888" y="5345113"/>
          <p14:tracePt t="31232" x="6640513" y="5316538"/>
          <p14:tracePt t="31235" x="6677025" y="5307013"/>
          <p14:tracePt t="31243" x="6762750" y="5278438"/>
          <p14:tracePt t="31251" x="6791325" y="5268913"/>
          <p14:tracePt t="31259" x="6867525" y="5249863"/>
          <p14:tracePt t="31267" x="6951663" y="5230813"/>
          <p14:tracePt t="31275" x="6999288" y="5192713"/>
          <p14:tracePt t="31283" x="7027863" y="5173663"/>
          <p14:tracePt t="31311" x="7037388" y="5173663"/>
          <p14:tracePt t="31351" x="7046913" y="5202238"/>
          <p14:tracePt t="31360" x="7046913" y="5249863"/>
          <p14:tracePt t="31367" x="7056438" y="5354638"/>
          <p14:tracePt t="31375" x="7075488" y="5505450"/>
          <p14:tracePt t="31384" x="7075488" y="5684838"/>
          <p14:tracePt t="31392" x="7075488" y="5892800"/>
          <p14:tracePt t="31399" x="7075488" y="6100763"/>
          <p14:tracePt t="31407" x="7075488" y="6272213"/>
          <p14:tracePt t="31415" x="7075488" y="6423025"/>
          <p14:tracePt t="31423" x="7075488" y="6432550"/>
          <p14:tracePt t="31472" x="7075488" y="6394450"/>
          <p14:tracePt t="31479" x="7075488" y="6356350"/>
          <p14:tracePt t="31495" x="7046913" y="6272213"/>
          <p14:tracePt t="31505" x="7018338" y="6167438"/>
          <p14:tracePt t="31511" x="6989763" y="6100763"/>
          <p14:tracePt t="31616" x="6989763" y="6091238"/>
          <p14:tracePt t="31623" x="6989763" y="6072188"/>
          <p14:tracePt t="31640" x="6989763" y="6062663"/>
          <p14:tracePt t="31648" x="6989763" y="6054725"/>
          <p14:tracePt t="31656" x="6989763" y="6035675"/>
          <p14:tracePt t="31663" x="6999288" y="6007100"/>
          <p14:tracePt t="31667" x="6999288" y="5997575"/>
          <p14:tracePt t="31743" x="6999288" y="5988050"/>
          <p14:tracePt t="31815" x="6999288" y="5978525"/>
          <p14:tracePt t="31832" x="7018338" y="5959475"/>
          <p14:tracePt t="31840" x="7027863" y="5949950"/>
          <p14:tracePt t="31847" x="7037388" y="5949950"/>
          <p14:tracePt t="31863" x="7046913" y="5930900"/>
          <p14:tracePt t="31871" x="7085013" y="5883275"/>
          <p14:tracePt t="31879" x="7094538" y="5835650"/>
          <p14:tracePt t="31887" x="7121525" y="5808663"/>
          <p14:tracePt t="31895" x="7150100" y="5741988"/>
          <p14:tracePt t="31905" x="7178675" y="5675313"/>
          <p14:tracePt t="31911" x="7197725" y="5627688"/>
          <p14:tracePt t="31921" x="7226300" y="5562600"/>
          <p14:tracePt t="31927" x="7226300" y="5486400"/>
          <p14:tracePt t="31935" x="7226300" y="5448300"/>
          <p14:tracePt t="31943" x="7226300" y="5391150"/>
          <p14:tracePt t="31951" x="7226300" y="5316538"/>
          <p14:tracePt t="31959" x="7226300" y="5278438"/>
          <p14:tracePt t="31967" x="7226300" y="5249863"/>
          <p14:tracePt t="31975" x="7216775" y="5230813"/>
          <p14:tracePt t="31983" x="7207250" y="5211763"/>
          <p14:tracePt t="31991" x="7178675" y="5183188"/>
          <p14:tracePt t="31999" x="7131050" y="5137150"/>
          <p14:tracePt t="32004" x="7112000" y="5108575"/>
          <p14:tracePt t="32007" x="7065963" y="5080000"/>
          <p14:tracePt t="32020" x="6999288" y="5041900"/>
          <p14:tracePt t="32031" x="6932613" y="4994275"/>
          <p14:tracePt t="32039" x="6904038" y="4984750"/>
          <p14:tracePt t="32047" x="6848475" y="4975225"/>
          <p14:tracePt t="32055" x="6753225" y="4965700"/>
          <p14:tracePt t="32063" x="6630988" y="4946650"/>
          <p14:tracePt t="32071" x="6516688" y="4927600"/>
          <p14:tracePt t="32079" x="6403975" y="4937125"/>
          <p14:tracePt t="32087" x="6299200" y="4965700"/>
          <p14:tracePt t="32095" x="6213475" y="5022850"/>
          <p14:tracePt t="32105" x="6129338" y="5108575"/>
          <p14:tracePt t="32111" x="6015038" y="5249863"/>
          <p14:tracePt t="32121" x="5921375" y="5429250"/>
          <p14:tracePt t="32127" x="5835650" y="5608638"/>
          <p14:tracePt t="32135" x="5768975" y="5835650"/>
          <p14:tracePt t="32143" x="5722938" y="6007100"/>
          <p14:tracePt t="32152" x="5713413" y="6157913"/>
          <p14:tracePt t="32159" x="5713413" y="6272213"/>
          <p14:tracePt t="32167" x="5759450" y="6413500"/>
          <p14:tracePt t="32175" x="5873750" y="6554788"/>
          <p14:tracePt t="32183" x="6015038" y="6697663"/>
          <p14:tracePt t="32191" x="6176963" y="6810375"/>
          <p14:tracePt t="32287" x="6923088" y="6791325"/>
          <p14:tracePt t="32295" x="6951663" y="6688138"/>
          <p14:tracePt t="32304" x="6980238" y="6573838"/>
          <p14:tracePt t="32311" x="7008813" y="6470650"/>
          <p14:tracePt t="32320" x="7018338" y="6403975"/>
          <p14:tracePt t="32327" x="7027863" y="6375400"/>
          <p14:tracePt t="32335" x="7037388" y="6356350"/>
          <p14:tracePt t="32343" x="7037388" y="6327775"/>
          <p14:tracePt t="32828" x="7037388" y="6318250"/>
          <p14:tracePt t="32844" x="7018338" y="6346825"/>
          <p14:tracePt t="32848" x="6999288" y="6384925"/>
          <p14:tracePt t="32855" x="6989763" y="6403975"/>
          <p14:tracePt t="32863" x="6980238" y="6413500"/>
          <p14:tracePt t="33468" x="6980238" y="6384925"/>
          <p14:tracePt t="33471" x="6980238" y="6356350"/>
          <p14:tracePt t="33479" x="6961188" y="6299200"/>
          <p14:tracePt t="33488" x="6932613" y="6253163"/>
          <p14:tracePt t="33495" x="6894513" y="6167438"/>
          <p14:tracePt t="33505" x="6858000" y="6100763"/>
          <p14:tracePt t="33511" x="6829425" y="6035675"/>
          <p14:tracePt t="33520" x="6810375" y="6016625"/>
          <p14:tracePt t="33523" x="6791325" y="5997575"/>
          <p14:tracePt t="33591" x="6762750" y="5978525"/>
          <p14:tracePt t="33607" x="6724650" y="5940425"/>
          <p14:tracePt t="33615" x="6686550" y="5911850"/>
          <p14:tracePt t="33624" x="6602413" y="5835650"/>
          <p14:tracePt t="33632" x="6535738" y="5799138"/>
          <p14:tracePt t="33640" x="6526213" y="5789613"/>
          <p14:tracePt t="33647" x="6507163" y="5761038"/>
          <p14:tracePt t="33655" x="6459538" y="5751513"/>
          <p14:tracePt t="33663" x="6440488" y="5741988"/>
          <p14:tracePt t="33672" x="6413500" y="5741988"/>
          <p14:tracePt t="33679" x="6384925" y="5741988"/>
          <p14:tracePt t="33688" x="6308725" y="5741988"/>
          <p14:tracePt t="33705" x="6261100" y="5751513"/>
          <p14:tracePt t="33711" x="6242050" y="5761038"/>
          <p14:tracePt t="33722" x="6213475" y="5770563"/>
          <p14:tracePt t="33735" x="6213475" y="5780088"/>
          <p14:tracePt t="33895" x="6196013" y="5799138"/>
          <p14:tracePt t="33904" x="6186488" y="5808663"/>
          <p14:tracePt t="33919" x="6157913" y="5818188"/>
          <p14:tracePt t="33927" x="6100763" y="5854700"/>
          <p14:tracePt t="33935" x="6081713" y="5873750"/>
          <p14:tracePt t="33956" x="6072188" y="5911850"/>
          <p14:tracePt t="33967" x="6072188" y="5930900"/>
          <p14:tracePt t="33975" x="6072188" y="5959475"/>
          <p14:tracePt t="33983" x="6072188" y="5997575"/>
          <p14:tracePt t="33991" x="6081713" y="6016625"/>
          <p14:tracePt t="33999" x="6100763" y="6062663"/>
          <p14:tracePt t="34007" x="6110288" y="6081713"/>
          <p14:tracePt t="34015" x="6138863" y="6110288"/>
          <p14:tracePt t="34025" x="6157913" y="6129338"/>
          <p14:tracePt t="34031" x="6176963" y="6138863"/>
          <p14:tracePt t="34039" x="6196013" y="6157913"/>
          <p14:tracePt t="34047" x="6223000" y="6157913"/>
          <p14:tracePt t="34055" x="6232525" y="6167438"/>
          <p14:tracePt t="34063" x="6242050" y="6167438"/>
          <p14:tracePt t="34091" x="6251575" y="6167438"/>
          <p14:tracePt t="34099" x="6261100" y="6167438"/>
          <p14:tracePt t="34107" x="6299200" y="6157913"/>
          <p14:tracePt t="34117" x="6318250" y="6157913"/>
          <p14:tracePt t="34125" x="6337300" y="6148388"/>
          <p14:tracePt t="34133" x="6365875" y="6148388"/>
          <p14:tracePt t="34142" x="6423025" y="6148388"/>
          <p14:tracePt t="34145" x="6450013" y="6148388"/>
          <p14:tracePt t="34159" x="6497638" y="6148388"/>
          <p14:tracePt t="34167" x="6526213" y="6148388"/>
          <p14:tracePt t="34184" x="6535738" y="6148388"/>
          <p14:tracePt t="34359" x="6535738" y="6129338"/>
          <p14:tracePt t="34383" x="6516688" y="6081713"/>
          <p14:tracePt t="34391" x="6497638" y="6062663"/>
          <p14:tracePt t="34399" x="6450013" y="6016625"/>
          <p14:tracePt t="34407" x="6413500" y="5969000"/>
          <p14:tracePt t="34423" x="6365875" y="5930900"/>
          <p14:tracePt t="34427" x="6337300" y="5902325"/>
          <p14:tracePt t="34471" x="6337300" y="5892800"/>
          <p14:tracePt t="34479" x="6337300" y="5864225"/>
          <p14:tracePt t="34491" x="6337300" y="5854700"/>
          <p14:tracePt t="34499" x="6346825" y="5845175"/>
          <p14:tracePt t="34507" x="6356350" y="5835650"/>
          <p14:tracePt t="34515" x="6375400" y="5818188"/>
          <p14:tracePt t="34575" x="6375400" y="5808663"/>
          <p14:tracePt t="34625" x="6375400" y="5789613"/>
          <p14:tracePt t="34639" x="6375400" y="5770563"/>
          <p14:tracePt t="34647" x="6375400" y="5761038"/>
          <p14:tracePt t="34655" x="6375400" y="5751513"/>
          <p14:tracePt t="34663" x="6375400" y="5732463"/>
          <p14:tracePt t="34671" x="6375400" y="5713413"/>
          <p14:tracePt t="34856" x="6365875" y="5703888"/>
          <p14:tracePt t="34887" x="6337300" y="5703888"/>
          <p14:tracePt t="34899" x="6308725" y="5713413"/>
          <p14:tracePt t="34908" x="6280150" y="5713413"/>
          <p14:tracePt t="34915" x="6242050" y="5741988"/>
          <p14:tracePt t="34923" x="6205538" y="5741988"/>
          <p14:tracePt t="34931" x="6176963" y="5751513"/>
          <p14:tracePt t="34940" x="6129338" y="5761038"/>
          <p14:tracePt t="34956" x="6119813" y="5770563"/>
          <p14:tracePt t="34959" x="6110288" y="5780088"/>
          <p14:tracePt t="34999" x="6110288" y="5789613"/>
          <p14:tracePt t="35415" x="6110288" y="5799138"/>
          <p14:tracePt t="35456" x="6119813" y="5799138"/>
          <p14:tracePt t="35477" x="6119813" y="5789613"/>
          <p14:tracePt t="35919" x="6129338" y="5789613"/>
          <p14:tracePt t="35927" x="6129338" y="5827713"/>
          <p14:tracePt t="35935" x="6167438" y="5902325"/>
          <p14:tracePt t="35939" x="6176963" y="5940425"/>
          <p14:tracePt t="35947" x="6196013" y="5978525"/>
          <p14:tracePt t="35956" x="6223000" y="6026150"/>
          <p14:tracePt t="35963" x="6232525" y="6045200"/>
          <p14:tracePt t="36056" x="6251575" y="6045200"/>
          <p14:tracePt t="36063" x="6270625" y="6045200"/>
          <p14:tracePt t="36079" x="6280150" y="6045200"/>
          <p14:tracePt t="36087" x="6280150" y="6035675"/>
          <p14:tracePt t="36095" x="6289675" y="6035675"/>
          <p14:tracePt t="36104" x="6308725" y="6026150"/>
          <p14:tracePt t="36111" x="6356350" y="6016625"/>
          <p14:tracePt t="36119" x="6375400" y="6016625"/>
          <p14:tracePt t="36127" x="6394450" y="6007100"/>
          <p14:tracePt t="36135" x="6423025" y="5988050"/>
          <p14:tracePt t="39875" x="6469063" y="5978525"/>
          <p14:tracePt t="39895" x="6497638" y="5949950"/>
          <p14:tracePt t="39908" x="6507163" y="5940425"/>
          <p14:tracePt t="40215" x="6488113" y="5949950"/>
          <p14:tracePt t="40227" x="6459538" y="5969000"/>
          <p14:tracePt t="40235" x="6423025" y="6007100"/>
          <p14:tracePt t="40243" x="6394450" y="6026150"/>
          <p14:tracePt t="40251" x="6365875" y="6072188"/>
          <p14:tracePt t="40259" x="6299200" y="6138863"/>
          <p14:tracePt t="40263" x="6251575" y="6186488"/>
          <p14:tracePt t="40275" x="6213475" y="6215063"/>
          <p14:tracePt t="40283" x="6176963" y="6224588"/>
          <p14:tracePt t="40291" x="6157913" y="6234113"/>
          <p14:tracePt t="40299" x="6148388" y="6234113"/>
          <p14:tracePt t="40425" x="6138863" y="6243638"/>
          <p14:tracePt t="40435" x="6100763" y="6243638"/>
          <p14:tracePt t="40447" x="6081713" y="6243638"/>
          <p14:tracePt t="40455" x="6053138" y="6243638"/>
          <p14:tracePt t="40463" x="6024563" y="6243638"/>
          <p14:tracePt t="40472" x="5978525" y="6243638"/>
          <p14:tracePt t="40479" x="5949950" y="6243638"/>
          <p14:tracePt t="40489" x="5930900" y="6243638"/>
          <p14:tracePt t="40495" x="5902325" y="6243638"/>
          <p14:tracePt t="40504" x="5892800" y="6234113"/>
          <p14:tracePt t="40527" x="5883275" y="6234113"/>
          <p14:tracePt t="40743" x="5873750" y="6224588"/>
          <p14:tracePt t="40759" x="5854700" y="6215063"/>
          <p14:tracePt t="40764" x="5807075" y="6196013"/>
          <p14:tracePt t="40768" x="5807075" y="6186488"/>
          <p14:tracePt t="40772" x="5797550" y="6186488"/>
        </p14:tracePtLst>
      </p14:laserTraceLst>
    </p:ext>
  </p:extLs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Eksempler på materiel og installationer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846" y="1153081"/>
            <a:ext cx="1231674" cy="1062237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A29CED71-C9C9-878A-6335-6F1FCE7DB7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2051" y="1817074"/>
            <a:ext cx="5905500" cy="5050405"/>
          </a:xfrm>
          <a:prstGeom prst="rect">
            <a:avLst/>
          </a:prstGeom>
        </p:spPr>
      </p:pic>
      <p:pic>
        <p:nvPicPr>
          <p:cNvPr id="9" name="Video 8">
            <a:hlinkClick r:id="" action="ppaction://media"/>
            <a:extLst>
              <a:ext uri="{FF2B5EF4-FFF2-40B4-BE49-F238E27FC236}">
                <a16:creationId xmlns:a16="http://schemas.microsoft.com/office/drawing/2014/main" id="{3232EE59-14F6-6D4B-8336-945984F5161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33191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143"/>
    </mc:Choice>
    <mc:Fallback>
      <p:transition spd="slow" advTm="271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421" x="5788025" y="6176963"/>
          <p14:tracePt t="1444" x="5788025" y="6157913"/>
          <p14:tracePt t="1448" x="5797550" y="6138863"/>
          <p14:tracePt t="1464" x="5807075" y="6129338"/>
          <p14:tracePt t="1476" x="5816600" y="6119813"/>
          <p14:tracePt t="1504" x="5816600" y="6110288"/>
          <p14:tracePt t="2316" x="5807075" y="6110288"/>
          <p14:tracePt t="2336" x="5768975" y="6091238"/>
          <p14:tracePt t="2340" x="5759450" y="6081713"/>
          <p14:tracePt t="2768" x="5741988" y="6081713"/>
          <p14:tracePt t="2848" x="5713413" y="6081713"/>
          <p14:tracePt t="2860" x="5684838" y="6081713"/>
          <p14:tracePt t="2868" x="5646738" y="6091238"/>
          <p14:tracePt t="2876" x="5618163" y="6100763"/>
          <p14:tracePt t="2884" x="5570538" y="6110288"/>
          <p14:tracePt t="2892" x="5561013" y="6110288"/>
          <p14:tracePt t="2896" x="5524500" y="6110288"/>
          <p14:tracePt t="2985" x="5495925" y="6119813"/>
          <p14:tracePt t="2993" x="5486400" y="6129338"/>
          <p14:tracePt t="3001" x="5448300" y="6138863"/>
          <p14:tracePt t="3009" x="5419725" y="6148388"/>
          <p14:tracePt t="3017" x="5391150" y="6157913"/>
          <p14:tracePt t="3021" x="5381625" y="6157913"/>
          <p14:tracePt t="3033" x="5372100" y="6157913"/>
          <p14:tracePt t="3112" x="5362575" y="6157913"/>
          <p14:tracePt t="3125" x="5353050" y="6157913"/>
          <p14:tracePt t="3132" x="5343525" y="6167438"/>
          <p14:tracePt t="3173" x="5334000" y="6167438"/>
          <p14:tracePt t="3180" x="5324475" y="6176963"/>
          <p14:tracePt t="3184" x="5305425" y="6186488"/>
          <p14:tracePt t="3196" x="5259388" y="6196013"/>
          <p14:tracePt t="3208" x="5230813" y="6196013"/>
          <p14:tracePt t="3212" x="5192713" y="6205538"/>
          <p14:tracePt t="3224" x="5164138" y="6215063"/>
          <p14:tracePt t="3232" x="5145088" y="6215063"/>
          <p14:tracePt t="3240" x="5126038" y="6215063"/>
          <p14:tracePt t="3968" x="5116513" y="6215063"/>
          <p14:tracePt t="3976" x="5116513" y="6224588"/>
          <p14:tracePt t="4016" x="5106988" y="6234113"/>
          <p14:tracePt t="4024" x="5097463" y="6253163"/>
          <p14:tracePt t="4040" x="5087938" y="6272213"/>
          <p14:tracePt t="4048" x="5080000" y="6299200"/>
          <p14:tracePt t="4052" x="5070475" y="6337300"/>
          <p14:tracePt t="4064" x="5060950" y="6346825"/>
          <p14:tracePt t="4160" x="5051425" y="6356350"/>
          <p14:tracePt t="4184" x="5041900" y="6356350"/>
          <p14:tracePt t="4201" x="5022850" y="6356350"/>
          <p14:tracePt t="4209" x="5013325" y="6356350"/>
          <p14:tracePt t="4257" x="5003800" y="6356350"/>
          <p14:tracePt t="4265" x="4994275" y="6356350"/>
          <p14:tracePt t="4281" x="4984750" y="6356350"/>
          <p14:tracePt t="4297" x="4965700" y="6346825"/>
          <p14:tracePt t="4304" x="4956175" y="6346825"/>
          <p14:tracePt t="4313" x="4946650" y="6337300"/>
          <p14:tracePt t="4320" x="4937125" y="6327775"/>
          <p14:tracePt t="4376" x="4946650" y="6327775"/>
          <p14:tracePt t="4384" x="5013325" y="6346825"/>
          <p14:tracePt t="4400" x="5080000" y="6394450"/>
          <p14:tracePt t="4408" x="5126038" y="6413500"/>
          <p14:tracePt t="4416" x="5192713" y="6451600"/>
          <p14:tracePt t="4424" x="5268913" y="6480175"/>
          <p14:tracePt t="4432" x="5314950" y="6489700"/>
          <p14:tracePt t="4440" x="5400675" y="6516688"/>
          <p14:tracePt t="4448" x="5457825" y="6516688"/>
          <p14:tracePt t="4456" x="5495925" y="6526213"/>
          <p14:tracePt t="4464" x="5532438" y="6526213"/>
          <p14:tracePt t="4472" x="5561013" y="6526213"/>
          <p14:tracePt t="4480" x="5599113" y="6526213"/>
          <p14:tracePt t="4484" x="5665788" y="6499225"/>
          <p14:tracePt t="4492" x="5675313" y="6499225"/>
          <p14:tracePt t="4500" x="5694363" y="6489700"/>
          <p14:tracePt t="4508" x="5722938" y="6480175"/>
          <p14:tracePt t="4516" x="5722938" y="6470650"/>
          <p14:tracePt t="4524" x="5732463" y="6461125"/>
          <p14:tracePt t="4532" x="5751513" y="6451600"/>
          <p14:tracePt t="4540" x="5759450" y="6442075"/>
          <p14:tracePt t="4548" x="5788025" y="6432550"/>
          <p14:tracePt t="4556" x="5807075" y="6423025"/>
          <p14:tracePt t="4565" x="5835650" y="6423025"/>
          <p14:tracePt t="4572" x="5892800" y="6423025"/>
          <p14:tracePt t="4576" x="5921375" y="6423025"/>
          <p14:tracePt t="4588" x="5978525" y="6423025"/>
          <p14:tracePt t="4600" x="6053138" y="6423025"/>
          <p14:tracePt t="4608" x="6167438" y="6423025"/>
          <p14:tracePt t="4616" x="6308725" y="6432550"/>
          <p14:tracePt t="4624" x="6423025" y="6442075"/>
          <p14:tracePt t="4632" x="6516688" y="6442075"/>
          <p14:tracePt t="4640" x="6573838" y="6442075"/>
          <p14:tracePt t="4648" x="6602413" y="6442075"/>
          <p14:tracePt t="4664" x="6611938" y="6442075"/>
          <p14:tracePt t="4697" x="6621463" y="6442075"/>
          <p14:tracePt t="4713" x="6640513" y="6432550"/>
          <p14:tracePt t="4720" x="6659563" y="6403975"/>
          <p14:tracePt t="4730" x="6667500" y="6394450"/>
          <p14:tracePt t="4736" x="6696075" y="6365875"/>
          <p14:tracePt t="4744" x="6715125" y="6346825"/>
          <p14:tracePt t="4749" x="6762750" y="6308725"/>
          <p14:tracePt t="4760" x="6800850" y="6289675"/>
          <p14:tracePt t="4768" x="6848475" y="6243638"/>
          <p14:tracePt t="4776" x="6894513" y="6176963"/>
          <p14:tracePt t="4784" x="6932613" y="6129338"/>
          <p14:tracePt t="4792" x="6980238" y="6045200"/>
          <p14:tracePt t="4812" x="7018338" y="5949950"/>
          <p14:tracePt t="4816" x="7065963" y="5864225"/>
          <p14:tracePt t="4824" x="7094538" y="5789613"/>
          <p14:tracePt t="4832" x="7121525" y="5684838"/>
          <p14:tracePt t="4840" x="7150100" y="5581650"/>
          <p14:tracePt t="4848" x="7169150" y="5524500"/>
          <p14:tracePt t="4856" x="7207250" y="5419725"/>
          <p14:tracePt t="4864" x="7216775" y="5326063"/>
          <p14:tracePt t="4872" x="7235825" y="5211763"/>
          <p14:tracePt t="4880" x="7245350" y="5089525"/>
          <p14:tracePt t="4888" x="7264400" y="4975225"/>
          <p14:tracePt t="4896" x="7273925" y="4862513"/>
          <p14:tracePt t="4904" x="7273925" y="4748213"/>
          <p14:tracePt t="4913" x="7273925" y="4616450"/>
          <p14:tracePt t="4920" x="7273925" y="4502150"/>
          <p14:tracePt t="4929" x="7273925" y="4389438"/>
          <p14:tracePt t="4936" x="7273925" y="4275138"/>
          <p14:tracePt t="4940" x="7273925" y="4162425"/>
          <p14:tracePt t="4952" x="7273925" y="4076700"/>
          <p14:tracePt t="4960" x="7254875" y="4000500"/>
          <p14:tracePt t="4968" x="7245350" y="3935413"/>
          <p14:tracePt t="4976" x="7235825" y="3906838"/>
          <p14:tracePt t="4984" x="7235825" y="3887788"/>
          <p14:tracePt t="5024" x="7235825" y="3849688"/>
          <p14:tracePt t="5032" x="7235825" y="3802063"/>
          <p14:tracePt t="5048" x="7235825" y="3746500"/>
          <p14:tracePt t="5056" x="7226300" y="3708400"/>
          <p14:tracePt t="5065" x="7207250" y="3641725"/>
          <p14:tracePt t="5072" x="7207250" y="3584575"/>
          <p14:tracePt t="5081" x="7197725" y="3519488"/>
          <p14:tracePt t="5084" x="7188200" y="3490913"/>
          <p14:tracePt t="5096" x="7178675" y="3471863"/>
          <p14:tracePt t="5104" x="7178675" y="3462338"/>
          <p14:tracePt t="5113" x="7159625" y="3443288"/>
          <p14:tracePt t="5120" x="7150100" y="3433763"/>
          <p14:tracePt t="5129" x="7131050" y="3414713"/>
          <p14:tracePt t="5136" x="7112000" y="3395663"/>
          <p14:tracePt t="5146" x="7104063" y="3386138"/>
          <p14:tracePt t="5152" x="7075488" y="3367088"/>
          <p14:tracePt t="5160" x="7046913" y="3348038"/>
          <p14:tracePt t="5168" x="7027863" y="3348038"/>
          <p14:tracePt t="5176" x="7008813" y="3348038"/>
          <p14:tracePt t="5184" x="6999288" y="3338513"/>
          <p14:tracePt t="5192" x="6980238" y="3328988"/>
          <p14:tracePt t="5208" x="6942138" y="3328988"/>
          <p14:tracePt t="5216" x="6904038" y="3311525"/>
          <p14:tracePt t="5224" x="6829425" y="3292475"/>
          <p14:tracePt t="5233" x="6753225" y="3244850"/>
          <p14:tracePt t="5240" x="6715125" y="3235325"/>
          <p14:tracePt t="5248" x="6640513" y="3216275"/>
          <p14:tracePt t="5256" x="6545263" y="3187700"/>
          <p14:tracePt t="5266" x="6423025" y="3140075"/>
          <p14:tracePt t="5272" x="6308725" y="3092450"/>
          <p14:tracePt t="5276" x="6186488" y="3065463"/>
          <p14:tracePt t="5288" x="6091238" y="3036888"/>
          <p14:tracePt t="5297" x="6005513" y="3008313"/>
          <p14:tracePt t="5304" x="5978525" y="2998788"/>
          <p14:tracePt t="5313" x="5969000" y="2998788"/>
          <p14:tracePt t="5344" x="5959475" y="2989263"/>
          <p14:tracePt t="5368" x="5940425" y="2989263"/>
          <p14:tracePt t="5376" x="5911850" y="2979738"/>
          <p14:tracePt t="5384" x="5883275" y="2970213"/>
          <p14:tracePt t="5392" x="5816600" y="2951163"/>
          <p14:tracePt t="5400" x="5759450" y="2922588"/>
          <p14:tracePt t="5408" x="5637213" y="2874963"/>
          <p14:tracePt t="5416" x="5532438" y="2838450"/>
          <p14:tracePt t="5424" x="5429250" y="2790825"/>
          <p14:tracePt t="5432" x="5353050" y="2752725"/>
          <p14:tracePt t="5440" x="5268913" y="2705100"/>
          <p14:tracePt t="5448" x="5230813" y="2695575"/>
          <p14:tracePt t="5456" x="5202238" y="2686050"/>
          <p14:tracePt t="5465" x="5173663" y="2676525"/>
          <p14:tracePt t="5472" x="5154613" y="2676525"/>
          <p14:tracePt t="5481" x="5126038" y="2657475"/>
          <p14:tracePt t="5488" x="5087938" y="2657475"/>
          <p14:tracePt t="5496" x="5051425" y="2638425"/>
          <p14:tracePt t="5504" x="4975225" y="2638425"/>
          <p14:tracePt t="5512" x="4908550" y="2620963"/>
          <p14:tracePt t="5520" x="4860925" y="2611438"/>
          <p14:tracePt t="5529" x="4786313" y="2582863"/>
          <p14:tracePt t="5536" x="4700588" y="2554288"/>
          <p14:tracePt t="5540" x="4597400" y="2525713"/>
          <p14:tracePt t="5552" x="4483100" y="2497138"/>
          <p14:tracePt t="5560" x="4379913" y="2468563"/>
          <p14:tracePt t="5568" x="4284663" y="2439988"/>
          <p14:tracePt t="5576" x="4198938" y="2411413"/>
          <p14:tracePt t="5584" x="4143375" y="2384425"/>
          <p14:tracePt t="5592" x="4105275" y="2384425"/>
          <p14:tracePt t="5600" x="4086225" y="2384425"/>
          <p14:tracePt t="5608" x="4057650" y="2384425"/>
          <p14:tracePt t="5616" x="4029075" y="2384425"/>
          <p14:tracePt t="5624" x="4010025" y="2384425"/>
          <p14:tracePt t="5632" x="3971925" y="2384425"/>
          <p14:tracePt t="5640" x="3925888" y="2384425"/>
          <p14:tracePt t="5648" x="3887788" y="2384425"/>
          <p14:tracePt t="5656" x="3830638" y="2384425"/>
          <p14:tracePt t="5664" x="3725863" y="2374900"/>
          <p14:tracePt t="5672" x="3594100" y="2355850"/>
          <p14:tracePt t="5681" x="3443288" y="2336800"/>
          <p14:tracePt t="5688" x="3273425" y="2327275"/>
          <p14:tracePt t="5696" x="3082925" y="2308225"/>
          <p14:tracePt t="5704" x="2913063" y="2289175"/>
          <p14:tracePt t="5712" x="2762250" y="2289175"/>
          <p14:tracePt t="5720" x="2628900" y="2279650"/>
          <p14:tracePt t="5729" x="2600325" y="2279650"/>
          <p14:tracePt t="5732" x="2554288" y="2279650"/>
          <p14:tracePt t="5746" x="2525713" y="2279650"/>
          <p14:tracePt t="5752" x="2506663" y="2279650"/>
          <p14:tracePt t="5760" x="2497138" y="2279650"/>
          <p14:tracePt t="5768" x="2487613" y="2279650"/>
          <p14:tracePt t="5776" x="2478088" y="2279650"/>
          <p14:tracePt t="5792" x="2459038" y="2279650"/>
          <p14:tracePt t="5812" x="2392363" y="2279650"/>
          <p14:tracePt t="5816" x="2336800" y="2279650"/>
          <p14:tracePt t="5824" x="2308225" y="2279650"/>
          <p14:tracePt t="5832" x="2232025" y="2270125"/>
          <p14:tracePt t="5840" x="2155825" y="2251075"/>
          <p14:tracePt t="5848" x="2043113" y="2241550"/>
          <p14:tracePt t="5856" x="1928813" y="2241550"/>
          <p14:tracePt t="5865" x="1825625" y="2241550"/>
          <p14:tracePt t="5872" x="1730375" y="2222500"/>
          <p14:tracePt t="5881" x="1655763" y="2222500"/>
          <p14:tracePt t="5888" x="1579563" y="2222500"/>
          <p14:tracePt t="5896" x="1503363" y="2222500"/>
          <p14:tracePt t="5904" x="1447800" y="2222500"/>
          <p14:tracePt t="5912" x="1409700" y="2222500"/>
          <p14:tracePt t="5920" x="1371600" y="2222500"/>
          <p14:tracePt t="5924" x="1314450" y="2222500"/>
          <p14:tracePt t="5936" x="1266825" y="2232025"/>
          <p14:tracePt t="5946" x="1220788" y="2260600"/>
          <p14:tracePt t="5952" x="1154113" y="2289175"/>
          <p14:tracePt t="5960" x="1106488" y="2308225"/>
          <p14:tracePt t="5968" x="1039813" y="2346325"/>
          <p14:tracePt t="5976" x="1012825" y="2374900"/>
          <p14:tracePt t="5984" x="993775" y="2384425"/>
          <p14:tracePt t="6500" x="965200" y="2439988"/>
          <p14:tracePt t="6512" x="955675" y="2468563"/>
          <p14:tracePt t="6516" x="946150" y="2525713"/>
          <p14:tracePt t="6520" x="946150" y="2592388"/>
          <p14:tracePt t="6524" x="946150" y="2628900"/>
          <p14:tracePt t="6529" x="946150" y="2657475"/>
          <p14:tracePt t="6536" x="955675" y="2695575"/>
          <p14:tracePt t="6540" x="1003300" y="2743200"/>
          <p14:tracePt t="6544" x="1058863" y="2790825"/>
          <p14:tracePt t="6552" x="1144588" y="2865438"/>
          <p14:tracePt t="6560" x="1304925" y="2941638"/>
          <p14:tracePt t="6592" x="1457325" y="3017838"/>
          <p14:tracePt t="6600" x="1617663" y="3065463"/>
          <p14:tracePt t="6608" x="1711325" y="3092450"/>
          <p14:tracePt t="6613" x="1730375" y="3092450"/>
          <p14:tracePt t="6616" x="1739900" y="3092450"/>
          <p14:tracePt t="6620" x="1768475" y="3084513"/>
          <p14:tracePt t="6629" x="1778000" y="3084513"/>
          <p14:tracePt t="6636" x="1806575" y="3065463"/>
          <p14:tracePt t="6640" x="1825625" y="3055938"/>
          <p14:tracePt t="6646" x="1863725" y="3055938"/>
          <p14:tracePt t="6648" x="1919288" y="3055938"/>
          <p14:tracePt t="6656" x="1966913" y="3055938"/>
          <p14:tracePt t="6665" x="2033588" y="3055938"/>
          <p14:tracePt t="6672" x="2146300" y="3055938"/>
          <p14:tracePt t="6688" x="2308225" y="3084513"/>
          <p14:tracePt t="6706" x="2459038" y="3130550"/>
          <p14:tracePt t="6717" x="2582863" y="3168650"/>
          <p14:tracePt t="6719" x="2657475" y="3197225"/>
          <p14:tracePt t="6722" x="2695575" y="3216275"/>
          <p14:tracePt t="6752" x="2695575" y="3225800"/>
          <p14:tracePt t="6760" x="2695575" y="3235325"/>
          <p14:tracePt t="6768" x="2695575" y="3273425"/>
          <p14:tracePt t="6776" x="2695575" y="3328988"/>
          <p14:tracePt t="6780" x="2714625" y="3357563"/>
          <p14:tracePt t="6788" x="2762250" y="3471863"/>
          <p14:tracePt t="6796" x="2836863" y="3622675"/>
          <p14:tracePt t="6813" x="3111500" y="4038600"/>
          <p14:tracePt t="6820" x="3263900" y="4237038"/>
          <p14:tracePt t="6829" x="3414713" y="4418013"/>
          <p14:tracePt t="6836" x="3527425" y="4559300"/>
          <p14:tracePt t="6846" x="3632200" y="4683125"/>
          <p14:tracePt t="6852" x="3708400" y="4767263"/>
          <p14:tracePt t="6856" x="3725863" y="4776788"/>
          <p14:tracePt t="6880" x="3735388" y="4776788"/>
          <p14:tracePt t="6892" x="3744913" y="4776788"/>
          <p14:tracePt t="6904" x="3754438" y="4767263"/>
          <p14:tracePt t="6908" x="3773488" y="4738688"/>
          <p14:tracePt t="6920" x="3792538" y="4710113"/>
          <p14:tracePt t="6929" x="3830638" y="4673600"/>
          <p14:tracePt t="6936" x="3868738" y="4664075"/>
          <p14:tracePt t="6944" x="3925888" y="4625975"/>
          <p14:tracePt t="6952" x="4000500" y="4625975"/>
          <p14:tracePt t="6960" x="4076700" y="4597400"/>
          <p14:tracePt t="6968" x="4114800" y="4597400"/>
          <p14:tracePt t="6976" x="4171950" y="4587875"/>
          <p14:tracePt t="6984" x="4208463" y="4578350"/>
          <p14:tracePt t="6992" x="4246563" y="4559300"/>
          <p14:tracePt t="7000" x="4284663" y="4530725"/>
          <p14:tracePt t="7008" x="4294188" y="4521200"/>
          <p14:tracePt t="7016" x="4313238" y="4502150"/>
          <p14:tracePt t="7024" x="4322763" y="4502150"/>
          <p14:tracePt t="7032" x="4341813" y="4483100"/>
          <p14:tracePt t="7040" x="4351338" y="4464050"/>
          <p14:tracePt t="7048" x="4370388" y="4446588"/>
          <p14:tracePt t="7056" x="4389438" y="4418013"/>
          <p14:tracePt t="7072" x="4435475" y="4408488"/>
          <p14:tracePt t="7081" x="4445000" y="4398963"/>
          <p14:tracePt t="7088" x="4454525" y="4398963"/>
          <p14:tracePt t="7096" x="4454525" y="4389438"/>
          <p14:tracePt t="7100" x="4483100" y="4379913"/>
          <p14:tracePt t="7113" x="4502150" y="4379913"/>
          <p14:tracePt t="7120" x="4511675" y="4370388"/>
          <p14:tracePt t="7129" x="4521200" y="4360863"/>
          <p14:tracePt t="7136" x="4549775" y="4341813"/>
          <p14:tracePt t="7146" x="4568825" y="4332288"/>
          <p14:tracePt t="7152" x="4587875" y="4313238"/>
          <p14:tracePt t="7160" x="4597400" y="4303713"/>
          <p14:tracePt t="7168" x="4625975" y="4275138"/>
          <p14:tracePt t="7176" x="4662488" y="4229100"/>
          <p14:tracePt t="7184" x="4681538" y="4210050"/>
          <p14:tracePt t="7192" x="4700588" y="4210050"/>
          <p14:tracePt t="7200" x="4710113" y="4200525"/>
          <p14:tracePt t="7265" x="4719638" y="4181475"/>
          <p14:tracePt t="7277" x="4719638" y="4171950"/>
          <p14:tracePt t="7285" x="4719638" y="4162425"/>
          <p14:tracePt t="7292" x="4719638" y="4143375"/>
          <p14:tracePt t="7300" x="4719638" y="4114800"/>
          <p14:tracePt t="7308" x="4719638" y="4057650"/>
          <p14:tracePt t="7316" x="4719638" y="4019550"/>
          <p14:tracePt t="7324" x="4719638" y="3944938"/>
          <p14:tracePt t="7332" x="4719638" y="3906838"/>
          <p14:tracePt t="7340" x="4700588" y="3830638"/>
          <p14:tracePt t="7348" x="4691063" y="3783013"/>
          <p14:tracePt t="7356" x="4662488" y="3698875"/>
          <p14:tracePt t="7365" x="4662488" y="3670300"/>
          <p14:tracePt t="7372" x="4652963" y="3632200"/>
          <p14:tracePt t="7384" x="4643438" y="3584575"/>
          <p14:tracePt t="7392" x="4625975" y="3556000"/>
          <p14:tracePt t="7400" x="4625975" y="3538538"/>
          <p14:tracePt t="7408" x="4606925" y="3490913"/>
          <p14:tracePt t="7416" x="4597400" y="3462338"/>
          <p14:tracePt t="7424" x="4587875" y="3443288"/>
          <p14:tracePt t="7497" x="4578350" y="3433763"/>
          <p14:tracePt t="7545" x="4549775" y="3433763"/>
          <p14:tracePt t="7552" x="4521200" y="3433763"/>
          <p14:tracePt t="7560" x="4483100" y="3433763"/>
          <p14:tracePt t="7568" x="4454525" y="3433763"/>
          <p14:tracePt t="7576" x="4425950" y="3433763"/>
          <p14:tracePt t="7584" x="4370388" y="3443288"/>
          <p14:tracePt t="7592" x="4303713" y="3443288"/>
          <p14:tracePt t="7600" x="4246563" y="3462338"/>
          <p14:tracePt t="7608" x="4198938" y="3462338"/>
          <p14:tracePt t="7616" x="4171950" y="3471863"/>
          <p14:tracePt t="7624" x="4162425" y="3471863"/>
          <p14:tracePt t="7632" x="4143375" y="3481388"/>
          <p14:tracePt t="7660" x="4143375" y="3509963"/>
          <p14:tracePt t="7668" x="4152900" y="3538538"/>
          <p14:tracePt t="7676" x="4171950" y="3594100"/>
          <p14:tracePt t="7684" x="4171950" y="3632200"/>
          <p14:tracePt t="7692" x="4179888" y="3670300"/>
          <p14:tracePt t="7696" x="4189413" y="3717925"/>
          <p14:tracePt t="7708" x="4208463" y="3773488"/>
          <p14:tracePt t="7720" x="4208463" y="3811588"/>
          <p14:tracePt t="7729" x="4208463" y="3849688"/>
          <p14:tracePt t="7736" x="4217988" y="3878263"/>
          <p14:tracePt t="7744" x="4227513" y="3897313"/>
          <p14:tracePt t="7752" x="4227513" y="3935413"/>
          <p14:tracePt t="7760" x="4237038" y="3954463"/>
          <p14:tracePt t="7768" x="4246563" y="3973513"/>
          <p14:tracePt t="7776" x="4256088" y="3983038"/>
          <p14:tracePt t="7784" x="4265613" y="3992563"/>
          <p14:tracePt t="7792" x="4294188" y="4029075"/>
          <p14:tracePt t="7800" x="4303713" y="4038600"/>
          <p14:tracePt t="7808" x="4341813" y="4057650"/>
          <p14:tracePt t="7816" x="4351338" y="4057650"/>
          <p14:tracePt t="7824" x="4370388" y="4057650"/>
          <p14:tracePt t="7832" x="4425950" y="4067175"/>
          <p14:tracePt t="7840" x="4464050" y="4067175"/>
          <p14:tracePt t="7848" x="4521200" y="4067175"/>
          <p14:tracePt t="7856" x="4568825" y="4067175"/>
          <p14:tracePt t="7865" x="4606925" y="4067175"/>
          <p14:tracePt t="7872" x="4672013" y="4057650"/>
          <p14:tracePt t="7880" x="4719638" y="4029075"/>
          <p14:tracePt t="7888" x="4767263" y="3992563"/>
          <p14:tracePt t="7892" x="4805363" y="3973513"/>
          <p14:tracePt t="7904" x="4833938" y="3944938"/>
          <p14:tracePt t="7913" x="4852988" y="3916363"/>
          <p14:tracePt t="7920" x="4879975" y="3906838"/>
          <p14:tracePt t="7945" x="4889500" y="3897313"/>
          <p14:tracePt t="7964" x="4889500" y="3887788"/>
          <p14:tracePt t="7972" x="4889500" y="3878263"/>
          <p14:tracePt t="7980" x="4889500" y="3859213"/>
          <p14:tracePt t="7988" x="4889500" y="3840163"/>
          <p14:tracePt t="7996" x="4889500" y="3802063"/>
          <p14:tracePt t="8004" x="4889500" y="3792538"/>
          <p14:tracePt t="8012" x="4889500" y="3756025"/>
          <p14:tracePt t="8020" x="4889500" y="3698875"/>
          <p14:tracePt t="8030" x="4889500" y="3651250"/>
          <p14:tracePt t="8036" x="4870450" y="3622675"/>
          <p14:tracePt t="8045" x="4860925" y="3603625"/>
          <p14:tracePt t="8056" x="4843463" y="3565525"/>
          <p14:tracePt t="8065" x="4805363" y="3519488"/>
          <p14:tracePt t="8072" x="4795838" y="3519488"/>
          <p14:tracePt t="8081" x="4767263" y="3490913"/>
          <p14:tracePt t="8084" x="4748213" y="3462338"/>
          <p14:tracePt t="8099" x="4738688" y="3462338"/>
          <p14:tracePt t="8104" x="4710113" y="3452813"/>
          <p14:tracePt t="8112" x="4691063" y="3452813"/>
          <p14:tracePt t="8120" x="4633913" y="3452813"/>
          <p14:tracePt t="8129" x="4616450" y="3443288"/>
          <p14:tracePt t="8136" x="4587875" y="3443288"/>
          <p14:tracePt t="8144" x="4559300" y="3443288"/>
          <p14:tracePt t="8152" x="4521200" y="3443288"/>
          <p14:tracePt t="8160" x="4511675" y="3443288"/>
          <p14:tracePt t="8168" x="4473575" y="3443288"/>
          <p14:tracePt t="8176" x="4445000" y="3443288"/>
          <p14:tracePt t="8184" x="4416425" y="3452813"/>
          <p14:tracePt t="8192" x="4379913" y="3462338"/>
          <p14:tracePt t="8200" x="4360863" y="3471863"/>
          <p14:tracePt t="8208" x="4341813" y="3481388"/>
          <p14:tracePt t="8216" x="4332288" y="3500438"/>
          <p14:tracePt t="8224" x="4322763" y="3519488"/>
          <p14:tracePt t="8232" x="4313238" y="3538538"/>
          <p14:tracePt t="8240" x="4313238" y="3556000"/>
          <p14:tracePt t="8248" x="4313238" y="3594100"/>
          <p14:tracePt t="8256" x="4313238" y="3632200"/>
          <p14:tracePt t="8265" x="4313238" y="3670300"/>
          <p14:tracePt t="8272" x="4313238" y="3717925"/>
          <p14:tracePt t="8276" x="4341813" y="3736975"/>
          <p14:tracePt t="8288" x="4341813" y="3765550"/>
          <p14:tracePt t="8297" x="4389438" y="3830638"/>
          <p14:tracePt t="8304" x="4425950" y="3897313"/>
          <p14:tracePt t="8313" x="4454525" y="3954463"/>
          <p14:tracePt t="8320" x="4473575" y="4000500"/>
          <p14:tracePt t="8329" x="4521200" y="4086225"/>
          <p14:tracePt t="8336" x="4549775" y="4124325"/>
          <p14:tracePt t="8345" x="4587875" y="4152900"/>
          <p14:tracePt t="8352" x="4587875" y="4162425"/>
          <p14:tracePt t="8360" x="4606925" y="4171950"/>
          <p14:tracePt t="8368" x="4616450" y="4181475"/>
          <p14:tracePt t="8416" x="4616450" y="4171950"/>
          <p14:tracePt t="8489" x="4616450" y="4162425"/>
          <p14:tracePt t="8529" x="4606925" y="4162425"/>
          <p14:tracePt t="8537" x="4606925" y="4191000"/>
          <p14:tracePt t="8553" x="4606925" y="4246563"/>
          <p14:tracePt t="8560" x="4597400" y="4322763"/>
          <p14:tracePt t="8568" x="4597400" y="4379913"/>
          <p14:tracePt t="8576" x="4597400" y="4427538"/>
          <p14:tracePt t="8584" x="4597400" y="4502150"/>
          <p14:tracePt t="8592" x="4625975" y="4597400"/>
          <p14:tracePt t="8600" x="4643438" y="4683125"/>
          <p14:tracePt t="8608" x="4672013" y="4776788"/>
          <p14:tracePt t="8616" x="4719638" y="4918075"/>
          <p14:tracePt t="8624" x="4776788" y="5032375"/>
          <p14:tracePt t="8632" x="4852988" y="5154613"/>
          <p14:tracePt t="8640" x="4927600" y="5259388"/>
          <p14:tracePt t="8648" x="4994275" y="5335588"/>
          <p14:tracePt t="8656" x="5013325" y="5345113"/>
          <p14:tracePt t="8944" x="5013325" y="5354638"/>
          <p14:tracePt t="8962" x="4975225" y="5381625"/>
          <p14:tracePt t="8970" x="4908550" y="5410200"/>
          <p14:tracePt t="8974" x="4833938" y="5448300"/>
          <p14:tracePt t="8984" x="4748213" y="5457825"/>
          <p14:tracePt t="8987" x="4719638" y="5467350"/>
          <p14:tracePt t="8990" x="4662488" y="5486400"/>
          <p14:tracePt t="8998" x="4578350" y="5495925"/>
          <p14:tracePt t="9004" x="4502150" y="5495925"/>
          <p14:tracePt t="9013" x="4445000" y="5495925"/>
          <p14:tracePt t="9032" x="4425950" y="5495925"/>
          <p14:tracePt t="9138" x="4416425" y="5495925"/>
          <p14:tracePt t="9149" x="4389438" y="5514975"/>
          <p14:tracePt t="9160" x="4370388" y="5534025"/>
          <p14:tracePt t="9168" x="4322763" y="5572125"/>
          <p14:tracePt t="9184" x="4294188" y="5600700"/>
          <p14:tracePt t="9273" x="4284663" y="5600700"/>
          <p14:tracePt t="9280" x="4275138" y="5600700"/>
          <p14:tracePt t="9297" x="4275138" y="5572125"/>
          <p14:tracePt t="9304" x="4237038" y="5505450"/>
          <p14:tracePt t="9314" x="4208463" y="5448300"/>
          <p14:tracePt t="9321" x="4189413" y="5400675"/>
          <p14:tracePt t="9330" x="4152900" y="5335588"/>
          <p14:tracePt t="9334" x="4105275" y="5268913"/>
          <p14:tracePt t="9345" x="4105275" y="5230813"/>
          <p14:tracePt t="9353" x="4095750" y="5211763"/>
          <p14:tracePt t="9361" x="4095750" y="5192713"/>
          <p14:tracePt t="9377" x="4086225" y="5164138"/>
          <p14:tracePt t="9385" x="4086225" y="5154613"/>
          <p14:tracePt t="9393" x="4086225" y="5137150"/>
          <p14:tracePt t="9401" x="4086225" y="5118100"/>
          <p14:tracePt t="9408" x="4086225" y="5099050"/>
          <p14:tracePt t="9416" x="4086225" y="5070475"/>
          <p14:tracePt t="9424" x="4086225" y="5060950"/>
          <p14:tracePt t="9432" x="4086225" y="4994275"/>
          <p14:tracePt t="9440" x="4095750" y="4965700"/>
          <p14:tracePt t="9448" x="4105275" y="4891088"/>
          <p14:tracePt t="9456" x="4105275" y="4814888"/>
          <p14:tracePt t="9465" x="4105275" y="4738688"/>
          <p14:tracePt t="9472" x="4105275" y="4683125"/>
          <p14:tracePt t="9481" x="4105275" y="4635500"/>
          <p14:tracePt t="9496" x="4105275" y="4616450"/>
          <p14:tracePt t="9504" x="4114800" y="4578350"/>
          <p14:tracePt t="9513" x="4133850" y="4568825"/>
          <p14:tracePt t="9520" x="4162425" y="4549775"/>
          <p14:tracePt t="9524" x="4198938" y="4530725"/>
          <p14:tracePt t="9536" x="4217988" y="4511675"/>
          <p14:tracePt t="9545" x="4246563" y="4473575"/>
          <p14:tracePt t="9552" x="4256088" y="4473575"/>
          <p14:tracePt t="9560" x="4265613" y="4456113"/>
          <p14:tracePt t="9568" x="4284663" y="4437063"/>
          <p14:tracePt t="9576" x="4294188" y="4398963"/>
          <p14:tracePt t="9584" x="4322763" y="4370388"/>
          <p14:tracePt t="9592" x="4322763" y="4322763"/>
          <p14:tracePt t="9600" x="4332288" y="4294188"/>
          <p14:tracePt t="9608" x="4341813" y="4265613"/>
          <p14:tracePt t="9616" x="4351338" y="4256088"/>
          <p14:tracePt t="9624" x="4351338" y="4246563"/>
          <p14:tracePt t="9712" x="4351338" y="4237038"/>
          <p14:tracePt t="9730" x="4341813" y="4237038"/>
          <p14:tracePt t="9737" x="4332288" y="4246563"/>
          <p14:tracePt t="9745" x="4313238" y="4265613"/>
          <p14:tracePt t="9752" x="4294188" y="4294188"/>
          <p14:tracePt t="9760" x="4284663" y="4303713"/>
          <p14:tracePt t="9768" x="4275138" y="4313238"/>
          <p14:tracePt t="9776" x="4256088" y="4332288"/>
          <p14:tracePt t="9796" x="4246563" y="4341813"/>
          <p14:tracePt t="9928" x="4275138" y="4294188"/>
          <p14:tracePt t="9940" x="4284663" y="4265613"/>
          <p14:tracePt t="9948" x="4284663" y="4219575"/>
          <p14:tracePt t="9952" x="4294188" y="4191000"/>
          <p14:tracePt t="9964" x="4303713" y="4162425"/>
          <p14:tracePt t="9972" x="4303713" y="4143375"/>
          <p14:tracePt t="9980" x="4313238" y="4133850"/>
          <p14:tracePt t="10090" x="4322763" y="4124325"/>
          <p14:tracePt t="10097" x="4332288" y="4124325"/>
          <p14:tracePt t="10120" x="4351338" y="4124325"/>
          <p14:tracePt t="10136" x="4379913" y="4152900"/>
          <p14:tracePt t="10144" x="4406900" y="4191000"/>
          <p14:tracePt t="10152" x="4464050" y="4229100"/>
          <p14:tracePt t="10160" x="4530725" y="4294188"/>
          <p14:tracePt t="10168" x="4559300" y="4313238"/>
          <p14:tracePt t="10176" x="4606925" y="4341813"/>
          <p14:tracePt t="10184" x="4643438" y="4351338"/>
          <p14:tracePt t="10200" x="4652963" y="4351338"/>
          <p14:tracePt t="10216" x="4700588" y="4351338"/>
          <p14:tracePt t="10224" x="4729163" y="4351338"/>
          <p14:tracePt t="10232" x="4795838" y="4322763"/>
          <p14:tracePt t="10240" x="4824413" y="4303713"/>
          <p14:tracePt t="10248" x="4843463" y="4265613"/>
          <p14:tracePt t="10256" x="4870450" y="4210050"/>
          <p14:tracePt t="10266" x="4908550" y="4124325"/>
          <p14:tracePt t="10272" x="4908550" y="4086225"/>
          <p14:tracePt t="10281" x="4946650" y="4010025"/>
          <p14:tracePt t="10288" x="4946650" y="3954463"/>
          <p14:tracePt t="10292" x="4946650" y="3906838"/>
          <p14:tracePt t="10304" x="4946650" y="3868738"/>
          <p14:tracePt t="10313" x="4946650" y="3811588"/>
          <p14:tracePt t="10320" x="4946650" y="3765550"/>
          <p14:tracePt t="10330" x="4946650" y="3736975"/>
          <p14:tracePt t="10336" x="4946650" y="3708400"/>
          <p14:tracePt t="10345" x="4946650" y="3698875"/>
          <p14:tracePt t="10352" x="4946650" y="3689350"/>
          <p14:tracePt t="10368" x="4946650" y="3679825"/>
          <p14:tracePt t="10376" x="4946650" y="3670300"/>
          <p14:tracePt t="10384" x="4946650" y="3660775"/>
          <p14:tracePt t="10400" x="4946650" y="3622675"/>
          <p14:tracePt t="10408" x="4946650" y="3584575"/>
          <p14:tracePt t="10416" x="4927600" y="3538538"/>
          <p14:tracePt t="10424" x="4899025" y="3490913"/>
          <p14:tracePt t="10433" x="4889500" y="3443288"/>
          <p14:tracePt t="10440" x="4843463" y="3357563"/>
          <p14:tracePt t="10449" x="4814888" y="3328988"/>
          <p14:tracePt t="10456" x="4795838" y="3292475"/>
          <p14:tracePt t="10464" x="4776788" y="3273425"/>
          <p14:tracePt t="10472" x="4767263" y="3263900"/>
          <p14:tracePt t="10497" x="4748213" y="3263900"/>
          <p14:tracePt t="10504" x="4738688" y="3254375"/>
          <p14:tracePt t="10514" x="4719638" y="3254375"/>
          <p14:tracePt t="10520" x="4691063" y="3254375"/>
          <p14:tracePt t="10530" x="4643438" y="3244850"/>
          <p14:tracePt t="10536" x="4568825" y="3244850"/>
          <p14:tracePt t="10544" x="4511675" y="3244850"/>
          <p14:tracePt t="10552" x="4483100" y="3244850"/>
          <p14:tracePt t="10560" x="4425950" y="3225800"/>
          <p14:tracePt t="10568" x="4370388" y="3225800"/>
          <p14:tracePt t="10576" x="4332288" y="3216275"/>
          <p14:tracePt t="10584" x="4303713" y="3216275"/>
          <p14:tracePt t="10592" x="4275138" y="3216275"/>
          <p14:tracePt t="10600" x="4256088" y="3216275"/>
          <p14:tracePt t="10608" x="4246563" y="3225800"/>
          <p14:tracePt t="10616" x="4237038" y="3235325"/>
          <p14:tracePt t="10624" x="4237038" y="3244850"/>
          <p14:tracePt t="10632" x="4227513" y="3263900"/>
          <p14:tracePt t="10640" x="4217988" y="3282950"/>
          <p14:tracePt t="10648" x="4208463" y="3319463"/>
          <p14:tracePt t="10656" x="4208463" y="3328988"/>
          <p14:tracePt t="10664" x="4198938" y="3367088"/>
          <p14:tracePt t="10672" x="4198938" y="3414713"/>
          <p14:tracePt t="10676" x="4179888" y="3452813"/>
          <p14:tracePt t="10688" x="4162425" y="3538538"/>
          <p14:tracePt t="10696" x="4133850" y="3622675"/>
          <p14:tracePt t="10704" x="4133850" y="3679825"/>
          <p14:tracePt t="10713" x="4133850" y="3736975"/>
          <p14:tracePt t="10720" x="4133850" y="3765550"/>
          <p14:tracePt t="10729" x="4133850" y="3811588"/>
          <p14:tracePt t="10736" x="4133850" y="3830638"/>
          <p14:tracePt t="10748" x="4133850" y="3840163"/>
          <p14:tracePt t="10756" x="4133850" y="3849688"/>
          <p14:tracePt t="10764" x="4133850" y="3859213"/>
          <p14:tracePt t="10772" x="4133850" y="3878263"/>
          <p14:tracePt t="10816" x="4179888" y="3954463"/>
          <p14:tracePt t="10832" x="4246563" y="4038600"/>
          <p14:tracePt t="10840" x="4341813" y="4114800"/>
          <p14:tracePt t="10848" x="4389438" y="4152900"/>
          <p14:tracePt t="10856" x="4454525" y="4200525"/>
          <p14:tracePt t="10865" x="4540250" y="4256088"/>
          <p14:tracePt t="10872" x="4568825" y="4294188"/>
          <p14:tracePt t="10881" x="4633913" y="4322763"/>
          <p14:tracePt t="10888" x="4652963" y="4332288"/>
          <p14:tracePt t="10897" x="4700588" y="4341813"/>
          <p14:tracePt t="10929" x="4719638" y="4332288"/>
          <p14:tracePt t="10936" x="4719638" y="4313238"/>
          <p14:tracePt t="10944" x="4729163" y="4275138"/>
          <p14:tracePt t="10952" x="4729163" y="4246563"/>
          <p14:tracePt t="10960" x="4738688" y="4210050"/>
          <p14:tracePt t="10968" x="4738688" y="4143375"/>
          <p14:tracePt t="10976" x="4757738" y="4067175"/>
          <p14:tracePt t="10984" x="4767263" y="3992563"/>
          <p14:tracePt t="10992" x="4776788" y="3944938"/>
          <p14:tracePt t="11000" x="4786313" y="3897313"/>
          <p14:tracePt t="11008" x="4795838" y="3878263"/>
          <p14:tracePt t="11013" x="4805363" y="3868738"/>
          <p14:tracePt t="11024" x="4814888" y="3868738"/>
          <p14:tracePt t="11032" x="4824413" y="3859213"/>
          <p14:tracePt t="11145" x="4824413" y="3840163"/>
          <p14:tracePt t="11152" x="4833938" y="3811588"/>
          <p14:tracePt t="11156" x="4833938" y="3773488"/>
          <p14:tracePt t="11168" x="4843463" y="3773488"/>
          <p14:tracePt t="11192" x="4843463" y="3708400"/>
          <p14:tracePt t="11200" x="4843463" y="3632200"/>
          <p14:tracePt t="11204" x="4843463" y="3565525"/>
          <p14:tracePt t="11212" x="4824413" y="3490913"/>
          <p14:tracePt t="11220" x="4805363" y="3443288"/>
          <p14:tracePt t="11224" x="4767263" y="3395663"/>
          <p14:tracePt t="11230" x="4767263" y="3386138"/>
          <p14:tracePt t="11236" x="4757738" y="3367088"/>
          <p14:tracePt t="11245" x="4748213" y="3357563"/>
          <p14:tracePt t="11337" x="4738688" y="3348038"/>
          <p14:tracePt t="11344" x="4700588" y="3338513"/>
          <p14:tracePt t="11348" x="4681538" y="3338513"/>
          <p14:tracePt t="11361" x="4625975" y="3338513"/>
          <p14:tracePt t="11368" x="4587875" y="3338513"/>
          <p14:tracePt t="11376" x="4540250" y="3338513"/>
          <p14:tracePt t="11384" x="4502150" y="3338513"/>
          <p14:tracePt t="11392" x="4454525" y="3338513"/>
          <p14:tracePt t="11400" x="4389438" y="3386138"/>
          <p14:tracePt t="11408" x="4370388" y="3395663"/>
          <p14:tracePt t="11416" x="4351338" y="3414713"/>
          <p14:tracePt t="11432" x="4351338" y="3433763"/>
          <p14:tracePt t="11440" x="4351338" y="3462338"/>
          <p14:tracePt t="11448" x="4351338" y="3481388"/>
          <p14:tracePt t="11456" x="4351338" y="3509963"/>
          <p14:tracePt t="11465" x="4351338" y="3529013"/>
          <p14:tracePt t="11472" x="4351338" y="3565525"/>
          <p14:tracePt t="11480" x="4351338" y="3613150"/>
          <p14:tracePt t="11488" x="4351338" y="3689350"/>
          <p14:tracePt t="11496" x="4351338" y="3717925"/>
          <p14:tracePt t="11504" x="4351338" y="3783013"/>
          <p14:tracePt t="11513" x="4351338" y="3821113"/>
          <p14:tracePt t="11520" x="4351338" y="3878263"/>
          <p14:tracePt t="11530" x="4351338" y="3916363"/>
          <p14:tracePt t="11536" x="4351338" y="3935413"/>
          <p14:tracePt t="11540" x="4351338" y="3944938"/>
          <p14:tracePt t="11552" x="4351338" y="3954463"/>
          <p14:tracePt t="11584" x="4370388" y="3973513"/>
          <p14:tracePt t="11592" x="4389438" y="3983038"/>
          <p14:tracePt t="11600" x="4435475" y="3983038"/>
          <p14:tracePt t="11608" x="4492625" y="4019550"/>
          <p14:tracePt t="11616" x="4521200" y="4019550"/>
          <p14:tracePt t="11624" x="4559300" y="4029075"/>
          <p14:tracePt t="11632" x="4568825" y="4038600"/>
          <p14:tracePt t="11692" x="4578350" y="4038600"/>
          <p14:tracePt t="11700" x="4625975" y="4038600"/>
          <p14:tracePt t="11708" x="4652963" y="4029075"/>
          <p14:tracePt t="11720" x="4681538" y="4019550"/>
          <p14:tracePt t="11730" x="4719638" y="4000500"/>
          <p14:tracePt t="11736" x="4729163" y="3992563"/>
          <p14:tracePt t="12960" x="4748213" y="3992563"/>
          <p14:tracePt t="12972" x="4767263" y="4000500"/>
          <p14:tracePt t="12976" x="4814888" y="4038600"/>
          <p14:tracePt t="12984" x="4852988" y="4105275"/>
          <p14:tracePt t="12992" x="4860925" y="4133850"/>
          <p14:tracePt t="13000" x="4889500" y="4210050"/>
          <p14:tracePt t="13004" x="4918075" y="4332288"/>
          <p14:tracePt t="13008" x="4918075" y="4446588"/>
          <p14:tracePt t="13013" x="4918075" y="4559300"/>
          <p14:tracePt t="13020" x="4918075" y="4635500"/>
          <p14:tracePt t="13030" x="4918075" y="4729163"/>
          <p14:tracePt t="13036" x="4918075" y="4757738"/>
          <p14:tracePt t="13045" x="4908550" y="4805363"/>
          <p14:tracePt t="13068" x="4899025" y="4824413"/>
          <p14:tracePt t="13084" x="4899025" y="4833938"/>
          <p14:tracePt t="13092" x="4870450" y="4852988"/>
          <p14:tracePt t="13100" x="4824413" y="4872038"/>
          <p14:tracePt t="13108" x="4767263" y="4927600"/>
          <p14:tracePt t="13116" x="4700588" y="5013325"/>
          <p14:tracePt t="13124" x="4662488" y="5032375"/>
          <p14:tracePt t="13130" x="4587875" y="5099050"/>
          <p14:tracePt t="13132" x="4483100" y="5202238"/>
          <p14:tracePt t="13145" x="4341813" y="5316538"/>
          <p14:tracePt t="13152" x="4198938" y="5419725"/>
          <p14:tracePt t="13160" x="4057650" y="5514975"/>
          <p14:tracePt t="13168" x="3952875" y="5591175"/>
          <p14:tracePt t="13176" x="3887788" y="5646738"/>
          <p14:tracePt t="13184" x="3868738" y="5665788"/>
          <p14:tracePt t="13192" x="3859213" y="5675313"/>
          <p14:tracePt t="13200" x="3840163" y="5694363"/>
          <p14:tracePt t="13208" x="3830638" y="5703888"/>
          <p14:tracePt t="13216" x="3802063" y="5722938"/>
          <p14:tracePt t="13224" x="3783013" y="5741988"/>
          <p14:tracePt t="13233" x="3763963" y="5770563"/>
          <p14:tracePt t="13242" x="3744913" y="5789613"/>
          <p14:tracePt t="13251" x="3717925" y="5808663"/>
          <p14:tracePt t="13257" x="3689350" y="5835650"/>
          <p14:tracePt t="13265" x="3651250" y="5845175"/>
          <p14:tracePt t="13273" x="3641725" y="5854700"/>
          <p14:tracePt t="13280" x="3632200" y="5864225"/>
          <p14:tracePt t="13405" x="3622675" y="5864225"/>
          <p14:tracePt t="13417" x="3603625" y="5864225"/>
          <p14:tracePt t="13421" x="3594100" y="5864225"/>
          <p14:tracePt t="13432" x="3584575" y="5864225"/>
          <p14:tracePt t="13560" x="3565525" y="5864225"/>
          <p14:tracePt t="13571" x="3556000" y="5873750"/>
          <p14:tracePt t="13575" x="3536950" y="5873750"/>
          <p14:tracePt t="13580" x="3517900" y="5883275"/>
          <p14:tracePt t="13588" x="3490913" y="5911850"/>
          <p14:tracePt t="13596" x="3452813" y="5930900"/>
          <p14:tracePt t="13604" x="3424238" y="5940425"/>
          <p14:tracePt t="13612" x="3395663" y="5959475"/>
          <p14:tracePt t="13620" x="3357563" y="5969000"/>
          <p14:tracePt t="13630" x="3338513" y="6007100"/>
          <p14:tracePt t="13632" x="3328988" y="6007100"/>
          <p14:tracePt t="13644" x="3319463" y="6016625"/>
          <p14:tracePt t="13652" x="3319463" y="6026150"/>
          <p14:tracePt t="13745" x="3328988" y="6054725"/>
          <p14:tracePt t="13753" x="3328988" y="6062663"/>
          <p14:tracePt t="13757" x="3348038" y="6081713"/>
          <p14:tracePt t="13768" x="3348038" y="6100763"/>
          <p14:tracePt t="13776" x="3357563" y="6129338"/>
          <p14:tracePt t="13784" x="3367088" y="6148388"/>
          <p14:tracePt t="13792" x="3367088" y="6157913"/>
          <p14:tracePt t="13813" x="3376613" y="6176963"/>
          <p14:tracePt t="13840" x="3376613" y="6205538"/>
          <p14:tracePt t="13848" x="3395663" y="6253163"/>
          <p14:tracePt t="13865" x="3405188" y="6289675"/>
          <p14:tracePt t="13872" x="3414713" y="6327775"/>
          <p14:tracePt t="13880" x="3414713" y="6356350"/>
          <p14:tracePt t="13890" x="3414713" y="6394450"/>
          <p14:tracePt t="13901" x="3414713" y="6442075"/>
          <p14:tracePt t="13904" x="3405188" y="6470650"/>
          <p14:tracePt t="13917" x="3386138" y="6499225"/>
          <p14:tracePt t="13922" x="3386138" y="6508750"/>
          <p14:tracePt t="14016" x="3386138" y="6516688"/>
          <p14:tracePt t="14177" x="3386138" y="6526213"/>
          <p14:tracePt t="14184" x="3386138" y="6535738"/>
          <p14:tracePt t="14200" x="3386138" y="6554788"/>
          <p14:tracePt t="14208" x="3367088" y="6573838"/>
          <p14:tracePt t="14216" x="3319463" y="6592888"/>
          <p14:tracePt t="14224" x="3281363" y="6650038"/>
          <p14:tracePt t="14248" x="3254375" y="6678613"/>
          <p14:tracePt t="14256" x="3187700" y="6707188"/>
          <p14:tracePt t="14260" x="3140075" y="6753225"/>
          <p14:tracePt t="14268" x="3092450" y="6781800"/>
          <p14:tracePt t="14276" x="3054350" y="6800850"/>
          <p14:tracePt t="14280" x="3036888" y="6810375"/>
          <p14:tracePt t="14288" x="3027363" y="6819900"/>
          <p14:tracePt t="14345" x="2998788" y="6819900"/>
          <p14:tracePt t="14353" x="2941638" y="6819900"/>
          <p14:tracePt t="14361" x="2884488" y="6838950"/>
          <p14:tracePt t="18032" x="3433763" y="6819900"/>
          <p14:tracePt t="18048" x="3433763" y="6772275"/>
          <p14:tracePt t="18081" x="3424238" y="6753225"/>
          <p14:tracePt t="18085" x="3414713" y="6753225"/>
          <p14:tracePt t="18144" x="3414713" y="6726238"/>
          <p14:tracePt t="18152" x="3414713" y="6669088"/>
          <p14:tracePt t="18168" x="3414713" y="6650038"/>
          <p14:tracePt t="18176" x="3414713" y="6640513"/>
          <p14:tracePt t="18184" x="3414713" y="6630988"/>
          <p14:tracePt t="18912" x="3414713" y="6621463"/>
          <p14:tracePt t="19274" x="3433763" y="6630988"/>
          <p14:tracePt t="19283" x="3443288" y="6640513"/>
          <p14:tracePt t="19288" x="3471863" y="6659563"/>
          <p14:tracePt t="19297" x="3498850" y="6678613"/>
          <p14:tracePt t="19304" x="3536950" y="6707188"/>
          <p14:tracePt t="19313" x="3536950" y="6716713"/>
          <p14:tracePt t="19320" x="3565525" y="6735763"/>
          <p14:tracePt t="19329" x="3584575" y="6753225"/>
          <p14:tracePt t="19336" x="3613150" y="6762750"/>
          <p14:tracePt t="19344" x="3651250" y="6791325"/>
          <p14:tracePt t="19352" x="3660775" y="6800850"/>
          <p14:tracePt t="19360" x="3689350" y="6810375"/>
          <p14:tracePt t="19368" x="3717925" y="6819900"/>
          <p14:tracePt t="19376" x="3754438" y="6819900"/>
          <p14:tracePt t="19380" x="3783013" y="6819900"/>
          <p14:tracePt t="19392" x="3802063" y="6819900"/>
          <p14:tracePt t="19408" x="3811588" y="6819900"/>
          <p14:tracePt t="19776" x="3840163" y="6819900"/>
          <p14:tracePt t="19784" x="3859213" y="6819900"/>
          <p14:tracePt t="19799" x="3887788" y="6819900"/>
          <p14:tracePt t="19802" x="3906838" y="6819900"/>
          <p14:tracePt t="19969" x="3916363" y="6819900"/>
          <p14:tracePt t="19984" x="3935413" y="6829425"/>
          <p14:tracePt t="19992" x="3944938" y="6829425"/>
          <p14:tracePt t="20000" x="3971925" y="6838950"/>
          <p14:tracePt t="20008" x="3990975" y="6848475"/>
          <p14:tracePt t="20576" x="4425950" y="6829425"/>
          <p14:tracePt t="20584" x="4473575" y="6810375"/>
          <p14:tracePt t="20592" x="4492625" y="6800850"/>
          <p14:tracePt t="20600" x="4511675" y="6791325"/>
          <p14:tracePt t="20608" x="4559300" y="6762750"/>
          <p14:tracePt t="20624" x="4578350" y="6753225"/>
          <p14:tracePt t="20784" x="4597400" y="6735763"/>
          <p14:tracePt t="20808" x="4616450" y="6716713"/>
          <p14:tracePt t="20816" x="4633913" y="6688138"/>
          <p14:tracePt t="20824" x="4643438" y="6678613"/>
          <p14:tracePt t="20976" x="4633913" y="6678613"/>
          <p14:tracePt t="20984" x="4616450" y="6688138"/>
          <p14:tracePt t="20992" x="4587875" y="6688138"/>
          <p14:tracePt t="21001" x="4559300" y="6688138"/>
          <p14:tracePt t="21008" x="4530725" y="6688138"/>
          <p14:tracePt t="21016" x="4511675" y="6688138"/>
          <p14:tracePt t="21024" x="4502150" y="6697663"/>
          <p14:tracePt t="21248" x="4511675" y="6697663"/>
          <p14:tracePt t="21260" x="4540250" y="6697663"/>
          <p14:tracePt t="21268" x="4549775" y="6688138"/>
          <p14:tracePt t="21296" x="4549775" y="6678613"/>
          <p14:tracePt t="21304" x="4559300" y="6630988"/>
          <p14:tracePt t="21313" x="4568825" y="6592888"/>
          <p14:tracePt t="21320" x="4568825" y="6564313"/>
          <p14:tracePt t="21344" x="4578350" y="6545263"/>
          <p14:tracePt t="21352" x="4578350" y="6516688"/>
          <p14:tracePt t="21360" x="4597400" y="6499225"/>
          <p14:tracePt t="21380" x="4606925" y="6489700"/>
          <p14:tracePt t="21388" x="4606925" y="6461125"/>
          <p14:tracePt t="21393" x="4606925" y="6451600"/>
          <p14:tracePt t="21396" x="4606925" y="6432550"/>
          <p14:tracePt t="21400" x="4606925" y="6423025"/>
          <p14:tracePt t="21408" x="4606925" y="6403975"/>
          <p14:tracePt t="21416" x="4606925" y="6394450"/>
          <p14:tracePt t="21424" x="4606925" y="6375400"/>
          <p14:tracePt t="21432" x="4606925" y="6365875"/>
          <p14:tracePt t="21440" x="4606925" y="6356350"/>
          <p14:tracePt t="21488" x="4606925" y="6346825"/>
          <p14:tracePt t="21644" x="4587875" y="6337300"/>
          <p14:tracePt t="21660" x="4587875" y="6299200"/>
          <p14:tracePt t="21668" x="4587875" y="6243638"/>
          <p14:tracePt t="21672" x="4587875" y="6215063"/>
          <p14:tracePt t="21684" x="4587875" y="6138863"/>
          <p14:tracePt t="21697" x="4587875" y="6026150"/>
          <p14:tracePt t="21704" x="4587875" y="5911850"/>
          <p14:tracePt t="21713" x="4587875" y="5835650"/>
          <p14:tracePt t="21720" x="4597400" y="5761038"/>
          <p14:tracePt t="21728" x="4606925" y="5675313"/>
          <p14:tracePt t="21736" x="4616450" y="5618163"/>
          <p14:tracePt t="21744" x="4616450" y="5553075"/>
          <p14:tracePt t="21752" x="4616450" y="5514975"/>
          <p14:tracePt t="21760" x="4633913" y="5486400"/>
          <p14:tracePt t="21768" x="4633913" y="5438775"/>
          <p14:tracePt t="21776" x="4662488" y="5381625"/>
          <p14:tracePt t="21784" x="4691063" y="5297488"/>
          <p14:tracePt t="21792" x="4691063" y="5268913"/>
          <p14:tracePt t="21800" x="4710113" y="5173663"/>
          <p14:tracePt t="21808" x="4738688" y="5041900"/>
          <p14:tracePt t="21816" x="4767263" y="4910138"/>
          <p14:tracePt t="21824" x="4786313" y="4795838"/>
          <p14:tracePt t="21833" x="4814888" y="4673600"/>
          <p14:tracePt t="21840" x="4824413" y="4597400"/>
          <p14:tracePt t="21848" x="4833938" y="4530725"/>
          <p14:tracePt t="21856" x="4843463" y="4511675"/>
          <p14:tracePt t="21860" x="4852988" y="4502150"/>
          <p14:tracePt t="21929" x="4852988" y="4483100"/>
          <p14:tracePt t="21938" x="4879975" y="4446588"/>
          <p14:tracePt t="21946" x="4899025" y="4398963"/>
          <p14:tracePt t="21954" x="4908550" y="4351338"/>
          <p14:tracePt t="21961" x="4946650" y="4303713"/>
          <p14:tracePt t="21965" x="4956175" y="4256088"/>
          <p14:tracePt t="21976" x="4984750" y="4210050"/>
          <p14:tracePt t="21984" x="5013325" y="4152900"/>
          <p14:tracePt t="21992" x="5022850" y="4086225"/>
          <p14:tracePt t="22000" x="5022850" y="4029075"/>
          <p14:tracePt t="22008" x="5032375" y="4000500"/>
          <p14:tracePt t="22016" x="5041900" y="3954463"/>
          <p14:tracePt t="22024" x="5051425" y="3887788"/>
          <p14:tracePt t="22028" x="5051425" y="3811588"/>
          <p14:tracePt t="22036" x="5070475" y="3756025"/>
          <p14:tracePt t="22044" x="5080000" y="3670300"/>
          <p14:tracePt t="22052" x="5087938" y="3613150"/>
          <p14:tracePt t="22060" x="5097463" y="3584575"/>
          <p14:tracePt t="22068" x="5097463" y="3565525"/>
          <p14:tracePt t="22076" x="5097463" y="3529013"/>
          <p14:tracePt t="22092" x="5097463" y="3519488"/>
          <p14:tracePt t="22100" x="5097463" y="3509963"/>
          <p14:tracePt t="22108" x="5097463" y="3481388"/>
          <p14:tracePt t="22116" x="5097463" y="3471863"/>
          <p14:tracePt t="22124" x="5097463" y="3452813"/>
          <p14:tracePt t="22132" x="5097463" y="3433763"/>
          <p14:tracePt t="22148" x="5097463" y="3424238"/>
          <p14:tracePt t="22165" x="5097463" y="3414713"/>
          <p14:tracePt t="22216" x="5087938" y="3405188"/>
          <p14:tracePt t="22224" x="5022850" y="3357563"/>
          <p14:tracePt t="22240" x="4956175" y="3311525"/>
          <p14:tracePt t="22249" x="4870450" y="3254375"/>
          <p14:tracePt t="22256" x="4833938" y="3244850"/>
          <p14:tracePt t="22265" x="4776788" y="3225800"/>
          <p14:tracePt t="22272" x="4710113" y="3197225"/>
          <p14:tracePt t="22280" x="4652963" y="3187700"/>
          <p14:tracePt t="22288" x="4587875" y="3168650"/>
          <p14:tracePt t="22296" x="4540250" y="3159125"/>
          <p14:tracePt t="22313" x="4521200" y="3159125"/>
          <p14:tracePt t="22320" x="4511675" y="3159125"/>
          <p14:tracePt t="22328" x="4502150" y="3159125"/>
          <p14:tracePt t="22336" x="4492625" y="3168650"/>
          <p14:tracePt t="22345" x="4483100" y="3187700"/>
          <p14:tracePt t="22360" x="4473575" y="3187700"/>
          <p14:tracePt t="22368" x="4454525" y="3225800"/>
          <p14:tracePt t="22372" x="4435475" y="3244850"/>
          <p14:tracePt t="22384" x="4389438" y="3311525"/>
          <p14:tracePt t="22392" x="4341813" y="3357563"/>
          <p14:tracePt t="22400" x="4275138" y="3386138"/>
          <p14:tracePt t="22409" x="4208463" y="3424238"/>
          <p14:tracePt t="22416" x="4162425" y="3452813"/>
          <p14:tracePt t="22425" x="4114800" y="3471863"/>
          <p14:tracePt t="22433" x="4086225" y="3471863"/>
          <p14:tracePt t="22440" x="4067175" y="3481388"/>
          <p14:tracePt t="22480" x="4057650" y="3500438"/>
          <p14:tracePt t="22488" x="4057650" y="3556000"/>
          <p14:tracePt t="22504" x="4057650" y="3632200"/>
          <p14:tracePt t="22514" x="4057650" y="3708400"/>
          <p14:tracePt t="22516" x="4057650" y="3783013"/>
          <p14:tracePt t="22529" x="4057650" y="3868738"/>
          <p14:tracePt t="22536" x="4057650" y="3944938"/>
          <p14:tracePt t="22544" x="4057650" y="4019550"/>
          <p14:tracePt t="22552" x="4057650" y="4057650"/>
          <p14:tracePt t="22560" x="4057650" y="4105275"/>
          <p14:tracePt t="22568" x="4057650" y="4124325"/>
          <p14:tracePt t="22576" x="4057650" y="4143375"/>
          <p14:tracePt t="22592" x="4057650" y="4152900"/>
          <p14:tracePt t="22632" x="4095750" y="4152900"/>
          <p14:tracePt t="22640" x="4143375" y="4152900"/>
          <p14:tracePt t="22649" x="4179888" y="4152900"/>
          <p14:tracePt t="22656" x="4227513" y="4152900"/>
          <p14:tracePt t="22665" x="4284663" y="4143375"/>
          <p14:tracePt t="22672" x="4313238" y="4133850"/>
          <p14:tracePt t="22680" x="4370388" y="4124325"/>
          <p14:tracePt t="22688" x="4406900" y="4124325"/>
          <p14:tracePt t="22696" x="4435475" y="4105275"/>
          <p14:tracePt t="22704" x="4464050" y="4095750"/>
          <p14:tracePt t="22707" x="4502150" y="4086225"/>
          <p14:tracePt t="22720" x="4511675" y="4057650"/>
          <p14:tracePt t="22728" x="4549775" y="4029075"/>
          <p14:tracePt t="22736" x="4559300" y="4019550"/>
          <p14:tracePt t="22744" x="4578350" y="3992563"/>
          <p14:tracePt t="22752" x="4616450" y="3963988"/>
          <p14:tracePt t="22760" x="4643438" y="3925888"/>
          <p14:tracePt t="22768" x="4672013" y="3878263"/>
          <p14:tracePt t="22776" x="4691063" y="3830638"/>
          <p14:tracePt t="22784" x="4719638" y="3783013"/>
          <p14:tracePt t="22792" x="4729163" y="3708400"/>
          <p14:tracePt t="22800" x="4757738" y="3622675"/>
          <p14:tracePt t="22808" x="4757738" y="3584575"/>
          <p14:tracePt t="22816" x="4757738" y="3546475"/>
          <p14:tracePt t="22824" x="4757738" y="3519488"/>
          <p14:tracePt t="22840" x="4757738" y="3509963"/>
          <p14:tracePt t="22920" x="4738688" y="3490913"/>
          <p14:tracePt t="22937" x="4700588" y="3471863"/>
          <p14:tracePt t="22945" x="4652963" y="3462338"/>
          <p14:tracePt t="22949" x="4587875" y="3452813"/>
          <p14:tracePt t="22961" x="4549775" y="3452813"/>
          <p14:tracePt t="22968" x="4473575" y="3443288"/>
          <p14:tracePt t="22976" x="4416425" y="3443288"/>
          <p14:tracePt t="22984" x="4389438" y="3443288"/>
          <p14:tracePt t="22992" x="4370388" y="3443288"/>
          <p14:tracePt t="23000" x="4351338" y="3443288"/>
          <p14:tracePt t="23008" x="4332288" y="3462338"/>
          <p14:tracePt t="23016" x="4332288" y="3471863"/>
          <p14:tracePt t="23024" x="4332288" y="3490913"/>
          <p14:tracePt t="23032" x="4332288" y="3519488"/>
          <p14:tracePt t="23040" x="4332288" y="3538538"/>
          <p14:tracePt t="23049" x="4332288" y="3556000"/>
          <p14:tracePt t="23056" x="4332288" y="3594100"/>
          <p14:tracePt t="23064" x="4332288" y="3613150"/>
          <p14:tracePt t="23072" x="4332288" y="3632200"/>
          <p14:tracePt t="23081" x="4341813" y="3679825"/>
          <p14:tracePt t="23088" x="4351338" y="3698875"/>
          <p14:tracePt t="23097" x="4360863" y="3727450"/>
          <p14:tracePt t="23104" x="4360863" y="3756025"/>
          <p14:tracePt t="23113" x="4370388" y="3783013"/>
          <p14:tracePt t="23120" x="4389438" y="3821113"/>
          <p14:tracePt t="23128" x="4425950" y="3868738"/>
          <p14:tracePt t="23136" x="4445000" y="3887788"/>
          <p14:tracePt t="23140" x="4464050" y="3906838"/>
          <p14:tracePt t="23148" x="4473575" y="3916363"/>
          <p14:tracePt t="23156" x="4483100" y="3925888"/>
          <p14:tracePt t="23181" x="4492625" y="3925888"/>
          <p14:tracePt t="23188" x="4511675" y="3916363"/>
          <p14:tracePt t="23197" x="4511675" y="3897313"/>
          <p14:tracePt t="23204" x="4511675" y="3868738"/>
          <p14:tracePt t="23213" x="4521200" y="3849688"/>
          <p14:tracePt t="23220" x="4521200" y="3840163"/>
          <p14:tracePt t="23304" x="4521200" y="3849688"/>
          <p14:tracePt t="23320" x="4511675" y="3859213"/>
          <p14:tracePt t="23328" x="4502150" y="3887788"/>
          <p14:tracePt t="23336" x="4492625" y="3963988"/>
          <p14:tracePt t="23344" x="4492625" y="4000500"/>
          <p14:tracePt t="23352" x="4492625" y="4095750"/>
          <p14:tracePt t="23360" x="4492625" y="4210050"/>
          <p14:tracePt t="23368" x="4530725" y="4379913"/>
          <p14:tracePt t="23376" x="4559300" y="4568825"/>
          <p14:tracePt t="23380" x="4616450" y="4814888"/>
          <p14:tracePt t="23392" x="4672013" y="5080000"/>
          <p14:tracePt t="23400" x="4700588" y="5268913"/>
          <p14:tracePt t="23408" x="4719638" y="5457825"/>
          <p14:tracePt t="23416" x="4729163" y="5646738"/>
          <p14:tracePt t="23424" x="4748213" y="5835650"/>
          <p14:tracePt t="23432" x="4767263" y="6007100"/>
          <p14:tracePt t="23440" x="4795838" y="6157913"/>
          <p14:tracePt t="23449" x="4805363" y="6281738"/>
          <p14:tracePt t="23456" x="4805363" y="6299200"/>
          <p14:tracePt t="23552" x="4814888" y="6308725"/>
          <p14:tracePt t="23576" x="4814888" y="6318250"/>
          <p14:tracePt t="23584" x="4795838" y="6375400"/>
          <p14:tracePt t="23588" x="4738688" y="6442075"/>
          <p14:tracePt t="23597" x="4700588" y="6526213"/>
          <p14:tracePt t="23604" x="4672013" y="6602413"/>
          <p14:tracePt t="23608" x="4662488" y="6650038"/>
          <p14:tracePt t="23613" x="4652963" y="6707188"/>
          <p14:tracePt t="23620" x="4625975" y="6829425"/>
          <p14:tracePt t="23913" x="4568825" y="6810375"/>
          <p14:tracePt t="23920" x="4568825" y="6753225"/>
          <p14:tracePt t="23928" x="4568825" y="6716713"/>
          <p14:tracePt t="23936" x="4568825" y="6669088"/>
          <p14:tracePt t="23945" x="4568825" y="6659563"/>
          <p14:tracePt t="23968" x="4578350" y="6650038"/>
          <p14:tracePt t="24033" x="4578350" y="6602413"/>
          <p14:tracePt t="24040" x="4587875" y="6564313"/>
          <p14:tracePt t="24048" x="4587875" y="6545263"/>
          <p14:tracePt t="24056" x="4587875" y="6535738"/>
          <p14:tracePt t="24064" x="4587875" y="6526213"/>
        </p14:tracePtLst>
      </p14:laserTraceLst>
    </p:ext>
  </p:extLs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60891210-34B8-AC21-8F8F-A8E443623B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3226" y="0"/>
            <a:ext cx="5145548" cy="6858000"/>
          </a:xfrm>
          <a:prstGeom prst="rect">
            <a:avLst/>
          </a:prstGeom>
        </p:spPr>
      </p:pic>
      <p:pic>
        <p:nvPicPr>
          <p:cNvPr id="7" name="Video 6">
            <a:hlinkClick r:id="" action="ppaction://media"/>
            <a:extLst>
              <a:ext uri="{FF2B5EF4-FFF2-40B4-BE49-F238E27FC236}">
                <a16:creationId xmlns:a16="http://schemas.microsoft.com/office/drawing/2014/main" id="{89CD8BB9-E1D8-42B1-D7A9-2FDBAC8A1E2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799791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070"/>
    </mc:Choice>
    <mc:Fallback>
      <p:transition spd="slow" advTm="210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524" x="5116513" y="6224588"/>
          <p14:tracePt t="1560" x="6318250" y="4683125"/>
          <p14:tracePt t="1568" x="6932613" y="3765550"/>
          <p14:tracePt t="1576" x="7197725" y="3244850"/>
          <p14:tracePt t="1580" x="7339013" y="2951163"/>
          <p14:tracePt t="1584" x="7405688" y="2771775"/>
          <p14:tracePt t="1588" x="7434263" y="2638425"/>
          <p14:tracePt t="1596" x="7453313" y="2544763"/>
          <p14:tracePt t="1604" x="7453313" y="2487613"/>
          <p14:tracePt t="1608" x="7453313" y="2449513"/>
          <p14:tracePt t="1612" x="7453313" y="2411413"/>
          <p14:tracePt t="1617" x="7453313" y="2365375"/>
          <p14:tracePt t="1624" x="7453313" y="2327275"/>
          <p14:tracePt t="1634" x="7453313" y="2298700"/>
          <p14:tracePt t="1640" x="7462838" y="2260600"/>
          <p14:tracePt t="1648" x="7472363" y="2260600"/>
          <p14:tracePt t="1656" x="7472363" y="2251075"/>
          <p14:tracePt t="1664" x="7491413" y="2222500"/>
          <p14:tracePt t="1672" x="7500938" y="2203450"/>
          <p14:tracePt t="1680" x="7519988" y="2166938"/>
          <p14:tracePt t="1688" x="7539038" y="2147888"/>
          <p14:tracePt t="1696" x="7548563" y="2138363"/>
          <p14:tracePt t="1704" x="7585075" y="2128838"/>
          <p14:tracePt t="1712" x="7613650" y="2109788"/>
          <p14:tracePt t="1720" x="7632700" y="2090738"/>
          <p14:tracePt t="1728" x="7680325" y="2052638"/>
          <p14:tracePt t="1736" x="7718425" y="2024063"/>
          <p14:tracePt t="1744" x="7747000" y="1985963"/>
          <p14:tracePt t="1753" x="7785100" y="1920875"/>
          <p14:tracePt t="1762" x="7821613" y="1892300"/>
          <p14:tracePt t="1771" x="7859713" y="1844675"/>
          <p14:tracePt t="1778" x="7859713" y="1797050"/>
          <p14:tracePt t="1786" x="7878763" y="1768475"/>
          <p14:tracePt t="1792" x="7878763" y="1749425"/>
          <p14:tracePt t="1796" x="7888288" y="1739900"/>
          <p14:tracePt t="1864" x="7831138" y="1749425"/>
          <p14:tracePt t="1872" x="7766050" y="1778000"/>
          <p14:tracePt t="1880" x="7718425" y="1797050"/>
          <p14:tracePt t="1888" x="7632700" y="1854200"/>
          <p14:tracePt t="1896" x="7548563" y="1911350"/>
          <p14:tracePt t="1900" x="7462838" y="1966913"/>
          <p14:tracePt t="1912" x="7415213" y="2024063"/>
          <p14:tracePt t="1920" x="7396163" y="2052638"/>
          <p14:tracePt t="1928" x="7396163" y="2071688"/>
          <p14:tracePt t="1937" x="7367588" y="2109788"/>
          <p14:tracePt t="1944" x="7367588" y="2119313"/>
          <p14:tracePt t="1952" x="7348538" y="2147888"/>
          <p14:tracePt t="1964" x="7339013" y="2147888"/>
          <p14:tracePt t="1980" x="7331075" y="2157413"/>
          <p14:tracePt t="2061" x="7348538" y="2157413"/>
          <p14:tracePt t="2085" x="7367588" y="2147888"/>
          <p14:tracePt t="2092" x="7386638" y="2138363"/>
          <p14:tracePt t="2099" x="7396163" y="2128838"/>
          <p14:tracePt t="2108" x="7424738" y="2128838"/>
          <p14:tracePt t="2112" x="7453313" y="2128838"/>
          <p14:tracePt t="2124" x="7510463" y="2128838"/>
          <p14:tracePt t="2136" x="7604125" y="2128838"/>
          <p14:tracePt t="2144" x="7689850" y="2119313"/>
          <p14:tracePt t="2152" x="7766050" y="2109788"/>
          <p14:tracePt t="2160" x="7831138" y="2062163"/>
          <p14:tracePt t="2168" x="7897813" y="2024063"/>
          <p14:tracePt t="2176" x="7926388" y="1995488"/>
          <p14:tracePt t="2184" x="7954963" y="1957388"/>
          <p14:tracePt t="2194" x="7983538" y="1901825"/>
          <p14:tracePt t="2204" x="7993063" y="1863725"/>
          <p14:tracePt t="2208" x="7993063" y="1835150"/>
          <p14:tracePt t="2296" x="7993063" y="1816100"/>
          <p14:tracePt t="2304" x="8012113" y="1787525"/>
          <p14:tracePt t="2320" x="8020050" y="1758950"/>
          <p14:tracePt t="2328" x="8020050" y="1739900"/>
          <p14:tracePt t="2336" x="8020050" y="1720850"/>
          <p14:tracePt t="2344" x="8020050" y="1665288"/>
          <p14:tracePt t="2352" x="8020050" y="1636713"/>
          <p14:tracePt t="2360" x="8020050" y="1570038"/>
          <p14:tracePt t="2368" x="8002588" y="1541463"/>
          <p14:tracePt t="2376" x="8002588" y="1503363"/>
          <p14:tracePt t="2384" x="8002588" y="1466850"/>
          <p14:tracePt t="2392" x="7993063" y="1428750"/>
          <p14:tracePt t="2400" x="7974013" y="1343025"/>
          <p14:tracePt t="2404" x="7964488" y="1266825"/>
          <p14:tracePt t="2416" x="7935913" y="1201738"/>
          <p14:tracePt t="2424" x="7926388" y="1154113"/>
          <p14:tracePt t="2433" x="7897813" y="1096963"/>
          <p14:tracePt t="2440" x="7869238" y="993775"/>
          <p14:tracePt t="2448" x="7812088" y="869950"/>
          <p14:tracePt t="2456" x="7766050" y="757238"/>
          <p14:tracePt t="2464" x="7718425" y="633413"/>
          <p14:tracePt t="2472" x="7661275" y="511175"/>
          <p14:tracePt t="2480" x="7604125" y="415925"/>
          <p14:tracePt t="2488" x="7548563" y="341313"/>
          <p14:tracePt t="2496" x="7510463" y="312738"/>
          <p14:tracePt t="2504" x="7491413" y="293688"/>
          <p14:tracePt t="2536" x="7462838" y="293688"/>
          <p14:tracePt t="2544" x="7434263" y="293688"/>
          <p14:tracePt t="2556" x="7405688" y="293688"/>
          <p14:tracePt t="2564" x="7377113" y="293688"/>
          <p14:tracePt t="2572" x="7339013" y="293688"/>
          <p14:tracePt t="2580" x="7312025" y="293688"/>
          <p14:tracePt t="2587" x="7245350" y="293688"/>
          <p14:tracePt t="2595" x="7131050" y="293688"/>
          <p14:tracePt t="2604" x="6980238" y="293688"/>
          <p14:tracePt t="2612" x="6829425" y="293688"/>
          <p14:tracePt t="2620" x="6659563" y="293688"/>
          <p14:tracePt t="2628" x="6469063" y="293688"/>
          <p14:tracePt t="2636" x="6280150" y="293688"/>
          <p14:tracePt t="2644" x="6129338" y="293688"/>
          <p14:tracePt t="2652" x="5995988" y="312738"/>
          <p14:tracePt t="2659" x="5892800" y="341313"/>
          <p14:tracePt t="2664" x="5807075" y="396875"/>
          <p14:tracePt t="2676" x="5741988" y="454025"/>
          <p14:tracePt t="2684" x="5684838" y="520700"/>
          <p14:tracePt t="2692" x="5627688" y="623888"/>
          <p14:tracePt t="2702" x="5599113" y="719138"/>
          <p14:tracePt t="2712" x="5570538" y="841375"/>
          <p14:tracePt t="2720" x="5551488" y="974725"/>
          <p14:tracePt t="2728" x="5524500" y="1106488"/>
          <p14:tracePt t="2736" x="5495925" y="1249363"/>
          <p14:tracePt t="2744" x="5467350" y="1400175"/>
          <p14:tracePt t="2752" x="5400675" y="1550988"/>
          <p14:tracePt t="2760" x="5334000" y="1730375"/>
          <p14:tracePt t="2769" x="5259388" y="1873250"/>
          <p14:tracePt t="2776" x="5211763" y="2005013"/>
          <p14:tracePt t="2784" x="5173663" y="2147888"/>
          <p14:tracePt t="2791" x="5135563" y="2298700"/>
          <p14:tracePt t="2800" x="5126038" y="2430463"/>
          <p14:tracePt t="2808" x="5126038" y="2563813"/>
          <p14:tracePt t="2817" x="5126038" y="2695575"/>
          <p14:tracePt t="2824" x="5145088" y="2828925"/>
          <p14:tracePt t="2833" x="5202238" y="2970213"/>
          <p14:tracePt t="2840" x="5305425" y="3149600"/>
          <p14:tracePt t="2848" x="5400675" y="3311525"/>
          <p14:tracePt t="2856" x="5476875" y="3462338"/>
          <p14:tracePt t="2860" x="5589588" y="3603625"/>
          <p14:tracePt t="2872" x="5665788" y="3746500"/>
          <p14:tracePt t="2880" x="5722938" y="3849688"/>
          <p14:tracePt t="2887" x="5751513" y="3935413"/>
          <p14:tracePt t="2896" x="5759450" y="3963988"/>
          <p14:tracePt t="2904" x="5778500" y="3983038"/>
          <p14:tracePt t="2912" x="5807075" y="4000500"/>
          <p14:tracePt t="2920" x="5826125" y="4019550"/>
          <p14:tracePt t="3384" x="5816600" y="3963988"/>
          <p14:tracePt t="3400" x="5807075" y="3916363"/>
          <p14:tracePt t="3404" x="5788025" y="3868738"/>
          <p14:tracePt t="3408" x="5768975" y="3849688"/>
          <p14:tracePt t="3416" x="5768975" y="3830638"/>
          <p14:tracePt t="3424" x="5759450" y="3821113"/>
          <p14:tracePt t="3433" x="5751513" y="3792538"/>
          <p14:tracePt t="3440" x="5751513" y="3756025"/>
          <p14:tracePt t="3447" x="5751513" y="3708400"/>
          <p14:tracePt t="3456" x="5751513" y="3689350"/>
          <p14:tracePt t="3463" x="5741988" y="3651250"/>
          <p14:tracePt t="3472" x="5722938" y="3603625"/>
          <p14:tracePt t="3476" x="5703888" y="3556000"/>
          <p14:tracePt t="3483" x="5665788" y="3509963"/>
          <p14:tracePt t="3492" x="5627688" y="3443288"/>
          <p14:tracePt t="3500" x="5589588" y="3395663"/>
          <p14:tracePt t="3516" x="5551488" y="3328988"/>
          <p14:tracePt t="3523" x="5514975" y="3282950"/>
          <p14:tracePt t="3528" x="5476875" y="3216275"/>
          <p14:tracePt t="3533" x="5448300" y="3178175"/>
          <p14:tracePt t="3535" x="5419725" y="3130550"/>
          <p14:tracePt t="3544" x="5419725" y="3121025"/>
          <p14:tracePt t="3576" x="5410200" y="3121025"/>
          <p14:tracePt t="3584" x="5410200" y="3111500"/>
          <p14:tracePt t="3596" x="5410200" y="3084513"/>
          <p14:tracePt t="3600" x="5410200" y="3074988"/>
          <p14:tracePt t="3603" x="5410200" y="3055938"/>
          <p14:tracePt t="3607" x="5410200" y="3046413"/>
          <p14:tracePt t="3616" x="5410200" y="3027363"/>
          <p14:tracePt t="3624" x="5410200" y="3017838"/>
          <p14:tracePt t="3633" x="5410200" y="3008313"/>
          <p14:tracePt t="3640" x="5410200" y="2979738"/>
          <p14:tracePt t="3648" x="5410200" y="2960688"/>
          <p14:tracePt t="3656" x="5410200" y="2932113"/>
          <p14:tracePt t="3664" x="5419725" y="2865438"/>
          <p14:tracePt t="3668" x="5419725" y="2790825"/>
          <p14:tracePt t="3676" x="5429250" y="2714625"/>
          <p14:tracePt t="3684" x="5429250" y="2638425"/>
          <p14:tracePt t="3692" x="5429250" y="2563813"/>
          <p14:tracePt t="3700" x="5429250" y="2487613"/>
          <p14:tracePt t="3717" x="5429250" y="2401888"/>
          <p14:tracePt t="3720" x="5429250" y="2393950"/>
          <p14:tracePt t="3808" x="5429250" y="2384425"/>
          <p14:tracePt t="3856" x="5391150" y="2393950"/>
          <p14:tracePt t="3863" x="5372100" y="2420938"/>
          <p14:tracePt t="3871" x="5334000" y="2468563"/>
          <p14:tracePt t="3880" x="5334000" y="2487613"/>
          <p14:tracePt t="3896" x="5334000" y="2525713"/>
          <p14:tracePt t="3903" x="5334000" y="2582863"/>
          <p14:tracePt t="3912" x="5334000" y="2686050"/>
          <p14:tracePt t="3920" x="5334000" y="2781300"/>
          <p14:tracePt t="3928" x="5343525" y="2857500"/>
          <p14:tracePt t="3936" x="5362575" y="2874963"/>
          <p14:tracePt t="3944" x="5372100" y="2894013"/>
          <p14:tracePt t="4020" x="5381625" y="2903538"/>
          <p14:tracePt t="4028" x="5410200" y="2960688"/>
          <p14:tracePt t="4044" x="5457825" y="3046413"/>
          <p14:tracePt t="4052" x="5524500" y="3130550"/>
          <p14:tracePt t="4060" x="5618163" y="3216275"/>
          <p14:tracePt t="4068" x="5646738" y="3254375"/>
          <p14:tracePt t="4076" x="5665788" y="3282950"/>
          <p14:tracePt t="4092" x="5675313" y="3292475"/>
          <p14:tracePt t="4168" x="5703888" y="3328988"/>
          <p14:tracePt t="4176" x="5741988" y="3376613"/>
          <p14:tracePt t="4184" x="5768975" y="3414713"/>
          <p14:tracePt t="4192" x="5788025" y="3443288"/>
          <p14:tracePt t="4200" x="5797550" y="3471863"/>
          <p14:tracePt t="4208" x="5807075" y="3519488"/>
          <p14:tracePt t="4217" x="5807075" y="3556000"/>
          <p14:tracePt t="4224" x="5807075" y="3594100"/>
          <p14:tracePt t="4233" x="5807075" y="3622675"/>
          <p14:tracePt t="4240" x="5807075" y="3651250"/>
          <p14:tracePt t="4248" x="5807075" y="3708400"/>
          <p14:tracePt t="4256" x="5797550" y="3756025"/>
          <p14:tracePt t="4264" x="5778500" y="3802063"/>
          <p14:tracePt t="4272" x="5768975" y="3830638"/>
          <p14:tracePt t="4276" x="5751513" y="3878263"/>
          <p14:tracePt t="4296" x="5741988" y="3906838"/>
          <p14:tracePt t="4304" x="5732463" y="3916363"/>
          <p14:tracePt t="4320" x="5732463" y="3925888"/>
          <p14:tracePt t="4328" x="5722938" y="3935413"/>
          <p14:tracePt t="4336" x="5722938" y="3944938"/>
          <p14:tracePt t="4344" x="5713413" y="3954463"/>
          <p14:tracePt t="4352" x="5703888" y="3973513"/>
          <p14:tracePt t="4360" x="5694363" y="3992563"/>
          <p14:tracePt t="4368" x="5665788" y="4029075"/>
          <p14:tracePt t="4376" x="5665788" y="4048125"/>
          <p14:tracePt t="4384" x="5665788" y="4067175"/>
          <p14:tracePt t="4392" x="5646738" y="4086225"/>
          <p14:tracePt t="4400" x="5637213" y="4124325"/>
          <p14:tracePt t="4408" x="5637213" y="4152900"/>
          <p14:tracePt t="4416" x="5637213" y="4171950"/>
          <p14:tracePt t="4424" x="5637213" y="4181475"/>
          <p14:tracePt t="4433" x="5637213" y="4191000"/>
          <p14:tracePt t="4440" x="5627688" y="4200525"/>
          <p14:tracePt t="4448" x="5627688" y="4210050"/>
          <p14:tracePt t="4456" x="5627688" y="4219575"/>
          <p14:tracePt t="4464" x="5608638" y="4246563"/>
          <p14:tracePt t="4468" x="5608638" y="4256088"/>
          <p14:tracePt t="4480" x="5589588" y="4284663"/>
          <p14:tracePt t="4488" x="5580063" y="4313238"/>
          <p14:tracePt t="4496" x="5570538" y="4341813"/>
          <p14:tracePt t="4504" x="5551488" y="4379913"/>
          <p14:tracePt t="4512" x="5524500" y="4408488"/>
          <p14:tracePt t="4520" x="5505450" y="4456113"/>
          <p14:tracePt t="4528" x="5486400" y="4483100"/>
          <p14:tracePt t="4536" x="5457825" y="4521200"/>
          <p14:tracePt t="4544" x="5448300" y="4540250"/>
          <p14:tracePt t="4552" x="5438775" y="4578350"/>
          <p14:tracePt t="4562" x="5429250" y="4597400"/>
          <p14:tracePt t="4571" x="5419725" y="4635500"/>
          <p14:tracePt t="4578" x="5419725" y="4645025"/>
          <p14:tracePt t="4594" x="5419725" y="4654550"/>
          <p14:tracePt t="4603" x="5410200" y="4673600"/>
          <p14:tracePt t="4608" x="5391150" y="4691063"/>
          <p14:tracePt t="4617" x="5391150" y="4710113"/>
          <p14:tracePt t="4624" x="5381625" y="4748213"/>
          <p14:tracePt t="4633" x="5372100" y="4776788"/>
          <p14:tracePt t="4640" x="5362575" y="4805363"/>
          <p14:tracePt t="4648" x="5362575" y="4824413"/>
          <p14:tracePt t="4652" x="5362575" y="4833938"/>
          <p14:tracePt t="4656" x="5362575" y="4872038"/>
          <p14:tracePt t="4668" x="5362575" y="4900613"/>
          <p14:tracePt t="4676" x="5362575" y="4918075"/>
          <p14:tracePt t="4684" x="5362575" y="4937125"/>
          <p14:tracePt t="4692" x="5362575" y="4965700"/>
          <p14:tracePt t="4700" x="5362575" y="5013325"/>
          <p14:tracePt t="4717" x="5362575" y="5070475"/>
          <p14:tracePt t="4723" x="5362575" y="5089525"/>
          <p14:tracePt t="4733" x="5362575" y="5099050"/>
          <p14:tracePt t="4740" x="5353050" y="5127625"/>
          <p14:tracePt t="4752" x="5353050" y="5145088"/>
          <p14:tracePt t="4760" x="5353050" y="5164138"/>
          <p14:tracePt t="4768" x="5353050" y="5192713"/>
          <p14:tracePt t="4776" x="5353050" y="5221288"/>
          <p14:tracePt t="4784" x="5353050" y="5249863"/>
          <p14:tracePt t="4791" x="5353050" y="5268913"/>
          <p14:tracePt t="4800" x="5353050" y="5297488"/>
          <p14:tracePt t="4808" x="5353050" y="5316538"/>
          <p14:tracePt t="4816" x="5353050" y="5345113"/>
          <p14:tracePt t="4824" x="5353050" y="5381625"/>
          <p14:tracePt t="4833" x="5353050" y="5400675"/>
          <p14:tracePt t="4840" x="5353050" y="5429250"/>
          <p14:tracePt t="4848" x="5353050" y="5448300"/>
          <p14:tracePt t="4852" x="5353050" y="5476875"/>
          <p14:tracePt t="4864" x="5353050" y="5495925"/>
          <p14:tracePt t="4872" x="5353050" y="5524500"/>
          <p14:tracePt t="4880" x="5362575" y="5543550"/>
          <p14:tracePt t="5079" x="5372100" y="5476875"/>
          <p14:tracePt t="5087" x="5381625" y="5438775"/>
          <p14:tracePt t="5103" x="5381625" y="5391150"/>
          <p14:tracePt t="5111" x="5400675" y="5307013"/>
          <p14:tracePt t="5119" x="5410200" y="5211763"/>
          <p14:tracePt t="5128" x="5438775" y="5089525"/>
          <p14:tracePt t="5136" x="5457825" y="4994275"/>
          <p14:tracePt t="5144" x="5467350" y="4910138"/>
          <p14:tracePt t="5152" x="5514975" y="4833938"/>
          <p14:tracePt t="5160" x="5541963" y="4776788"/>
          <p14:tracePt t="5168" x="5541963" y="4767263"/>
          <p14:tracePt t="5176" x="5561013" y="4738688"/>
          <p14:tracePt t="5200" x="5570538" y="4738688"/>
          <p14:tracePt t="5216" x="5570538" y="4729163"/>
          <p14:tracePt t="5228" x="5570538" y="4710113"/>
          <p14:tracePt t="5236" x="5541963" y="4664075"/>
          <p14:tracePt t="5244" x="5524500" y="4654550"/>
          <p14:tracePt t="5252" x="5476875" y="4606925"/>
          <p14:tracePt t="5260" x="5448300" y="4587875"/>
          <p14:tracePt t="5268" x="5438775" y="4587875"/>
          <p14:tracePt t="5276" x="5429250" y="4587875"/>
          <p14:tracePt t="5369" x="5419725" y="4578350"/>
          <p14:tracePt t="5376" x="5419725" y="4540250"/>
          <p14:tracePt t="5392" x="5419725" y="4492625"/>
          <p14:tracePt t="5400" x="5429250" y="4456113"/>
          <p14:tracePt t="5408" x="5429250" y="4408488"/>
          <p14:tracePt t="5418" x="5438775" y="4379913"/>
          <p14:tracePt t="5424" x="5448300" y="4351338"/>
          <p14:tracePt t="5434" x="5448300" y="4294188"/>
          <p14:tracePt t="5440" x="5448300" y="4246563"/>
          <p14:tracePt t="5448" x="5448300" y="4229100"/>
          <p14:tracePt t="5456" x="5457825" y="4200525"/>
          <p14:tracePt t="5464" x="5457825" y="4171950"/>
          <p14:tracePt t="5471" x="5457825" y="4152900"/>
          <p14:tracePt t="5476" x="5457825" y="4133850"/>
          <p14:tracePt t="5484" x="5457825" y="4114800"/>
          <p14:tracePt t="5564" x="5457825" y="4095750"/>
          <p14:tracePt t="5581" x="5457825" y="4019550"/>
          <p14:tracePt t="5589" x="5457825" y="3992563"/>
          <p14:tracePt t="5593" x="5457825" y="3935413"/>
          <p14:tracePt t="5604" x="5457825" y="3840163"/>
          <p14:tracePt t="5633" x="5457825" y="3727450"/>
          <p14:tracePt t="5636" x="5438775" y="3632200"/>
          <p14:tracePt t="5640" x="5438775" y="3565525"/>
          <p14:tracePt t="5656" x="5438775" y="3556000"/>
          <p14:tracePt t="5676" x="5438775" y="3546475"/>
          <p14:tracePt t="5785" x="5429250" y="3538538"/>
          <p14:tracePt t="5852" x="5429250" y="3565525"/>
          <p14:tracePt t="5876" x="5429250" y="3603625"/>
          <p14:tracePt t="5892" x="5429250" y="3660775"/>
          <p14:tracePt t="5899" x="5448300" y="3746500"/>
          <p14:tracePt t="5903" x="5457825" y="3811588"/>
          <p14:tracePt t="5912" x="5486400" y="3887788"/>
          <p14:tracePt t="5916" x="5495925" y="3906838"/>
          <p14:tracePt t="5920" x="5514975" y="3983038"/>
          <p14:tracePt t="5927" x="5532438" y="4010025"/>
          <p14:tracePt t="5936" x="5541963" y="4086225"/>
          <p14:tracePt t="5944" x="5570538" y="4171950"/>
          <p14:tracePt t="5953" x="5570538" y="4200525"/>
          <p14:tracePt t="5961" x="5589588" y="4246563"/>
          <p14:tracePt t="5971" x="5599113" y="4265613"/>
          <p14:tracePt t="5978" x="5599113" y="4284663"/>
          <p14:tracePt t="6024" x="5599113" y="4294188"/>
          <p14:tracePt t="6040" x="5618163" y="4322763"/>
          <p14:tracePt t="6048" x="5656263" y="4398963"/>
          <p14:tracePt t="6056" x="5675313" y="4473575"/>
          <p14:tracePt t="6064" x="5684838" y="4549775"/>
          <p14:tracePt t="6069" x="5713413" y="4635500"/>
          <p14:tracePt t="6076" x="5713413" y="4710113"/>
          <p14:tracePt t="6084" x="5713413" y="4786313"/>
          <p14:tracePt t="6096" x="5713413" y="4833938"/>
          <p14:tracePt t="6104" x="5713413" y="4872038"/>
          <p14:tracePt t="6112" x="5722938" y="4937125"/>
          <p14:tracePt t="6120" x="5732463" y="4994275"/>
          <p14:tracePt t="6128" x="5732463" y="5041900"/>
          <p14:tracePt t="6144" x="5741988" y="5080000"/>
          <p14:tracePt t="6152" x="5751513" y="5099050"/>
          <p14:tracePt t="6160" x="5768975" y="5164138"/>
          <p14:tracePt t="6169" x="5768975" y="5183188"/>
          <p14:tracePt t="6176" x="5788025" y="5202238"/>
          <p14:tracePt t="6184" x="5788025" y="5221288"/>
          <p14:tracePt t="6248" x="5788025" y="5240338"/>
          <p14:tracePt t="6256" x="5788025" y="5268913"/>
          <p14:tracePt t="6264" x="5768975" y="5316538"/>
          <p14:tracePt t="6269" x="5768975" y="5335588"/>
          <p14:tracePt t="6276" x="5768975" y="5354638"/>
          <p14:tracePt t="6285" x="5759450" y="5400675"/>
          <p14:tracePt t="6292" x="5751513" y="5419725"/>
          <p14:tracePt t="6301" x="5741988" y="5438775"/>
          <p14:tracePt t="6308" x="5741988" y="5457825"/>
          <p14:tracePt t="6317" x="5741988" y="5486400"/>
          <p14:tracePt t="6324" x="5722938" y="5514975"/>
          <p14:tracePt t="6328" x="5713413" y="5524500"/>
          <p14:tracePt t="6988" x="5768975" y="5524500"/>
          <p14:tracePt t="7000" x="5807075" y="5524500"/>
          <p14:tracePt t="7005" x="5864225" y="5524500"/>
          <p14:tracePt t="7008" x="5883275" y="5524500"/>
          <p14:tracePt t="7012" x="5911850" y="5524500"/>
          <p14:tracePt t="7020" x="5921375" y="5524500"/>
          <p14:tracePt t="7028" x="5940425" y="5524500"/>
          <p14:tracePt t="7040" x="5969000" y="5514975"/>
          <p14:tracePt t="7048" x="5986463" y="5505450"/>
          <p14:tracePt t="7056" x="6034088" y="5467350"/>
          <p14:tracePt t="7060" x="6100763" y="5429250"/>
          <p14:tracePt t="7063" x="6186488" y="5391150"/>
          <p14:tracePt t="7071" x="6270625" y="5345113"/>
          <p14:tracePt t="7080" x="6356350" y="5278438"/>
          <p14:tracePt t="7087" x="6432550" y="5202238"/>
          <p14:tracePt t="7096" x="6459538" y="5173663"/>
          <p14:tracePt t="7103" x="6497638" y="5108575"/>
          <p14:tracePt t="7111" x="6554788" y="5022850"/>
          <p14:tracePt t="7119" x="6602413" y="4937125"/>
          <p14:tracePt t="7128" x="6630988" y="4900613"/>
          <p14:tracePt t="7136" x="6640513" y="4881563"/>
          <p14:tracePt t="7143" x="6659563" y="4852988"/>
          <p14:tracePt t="7152" x="6686550" y="4833938"/>
          <p14:tracePt t="7159" x="6705600" y="4814888"/>
          <p14:tracePt t="7168" x="6724650" y="4795838"/>
          <p14:tracePt t="7176" x="6743700" y="4767263"/>
          <p14:tracePt t="7184" x="6762750" y="4748213"/>
          <p14:tracePt t="7191" x="6800850" y="4729163"/>
          <p14:tracePt t="7200" x="6829425" y="4710113"/>
          <p14:tracePt t="7208" x="6858000" y="4673600"/>
          <p14:tracePt t="7217" x="6904038" y="4654550"/>
          <p14:tracePt t="7224" x="6923088" y="4635500"/>
          <p14:tracePt t="7231" x="6942138" y="4578350"/>
          <p14:tracePt t="7240" x="6961188" y="4540250"/>
          <p14:tracePt t="7248" x="6980238" y="4521200"/>
          <p14:tracePt t="7252" x="6989763" y="4511675"/>
          <p14:tracePt t="7335" x="6989763" y="4502150"/>
          <p14:tracePt t="7343" x="6980238" y="4483100"/>
          <p14:tracePt t="7368" x="6961188" y="4456113"/>
          <p14:tracePt t="7375" x="6951663" y="4437063"/>
          <p14:tracePt t="7384" x="6942138" y="4398963"/>
          <p14:tracePt t="7392" x="6932613" y="4341813"/>
          <p14:tracePt t="7401" x="6904038" y="4294188"/>
          <p14:tracePt t="7408" x="6877050" y="4229100"/>
          <p14:tracePt t="7418" x="6858000" y="4152900"/>
          <p14:tracePt t="7424" x="6819900" y="4114800"/>
          <p14:tracePt t="7433" x="6800850" y="4086225"/>
          <p14:tracePt t="7506" x="6791325" y="4086225"/>
          <p14:tracePt t="7515" x="6762750" y="4076700"/>
          <p14:tracePt t="7522" x="6715125" y="4067175"/>
          <p14:tracePt t="7529" x="6677025" y="4057650"/>
          <p14:tracePt t="7537" x="6611938" y="4038600"/>
          <p14:tracePt t="7544" x="6573838" y="4038600"/>
          <p14:tracePt t="7552" x="6526213" y="4038600"/>
          <p14:tracePt t="7560" x="6488113" y="4038600"/>
          <p14:tracePt t="7568" x="6469063" y="4038600"/>
          <p14:tracePt t="7576" x="6423025" y="4048125"/>
          <p14:tracePt t="7584" x="6394450" y="4057650"/>
          <p14:tracePt t="7592" x="6375400" y="4095750"/>
          <p14:tracePt t="7600" x="6356350" y="4124325"/>
          <p14:tracePt t="7608" x="6318250" y="4152900"/>
          <p14:tracePt t="7617" x="6289675" y="4171950"/>
          <p14:tracePt t="7624" x="6280150" y="4191000"/>
          <p14:tracePt t="7633" x="6251575" y="4256088"/>
          <p14:tracePt t="7640" x="6251575" y="4275138"/>
          <p14:tracePt t="7648" x="6251575" y="4322763"/>
          <p14:tracePt t="7652" x="6223000" y="4389438"/>
          <p14:tracePt t="7656" x="6213475" y="4473575"/>
          <p14:tracePt t="7668" x="6176963" y="4559300"/>
          <p14:tracePt t="7676" x="6157913" y="4635500"/>
          <p14:tracePt t="7683" x="6157913" y="4691063"/>
          <p14:tracePt t="7692" x="6148388" y="4757738"/>
          <p14:tracePt t="7700" x="6138863" y="4814888"/>
          <p14:tracePt t="7708" x="6138863" y="4843463"/>
          <p14:tracePt t="7717" x="6138863" y="4862513"/>
          <p14:tracePt t="7724" x="6138863" y="4872038"/>
          <p14:tracePt t="7755" x="6138863" y="4881563"/>
          <p14:tracePt t="7771" x="6138863" y="4900613"/>
          <p14:tracePt t="7780" x="6138863" y="4927600"/>
          <p14:tracePt t="7788" x="6157913" y="4984750"/>
          <p14:tracePt t="7795" x="6157913" y="5003800"/>
          <p14:tracePt t="7800" x="6196013" y="5051425"/>
          <p14:tracePt t="7821" x="6213475" y="5089525"/>
          <p14:tracePt t="7826" x="6223000" y="5108575"/>
          <p14:tracePt t="7837" x="6251575" y="5137150"/>
          <p14:tracePt t="7842" x="6261100" y="5183188"/>
          <p14:tracePt t="7850" x="6261100" y="5202238"/>
          <p14:tracePt t="7855" x="6261100" y="5221288"/>
          <p14:tracePt t="7864" x="6270625" y="5249863"/>
          <p14:tracePt t="7872" x="6280150" y="5278438"/>
          <p14:tracePt t="7880" x="6280150" y="5307013"/>
          <p14:tracePt t="7887" x="6280150" y="5326063"/>
          <p14:tracePt t="7896" x="6280150" y="5354638"/>
          <p14:tracePt t="7903" x="6280150" y="5372100"/>
          <p14:tracePt t="7912" x="6280150" y="5410200"/>
          <p14:tracePt t="7928" x="6280150" y="5429250"/>
          <p14:tracePt t="7944" x="6280150" y="5448300"/>
          <p14:tracePt t="7952" x="6280150" y="5457825"/>
          <p14:tracePt t="7980" x="6280150" y="5467350"/>
          <p14:tracePt t="7988" x="6280150" y="5486400"/>
          <p14:tracePt t="8004" x="6280150" y="5505450"/>
          <p14:tracePt t="8012" x="6280150" y="5514975"/>
          <p14:tracePt t="8020" x="6280150" y="5534025"/>
          <p14:tracePt t="8028" x="6280150" y="5591175"/>
          <p14:tracePt t="8036" x="6270625" y="5627688"/>
          <p14:tracePt t="8044" x="6270625" y="5646738"/>
          <p14:tracePt t="8052" x="6270625" y="5665788"/>
          <p14:tracePt t="8199" x="6270625" y="5675313"/>
          <p14:tracePt t="8208" x="6270625" y="5684838"/>
          <p14:tracePt t="8212" x="6280150" y="5694363"/>
          <p14:tracePt t="8220" x="6289675" y="5713413"/>
          <p14:tracePt t="8236" x="6308725" y="5732463"/>
          <p14:tracePt t="8244" x="6318250" y="5751513"/>
          <p14:tracePt t="8252" x="6318250" y="5770563"/>
          <p14:tracePt t="8259" x="6327775" y="5780088"/>
          <p14:tracePt t="8268" x="6337300" y="5799138"/>
          <p14:tracePt t="8276" x="6337300" y="5808663"/>
          <p14:tracePt t="8292" x="6356350" y="5818188"/>
          <p14:tracePt t="8340" x="6365875" y="5827713"/>
          <p14:tracePt t="8348" x="6375400" y="5827713"/>
          <p14:tracePt t="8352" x="6403975" y="5827713"/>
          <p14:tracePt t="8364" x="6440488" y="5827713"/>
          <p14:tracePt t="8372" x="6507163" y="5799138"/>
          <p14:tracePt t="8380" x="6554788" y="5789613"/>
          <p14:tracePt t="8388" x="6592888" y="5789613"/>
          <p14:tracePt t="8401" x="6630988" y="5789613"/>
          <p14:tracePt t="8408" x="6686550" y="5789613"/>
          <p14:tracePt t="8418" x="6715125" y="5789613"/>
          <p14:tracePt t="8424" x="6734175" y="5789613"/>
          <p14:tracePt t="8432" x="6743700" y="5789613"/>
          <p14:tracePt t="8513" x="6781800" y="5761038"/>
          <p14:tracePt t="8521" x="6810375" y="5732463"/>
          <p14:tracePt t="8529" x="6848475" y="5703888"/>
          <p14:tracePt t="8537" x="6877050" y="5684838"/>
          <p14:tracePt t="8544" x="6886575" y="5675313"/>
          <p14:tracePt t="8553" x="6904038" y="5665788"/>
          <p14:tracePt t="8762" x="6923088" y="5646738"/>
          <p14:tracePt t="8778" x="6942138" y="5646738"/>
          <p14:tracePt t="8782" x="6951663" y="5637213"/>
          <p14:tracePt t="8787" x="6970713" y="5627688"/>
          <p14:tracePt t="8793" x="6980238" y="5627688"/>
          <p14:tracePt t="8801" x="6989763" y="5627688"/>
          <p14:tracePt t="8808" x="6999288" y="5627688"/>
          <p14:tracePt t="8824" x="7008813" y="5618163"/>
          <p14:tracePt t="8832" x="7027863" y="5600700"/>
          <p14:tracePt t="8836" x="7037388" y="5591175"/>
          <p14:tracePt t="8844" x="7046913" y="5581650"/>
          <p14:tracePt t="8868" x="7056438" y="5572125"/>
          <p14:tracePt t="8972" x="7075488" y="5553075"/>
          <p14:tracePt t="8980" x="7104063" y="5524500"/>
          <p14:tracePt t="8988" x="7121525" y="5476875"/>
          <p14:tracePt t="8996" x="7121525" y="5448300"/>
          <p14:tracePt t="9004" x="7159625" y="5400675"/>
          <p14:tracePt t="9012" x="7169150" y="5372100"/>
          <p14:tracePt t="9024" x="7178675" y="5364163"/>
          <p14:tracePt t="9034" x="7188200" y="5335588"/>
          <p14:tracePt t="9040" x="7188200" y="5326063"/>
          <p14:tracePt t="9048" x="7197725" y="5307013"/>
          <p14:tracePt t="9056" x="7216775" y="5278438"/>
          <p14:tracePt t="9064" x="7216775" y="5268913"/>
          <p14:tracePt t="9071" x="7216775" y="5249863"/>
          <p14:tracePt t="9080" x="7216775" y="5240338"/>
          <p14:tracePt t="9087" x="7216775" y="5230813"/>
          <p14:tracePt t="9096" x="7216775" y="5211763"/>
          <p14:tracePt t="9100" x="7216775" y="5202238"/>
          <p14:tracePt t="9112" x="7216775" y="5164138"/>
          <p14:tracePt t="9120" x="7216775" y="5145088"/>
          <p14:tracePt t="9128" x="7216775" y="5118100"/>
          <p14:tracePt t="9136" x="7216775" y="5080000"/>
          <p14:tracePt t="9144" x="7216775" y="5051425"/>
          <p14:tracePt t="9152" x="7216775" y="5022850"/>
          <p14:tracePt t="9160" x="7207250" y="4994275"/>
          <p14:tracePt t="9164" x="7207250" y="4975225"/>
          <p14:tracePt t="9171" x="7197725" y="4956175"/>
          <p14:tracePt t="9187" x="7197725" y="4946650"/>
          <p14:tracePt t="9261" x="7197725" y="4927600"/>
          <p14:tracePt t="9277" x="7159625" y="4872038"/>
          <p14:tracePt t="9288" x="7131050" y="4824413"/>
          <p14:tracePt t="9296" x="7104063" y="4738688"/>
          <p14:tracePt t="9304" x="7104063" y="4719638"/>
          <p14:tracePt t="9312" x="7075488" y="4691063"/>
          <p14:tracePt t="9320" x="7056438" y="4654550"/>
          <p14:tracePt t="9328" x="7046913" y="4625975"/>
          <p14:tracePt t="9336" x="7046913" y="4616450"/>
          <p14:tracePt t="9340" x="7037388" y="4597400"/>
          <p14:tracePt t="9426" x="7037388" y="4578350"/>
          <p14:tracePt t="9435" x="7037388" y="4568825"/>
          <p14:tracePt t="9446" x="7037388" y="4559300"/>
          <p14:tracePt t="9455" x="7037388" y="4540250"/>
          <p14:tracePt t="9472" x="7037388" y="4502150"/>
          <p14:tracePt t="9480" x="7037388" y="4492625"/>
          <p14:tracePt t="9488" x="7018338" y="4456113"/>
          <p14:tracePt t="9496" x="7018338" y="4418013"/>
          <p14:tracePt t="9503" x="7018338" y="4389438"/>
          <p14:tracePt t="9512" x="7018338" y="4370388"/>
          <p14:tracePt t="9635" x="7018338" y="4379913"/>
          <p14:tracePt t="9644" x="7018338" y="4389438"/>
          <p14:tracePt t="9652" x="7008813" y="4456113"/>
          <p14:tracePt t="9660" x="7008813" y="4473575"/>
          <p14:tracePt t="9668" x="7008813" y="4530725"/>
          <p14:tracePt t="9672" x="7008813" y="4568825"/>
          <p14:tracePt t="9684" x="7018338" y="4587875"/>
          <p14:tracePt t="9692" x="7018338" y="4635500"/>
          <p14:tracePt t="9700" x="7037388" y="4683125"/>
          <p14:tracePt t="9718" x="7037388" y="4776788"/>
          <p14:tracePt t="9724" x="7037388" y="4805363"/>
          <p14:tracePt t="9748" x="7037388" y="4824413"/>
          <p14:tracePt t="9833" x="7037388" y="4852988"/>
          <p14:tracePt t="9840" x="7037388" y="4900613"/>
          <p14:tracePt t="9848" x="7056438" y="4975225"/>
          <p14:tracePt t="9856" x="7056438" y="5051425"/>
          <p14:tracePt t="9864" x="7065963" y="5099050"/>
          <p14:tracePt t="9872" x="7065963" y="5173663"/>
          <p14:tracePt t="9880" x="7065963" y="5230813"/>
          <p14:tracePt t="9888" x="7065963" y="5249863"/>
          <p14:tracePt t="9896" x="7065963" y="5259388"/>
          <p14:tracePt t="10072" x="7065963" y="5268913"/>
          <p14:tracePt t="10079" x="7065963" y="5278438"/>
          <p14:tracePt t="10096" x="7085013" y="5307013"/>
          <p14:tracePt t="10103" x="7085013" y="5326063"/>
          <p14:tracePt t="10112" x="7094538" y="5354638"/>
          <p14:tracePt t="10120" x="7112000" y="5400675"/>
          <p14:tracePt t="10128" x="7131050" y="5429250"/>
          <p14:tracePt t="10136" x="7131050" y="5438775"/>
          <p14:tracePt t="10152" x="7140575" y="5467350"/>
          <p14:tracePt t="10169" x="7150100" y="5476875"/>
          <p14:tracePt t="10176" x="7159625" y="5486400"/>
          <p14:tracePt t="10224" x="7159625" y="5495925"/>
          <p14:tracePt t="10240" x="7159625" y="5505450"/>
          <p14:tracePt t="10264" x="7159625" y="5514975"/>
          <p14:tracePt t="10272" x="7159625" y="5534025"/>
          <p14:tracePt t="10320" x="7159625" y="5543550"/>
          <p14:tracePt t="10335" x="7121525" y="5543550"/>
          <p14:tracePt t="10344" x="7046913" y="5543550"/>
          <p14:tracePt t="10352" x="6999288" y="5534025"/>
          <p14:tracePt t="10360" x="6904038" y="5514975"/>
          <p14:tracePt t="10368" x="6829425" y="5505450"/>
          <p14:tracePt t="10376" x="6705600" y="5486400"/>
          <p14:tracePt t="10384" x="6611938" y="5476875"/>
          <p14:tracePt t="10392" x="6535738" y="5457825"/>
          <p14:tracePt t="10400" x="6450013" y="5448300"/>
          <p14:tracePt t="10408" x="6432550" y="5448300"/>
          <p14:tracePt t="10417" x="6413500" y="5448300"/>
          <p14:tracePt t="10596" x="6403975" y="5448300"/>
          <p14:tracePt t="11304" x="6384925" y="5448300"/>
          <p14:tracePt t="11352" x="6365875" y="5448300"/>
          <p14:tracePt t="11488" x="6356350" y="5448300"/>
          <p14:tracePt t="11496" x="6337300" y="5429250"/>
          <p14:tracePt t="11503" x="6318250" y="5429250"/>
          <p14:tracePt t="11512" x="6270625" y="5410200"/>
          <p14:tracePt t="11520" x="6261100" y="5410200"/>
          <p14:tracePt t="11527" x="6186488" y="5381625"/>
          <p14:tracePt t="11536" x="6138863" y="5372100"/>
          <p14:tracePt t="11544" x="6081713" y="5354638"/>
          <p14:tracePt t="11552" x="6043613" y="5354638"/>
          <p14:tracePt t="11560" x="6034088" y="5354638"/>
          <p14:tracePt t="11599" x="6043613" y="5391150"/>
          <p14:tracePt t="11608" x="6072188" y="5419725"/>
          <p14:tracePt t="11617" x="6119813" y="5438775"/>
          <p14:tracePt t="11624" x="6186488" y="5476875"/>
          <p14:tracePt t="11632" x="6223000" y="5486400"/>
          <p14:tracePt t="11640" x="6270625" y="5514975"/>
          <p14:tracePt t="11648" x="6327775" y="5553075"/>
          <p14:tracePt t="11656" x="6346825" y="5553075"/>
          <p14:tracePt t="11664" x="6384925" y="5562600"/>
          <p14:tracePt t="11672" x="6394450" y="5562600"/>
          <p14:tracePt t="11680" x="6413500" y="5572125"/>
          <p14:tracePt t="11688" x="6440488" y="5572125"/>
          <p14:tracePt t="11696" x="6459538" y="5581650"/>
          <p14:tracePt t="11700" x="6497638" y="5600700"/>
          <p14:tracePt t="11718" x="6573838" y="5646738"/>
          <p14:tracePt t="11724" x="6659563" y="5703888"/>
          <p14:tracePt t="11732" x="6705600" y="5722938"/>
          <p14:tracePt t="11740" x="6772275" y="5770563"/>
          <p14:tracePt t="11748" x="6810375" y="5780088"/>
          <p14:tracePt t="11756" x="6848475" y="5799138"/>
          <p14:tracePt t="11760" x="6867525" y="5799138"/>
          <p14:tracePt t="11780" x="6886575" y="5799138"/>
          <p14:tracePt t="11804" x="6894513" y="5799138"/>
          <p14:tracePt t="11812" x="6904038" y="5799138"/>
          <p14:tracePt t="11896" x="6913563" y="5789613"/>
          <p14:tracePt t="11904" x="6923088" y="5770563"/>
          <p14:tracePt t="11920" x="6923088" y="5751513"/>
          <p14:tracePt t="11928" x="6923088" y="5732463"/>
          <p14:tracePt t="11936" x="6923088" y="5722938"/>
          <p14:tracePt t="11944" x="6942138" y="5694363"/>
          <p14:tracePt t="11948" x="6951663" y="5694363"/>
          <p14:tracePt t="11964" x="6951663" y="5684838"/>
          <p14:tracePt t="11972" x="6961188" y="5675313"/>
          <p14:tracePt t="12012" x="6961188" y="5665788"/>
          <p14:tracePt t="12020" x="6970713" y="5646738"/>
          <p14:tracePt t="12036" x="6970713" y="5618163"/>
          <p14:tracePt t="12044" x="6980238" y="5608638"/>
          <p14:tracePt t="12052" x="6980238" y="5600700"/>
          <p14:tracePt t="12060" x="6980238" y="5581650"/>
          <p14:tracePt t="12068" x="6999288" y="5562600"/>
          <p14:tracePt t="12071" x="6999288" y="5553075"/>
          <p14:tracePt t="12104" x="7008813" y="5543550"/>
          <p14:tracePt t="12112" x="7018338" y="5543550"/>
          <p14:tracePt t="12120" x="7027863" y="5534025"/>
          <p14:tracePt t="12136" x="7037388" y="5524500"/>
          <p14:tracePt t="12144" x="7046913" y="5524500"/>
          <p14:tracePt t="12168" x="7065963" y="5505450"/>
          <p14:tracePt t="12176" x="7075488" y="5495925"/>
          <p14:tracePt t="12184" x="7085013" y="5486400"/>
          <p14:tracePt t="12192" x="7104063" y="5486400"/>
          <p14:tracePt t="12200" x="7112000" y="5476875"/>
          <p14:tracePt t="12208" x="7150100" y="5467350"/>
          <p14:tracePt t="12217" x="7188200" y="5467350"/>
          <p14:tracePt t="12220" x="7235825" y="5467350"/>
          <p14:tracePt t="12228" x="7273925" y="5467350"/>
          <p14:tracePt t="12236" x="7339013" y="5486400"/>
          <p14:tracePt t="12244" x="7396163" y="5486400"/>
          <p14:tracePt t="12253" x="7453313" y="5495925"/>
          <p14:tracePt t="12260" x="7491413" y="5495925"/>
          <p14:tracePt t="12268" x="7519988" y="5495925"/>
          <p14:tracePt t="12356" x="7529513" y="5495925"/>
          <p14:tracePt t="12372" x="7529513" y="5505450"/>
          <p14:tracePt t="12380" x="7575550" y="5524500"/>
          <p14:tracePt t="12388" x="7651750" y="5553075"/>
          <p14:tracePt t="12396" x="7737475" y="5600700"/>
          <p14:tracePt t="12404" x="7785100" y="5618163"/>
          <p14:tracePt t="12408" x="7859713" y="5627688"/>
          <p14:tracePt t="12420" x="7907338" y="5627688"/>
          <p14:tracePt t="12428" x="7954963" y="5646738"/>
          <p14:tracePt t="12436" x="7983538" y="5646738"/>
          <p14:tracePt t="12444" x="8002588" y="5656263"/>
          <p14:tracePt t="12553" x="7974013" y="5646738"/>
          <p14:tracePt t="12564" x="7945438" y="5637213"/>
          <p14:tracePt t="12576" x="7897813" y="5608638"/>
          <p14:tracePt t="12584" x="7812088" y="5581650"/>
          <p14:tracePt t="12592" x="7727950" y="5543550"/>
          <p14:tracePt t="12600" x="7632700" y="5514975"/>
          <p14:tracePt t="12608" x="7529513" y="5486400"/>
          <p14:tracePt t="12618" x="7453313" y="5457825"/>
          <p14:tracePt t="12624" x="7386638" y="5448300"/>
          <p14:tracePt t="12632" x="7348538" y="5438775"/>
          <p14:tracePt t="12640" x="7331075" y="5438775"/>
          <p14:tracePt t="12648" x="7321550" y="5438775"/>
          <p14:tracePt t="12720" x="7312025" y="5438775"/>
          <p14:tracePt t="12732" x="7302500" y="5438775"/>
          <p14:tracePt t="12740" x="7283450" y="5438775"/>
          <p14:tracePt t="12748" x="7273925" y="5438775"/>
          <p14:tracePt t="12756" x="7264400" y="5438775"/>
          <p14:tracePt t="12764" x="7245350" y="5438775"/>
          <p14:tracePt t="12772" x="7207250" y="5429250"/>
          <p14:tracePt t="12780" x="7207250" y="5419725"/>
          <p14:tracePt t="12788" x="7197725" y="5419725"/>
          <p14:tracePt t="12836" x="7188200" y="5410200"/>
          <p14:tracePt t="12869" x="7188200" y="5400675"/>
          <p14:tracePt t="13024" x="7197725" y="5372100"/>
          <p14:tracePt t="13032" x="7197725" y="5335588"/>
          <p14:tracePt t="13048" x="7197725" y="5297488"/>
          <p14:tracePt t="13056" x="7216775" y="5240338"/>
          <p14:tracePt t="13064" x="7235825" y="5173663"/>
          <p14:tracePt t="13072" x="7245350" y="5099050"/>
          <p14:tracePt t="13080" x="7273925" y="5032375"/>
          <p14:tracePt t="13088" x="7273925" y="4975225"/>
          <p14:tracePt t="13096" x="7273925" y="4937125"/>
          <p14:tracePt t="13104" x="7273925" y="4881563"/>
          <p14:tracePt t="13112" x="7273925" y="4833938"/>
          <p14:tracePt t="13120" x="7273925" y="4795838"/>
          <p14:tracePt t="13128" x="7273925" y="4757738"/>
          <p14:tracePt t="13132" x="7273925" y="4748213"/>
          <p14:tracePt t="13144" x="7273925" y="4738688"/>
          <p14:tracePt t="13153" x="7273925" y="4719638"/>
          <p14:tracePt t="13288" x="7273925" y="4729163"/>
          <p14:tracePt t="13296" x="7273925" y="4748213"/>
          <p14:tracePt t="13300" x="7273925" y="4814888"/>
          <p14:tracePt t="13312" x="7273925" y="4862513"/>
          <p14:tracePt t="13320" x="7283450" y="4918075"/>
          <p14:tracePt t="13327" x="7302500" y="4965700"/>
          <p14:tracePt t="13336" x="7321550" y="5022850"/>
          <p14:tracePt t="13344" x="7339013" y="5089525"/>
          <p14:tracePt t="13352" x="7348538" y="5127625"/>
          <p14:tracePt t="13359" x="7386638" y="5183188"/>
          <p14:tracePt t="13369" x="7434263" y="5249863"/>
          <p14:tracePt t="13376" x="7453313" y="5316538"/>
          <p14:tracePt t="13384" x="7548563" y="5400675"/>
          <p14:tracePt t="13392" x="7575550" y="5448300"/>
          <p14:tracePt t="13400" x="7604125" y="5495925"/>
          <p14:tracePt t="13408" x="7632700" y="5534025"/>
          <p14:tracePt t="13416" x="7670800" y="5553075"/>
          <p14:tracePt t="13424" x="7727950" y="5591175"/>
          <p14:tracePt t="13432" x="7756525" y="5591175"/>
          <p14:tracePt t="13440" x="7802563" y="5600700"/>
          <p14:tracePt t="13448" x="7850188" y="5600700"/>
          <p14:tracePt t="13455" x="7878763" y="5600700"/>
          <p14:tracePt t="13464" x="7916863" y="5600700"/>
          <p14:tracePt t="13471" x="7964488" y="5572125"/>
          <p14:tracePt t="13480" x="8029575" y="5553075"/>
          <p14:tracePt t="13487" x="8077200" y="5543550"/>
          <p14:tracePt t="13492" x="8124825" y="5505450"/>
          <p14:tracePt t="13504" x="8172450" y="5476875"/>
          <p14:tracePt t="13512" x="8220075" y="5457825"/>
          <p14:tracePt t="13520" x="8247063" y="5429250"/>
          <p14:tracePt t="13527" x="8304213" y="5429250"/>
          <p14:tracePt t="13536" x="8389938" y="5438775"/>
          <p14:tracePt t="13543" x="8466138" y="5467350"/>
          <p14:tracePt t="13552" x="8531225" y="5486400"/>
          <p14:tracePt t="13560" x="8616950" y="5514975"/>
          <p14:tracePt t="13569" x="8693150" y="5543550"/>
          <p14:tracePt t="13576" x="8739188" y="5572125"/>
          <p14:tracePt t="13584" x="8777288" y="5581650"/>
          <p14:tracePt t="13672" x="8777288" y="5591175"/>
          <p14:tracePt t="13680" x="8767763" y="5608638"/>
          <p14:tracePt t="13696" x="8748713" y="5618163"/>
          <p14:tracePt t="13704" x="8729663" y="5637213"/>
          <p14:tracePt t="13712" x="8674100" y="5646738"/>
          <p14:tracePt t="13720" x="8616950" y="5656263"/>
          <p14:tracePt t="13724" x="8569325" y="5656263"/>
          <p14:tracePt t="13728" x="8512175" y="5665788"/>
          <p14:tracePt t="13740" x="8466138" y="5665788"/>
          <p14:tracePt t="13748" x="8408988" y="5665788"/>
          <p14:tracePt t="13751" x="8370888" y="5665788"/>
          <p14:tracePt t="13764" x="8323263" y="5646738"/>
          <p14:tracePt t="13776" x="8275638" y="5608638"/>
          <p14:tracePt t="13784" x="8239125" y="5591175"/>
          <p14:tracePt t="13792" x="8181975" y="5534025"/>
          <p14:tracePt t="13800" x="8143875" y="5514975"/>
          <p14:tracePt t="13808" x="8086725" y="5476875"/>
          <p14:tracePt t="13817" x="8002588" y="5438775"/>
          <p14:tracePt t="13824" x="7916863" y="5410200"/>
          <p14:tracePt t="13832" x="7840663" y="5381625"/>
          <p14:tracePt t="13840" x="7793038" y="5372100"/>
          <p14:tracePt t="13848" x="7718425" y="5364163"/>
          <p14:tracePt t="13856" x="7594600" y="5326063"/>
          <p14:tracePt t="13864" x="7481888" y="5316538"/>
          <p14:tracePt t="13871" x="7367588" y="5297488"/>
          <p14:tracePt t="13880" x="7283450" y="5287963"/>
          <p14:tracePt t="13887" x="7207250" y="5278438"/>
          <p14:tracePt t="13896" x="7178675" y="5278438"/>
          <p14:tracePt t="13904" x="7169150" y="5278438"/>
          <p14:tracePt t="14032" x="7169150" y="5268913"/>
          <p14:tracePt t="14066" x="7178675" y="5268913"/>
          <p14:tracePt t="14160" x="7178675" y="5259388"/>
          <p14:tracePt t="14176" x="7178675" y="5249863"/>
          <p14:tracePt t="14183" x="7140575" y="5230813"/>
          <p14:tracePt t="14192" x="7085013" y="5202238"/>
          <p14:tracePt t="14200" x="7056438" y="5183188"/>
          <p14:tracePt t="14208" x="7018338" y="5164138"/>
          <p14:tracePt t="14217" x="6942138" y="5127625"/>
          <p14:tracePt t="14224" x="6913563" y="5118100"/>
          <p14:tracePt t="14228" x="6877050" y="5089525"/>
          <p14:tracePt t="14236" x="6858000" y="5080000"/>
          <p14:tracePt t="14340" x="6838950" y="5070475"/>
          <p14:tracePt t="14348" x="6819900" y="5051425"/>
          <p14:tracePt t="14356" x="6772275" y="5032375"/>
          <p14:tracePt t="14364" x="6696075" y="5003800"/>
          <p14:tracePt t="14372" x="6611938" y="4975225"/>
          <p14:tracePt t="14376" x="6573838" y="4965700"/>
          <p14:tracePt t="14388" x="6507163" y="4937125"/>
          <p14:tracePt t="14401" x="6403975" y="4891088"/>
          <p14:tracePt t="14408" x="6299200" y="4852988"/>
          <p14:tracePt t="14418" x="6213475" y="4805363"/>
          <p14:tracePt t="14440" x="6205538" y="4795838"/>
          <p14:tracePt t="14456" x="6205538" y="4786313"/>
          <p14:tracePt t="14464" x="6232525" y="4776788"/>
          <p14:tracePt t="14471" x="6261100" y="4776788"/>
          <p14:tracePt t="14480" x="6299200" y="4776788"/>
          <p14:tracePt t="14488" x="6327775" y="4776788"/>
          <p14:tracePt t="14496" x="6337300" y="4767263"/>
          <p14:tracePt t="14512" x="6346825" y="4767263"/>
          <p14:tracePt t="14544" x="6356350" y="4748213"/>
          <p14:tracePt t="14552" x="6356350" y="4729163"/>
          <p14:tracePt t="14560" x="6365875" y="4664075"/>
          <p14:tracePt t="14568" x="6365875" y="4597400"/>
          <p14:tracePt t="14576" x="6365875" y="4559300"/>
          <p14:tracePt t="14584" x="6365875" y="4502150"/>
          <p14:tracePt t="14592" x="6384925" y="4437063"/>
          <p14:tracePt t="14600" x="6413500" y="4360863"/>
          <p14:tracePt t="14608" x="6440488" y="4313238"/>
          <p14:tracePt t="14618" x="6488113" y="4284663"/>
          <p14:tracePt t="14621" x="6516688" y="4265613"/>
          <p14:tracePt t="14632" x="6526213" y="4219575"/>
          <p14:tracePt t="14640" x="6545263" y="4191000"/>
          <p14:tracePt t="14648" x="6545263" y="4171950"/>
          <p14:tracePt t="14656" x="6554788" y="4143375"/>
          <p14:tracePt t="14664" x="6564313" y="4133850"/>
          <p14:tracePt t="14671" x="6564313" y="4105275"/>
          <p14:tracePt t="14679" x="6564313" y="4076700"/>
          <p14:tracePt t="14684" x="6573838" y="4057650"/>
          <p14:tracePt t="14687" x="6573838" y="4048125"/>
          <p14:tracePt t="14704" x="6583363" y="4029075"/>
          <p14:tracePt t="14712" x="6583363" y="4010025"/>
          <p14:tracePt t="14720" x="6583363" y="3983038"/>
          <p14:tracePt t="14728" x="6583363" y="3954463"/>
          <p14:tracePt t="14736" x="6583363" y="3897313"/>
          <p14:tracePt t="14744" x="6583363" y="3859213"/>
          <p14:tracePt t="14752" x="6583363" y="3830638"/>
          <p14:tracePt t="14760" x="6583363" y="3802063"/>
          <p14:tracePt t="14767" x="6583363" y="3765550"/>
          <p14:tracePt t="14776" x="6583363" y="3708400"/>
          <p14:tracePt t="14784" x="6564313" y="3622675"/>
          <p14:tracePt t="14791" x="6535738" y="3519488"/>
          <p14:tracePt t="14800" x="6507163" y="3424238"/>
          <p14:tracePt t="14808" x="6497638" y="3338513"/>
          <p14:tracePt t="14812" x="6478588" y="3263900"/>
          <p14:tracePt t="14820" x="6478588" y="3254375"/>
          <p14:tracePt t="14828" x="6478588" y="3244850"/>
          <p14:tracePt t="15288" x="6478588" y="3225800"/>
          <p14:tracePt t="15304" x="6478588" y="3206750"/>
          <p14:tracePt t="15308" x="6478588" y="3178175"/>
          <p14:tracePt t="15312" x="6478588" y="3159125"/>
          <p14:tracePt t="15317" x="6478588" y="3149600"/>
          <p14:tracePt t="15324" x="6478588" y="3140075"/>
          <p14:tracePt t="15332" x="6478588" y="3130550"/>
          <p14:tracePt t="15528" x="6478588" y="3121025"/>
          <p14:tracePt t="15544" x="6469063" y="3111500"/>
          <p14:tracePt t="15552" x="6450013" y="3092450"/>
          <p14:tracePt t="15720" x="6450013" y="3084513"/>
          <p14:tracePt t="15728" x="6450013" y="3074988"/>
          <p14:tracePt t="15752" x="6450013" y="3055938"/>
          <p14:tracePt t="15760" x="6450013" y="3027363"/>
          <p14:tracePt t="15768" x="6440488" y="3008313"/>
          <p14:tracePt t="15776" x="6440488" y="2989263"/>
          <p14:tracePt t="15780" x="6432550" y="2960688"/>
          <p14:tracePt t="15787" x="6423025" y="2922588"/>
          <p14:tracePt t="15795" x="6423025" y="2913063"/>
          <p14:tracePt t="15804" x="6423025" y="2894013"/>
          <p14:tracePt t="15812" x="6413500" y="2857500"/>
          <p14:tracePt t="15817" x="6413500" y="2838450"/>
          <p14:tracePt t="15832" x="6413500" y="2819400"/>
          <p14:tracePt t="15856" x="6413500" y="2800350"/>
          <p14:tracePt t="15872" x="6413500" y="2790825"/>
          <p14:tracePt t="15888" x="6413500" y="2781300"/>
          <p14:tracePt t="15896" x="6413500" y="2771775"/>
          <p14:tracePt t="15904" x="6413500" y="2752725"/>
          <p14:tracePt t="15928" x="6413500" y="2724150"/>
          <p14:tracePt t="15936" x="6413500" y="2705100"/>
          <p14:tracePt t="15944" x="6423025" y="2667000"/>
          <p14:tracePt t="15953" x="6423025" y="2647950"/>
          <p14:tracePt t="15960" x="6423025" y="2611438"/>
          <p14:tracePt t="15968" x="6423025" y="2582863"/>
          <p14:tracePt t="15972" x="6432550" y="2544763"/>
          <p14:tracePt t="16000" x="6440488" y="2544763"/>
          <p14:tracePt t="16004" x="6440488" y="2516188"/>
          <p14:tracePt t="16008" x="6440488" y="2487613"/>
          <p14:tracePt t="16017" x="6440488" y="2449513"/>
          <p14:tracePt t="16024" x="6440488" y="2430463"/>
          <p14:tracePt t="16028" x="6440488" y="2420938"/>
          <p14:tracePt t="16032" x="6440488" y="2401888"/>
          <p14:tracePt t="16036" x="6440488" y="2365375"/>
          <p14:tracePt t="16044" x="6440488" y="2346325"/>
          <p14:tracePt t="16052" x="6440488" y="2317750"/>
          <p14:tracePt t="16060" x="6440488" y="2298700"/>
          <p14:tracePt t="16068" x="6440488" y="2270125"/>
          <p14:tracePt t="16076" x="6440488" y="2232025"/>
          <p14:tracePt t="16084" x="6440488" y="2193925"/>
          <p14:tracePt t="16092" x="6440488" y="2166938"/>
          <p14:tracePt t="16101" x="6440488" y="2138363"/>
          <p14:tracePt t="16108" x="6440488" y="2100263"/>
          <p14:tracePt t="16117" x="6440488" y="2062163"/>
          <p14:tracePt t="16124" x="6440488" y="2033588"/>
          <p14:tracePt t="16132" x="6440488" y="2005013"/>
          <p14:tracePt t="16144" x="6440488" y="1976438"/>
          <p14:tracePt t="16152" x="6440488" y="1947863"/>
          <p14:tracePt t="16160" x="6450013" y="1911350"/>
          <p14:tracePt t="16164" x="6450013" y="1901825"/>
          <p14:tracePt t="16192" x="6450013" y="1892300"/>
          <p14:tracePt t="16200" x="6450013" y="1873250"/>
          <p14:tracePt t="16204" x="6450013" y="1863725"/>
          <p14:tracePt t="16212" x="6450013" y="1854200"/>
          <p14:tracePt t="16222" x="6459538" y="1844675"/>
          <p14:tracePt t="16224" x="6459538" y="1835150"/>
          <p14:tracePt t="16228" x="6469063" y="1825625"/>
          <p14:tracePt t="16288" x="6469063" y="1806575"/>
          <p14:tracePt t="16296" x="6469063" y="1797050"/>
          <p14:tracePt t="16303" x="6469063" y="1778000"/>
          <p14:tracePt t="16316" x="6469063" y="1758950"/>
          <p14:tracePt t="16336" x="6469063" y="1749425"/>
          <p14:tracePt t="16489" x="6469063" y="1739900"/>
          <p14:tracePt t="16500" x="6459538" y="1739900"/>
          <p14:tracePt t="16512" x="6450013" y="1739900"/>
          <p14:tracePt t="16524" x="6440488" y="1739900"/>
          <p14:tracePt t="16532" x="6403975" y="1739900"/>
          <p14:tracePt t="16540" x="6346825" y="1720850"/>
          <p14:tracePt t="16548" x="6318250" y="1720850"/>
          <p14:tracePt t="16555" x="6270625" y="1720850"/>
          <p14:tracePt t="16564" x="6232525" y="1712913"/>
          <p14:tracePt t="16571" x="6196013" y="1712913"/>
          <p14:tracePt t="16580" x="6138863" y="1693863"/>
          <p14:tracePt t="16587" x="6119813" y="1684338"/>
          <p14:tracePt t="16595" x="6091238" y="1674813"/>
          <p14:tracePt t="16603" x="6081713" y="1674813"/>
          <p14:tracePt t="16696" x="6072188" y="1674813"/>
          <p14:tracePt t="16704" x="6043613" y="1674813"/>
          <p14:tracePt t="16712" x="6024563" y="1674813"/>
          <p14:tracePt t="16728" x="6005513" y="1674813"/>
          <p14:tracePt t="16737" x="5986463" y="1674813"/>
          <p14:tracePt t="16744" x="5978525" y="1674813"/>
          <p14:tracePt t="16752" x="5959475" y="1674813"/>
          <p14:tracePt t="16764" x="5949950" y="1674813"/>
          <p14:tracePt t="16788" x="5940425" y="1684338"/>
          <p14:tracePt t="16836" x="5940425" y="1693863"/>
          <p14:tracePt t="16861" x="5921375" y="1703388"/>
          <p14:tracePt t="16868" x="5911850" y="1712913"/>
          <p14:tracePt t="16876" x="5873750" y="1712913"/>
          <p14:tracePt t="16885" x="5854700" y="1720850"/>
          <p14:tracePt t="16892" x="5826125" y="1730375"/>
          <p14:tracePt t="16896" x="5778500" y="1739900"/>
          <p14:tracePt t="16912" x="5759450" y="1749425"/>
          <p14:tracePt t="16920" x="5741988" y="1749425"/>
          <p14:tracePt t="16928" x="5732463" y="1749425"/>
          <p14:tracePt t="16936" x="5722938" y="1758950"/>
          <p14:tracePt t="16984" x="5732463" y="1778000"/>
          <p14:tracePt t="16992" x="5751513" y="1778000"/>
          <p14:tracePt t="16995" x="5778500" y="1778000"/>
          <p14:tracePt t="17004" x="5816600" y="1778000"/>
          <p14:tracePt t="17012" x="5845175" y="1778000"/>
          <p14:tracePt t="17020" x="5854700" y="1778000"/>
          <p14:tracePt t="17028" x="5864225" y="1778000"/>
          <p14:tracePt t="17084" x="5902325" y="1778000"/>
          <p14:tracePt t="17100" x="5930900" y="1778000"/>
          <p14:tracePt t="17108" x="5959475" y="1778000"/>
          <p14:tracePt t="17116" x="6015038" y="1787525"/>
          <p14:tracePt t="17124" x="6043613" y="1787525"/>
          <p14:tracePt t="17132" x="6081713" y="1787525"/>
          <p14:tracePt t="17140" x="6110288" y="1787525"/>
          <p14:tracePt t="17148" x="6119813" y="1787525"/>
          <p14:tracePt t="17164" x="6138863" y="1787525"/>
          <p14:tracePt t="17224" x="6148388" y="1787525"/>
          <p14:tracePt t="17232" x="6176963" y="1787525"/>
          <p14:tracePt t="17248" x="6196013" y="1787525"/>
          <p14:tracePt t="17256" x="6213475" y="1787525"/>
          <p14:tracePt t="17264" x="6242050" y="1787525"/>
          <p14:tracePt t="17271" x="6261100" y="1778000"/>
          <p14:tracePt t="17280" x="6280150" y="1768475"/>
          <p14:tracePt t="17287" x="6289675" y="1768475"/>
          <p14:tracePt t="17296" x="6299200" y="1758950"/>
          <p14:tracePt t="17304" x="6308725" y="1758950"/>
          <p14:tracePt t="17312" x="6318250" y="1749425"/>
          <p14:tracePt t="17317" x="6346825" y="1730375"/>
          <p14:tracePt t="17336" x="6375400" y="1720850"/>
          <p14:tracePt t="17360" x="6384925" y="1712913"/>
          <p14:tracePt t="17632" x="6394450" y="1712913"/>
          <p14:tracePt t="17640" x="6413500" y="1712913"/>
          <p14:tracePt t="17676" x="6423025" y="1712913"/>
          <p14:tracePt t="17771" x="6432550" y="1712913"/>
          <p14:tracePt t="17795" x="6440488" y="1703388"/>
          <p14:tracePt t="17828" x="6459538" y="1703388"/>
          <p14:tracePt t="17836" x="6478588" y="1703388"/>
          <p14:tracePt t="17856" x="6488113" y="1703388"/>
          <p14:tracePt t="17882" x="6497638" y="1703388"/>
          <p14:tracePt t="17887" x="6507163" y="1703388"/>
          <p14:tracePt t="18240" x="6516688" y="1703388"/>
          <p14:tracePt t="18264" x="6516688" y="1720850"/>
          <p14:tracePt t="18268" x="6516688" y="1739900"/>
          <p14:tracePt t="18276" x="6507163" y="1787525"/>
          <p14:tracePt t="18284" x="6507163" y="1816100"/>
          <p14:tracePt t="18288" x="6497638" y="1844675"/>
          <p14:tracePt t="18296" x="6488113" y="1892300"/>
          <p14:tracePt t="18301" x="6469063" y="1939925"/>
          <p14:tracePt t="18304" x="6459538" y="1966913"/>
          <p14:tracePt t="18312" x="6459538" y="1995488"/>
          <p14:tracePt t="18320" x="6440488" y="2043113"/>
          <p14:tracePt t="18328" x="6440488" y="2062163"/>
          <p14:tracePt t="18336" x="6432550" y="2090738"/>
          <p14:tracePt t="18344" x="6423025" y="2119313"/>
          <p14:tracePt t="18352" x="6413500" y="2157413"/>
          <p14:tracePt t="18356" x="6375400" y="2203450"/>
          <p14:tracePt t="18360" x="6365875" y="2260600"/>
          <p14:tracePt t="18372" x="6346825" y="2289175"/>
          <p14:tracePt t="18380" x="6327775" y="2355850"/>
          <p14:tracePt t="18384" x="6299200" y="2430463"/>
          <p14:tracePt t="18402" x="6289675" y="2516188"/>
          <p14:tracePt t="18408" x="6261100" y="2592388"/>
          <p14:tracePt t="18416" x="6232525" y="2695575"/>
          <p14:tracePt t="18424" x="6205538" y="2790825"/>
          <p14:tracePt t="18432" x="6186488" y="2874963"/>
          <p14:tracePt t="18440" x="6176963" y="2894013"/>
          <p14:tracePt t="18447" x="6176963" y="2922588"/>
          <p14:tracePt t="18456" x="6176963" y="2932113"/>
          <p14:tracePt t="18520" x="6176963" y="2951163"/>
          <p14:tracePt t="18524" x="6157913" y="2970213"/>
          <p14:tracePt t="18543" x="6157913" y="2979738"/>
          <p14:tracePt t="18552" x="6148388" y="3017838"/>
          <p14:tracePt t="18560" x="6138863" y="3046413"/>
          <p14:tracePt t="18568" x="6138863" y="3101975"/>
          <p14:tracePt t="18575" x="6138863" y="3140075"/>
          <p14:tracePt t="18584" x="6138863" y="3197225"/>
          <p14:tracePt t="18592" x="6138863" y="3235325"/>
          <p14:tracePt t="18600" x="6138863" y="3273425"/>
          <p14:tracePt t="18608" x="6138863" y="3328988"/>
          <p14:tracePt t="18617" x="6138863" y="3357563"/>
          <p14:tracePt t="18624" x="6138863" y="3405188"/>
          <p14:tracePt t="18632" x="6138863" y="3424238"/>
          <p14:tracePt t="18640" x="6138863" y="3433763"/>
          <p14:tracePt t="18648" x="6157913" y="3452813"/>
          <p14:tracePt t="18732" x="6186488" y="3424238"/>
          <p14:tracePt t="18740" x="6196013" y="3395663"/>
          <p14:tracePt t="18755" x="6213475" y="3348038"/>
          <p14:tracePt t="18764" x="6223000" y="3319463"/>
          <p14:tracePt t="18772" x="6251575" y="3273425"/>
          <p14:tracePt t="18780" x="6270625" y="3244850"/>
          <p14:tracePt t="18788" x="6308725" y="3178175"/>
          <p14:tracePt t="18796" x="6327775" y="3130550"/>
          <p14:tracePt t="18803" x="6356350" y="3084513"/>
          <p14:tracePt t="18812" x="6365875" y="3055938"/>
          <p14:tracePt t="18817" x="6384925" y="2998788"/>
          <p14:tracePt t="18832" x="6413500" y="2932113"/>
          <p14:tracePt t="18840" x="6423025" y="2857500"/>
          <p14:tracePt t="18848" x="6450013" y="2771775"/>
          <p14:tracePt t="18856" x="6469063" y="2695575"/>
          <p14:tracePt t="18864" x="6497638" y="2611438"/>
          <p14:tracePt t="18871" x="6507163" y="2525713"/>
          <p14:tracePt t="18880" x="6507163" y="2449513"/>
          <p14:tracePt t="18888" x="6507163" y="2374900"/>
          <p14:tracePt t="18896" x="6507163" y="2298700"/>
          <p14:tracePt t="18904" x="6507163" y="2289175"/>
          <p14:tracePt t="18912" x="6507163" y="2260600"/>
          <p14:tracePt t="18928" x="6516688" y="2251075"/>
          <p14:tracePt t="18972" x="6516688" y="2241550"/>
          <p14:tracePt t="18980" x="6526213" y="2193925"/>
          <p14:tracePt t="18996" x="6526213" y="2157413"/>
          <p14:tracePt t="19004" x="6526213" y="2100263"/>
          <p14:tracePt t="19012" x="6526213" y="2052638"/>
          <p14:tracePt t="19020" x="6535738" y="2014538"/>
          <p14:tracePt t="19028" x="6535738" y="1995488"/>
          <p14:tracePt t="19036" x="6535738" y="1957388"/>
          <p14:tracePt t="19044" x="6535738" y="1930400"/>
          <p14:tracePt t="19053" x="6535738" y="1920875"/>
          <p14:tracePt t="19060" x="6535738" y="1911350"/>
          <p14:tracePt t="19068" x="6535738" y="1901825"/>
          <p14:tracePt t="19076" x="6535738" y="1892300"/>
          <p14:tracePt t="19084" x="6535738" y="1882775"/>
          <p14:tracePt t="19092" x="6535738" y="1873250"/>
          <p14:tracePt t="19101" x="6535738" y="1854200"/>
          <p14:tracePt t="19108" x="6535738" y="1825625"/>
          <p14:tracePt t="19117" x="6535738" y="1797050"/>
          <p14:tracePt t="19124" x="6535738" y="1768475"/>
          <p14:tracePt t="19128" x="6535738" y="1730375"/>
          <p14:tracePt t="19140" x="6535738" y="1693863"/>
          <p14:tracePt t="19160" x="6535738" y="1684338"/>
          <p14:tracePt t="19242" x="6526213" y="1674813"/>
          <p14:tracePt t="19269" x="6516688" y="1674813"/>
          <p14:tracePt t="19288" x="6497638" y="1674813"/>
          <p14:tracePt t="19296" x="6478588" y="1674813"/>
          <p14:tracePt t="19303" x="6450013" y="1674813"/>
          <p14:tracePt t="19312" x="6423025" y="1674813"/>
          <p14:tracePt t="19320" x="6384925" y="1674813"/>
          <p14:tracePt t="19328" x="6308725" y="1693863"/>
          <p14:tracePt t="19336" x="6261100" y="1703388"/>
          <p14:tracePt t="19344" x="6176963" y="1730375"/>
          <p14:tracePt t="19352" x="6138863" y="1730375"/>
          <p14:tracePt t="19360" x="6081713" y="1730375"/>
          <p14:tracePt t="19368" x="6024563" y="1730375"/>
          <p14:tracePt t="19376" x="5995988" y="1730375"/>
          <p14:tracePt t="19380" x="5959475" y="1730375"/>
          <p14:tracePt t="19388" x="5940425" y="1730375"/>
          <p14:tracePt t="19395" x="5930900" y="1730375"/>
          <p14:tracePt t="19404" x="5921375" y="1730375"/>
          <p14:tracePt t="19576" x="5930900" y="1730375"/>
          <p14:tracePt t="19584" x="5969000" y="1758950"/>
          <p14:tracePt t="19592" x="5986463" y="1758950"/>
          <p14:tracePt t="19601" x="6024563" y="1758950"/>
          <p14:tracePt t="19608" x="6100763" y="1778000"/>
          <p14:tracePt t="19617" x="6176963" y="1797050"/>
          <p14:tracePt t="19624" x="6261100" y="1825625"/>
          <p14:tracePt t="19632" x="6346825" y="1835150"/>
          <p14:tracePt t="19636" x="6375400" y="1844675"/>
          <p14:tracePt t="19648" x="6413500" y="1854200"/>
          <p14:tracePt t="19656" x="6459538" y="1863725"/>
          <p14:tracePt t="19672" x="6478588" y="1873250"/>
          <p14:tracePt t="19768" x="6478588" y="1882775"/>
          <p14:tracePt t="19776" x="6459538" y="1911350"/>
          <p14:tracePt t="19784" x="6440488" y="1957388"/>
          <p14:tracePt t="19792" x="6394450" y="2043113"/>
          <p14:tracePt t="19801" x="6384925" y="2100263"/>
          <p14:tracePt t="19807" x="6384925" y="2147888"/>
          <p14:tracePt t="19816" x="6384925" y="2212975"/>
          <p14:tracePt t="19820" x="6384925" y="2298700"/>
          <p14:tracePt t="19824" x="6403975" y="2393950"/>
          <p14:tracePt t="19836" x="6423025" y="2506663"/>
          <p14:tracePt t="19844" x="6459538" y="2611438"/>
          <p14:tracePt t="19853" x="6535738" y="2733675"/>
          <p14:tracePt t="19859" x="6602413" y="2874963"/>
          <p14:tracePt t="19868" x="6659563" y="3008313"/>
          <p14:tracePt t="19876" x="6724650" y="3149600"/>
          <p14:tracePt t="19884" x="6772275" y="3282950"/>
          <p14:tracePt t="19892" x="6829425" y="3424238"/>
          <p14:tracePt t="19900" x="6877050" y="3546475"/>
          <p14:tracePt t="19908" x="6904038" y="3660775"/>
          <p14:tracePt t="19916" x="6932613" y="3783013"/>
          <p14:tracePt t="19923" x="6951663" y="3897313"/>
          <p14:tracePt t="19931" x="6961188" y="4048125"/>
          <p14:tracePt t="19940" x="6961188" y="4219575"/>
          <p14:tracePt t="19948" x="6942138" y="4408488"/>
          <p14:tracePt t="19956" x="6877050" y="4606925"/>
          <p14:tracePt t="19964" x="6781800" y="4843463"/>
          <p14:tracePt t="19971" x="6667500" y="5099050"/>
          <p14:tracePt t="19980" x="6564313" y="5287963"/>
          <p14:tracePt t="19987" x="6488113" y="5438775"/>
          <p14:tracePt t="19991" x="6423025" y="5562600"/>
          <p14:tracePt t="20008" x="6403975" y="5646738"/>
          <p14:tracePt t="20012" x="6403975" y="5675313"/>
          <p14:tracePt t="20032" x="6413500" y="5722938"/>
          <p14:tracePt t="20040" x="6440488" y="5751513"/>
          <p14:tracePt t="20047" x="6469063" y="5770563"/>
          <p14:tracePt t="20056" x="6488113" y="5789613"/>
          <p14:tracePt t="20064" x="6497638" y="5808663"/>
          <p14:tracePt t="20072" x="6507163" y="5818188"/>
          <p14:tracePt t="20080" x="6526213" y="5845175"/>
          <p14:tracePt t="20087" x="6535738" y="5864225"/>
          <p14:tracePt t="20120" x="6535738" y="5883275"/>
          <p14:tracePt t="20304" x="6564313" y="5835650"/>
          <p14:tracePt t="20317" x="6583363" y="5770563"/>
          <p14:tracePt t="20324" x="6602413" y="5722938"/>
          <p14:tracePt t="20332" x="6602413" y="5694363"/>
          <p14:tracePt t="20340" x="6611938" y="5675313"/>
          <p14:tracePt t="20348" x="6611938" y="5665788"/>
        </p14:tracePtLst>
      </p14:laserTraceLst>
    </p:ext>
  </p:extLs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Eksempler på materiel og installationer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846" y="1153081"/>
            <a:ext cx="1231674" cy="1062237"/>
          </a:xfrm>
          <a:prstGeom prst="rect">
            <a:avLst/>
          </a:prstGeom>
        </p:spPr>
      </p:pic>
      <p:pic>
        <p:nvPicPr>
          <p:cNvPr id="3" name="Picture 8" descr="Ex Symbol Sign">
            <a:extLst>
              <a:ext uri="{FF2B5EF4-FFF2-40B4-BE49-F238E27FC236}">
                <a16:creationId xmlns:a16="http://schemas.microsoft.com/office/drawing/2014/main" id="{422923F9-0DD1-018D-20E4-332A8F7983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8092" r="4882" b="8184"/>
          <a:stretch/>
        </p:blipFill>
        <p:spPr bwMode="auto">
          <a:xfrm>
            <a:off x="7999963" y="2590800"/>
            <a:ext cx="2019873" cy="187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07B41AB-1A3D-5D84-1878-00A6FAE54E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5034" y="1542415"/>
            <a:ext cx="6922347" cy="5191760"/>
          </a:xfrm>
          <a:prstGeom prst="rect">
            <a:avLst/>
          </a:prstGeom>
        </p:spPr>
      </p:pic>
      <p:pic>
        <p:nvPicPr>
          <p:cNvPr id="10" name="Video 9">
            <a:hlinkClick r:id="" action="ppaction://media"/>
            <a:extLst>
              <a:ext uri="{FF2B5EF4-FFF2-40B4-BE49-F238E27FC236}">
                <a16:creationId xmlns:a16="http://schemas.microsoft.com/office/drawing/2014/main" id="{C62F4A65-451D-86D5-651C-3E69A95DDE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34877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744"/>
    </mc:Choice>
    <mc:Fallback>
      <p:transition spd="slow" advTm="207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741" x="6602413" y="5665788"/>
          <p14:tracePt t="756" x="6573838" y="5665788"/>
          <p14:tracePt t="760" x="6516688" y="5656263"/>
          <p14:tracePt t="765" x="6440488" y="5646738"/>
          <p14:tracePt t="769" x="6337300" y="5618163"/>
          <p14:tracePt t="772" x="6223000" y="5581650"/>
          <p14:tracePt t="776" x="6081713" y="5553075"/>
          <p14:tracePt t="781" x="5930900" y="5524500"/>
          <p14:tracePt t="785" x="5759450" y="5476875"/>
          <p14:tracePt t="788" x="5570538" y="5429250"/>
          <p14:tracePt t="797" x="5372100" y="5381625"/>
          <p14:tracePt t="804" x="5164138" y="5345113"/>
          <p14:tracePt t="809" x="4899025" y="5287963"/>
          <p14:tracePt t="818" x="4681538" y="5259388"/>
          <p14:tracePt t="824" x="4473575" y="5240338"/>
          <p14:tracePt t="829" x="4284663" y="5230813"/>
          <p14:tracePt t="837" x="4095750" y="5230813"/>
          <p14:tracePt t="845" x="3925888" y="5230813"/>
          <p14:tracePt t="853" x="3773488" y="5230813"/>
          <p14:tracePt t="861" x="3641725" y="5230813"/>
          <p14:tracePt t="869" x="3565525" y="5230813"/>
          <p14:tracePt t="877" x="3508375" y="5230813"/>
          <p14:tracePt t="881" x="3498850" y="5230813"/>
          <p14:tracePt t="1188" x="3471863" y="5230813"/>
          <p14:tracePt t="1197" x="3433763" y="5230813"/>
          <p14:tracePt t="1204" x="3424238" y="5230813"/>
          <p14:tracePt t="1213" x="3405188" y="5230813"/>
          <p14:tracePt t="1221" x="3376613" y="5192713"/>
          <p14:tracePt t="1225" x="3338513" y="5145088"/>
          <p14:tracePt t="1237" x="3328988" y="5099050"/>
          <p14:tracePt t="1245" x="3300413" y="5041900"/>
          <p14:tracePt t="1253" x="3273425" y="4994275"/>
          <p14:tracePt t="1260" x="3263900" y="4975225"/>
          <p14:tracePt t="1269" x="3263900" y="4965700"/>
          <p14:tracePt t="1277" x="3263900" y="4956175"/>
          <p14:tracePt t="1308" x="3254375" y="4946650"/>
          <p14:tracePt t="1317" x="3254375" y="4937125"/>
          <p14:tracePt t="1325" x="3244850" y="4937125"/>
          <p14:tracePt t="1334" x="3187700" y="4927600"/>
          <p14:tracePt t="1341" x="3111500" y="4918075"/>
          <p14:tracePt t="1349" x="3063875" y="4910138"/>
          <p14:tracePt t="1357" x="3008313" y="4891088"/>
          <p14:tracePt t="1365" x="2922588" y="4862513"/>
          <p14:tracePt t="1372" x="2846388" y="4852988"/>
          <p14:tracePt t="1381" x="2781300" y="4824413"/>
          <p14:tracePt t="1388" x="2752725" y="4814888"/>
          <p14:tracePt t="1397" x="2714625" y="4795838"/>
          <p14:tracePt t="1404" x="2705100" y="4786313"/>
          <p14:tracePt t="1461" x="2705100" y="4776788"/>
          <p14:tracePt t="1473" x="2686050" y="4738688"/>
          <p14:tracePt t="1481" x="2657475" y="4719638"/>
          <p14:tracePt t="1489" x="2628900" y="4664075"/>
          <p14:tracePt t="1497" x="2592388" y="4606925"/>
          <p14:tracePt t="1505" x="2554288" y="4578350"/>
          <p14:tracePt t="1509" x="2535238" y="4568825"/>
          <p14:tracePt t="1521" x="2516188" y="4559300"/>
          <p14:tracePt t="1529" x="2487613" y="4540250"/>
          <p14:tracePt t="1537" x="2478088" y="4540250"/>
          <p14:tracePt t="1545" x="2449513" y="4540250"/>
          <p14:tracePt t="1553" x="2420938" y="4521200"/>
          <p14:tracePt t="1561" x="2382838" y="4521200"/>
          <p14:tracePt t="1569" x="2346325" y="4502150"/>
          <p14:tracePt t="1577" x="2279650" y="4473575"/>
          <p14:tracePt t="1585" x="2232025" y="4456113"/>
          <p14:tracePt t="1593" x="2203450" y="4437063"/>
          <p14:tracePt t="1601" x="2155825" y="4398963"/>
          <p14:tracePt t="1609" x="2138363" y="4389438"/>
          <p14:tracePt t="1693" x="2119313" y="4389438"/>
          <p14:tracePt t="1701" x="2081213" y="4389438"/>
          <p14:tracePt t="1709" x="2052638" y="4389438"/>
          <p14:tracePt t="1719" x="2033588" y="4389438"/>
          <p14:tracePt t="1725" x="2024063" y="4389438"/>
          <p14:tracePt t="2194" x="2024063" y="4398963"/>
          <p14:tracePt t="2209" x="2062163" y="4418013"/>
          <p14:tracePt t="2212" x="2128838" y="4456113"/>
          <p14:tracePt t="2217" x="2184400" y="4483100"/>
          <p14:tracePt t="2220" x="2270125" y="4492625"/>
          <p14:tracePt t="2229" x="2298700" y="4492625"/>
          <p14:tracePt t="2236" x="2355850" y="4502150"/>
          <p14:tracePt t="2241" x="2401888" y="4521200"/>
          <p14:tracePt t="2244" x="2439988" y="4521200"/>
          <p14:tracePt t="2253" x="2459038" y="4521200"/>
          <p14:tracePt t="2260" x="2468563" y="4521200"/>
          <p14:tracePt t="2292" x="2478088" y="4521200"/>
          <p14:tracePt t="2304" x="2487613" y="4521200"/>
          <p14:tracePt t="2325" x="2506663" y="4521200"/>
          <p14:tracePt t="2333" x="2535238" y="4521200"/>
          <p14:tracePt t="2341" x="2563813" y="4521200"/>
          <p14:tracePt t="2349" x="2619375" y="4521200"/>
          <p14:tracePt t="2357" x="2676525" y="4521200"/>
          <p14:tracePt t="2365" x="2752725" y="4521200"/>
          <p14:tracePt t="2369" x="2800350" y="4521200"/>
          <p14:tracePt t="2381" x="2836863" y="4521200"/>
          <p14:tracePt t="2388" x="2884488" y="4521200"/>
          <p14:tracePt t="2397" x="2903538" y="4521200"/>
          <p14:tracePt t="2413" x="2922588" y="4521200"/>
          <p14:tracePt t="2421" x="2932113" y="4521200"/>
          <p14:tracePt t="2429" x="2941638" y="4521200"/>
          <p14:tracePt t="2449" x="2951163" y="4521200"/>
          <p14:tracePt t="2457" x="2970213" y="4521200"/>
          <p14:tracePt t="2465" x="2998788" y="4502150"/>
          <p14:tracePt t="2473" x="3017838" y="4492625"/>
          <p14:tracePt t="2481" x="3073400" y="4492625"/>
          <p14:tracePt t="2489" x="3149600" y="4483100"/>
          <p14:tracePt t="2497" x="3187700" y="4483100"/>
          <p14:tracePt t="2505" x="3225800" y="4483100"/>
          <p14:tracePt t="2513" x="3263900" y="4464050"/>
          <p14:tracePt t="2529" x="3290888" y="4456113"/>
          <p14:tracePt t="2593" x="3300413" y="4456113"/>
          <p14:tracePt t="2601" x="3328988" y="4437063"/>
          <p14:tracePt t="2617" x="3357563" y="4437063"/>
          <p14:tracePt t="2634" x="3405188" y="4437063"/>
          <p14:tracePt t="2640" x="3424238" y="4437063"/>
          <p14:tracePt t="2648" x="3462338" y="4437063"/>
          <p14:tracePt t="2669" x="3490913" y="4437063"/>
          <p14:tracePt t="2676" x="3498850" y="4437063"/>
          <p14:tracePt t="2684" x="3508375" y="4437063"/>
          <p14:tracePt t="2749" x="3536950" y="4427538"/>
          <p14:tracePt t="2765" x="3565525" y="4418013"/>
          <p14:tracePt t="2773" x="3594100" y="4418013"/>
          <p14:tracePt t="2780" x="3641725" y="4418013"/>
          <p14:tracePt t="2788" x="3698875" y="4418013"/>
          <p14:tracePt t="2797" x="3754438" y="4418013"/>
          <p14:tracePt t="2805" x="3802063" y="4418013"/>
          <p14:tracePt t="2813" x="3821113" y="4418013"/>
          <p14:tracePt t="2829" x="3840163" y="4418013"/>
          <p14:tracePt t="2833" x="3849688" y="4418013"/>
          <p14:tracePt t="2933" x="3878263" y="4418013"/>
          <p14:tracePt t="2941" x="3906838" y="4418013"/>
          <p14:tracePt t="2949" x="3962400" y="4418013"/>
          <p14:tracePt t="2957" x="4010025" y="4418013"/>
          <p14:tracePt t="2961" x="4076700" y="4427538"/>
          <p14:tracePt t="2969" x="4114800" y="4437063"/>
          <p14:tracePt t="2977" x="4152900" y="4456113"/>
          <p14:tracePt t="2985" x="4237038" y="4473575"/>
          <p14:tracePt t="2992" x="4303713" y="4492625"/>
          <p14:tracePt t="3001" x="4322763" y="4502150"/>
          <p14:tracePt t="3008" x="4341813" y="4511675"/>
          <p14:tracePt t="3097" x="4370388" y="4511675"/>
          <p14:tracePt t="3105" x="4406900" y="4511675"/>
          <p14:tracePt t="3112" x="4454525" y="4521200"/>
          <p14:tracePt t="3120" x="4530725" y="4530725"/>
          <p14:tracePt t="3129" x="4652963" y="4559300"/>
          <p14:tracePt t="3137" x="4786313" y="4606925"/>
          <p14:tracePt t="3145" x="4908550" y="4635500"/>
          <p14:tracePt t="3153" x="5003800" y="4683125"/>
          <p14:tracePt t="3156" x="5087938" y="4719638"/>
          <p14:tracePt t="3637" x="5022850" y="4710113"/>
          <p14:tracePt t="3653" x="4918075" y="4691063"/>
          <p14:tracePt t="3657" x="4767263" y="4664075"/>
          <p14:tracePt t="3661" x="4616450" y="4635500"/>
          <p14:tracePt t="3669" x="4454525" y="4597400"/>
          <p14:tracePt t="3677" x="4322763" y="4587875"/>
          <p14:tracePt t="3681" x="4227513" y="4568825"/>
          <p14:tracePt t="3689" x="4152900" y="4568825"/>
          <p14:tracePt t="3799" x="4133850" y="4559300"/>
          <p14:tracePt t="3807" x="4114800" y="4549775"/>
          <p14:tracePt t="3814" x="4105275" y="4549775"/>
          <p14:tracePt t="3821" x="4086225" y="4540250"/>
          <p14:tracePt t="3829" x="4067175" y="4540250"/>
          <p14:tracePt t="3837" x="4057650" y="4540250"/>
          <p14:tracePt t="3845" x="4019550" y="4521200"/>
          <p14:tracePt t="3848" x="4000500" y="4521200"/>
          <p14:tracePt t="3857" x="3962400" y="4521200"/>
          <p14:tracePt t="3865" x="3897313" y="4511675"/>
          <p14:tracePt t="3872" x="3840163" y="4511675"/>
          <p14:tracePt t="3877" x="3811588" y="4502150"/>
          <p14:tracePt t="3892" x="3725863" y="4473575"/>
          <p14:tracePt t="3901" x="3622675" y="4446588"/>
          <p14:tracePt t="3909" x="3508375" y="4418013"/>
          <p14:tracePt t="3918" x="3386138" y="4370388"/>
          <p14:tracePt t="3924" x="3244850" y="4313238"/>
          <p14:tracePt t="3933" x="3111500" y="4237038"/>
          <p14:tracePt t="3940" x="2989263" y="4171950"/>
          <p14:tracePt t="3949" x="2884488" y="4133850"/>
          <p14:tracePt t="3956" x="2800350" y="4086225"/>
          <p14:tracePt t="3965" x="2714625" y="4048125"/>
          <p14:tracePt t="3972" x="2686050" y="4038600"/>
          <p14:tracePt t="3976" x="2638425" y="4010025"/>
          <p14:tracePt t="3988" x="2628900" y="4010025"/>
          <p14:tracePt t="4133" x="2619375" y="4000500"/>
          <p14:tracePt t="4153" x="2609850" y="4000500"/>
          <p14:tracePt t="4160" x="2600325" y="4000500"/>
          <p14:tracePt t="4164" x="2592388" y="4000500"/>
          <p14:tracePt t="4176" x="2582863" y="4000500"/>
          <p14:tracePt t="4253" x="2619375" y="4000500"/>
          <p14:tracePt t="4263" x="2676525" y="4000500"/>
          <p14:tracePt t="4275" x="2714625" y="4000500"/>
          <p14:tracePt t="4288" x="2790825" y="4000500"/>
          <p14:tracePt t="4295" x="2874963" y="4010025"/>
          <p14:tracePt t="4307" x="3017838" y="4038600"/>
          <p14:tracePt t="4311" x="3046413" y="4038600"/>
          <p14:tracePt t="4321" x="3073400" y="4048125"/>
          <p14:tracePt t="4329" x="3082925" y="4048125"/>
          <p14:tracePt t="4333" x="3092450" y="4048125"/>
          <p14:tracePt t="4396" x="3111500" y="4048125"/>
          <p14:tracePt t="4404" x="3149600" y="4048125"/>
          <p14:tracePt t="4412" x="3187700" y="4048125"/>
          <p14:tracePt t="4420" x="3225800" y="4048125"/>
          <p14:tracePt t="4429" x="3254375" y="4048125"/>
          <p14:tracePt t="4437" x="3273425" y="4048125"/>
          <p14:tracePt t="4444" x="3300413" y="4048125"/>
          <p14:tracePt t="4453" x="3319463" y="4048125"/>
          <p14:tracePt t="4456" x="3338513" y="4048125"/>
          <p14:tracePt t="4461" x="3348038" y="4048125"/>
          <p14:tracePt t="4469" x="3357563" y="4048125"/>
          <p14:tracePt t="4706" x="3338513" y="4048125"/>
          <p14:tracePt t="4714" x="3309938" y="4048125"/>
          <p14:tracePt t="4717" x="3273425" y="4057650"/>
          <p14:tracePt t="4720" x="3244850" y="4086225"/>
          <p14:tracePt t="4728" x="3225800" y="4105275"/>
          <p14:tracePt t="4737" x="3216275" y="4105275"/>
          <p14:tracePt t="4745" x="3216275" y="4124325"/>
          <p14:tracePt t="4753" x="3206750" y="4133850"/>
          <p14:tracePt t="4769" x="3206750" y="4152900"/>
          <p14:tracePt t="4788" x="3206750" y="4162425"/>
          <p14:tracePt t="4804" x="3206750" y="4171950"/>
          <p14:tracePt t="4813" x="3206750" y="4200525"/>
          <p14:tracePt t="4828" x="3206750" y="4229100"/>
          <p14:tracePt t="4833" x="3206750" y="4246563"/>
          <p14:tracePt t="4837" x="3216275" y="4284663"/>
          <p14:tracePt t="4849" x="3225800" y="4303713"/>
          <p14:tracePt t="4857" x="3235325" y="4322763"/>
          <p14:tracePt t="4865" x="3254375" y="4341813"/>
          <p14:tracePt t="4872" x="3290888" y="4370388"/>
          <p14:tracePt t="4881" x="3338513" y="4408488"/>
          <p14:tracePt t="4888" x="3386138" y="4437063"/>
          <p14:tracePt t="4897" x="3471863" y="4473575"/>
          <p14:tracePt t="4904" x="3517900" y="4511675"/>
          <p14:tracePt t="4909" x="3536950" y="4511675"/>
          <p14:tracePt t="4920" x="3565525" y="4521200"/>
          <p14:tracePt t="4974" x="3584575" y="4521200"/>
          <p14:tracePt t="4983" x="3632200" y="4521200"/>
          <p14:tracePt t="4988" x="3660775" y="4521200"/>
          <p14:tracePt t="4995" x="3689350" y="4521200"/>
          <p14:tracePt t="5003" x="3717925" y="4521200"/>
          <p14:tracePt t="5009" x="3735388" y="4521200"/>
          <p14:tracePt t="5019" x="3744913" y="4521200"/>
          <p14:tracePt t="5025" x="3773488" y="4521200"/>
          <p14:tracePt t="5333" x="3811588" y="4521200"/>
          <p14:tracePt t="5341" x="3849688" y="4521200"/>
          <p14:tracePt t="5365" x="3878263" y="4521200"/>
          <p14:tracePt t="5373" x="3897313" y="4521200"/>
          <p14:tracePt t="5381" x="3916363" y="4511675"/>
          <p14:tracePt t="5385" x="3944938" y="4492625"/>
          <p14:tracePt t="5402" x="3944938" y="4473575"/>
          <p14:tracePt t="5409" x="3944938" y="4446588"/>
          <p14:tracePt t="5413" x="3944938" y="4437063"/>
          <p14:tracePt t="5429" x="3944938" y="4418013"/>
          <p14:tracePt t="5437" x="3944938" y="4389438"/>
          <p14:tracePt t="5445" x="3925888" y="4370388"/>
          <p14:tracePt t="5453" x="3925888" y="4351338"/>
          <p14:tracePt t="5461" x="3925888" y="4332288"/>
          <p14:tracePt t="5469" x="3925888" y="4322763"/>
          <p14:tracePt t="5477" x="3925888" y="4313238"/>
          <p14:tracePt t="5485" x="3916363" y="4294188"/>
          <p14:tracePt t="5493" x="3906838" y="4265613"/>
          <p14:tracePt t="5502" x="3906838" y="4246563"/>
          <p14:tracePt t="5509" x="3897313" y="4219575"/>
          <p14:tracePt t="5518" x="3897313" y="4200525"/>
          <p14:tracePt t="5521" x="3887788" y="4152900"/>
          <p14:tracePt t="5529" x="3878263" y="4124325"/>
          <p14:tracePt t="5537" x="3849688" y="4076700"/>
          <p14:tracePt t="5545" x="3840163" y="4057650"/>
          <p14:tracePt t="5554" x="3830638" y="4038600"/>
          <p14:tracePt t="5560" x="3830638" y="4029075"/>
          <p14:tracePt t="5718" x="3821113" y="4019550"/>
          <p14:tracePt t="5773" x="3811588" y="4019550"/>
          <p14:tracePt t="5989" x="3802063" y="4029075"/>
          <p14:tracePt t="6009" x="3802063" y="4038600"/>
          <p14:tracePt t="6013" x="3802063" y="4048125"/>
          <p14:tracePt t="6037" x="3811588" y="4067175"/>
          <p14:tracePt t="6053" x="3840163" y="4086225"/>
          <p14:tracePt t="6056" x="3859213" y="4095750"/>
          <p14:tracePt t="6061" x="3897313" y="4133850"/>
          <p14:tracePt t="6069" x="3935413" y="4133850"/>
          <p14:tracePt t="6077" x="3990975" y="4152900"/>
          <p14:tracePt t="6085" x="4019550" y="4162425"/>
          <p14:tracePt t="6102" x="4057650" y="4162425"/>
          <p14:tracePt t="6108" x="4086225" y="4162425"/>
          <p14:tracePt t="6113" x="4114800" y="4162425"/>
          <p14:tracePt t="6149" x="4133850" y="4162425"/>
          <p14:tracePt t="6168" x="4143375" y="4162425"/>
          <p14:tracePt t="6177" x="4162425" y="4162425"/>
          <p14:tracePt t="6181" x="4179888" y="4162425"/>
          <p14:tracePt t="6197" x="4198938" y="4152900"/>
          <p14:tracePt t="6205" x="4217988" y="4143375"/>
          <p14:tracePt t="6213" x="4256088" y="4133850"/>
          <p14:tracePt t="6221" x="4303713" y="4133850"/>
          <p14:tracePt t="6229" x="4360863" y="4133850"/>
          <p14:tracePt t="6237" x="4379913" y="4124325"/>
          <p14:tracePt t="6245" x="4389438" y="4124325"/>
          <p14:tracePt t="6253" x="4406900" y="4114800"/>
          <p14:tracePt t="6398" x="4416425" y="4114800"/>
          <p14:tracePt t="6409" x="4454525" y="4114800"/>
          <p14:tracePt t="6417" x="4483100" y="4114800"/>
          <p14:tracePt t="6425" x="4511675" y="4133850"/>
          <p14:tracePt t="6433" x="4559300" y="4162425"/>
          <p14:tracePt t="6440" x="4606925" y="4171950"/>
          <p14:tracePt t="6444" x="4633913" y="4171950"/>
          <p14:tracePt t="6456" x="4681538" y="4191000"/>
          <p14:tracePt t="6465" x="4700588" y="4200525"/>
          <p14:tracePt t="6552" x="4710113" y="4200525"/>
          <p14:tracePt t="6577" x="4738688" y="4200525"/>
          <p14:tracePt t="6677" x="4757738" y="4200525"/>
          <p14:tracePt t="6693" x="4767263" y="4200525"/>
          <p14:tracePt t="6701" x="4786313" y="4200525"/>
          <p14:tracePt t="6706" x="4795838" y="4191000"/>
          <p14:tracePt t="6713" x="4833938" y="4191000"/>
          <p14:tracePt t="6721" x="4860925" y="4171950"/>
          <p14:tracePt t="6729" x="4899025" y="4143375"/>
          <p14:tracePt t="6738" x="4937125" y="4133850"/>
          <p14:tracePt t="6745" x="4956175" y="4114800"/>
          <p14:tracePt t="6754" x="4975225" y="4105275"/>
          <p14:tracePt t="6949" x="4975225" y="4095750"/>
          <p14:tracePt t="6971" x="4965700" y="4095750"/>
          <p14:tracePt t="6976" x="4927600" y="4076700"/>
          <p14:tracePt t="6980" x="4908550" y="4067175"/>
          <p14:tracePt t="6987" x="4870450" y="4067175"/>
          <p14:tracePt t="6994" x="4860925" y="4067175"/>
          <p14:tracePt t="7061" x="4833938" y="4057650"/>
          <p14:tracePt t="7069" x="4814888" y="4057650"/>
          <p14:tracePt t="7077" x="4786313" y="4057650"/>
          <p14:tracePt t="7089" x="4729163" y="4029075"/>
          <p14:tracePt t="7109" x="4672013" y="4029075"/>
          <p14:tracePt t="7118" x="4643438" y="4029075"/>
          <p14:tracePt t="7121" x="4568825" y="4029075"/>
          <p14:tracePt t="7128" x="4521200" y="4029075"/>
          <p14:tracePt t="7137" x="4483100" y="4029075"/>
          <p14:tracePt t="7140" x="4454525" y="4029075"/>
          <p14:tracePt t="7144" x="4435475" y="4029075"/>
          <p14:tracePt t="7148" x="4416425" y="4029075"/>
          <p14:tracePt t="7156" x="4398963" y="4029075"/>
          <p14:tracePt t="7232" x="4389438" y="4029075"/>
          <p14:tracePt t="7253" x="4379913" y="4029075"/>
          <p14:tracePt t="7261" x="4341813" y="4029075"/>
          <p14:tracePt t="7265" x="4313238" y="4029075"/>
          <p14:tracePt t="7272" x="4294188" y="4029075"/>
          <p14:tracePt t="7281" x="4256088" y="4029075"/>
          <p14:tracePt t="7288" x="4237038" y="4029075"/>
          <p14:tracePt t="7297" x="4217988" y="4029075"/>
          <p14:tracePt t="7305" x="4198938" y="4029075"/>
          <p14:tracePt t="7313" x="4179888" y="4029075"/>
          <p14:tracePt t="7406" x="4162425" y="4029075"/>
          <p14:tracePt t="7421" x="4124325" y="4029075"/>
          <p14:tracePt t="7429" x="4105275" y="4029075"/>
          <p14:tracePt t="7437" x="4057650" y="4029075"/>
          <p14:tracePt t="7445" x="4019550" y="4029075"/>
          <p14:tracePt t="7453" x="4000500" y="4029075"/>
          <p14:tracePt t="7457" x="3981450" y="4029075"/>
          <p14:tracePt t="7469" x="3971925" y="4029075"/>
          <p14:tracePt t="7685" x="3962400" y="4029075"/>
          <p14:tracePt t="7709" x="3971925" y="4029075"/>
          <p14:tracePt t="7713" x="4000500" y="4029075"/>
          <p14:tracePt t="7721" x="4057650" y="4038600"/>
          <p14:tracePt t="7729" x="4095750" y="4038600"/>
          <p14:tracePt t="7737" x="4133850" y="4057650"/>
          <p14:tracePt t="7745" x="4162425" y="4057650"/>
          <p14:tracePt t="7753" x="4171950" y="4057650"/>
          <p14:tracePt t="7761" x="4189413" y="4057650"/>
          <p14:tracePt t="7769" x="4237038" y="4057650"/>
          <p14:tracePt t="7777" x="4265613" y="4067175"/>
          <p14:tracePt t="7789" x="4275138" y="4067175"/>
          <p14:tracePt t="7797" x="4322763" y="4086225"/>
          <p14:tracePt t="7805" x="4351338" y="4086225"/>
          <p14:tracePt t="7813" x="4370388" y="4086225"/>
          <p14:tracePt t="7821" x="4416425" y="4086225"/>
          <p14:tracePt t="7829" x="4445000" y="4086225"/>
          <p14:tracePt t="7837" x="4464050" y="4086225"/>
          <p14:tracePt t="7841" x="4483100" y="4086225"/>
          <p14:tracePt t="7901" x="4521200" y="4086225"/>
          <p14:tracePt t="7909" x="4578350" y="4086225"/>
          <p14:tracePt t="7918" x="4616450" y="4086225"/>
          <p14:tracePt t="7925" x="4681538" y="4086225"/>
          <p14:tracePt t="7934" x="4738688" y="4086225"/>
          <p14:tracePt t="7941" x="4776788" y="4086225"/>
          <p14:tracePt t="7949" x="4833938" y="4095750"/>
          <p14:tracePt t="7957" x="4870450" y="4105275"/>
          <p14:tracePt t="7965" x="4889500" y="4105275"/>
          <p14:tracePt t="7973" x="4899025" y="4105275"/>
          <p14:tracePt t="8212" x="4879975" y="4105275"/>
          <p14:tracePt t="8221" x="4852988" y="4105275"/>
          <p14:tracePt t="8237" x="4824413" y="4105275"/>
          <p14:tracePt t="8245" x="4767263" y="4105275"/>
          <p14:tracePt t="8253" x="4700588" y="4095750"/>
          <p14:tracePt t="8261" x="4606925" y="4067175"/>
          <p14:tracePt t="8269" x="4502150" y="4048125"/>
          <p14:tracePt t="8273" x="4445000" y="4038600"/>
          <p14:tracePt t="8281" x="4406900" y="4029075"/>
          <p14:tracePt t="8289" x="4406900" y="4019550"/>
          <p14:tracePt t="8401" x="4389438" y="4019550"/>
          <p14:tracePt t="8409" x="4360863" y="4019550"/>
          <p14:tracePt t="8413" x="4341813" y="4019550"/>
          <p14:tracePt t="8429" x="4265613" y="4019550"/>
          <p14:tracePt t="8438" x="4227513" y="4019550"/>
          <p14:tracePt t="8444" x="4152900" y="4019550"/>
          <p14:tracePt t="8453" x="4143375" y="4019550"/>
          <p14:tracePt t="8461" x="4114800" y="4019550"/>
          <p14:tracePt t="8469" x="4076700" y="4019550"/>
          <p14:tracePt t="8477" x="4067175" y="4019550"/>
          <p14:tracePt t="8549" x="4038600" y="4019550"/>
          <p14:tracePt t="8557" x="4029075" y="4019550"/>
          <p14:tracePt t="8571" x="4010025" y="4019550"/>
          <p14:tracePt t="8578" x="3990975" y="4019550"/>
          <p14:tracePt t="8593" x="3962400" y="4019550"/>
          <p14:tracePt t="8602" x="3935413" y="4019550"/>
          <p14:tracePt t="8697" x="3925888" y="4029075"/>
          <p14:tracePt t="8722" x="3935413" y="4038600"/>
          <p14:tracePt t="8725" x="3944938" y="4038600"/>
          <p14:tracePt t="8737" x="3981450" y="4038600"/>
          <p14:tracePt t="8749" x="4019550" y="4038600"/>
          <p14:tracePt t="8757" x="4048125" y="4048125"/>
          <p14:tracePt t="8765" x="4086225" y="4048125"/>
          <p14:tracePt t="8773" x="4114800" y="4048125"/>
          <p14:tracePt t="8781" x="4143375" y="4048125"/>
          <p14:tracePt t="8788" x="4171950" y="4048125"/>
          <p14:tracePt t="8797" x="4198938" y="4048125"/>
          <p14:tracePt t="8804" x="4237038" y="4048125"/>
          <p14:tracePt t="8813" x="4275138" y="4057650"/>
          <p14:tracePt t="8821" x="4303713" y="4057650"/>
          <p14:tracePt t="8829" x="4379913" y="4067175"/>
          <p14:tracePt t="8837" x="4425950" y="4067175"/>
          <p14:tracePt t="8845" x="4454525" y="4076700"/>
          <p14:tracePt t="8852" x="4473575" y="4086225"/>
          <p14:tracePt t="8868" x="4483100" y="4095750"/>
          <p14:tracePt t="8929" x="4511675" y="4095750"/>
          <p14:tracePt t="8941" x="4540250" y="4095750"/>
          <p14:tracePt t="8949" x="4559300" y="4095750"/>
          <p14:tracePt t="8957" x="4578350" y="4095750"/>
          <p14:tracePt t="8965" x="4606925" y="4095750"/>
          <p14:tracePt t="8973" x="4625975" y="4095750"/>
          <p14:tracePt t="8981" x="4633913" y="4095750"/>
          <p14:tracePt t="9054" x="4652963" y="4095750"/>
          <p14:tracePt t="9059" x="4691063" y="4095750"/>
          <p14:tracePt t="9066" x="4719638" y="4095750"/>
          <p14:tracePt t="9073" x="4776788" y="4095750"/>
          <p14:tracePt t="9081" x="4824413" y="4095750"/>
          <p14:tracePt t="9085" x="4860925" y="4095750"/>
          <p14:tracePt t="9102" x="4908550" y="4095750"/>
          <p14:tracePt t="9109" x="4927600" y="4095750"/>
          <p14:tracePt t="9301" x="4956175" y="4095750"/>
          <p14:tracePt t="9312" x="4965700" y="4095750"/>
          <p14:tracePt t="9317" x="4975225" y="4095750"/>
          <p14:tracePt t="9392" x="4965700" y="4095750"/>
          <p14:tracePt t="9784" x="4937125" y="4095750"/>
          <p14:tracePt t="9798" x="4879975" y="4095750"/>
          <p14:tracePt t="9803" x="4805363" y="4095750"/>
          <p14:tracePt t="9806" x="4748213" y="4095750"/>
          <p14:tracePt t="9810" x="4719638" y="4095750"/>
          <p14:tracePt t="9818" x="4672013" y="4095750"/>
          <p14:tracePt t="9825" x="4616450" y="4095750"/>
          <p14:tracePt t="9829" x="4568825" y="4095750"/>
          <p14:tracePt t="9837" x="4540250" y="4076700"/>
          <p14:tracePt t="9845" x="4511675" y="4076700"/>
          <p14:tracePt t="9848" x="4502150" y="4067175"/>
          <p14:tracePt t="9991" x="4492625" y="4067175"/>
          <p14:tracePt t="9997" x="4483100" y="4067175"/>
          <p14:tracePt t="10005" x="4464050" y="4067175"/>
          <p14:tracePt t="10013" x="4454525" y="4067175"/>
          <p14:tracePt t="10021" x="4416425" y="4067175"/>
          <p14:tracePt t="10025" x="4389438" y="4067175"/>
          <p14:tracePt t="10037" x="4332288" y="4067175"/>
          <p14:tracePt t="10044" x="4275138" y="4067175"/>
          <p14:tracePt t="10053" x="4217988" y="4067175"/>
          <p14:tracePt t="10061" x="4171950" y="4057650"/>
          <p14:tracePt t="10069" x="4133850" y="4057650"/>
          <p14:tracePt t="10077" x="4124325" y="4057650"/>
          <p14:tracePt t="10596" x="4114800" y="4057650"/>
          <p14:tracePt t="10705" x="4124325" y="4048125"/>
          <p14:tracePt t="10713" x="4133850" y="4048125"/>
          <p14:tracePt t="11029" x="4143375" y="4048125"/>
          <p14:tracePt t="11053" x="4152900" y="4048125"/>
          <p14:tracePt t="11063" x="4171950" y="4048125"/>
          <p14:tracePt t="11079" x="4198938" y="4048125"/>
          <p14:tracePt t="11088" x="4227513" y="4048125"/>
          <p14:tracePt t="11092" x="4265613" y="4048125"/>
          <p14:tracePt t="11101" x="4284663" y="4038600"/>
          <p14:tracePt t="11108" x="4303713" y="4038600"/>
          <p14:tracePt t="11118" x="4360863" y="4038600"/>
          <p14:tracePt t="11120" x="4389438" y="4038600"/>
          <p14:tracePt t="11124" x="4416425" y="4038600"/>
          <p14:tracePt t="11137" x="4445000" y="4038600"/>
          <p14:tracePt t="11145" x="4464050" y="4038600"/>
          <p14:tracePt t="11316" x="4464050" y="4057650"/>
          <p14:tracePt t="11328" x="4416425" y="4095750"/>
          <p14:tracePt t="11337" x="4379913" y="4105275"/>
          <p14:tracePt t="11345" x="4294188" y="4143375"/>
          <p14:tracePt t="11353" x="4246563" y="4152900"/>
          <p14:tracePt t="11361" x="4171950" y="4171950"/>
          <p14:tracePt t="11369" x="4067175" y="4200525"/>
          <p14:tracePt t="11377" x="3971925" y="4229100"/>
          <p14:tracePt t="11385" x="3887788" y="4237038"/>
          <p14:tracePt t="11393" x="3830638" y="4246563"/>
          <p14:tracePt t="11402" x="3763963" y="4265613"/>
          <p14:tracePt t="11408" x="3744913" y="4275138"/>
          <p14:tracePt t="11497" x="3754438" y="4275138"/>
          <p14:tracePt t="11505" x="3773488" y="4275138"/>
          <p14:tracePt t="11513" x="3792538" y="4275138"/>
          <p14:tracePt t="11522" x="3821113" y="4275138"/>
          <p14:tracePt t="11529" x="3840163" y="4275138"/>
          <p14:tracePt t="11533" x="3849688" y="4275138"/>
          <p14:tracePt t="11621" x="3859213" y="4294188"/>
          <p14:tracePt t="11641" x="3859213" y="4313238"/>
          <p14:tracePt t="11649" x="3859213" y="4341813"/>
          <p14:tracePt t="11657" x="3859213" y="4389438"/>
          <p14:tracePt t="11665" x="3859213" y="4408488"/>
          <p14:tracePt t="11672" x="3859213" y="4437063"/>
          <p14:tracePt t="11681" x="3859213" y="4464050"/>
          <p14:tracePt t="11688" x="3859213" y="4483100"/>
          <p14:tracePt t="11713" x="3859213" y="4492625"/>
          <p14:tracePt t="11813" x="3859213" y="4502150"/>
          <p14:tracePt t="11833" x="3878263" y="4502150"/>
          <p14:tracePt t="11865" x="3897313" y="4502150"/>
          <p14:tracePt t="11873" x="3916363" y="4502150"/>
          <p14:tracePt t="11881" x="3935413" y="4511675"/>
          <p14:tracePt t="11889" x="3971925" y="4530725"/>
          <p14:tracePt t="11905" x="4000500" y="4530725"/>
          <p14:tracePt t="11918" x="4019550" y="4540250"/>
          <p14:tracePt t="11925" x="4029075" y="4540250"/>
          <p14:tracePt t="11933" x="4038600" y="4540250"/>
          <p14:tracePt t="12015" x="4048125" y="4540250"/>
          <p14:tracePt t="12027" x="4057650" y="4540250"/>
          <p14:tracePt t="12034" x="4067175" y="4540250"/>
          <p14:tracePt t="12043" x="4086225" y="4540250"/>
          <p14:tracePt t="12049" x="4124325" y="4540250"/>
          <p14:tracePt t="12057" x="4152900" y="4540250"/>
          <p14:tracePt t="12065" x="4162425" y="4540250"/>
          <p14:tracePt t="12073" x="4171950" y="4540250"/>
          <p14:tracePt t="12194" x="4179888" y="4549775"/>
          <p14:tracePt t="12285" x="4162425" y="4549775"/>
          <p14:tracePt t="12293" x="4152900" y="4549775"/>
          <p14:tracePt t="12301" x="4124325" y="4549775"/>
          <p14:tracePt t="12309" x="4105275" y="4549775"/>
          <p14:tracePt t="12317" x="4095750" y="4549775"/>
          <p14:tracePt t="12325" x="4076700" y="4549775"/>
          <p14:tracePt t="12337" x="4057650" y="4549775"/>
          <p14:tracePt t="12345" x="4019550" y="4549775"/>
          <p14:tracePt t="12353" x="4000500" y="4540250"/>
          <p14:tracePt t="12361" x="3971925" y="4540250"/>
          <p14:tracePt t="12369" x="3916363" y="4530725"/>
          <p14:tracePt t="12377" x="3830638" y="4502150"/>
          <p14:tracePt t="12386" x="3754438" y="4473575"/>
          <p14:tracePt t="12393" x="3689350" y="4464050"/>
          <p14:tracePt t="12397" x="3660775" y="4456113"/>
          <p14:tracePt t="12409" x="3613150" y="4446588"/>
          <p14:tracePt t="12418" x="3575050" y="4427538"/>
          <p14:tracePt t="12425" x="3556000" y="4427538"/>
          <p14:tracePt t="12433" x="3546475" y="4427538"/>
          <p14:tracePt t="12440" x="3536950" y="4427538"/>
          <p14:tracePt t="12604" x="3546475" y="4427538"/>
          <p14:tracePt t="12612" x="3575050" y="4427538"/>
          <p14:tracePt t="12620" x="3622675" y="4427538"/>
          <p14:tracePt t="12628" x="3679825" y="4427538"/>
          <p14:tracePt t="12636" x="3754438" y="4427538"/>
          <p14:tracePt t="12644" x="3811588" y="4427538"/>
          <p14:tracePt t="12652" x="3849688" y="4427538"/>
          <p14:tracePt t="12661" x="3897313" y="4427538"/>
          <p14:tracePt t="12669" x="3952875" y="4427538"/>
          <p14:tracePt t="12676" x="3981450" y="4427538"/>
          <p14:tracePt t="12685" x="4010025" y="4427538"/>
          <p14:tracePt t="12692" x="4048125" y="4427538"/>
          <p14:tracePt t="12702" x="4076700" y="4427538"/>
          <p14:tracePt t="12709" x="4105275" y="4427538"/>
          <p14:tracePt t="12717" x="4152900" y="4437063"/>
          <p14:tracePt t="12729" x="4162425" y="4437063"/>
          <p14:tracePt t="12737" x="4189413" y="4437063"/>
          <p14:tracePt t="12745" x="4198938" y="4437063"/>
          <p14:tracePt t="12817" x="4217988" y="4446588"/>
          <p14:tracePt t="12834" x="4246563" y="4446588"/>
          <p14:tracePt t="12843" x="4294188" y="4446588"/>
          <p14:tracePt t="12849" x="4351338" y="4446588"/>
          <p14:tracePt t="12857" x="4379913" y="4456113"/>
          <p14:tracePt t="12865" x="4416425" y="4456113"/>
          <p14:tracePt t="12873" x="4435475" y="4464050"/>
          <p14:tracePt t="12877" x="4473575" y="4464050"/>
          <p14:tracePt t="12888" x="4492625" y="4473575"/>
          <p14:tracePt t="13109" x="4549775" y="4473575"/>
          <p14:tracePt t="13116" x="4578350" y="4473575"/>
          <p14:tracePt t="13124" x="4597400" y="4483100"/>
          <p14:tracePt t="13133" x="4616450" y="4483100"/>
          <p14:tracePt t="13140" x="4652963" y="4483100"/>
          <p14:tracePt t="13148" x="4691063" y="4492625"/>
          <p14:tracePt t="13156" x="4719638" y="4502150"/>
          <p14:tracePt t="13165" x="4729163" y="4502150"/>
          <p14:tracePt t="13172" x="4738688" y="4502150"/>
          <p14:tracePt t="13209" x="4748213" y="4502150"/>
          <p14:tracePt t="13233" x="4776788" y="4502150"/>
          <p14:tracePt t="13240" x="4833938" y="4502150"/>
          <p14:tracePt t="13249" x="4899025" y="4511675"/>
          <p14:tracePt t="13256" x="4984750" y="4540250"/>
          <p14:tracePt t="13265" x="5022850" y="4540250"/>
          <p14:tracePt t="13272" x="5080000" y="4549775"/>
          <p14:tracePt t="13281" x="5202238" y="4587875"/>
          <p14:tracePt t="13289" x="5314950" y="4616450"/>
          <p14:tracePt t="13297" x="5419725" y="4645025"/>
          <p14:tracePt t="13305" x="5495925" y="4673600"/>
          <p14:tracePt t="13312" x="5561013" y="4691063"/>
          <p14:tracePt t="13320" x="5589588" y="4700588"/>
          <p14:tracePt t="13425" x="5608638" y="4700588"/>
          <p14:tracePt t="13445" x="5627688" y="4700588"/>
          <p14:tracePt t="13453" x="5637213" y="4700588"/>
          <p14:tracePt t="13461" x="5665788" y="4700588"/>
          <p14:tracePt t="13469" x="5675313" y="4700588"/>
          <p14:tracePt t="13477" x="5703888" y="4700588"/>
          <p14:tracePt t="13481" x="5722938" y="4700588"/>
          <p14:tracePt t="13493" x="5751513" y="4700588"/>
          <p14:tracePt t="13502" x="5788025" y="4700588"/>
          <p14:tracePt t="13509" x="5845175" y="4700588"/>
          <p14:tracePt t="13517" x="5873750" y="4700588"/>
          <p14:tracePt t="13524" x="5930900" y="4700588"/>
          <p14:tracePt t="13533" x="5995988" y="4700588"/>
          <p14:tracePt t="13541" x="6072188" y="4700588"/>
          <p14:tracePt t="13545" x="6167438" y="4700588"/>
          <p14:tracePt t="13553" x="6242050" y="4700588"/>
          <p14:tracePt t="13561" x="6318250" y="4700588"/>
          <p14:tracePt t="13569" x="6375400" y="4700588"/>
          <p14:tracePt t="13577" x="6440488" y="4700588"/>
          <p14:tracePt t="13585" x="6469063" y="4691063"/>
          <p14:tracePt t="13593" x="6516688" y="4673600"/>
          <p14:tracePt t="13602" x="6564313" y="4635500"/>
          <p14:tracePt t="13609" x="6602413" y="4597400"/>
          <p14:tracePt t="13621" x="6630988" y="4578350"/>
          <p14:tracePt t="13629" x="6677025" y="4511675"/>
          <p14:tracePt t="13637" x="6724650" y="4473575"/>
          <p14:tracePt t="13644" x="6800850" y="4427538"/>
          <p14:tracePt t="13653" x="6848475" y="4360863"/>
          <p14:tracePt t="13661" x="6942138" y="4284663"/>
          <p14:tracePt t="13668" x="6989763" y="4256088"/>
          <p14:tracePt t="13672" x="7056438" y="4210050"/>
          <p14:tracePt t="13681" x="7104063" y="4171950"/>
          <p14:tracePt t="13689" x="7131050" y="4133850"/>
          <p14:tracePt t="13697" x="7169150" y="4105275"/>
          <p14:tracePt t="13705" x="7188200" y="4086225"/>
          <p14:tracePt t="13713" x="7197725" y="4067175"/>
          <p14:tracePt t="13720" x="7197725" y="4057650"/>
          <p14:tracePt t="13729" x="7197725" y="4029075"/>
          <p14:tracePt t="13736" x="7197725" y="4010025"/>
          <p14:tracePt t="13745" x="7197725" y="4000500"/>
          <p14:tracePt t="13753" x="7197725" y="3973513"/>
          <p14:tracePt t="13761" x="7197725" y="3954463"/>
          <p14:tracePt t="13768" x="7197725" y="3925888"/>
          <p14:tracePt t="13777" x="7197725" y="3906838"/>
          <p14:tracePt t="13785" x="7197725" y="3887788"/>
          <p14:tracePt t="13792" x="7197725" y="3859213"/>
          <p14:tracePt t="13803" x="7197725" y="3840163"/>
          <p14:tracePt t="13808" x="7188200" y="3830638"/>
          <p14:tracePt t="13856" x="7169150" y="3802063"/>
          <p14:tracePt t="13872" x="7150100" y="3783013"/>
          <p14:tracePt t="13881" x="7121525" y="3756025"/>
          <p14:tracePt t="13885" x="7094538" y="3727450"/>
          <p14:tracePt t="13897" x="7065963" y="3717925"/>
          <p14:tracePt t="13905" x="7018338" y="3698875"/>
          <p14:tracePt t="13912" x="6999288" y="3698875"/>
          <p14:tracePt t="13921" x="6970713" y="3689350"/>
          <p14:tracePt t="13929" x="6942138" y="3689350"/>
          <p14:tracePt t="13937" x="6894513" y="3689350"/>
          <p14:tracePt t="13945" x="6838950" y="3698875"/>
          <p14:tracePt t="13956" x="6791325" y="3736975"/>
          <p14:tracePt t="13965" x="6753225" y="3773488"/>
          <p14:tracePt t="13972" x="6705600" y="3821113"/>
          <p14:tracePt t="13981" x="6650038" y="3887788"/>
          <p14:tracePt t="13988" x="6592888" y="3963988"/>
          <p14:tracePt t="13997" x="6545263" y="4029075"/>
          <p14:tracePt t="14004" x="6488113" y="4095750"/>
          <p14:tracePt t="14013" x="6450013" y="4143375"/>
          <p14:tracePt t="14018" x="6423025" y="4181475"/>
          <p14:tracePt t="14025" x="6413500" y="4200525"/>
          <p14:tracePt t="14033" x="6375400" y="4229100"/>
          <p14:tracePt t="14040" x="6346825" y="4246563"/>
          <p14:tracePt t="14049" x="6308725" y="4275138"/>
          <p14:tracePt t="14056" x="6289675" y="4303713"/>
          <p14:tracePt t="14064" x="6280150" y="4313238"/>
          <p14:tracePt t="14072" x="6270625" y="4313238"/>
          <p14:tracePt t="14076" x="6270625" y="4322763"/>
          <p14:tracePt t="14293" x="6289675" y="4275138"/>
          <p14:tracePt t="14304" x="6289675" y="4246563"/>
          <p14:tracePt t="14312" x="6299200" y="4191000"/>
          <p14:tracePt t="14321" x="6318250" y="4152900"/>
          <p14:tracePt t="14328" x="6337300" y="4124325"/>
          <p14:tracePt t="14337" x="6346825" y="4105275"/>
          <p14:tracePt t="14345" x="6346825" y="4095750"/>
          <p14:tracePt t="14434" x="6346825" y="4133850"/>
          <p14:tracePt t="14438" x="6346825" y="4181475"/>
          <p14:tracePt t="14450" x="6346825" y="4246563"/>
          <p14:tracePt t="14462" x="6346825" y="4303713"/>
          <p14:tracePt t="14471" x="6346825" y="4351338"/>
          <p14:tracePt t="14477" x="6346825" y="4418013"/>
          <p14:tracePt t="14485" x="6346825" y="4483100"/>
          <p14:tracePt t="14493" x="6346825" y="4521200"/>
          <p14:tracePt t="14503" x="6327775" y="4568825"/>
          <p14:tracePt t="14573" x="6318250" y="4578350"/>
          <p14:tracePt t="14597" x="6308725" y="4578350"/>
          <p14:tracePt t="14605" x="6299200" y="4578350"/>
          <p14:tracePt t="14612" x="6289675" y="4587875"/>
          <p14:tracePt t="14635" x="6251575" y="4587875"/>
          <p14:tracePt t="14641" x="6232525" y="4587875"/>
          <p14:tracePt t="14652" x="6213475" y="4587875"/>
          <p14:tracePt t="14669" x="6205538" y="4587875"/>
          <p14:tracePt t="14676" x="6196013" y="4587875"/>
          <p14:tracePt t="14681" x="6167438" y="4587875"/>
          <p14:tracePt t="14692" x="6148388" y="4587875"/>
          <p14:tracePt t="14701" x="6110288" y="4587875"/>
          <p14:tracePt t="14709" x="6062663" y="4587875"/>
          <p14:tracePt t="14716" x="6024563" y="4587875"/>
          <p14:tracePt t="14724" x="5995988" y="4587875"/>
          <p14:tracePt t="14733" x="5978525" y="4587875"/>
          <p14:tracePt t="14740" x="5969000" y="4587875"/>
          <p14:tracePt t="14892" x="5986463" y="4568825"/>
          <p14:tracePt t="14901" x="6005513" y="4549775"/>
          <p14:tracePt t="14909" x="6034088" y="4511675"/>
          <p14:tracePt t="14912" x="6072188" y="4483100"/>
          <p14:tracePt t="14917" x="6091238" y="4456113"/>
          <p14:tracePt t="14929" x="6119813" y="4389438"/>
          <p14:tracePt t="14940" x="6138863" y="4313238"/>
          <p14:tracePt t="14949" x="6138863" y="4237038"/>
          <p14:tracePt t="14956" x="6157913" y="4171950"/>
          <p14:tracePt t="14965" x="6157913" y="4133850"/>
          <p14:tracePt t="14972" x="6167438" y="4057650"/>
          <p14:tracePt t="14981" x="6167438" y="4000500"/>
          <p14:tracePt t="14988" x="6167438" y="3954463"/>
          <p14:tracePt t="14996" x="6167438" y="3916363"/>
          <p14:tracePt t="15004" x="6167438" y="3897313"/>
          <p14:tracePt t="15021" x="6167438" y="3849688"/>
          <p14:tracePt t="15029" x="6167438" y="3840163"/>
          <p14:tracePt t="15037" x="6167438" y="3821113"/>
          <p14:tracePt t="15045" x="6157913" y="3802063"/>
          <p14:tracePt t="15048" x="6148388" y="3802063"/>
          <p14:tracePt t="15057" x="6129338" y="3783013"/>
          <p14:tracePt t="15065" x="6110288" y="3765550"/>
          <p14:tracePt t="15072" x="6091238" y="3736975"/>
          <p14:tracePt t="15081" x="6072188" y="3717925"/>
          <p14:tracePt t="15088" x="6053138" y="3698875"/>
          <p14:tracePt t="15097" x="5986463" y="3679825"/>
          <p14:tracePt t="15105" x="5949950" y="3651250"/>
          <p14:tracePt t="15109" x="5902325" y="3632200"/>
          <p14:tracePt t="15121" x="5835650" y="3584575"/>
          <p14:tracePt t="15129" x="5788025" y="3565525"/>
          <p14:tracePt t="15138" x="5722938" y="3529013"/>
          <p14:tracePt t="15145" x="5656263" y="3490913"/>
          <p14:tracePt t="15153" x="5589588" y="3443288"/>
          <p14:tracePt t="15161" x="5541963" y="3424238"/>
          <p14:tracePt t="15169" x="5495925" y="3414713"/>
          <p14:tracePt t="15176" x="5467350" y="3405188"/>
          <p14:tracePt t="15185" x="5429250" y="3405188"/>
          <p14:tracePt t="15201" x="5410200" y="3405188"/>
          <p14:tracePt t="15209" x="5381625" y="3405188"/>
          <p14:tracePt t="15218" x="5362575" y="3405188"/>
          <p14:tracePt t="15225" x="5324475" y="3424238"/>
          <p14:tracePt t="15233" x="5297488" y="3462338"/>
          <p14:tracePt t="15240" x="5268913" y="3500438"/>
          <p14:tracePt t="15249" x="5221288" y="3556000"/>
          <p14:tracePt t="15256" x="5164138" y="3622675"/>
          <p14:tracePt t="15265" x="5097463" y="3689350"/>
          <p14:tracePt t="15277" x="5032375" y="3746500"/>
          <p14:tracePt t="15285" x="4937125" y="3840163"/>
          <p14:tracePt t="15292" x="4889500" y="3868738"/>
          <p14:tracePt t="15303" x="4824413" y="3925888"/>
          <p14:tracePt t="15305" x="4757738" y="3983038"/>
          <p14:tracePt t="15318" x="4700588" y="4019550"/>
          <p14:tracePt t="15325" x="4672013" y="4048125"/>
          <p14:tracePt t="15333" x="4652963" y="4076700"/>
          <p14:tracePt t="15340" x="4625975" y="4114800"/>
          <p14:tracePt t="15349" x="4625975" y="4152900"/>
          <p14:tracePt t="15356" x="4625975" y="4162425"/>
          <p14:tracePt t="15364" x="4616450" y="4210050"/>
          <p14:tracePt t="15369" x="4616450" y="4229100"/>
          <p14:tracePt t="15376" x="4616450" y="4256088"/>
          <p14:tracePt t="15388" x="4616450" y="4313238"/>
          <p14:tracePt t="15397" x="4616450" y="4360863"/>
          <p14:tracePt t="15404" x="4616450" y="4389438"/>
          <p14:tracePt t="15412" x="4616450" y="4418013"/>
          <p14:tracePt t="15421" x="4616450" y="4437063"/>
          <p14:tracePt t="15429" x="4616450" y="4464050"/>
          <p14:tracePt t="15433" x="4616450" y="4492625"/>
          <p14:tracePt t="15445" x="4616450" y="4511675"/>
          <p14:tracePt t="15453" x="4616450" y="4549775"/>
          <p14:tracePt t="15461" x="4616450" y="4559300"/>
          <p14:tracePt t="15469" x="4616450" y="4578350"/>
          <p14:tracePt t="15476" x="4616450" y="4587875"/>
          <p14:tracePt t="15485" x="4652963" y="4645025"/>
          <p14:tracePt t="15488" x="4672013" y="4664075"/>
          <p14:tracePt t="15492" x="4710113" y="4710113"/>
          <p14:tracePt t="15505" x="4757738" y="4757738"/>
          <p14:tracePt t="15512" x="4824413" y="4814888"/>
          <p14:tracePt t="15520" x="4843463" y="4833938"/>
          <p14:tracePt t="15529" x="4908550" y="4891088"/>
          <p14:tracePt t="15537" x="4937125" y="4900613"/>
          <p14:tracePt t="15545" x="4984750" y="4918075"/>
          <p14:tracePt t="15553" x="5051425" y="4946650"/>
          <p14:tracePt t="15561" x="5080000" y="4956175"/>
          <p14:tracePt t="15565" x="5097463" y="4956175"/>
          <p14:tracePt t="15581" x="5126038" y="4965700"/>
          <p14:tracePt t="15588" x="5154613" y="4965700"/>
          <p14:tracePt t="15597" x="5192713" y="4965700"/>
          <p14:tracePt t="15604" x="5211763" y="4965700"/>
          <p14:tracePt t="15612" x="5240338" y="4965700"/>
          <p14:tracePt t="15621" x="5249863" y="4965700"/>
          <p14:tracePt t="15629" x="5278438" y="4965700"/>
          <p14:tracePt t="15653" x="5297488" y="4965700"/>
          <p14:tracePt t="15669" x="5324475" y="4965700"/>
          <p14:tracePt t="15681" x="5334000" y="4965700"/>
          <p14:tracePt t="15685" x="5343525" y="4965700"/>
          <p14:tracePt t="15708" x="5381625" y="4965700"/>
          <p14:tracePt t="15718" x="5429250" y="4965700"/>
          <p14:tracePt t="15725" x="5467350" y="4965700"/>
          <p14:tracePt t="15733" x="5524500" y="4965700"/>
          <p14:tracePt t="15740" x="5561013" y="4965700"/>
          <p14:tracePt t="15749" x="5618163" y="4965700"/>
          <p14:tracePt t="15756" x="5675313" y="4965700"/>
          <p14:tracePt t="15764" x="5703888" y="4965700"/>
          <p14:tracePt t="15772" x="5759450" y="4946650"/>
          <p14:tracePt t="15781" x="5778500" y="4937125"/>
          <p14:tracePt t="15788" x="5807075" y="4937125"/>
          <p14:tracePt t="15797" x="5854700" y="4918075"/>
          <p14:tracePt t="15849" x="5864225" y="4900613"/>
          <p14:tracePt t="15857" x="5864225" y="4891088"/>
          <p14:tracePt t="15865" x="5873750" y="4872038"/>
          <p14:tracePt t="15873" x="5892800" y="4843463"/>
          <p14:tracePt t="15881" x="5911850" y="4805363"/>
          <p14:tracePt t="15889" x="5949950" y="4757738"/>
          <p14:tracePt t="15897" x="6005513" y="4710113"/>
          <p14:tracePt t="15905" x="6034088" y="4664075"/>
          <p14:tracePt t="15913" x="6072188" y="4606925"/>
          <p14:tracePt t="15922" x="6110288" y="4578350"/>
          <p14:tracePt t="15929" x="6129338" y="4559300"/>
          <p14:tracePt t="15937" x="6148388" y="4540250"/>
          <p14:tracePt t="15945" x="6157913" y="4530725"/>
          <p14:tracePt t="15953" x="6167438" y="4521200"/>
          <p14:tracePt t="15961" x="6176963" y="4511675"/>
          <p14:tracePt t="15969" x="6186488" y="4483100"/>
          <p14:tracePt t="15977" x="6186488" y="4464050"/>
          <p14:tracePt t="15985" x="6196013" y="4456113"/>
          <p14:tracePt t="15993" x="6213475" y="4418013"/>
          <p14:tracePt t="16001" x="6223000" y="4389438"/>
          <p14:tracePt t="16013" x="6232525" y="4341813"/>
          <p14:tracePt t="16018" x="6242050" y="4284663"/>
          <p14:tracePt t="16021" x="6251575" y="4219575"/>
          <p14:tracePt t="16033" x="6251575" y="4181475"/>
          <p14:tracePt t="16044" x="6251575" y="4124325"/>
          <p14:tracePt t="16053" x="6251575" y="4067175"/>
          <p14:tracePt t="16061" x="6242050" y="4019550"/>
          <p14:tracePt t="16069" x="6242050" y="3992563"/>
          <p14:tracePt t="16077" x="6232525" y="3963988"/>
          <p14:tracePt t="16085" x="6213475" y="3944938"/>
          <p14:tracePt t="16093" x="6205538" y="3925888"/>
          <p14:tracePt t="16102" x="6186488" y="3906838"/>
          <p14:tracePt t="16108" x="6176963" y="3897313"/>
          <p14:tracePt t="16118" x="6167438" y="3897313"/>
          <p14:tracePt t="16124" x="6138863" y="3887788"/>
          <p14:tracePt t="16133" x="6119813" y="3868738"/>
          <p14:tracePt t="16141" x="6091238" y="3849688"/>
          <p14:tracePt t="16149" x="6062663" y="3840163"/>
          <p14:tracePt t="16154" x="6043613" y="3830638"/>
          <p14:tracePt t="16160" x="6005513" y="3792538"/>
          <p14:tracePt t="16169" x="5969000" y="3783013"/>
          <p14:tracePt t="16177" x="5911850" y="3736975"/>
          <p14:tracePt t="16185" x="5854700" y="3698875"/>
          <p14:tracePt t="16193" x="5826125" y="3679825"/>
          <p14:tracePt t="16202" x="5797550" y="3670300"/>
          <p14:tracePt t="16209" x="5778500" y="3660775"/>
          <p14:tracePt t="16275" x="5751513" y="3660775"/>
          <p14:tracePt t="16284" x="5713413" y="3660775"/>
          <p14:tracePt t="16291" x="5675313" y="3660775"/>
          <p14:tracePt t="16303" x="5618163" y="3660775"/>
          <p14:tracePt t="16306" x="5551488" y="3679825"/>
          <p14:tracePt t="16310" x="5486400" y="3698875"/>
          <p14:tracePt t="16322" x="5410200" y="3708400"/>
          <p14:tracePt t="16333" x="5343525" y="3717925"/>
          <p14:tracePt t="16340" x="5305425" y="3736975"/>
          <p14:tracePt t="16349" x="5268913" y="3746500"/>
          <p14:tracePt t="16356" x="5240338" y="3765550"/>
          <p14:tracePt t="16372" x="5230813" y="3773488"/>
          <p14:tracePt t="16421" x="5221288" y="3792538"/>
          <p14:tracePt t="16429" x="5211763" y="3849688"/>
          <p14:tracePt t="16441" x="5211763" y="3878263"/>
          <p14:tracePt t="16449" x="5211763" y="3906838"/>
          <p14:tracePt t="16457" x="5183188" y="3973513"/>
          <p14:tracePt t="16465" x="5164138" y="4029075"/>
          <p14:tracePt t="16473" x="5145088" y="4095750"/>
          <p14:tracePt t="16481" x="5126038" y="4171950"/>
          <p14:tracePt t="16489" x="5106988" y="4256088"/>
          <p14:tracePt t="16497" x="5097463" y="4284663"/>
          <p14:tracePt t="16505" x="5087938" y="4341813"/>
          <p14:tracePt t="16513" x="5080000" y="4408488"/>
          <p14:tracePt t="16522" x="5060950" y="4437063"/>
          <p14:tracePt t="16524" x="5060950" y="4456113"/>
          <p14:tracePt t="16544" x="5060950" y="4464050"/>
          <p14:tracePt t="16581" x="5060950" y="4483100"/>
          <p14:tracePt t="16588" x="5070475" y="4521200"/>
          <p14:tracePt t="16596" x="5097463" y="4559300"/>
          <p14:tracePt t="16604" x="5154613" y="4625975"/>
          <p14:tracePt t="16612" x="5240338" y="4710113"/>
          <p14:tracePt t="16621" x="5314950" y="4786313"/>
          <p14:tracePt t="16635" x="5381625" y="4843463"/>
          <p14:tracePt t="16637" x="5419725" y="4891088"/>
          <p14:tracePt t="16645" x="5448300" y="4918075"/>
          <p14:tracePt t="16653" x="5457825" y="4927600"/>
          <p14:tracePt t="16657" x="5467350" y="4937125"/>
          <p14:tracePt t="17321" x="5476875" y="4946650"/>
          <p14:tracePt t="17333" x="5486400" y="4956175"/>
          <p14:tracePt t="17353" x="5505450" y="4975225"/>
          <p14:tracePt t="17361" x="5551488" y="4984750"/>
          <p14:tracePt t="17365" x="5618163" y="5022850"/>
          <p14:tracePt t="17373" x="5665788" y="5041900"/>
          <p14:tracePt t="17382" x="5713413" y="5060950"/>
          <p14:tracePt t="17389" x="5741988" y="5089525"/>
          <p14:tracePt t="17393" x="5768975" y="5089525"/>
          <p14:tracePt t="17397" x="5826125" y="5089525"/>
          <p14:tracePt t="17404" x="5892800" y="5089525"/>
          <p14:tracePt t="17413" x="5930900" y="5089525"/>
          <p14:tracePt t="17420" x="5969000" y="5089525"/>
          <p14:tracePt t="17428" x="6005513" y="5089525"/>
          <p14:tracePt t="17437" x="6015038" y="5089525"/>
          <p14:tracePt t="17452" x="6024563" y="5089525"/>
          <p14:tracePt t="17505" x="6034088" y="5080000"/>
          <p14:tracePt t="17529" x="6043613" y="5070475"/>
          <p14:tracePt t="17533" x="6062663" y="5070475"/>
          <p14:tracePt t="17537" x="6091238" y="5070475"/>
          <p14:tracePt t="17541" x="6119813" y="5051425"/>
          <p14:tracePt t="17549" x="6129338" y="5041900"/>
          <p14:tracePt t="17557" x="6157913" y="5041900"/>
          <p14:tracePt t="17565" x="6186488" y="5022850"/>
          <p14:tracePt t="17572" x="6205538" y="5022850"/>
          <p14:tracePt t="17580" x="6223000" y="5013325"/>
          <p14:tracePt t="17588" x="6242050" y="5003800"/>
          <p14:tracePt t="17599" x="6270625" y="4984750"/>
          <p14:tracePt t="17610" x="6308725" y="4965700"/>
          <p14:tracePt t="17622" x="6318250" y="4956175"/>
          <p14:tracePt t="17653" x="6337300" y="4937125"/>
          <p14:tracePt t="17661" x="6356350" y="4918075"/>
          <p14:tracePt t="17665" x="6375400" y="4900613"/>
          <p14:tracePt t="17668" x="6413500" y="4852988"/>
          <p14:tracePt t="17672" x="6440488" y="4805363"/>
          <p14:tracePt t="17676" x="6478588" y="4719638"/>
          <p14:tracePt t="17685" x="6488113" y="4635500"/>
          <p14:tracePt t="17692" x="6516688" y="4587875"/>
          <p14:tracePt t="17703" x="6526213" y="4530725"/>
          <p14:tracePt t="17717" x="6535738" y="4502150"/>
          <p14:tracePt t="17724" x="6535738" y="4483100"/>
          <p14:tracePt t="17729" x="6535738" y="4473575"/>
          <p14:tracePt t="17733" x="6535738" y="4464050"/>
          <p14:tracePt t="17737" x="6535738" y="4456113"/>
          <p14:tracePt t="17789" x="6535738" y="4437063"/>
          <p14:tracePt t="17797" x="6554788" y="4379913"/>
          <p14:tracePt t="17805" x="6554788" y="4341813"/>
          <p14:tracePt t="17813" x="6545263" y="4294188"/>
          <p14:tracePt t="17819" x="6545263" y="4237038"/>
          <p14:tracePt t="17825" x="6516688" y="4152900"/>
          <p14:tracePt t="17833" x="6497638" y="4086225"/>
          <p14:tracePt t="17841" x="6488113" y="4048125"/>
          <p14:tracePt t="17845" x="6459538" y="4010025"/>
          <p14:tracePt t="17957" x="6450013" y="4000500"/>
          <p14:tracePt t="17981" x="6440488" y="4000500"/>
          <p14:tracePt t="17989" x="6423025" y="4000500"/>
          <p14:tracePt t="17997" x="6375400" y="4000500"/>
          <p14:tracePt t="18004" x="6318250" y="4010025"/>
          <p14:tracePt t="18013" x="6232525" y="4029075"/>
          <p14:tracePt t="18021" x="6157913" y="4038600"/>
          <p14:tracePt t="18029" x="6081713" y="4048125"/>
          <p14:tracePt t="18038" x="6034088" y="4048125"/>
          <p14:tracePt t="18044" x="5995988" y="4067175"/>
          <p14:tracePt t="18053" x="5949950" y="4067175"/>
          <p14:tracePt t="18061" x="5930900" y="4067175"/>
          <p14:tracePt t="18068" x="5911850" y="4067175"/>
          <p14:tracePt t="18171" x="5902325" y="4067175"/>
          <p14:tracePt t="18225" x="5892800" y="4057650"/>
          <p14:tracePt t="18265" x="5892800" y="4029075"/>
          <p14:tracePt t="18272" x="5892800" y="4000500"/>
          <p14:tracePt t="18288" x="5864225" y="3954463"/>
          <p14:tracePt t="18301" x="5845175" y="3935413"/>
          <p14:tracePt t="18304" x="5826125" y="3916363"/>
          <p14:tracePt t="18317" x="5807075" y="3897313"/>
          <p14:tracePt t="18325" x="5788025" y="3859213"/>
          <p14:tracePt t="18333" x="5778500" y="3830638"/>
          <p14:tracePt t="18341" x="5778500" y="3811588"/>
          <p14:tracePt t="18348" x="5759450" y="3783013"/>
          <p14:tracePt t="18356" x="5751513" y="3746500"/>
          <p14:tracePt t="18417" x="5741988" y="3736975"/>
          <p14:tracePt t="18425" x="5722938" y="3727450"/>
          <p14:tracePt t="18433" x="5684838" y="3717925"/>
          <p14:tracePt t="18441" x="5656263" y="3708400"/>
          <p14:tracePt t="18449" x="5618163" y="3689350"/>
          <p14:tracePt t="18456" x="5551488" y="3679825"/>
          <p14:tracePt t="18465" x="5495925" y="3670300"/>
          <p14:tracePt t="18472" x="5410200" y="3651250"/>
          <p14:tracePt t="18481" x="5334000" y="3651250"/>
          <p14:tracePt t="18488" x="5259388" y="3641725"/>
          <p14:tracePt t="18497" x="5221288" y="3641725"/>
          <p14:tracePt t="18505" x="5183188" y="3641725"/>
          <p14:tracePt t="18512" x="5126038" y="3641725"/>
          <p14:tracePt t="18516" x="5070475" y="3641725"/>
          <p14:tracePt t="18531" x="5041900" y="3641725"/>
          <p14:tracePt t="18539" x="5032375" y="3641725"/>
          <p14:tracePt t="18547" x="5003800" y="3641725"/>
          <p14:tracePt t="18561" x="4994275" y="3651250"/>
          <p14:tracePt t="18569" x="4984750" y="3660775"/>
          <p14:tracePt t="18577" x="4975225" y="3670300"/>
          <p14:tracePt t="18586" x="4975225" y="3689350"/>
          <p14:tracePt t="18589" x="4965700" y="3727450"/>
          <p14:tracePt t="18606" x="4965700" y="3746500"/>
          <p14:tracePt t="18613" x="4965700" y="3783013"/>
          <p14:tracePt t="18622" x="4965700" y="3811588"/>
          <p14:tracePt t="18629" x="4965700" y="3849688"/>
          <p14:tracePt t="18637" x="4965700" y="3878263"/>
          <p14:tracePt t="18645" x="4965700" y="3935413"/>
          <p14:tracePt t="18649" x="4965700" y="3973513"/>
          <p14:tracePt t="18657" x="4965700" y="4019550"/>
          <p14:tracePt t="18665" x="4984750" y="4076700"/>
          <p14:tracePt t="18673" x="5003800" y="4143375"/>
          <p14:tracePt t="18680" x="5032375" y="4219575"/>
          <p14:tracePt t="18688" x="5087938" y="4303713"/>
          <p14:tracePt t="18697" x="5097463" y="4341813"/>
          <p14:tracePt t="18705" x="5126038" y="4389438"/>
          <p14:tracePt t="18708" x="5145088" y="4446588"/>
          <p14:tracePt t="18721" x="5183188" y="4502150"/>
          <p14:tracePt t="18729" x="5211763" y="4559300"/>
          <p14:tracePt t="18738" x="5230813" y="4597400"/>
          <p14:tracePt t="18745" x="5240338" y="4606925"/>
          <p14:tracePt t="18753" x="5249863" y="4606925"/>
          <p14:tracePt t="18776" x="5259388" y="4625975"/>
          <p14:tracePt t="18785" x="5278438" y="4645025"/>
          <p14:tracePt t="18792" x="5297488" y="4683125"/>
          <p14:tracePt t="18802" x="5334000" y="4729163"/>
          <p14:tracePt t="18809" x="5400675" y="4795838"/>
          <p14:tracePt t="18817" x="5429250" y="4824413"/>
          <p14:tracePt t="18825" x="5505450" y="4891088"/>
          <p14:tracePt t="18833" x="5589588" y="4946650"/>
          <p14:tracePt t="18840" x="5637213" y="5003800"/>
          <p14:tracePt t="18848" x="5656263" y="5013325"/>
          <p14:tracePt t="18937" x="5665788" y="5022850"/>
          <p14:tracePt t="18945" x="5684838" y="5022850"/>
          <p14:tracePt t="18949" x="5713413" y="5022850"/>
          <p14:tracePt t="18961" x="5768975" y="5022850"/>
          <p14:tracePt t="18973" x="5816600" y="5013325"/>
          <p14:tracePt t="18981" x="5845175" y="5013325"/>
          <p14:tracePt t="18989" x="5902325" y="4994275"/>
          <p14:tracePt t="18997" x="5911850" y="4994275"/>
          <p14:tracePt t="19005" x="5949950" y="4984750"/>
          <p14:tracePt t="19013" x="5959475" y="4984750"/>
          <p14:tracePt t="19017" x="5978525" y="4965700"/>
          <p14:tracePt t="19021" x="5995988" y="4956175"/>
          <p14:tracePt t="19038" x="5995988" y="4946650"/>
          <p14:tracePt t="19045" x="6005513" y="4946650"/>
          <p14:tracePt t="19053" x="6024563" y="4927600"/>
          <p14:tracePt t="19070" x="6034088" y="4918075"/>
          <p14:tracePt t="19077" x="6034088" y="4900613"/>
          <p14:tracePt t="19086" x="6053138" y="4881563"/>
          <p14:tracePt t="19089" x="6062663" y="4872038"/>
          <p14:tracePt t="19093" x="6081713" y="4852988"/>
          <p14:tracePt t="19109" x="6100763" y="4833938"/>
          <p14:tracePt t="19117" x="6129338" y="4805363"/>
          <p14:tracePt t="19125" x="6148388" y="4776788"/>
          <p14:tracePt t="19133" x="6186488" y="4748213"/>
          <p14:tracePt t="19141" x="6205538" y="4729163"/>
          <p14:tracePt t="19149" x="6213475" y="4710113"/>
          <p14:tracePt t="19153" x="6223000" y="4691063"/>
          <p14:tracePt t="19161" x="6232525" y="4683125"/>
          <p14:tracePt t="19170" x="6232525" y="4664075"/>
          <p14:tracePt t="19185" x="6232525" y="4635500"/>
          <p14:tracePt t="19192" x="6251575" y="4616450"/>
          <p14:tracePt t="19202" x="6251575" y="4606925"/>
          <p14:tracePt t="19208" x="6251575" y="4587875"/>
          <p14:tracePt t="19212" x="6251575" y="4568825"/>
          <p14:tracePt t="19224" x="6251575" y="4549775"/>
          <p14:tracePt t="19233" x="6251575" y="4521200"/>
          <p14:tracePt t="19240" x="6251575" y="4492625"/>
          <p14:tracePt t="19248" x="6251575" y="4473575"/>
          <p14:tracePt t="19256" x="6251575" y="4456113"/>
          <p14:tracePt t="19265" x="6251575" y="4437063"/>
          <p14:tracePt t="19272" x="6242050" y="4418013"/>
          <p14:tracePt t="19280" x="6232525" y="4398963"/>
          <p14:tracePt t="19476" x="6223000" y="4379913"/>
          <p14:tracePt t="19492" x="6213475" y="4370388"/>
          <p14:tracePt t="19501" x="6213475" y="4303713"/>
          <p14:tracePt t="19509" x="6213475" y="4275138"/>
          <p14:tracePt t="19516" x="6205538" y="4229100"/>
          <p14:tracePt t="19524" x="6205538" y="4191000"/>
          <p14:tracePt t="19533" x="6196013" y="4162425"/>
          <p14:tracePt t="19540" x="6176963" y="4105275"/>
          <p14:tracePt t="19549" x="6167438" y="4038600"/>
          <p14:tracePt t="19556" x="6157913" y="4010025"/>
          <p14:tracePt t="19564" x="6148388" y="3992563"/>
          <p14:tracePt t="19568" x="6148388" y="3983038"/>
          <p14:tracePt t="19572" x="6148388" y="3963988"/>
          <p14:tracePt t="19585" x="6138863" y="3954463"/>
          <p14:tracePt t="19661" x="6129338" y="3887788"/>
          <p14:tracePt t="19668" x="6110288" y="3859213"/>
          <p14:tracePt t="19677" x="6081713" y="3802063"/>
          <p14:tracePt t="19680" x="6043613" y="3736975"/>
          <p14:tracePt t="19693" x="6024563" y="3689350"/>
          <p14:tracePt t="19703" x="6015038" y="3679825"/>
          <p14:tracePt t="19708" x="6015038" y="3670300"/>
        </p14:tracePtLst>
      </p14:laserTraceLst>
    </p:ext>
  </p:extLs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Eksempler på materiel og installationer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846" y="1153081"/>
            <a:ext cx="1231674" cy="1062237"/>
          </a:xfrm>
          <a:prstGeom prst="rect">
            <a:avLst/>
          </a:prstGeom>
        </p:spPr>
      </p:pic>
      <p:pic>
        <p:nvPicPr>
          <p:cNvPr id="3" name="Picture 8" descr="Ex Symbol Sign">
            <a:extLst>
              <a:ext uri="{FF2B5EF4-FFF2-40B4-BE49-F238E27FC236}">
                <a16:creationId xmlns:a16="http://schemas.microsoft.com/office/drawing/2014/main" id="{422923F9-0DD1-018D-20E4-332A8F7983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8092" r="4882" b="8184"/>
          <a:stretch/>
        </p:blipFill>
        <p:spPr bwMode="auto">
          <a:xfrm>
            <a:off x="7999963" y="2590800"/>
            <a:ext cx="2019873" cy="187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28100A44-BD00-68B5-D2B3-08C6B78262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2001028"/>
            <a:ext cx="6475963" cy="4856972"/>
          </a:xfrm>
          <a:prstGeom prst="rect">
            <a:avLst/>
          </a:prstGeom>
        </p:spPr>
      </p:pic>
      <p:pic>
        <p:nvPicPr>
          <p:cNvPr id="10" name="Video 9">
            <a:hlinkClick r:id="" action="ppaction://media"/>
            <a:extLst>
              <a:ext uri="{FF2B5EF4-FFF2-40B4-BE49-F238E27FC236}">
                <a16:creationId xmlns:a16="http://schemas.microsoft.com/office/drawing/2014/main" id="{F97643BB-FC9F-084F-0AE9-FB4BB746BA0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44843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063"/>
    </mc:Choice>
    <mc:Fallback>
      <p:transition spd="slow" advTm="170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490" x="6015038" y="3660775"/>
          <p14:tracePt t="733" x="6043613" y="3679825"/>
          <p14:tracePt t="750" x="6053138" y="3689350"/>
          <p14:tracePt t="773" x="6053138" y="3698875"/>
          <p14:tracePt t="781" x="6072188" y="3736975"/>
          <p14:tracePt t="789" x="6081713" y="3765550"/>
          <p14:tracePt t="793" x="6100763" y="3792538"/>
          <p14:tracePt t="805" x="6119813" y="3840163"/>
          <p14:tracePt t="813" x="6138863" y="3887788"/>
          <p14:tracePt t="821" x="6196013" y="3973513"/>
          <p14:tracePt t="829" x="6251575" y="4038600"/>
          <p14:tracePt t="837" x="6270625" y="4076700"/>
          <p14:tracePt t="845" x="6327775" y="4152900"/>
          <p14:tracePt t="853" x="6413500" y="4237038"/>
          <p14:tracePt t="857" x="6535738" y="4351338"/>
          <p14:tracePt t="876" x="6877050" y="4559300"/>
          <p14:tracePt t="881" x="7056438" y="4635500"/>
          <p14:tracePt t="889" x="7188200" y="4700588"/>
          <p14:tracePt t="897" x="7312025" y="4729163"/>
          <p14:tracePt t="905" x="7386638" y="4738688"/>
          <p14:tracePt t="913" x="7396163" y="4738688"/>
          <p14:tracePt t="921" x="7405688" y="4738688"/>
          <p14:tracePt t="945" x="7415213" y="4738688"/>
          <p14:tracePt t="953" x="7424738" y="4738688"/>
          <p14:tracePt t="961" x="7424738" y="4729163"/>
          <p14:tracePt t="969" x="7434263" y="4710113"/>
          <p14:tracePt t="977" x="7434263" y="4700588"/>
          <p14:tracePt t="982" x="7453313" y="4683125"/>
          <p14:tracePt t="1001" x="7453313" y="4673600"/>
          <p14:tracePt t="1053" x="7453313" y="4664075"/>
          <p14:tracePt t="1070" x="7453313" y="4654550"/>
          <p14:tracePt t="1078" x="7453313" y="4645025"/>
          <p14:tracePt t="1093" x="7443788" y="4645025"/>
          <p14:tracePt t="1101" x="7434263" y="4645025"/>
          <p14:tracePt t="1111" x="7424738" y="4645025"/>
          <p14:tracePt t="1117" x="7405688" y="4645025"/>
          <p14:tracePt t="1126" x="7396163" y="4645025"/>
          <p14:tracePt t="1137" x="7386638" y="4645025"/>
          <p14:tracePt t="1145" x="7348538" y="4664075"/>
          <p14:tracePt t="1153" x="7331075" y="4673600"/>
          <p14:tracePt t="1161" x="7321550" y="4683125"/>
          <p14:tracePt t="1169" x="7312025" y="4691063"/>
          <p14:tracePt t="1178" x="7302500" y="4691063"/>
          <p14:tracePt t="1185" x="7264400" y="4700588"/>
          <p14:tracePt t="1193" x="7226300" y="4719638"/>
          <p14:tracePt t="1197" x="7178675" y="4748213"/>
          <p14:tracePt t="1210" x="7112000" y="4786313"/>
          <p14:tracePt t="1217" x="7056438" y="4833938"/>
          <p14:tracePt t="1226" x="6970713" y="4881563"/>
          <p14:tracePt t="1233" x="6923088" y="4918075"/>
          <p14:tracePt t="1243" x="6858000" y="4956175"/>
          <p14:tracePt t="1249" x="6772275" y="4994275"/>
          <p14:tracePt t="1258" x="6686550" y="5051425"/>
          <p14:tracePt t="1265" x="6602413" y="5099050"/>
          <p14:tracePt t="1273" x="6545263" y="5118100"/>
          <p14:tracePt t="1281" x="6478588" y="5145088"/>
          <p14:tracePt t="1289" x="6469063" y="5145088"/>
          <p14:tracePt t="1313" x="6459538" y="5154613"/>
          <p14:tracePt t="1349" x="6432550" y="5154613"/>
          <p14:tracePt t="1357" x="6403975" y="5154613"/>
          <p14:tracePt t="1365" x="6346825" y="5154613"/>
          <p14:tracePt t="1373" x="6270625" y="5154613"/>
          <p14:tracePt t="1381" x="6176963" y="5154613"/>
          <p14:tracePt t="1385" x="6062663" y="5154613"/>
          <p14:tracePt t="1389" x="5949950" y="5154613"/>
          <p14:tracePt t="1401" x="5835650" y="5154613"/>
          <p14:tracePt t="1409" x="5703888" y="5154613"/>
          <p14:tracePt t="1417" x="5551488" y="5154613"/>
          <p14:tracePt t="1425" x="5419725" y="5154613"/>
          <p14:tracePt t="1433" x="5305425" y="5154613"/>
          <p14:tracePt t="1437" x="5211763" y="5154613"/>
          <p14:tracePt t="1453" x="5106988" y="5164138"/>
          <p14:tracePt t="1461" x="5013325" y="5183188"/>
          <p14:tracePt t="1469" x="4984750" y="5183188"/>
          <p14:tracePt t="1478" x="4937125" y="5202238"/>
          <p14:tracePt t="1485" x="4860925" y="5221288"/>
          <p14:tracePt t="1493" x="4795838" y="5221288"/>
          <p14:tracePt t="1501" x="4757738" y="5230813"/>
          <p14:tracePt t="1510" x="4719638" y="5249863"/>
          <p14:tracePt t="1517" x="4700588" y="5249863"/>
          <p14:tracePt t="1521" x="4681538" y="5259388"/>
          <p14:tracePt t="1529" x="4681538" y="5268913"/>
          <p14:tracePt t="1619" x="4672013" y="5268913"/>
          <p14:tracePt t="1633" x="4662488" y="5268913"/>
          <p14:tracePt t="1642" x="4643438" y="5268913"/>
          <p14:tracePt t="1837" x="4633913" y="5278438"/>
          <p14:tracePt t="2125" x="4643438" y="5278438"/>
          <p14:tracePt t="2133" x="4652963" y="5278438"/>
          <p14:tracePt t="2194" x="4652963" y="5268913"/>
          <p14:tracePt t="2202" x="4625975" y="5259388"/>
          <p14:tracePt t="2218" x="4597400" y="5230813"/>
          <p14:tracePt t="2227" x="4587875" y="5221288"/>
          <p14:tracePt t="2233" x="4578350" y="5211763"/>
          <p14:tracePt t="2243" x="4568825" y="5183188"/>
          <p14:tracePt t="2249" x="4559300" y="5154613"/>
          <p14:tracePt t="2257" x="4549775" y="5145088"/>
          <p14:tracePt t="2278" x="4540250" y="5137150"/>
          <p14:tracePt t="2285" x="4521200" y="5118100"/>
          <p14:tracePt t="2293" x="4511675" y="5118100"/>
          <p14:tracePt t="2301" x="4483100" y="5108575"/>
          <p14:tracePt t="2309" x="4464050" y="5099050"/>
          <p14:tracePt t="2317" x="4425950" y="5089525"/>
          <p14:tracePt t="2325" x="4379913" y="5089525"/>
          <p14:tracePt t="2333" x="4341813" y="5089525"/>
          <p14:tracePt t="2342" x="4284663" y="5089525"/>
          <p14:tracePt t="2345" x="4227513" y="5089525"/>
          <p14:tracePt t="2349" x="4162425" y="5089525"/>
          <p14:tracePt t="2361" x="4105275" y="5089525"/>
          <p14:tracePt t="2369" x="4057650" y="5127625"/>
          <p14:tracePt t="2377" x="4019550" y="5145088"/>
          <p14:tracePt t="2385" x="3981450" y="5164138"/>
          <p14:tracePt t="2393" x="3935413" y="5202238"/>
          <p14:tracePt t="2401" x="3906838" y="5221288"/>
          <p14:tracePt t="2410" x="3878263" y="5230813"/>
          <p14:tracePt t="2421" x="3849688" y="5249863"/>
          <p14:tracePt t="2429" x="3802063" y="5259388"/>
          <p14:tracePt t="2437" x="3783013" y="5268913"/>
          <p14:tracePt t="2445" x="3763963" y="5268913"/>
          <p14:tracePt t="2453" x="3744913" y="5278438"/>
          <p14:tracePt t="2481" x="3717925" y="5268913"/>
          <p14:tracePt t="2489" x="3708400" y="5221288"/>
          <p14:tracePt t="2505" x="3660775" y="5154613"/>
          <p14:tracePt t="2513" x="3641725" y="5108575"/>
          <p14:tracePt t="2521" x="3603625" y="5032375"/>
          <p14:tracePt t="2529" x="3546475" y="4946650"/>
          <p14:tracePt t="2537" x="3490913" y="4862513"/>
          <p14:tracePt t="2546" x="3433763" y="4767263"/>
          <p14:tracePt t="2553" x="3357563" y="4683125"/>
          <p14:tracePt t="2561" x="3300413" y="4616450"/>
          <p14:tracePt t="2569" x="3244850" y="4549775"/>
          <p14:tracePt t="2578" x="3206750" y="4464050"/>
          <p14:tracePt t="2585" x="3178175" y="4379913"/>
          <p14:tracePt t="2593" x="3168650" y="4284663"/>
          <p14:tracePt t="2601" x="3168650" y="4152900"/>
          <p14:tracePt t="2609" x="3168650" y="4019550"/>
          <p14:tracePt t="2613" x="3168650" y="3868738"/>
          <p14:tracePt t="2625" x="3187700" y="3717925"/>
          <p14:tracePt t="2633" x="3216275" y="3565525"/>
          <p14:tracePt t="2643" x="3235325" y="3414713"/>
          <p14:tracePt t="2651" x="3244850" y="3235325"/>
          <p14:tracePt t="2659" x="3263900" y="3084513"/>
          <p14:tracePt t="2667" x="3263900" y="2951163"/>
          <p14:tracePt t="2675" x="3263900" y="2857500"/>
          <p14:tracePt t="2683" x="3254375" y="2781300"/>
          <p14:tracePt t="2690" x="3235325" y="2714625"/>
          <p14:tracePt t="2697" x="3216275" y="2686050"/>
          <p14:tracePt t="2705" x="3178175" y="2647950"/>
          <p14:tracePt t="2713" x="3130550" y="2611438"/>
          <p14:tracePt t="2721" x="3092450" y="2582863"/>
          <p14:tracePt t="2797" x="3073400" y="2582863"/>
          <p14:tracePt t="2806" x="3027363" y="2573338"/>
          <p14:tracePt t="2817" x="2979738" y="2563813"/>
          <p14:tracePt t="2826" x="2922588" y="2535238"/>
          <p14:tracePt t="2833" x="2836863" y="2506663"/>
          <p14:tracePt t="2843" x="2809875" y="2497138"/>
          <p14:tracePt t="2849" x="2743200" y="2459038"/>
          <p14:tracePt t="2853" x="2676525" y="2420938"/>
          <p14:tracePt t="2869" x="2609850" y="2384425"/>
          <p14:tracePt t="2877" x="2544763" y="2336800"/>
          <p14:tracePt t="2885" x="2497138" y="2298700"/>
          <p14:tracePt t="2894" x="2478088" y="2279650"/>
          <p14:tracePt t="2901" x="2468563" y="2279650"/>
          <p14:tracePt t="2905" x="2459038" y="2279650"/>
          <p14:tracePt t="2945" x="2449513" y="2279650"/>
          <p14:tracePt t="2969" x="2430463" y="2279650"/>
          <p14:tracePt t="2977" x="2401888" y="2279650"/>
          <p14:tracePt t="2985" x="2355850" y="2279650"/>
          <p14:tracePt t="2993" x="2317750" y="2279650"/>
          <p14:tracePt t="3001" x="2270125" y="2279650"/>
          <p14:tracePt t="3009" x="2232025" y="2279650"/>
          <p14:tracePt t="3017" x="2212975" y="2279650"/>
          <p14:tracePt t="3026" x="2193925" y="2279650"/>
          <p14:tracePt t="3081" x="2184400" y="2279650"/>
          <p14:tracePt t="3098" x="2193925" y="2279650"/>
          <p14:tracePt t="3105" x="2212975" y="2279650"/>
          <p14:tracePt t="3113" x="2251075" y="2279650"/>
          <p14:tracePt t="3121" x="2298700" y="2279650"/>
          <p14:tracePt t="3129" x="2355850" y="2279650"/>
          <p14:tracePt t="3137" x="2430463" y="2279650"/>
          <p14:tracePt t="3145" x="2487613" y="2279650"/>
          <p14:tracePt t="3153" x="2516188" y="2289175"/>
          <p14:tracePt t="3161" x="2563813" y="2298700"/>
          <p14:tracePt t="3169" x="2619375" y="2298700"/>
          <p14:tracePt t="3178" x="2647950" y="2298700"/>
          <p14:tracePt t="3185" x="2667000" y="2298700"/>
          <p14:tracePt t="3193" x="2676525" y="2298700"/>
          <p14:tracePt t="3201" x="2695575" y="2298700"/>
          <p14:tracePt t="3210" x="2705100" y="2298700"/>
          <p14:tracePt t="3229" x="2714625" y="2298700"/>
          <p14:tracePt t="3237" x="2743200" y="2289175"/>
          <p14:tracePt t="3278" x="2752725" y="2279650"/>
          <p14:tracePt t="3377" x="2752725" y="2298700"/>
          <p14:tracePt t="3393" x="2743200" y="2327275"/>
          <p14:tracePt t="3401" x="2743200" y="2374900"/>
          <p14:tracePt t="3405" x="2714625" y="2393950"/>
          <p14:tracePt t="3421" x="2714625" y="2411413"/>
          <p14:tracePt t="3429" x="2714625" y="2439988"/>
          <p14:tracePt t="3437" x="2714625" y="2459038"/>
          <p14:tracePt t="3445" x="2714625" y="2468563"/>
          <p14:tracePt t="3453" x="2714625" y="2478088"/>
          <p14:tracePt t="3461" x="2714625" y="2487613"/>
          <p14:tracePt t="3489" x="2724150" y="2525713"/>
          <p14:tracePt t="3513" x="2724150" y="2544763"/>
          <p14:tracePt t="3520" x="2724150" y="2582863"/>
          <p14:tracePt t="3529" x="2724150" y="2601913"/>
          <p14:tracePt t="3536" x="2724150" y="2628900"/>
          <p14:tracePt t="3545" x="2714625" y="2686050"/>
          <p14:tracePt t="3553" x="2705100" y="2733675"/>
          <p14:tracePt t="3561" x="2676525" y="2800350"/>
          <p14:tracePt t="3568" x="2667000" y="2828925"/>
          <p14:tracePt t="3578" x="2647950" y="2874963"/>
          <p14:tracePt t="3585" x="2609850" y="2941638"/>
          <p14:tracePt t="3593" x="2600325" y="2970213"/>
          <p14:tracePt t="3601" x="2592388" y="2989263"/>
          <p14:tracePt t="3610" x="2573338" y="3027363"/>
          <p14:tracePt t="3617" x="2573338" y="3055938"/>
          <p14:tracePt t="3626" x="2573338" y="3084513"/>
          <p14:tracePt t="3633" x="2573338" y="3092450"/>
          <p14:tracePt t="3642" x="2573338" y="3111500"/>
          <p14:tracePt t="3649" x="2573338" y="3121025"/>
          <p14:tracePt t="3705" x="2573338" y="3130550"/>
          <p14:tracePt t="3713" x="2573338" y="3159125"/>
          <p14:tracePt t="3729" x="2582863" y="3178175"/>
          <p14:tracePt t="3737" x="2582863" y="3187700"/>
          <p14:tracePt t="3743" x="2582863" y="3216275"/>
          <p14:tracePt t="3753" x="2582863" y="3244850"/>
          <p14:tracePt t="3765" x="2600325" y="3319463"/>
          <p14:tracePt t="3773" x="2600325" y="3376613"/>
          <p14:tracePt t="3781" x="2609850" y="3452813"/>
          <p14:tracePt t="3789" x="2638425" y="3519488"/>
          <p14:tracePt t="3797" x="2647950" y="3565525"/>
          <p14:tracePt t="3805" x="2657475" y="3622675"/>
          <p14:tracePt t="3813" x="2686050" y="3660775"/>
          <p14:tracePt t="3821" x="2705100" y="3717925"/>
          <p14:tracePt t="3825" x="2705100" y="3736975"/>
          <p14:tracePt t="3833" x="2705100" y="3756025"/>
          <p14:tracePt t="3843" x="2705100" y="3773488"/>
          <p14:tracePt t="3849" x="2705100" y="3792538"/>
          <p14:tracePt t="3857" x="2705100" y="3811588"/>
          <p14:tracePt t="3876" x="2714625" y="3859213"/>
          <p14:tracePt t="3881" x="2714625" y="3878263"/>
          <p14:tracePt t="3885" x="2714625" y="3906838"/>
          <p14:tracePt t="3897" x="2714625" y="3935413"/>
          <p14:tracePt t="3905" x="2714625" y="3944938"/>
          <p14:tracePt t="3913" x="2724150" y="3983038"/>
          <p14:tracePt t="3921" x="2724150" y="4000500"/>
          <p14:tracePt t="3929" x="2724150" y="4048125"/>
          <p14:tracePt t="3937" x="2724150" y="4076700"/>
          <p14:tracePt t="3945" x="2724150" y="4105275"/>
          <p14:tracePt t="3952" x="2724150" y="4124325"/>
          <p14:tracePt t="3961" x="2724150" y="4152900"/>
          <p14:tracePt t="3969" x="2733675" y="4171950"/>
          <p14:tracePt t="3977" x="2743200" y="4191000"/>
          <p14:tracePt t="3985" x="2743200" y="4200525"/>
          <p14:tracePt t="3993" x="2752725" y="4219575"/>
          <p14:tracePt t="4025" x="2752725" y="4237038"/>
          <p14:tracePt t="4029" x="2762250" y="4256088"/>
          <p14:tracePt t="4042" x="2762250" y="4275138"/>
          <p14:tracePt t="4053" x="2762250" y="4294188"/>
          <p14:tracePt t="4061" x="2771775" y="4332288"/>
          <p14:tracePt t="4069" x="2771775" y="4379913"/>
          <p14:tracePt t="4078" x="2790825" y="4418013"/>
          <p14:tracePt t="4081" x="2800350" y="4483100"/>
          <p14:tracePt t="4089" x="2809875" y="4540250"/>
          <p14:tracePt t="4097" x="2819400" y="4606925"/>
          <p14:tracePt t="4105" x="2819400" y="4664075"/>
          <p14:tracePt t="4113" x="2819400" y="4719638"/>
          <p14:tracePt t="4121" x="2836863" y="4767263"/>
          <p14:tracePt t="4129" x="2836863" y="4805363"/>
          <p14:tracePt t="4137" x="2836863" y="4843463"/>
          <p14:tracePt t="4145" x="2836863" y="4872038"/>
          <p14:tracePt t="4153" x="2836863" y="4900613"/>
          <p14:tracePt t="4169" x="2836863" y="4910138"/>
          <p14:tracePt t="4233" x="2836863" y="4927600"/>
          <p14:tracePt t="4413" x="2855913" y="4937125"/>
          <p14:tracePt t="4426" x="2922588" y="4946650"/>
          <p14:tracePt t="4433" x="3008313" y="4975225"/>
          <p14:tracePt t="4437" x="3054350" y="4975225"/>
          <p14:tracePt t="4443" x="3082925" y="4975225"/>
          <p14:tracePt t="4445" x="3121025" y="4984750"/>
          <p14:tracePt t="4453" x="3168650" y="4984750"/>
          <p14:tracePt t="4462" x="3206750" y="4984750"/>
          <p14:tracePt t="4469" x="3254375" y="4984750"/>
          <p14:tracePt t="4477" x="3263900" y="4984750"/>
          <p14:tracePt t="4485" x="3273425" y="4984750"/>
          <p14:tracePt t="4493" x="3281363" y="4984750"/>
          <p14:tracePt t="4529" x="3300413" y="4984750"/>
          <p14:tracePt t="4545" x="3348038" y="4984750"/>
          <p14:tracePt t="4553" x="3376613" y="4984750"/>
          <p14:tracePt t="4561" x="3433763" y="4956175"/>
          <p14:tracePt t="4569" x="3481388" y="4956175"/>
          <p14:tracePt t="4577" x="3508375" y="4956175"/>
          <p14:tracePt t="4581" x="3536950" y="4946650"/>
          <p14:tracePt t="4605" x="3556000" y="4946650"/>
          <p14:tracePt t="4613" x="3565525" y="4946650"/>
          <p14:tracePt t="4670" x="3575050" y="4946650"/>
          <p14:tracePt t="4677" x="3613150" y="4946650"/>
          <p14:tracePt t="4686" x="3651250" y="4946650"/>
          <p14:tracePt t="4693" x="3708400" y="4946650"/>
          <p14:tracePt t="4701" x="3754438" y="4946650"/>
          <p14:tracePt t="4710" x="3773488" y="4946650"/>
          <p14:tracePt t="4717" x="3811588" y="4946650"/>
          <p14:tracePt t="4726" x="3849688" y="4946650"/>
          <p14:tracePt t="4733" x="3849688" y="4956175"/>
          <p14:tracePt t="4839" x="3887788" y="4956175"/>
          <p14:tracePt t="4845" x="3897313" y="4956175"/>
          <p14:tracePt t="4853" x="3906838" y="4956175"/>
          <p14:tracePt t="4876" x="3916363" y="4956175"/>
          <p14:tracePt t="4954" x="3935413" y="4956175"/>
          <p14:tracePt t="4962" x="3952875" y="4956175"/>
          <p14:tracePt t="5049" x="3971925" y="4956175"/>
          <p14:tracePt t="5057" x="4010025" y="4956175"/>
          <p14:tracePt t="5065" x="4029075" y="4956175"/>
          <p14:tracePt t="5074" x="4038600" y="4956175"/>
          <p14:tracePt t="5081" x="4048125" y="4956175"/>
          <p14:tracePt t="5325" x="4067175" y="4956175"/>
          <p14:tracePt t="5337" x="4095750" y="4956175"/>
          <p14:tracePt t="5346" x="4124325" y="4946650"/>
          <p14:tracePt t="5357" x="4143375" y="4946650"/>
          <p14:tracePt t="5365" x="4152900" y="4946650"/>
          <p14:tracePt t="5389" x="4162425" y="4946650"/>
          <p14:tracePt t="5437" x="4179888" y="4937125"/>
          <p14:tracePt t="5462" x="4208463" y="4918075"/>
          <p14:tracePt t="5465" x="4237038" y="4918075"/>
          <p14:tracePt t="5473" x="4265613" y="4918075"/>
          <p14:tracePt t="5481" x="4313238" y="4910138"/>
          <p14:tracePt t="5489" x="4360863" y="4910138"/>
          <p14:tracePt t="5497" x="4398963" y="4910138"/>
          <p14:tracePt t="5505" x="4454525" y="4910138"/>
          <p14:tracePt t="5513" x="4492625" y="4910138"/>
          <p14:tracePt t="5521" x="4540250" y="4900613"/>
          <p14:tracePt t="5529" x="4559300" y="4891088"/>
          <p14:tracePt t="5537" x="4568825" y="4891088"/>
          <p14:tracePt t="5543" x="4578350" y="4891088"/>
          <p14:tracePt t="5637" x="4597400" y="4881563"/>
          <p14:tracePt t="5649" x="4606925" y="4872038"/>
          <p14:tracePt t="5658" x="4606925" y="4862513"/>
          <p14:tracePt t="5665" x="4616450" y="4852988"/>
          <p14:tracePt t="5853" x="4616450" y="4843463"/>
          <p14:tracePt t="5873" x="4616450" y="4814888"/>
          <p14:tracePt t="5877" x="4616450" y="4795838"/>
          <p14:tracePt t="5881" x="4616450" y="4786313"/>
          <p14:tracePt t="5889" x="4616450" y="4767263"/>
          <p14:tracePt t="6397" x="4616450" y="4757738"/>
          <p14:tracePt t="6429" x="4633913" y="4757738"/>
          <p14:tracePt t="6437" x="4643438" y="4748213"/>
          <p14:tracePt t="6445" x="4662488" y="4748213"/>
          <p14:tracePt t="6521" x="4672013" y="4738688"/>
          <p14:tracePt t="6537" x="4672013" y="4719638"/>
          <p14:tracePt t="6545" x="4672013" y="4710113"/>
          <p14:tracePt t="6553" x="4681538" y="4700588"/>
          <p14:tracePt t="6725" x="4681538" y="4691063"/>
          <p14:tracePt t="6733" x="4681538" y="4673600"/>
          <p14:tracePt t="6742" x="4681538" y="4664075"/>
          <p14:tracePt t="6761" x="4662488" y="4635500"/>
          <p14:tracePt t="6765" x="4652963" y="4625975"/>
          <p14:tracePt t="6875" x="4643438" y="4625975"/>
          <p14:tracePt t="6886" x="4616450" y="4625975"/>
          <p14:tracePt t="6901" x="4597400" y="4625975"/>
          <p14:tracePt t="6909" x="4578350" y="4625975"/>
          <p14:tracePt t="6913" x="4568825" y="4625975"/>
          <p14:tracePt t="6921" x="4568825" y="4635500"/>
          <p14:tracePt t="6929" x="4559300" y="4645025"/>
          <p14:tracePt t="6945" x="4559300" y="4654550"/>
          <p14:tracePt t="7042" x="4559300" y="4664075"/>
          <p14:tracePt t="7214" x="4568825" y="4673600"/>
          <p14:tracePt t="7221" x="4587875" y="4700588"/>
          <p14:tracePt t="7230" x="4606925" y="4700588"/>
          <p14:tracePt t="7237" x="4672013" y="4710113"/>
          <p14:tracePt t="7243" x="4738688" y="4719638"/>
          <p14:tracePt t="7249" x="4776788" y="4719638"/>
          <p14:tracePt t="7257" x="4824413" y="4719638"/>
          <p14:tracePt t="7265" x="4899025" y="4729163"/>
          <p14:tracePt t="7273" x="4975225" y="4748213"/>
          <p14:tracePt t="7281" x="5041900" y="4757738"/>
          <p14:tracePt t="7289" x="5097463" y="4757738"/>
          <p14:tracePt t="7293" x="5154613" y="4767263"/>
          <p14:tracePt t="7305" x="5164138" y="4776788"/>
          <p14:tracePt t="7313" x="5173663" y="4776788"/>
          <p14:tracePt t="7381" x="5183188" y="4786313"/>
          <p14:tracePt t="7397" x="5164138" y="4795838"/>
          <p14:tracePt t="7403" x="5135563" y="4805363"/>
          <p14:tracePt t="7414" x="5116513" y="4814888"/>
          <p14:tracePt t="7422" x="5106988" y="4814888"/>
          <p14:tracePt t="7429" x="5070475" y="4833938"/>
          <p14:tracePt t="7437" x="5051425" y="4852988"/>
          <p14:tracePt t="7445" x="5041900" y="4881563"/>
          <p14:tracePt t="7453" x="5032375" y="4881563"/>
          <p14:tracePt t="7461" x="5013325" y="4900613"/>
          <p14:tracePt t="7465" x="4975225" y="4937125"/>
          <p14:tracePt t="7478" x="4975225" y="4946650"/>
          <p14:tracePt t="7570" x="4984750" y="4946650"/>
          <p14:tracePt t="7577" x="5013325" y="4946650"/>
          <p14:tracePt t="7593" x="5051425" y="4946650"/>
          <p14:tracePt t="7601" x="5070475" y="4946650"/>
          <p14:tracePt t="7609" x="5106988" y="4946650"/>
          <p14:tracePt t="7617" x="5135563" y="4946650"/>
          <p14:tracePt t="7626" x="5192713" y="4937125"/>
          <p14:tracePt t="7633" x="5230813" y="4937125"/>
          <p14:tracePt t="7642" x="5287963" y="4937125"/>
          <p14:tracePt t="7649" x="5362575" y="4937125"/>
          <p14:tracePt t="7657" x="5457825" y="4937125"/>
          <p14:tracePt t="7665" x="5486400" y="4937125"/>
          <p14:tracePt t="7673" x="5514975" y="4937125"/>
          <p14:tracePt t="7681" x="5524500" y="4937125"/>
          <p14:tracePt t="7689" x="5532438" y="4937125"/>
          <p14:tracePt t="7761" x="5541963" y="4937125"/>
          <p14:tracePt t="7781" x="5561013" y="4937125"/>
          <p14:tracePt t="7797" x="5589588" y="4937125"/>
          <p14:tracePt t="7909" x="5599113" y="4937125"/>
          <p14:tracePt t="7933" x="5618163" y="4937125"/>
          <p14:tracePt t="7945" x="5627688" y="4937125"/>
          <p14:tracePt t="7949" x="5656263" y="4965700"/>
          <p14:tracePt t="7953" x="5675313" y="4984750"/>
          <p14:tracePt t="7961" x="5722938" y="5032375"/>
          <p14:tracePt t="7969" x="5741988" y="5051425"/>
          <p14:tracePt t="7977" x="5759450" y="5070475"/>
          <p14:tracePt t="7985" x="5788025" y="5099050"/>
          <p14:tracePt t="7993" x="5807075" y="5118100"/>
          <p14:tracePt t="8001" x="5826125" y="5137150"/>
          <p14:tracePt t="8005" x="5835650" y="5145088"/>
          <p14:tracePt t="8118" x="5835650" y="5154613"/>
          <p14:tracePt t="8125" x="5845175" y="5173663"/>
          <p14:tracePt t="8133" x="5864225" y="5202238"/>
          <p14:tracePt t="8142" x="5873750" y="5202238"/>
          <p14:tracePt t="8145" x="5892800" y="5230813"/>
          <p14:tracePt t="8149" x="5921375" y="5268913"/>
          <p14:tracePt t="8162" x="5949950" y="5278438"/>
          <p14:tracePt t="8169" x="5995988" y="5287963"/>
          <p14:tracePt t="8177" x="6062663" y="5316538"/>
          <p14:tracePt t="8185" x="6138863" y="5326063"/>
          <p14:tracePt t="8193" x="6196013" y="5326063"/>
          <p14:tracePt t="8197" x="6242050" y="5326063"/>
          <p14:tracePt t="8210" x="6270625" y="5326063"/>
          <p14:tracePt t="8221" x="6327775" y="5326063"/>
          <p14:tracePt t="8229" x="6365875" y="5326063"/>
          <p14:tracePt t="8237" x="6423025" y="5326063"/>
          <p14:tracePt t="8245" x="6507163" y="5326063"/>
          <p14:tracePt t="8253" x="6564313" y="5326063"/>
          <p14:tracePt t="8261" x="6621463" y="5326063"/>
          <p14:tracePt t="8269" x="6705600" y="5316538"/>
          <p14:tracePt t="8277" x="6734175" y="5316538"/>
          <p14:tracePt t="8281" x="6791325" y="5316538"/>
          <p14:tracePt t="8288" x="6867525" y="5316538"/>
          <p14:tracePt t="8297" x="6932613" y="5297488"/>
          <p14:tracePt t="8305" x="6961188" y="5287963"/>
          <p14:tracePt t="8313" x="7018338" y="5268913"/>
          <p14:tracePt t="8321" x="7027863" y="5259388"/>
          <p14:tracePt t="8329" x="7037388" y="5259388"/>
          <p14:tracePt t="8558" x="7056438" y="5249863"/>
          <p14:tracePt t="8673" x="7075488" y="5230813"/>
          <p14:tracePt t="8689" x="7094538" y="5192713"/>
          <p14:tracePt t="8697" x="7112000" y="5183188"/>
          <p14:tracePt t="8704" x="7150100" y="5137150"/>
          <p14:tracePt t="8713" x="7197725" y="5089525"/>
          <p14:tracePt t="8721" x="7264400" y="5051425"/>
          <p14:tracePt t="8729" x="7331075" y="5013325"/>
          <p14:tracePt t="8737" x="7396163" y="4965700"/>
          <p14:tracePt t="8745" x="7462838" y="4946650"/>
          <p14:tracePt t="8752" x="7510463" y="4918075"/>
          <p14:tracePt t="8762" x="7575550" y="4891088"/>
          <p14:tracePt t="8769" x="7623175" y="4872038"/>
          <p14:tracePt t="8778" x="7651750" y="4872038"/>
          <p14:tracePt t="8785" x="7670800" y="4862513"/>
          <p14:tracePt t="8793" x="7680325" y="4862513"/>
          <p14:tracePt t="8801" x="7689850" y="4852988"/>
          <p14:tracePt t="8809" x="7699375" y="4843463"/>
          <p14:tracePt t="8862" x="7699375" y="4833938"/>
          <p14:tracePt t="8869" x="7708900" y="4833938"/>
          <p14:tracePt t="8878" x="7718425" y="4824413"/>
          <p14:tracePt t="8953" x="7727950" y="4814888"/>
          <p14:tracePt t="8961" x="7747000" y="4805363"/>
          <p14:tracePt t="8977" x="7802563" y="4776788"/>
          <p14:tracePt t="8989" x="7859713" y="4729163"/>
          <p14:tracePt t="8997" x="7945438" y="4673600"/>
          <p14:tracePt t="9005" x="7993063" y="4606925"/>
          <p14:tracePt t="9013" x="8048625" y="4549775"/>
          <p14:tracePt t="9021" x="8096250" y="4502150"/>
          <p14:tracePt t="9026" x="8134350" y="4437063"/>
          <p14:tracePt t="9033" x="8181975" y="4370388"/>
          <p14:tracePt t="9043" x="8220075" y="4303713"/>
          <p14:tracePt t="9049" x="8239125" y="4256088"/>
          <p14:tracePt t="9057" x="8256588" y="4210050"/>
          <p14:tracePt t="9065" x="8266113" y="4191000"/>
          <p14:tracePt t="9073" x="8266113" y="4181475"/>
          <p14:tracePt t="9081" x="8266113" y="4171950"/>
          <p14:tracePt t="9169" x="8266113" y="4162425"/>
          <p14:tracePt t="9177" x="8266113" y="4152900"/>
          <p14:tracePt t="9193" x="8266113" y="4114800"/>
          <p14:tracePt t="9201" x="8266113" y="4067175"/>
          <p14:tracePt t="9210" x="8266113" y="4010025"/>
          <p14:tracePt t="9217" x="8256588" y="3963988"/>
          <p14:tracePt t="9227" x="8247063" y="3906838"/>
          <p14:tracePt t="9233" x="8247063" y="3830638"/>
          <p14:tracePt t="9242" x="8247063" y="3756025"/>
          <p14:tracePt t="9249" x="8247063" y="3679825"/>
          <p14:tracePt t="9257" x="8247063" y="3594100"/>
          <p14:tracePt t="9265" x="8247063" y="3565525"/>
          <p14:tracePt t="9273" x="8247063" y="3509963"/>
          <p14:tracePt t="9277" x="8247063" y="3471863"/>
          <p14:tracePt t="9289" x="8247063" y="3433763"/>
          <p14:tracePt t="9301" x="8247063" y="3424238"/>
          <p14:tracePt t="9309" x="8247063" y="3386138"/>
          <p14:tracePt t="9317" x="8247063" y="3357563"/>
          <p14:tracePt t="9326" x="8247063" y="3348038"/>
          <p14:tracePt t="9333" x="8247063" y="3328988"/>
          <p14:tracePt t="9345" x="8247063" y="3319463"/>
          <p14:tracePt t="9353" x="8247063" y="3311525"/>
          <p14:tracePt t="9361" x="8247063" y="3302000"/>
          <p14:tracePt t="9393" x="8247063" y="3292475"/>
          <p14:tracePt t="9425" x="8247063" y="3282950"/>
          <p14:tracePt t="9433" x="8247063" y="3273425"/>
          <p14:tracePt t="9442" x="8247063" y="3235325"/>
          <p14:tracePt t="9457" x="8247063" y="3216275"/>
          <p14:tracePt t="9465" x="8247063" y="3206750"/>
          <p14:tracePt t="9473" x="8239125" y="3178175"/>
          <p14:tracePt t="9481" x="8229600" y="3168650"/>
          <p14:tracePt t="9489" x="8210550" y="3149600"/>
          <p14:tracePt t="9497" x="8201025" y="3140075"/>
          <p14:tracePt t="9505" x="8181975" y="3111500"/>
          <p14:tracePt t="9513" x="8172450" y="3101975"/>
          <p14:tracePt t="9521" x="8143875" y="3074988"/>
          <p14:tracePt t="9529" x="8124825" y="3055938"/>
          <p14:tracePt t="9537" x="8105775" y="3036888"/>
          <p14:tracePt t="9542" x="8058150" y="2989263"/>
          <p14:tracePt t="9553" x="8048625" y="2979738"/>
          <p14:tracePt t="9562" x="8020050" y="2960688"/>
          <p14:tracePt t="9577" x="8012113" y="2960688"/>
          <p14:tracePt t="9601" x="8002588" y="2951163"/>
          <p14:tracePt t="9629" x="7974013" y="2951163"/>
          <p14:tracePt t="9637" x="7945438" y="2951163"/>
          <p14:tracePt t="9645" x="7888288" y="2960688"/>
          <p14:tracePt t="9653" x="7840663" y="2970213"/>
          <p14:tracePt t="9661" x="7785100" y="2998788"/>
          <p14:tracePt t="9669" x="7718425" y="2998788"/>
          <p14:tracePt t="9673" x="7661275" y="2998788"/>
          <p14:tracePt t="9681" x="7642225" y="3008313"/>
          <p14:tracePt t="9689" x="7604125" y="3008313"/>
          <p14:tracePt t="9697" x="7575550" y="3008313"/>
          <p14:tracePt t="9705" x="7558088" y="3008313"/>
          <p14:tracePt t="9713" x="7548563" y="3008313"/>
          <p14:tracePt t="9721" x="7529513" y="3008313"/>
          <p14:tracePt t="9729" x="7519988" y="3008313"/>
          <p14:tracePt t="9733" x="7510463" y="3008313"/>
          <p14:tracePt t="9745" x="7491413" y="3017838"/>
          <p14:tracePt t="9753" x="7462838" y="3017838"/>
          <p14:tracePt t="9762" x="7415213" y="3046413"/>
          <p14:tracePt t="9769" x="7358063" y="3046413"/>
          <p14:tracePt t="9777" x="7283450" y="3055938"/>
          <p14:tracePt t="9781" x="7254875" y="3055938"/>
          <p14:tracePt t="9797" x="7178675" y="3055938"/>
          <p14:tracePt t="9805" x="7104063" y="3055938"/>
          <p14:tracePt t="9813" x="7008813" y="3055938"/>
          <p14:tracePt t="9821" x="6913563" y="3055938"/>
          <p14:tracePt t="9829" x="6838950" y="3055938"/>
          <p14:tracePt t="9837" x="6800850" y="3055938"/>
          <p14:tracePt t="9845" x="6791325" y="3055938"/>
          <p14:tracePt t="9921" x="6772275" y="3055938"/>
          <p14:tracePt t="9938" x="6753225" y="3065463"/>
          <p14:tracePt t="9946" x="6705600" y="3092450"/>
          <p14:tracePt t="9953" x="6696075" y="3092450"/>
          <p14:tracePt t="9962" x="6640513" y="3130550"/>
          <p14:tracePt t="9969" x="6621463" y="3149600"/>
          <p14:tracePt t="9973" x="6592888" y="3178175"/>
          <p14:tracePt t="9989" x="6573838" y="3187700"/>
          <p14:tracePt t="9997" x="6545263" y="3197225"/>
          <p14:tracePt t="10005" x="6535738" y="3206750"/>
          <p14:tracePt t="10021" x="6516688" y="3225800"/>
          <p14:tracePt t="10037" x="6507163" y="3263900"/>
          <p14:tracePt t="10043" x="6478588" y="3292475"/>
          <p14:tracePt t="10049" x="6478588" y="3311525"/>
          <p14:tracePt t="10057" x="6459538" y="3328988"/>
          <p14:tracePt t="10065" x="6450013" y="3348038"/>
          <p14:tracePt t="10073" x="6423025" y="3376613"/>
          <p14:tracePt t="10081" x="6413500" y="3414713"/>
          <p14:tracePt t="10089" x="6384925" y="3462338"/>
          <p14:tracePt t="10097" x="6365875" y="3500438"/>
          <p14:tracePt t="10105" x="6346825" y="3538538"/>
          <p14:tracePt t="10113" x="6346825" y="3565525"/>
          <p14:tracePt t="10121" x="6318250" y="3613150"/>
          <p14:tracePt t="10129" x="6318250" y="3632200"/>
          <p14:tracePt t="10137" x="6308725" y="3641725"/>
          <p14:tracePt t="10235" x="6327775" y="3660775"/>
          <p14:tracePt t="10243" x="6346825" y="3689350"/>
          <p14:tracePt t="10251" x="6384925" y="3717925"/>
          <p14:tracePt t="10257" x="6403975" y="3736975"/>
          <p14:tracePt t="10265" x="6432550" y="3773488"/>
          <p14:tracePt t="10273" x="6488113" y="3802063"/>
          <p14:tracePt t="10281" x="6535738" y="3859213"/>
          <p14:tracePt t="10289" x="6554788" y="3868738"/>
          <p14:tracePt t="10297" x="6583363" y="3878263"/>
          <p14:tracePt t="10305" x="6592888" y="3887788"/>
          <p14:tracePt t="10313" x="6611938" y="3897313"/>
          <p14:tracePt t="10345" x="6621463" y="3897313"/>
          <p14:tracePt t="10353" x="6650038" y="3897313"/>
          <p14:tracePt t="10361" x="6677025" y="3887788"/>
          <p14:tracePt t="10369" x="6705600" y="3868738"/>
          <p14:tracePt t="10377" x="6772275" y="3849688"/>
          <p14:tracePt t="10385" x="6838950" y="3821113"/>
          <p14:tracePt t="10393" x="6894513" y="3811588"/>
          <p14:tracePt t="10401" x="6923088" y="3811588"/>
          <p14:tracePt t="10405" x="6980238" y="3811588"/>
          <p14:tracePt t="10417" x="7037388" y="3811588"/>
          <p14:tracePt t="10427" x="7121525" y="3811588"/>
          <p14:tracePt t="10433" x="7150100" y="3811588"/>
          <p14:tracePt t="10441" x="7178675" y="3811588"/>
          <p14:tracePt t="10513" x="7207250" y="3811588"/>
          <p14:tracePt t="10521" x="7254875" y="3773488"/>
          <p14:tracePt t="10529" x="7273925" y="3773488"/>
          <p14:tracePt t="10537" x="7321550" y="3765550"/>
          <p14:tracePt t="10549" x="7358063" y="3756025"/>
          <p14:tracePt t="10557" x="7396163" y="3746500"/>
          <p14:tracePt t="10565" x="7453313" y="3746500"/>
          <p14:tracePt t="10573" x="7491413" y="3736975"/>
          <p14:tracePt t="10577" x="7510463" y="3736975"/>
          <p14:tracePt t="10585" x="7539038" y="3727450"/>
          <p14:tracePt t="10594" x="7548563" y="3717925"/>
          <p14:tracePt t="10601" x="7558088" y="3717925"/>
          <p14:tracePt t="10609" x="7566025" y="3717925"/>
          <p14:tracePt t="10617" x="7575550" y="3708400"/>
          <p14:tracePt t="10626" x="7585075" y="3708400"/>
          <p14:tracePt t="10643" x="7594600" y="3698875"/>
          <p14:tracePt t="10657" x="7604125" y="3679825"/>
          <p14:tracePt t="10665" x="7642225" y="3660775"/>
          <p14:tracePt t="10673" x="7661275" y="3622675"/>
          <p14:tracePt t="10681" x="7680325" y="3594100"/>
          <p14:tracePt t="10689" x="7708900" y="3546475"/>
          <p14:tracePt t="10696" x="7775575" y="3481388"/>
          <p14:tracePt t="10705" x="7785100" y="3433763"/>
          <p14:tracePt t="10713" x="7802563" y="3405188"/>
          <p14:tracePt t="10721" x="7840663" y="3338513"/>
          <p14:tracePt t="10729" x="7859713" y="3319463"/>
          <p14:tracePt t="10737" x="7878763" y="3282950"/>
          <p14:tracePt t="10745" x="7916863" y="3235325"/>
          <p14:tracePt t="10753" x="7926388" y="3197225"/>
          <p14:tracePt t="10761" x="7945438" y="3149600"/>
          <p14:tracePt t="10765" x="7945438" y="3121025"/>
          <p14:tracePt t="10778" x="7954963" y="3084513"/>
          <p14:tracePt t="10785" x="7964488" y="3036888"/>
          <p14:tracePt t="10793" x="7974013" y="2989263"/>
          <p14:tracePt t="10801" x="7974013" y="2932113"/>
          <p14:tracePt t="10813" x="7974013" y="2874963"/>
          <p14:tracePt t="10821" x="7945438" y="2809875"/>
          <p14:tracePt t="10829" x="7945438" y="2800350"/>
          <p14:tracePt t="10837" x="7935913" y="2781300"/>
          <p14:tracePt t="10845" x="7907338" y="2733675"/>
          <p14:tracePt t="10897" x="7897813" y="2733675"/>
          <p14:tracePt t="10905" x="7878763" y="2733675"/>
          <p14:tracePt t="10921" x="7821613" y="2733675"/>
          <p14:tracePt t="10929" x="7785100" y="2733675"/>
          <p14:tracePt t="10937" x="7718425" y="2733675"/>
          <p14:tracePt t="10945" x="7661275" y="2733675"/>
          <p14:tracePt t="10953" x="7575550" y="2733675"/>
          <p14:tracePt t="10961" x="7519988" y="2733675"/>
          <p14:tracePt t="10969" x="7481888" y="2733675"/>
          <p14:tracePt t="10978" x="7424738" y="2733675"/>
          <p14:tracePt t="10985" x="7377113" y="2752725"/>
          <p14:tracePt t="10993" x="7358063" y="2771775"/>
          <p14:tracePt t="11001" x="7292975" y="2800350"/>
          <p14:tracePt t="11009" x="7235825" y="2809875"/>
          <p14:tracePt t="11017" x="7188200" y="2828925"/>
          <p14:tracePt t="11026" x="7169150" y="2838450"/>
          <p14:tracePt t="11033" x="7150100" y="2857500"/>
          <p14:tracePt t="11041" x="7131050" y="2884488"/>
          <p14:tracePt t="11048" x="7104063" y="2903538"/>
          <p14:tracePt t="11053" x="7075488" y="2913063"/>
          <p14:tracePt t="11065" x="7075488" y="2922588"/>
          <p14:tracePt t="11073" x="7046913" y="2951163"/>
          <p14:tracePt t="11081" x="7046913" y="2960688"/>
          <p14:tracePt t="11089" x="7037388" y="2970213"/>
          <p14:tracePt t="11101" x="7027863" y="2979738"/>
          <p14:tracePt t="11109" x="7018338" y="2998788"/>
          <p14:tracePt t="11117" x="7008813" y="3017838"/>
          <p14:tracePt t="11121" x="6989763" y="3055938"/>
          <p14:tracePt t="11129" x="6980238" y="3084513"/>
          <p14:tracePt t="11137" x="6951663" y="3111500"/>
          <p14:tracePt t="11145" x="6923088" y="3130550"/>
          <p14:tracePt t="11152" x="6904038" y="3140075"/>
          <p14:tracePt t="11162" x="6904038" y="3149600"/>
          <p14:tracePt t="11169" x="6894513" y="3159125"/>
          <p14:tracePt t="11178" x="6886575" y="3168650"/>
          <p14:tracePt t="11185" x="6877050" y="3168650"/>
          <p14:tracePt t="11194" x="6867525" y="3168650"/>
          <p14:tracePt t="11389" x="6858000" y="3178175"/>
          <p14:tracePt t="11401" x="6838950" y="3206750"/>
          <p14:tracePt t="11405" x="6800850" y="3225800"/>
          <p14:tracePt t="11410" x="6791325" y="3235325"/>
          <p14:tracePt t="11417" x="6772275" y="3244850"/>
          <p14:tracePt t="11426" x="6734175" y="3273425"/>
          <p14:tracePt t="11433" x="6724650" y="3302000"/>
          <p14:tracePt t="11473" x="6724650" y="3311525"/>
          <p14:tracePt t="11478" x="6724650" y="3338513"/>
          <p14:tracePt t="11481" x="6724650" y="3348038"/>
          <p14:tracePt t="11489" x="6724650" y="3376613"/>
          <p14:tracePt t="11496" x="6724650" y="3395663"/>
          <p14:tracePt t="11505" x="6724650" y="3405188"/>
          <p14:tracePt t="11533" x="6724650" y="3414713"/>
          <p14:tracePt t="11541" x="6724650" y="3424238"/>
          <p14:tracePt t="11545" x="6724650" y="3443288"/>
          <p14:tracePt t="11549" x="6724650" y="3452813"/>
          <p14:tracePt t="11552" x="6724650" y="3471863"/>
          <p14:tracePt t="11557" x="6724650" y="3509963"/>
          <p14:tracePt t="11565" x="6753225" y="3546475"/>
          <p14:tracePt t="11573" x="6762750" y="3565525"/>
          <p14:tracePt t="11577" x="6772275" y="3594100"/>
          <p14:tracePt t="11585" x="6781800" y="3603625"/>
          <p14:tracePt t="11597" x="6781800" y="3622675"/>
          <p14:tracePt t="11641" x="6800850" y="3632200"/>
          <p14:tracePt t="11649" x="6858000" y="3641725"/>
          <p14:tracePt t="11665" x="6877050" y="3641725"/>
          <p14:tracePt t="11673" x="6913563" y="3651250"/>
          <p14:tracePt t="11678" x="6932613" y="3651250"/>
          <p14:tracePt t="11689" x="6980238" y="3651250"/>
          <p14:tracePt t="11697" x="6989763" y="3651250"/>
          <p14:tracePt t="11705" x="7008813" y="3651250"/>
          <p14:tracePt t="11721" x="7046913" y="3660775"/>
          <p14:tracePt t="11726" x="7065963" y="3660775"/>
          <p14:tracePt t="11737" x="7085013" y="3660775"/>
          <p14:tracePt t="11965" x="7085013" y="3670300"/>
          <p14:tracePt t="11985" x="7085013" y="3679825"/>
          <p14:tracePt t="11989" x="7075488" y="3689350"/>
          <p14:tracePt t="12005" x="7065963" y="3698875"/>
          <p14:tracePt t="12053" x="7065963" y="3708400"/>
          <p14:tracePt t="12061" x="7065963" y="3727450"/>
          <p14:tracePt t="12065" x="7065963" y="3746500"/>
          <p14:tracePt t="12073" x="7065963" y="3756025"/>
          <p14:tracePt t="12081" x="7065963" y="3802063"/>
          <p14:tracePt t="12089" x="7085013" y="3849688"/>
          <p14:tracePt t="12097" x="7104063" y="3897313"/>
          <p14:tracePt t="12105" x="7121525" y="3944938"/>
          <p14:tracePt t="12113" x="7169150" y="4048125"/>
          <p14:tracePt t="12121" x="7207250" y="4143375"/>
          <p14:tracePt t="12129" x="7235825" y="4265613"/>
          <p14:tracePt t="12137" x="7264400" y="4379913"/>
          <p14:tracePt t="12146" x="7283450" y="4492625"/>
          <p14:tracePt t="12153" x="7292975" y="4578350"/>
          <p14:tracePt t="12161" x="7312025" y="4635500"/>
          <p14:tracePt t="12169" x="7312025" y="4664075"/>
          <p14:tracePt t="12177" x="7312025" y="4710113"/>
          <p14:tracePt t="12185" x="7312025" y="4729163"/>
          <p14:tracePt t="12194" x="7312025" y="4757738"/>
          <p14:tracePt t="12201" x="7312025" y="4776788"/>
          <p14:tracePt t="12210" x="7312025" y="4786313"/>
          <p14:tracePt t="12217" x="7292975" y="4805363"/>
          <p14:tracePt t="12227" x="7292975" y="4814888"/>
          <p14:tracePt t="12445" x="7283450" y="4814888"/>
          <p14:tracePt t="12474" x="7273925" y="4814888"/>
          <p14:tracePt t="12489" x="7264400" y="4814888"/>
          <p14:tracePt t="12521" x="7245350" y="4814888"/>
          <p14:tracePt t="12533" x="7188200" y="4795838"/>
          <p14:tracePt t="12542" x="7159625" y="4786313"/>
          <p14:tracePt t="12549" x="7085013" y="4757738"/>
          <p14:tracePt t="12557" x="7056438" y="4748213"/>
          <p14:tracePt t="12565" x="7008813" y="4729163"/>
          <p14:tracePt t="12573" x="6980238" y="4729163"/>
          <p14:tracePt t="12577" x="6932613" y="4719638"/>
          <p14:tracePt t="12585" x="6867525" y="4691063"/>
          <p14:tracePt t="12594" x="6858000" y="4691063"/>
          <p14:tracePt t="12626" x="6848475" y="4691063"/>
          <p14:tracePt t="12646" x="6838950" y="4691063"/>
          <p14:tracePt t="12653" x="6838950" y="4700588"/>
          <p14:tracePt t="12662" x="6829425" y="4719638"/>
          <p14:tracePt t="12669" x="6829425" y="4757738"/>
          <p14:tracePt t="12677" x="6829425" y="4786313"/>
          <p14:tracePt t="12685" x="6810375" y="4805363"/>
          <p14:tracePt t="12693" x="6810375" y="4814888"/>
          <p14:tracePt t="12701" x="6810375" y="4843463"/>
          <p14:tracePt t="12705" x="6791325" y="4852988"/>
          <p14:tracePt t="12713" x="6772275" y="4862513"/>
          <p14:tracePt t="12729" x="6743700" y="4862513"/>
          <p14:tracePt t="12746" x="6734175" y="4872038"/>
          <p14:tracePt t="12753" x="6715125" y="4910138"/>
          <p14:tracePt t="12757" x="6715125" y="4918075"/>
          <p14:tracePt t="12765" x="6705600" y="4956175"/>
          <p14:tracePt t="12769" x="6705600" y="4965700"/>
          <p14:tracePt t="12773" x="6705600" y="5003800"/>
          <p14:tracePt t="12781" x="6705600" y="5032375"/>
          <p14:tracePt t="12789" x="6705600" y="5051425"/>
          <p14:tracePt t="12797" x="6705600" y="5080000"/>
          <p14:tracePt t="12817" x="6705600" y="5108575"/>
          <p14:tracePt t="12827" x="6705600" y="5127625"/>
          <p14:tracePt t="12829" x="6705600" y="5173663"/>
          <p14:tracePt t="12833" x="6724650" y="5202238"/>
          <p14:tracePt t="12837" x="6762750" y="5249863"/>
          <p14:tracePt t="12845" x="6781800" y="5268913"/>
          <p14:tracePt t="12853" x="6810375" y="5307013"/>
          <p14:tracePt t="12861" x="6848475" y="5316538"/>
          <p14:tracePt t="12869" x="6877050" y="5326063"/>
          <p14:tracePt t="12878" x="6904038" y="5335588"/>
          <p14:tracePt t="12894" x="6970713" y="5372100"/>
          <p14:tracePt t="12901" x="6999288" y="5372100"/>
          <p14:tracePt t="12910" x="7027863" y="5372100"/>
          <p14:tracePt t="12917" x="7056438" y="5372100"/>
          <p14:tracePt t="12927" x="7065963" y="5372100"/>
          <p14:tracePt t="12933" x="7085013" y="5372100"/>
          <p14:tracePt t="12943" x="7094538" y="5372100"/>
          <p14:tracePt t="12949" x="7112000" y="5372100"/>
          <p14:tracePt t="12957" x="7121525" y="5372100"/>
          <p14:tracePt t="12965" x="7150100" y="5372100"/>
          <p14:tracePt t="12973" x="7178675" y="5345113"/>
          <p14:tracePt t="12981" x="7207250" y="5326063"/>
          <p14:tracePt t="12989" x="7254875" y="5278438"/>
          <p14:tracePt t="12997" x="7292975" y="5268913"/>
          <p14:tracePt t="13005" x="7321550" y="5249863"/>
          <p14:tracePt t="13013" x="7367588" y="5211763"/>
          <p14:tracePt t="13017" x="7396163" y="5202238"/>
          <p14:tracePt t="13021" x="7434263" y="5183188"/>
          <p14:tracePt t="13033" x="7462838" y="5154613"/>
          <p14:tracePt t="13041" x="7481888" y="5145088"/>
          <p14:tracePt t="13049" x="7500938" y="5137150"/>
          <p14:tracePt t="13062" x="7510463" y="5118100"/>
          <p14:tracePt t="13069" x="7529513" y="5108575"/>
          <p14:tracePt t="13077" x="7539038" y="5099050"/>
          <p14:tracePt t="13089" x="7539038" y="5080000"/>
          <p14:tracePt t="13097" x="7548563" y="5041900"/>
          <p14:tracePt t="13113" x="7558088" y="5041900"/>
          <p14:tracePt t="13133" x="7558088" y="5022850"/>
          <p14:tracePt t="13143" x="7558088" y="4994275"/>
          <p14:tracePt t="13145" x="7558088" y="4956175"/>
          <p14:tracePt t="13153" x="7558088" y="4946650"/>
          <p14:tracePt t="13157" x="7566025" y="4937125"/>
          <p14:tracePt t="13162" x="7575550" y="4927600"/>
          <p14:tracePt t="13169" x="7575550" y="4918075"/>
          <p14:tracePt t="13177" x="7575550" y="4910138"/>
          <p14:tracePt t="13209" x="7575550" y="4891088"/>
          <p14:tracePt t="13217" x="7575550" y="4872038"/>
          <p14:tracePt t="13226" x="7575550" y="4852988"/>
          <p14:tracePt t="13253" x="7575550" y="4833938"/>
          <p14:tracePt t="13269" x="7575550" y="4795838"/>
          <p14:tracePt t="13278" x="7566025" y="4776788"/>
          <p14:tracePt t="13281" x="7558088" y="4757738"/>
          <p14:tracePt t="13285" x="7529513" y="4719638"/>
          <p14:tracePt t="13297" x="7519988" y="4691063"/>
          <p14:tracePt t="13305" x="7500938" y="4664075"/>
          <p14:tracePt t="13313" x="7481888" y="4645025"/>
          <p14:tracePt t="13321" x="7462838" y="4635500"/>
          <p14:tracePt t="13329" x="7415213" y="4597400"/>
          <p14:tracePt t="13337" x="7377113" y="4578350"/>
          <p14:tracePt t="13347" x="7348538" y="4568825"/>
          <p14:tracePt t="13353" x="7302500" y="4549775"/>
          <p14:tracePt t="13361" x="7273925" y="4530725"/>
          <p14:tracePt t="13369" x="7254875" y="4530725"/>
          <p14:tracePt t="13377" x="7235825" y="4530725"/>
          <p14:tracePt t="13385" x="7226300" y="4530725"/>
          <p14:tracePt t="13393" x="7197725" y="4530725"/>
          <p14:tracePt t="13409" x="7188200" y="4530725"/>
          <p14:tracePt t="13426" x="7169150" y="4530725"/>
          <p14:tracePt t="13433" x="7150100" y="4530725"/>
          <p14:tracePt t="13448" x="7131050" y="4530725"/>
          <p14:tracePt t="13465" x="7085013" y="4549775"/>
          <p14:tracePt t="13473" x="7056438" y="4568825"/>
          <p14:tracePt t="13477" x="7018338" y="4587875"/>
          <p14:tracePt t="13481" x="6970713" y="4625975"/>
          <p14:tracePt t="13485" x="6942138" y="4664075"/>
          <p14:tracePt t="13493" x="6904038" y="4683125"/>
          <p14:tracePt t="13501" x="6858000" y="4729163"/>
          <p14:tracePt t="13509" x="6838950" y="4748213"/>
          <p14:tracePt t="13517" x="6810375" y="4767263"/>
          <p14:tracePt t="13542" x="6800850" y="4786313"/>
          <p14:tracePt t="13549" x="6800850" y="4795838"/>
          <p14:tracePt t="13562" x="6791325" y="4805363"/>
          <p14:tracePt t="13569" x="6791325" y="4814888"/>
          <p14:tracePt t="13577" x="6791325" y="4833938"/>
          <p14:tracePt t="13585" x="6781800" y="4872038"/>
          <p14:tracePt t="13596" x="6781800" y="4910138"/>
          <p14:tracePt t="13613" x="6781800" y="4937125"/>
          <p14:tracePt t="13616" x="6781800" y="5013325"/>
          <p14:tracePt t="13620" x="6810375" y="5070475"/>
          <p14:tracePt t="13629" x="6819900" y="5108575"/>
          <p14:tracePt t="13637" x="6838950" y="5164138"/>
          <p14:tracePt t="13641" x="6904038" y="5268913"/>
          <p14:tracePt t="13649" x="6970713" y="5372100"/>
          <p14:tracePt t="13657" x="7065963" y="5476875"/>
          <p14:tracePt t="13665" x="7169150" y="5581650"/>
          <p14:tracePt t="13669" x="7312025" y="5675313"/>
          <p14:tracePt t="13673" x="7434263" y="5770563"/>
          <p14:tracePt t="13681" x="7539038" y="5827713"/>
          <p14:tracePt t="13689" x="7566025" y="5835650"/>
          <p14:tracePt t="13697" x="7642225" y="5854700"/>
          <p14:tracePt t="13705" x="7670800" y="5854700"/>
          <p14:tracePt t="13713" x="7680325" y="5854700"/>
          <p14:tracePt t="13733" x="7699375" y="5854700"/>
          <p14:tracePt t="13743" x="7708900" y="5845175"/>
          <p14:tracePt t="13749" x="7708900" y="5818188"/>
          <p14:tracePt t="13757" x="7708900" y="5761038"/>
          <p14:tracePt t="13765" x="7708900" y="5703888"/>
          <p14:tracePt t="13773" x="7737475" y="5637213"/>
          <p14:tracePt t="13781" x="7737475" y="5608638"/>
          <p14:tracePt t="13789" x="7737475" y="5553075"/>
          <p14:tracePt t="13797" x="7747000" y="5467350"/>
          <p14:tracePt t="13801" x="7756525" y="5410200"/>
          <p14:tracePt t="13809" x="7766050" y="5381625"/>
          <p14:tracePt t="13817" x="7793038" y="5345113"/>
          <p14:tracePt t="13826" x="7802563" y="5326063"/>
          <p14:tracePt t="13833" x="7802563" y="5316538"/>
          <p14:tracePt t="13842" x="7812088" y="5307013"/>
          <p14:tracePt t="13862" x="7812088" y="5297488"/>
          <p14:tracePt t="13877" x="7812088" y="5287963"/>
          <p14:tracePt t="13881" x="7812088" y="5268913"/>
          <p14:tracePt t="13905" x="7831138" y="5240338"/>
          <p14:tracePt t="13913" x="7840663" y="5202238"/>
          <p14:tracePt t="13921" x="7850188" y="5173663"/>
          <p14:tracePt t="13929" x="7850188" y="5118100"/>
          <p14:tracePt t="13937" x="7859713" y="5070475"/>
          <p14:tracePt t="13953" x="7859713" y="5032375"/>
          <p14:tracePt t="13962" x="7859713" y="5022850"/>
          <p14:tracePt t="13969" x="7859713" y="5003800"/>
          <p14:tracePt t="13985" x="7859713" y="4994275"/>
          <p14:tracePt t="13993" x="7859713" y="4975225"/>
          <p14:tracePt t="14001" x="7859713" y="4956175"/>
          <p14:tracePt t="14009" x="7840663" y="4927600"/>
          <p14:tracePt t="14017" x="7793038" y="4891088"/>
          <p14:tracePt t="14026" x="7756525" y="4891088"/>
          <p14:tracePt t="14033" x="7680325" y="4852988"/>
          <p14:tracePt t="14042" x="7642225" y="4843463"/>
          <p14:tracePt t="14053" x="7575550" y="4814888"/>
          <p14:tracePt t="14057" x="7519988" y="4814888"/>
          <p14:tracePt t="14069" x="7434263" y="4786313"/>
          <p14:tracePt t="14078" x="7415213" y="4776788"/>
          <p14:tracePt t="14085" x="7405688" y="4776788"/>
          <p14:tracePt t="14093" x="7396163" y="4767263"/>
          <p14:tracePt t="14110" x="7386638" y="4767263"/>
          <p14:tracePt t="14137" x="7367588" y="4757738"/>
          <p14:tracePt t="14146" x="7321550" y="4757738"/>
          <p14:tracePt t="14161" x="7245350" y="4757738"/>
          <p14:tracePt t="14169" x="7188200" y="4757738"/>
          <p14:tracePt t="14177" x="7112000" y="4757738"/>
          <p14:tracePt t="14185" x="7085013" y="4757738"/>
          <p14:tracePt t="14193" x="7008813" y="4757738"/>
          <p14:tracePt t="14201" x="6913563" y="4767263"/>
          <p14:tracePt t="14210" x="6800850" y="4795838"/>
          <p14:tracePt t="14221" x="6677025" y="4824413"/>
          <p14:tracePt t="14229" x="6573838" y="4872038"/>
          <p14:tracePt t="14237" x="6488113" y="4927600"/>
          <p14:tracePt t="14246" x="6469063" y="4956175"/>
          <p14:tracePt t="14253" x="6459538" y="5003800"/>
          <p14:tracePt t="14257" x="6450013" y="5022850"/>
          <p14:tracePt t="14265" x="6450013" y="5051425"/>
          <p14:tracePt t="14273" x="6450013" y="5060950"/>
          <p14:tracePt t="14281" x="6450013" y="5089525"/>
          <p14:tracePt t="14289" x="6450013" y="5127625"/>
          <p14:tracePt t="14297" x="6488113" y="5173663"/>
          <p14:tracePt t="14305" x="6497638" y="5211763"/>
          <p14:tracePt t="14314" x="6507163" y="5221288"/>
          <p14:tracePt t="15327" x="6497638" y="5240338"/>
          <p14:tracePt t="15345" x="6469063" y="5268913"/>
          <p14:tracePt t="15352" x="6432550" y="5287963"/>
          <p14:tracePt t="15358" x="6423025" y="5297488"/>
          <p14:tracePt t="15365" x="6423025" y="5307013"/>
          <p14:tracePt t="15373" x="6413500" y="5316538"/>
          <p14:tracePt t="15381" x="6394450" y="5335588"/>
          <p14:tracePt t="15389" x="6375400" y="5345113"/>
          <p14:tracePt t="15481" x="6375400" y="5354638"/>
          <p14:tracePt t="15489" x="6375400" y="5364163"/>
          <p14:tracePt t="15494" x="6375400" y="5372100"/>
          <p14:tracePt t="15506" x="6375400" y="5381625"/>
          <p14:tracePt t="15514" x="6375400" y="5391150"/>
          <p14:tracePt t="15521" x="6375400" y="5400675"/>
          <p14:tracePt t="15529" x="6375400" y="5410200"/>
          <p14:tracePt t="15577" x="6375400" y="5429250"/>
          <p14:tracePt t="15585" x="6375400" y="5457825"/>
          <p14:tracePt t="15593" x="6394450" y="5495925"/>
          <p14:tracePt t="15601" x="6432550" y="5553075"/>
          <p14:tracePt t="15617" x="6432550" y="5581650"/>
          <p14:tracePt t="15626" x="6432550" y="5591175"/>
          <p14:tracePt t="15633" x="6432550" y="5608638"/>
          <p14:tracePt t="15773" x="6432550" y="5618163"/>
          <p14:tracePt t="15781" x="6432550" y="5637213"/>
          <p14:tracePt t="15793" x="6440488" y="5646738"/>
          <p14:tracePt t="15805" x="6469063" y="5675313"/>
          <p14:tracePt t="15813" x="6488113" y="5694363"/>
          <p14:tracePt t="15821" x="6545263" y="5741988"/>
          <p14:tracePt t="15829" x="6630988" y="5808663"/>
          <p14:tracePt t="15837" x="6696075" y="5883275"/>
          <p14:tracePt t="15845" x="6715125" y="5911850"/>
          <p14:tracePt t="15853" x="6781800" y="5978525"/>
          <p14:tracePt t="15861" x="6867525" y="6062663"/>
          <p14:tracePt t="15877" x="7046913" y="6215063"/>
          <p14:tracePt t="15897" x="7056438" y="6224588"/>
          <p14:tracePt t="15945" x="7075488" y="6215063"/>
          <p14:tracePt t="16087" x="7075488" y="6205538"/>
          <p14:tracePt t="16106" x="7075488" y="6196013"/>
        </p14:tracePtLst>
      </p14:laserTraceLst>
    </p:ext>
  </p:extLs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Eksempler på materiel og installationer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846" y="1153081"/>
            <a:ext cx="1231674" cy="1062237"/>
          </a:xfrm>
          <a:prstGeom prst="rect">
            <a:avLst/>
          </a:prstGeom>
        </p:spPr>
      </p:pic>
      <p:pic>
        <p:nvPicPr>
          <p:cNvPr id="3" name="Picture 8" descr="Ex Symbol Sign">
            <a:extLst>
              <a:ext uri="{FF2B5EF4-FFF2-40B4-BE49-F238E27FC236}">
                <a16:creationId xmlns:a16="http://schemas.microsoft.com/office/drawing/2014/main" id="{422923F9-0DD1-018D-20E4-332A8F7983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8092" r="4882" b="8184"/>
          <a:stretch/>
        </p:blipFill>
        <p:spPr bwMode="auto">
          <a:xfrm>
            <a:off x="7999963" y="2590800"/>
            <a:ext cx="2019873" cy="187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C652254B-89AF-8584-CBBB-195FDB60E2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4250" y="2155612"/>
            <a:ext cx="3526790" cy="4702387"/>
          </a:xfrm>
          <a:prstGeom prst="rect">
            <a:avLst/>
          </a:prstGeom>
        </p:spPr>
      </p:pic>
      <p:pic>
        <p:nvPicPr>
          <p:cNvPr id="10" name="Video 9">
            <a:hlinkClick r:id="" action="ppaction://media"/>
            <a:extLst>
              <a:ext uri="{FF2B5EF4-FFF2-40B4-BE49-F238E27FC236}">
                <a16:creationId xmlns:a16="http://schemas.microsoft.com/office/drawing/2014/main" id="{D110B96C-A6EA-5CD1-58E6-281D2E050E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21755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697"/>
    </mc:Choice>
    <mc:Fallback>
      <p:transition spd="slow" advTm="146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823" x="7075488" y="6176963"/>
          <p14:tracePt t="859" x="7075488" y="6167438"/>
          <p14:tracePt t="867" x="7065963" y="6157913"/>
          <p14:tracePt t="884" x="7056438" y="6148388"/>
          <p14:tracePt t="903" x="7046913" y="6138863"/>
          <p14:tracePt t="935" x="7037388" y="6138863"/>
          <p14:tracePt t="1271" x="6999288" y="6110288"/>
          <p14:tracePt t="1279" x="6980238" y="6091238"/>
          <p14:tracePt t="1287" x="6932613" y="6062663"/>
          <p14:tracePt t="1295" x="6913563" y="6045200"/>
          <p14:tracePt t="1303" x="6886575" y="6035675"/>
          <p14:tracePt t="1311" x="6877050" y="6026150"/>
          <p14:tracePt t="1319" x="6848475" y="6016625"/>
          <p14:tracePt t="1327" x="6829425" y="6007100"/>
          <p14:tracePt t="1335" x="6819900" y="6007100"/>
          <p14:tracePt t="1343" x="6781800" y="5978525"/>
          <p14:tracePt t="1351" x="6734175" y="5969000"/>
          <p14:tracePt t="1359" x="6705600" y="5959475"/>
          <p14:tracePt t="1367" x="6650038" y="5940425"/>
          <p14:tracePt t="1375" x="6611938" y="5930900"/>
          <p14:tracePt t="1379" x="6554788" y="5911850"/>
          <p14:tracePt t="1387" x="6459538" y="5883275"/>
          <p14:tracePt t="1395" x="6337300" y="5854700"/>
          <p14:tracePt t="1403" x="6223000" y="5808663"/>
          <p14:tracePt t="1411" x="6081713" y="5780088"/>
          <p14:tracePt t="1419" x="5949950" y="5751513"/>
          <p14:tracePt t="1427" x="5816600" y="5722938"/>
          <p14:tracePt t="1439" x="5713413" y="5694363"/>
          <p14:tracePt t="1511" x="5694363" y="5694363"/>
          <p14:tracePt t="1519" x="5684838" y="5694363"/>
          <p14:tracePt t="1527" x="5675313" y="5684838"/>
          <p14:tracePt t="1544" x="5675313" y="5675313"/>
          <p14:tracePt t="1571" x="5665788" y="5675313"/>
          <p14:tracePt t="1847" x="5694363" y="5675313"/>
          <p14:tracePt t="1855" x="5703888" y="5665788"/>
          <p14:tracePt t="1899" x="5703888" y="5618163"/>
          <p14:tracePt t="1907" x="5684838" y="5572125"/>
          <p14:tracePt t="1923" x="5627688" y="5505450"/>
          <p14:tracePt t="1931" x="5570538" y="5419725"/>
          <p14:tracePt t="1939" x="5505450" y="5335588"/>
          <p14:tracePt t="1943" x="5476875" y="5297488"/>
          <p14:tracePt t="1948" x="5448300" y="5249863"/>
          <p14:tracePt t="1951" x="5391150" y="5202238"/>
          <p14:tracePt t="1959" x="5372100" y="5192713"/>
          <p14:tracePt t="1968" x="5353050" y="5183188"/>
          <p14:tracePt t="1975" x="5334000" y="5173663"/>
          <p14:tracePt t="1979" x="5324475" y="5173663"/>
          <p14:tracePt t="1987" x="5314950" y="5173663"/>
          <p14:tracePt t="1995" x="5305425" y="5173663"/>
          <p14:tracePt t="2003" x="5230813" y="5173663"/>
          <p14:tracePt t="2011" x="5173663" y="5173663"/>
          <p14:tracePt t="2019" x="5097463" y="5173663"/>
          <p14:tracePt t="2027" x="5060950" y="5173663"/>
          <p14:tracePt t="2035" x="5003800" y="5173663"/>
          <p14:tracePt t="2043" x="4946650" y="5173663"/>
          <p14:tracePt t="2051" x="4918075" y="5173663"/>
          <p14:tracePt t="2059" x="4899025" y="5164138"/>
          <p14:tracePt t="2067" x="4889500" y="5164138"/>
          <p14:tracePt t="2119" x="4879975" y="5164138"/>
          <p14:tracePt t="2139" x="4879975" y="5183188"/>
          <p14:tracePt t="2155" x="4879975" y="5192713"/>
          <p14:tracePt t="2164" x="4879975" y="5202238"/>
          <p14:tracePt t="2203" x="4899025" y="5202238"/>
          <p14:tracePt t="2211" x="4899025" y="5173663"/>
          <p14:tracePt t="2227" x="4899025" y="5127625"/>
          <p14:tracePt t="2235" x="4899025" y="5099050"/>
          <p14:tracePt t="2243" x="4889500" y="5070475"/>
          <p14:tracePt t="2251" x="4879975" y="5051425"/>
          <p14:tracePt t="2275" x="4860925" y="5032375"/>
          <p14:tracePt t="2283" x="4843463" y="5013325"/>
          <p14:tracePt t="2299" x="4833938" y="5013325"/>
          <p14:tracePt t="2307" x="4824413" y="5003800"/>
          <p14:tracePt t="2315" x="4805363" y="5003800"/>
          <p14:tracePt t="2323" x="4786313" y="5003800"/>
          <p14:tracePt t="2333" x="4776788" y="5003800"/>
          <p14:tracePt t="2348" x="4757738" y="5022850"/>
          <p14:tracePt t="2355" x="4748213" y="5041900"/>
          <p14:tracePt t="2364" x="4719638" y="5080000"/>
          <p14:tracePt t="2371" x="4719638" y="5099050"/>
          <p14:tracePt t="2379" x="4719638" y="5118100"/>
          <p14:tracePt t="2387" x="4719638" y="5173663"/>
          <p14:tracePt t="2395" x="4748213" y="5192713"/>
          <p14:tracePt t="2403" x="4767263" y="5230813"/>
          <p14:tracePt t="2411" x="4786313" y="5249863"/>
          <p14:tracePt t="2419" x="4805363" y="5268913"/>
          <p14:tracePt t="2427" x="4814888" y="5278438"/>
          <p14:tracePt t="2463" x="4833938" y="5278438"/>
          <p14:tracePt t="2467" x="4843463" y="5287963"/>
          <p14:tracePt t="2475" x="4860925" y="5297488"/>
          <p14:tracePt t="2484" x="4879975" y="5316538"/>
          <p14:tracePt t="2491" x="4899025" y="5335588"/>
          <p14:tracePt t="2500" x="4908550" y="5345113"/>
          <p14:tracePt t="2507" x="4937125" y="5381625"/>
          <p14:tracePt t="2515" x="4975225" y="5448300"/>
          <p14:tracePt t="2523" x="5013325" y="5514975"/>
          <p14:tracePt t="2527" x="5013325" y="5572125"/>
          <p14:tracePt t="2539" x="5022850" y="5618163"/>
          <p14:tracePt t="2549" x="5022850" y="5646738"/>
          <p14:tracePt t="2555" x="5022850" y="5675313"/>
          <p14:tracePt t="2564" x="5022850" y="5713413"/>
          <p14:tracePt t="2571" x="5003800" y="5741988"/>
          <p14:tracePt t="2611" x="4994275" y="5751513"/>
          <p14:tracePt t="2627" x="4984750" y="5761038"/>
          <p14:tracePt t="2635" x="4984750" y="5770563"/>
          <p14:tracePt t="2643" x="4984750" y="5780088"/>
          <p14:tracePt t="2715" x="5003800" y="5789613"/>
          <p14:tracePt t="2731" x="5080000" y="5789613"/>
          <p14:tracePt t="2739" x="5106988" y="5789613"/>
          <p14:tracePt t="2748" x="5183188" y="5789613"/>
          <p14:tracePt t="2755" x="5221288" y="5789613"/>
          <p14:tracePt t="2764" x="5259388" y="5789613"/>
          <p14:tracePt t="2768" x="5297488" y="5770563"/>
          <p14:tracePt t="2779" x="5353050" y="5713413"/>
          <p14:tracePt t="2799" x="5419725" y="5514975"/>
          <p14:tracePt t="2803" x="5438775" y="5364163"/>
          <p14:tracePt t="2811" x="5438775" y="5230813"/>
          <p14:tracePt t="2819" x="5429250" y="5080000"/>
          <p14:tracePt t="2827" x="5400675" y="4946650"/>
          <p14:tracePt t="2835" x="5372100" y="4824413"/>
          <p14:tracePt t="2843" x="5353050" y="4805363"/>
          <p14:tracePt t="2851" x="5343525" y="4795838"/>
          <p14:tracePt t="2859" x="5334000" y="4776788"/>
          <p14:tracePt t="2959" x="5305425" y="4757738"/>
          <p14:tracePt t="2971" x="5297488" y="4748213"/>
          <p14:tracePt t="2979" x="5259388" y="4738688"/>
          <p14:tracePt t="2987" x="5240338" y="4729163"/>
          <p14:tracePt t="2995" x="5230813" y="4719638"/>
          <p14:tracePt t="3003" x="5211763" y="4719638"/>
          <p14:tracePt t="3051" x="5192713" y="4719638"/>
          <p14:tracePt t="3068" x="5164138" y="4738688"/>
          <p14:tracePt t="3075" x="5126038" y="4757738"/>
          <p14:tracePt t="3084" x="5087938" y="4776788"/>
          <p14:tracePt t="3091" x="5051425" y="4795838"/>
          <p14:tracePt t="3100" x="5003800" y="4824413"/>
          <p14:tracePt t="3108" x="4975225" y="4843463"/>
          <p14:tracePt t="3116" x="4918075" y="4843463"/>
          <p14:tracePt t="3124" x="4889500" y="4852988"/>
          <p14:tracePt t="3133" x="4852988" y="4872038"/>
          <p14:tracePt t="3140" x="4824413" y="4891088"/>
          <p14:tracePt t="3149" x="4805363" y="4891088"/>
          <p14:tracePt t="3211" x="4786313" y="4900613"/>
          <p14:tracePt t="3227" x="4767263" y="4918075"/>
          <p14:tracePt t="3235" x="4748213" y="4937125"/>
          <p14:tracePt t="3243" x="4729163" y="4956175"/>
          <p14:tracePt t="3248" x="4691063" y="4984750"/>
          <p14:tracePt t="3263" x="4662488" y="5022850"/>
          <p14:tracePt t="3271" x="4616450" y="5041900"/>
          <p14:tracePt t="3279" x="4568825" y="5070475"/>
          <p14:tracePt t="3284" x="4521200" y="5108575"/>
          <p14:tracePt t="3291" x="4473575" y="5145088"/>
          <p14:tracePt t="3299" x="4445000" y="5164138"/>
          <p14:tracePt t="3307" x="4425950" y="5183188"/>
          <p14:tracePt t="3332" x="4416425" y="5192713"/>
          <p14:tracePt t="3355" x="4416425" y="5230813"/>
          <p14:tracePt t="3363" x="4416425" y="5259388"/>
          <p14:tracePt t="3371" x="4425950" y="5287963"/>
          <p14:tracePt t="3379" x="4435475" y="5326063"/>
          <p14:tracePt t="3387" x="4435475" y="5335588"/>
          <p14:tracePt t="3395" x="4445000" y="5400675"/>
          <p14:tracePt t="3403" x="4464050" y="5448300"/>
          <p14:tracePt t="3411" x="4483100" y="5505450"/>
          <p14:tracePt t="3419" x="4502150" y="5572125"/>
          <p14:tracePt t="3427" x="4521200" y="5627688"/>
          <p14:tracePt t="3435" x="4540250" y="5665788"/>
          <p14:tracePt t="3443" x="4549775" y="5703888"/>
          <p14:tracePt t="3451" x="4559300" y="5741988"/>
          <p14:tracePt t="3468" x="4568825" y="5741988"/>
          <p14:tracePt t="3548" x="4606925" y="5780088"/>
          <p14:tracePt t="3556" x="4662488" y="5818188"/>
          <p14:tracePt t="3572" x="4710113" y="5854700"/>
          <p14:tracePt t="3579" x="4757738" y="5873750"/>
          <p14:tracePt t="3588" x="4786313" y="5892800"/>
          <p14:tracePt t="3596" x="4795838" y="5892800"/>
          <p14:tracePt t="3604" x="4814888" y="5911850"/>
          <p14:tracePt t="3745" x="4852988" y="5911850"/>
          <p14:tracePt t="3753" x="4899025" y="5911850"/>
          <p14:tracePt t="3764" x="4956175" y="5911850"/>
          <p14:tracePt t="3771" x="4984750" y="5911850"/>
          <p14:tracePt t="3779" x="5022850" y="5911850"/>
          <p14:tracePt t="3787" x="5070475" y="5911850"/>
          <p14:tracePt t="3801" x="5154613" y="5911850"/>
          <p14:tracePt t="3811" x="5211763" y="5902325"/>
          <p14:tracePt t="3819" x="5249863" y="5892800"/>
          <p14:tracePt t="3827" x="5278438" y="5883275"/>
          <p14:tracePt t="3835" x="5287963" y="5873750"/>
          <p14:tracePt t="3859" x="5297488" y="5864225"/>
          <p14:tracePt t="3875" x="5297488" y="5854700"/>
          <p14:tracePt t="3893" x="5324475" y="5808663"/>
          <p14:tracePt t="3897" x="5334000" y="5780088"/>
          <p14:tracePt t="3909" x="5362575" y="5751513"/>
          <p14:tracePt t="3917" x="5372100" y="5722938"/>
          <p14:tracePt t="3924" x="5391150" y="5684838"/>
          <p14:tracePt t="3932" x="5400675" y="5656263"/>
          <p14:tracePt t="3939" x="5400675" y="5637213"/>
          <p14:tracePt t="3947" x="5400675" y="5618163"/>
          <p14:tracePt t="3955" x="5400675" y="5608638"/>
          <p14:tracePt t="3964" x="5400675" y="5581650"/>
          <p14:tracePt t="3971" x="5400675" y="5553075"/>
          <p14:tracePt t="3979" x="5400675" y="5524500"/>
          <p14:tracePt t="3987" x="5391150" y="5476875"/>
          <p14:tracePt t="3995" x="5372100" y="5457825"/>
          <p14:tracePt t="4003" x="5353050" y="5429250"/>
          <p14:tracePt t="4015" x="5297488" y="5354638"/>
          <p14:tracePt t="4023" x="5297488" y="5335588"/>
          <p14:tracePt t="4027" x="5240338" y="5268913"/>
          <p14:tracePt t="4035" x="5202238" y="5221288"/>
          <p14:tracePt t="4043" x="5164138" y="5183188"/>
          <p14:tracePt t="4051" x="5126038" y="5118100"/>
          <p14:tracePt t="4059" x="5097463" y="5060950"/>
          <p14:tracePt t="4068" x="5080000" y="5013325"/>
          <p14:tracePt t="4075" x="5051425" y="4965700"/>
          <p14:tracePt t="4083" x="5051425" y="4956175"/>
          <p14:tracePt t="4087" x="5041900" y="4937125"/>
          <p14:tracePt t="4107" x="5032375" y="4927600"/>
          <p14:tracePt t="4115" x="5022850" y="4918075"/>
          <p14:tracePt t="4123" x="5013325" y="4910138"/>
          <p14:tracePt t="4148" x="4994275" y="4891088"/>
          <p14:tracePt t="4155" x="4975225" y="4891088"/>
          <p14:tracePt t="4163" x="4946650" y="4891088"/>
          <p14:tracePt t="4171" x="4899025" y="4881563"/>
          <p14:tracePt t="4179" x="4843463" y="4872038"/>
          <p14:tracePt t="4187" x="4795838" y="4862513"/>
          <p14:tracePt t="4195" x="4738688" y="4862513"/>
          <p14:tracePt t="4203" x="4662488" y="4862513"/>
          <p14:tracePt t="4211" x="4633913" y="4862513"/>
          <p14:tracePt t="4219" x="4587875" y="4852988"/>
          <p14:tracePt t="4227" x="4568825" y="4852988"/>
          <p14:tracePt t="4267" x="4559300" y="4852988"/>
          <p14:tracePt t="4275" x="4559300" y="4872038"/>
          <p14:tracePt t="4283" x="4559300" y="4918075"/>
          <p14:tracePt t="4291" x="4559300" y="4965700"/>
          <p14:tracePt t="4299" x="4587875" y="5003800"/>
          <p14:tracePt t="4307" x="4587875" y="5070475"/>
          <p14:tracePt t="4315" x="4587875" y="5099050"/>
          <p14:tracePt t="4323" x="4578350" y="5154613"/>
          <p14:tracePt t="4333" x="4521200" y="5211763"/>
          <p14:tracePt t="4339" x="4502150" y="5240338"/>
          <p14:tracePt t="4348" x="4483100" y="5287963"/>
          <p14:tracePt t="4351" x="4454525" y="5335588"/>
          <p14:tracePt t="4363" x="4435475" y="5364163"/>
          <p14:tracePt t="4371" x="4435475" y="5391150"/>
          <p14:tracePt t="4379" x="4425950" y="5400675"/>
          <p14:tracePt t="4387" x="4425950" y="5410200"/>
          <p14:tracePt t="4419" x="4425950" y="5429250"/>
          <p14:tracePt t="4435" x="4425950" y="5486400"/>
          <p14:tracePt t="4443" x="4464050" y="5514975"/>
          <p14:tracePt t="4451" x="4483100" y="5543550"/>
          <p14:tracePt t="4459" x="4540250" y="5591175"/>
          <p14:tracePt t="4467" x="4578350" y="5618163"/>
          <p14:tracePt t="4475" x="4606925" y="5646738"/>
          <p14:tracePt t="4483" x="4643438" y="5656263"/>
          <p14:tracePt t="4491" x="4662488" y="5675313"/>
          <p14:tracePt t="4499" x="4700588" y="5694363"/>
          <p14:tracePt t="4507" x="4710113" y="5703888"/>
          <p14:tracePt t="4515" x="4729163" y="5722938"/>
          <p14:tracePt t="4523" x="4748213" y="5732463"/>
          <p14:tracePt t="4807" x="4757738" y="5732463"/>
          <p14:tracePt t="4844" x="4767263" y="5732463"/>
          <p14:tracePt t="4851" x="4786313" y="5732463"/>
          <p14:tracePt t="4867" x="4814888" y="5732463"/>
          <p14:tracePt t="4895" x="4843463" y="5732463"/>
          <p14:tracePt t="4899" x="4879975" y="5732463"/>
          <p14:tracePt t="4903" x="4908550" y="5713413"/>
          <p14:tracePt t="4911" x="4927600" y="5684838"/>
          <p14:tracePt t="4919" x="4956175" y="5656263"/>
          <p14:tracePt t="4927" x="4975225" y="5627688"/>
          <p14:tracePt t="4935" x="4984750" y="5608638"/>
          <p14:tracePt t="4943" x="4994275" y="5562600"/>
          <p14:tracePt t="4948" x="5003800" y="5543550"/>
          <p14:tracePt t="5481" x="5022850" y="5543550"/>
          <p14:tracePt t="5495" x="5060950" y="5553075"/>
          <p14:tracePt t="5503" x="5070475" y="5553075"/>
          <p14:tracePt t="5604" x="5080000" y="5553075"/>
          <p14:tracePt t="5612" x="5087938" y="5553075"/>
          <p14:tracePt t="5616" x="5145088" y="5581650"/>
          <p14:tracePt t="5624" x="5154613" y="5581650"/>
          <p14:tracePt t="5627" x="5192713" y="5581650"/>
          <p14:tracePt t="5635" x="5202238" y="5581650"/>
          <p14:tracePt t="5639" x="5221288" y="5581650"/>
          <p14:tracePt t="5643" x="5230813" y="5572125"/>
          <p14:tracePt t="5651" x="5249863" y="5572125"/>
          <p14:tracePt t="5659" x="5259388" y="5553075"/>
          <p14:tracePt t="5667" x="5268913" y="5543550"/>
          <p14:tracePt t="5723" x="5278438" y="5543550"/>
          <p14:tracePt t="5731" x="5314950" y="5534025"/>
          <p14:tracePt t="5749" x="5334000" y="5514975"/>
          <p14:tracePt t="5755" x="5362575" y="5495925"/>
          <p14:tracePt t="5759" x="5372100" y="5486400"/>
          <p14:tracePt t="5771" x="5400675" y="5476875"/>
          <p14:tracePt t="5779" x="5400675" y="5467350"/>
          <p14:tracePt t="6083" x="5362575" y="5467350"/>
          <p14:tracePt t="6091" x="5353050" y="5476875"/>
          <p14:tracePt t="6107" x="5391150" y="5486400"/>
          <p14:tracePt t="6116" x="5476875" y="5495925"/>
          <p14:tracePt t="6123" x="5627688" y="5562600"/>
          <p14:tracePt t="6133" x="5854700" y="5646738"/>
          <p14:tracePt t="6139" x="6062663" y="5713413"/>
          <p14:tracePt t="6143" x="6196013" y="5761038"/>
          <p14:tracePt t="6155" x="6223000" y="5761038"/>
          <p14:tracePt t="6175" x="6232525" y="5761038"/>
          <p14:tracePt t="6211" x="6261100" y="5761038"/>
          <p14:tracePt t="6227" x="6308725" y="5732463"/>
          <p14:tracePt t="6235" x="6327775" y="5732463"/>
          <p14:tracePt t="6243" x="6384925" y="5722938"/>
          <p14:tracePt t="6251" x="6413500" y="5713413"/>
          <p14:tracePt t="6259" x="6459538" y="5703888"/>
          <p14:tracePt t="6268" x="6516688" y="5694363"/>
          <p14:tracePt t="6275" x="6583363" y="5675313"/>
          <p14:tracePt t="6283" x="6630988" y="5665788"/>
          <p14:tracePt t="6287" x="6667500" y="5665788"/>
          <p14:tracePt t="6299" x="6705600" y="5637213"/>
          <p14:tracePt t="6315" x="6734175" y="5627688"/>
          <p14:tracePt t="6323" x="6753225" y="5600700"/>
          <p14:tracePt t="6339" x="6772275" y="5581650"/>
          <p14:tracePt t="6347" x="6791325" y="5572125"/>
          <p14:tracePt t="6355" x="6810375" y="5562600"/>
          <p14:tracePt t="6363" x="6829425" y="5543550"/>
          <p14:tracePt t="6371" x="6867525" y="5495925"/>
          <p14:tracePt t="6379" x="6894513" y="5467350"/>
          <p14:tracePt t="6387" x="6951663" y="5391150"/>
          <p14:tracePt t="6395" x="6989763" y="5364163"/>
          <p14:tracePt t="6403" x="7027863" y="5297488"/>
          <p14:tracePt t="6411" x="7046913" y="5249863"/>
          <p14:tracePt t="6419" x="7121525" y="5164138"/>
          <p14:tracePt t="6427" x="7159625" y="5127625"/>
          <p14:tracePt t="6435" x="7188200" y="5080000"/>
          <p14:tracePt t="6443" x="7207250" y="5051425"/>
          <p14:tracePt t="6451" x="7226300" y="5003800"/>
          <p14:tracePt t="6459" x="7254875" y="4937125"/>
          <p14:tracePt t="6467" x="7264400" y="4918075"/>
          <p14:tracePt t="6475" x="7264400" y="4862513"/>
          <p14:tracePt t="6479" x="7302500" y="4776788"/>
          <p14:tracePt t="6491" x="7312025" y="4719638"/>
          <p14:tracePt t="6499" x="7312025" y="4691063"/>
          <p14:tracePt t="6505" x="7339013" y="4616450"/>
          <p14:tracePt t="6520" x="7348538" y="4530725"/>
          <p14:tracePt t="6525" x="7377113" y="4456113"/>
          <p14:tracePt t="6537" x="7424738" y="4332288"/>
          <p14:tracePt t="6541" x="7443788" y="4219575"/>
          <p14:tracePt t="6548" x="7453313" y="4086225"/>
          <p14:tracePt t="6555" x="7453313" y="3935413"/>
          <p14:tracePt t="6564" x="7453313" y="3783013"/>
          <p14:tracePt t="6571" x="7453313" y="3632200"/>
          <p14:tracePt t="6579" x="7453313" y="3481388"/>
          <p14:tracePt t="6587" x="7453313" y="3328988"/>
          <p14:tracePt t="6594" x="7453313" y="3216275"/>
          <p14:tracePt t="6603" x="7453313" y="3121025"/>
          <p14:tracePt t="6611" x="7453313" y="3065463"/>
          <p14:tracePt t="6619" x="7453313" y="2998788"/>
          <p14:tracePt t="6627" x="7453313" y="2941638"/>
          <p14:tracePt t="6635" x="7453313" y="2903538"/>
          <p14:tracePt t="6643" x="7453313" y="2857500"/>
          <p14:tracePt t="6651" x="7453313" y="2828925"/>
          <p14:tracePt t="6659" x="7453313" y="2800350"/>
          <p14:tracePt t="6667" x="7453313" y="2752725"/>
          <p14:tracePt t="6671" x="7453313" y="2695575"/>
          <p14:tracePt t="6683" x="7453313" y="2638425"/>
          <p14:tracePt t="6691" x="7434263" y="2601913"/>
          <p14:tracePt t="6700" x="7396163" y="2516188"/>
          <p14:tracePt t="6707" x="7358063" y="2449513"/>
          <p14:tracePt t="6715" x="7321550" y="2393950"/>
          <p14:tracePt t="6723" x="7283450" y="2346325"/>
          <p14:tracePt t="6732" x="7245350" y="2298700"/>
          <p14:tracePt t="6739" x="7226300" y="2270125"/>
          <p14:tracePt t="6747" x="7188200" y="2232025"/>
          <p14:tracePt t="6755" x="7178675" y="2212975"/>
          <p14:tracePt t="6763" x="7159625" y="2184400"/>
          <p14:tracePt t="6779" x="7150100" y="2166938"/>
          <p14:tracePt t="6787" x="7140575" y="2147888"/>
          <p14:tracePt t="6795" x="7121525" y="2128838"/>
          <p14:tracePt t="6803" x="7075488" y="2090738"/>
          <p14:tracePt t="6811" x="7046913" y="2081213"/>
          <p14:tracePt t="6819" x="7008813" y="2062163"/>
          <p14:tracePt t="6827" x="6932613" y="2033588"/>
          <p14:tracePt t="6835" x="6904038" y="2033588"/>
          <p14:tracePt t="6839" x="6867525" y="2024063"/>
          <p14:tracePt t="6851" x="6800850" y="2024063"/>
          <p14:tracePt t="6859" x="6724650" y="2024063"/>
          <p14:tracePt t="6864" x="6650038" y="2024063"/>
          <p14:tracePt t="6875" x="6554788" y="2024063"/>
          <p14:tracePt t="6883" x="6459538" y="2024063"/>
          <p14:tracePt t="6891" x="6375400" y="2052638"/>
          <p14:tracePt t="6899" x="6308725" y="2090738"/>
          <p14:tracePt t="6907" x="6270625" y="2147888"/>
          <p14:tracePt t="6915" x="6223000" y="2166938"/>
          <p14:tracePt t="6923" x="6196013" y="2184400"/>
          <p14:tracePt t="6932" x="6186488" y="2193925"/>
          <p14:tracePt t="6939" x="6186488" y="2222500"/>
          <p14:tracePt t="6949" x="6186488" y="2241550"/>
          <p14:tracePt t="6955" x="6176963" y="2270125"/>
          <p14:tracePt t="6964" x="6148388" y="2289175"/>
          <p14:tracePt t="6971" x="6119813" y="2327275"/>
          <p14:tracePt t="6980" x="6072188" y="2384425"/>
          <p14:tracePt t="6987" x="6053138" y="2411413"/>
          <p14:tracePt t="6995" x="6034088" y="2439988"/>
          <p14:tracePt t="7003" x="6005513" y="2487613"/>
          <p14:tracePt t="7011" x="5969000" y="2573338"/>
          <p14:tracePt t="7019" x="5911850" y="2667000"/>
          <p14:tracePt t="7027" x="5845175" y="2809875"/>
          <p14:tracePt t="7035" x="5788025" y="2932113"/>
          <p14:tracePt t="7043" x="5732463" y="3036888"/>
          <p14:tracePt t="7051" x="5684838" y="3111500"/>
          <p14:tracePt t="7055" x="5684838" y="3149600"/>
          <p14:tracePt t="7068" x="5665788" y="3187700"/>
          <p14:tracePt t="7075" x="5656263" y="3197225"/>
          <p14:tracePt t="7083" x="5646738" y="3216275"/>
          <p14:tracePt t="7091" x="5627688" y="3235325"/>
          <p14:tracePt t="7099" x="5627688" y="3254375"/>
          <p14:tracePt t="7107" x="5618163" y="3263900"/>
          <p14:tracePt t="7116" x="5599113" y="3302000"/>
          <p14:tracePt t="7123" x="5599113" y="3319463"/>
          <p14:tracePt t="7132" x="5599113" y="3367088"/>
          <p14:tracePt t="7139" x="5589588" y="3424238"/>
          <p14:tracePt t="7147" x="5570538" y="3481388"/>
          <p14:tracePt t="7151" x="5561013" y="3546475"/>
          <p14:tracePt t="7163" x="5561013" y="3584575"/>
          <p14:tracePt t="7171" x="5561013" y="3660775"/>
          <p14:tracePt t="7179" x="5561013" y="3736975"/>
          <p14:tracePt t="7187" x="5580063" y="3821113"/>
          <p14:tracePt t="7195" x="5589588" y="3897313"/>
          <p14:tracePt t="7203" x="5599113" y="3963988"/>
          <p14:tracePt t="7211" x="5627688" y="3992563"/>
          <p14:tracePt t="7219" x="5627688" y="4000500"/>
          <p14:tracePt t="7227" x="5637213" y="4019550"/>
          <p14:tracePt t="7236" x="5637213" y="4029075"/>
          <p14:tracePt t="7243" x="5646738" y="4048125"/>
          <p14:tracePt t="7249" x="5665788" y="4067175"/>
          <p14:tracePt t="7259" x="5675313" y="4076700"/>
          <p14:tracePt t="7269" x="5703888" y="4105275"/>
          <p14:tracePt t="7283" x="5732463" y="4133850"/>
          <p14:tracePt t="7291" x="5759450" y="4162425"/>
          <p14:tracePt t="7299" x="5807075" y="4191000"/>
          <p14:tracePt t="7307" x="5826125" y="4200525"/>
          <p14:tracePt t="7316" x="5873750" y="4237038"/>
          <p14:tracePt t="7319" x="5911850" y="4237038"/>
          <p14:tracePt t="7333" x="5959475" y="4256088"/>
          <p14:tracePt t="7339" x="5995988" y="4275138"/>
          <p14:tracePt t="7349" x="6015038" y="4275138"/>
          <p14:tracePt t="7355" x="6034088" y="4284663"/>
          <p14:tracePt t="7364" x="6043613" y="4284663"/>
          <p14:tracePt t="7395" x="6053138" y="4284663"/>
          <p14:tracePt t="7403" x="6072188" y="4303713"/>
          <p14:tracePt t="7419" x="6081713" y="4303713"/>
          <p14:tracePt t="7475" x="6100763" y="4303713"/>
          <p14:tracePt t="7484" x="6138863" y="4303713"/>
          <p14:tracePt t="7499" x="6186488" y="4303713"/>
          <p14:tracePt t="7507" x="6242050" y="4303713"/>
          <p14:tracePt t="7515" x="6280150" y="4303713"/>
          <p14:tracePt t="7523" x="6327775" y="4303713"/>
          <p14:tracePt t="7532" x="6356350" y="4303713"/>
          <p14:tracePt t="7535" x="6394450" y="4303713"/>
          <p14:tracePt t="7547" x="6413500" y="4303713"/>
          <p14:tracePt t="7555" x="6432550" y="4303713"/>
          <p14:tracePt t="7563" x="6450013" y="4303713"/>
          <p14:tracePt t="7579" x="6469063" y="4294188"/>
          <p14:tracePt t="7584" x="6488113" y="4275138"/>
          <p14:tracePt t="7595" x="6535738" y="4229100"/>
          <p14:tracePt t="7603" x="6573838" y="4181475"/>
          <p14:tracePt t="7611" x="6611938" y="4133850"/>
          <p14:tracePt t="7619" x="6659563" y="4048125"/>
          <p14:tracePt t="7627" x="6677025" y="3983038"/>
          <p14:tracePt t="7635" x="6753225" y="3916363"/>
          <p14:tracePt t="7643" x="6791325" y="3859213"/>
          <p14:tracePt t="7651" x="6800850" y="3840163"/>
          <p14:tracePt t="7659" x="6829425" y="3792538"/>
          <p14:tracePt t="7668" x="6838950" y="3773488"/>
          <p14:tracePt t="7675" x="6867525" y="3756025"/>
          <p14:tracePt t="7683" x="6867525" y="3727450"/>
          <p14:tracePt t="7691" x="6886575" y="3698875"/>
          <p14:tracePt t="7699" x="6894513" y="3679825"/>
          <p14:tracePt t="7709" x="6904038" y="3632200"/>
          <p14:tracePt t="7720" x="6923088" y="3584575"/>
          <p14:tracePt t="7725" x="6951663" y="3519488"/>
          <p14:tracePt t="7729" x="6951663" y="3490913"/>
          <p14:tracePt t="7739" x="6961188" y="3433763"/>
          <p14:tracePt t="7747" x="6980238" y="3357563"/>
          <p14:tracePt t="7755" x="6989763" y="3216275"/>
          <p14:tracePt t="7763" x="6989763" y="3084513"/>
          <p14:tracePt t="7771" x="6989763" y="2970213"/>
          <p14:tracePt t="7779" x="6989763" y="2857500"/>
          <p14:tracePt t="7787" x="6989763" y="2743200"/>
          <p14:tracePt t="7795" x="6989763" y="2647950"/>
          <p14:tracePt t="7803" x="6989763" y="2573338"/>
          <p14:tracePt t="7811" x="6989763" y="2516188"/>
          <p14:tracePt t="7819" x="6989763" y="2449513"/>
          <p14:tracePt t="7827" x="6989763" y="2411413"/>
          <p14:tracePt t="7835" x="6989763" y="2384425"/>
          <p14:tracePt t="7843" x="6980238" y="2374900"/>
          <p14:tracePt t="7851" x="6970713" y="2346325"/>
          <p14:tracePt t="7859" x="6961188" y="2317750"/>
          <p14:tracePt t="7868" x="6961188" y="2308225"/>
          <p14:tracePt t="7875" x="6961188" y="2289175"/>
          <p14:tracePt t="7883" x="6951663" y="2260600"/>
          <p14:tracePt t="7891" x="6951663" y="2251075"/>
          <p14:tracePt t="7899" x="6942138" y="2241550"/>
          <p14:tracePt t="7907" x="6932613" y="2232025"/>
          <p14:tracePt t="7919" x="6894513" y="2193925"/>
          <p14:tracePt t="7932" x="6867525" y="2193925"/>
          <p14:tracePt t="7939" x="6819900" y="2193925"/>
          <p14:tracePt t="7947" x="6753225" y="2193925"/>
          <p14:tracePt t="7955" x="6715125" y="2193925"/>
          <p14:tracePt t="7963" x="6659563" y="2193925"/>
          <p14:tracePt t="7971" x="6602413" y="2193925"/>
          <p14:tracePt t="7979" x="6535738" y="2203450"/>
          <p14:tracePt t="7987" x="6478588" y="2232025"/>
          <p14:tracePt t="7995" x="6459538" y="2251075"/>
          <p14:tracePt t="8003" x="6450013" y="2251075"/>
          <p14:tracePt t="8051" x="6423025" y="2260600"/>
          <p14:tracePt t="8059" x="6403975" y="2289175"/>
          <p14:tracePt t="8063" x="6365875" y="2327275"/>
          <p14:tracePt t="8075" x="6346825" y="2355850"/>
          <p14:tracePt t="8084" x="6318250" y="2420938"/>
          <p14:tracePt t="8091" x="6299200" y="2478088"/>
          <p14:tracePt t="8099" x="6242050" y="2554288"/>
          <p14:tracePt t="8107" x="6213475" y="2628900"/>
          <p14:tracePt t="8115" x="6205538" y="2667000"/>
          <p14:tracePt t="8123" x="6196013" y="2733675"/>
          <p14:tracePt t="8132" x="6167438" y="2838450"/>
          <p14:tracePt t="8139" x="6148388" y="2913063"/>
          <p14:tracePt t="8149" x="6138863" y="3017838"/>
          <p14:tracePt t="8155" x="6138863" y="3111500"/>
          <p14:tracePt t="8163" x="6138863" y="3187700"/>
          <p14:tracePt t="8171" x="6138863" y="3216275"/>
          <p14:tracePt t="8179" x="6138863" y="3235325"/>
          <p14:tracePt t="8187" x="6148388" y="3263900"/>
          <p14:tracePt t="8195" x="6148388" y="3273425"/>
          <p14:tracePt t="8203" x="6148388" y="3292475"/>
          <p14:tracePt t="8211" x="6148388" y="3311525"/>
          <p14:tracePt t="8219" x="6148388" y="3367088"/>
          <p14:tracePt t="8227" x="6148388" y="3395663"/>
          <p14:tracePt t="8235" x="6148388" y="3414713"/>
          <p14:tracePt t="8243" x="6148388" y="3433763"/>
          <p14:tracePt t="8251" x="6148388" y="3471863"/>
          <p14:tracePt t="8255" x="6138863" y="3509963"/>
          <p14:tracePt t="8268" x="6119813" y="3565525"/>
          <p14:tracePt t="8275" x="6119813" y="3575050"/>
          <p14:tracePt t="8283" x="6119813" y="3584575"/>
          <p14:tracePt t="8348" x="6119813" y="3594100"/>
          <p14:tracePt t="8364" x="6119813" y="3632200"/>
          <p14:tracePt t="8372" x="6129338" y="3660775"/>
          <p14:tracePt t="8380" x="6148388" y="3679825"/>
          <p14:tracePt t="8388" x="6157913" y="3689350"/>
          <p14:tracePt t="8396" x="6157913" y="3717925"/>
          <p14:tracePt t="8403" x="6157913" y="3736975"/>
          <p14:tracePt t="8411" x="6176963" y="3773488"/>
          <p14:tracePt t="8419" x="6186488" y="3792538"/>
          <p14:tracePt t="8424" x="6196013" y="3811588"/>
          <p14:tracePt t="8437" x="6205538" y="3849688"/>
          <p14:tracePt t="8443" x="6205538" y="3868738"/>
          <p14:tracePt t="8451" x="6213475" y="3878263"/>
          <p14:tracePt t="8468" x="6213475" y="3897313"/>
          <p14:tracePt t="8475" x="6213475" y="3916363"/>
          <p14:tracePt t="8491" x="6213475" y="3935413"/>
          <p14:tracePt t="8507" x="6213475" y="3944938"/>
          <p14:tracePt t="8539" x="6213475" y="3954463"/>
          <p14:tracePt t="8555" x="6213475" y="3963988"/>
          <p14:tracePt t="8571" x="6213475" y="3992563"/>
          <p14:tracePt t="8579" x="6196013" y="4019550"/>
          <p14:tracePt t="8587" x="6167438" y="4048125"/>
          <p14:tracePt t="8595" x="6148388" y="4067175"/>
          <p14:tracePt t="8603" x="6138863" y="4076700"/>
          <p14:tracePt t="8611" x="6129338" y="4086225"/>
          <p14:tracePt t="8707" x="6119813" y="4114800"/>
          <p14:tracePt t="8723" x="6119813" y="4124325"/>
          <p14:tracePt t="8731" x="6110288" y="4133850"/>
          <p14:tracePt t="8759" x="6100763" y="4171950"/>
          <p14:tracePt t="8771" x="6091238" y="4181475"/>
          <p14:tracePt t="8779" x="6081713" y="4181475"/>
          <p14:tracePt t="8799" x="6053138" y="4219575"/>
          <p14:tracePt t="8803" x="6043613" y="4229100"/>
          <p14:tracePt t="8811" x="6034088" y="4229100"/>
          <p14:tracePt t="8819" x="6024563" y="4229100"/>
          <p14:tracePt t="8835" x="6005513" y="4229100"/>
          <p14:tracePt t="8843" x="5986463" y="4229100"/>
          <p14:tracePt t="9235" x="6015038" y="4256088"/>
          <p14:tracePt t="9251" x="6043613" y="4265613"/>
          <p14:tracePt t="9259" x="6091238" y="4275138"/>
          <p14:tracePt t="9263" x="6129338" y="4284663"/>
          <p14:tracePt t="9283" x="6196013" y="4284663"/>
          <p14:tracePt t="9300" x="6251575" y="4284663"/>
          <p14:tracePt t="9307" x="6308725" y="4284663"/>
          <p14:tracePt t="9316" x="6346825" y="4284663"/>
          <p14:tracePt t="9335" x="6365875" y="4284663"/>
          <p14:tracePt t="9343" x="6403975" y="4284663"/>
          <p14:tracePt t="9348" x="6423025" y="4265613"/>
          <p14:tracePt t="9351" x="6440488" y="4229100"/>
          <p14:tracePt t="9355" x="6450013" y="4219575"/>
          <p14:tracePt t="9359" x="6478588" y="4191000"/>
          <p14:tracePt t="9368" x="6488113" y="4171950"/>
          <p14:tracePt t="9375" x="6507163" y="4152900"/>
          <p14:tracePt t="9379" x="6526213" y="4133850"/>
          <p14:tracePt t="9384" x="6535738" y="4105275"/>
          <p14:tracePt t="9387" x="6573838" y="4057650"/>
          <p14:tracePt t="9395" x="6583363" y="4038600"/>
          <p14:tracePt t="9403" x="6602413" y="4019550"/>
          <p14:tracePt t="9411" x="6621463" y="4000500"/>
          <p14:tracePt t="9419" x="6640513" y="3973513"/>
          <p14:tracePt t="9427" x="6667500" y="3944938"/>
          <p14:tracePt t="9435" x="6677025" y="3925888"/>
          <p14:tracePt t="9443" x="6705600" y="3897313"/>
          <p14:tracePt t="9451" x="6743700" y="3840163"/>
          <p14:tracePt t="9468" x="6772275" y="3811588"/>
          <p14:tracePt t="9475" x="6791325" y="3783013"/>
          <p14:tracePt t="9483" x="6800850" y="3765550"/>
          <p14:tracePt t="9491" x="6838950" y="3717925"/>
          <p14:tracePt t="9499" x="6877050" y="3670300"/>
          <p14:tracePt t="9507" x="6877050" y="3641725"/>
          <p14:tracePt t="9515" x="6923088" y="3575050"/>
          <p14:tracePt t="9523" x="6942138" y="3556000"/>
          <p14:tracePt t="9532" x="6980238" y="3481388"/>
          <p14:tracePt t="9539" x="6980238" y="3424238"/>
          <p14:tracePt t="9547" x="6980238" y="3386138"/>
          <p14:tracePt t="9555" x="6980238" y="3311525"/>
          <p14:tracePt t="9563" x="6980238" y="3216275"/>
          <p14:tracePt t="9571" x="6980238" y="3121025"/>
          <p14:tracePt t="9575" x="6980238" y="3046413"/>
          <p14:tracePt t="9587" x="6980238" y="3008313"/>
          <p14:tracePt t="9595" x="6980238" y="2979738"/>
          <p14:tracePt t="9603" x="6980238" y="2960688"/>
          <p14:tracePt t="9611" x="6980238" y="2941638"/>
          <p14:tracePt t="9619" x="6970713" y="2913063"/>
          <p14:tracePt t="9627" x="6961188" y="2894013"/>
          <p14:tracePt t="9707" x="6951663" y="2884488"/>
          <p14:tracePt t="9715" x="6923088" y="2847975"/>
          <p14:tracePt t="9732" x="6877050" y="2790825"/>
          <p14:tracePt t="9739" x="6819900" y="2724150"/>
          <p14:tracePt t="9748" x="6734175" y="2657475"/>
          <p14:tracePt t="9755" x="6667500" y="2611438"/>
          <p14:tracePt t="9763" x="6602413" y="2573338"/>
          <p14:tracePt t="9771" x="6516688" y="2535238"/>
          <p14:tracePt t="9779" x="6469063" y="2506663"/>
          <p14:tracePt t="9787" x="6403975" y="2487613"/>
          <p14:tracePt t="9799" x="6375400" y="2468563"/>
          <p14:tracePt t="9803" x="6356350" y="2459038"/>
          <p14:tracePt t="9819" x="6346825" y="2459038"/>
          <p14:tracePt t="9835" x="6318250" y="2459038"/>
          <p14:tracePt t="9843" x="6289675" y="2478088"/>
          <p14:tracePt t="9851" x="6223000" y="2525713"/>
          <p14:tracePt t="9859" x="6213475" y="2573338"/>
          <p14:tracePt t="9868" x="6213475" y="2611438"/>
          <p14:tracePt t="9875" x="6176963" y="2638425"/>
          <p14:tracePt t="9883" x="6110288" y="2733675"/>
          <p14:tracePt t="9887" x="6024563" y="2790825"/>
          <p14:tracePt t="9899" x="5959475" y="2828925"/>
          <p14:tracePt t="9907" x="5892800" y="2865438"/>
          <p14:tracePt t="9915" x="5816600" y="2932113"/>
          <p14:tracePt t="9923" x="5788025" y="2970213"/>
          <p14:tracePt t="9932" x="5768975" y="2989263"/>
          <p14:tracePt t="9939" x="5759450" y="2998788"/>
          <p14:tracePt t="9971" x="5751513" y="3008313"/>
          <p14:tracePt t="10020" x="5751513" y="3017838"/>
          <p14:tracePt t="10027" x="5732463" y="3036888"/>
          <p14:tracePt t="10033" x="5713413" y="3055938"/>
          <p14:tracePt t="10043" x="5703888" y="3074988"/>
          <p14:tracePt t="10053" x="5694363" y="3101975"/>
          <p14:tracePt t="10055" x="5684838" y="3130550"/>
          <p14:tracePt t="10068" x="5665788" y="3187700"/>
          <p14:tracePt t="10075" x="5646738" y="3225800"/>
          <p14:tracePt t="10083" x="5646738" y="3254375"/>
          <p14:tracePt t="10091" x="5646738" y="3302000"/>
          <p14:tracePt t="10100" x="5646738" y="3328988"/>
          <p14:tracePt t="10107" x="5646738" y="3357563"/>
          <p14:tracePt t="10116" x="5646738" y="3386138"/>
          <p14:tracePt t="10123" x="5646738" y="3414713"/>
          <p14:tracePt t="10132" x="5656263" y="3433763"/>
          <p14:tracePt t="10139" x="5656263" y="3481388"/>
          <p14:tracePt t="10148" x="5665788" y="3509963"/>
          <p14:tracePt t="10155" x="5694363" y="3556000"/>
          <p14:tracePt t="10163" x="5694363" y="3565525"/>
          <p14:tracePt t="10171" x="5703888" y="3603625"/>
          <p14:tracePt t="10179" x="5713413" y="3632200"/>
          <p14:tracePt t="10187" x="5722938" y="3670300"/>
          <p14:tracePt t="10195" x="5732463" y="3698875"/>
          <p14:tracePt t="10203" x="5732463" y="3765550"/>
          <p14:tracePt t="10211" x="5759450" y="3811588"/>
          <p14:tracePt t="10219" x="5759450" y="3849688"/>
          <p14:tracePt t="10223" x="5768975" y="3868738"/>
          <p14:tracePt t="10235" x="5768975" y="3897313"/>
          <p14:tracePt t="10243" x="5768975" y="3935413"/>
          <p14:tracePt t="10251" x="5778500" y="3983038"/>
          <p14:tracePt t="10259" x="5788025" y="4000500"/>
          <p14:tracePt t="10268" x="5797550" y="4029075"/>
          <p14:tracePt t="10275" x="5807075" y="4067175"/>
          <p14:tracePt t="10283" x="5807075" y="4076700"/>
          <p14:tracePt t="10291" x="5816600" y="4114800"/>
          <p14:tracePt t="10300" x="5826125" y="4124325"/>
          <p14:tracePt t="10363" x="5835650" y="4143375"/>
          <p14:tracePt t="10379" x="5854700" y="4162425"/>
          <p14:tracePt t="10387" x="5892800" y="4210050"/>
          <p14:tracePt t="10391" x="5911850" y="4237038"/>
          <p14:tracePt t="10403" x="5921375" y="4256088"/>
          <p14:tracePt t="10411" x="5930900" y="4275138"/>
          <p14:tracePt t="10415" x="5940425" y="4303713"/>
          <p14:tracePt t="10427" x="5949950" y="4313238"/>
          <p14:tracePt t="10435" x="5949950" y="4322763"/>
          <p14:tracePt t="10443" x="5959475" y="4341813"/>
          <p14:tracePt t="10451" x="5959475" y="4351338"/>
          <p14:tracePt t="10459" x="5959475" y="4360863"/>
          <p14:tracePt t="10475" x="5959475" y="4370388"/>
          <p14:tracePt t="10499" x="5969000" y="4398963"/>
          <p14:tracePt t="10507" x="5978525" y="4418013"/>
          <p14:tracePt t="10516" x="5978525" y="4456113"/>
          <p14:tracePt t="10523" x="5986463" y="4456113"/>
          <p14:tracePt t="10532" x="5995988" y="4483100"/>
          <p14:tracePt t="10539" x="6005513" y="4492625"/>
          <p14:tracePt t="10548" x="6005513" y="4511675"/>
          <p14:tracePt t="10555" x="6015038" y="4540250"/>
          <p14:tracePt t="10643" x="6024563" y="4549775"/>
          <p14:tracePt t="10652" x="6034088" y="4559300"/>
          <p14:tracePt t="10660" x="6081713" y="4578350"/>
          <p14:tracePt t="10668" x="6110288" y="4597400"/>
          <p14:tracePt t="10675" x="6157913" y="4616450"/>
          <p14:tracePt t="10684" x="6205538" y="4625975"/>
          <p14:tracePt t="10691" x="6270625" y="4654550"/>
          <p14:tracePt t="10700" x="6356350" y="4691063"/>
          <p14:tracePt t="10703" x="6384925" y="4691063"/>
          <p14:tracePt t="10716" x="6432550" y="4719638"/>
          <p14:tracePt t="10723" x="6440488" y="4719638"/>
          <p14:tracePt t="10732" x="6459538" y="4719638"/>
          <p14:tracePt t="10739" x="6497638" y="4719638"/>
          <p14:tracePt t="10755" x="6516688" y="4719638"/>
          <p14:tracePt t="10764" x="6535738" y="4700588"/>
          <p14:tracePt t="10771" x="6564313" y="4673600"/>
          <p14:tracePt t="10779" x="6564313" y="4654550"/>
          <p14:tracePt t="10787" x="6583363" y="4625975"/>
          <p14:tracePt t="10800" x="6592888" y="4616450"/>
          <p14:tracePt t="10803" x="6602413" y="4606925"/>
          <p14:tracePt t="10811" x="6602413" y="4597400"/>
          <p14:tracePt t="10827" x="6621463" y="4587875"/>
          <p14:tracePt t="10835" x="6630988" y="4587875"/>
          <p14:tracePt t="10851" x="6640513" y="4587875"/>
          <p14:tracePt t="10859" x="6659563" y="4587875"/>
          <p14:tracePt t="10867" x="6677025" y="4587875"/>
          <p14:tracePt t="10875" x="6686550" y="4587875"/>
          <p14:tracePt t="10883" x="6696075" y="4587875"/>
          <p14:tracePt t="10891" x="6715125" y="4578350"/>
          <p14:tracePt t="10895" x="6734175" y="4568825"/>
          <p14:tracePt t="10915" x="6772275" y="4559300"/>
          <p14:tracePt t="10923" x="6800850" y="4530725"/>
          <p14:tracePt t="10932" x="6848475" y="4521200"/>
          <p14:tracePt t="10939" x="6867525" y="4483100"/>
          <p14:tracePt t="10948" x="6877050" y="4456113"/>
          <p14:tracePt t="10955" x="6894513" y="4427538"/>
          <p14:tracePt t="10963" x="6904038" y="4418013"/>
          <p14:tracePt t="10971" x="6913563" y="4408488"/>
          <p14:tracePt t="10979" x="6923088" y="4398963"/>
          <p14:tracePt t="10987" x="6932613" y="4389438"/>
          <p14:tracePt t="10995" x="6942138" y="4379913"/>
          <p14:tracePt t="11003" x="6951663" y="4360863"/>
          <p14:tracePt t="11011" x="6961188" y="4360863"/>
          <p14:tracePt t="11019" x="6970713" y="4332288"/>
          <p14:tracePt t="11029" x="6989763" y="4313238"/>
          <p14:tracePt t="11037" x="6999288" y="4284663"/>
          <p14:tracePt t="11045" x="7018338" y="4256088"/>
          <p14:tracePt t="11053" x="7037388" y="4229100"/>
          <p14:tracePt t="11061" x="7046913" y="4181475"/>
          <p14:tracePt t="11069" x="7075488" y="4114800"/>
          <p14:tracePt t="11075" x="7085013" y="4076700"/>
          <p14:tracePt t="11084" x="7085013" y="4057650"/>
          <p14:tracePt t="11087" x="7085013" y="4029075"/>
          <p14:tracePt t="11099" x="7104063" y="3992563"/>
          <p14:tracePt t="11107" x="7112000" y="3963988"/>
          <p14:tracePt t="11115" x="7112000" y="3954463"/>
          <p14:tracePt t="11123" x="7121525" y="3944938"/>
          <p14:tracePt t="11132" x="7121525" y="3925888"/>
          <p14:tracePt t="11139" x="7121525" y="3897313"/>
          <p14:tracePt t="11147" x="7131050" y="3878263"/>
          <p14:tracePt t="11155" x="7140575" y="3859213"/>
          <p14:tracePt t="11163" x="7140575" y="3840163"/>
          <p14:tracePt t="11171" x="7140575" y="3811588"/>
          <p14:tracePt t="11179" x="7150100" y="3765550"/>
          <p14:tracePt t="11187" x="7150100" y="3708400"/>
          <p14:tracePt t="11195" x="7150100" y="3632200"/>
          <p14:tracePt t="11203" x="7150100" y="3556000"/>
          <p14:tracePt t="11211" x="7140575" y="3519488"/>
          <p14:tracePt t="11219" x="7131050" y="3481388"/>
          <p14:tracePt t="11227" x="7121525" y="3433763"/>
          <p14:tracePt t="11235" x="7094538" y="3405188"/>
          <p14:tracePt t="11243" x="7094538" y="3386138"/>
          <p14:tracePt t="11251" x="7085013" y="3367088"/>
          <p14:tracePt t="11259" x="7056438" y="3328988"/>
          <p14:tracePt t="11275" x="7037388" y="3302000"/>
          <p14:tracePt t="11279" x="7018338" y="3273425"/>
          <p14:tracePt t="11299" x="7018338" y="3263900"/>
          <p14:tracePt t="11307" x="7008813" y="3225800"/>
          <p14:tracePt t="11316" x="6970713" y="3168650"/>
          <p14:tracePt t="11323" x="6913563" y="3101975"/>
          <p14:tracePt t="11333" x="6894513" y="3074988"/>
          <p14:tracePt t="11339" x="6848475" y="3027363"/>
          <p14:tracePt t="11348" x="6800850" y="2998788"/>
          <p14:tracePt t="11355" x="6781800" y="2979738"/>
          <p14:tracePt t="11364" x="6743700" y="2970213"/>
          <p14:tracePt t="11371" x="6724650" y="2951163"/>
          <p14:tracePt t="11379" x="6667500" y="2941638"/>
          <p14:tracePt t="11387" x="6621463" y="2913063"/>
          <p14:tracePt t="11395" x="6592888" y="2903538"/>
          <p14:tracePt t="11403" x="6535738" y="2903538"/>
          <p14:tracePt t="11411" x="6488113" y="2884488"/>
          <p14:tracePt t="11419" x="6459538" y="2884488"/>
          <p14:tracePt t="11427" x="6432550" y="2884488"/>
          <p14:tracePt t="11435" x="6423025" y="2884488"/>
          <p14:tracePt t="11483" x="6413500" y="2884488"/>
          <p14:tracePt t="11507" x="6394450" y="2884488"/>
          <p14:tracePt t="11515" x="6337300" y="2913063"/>
          <p14:tracePt t="11523" x="6299200" y="2922588"/>
          <p14:tracePt t="11533" x="6289675" y="2941638"/>
          <p14:tracePt t="11540" x="6270625" y="2970213"/>
          <p14:tracePt t="11548" x="6270625" y="2989263"/>
          <p14:tracePt t="11555" x="6261100" y="3017838"/>
          <p14:tracePt t="11564" x="6251575" y="3055938"/>
          <p14:tracePt t="11571" x="6242050" y="3084513"/>
          <p14:tracePt t="11580" x="6232525" y="3130550"/>
          <p14:tracePt t="11587" x="6205538" y="3168650"/>
          <p14:tracePt t="11591" x="6205538" y="3216275"/>
          <p14:tracePt t="11603" x="6205538" y="3254375"/>
          <p14:tracePt t="11611" x="6196013" y="3319463"/>
          <p14:tracePt t="11619" x="6186488" y="3376613"/>
          <p14:tracePt t="11627" x="6167438" y="3424238"/>
          <p14:tracePt t="11637" x="6148388" y="3471863"/>
          <p14:tracePt t="11643" x="6138863" y="3546475"/>
          <p14:tracePt t="11652" x="6110288" y="3594100"/>
          <p14:tracePt t="11659" x="6100763" y="3622675"/>
          <p14:tracePt t="11668" x="6091238" y="3670300"/>
          <p14:tracePt t="11675" x="6091238" y="3679825"/>
          <p14:tracePt t="11683" x="6091238" y="3698875"/>
          <p14:tracePt t="11687" x="6091238" y="3717925"/>
          <p14:tracePt t="11700" x="6091238" y="3746500"/>
          <p14:tracePt t="11707" x="6110288" y="3792538"/>
          <p14:tracePt t="11716" x="6119813" y="3821113"/>
          <p14:tracePt t="11723" x="6138863" y="3868738"/>
          <p14:tracePt t="11732" x="6157913" y="3887788"/>
          <p14:tracePt t="11739" x="6167438" y="3925888"/>
          <p14:tracePt t="11748" x="6186488" y="3973513"/>
          <p14:tracePt t="11755" x="6196013" y="4019550"/>
          <p14:tracePt t="11763" x="6223000" y="4048125"/>
          <p14:tracePt t="11771" x="6232525" y="4086225"/>
          <p14:tracePt t="11779" x="6251575" y="4124325"/>
          <p14:tracePt t="11787" x="6280150" y="4171950"/>
          <p14:tracePt t="11800" x="6299200" y="4210050"/>
          <p14:tracePt t="11803" x="6327775" y="4237038"/>
          <p14:tracePt t="11811" x="6365875" y="4275138"/>
          <p14:tracePt t="11827" x="6384925" y="4294188"/>
          <p14:tracePt t="11899" x="6413500" y="4303713"/>
          <p14:tracePt t="11915" x="6432550" y="4313238"/>
          <p14:tracePt t="11923" x="6497638" y="4351338"/>
          <p14:tracePt t="11927" x="6564313" y="4370388"/>
          <p14:tracePt t="11947" x="6621463" y="4370388"/>
          <p14:tracePt t="11955" x="6640513" y="4370388"/>
          <p14:tracePt t="11963" x="6696075" y="4370388"/>
          <p14:tracePt t="11979" x="6705600" y="4370388"/>
        </p14:tracePtLst>
      </p14:laserTraceLst>
    </p:ext>
  </p:extLs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Eksempler på materiel og installationer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846" y="1153081"/>
            <a:ext cx="1231674" cy="1062237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B61AC44D-4EDB-8E50-21FF-3C119B2821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606" y="2215318"/>
            <a:ext cx="7454240" cy="4284524"/>
          </a:xfrm>
          <a:prstGeom prst="rect">
            <a:avLst/>
          </a:prstGeom>
        </p:spPr>
      </p:pic>
      <p:pic>
        <p:nvPicPr>
          <p:cNvPr id="9" name="Video 8">
            <a:hlinkClick r:id="" action="ppaction://media"/>
            <a:extLst>
              <a:ext uri="{FF2B5EF4-FFF2-40B4-BE49-F238E27FC236}">
                <a16:creationId xmlns:a16="http://schemas.microsoft.com/office/drawing/2014/main" id="{E268DBE5-E77D-0F5F-14BA-C8A10496381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63404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337"/>
    </mc:Choice>
    <mc:Fallback>
      <p:transition spd="slow" advTm="193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715" x="6743700" y="4370388"/>
          <p14:tracePt t="723" x="6753225" y="4370388"/>
          <p14:tracePt t="731" x="6762750" y="4370388"/>
          <p14:tracePt t="747" x="6753225" y="4370388"/>
          <p14:tracePt t="752" x="6715125" y="4370388"/>
          <p14:tracePt t="755" x="6640513" y="4370388"/>
          <p14:tracePt t="763" x="6488113" y="4370388"/>
          <p14:tracePt t="771" x="6318250" y="4370388"/>
          <p14:tracePt t="779" x="6129338" y="4370388"/>
          <p14:tracePt t="787" x="5930900" y="4370388"/>
          <p14:tracePt t="795" x="5694363" y="4370388"/>
          <p14:tracePt t="803" x="5429250" y="4370388"/>
          <p14:tracePt t="811" x="5154613" y="4370388"/>
          <p14:tracePt t="820" x="4918075" y="4370388"/>
          <p14:tracePt t="827" x="4710113" y="4389438"/>
          <p14:tracePt t="835" x="4559300" y="4418013"/>
          <p14:tracePt t="843" x="4435475" y="4446588"/>
          <p14:tracePt t="851" x="4322763" y="4492625"/>
          <p14:tracePt t="858" x="4284663" y="4530725"/>
          <p14:tracePt t="867" x="4256088" y="4540250"/>
          <p14:tracePt t="919" x="4237038" y="4549775"/>
          <p14:tracePt t="931" x="4227513" y="4559300"/>
          <p14:tracePt t="939" x="4189413" y="4559300"/>
          <p14:tracePt t="947" x="4133850" y="4568825"/>
          <p14:tracePt t="955" x="4105275" y="4568825"/>
          <p14:tracePt t="963" x="4048125" y="4578350"/>
          <p14:tracePt t="966" x="3944938" y="4597400"/>
          <p14:tracePt t="979" x="3830638" y="4606925"/>
          <p14:tracePt t="987" x="3717925" y="4625975"/>
          <p14:tracePt t="995" x="3594100" y="4654550"/>
          <p14:tracePt t="1003" x="3517900" y="4683125"/>
          <p14:tracePt t="1011" x="3452813" y="4700588"/>
          <p14:tracePt t="1020" x="3424238" y="4729163"/>
          <p14:tracePt t="1026" x="3414713" y="4729163"/>
          <p14:tracePt t="1058" x="3414713" y="4738688"/>
          <p14:tracePt t="1089" x="3452813" y="4767263"/>
          <p14:tracePt t="1092" x="3490913" y="4776788"/>
          <p14:tracePt t="1099" x="3508375" y="4786313"/>
          <p14:tracePt t="1199" x="3556000" y="4767263"/>
          <p14:tracePt t="1207" x="3575050" y="4738688"/>
          <p14:tracePt t="1215" x="3584575" y="4691063"/>
          <p14:tracePt t="1223" x="3622675" y="4625975"/>
          <p14:tracePt t="1227" x="3651250" y="4559300"/>
          <p14:tracePt t="1235" x="3679825" y="4511675"/>
          <p14:tracePt t="1243" x="3698875" y="4483100"/>
          <p14:tracePt t="1251" x="3717925" y="4437063"/>
          <p14:tracePt t="1259" x="3735388" y="4418013"/>
          <p14:tracePt t="1267" x="3754438" y="4398963"/>
          <p14:tracePt t="1275" x="3792538" y="4351338"/>
          <p14:tracePt t="1283" x="3830638" y="4322763"/>
          <p14:tracePt t="1291" x="3868738" y="4256088"/>
          <p14:tracePt t="1299" x="3916363" y="4200525"/>
          <p14:tracePt t="1307" x="3962400" y="4162425"/>
          <p14:tracePt t="1315" x="4019550" y="4124325"/>
          <p14:tracePt t="1323" x="4086225" y="4057650"/>
          <p14:tracePt t="1333" x="4133850" y="4010025"/>
          <p14:tracePt t="1341" x="4171950" y="3954463"/>
          <p14:tracePt t="1349" x="4208463" y="3906838"/>
          <p14:tracePt t="1353" x="4227513" y="3897313"/>
          <p14:tracePt t="1364" x="4275138" y="3859213"/>
          <p14:tracePt t="1371" x="4294188" y="3840163"/>
          <p14:tracePt t="1379" x="4313238" y="3830638"/>
          <p14:tracePt t="1388" x="4332288" y="3821113"/>
          <p14:tracePt t="1395" x="4360863" y="3802063"/>
          <p14:tracePt t="1403" x="4360863" y="3792538"/>
          <p14:tracePt t="1411" x="4370388" y="3783013"/>
          <p14:tracePt t="1420" x="4379913" y="3783013"/>
          <p14:tracePt t="1435" x="4398963" y="3773488"/>
          <p14:tracePt t="1443" x="4416425" y="3765550"/>
          <p14:tracePt t="1459" x="4425950" y="3746500"/>
          <p14:tracePt t="1467" x="4435475" y="3727450"/>
          <p14:tracePt t="1475" x="4445000" y="3679825"/>
          <p14:tracePt t="1483" x="4445000" y="3632200"/>
          <p14:tracePt t="1491" x="4445000" y="3594100"/>
          <p14:tracePt t="1499" x="4445000" y="3538538"/>
          <p14:tracePt t="1506" x="4445000" y="3509963"/>
          <p14:tracePt t="1515" x="4445000" y="3490913"/>
          <p14:tracePt t="1523" x="4425950" y="3452813"/>
          <p14:tracePt t="1531" x="4406900" y="3433763"/>
          <p14:tracePt t="1539" x="4370388" y="3405188"/>
          <p14:tracePt t="1543" x="4341813" y="3367088"/>
          <p14:tracePt t="1555" x="4275138" y="3328988"/>
          <p14:tracePt t="1562" x="4208463" y="3273425"/>
          <p14:tracePt t="1571" x="4189413" y="3244850"/>
          <p14:tracePt t="1579" x="4105275" y="3178175"/>
          <p14:tracePt t="1587" x="4057650" y="3130550"/>
          <p14:tracePt t="1595" x="4000500" y="3055938"/>
          <p14:tracePt t="1603" x="3944938" y="2989263"/>
          <p14:tracePt t="1611" x="3906838" y="2903538"/>
          <p14:tracePt t="1620" x="3849688" y="2838450"/>
          <p14:tracePt t="1627" x="3783013" y="2771775"/>
          <p14:tracePt t="1635" x="3744913" y="2733675"/>
          <p14:tracePt t="1643" x="3725863" y="2705100"/>
          <p14:tracePt t="1651" x="3708400" y="2695575"/>
          <p14:tracePt t="1658" x="3698875" y="2686050"/>
          <p14:tracePt t="1691" x="3689350" y="2686050"/>
          <p14:tracePt t="1698" x="3660775" y="2686050"/>
          <p14:tracePt t="1706" x="3622675" y="2686050"/>
          <p14:tracePt t="1715" x="3565525" y="2686050"/>
          <p14:tracePt t="1723" x="3517900" y="2686050"/>
          <p14:tracePt t="1731" x="3452813" y="2705100"/>
          <p14:tracePt t="1735" x="3367088" y="2714625"/>
          <p14:tracePt t="1747" x="3254375" y="2733675"/>
          <p14:tracePt t="1755" x="3140075" y="2743200"/>
          <p14:tracePt t="1762" x="3054350" y="2771775"/>
          <p14:tracePt t="1771" x="2979738" y="2781300"/>
          <p14:tracePt t="1779" x="2941638" y="2809875"/>
          <p14:tracePt t="1787" x="2913063" y="2828925"/>
          <p14:tracePt t="1795" x="2865438" y="2865438"/>
          <p14:tracePt t="1803" x="2865438" y="2894013"/>
          <p14:tracePt t="1811" x="2827338" y="2941638"/>
          <p14:tracePt t="1820" x="2827338" y="2970213"/>
          <p14:tracePt t="1826" x="2827338" y="3027363"/>
          <p14:tracePt t="1835" x="2809875" y="3074988"/>
          <p14:tracePt t="1843" x="2809875" y="3111500"/>
          <p14:tracePt t="1851" x="2800350" y="3159125"/>
          <p14:tracePt t="1859" x="2800350" y="3178175"/>
          <p14:tracePt t="1867" x="2800350" y="3206750"/>
          <p14:tracePt t="1874" x="2790825" y="3225800"/>
          <p14:tracePt t="1883" x="2790825" y="3244850"/>
          <p14:tracePt t="1890" x="2771775" y="3273425"/>
          <p14:tracePt t="1899" x="2771775" y="3292475"/>
          <p14:tracePt t="1906" x="2771775" y="3348038"/>
          <p14:tracePt t="1915" x="2771775" y="3367088"/>
          <p14:tracePt t="1923" x="2781300" y="3395663"/>
          <p14:tracePt t="1926" x="2800350" y="3424238"/>
          <p14:tracePt t="1938" x="2800350" y="3452813"/>
          <p14:tracePt t="1946" x="2819400" y="3471863"/>
          <p14:tracePt t="1955" x="2836863" y="3500438"/>
          <p14:tracePt t="1962" x="2836863" y="3529013"/>
          <p14:tracePt t="1971" x="2836863" y="3546475"/>
          <p14:tracePt t="1978" x="2836863" y="3594100"/>
          <p14:tracePt t="1987" x="2836863" y="3622675"/>
          <p14:tracePt t="1995" x="2846388" y="3641725"/>
          <p14:tracePt t="2003" x="2846388" y="3660775"/>
          <p14:tracePt t="2011" x="2846388" y="3689350"/>
          <p14:tracePt t="2020" x="2855913" y="3708400"/>
          <p14:tracePt t="2027" x="2865438" y="3717925"/>
          <p14:tracePt t="2495" x="2865438" y="3736975"/>
          <p14:tracePt t="2503" x="2836863" y="3756025"/>
          <p14:tracePt t="2510" x="2762250" y="3783013"/>
          <p14:tracePt t="2520" x="2714625" y="3783013"/>
          <p14:tracePt t="2526" x="2657475" y="3783013"/>
          <p14:tracePt t="2535" x="2600325" y="3792538"/>
          <p14:tracePt t="2543" x="2516188" y="3840163"/>
          <p14:tracePt t="2547" x="2449513" y="3859213"/>
          <p14:tracePt t="2551" x="2401888" y="3897313"/>
          <p14:tracePt t="2571" x="2365375" y="3935413"/>
          <p14:tracePt t="2591" x="2346325" y="3954463"/>
          <p14:tracePt t="2597" x="2327275" y="4000500"/>
          <p14:tracePt t="2610" x="2317750" y="4010025"/>
          <p14:tracePt t="2659" x="2308225" y="4010025"/>
          <p14:tracePt t="2674" x="2289175" y="4010025"/>
          <p14:tracePt t="2759" x="2289175" y="4019550"/>
          <p14:tracePt t="2787" x="2289175" y="4029075"/>
          <p14:tracePt t="2795" x="2279650" y="4048125"/>
          <p14:tracePt t="2803" x="2260600" y="4057650"/>
          <p14:tracePt t="2807" x="2251075" y="4067175"/>
          <p14:tracePt t="2811" x="2241550" y="4076700"/>
          <p14:tracePt t="2815" x="2222500" y="4105275"/>
          <p14:tracePt t="2823" x="2193925" y="4114800"/>
          <p14:tracePt t="2831" x="2184400" y="4124325"/>
          <p14:tracePt t="2839" x="2174875" y="4124325"/>
          <p14:tracePt t="2847" x="2155825" y="4124325"/>
          <p14:tracePt t="2855" x="2138363" y="4133850"/>
          <p14:tracePt t="2916" x="2128838" y="4143375"/>
          <p14:tracePt t="2933" x="2100263" y="4152900"/>
          <p14:tracePt t="2953" x="2081213" y="4162425"/>
          <p14:tracePt t="2963" x="2062163" y="4181475"/>
          <p14:tracePt t="2972" x="2052638" y="4181475"/>
          <p14:tracePt t="2979" x="2043113" y="4181475"/>
          <p14:tracePt t="3067" x="2024063" y="4181475"/>
          <p14:tracePt t="3107" x="2005013" y="4210050"/>
          <p14:tracePt t="3115" x="1995488" y="4210050"/>
          <p14:tracePt t="3123" x="1976438" y="4219575"/>
          <p14:tracePt t="3131" x="1966913" y="4229100"/>
          <p14:tracePt t="3143" x="1957388" y="4237038"/>
          <p14:tracePt t="3147" x="1938338" y="4246563"/>
          <p14:tracePt t="3156" x="1911350" y="4265613"/>
          <p14:tracePt t="3171" x="1901825" y="4265613"/>
          <p14:tracePt t="3179" x="1892300" y="4275138"/>
          <p14:tracePt t="3361" x="1892300" y="4265613"/>
          <p14:tracePt t="3372" x="1892300" y="4246563"/>
          <p14:tracePt t="3382" x="1892300" y="4229100"/>
          <p14:tracePt t="3387" x="1901825" y="4210050"/>
          <p14:tracePt t="3395" x="1911350" y="4191000"/>
          <p14:tracePt t="3403" x="1919288" y="4181475"/>
          <p14:tracePt t="3426" x="1928813" y="4171950"/>
          <p14:tracePt t="3572" x="1938338" y="4162425"/>
          <p14:tracePt t="3586" x="1947863" y="4143375"/>
          <p14:tracePt t="3595" x="1957388" y="4124325"/>
          <p14:tracePt t="3603" x="1966913" y="4114800"/>
          <p14:tracePt t="3611" x="1966913" y="4105275"/>
          <p14:tracePt t="3620" x="1966913" y="4095750"/>
          <p14:tracePt t="3627" x="1966913" y="4086225"/>
          <p14:tracePt t="3634" x="1966913" y="4076700"/>
          <p14:tracePt t="3839" x="1976438" y="4067175"/>
          <p14:tracePt t="3850" x="1985963" y="4057650"/>
          <p14:tracePt t="3863" x="1995488" y="4048125"/>
          <p14:tracePt t="3898" x="2005013" y="4038600"/>
          <p14:tracePt t="3911" x="2024063" y="4019550"/>
          <p14:tracePt t="3931" x="2043113" y="4010025"/>
          <p14:tracePt t="3939" x="2071688" y="4010025"/>
          <p14:tracePt t="3947" x="2119313" y="3983038"/>
          <p14:tracePt t="3955" x="2174875" y="3983038"/>
          <p14:tracePt t="3963" x="2222500" y="3983038"/>
          <p14:tracePt t="3979" x="2241550" y="3983038"/>
          <p14:tracePt t="3995" x="2260600" y="3983038"/>
          <p14:tracePt t="4004" x="2270125" y="3973513"/>
          <p14:tracePt t="4315" x="2270125" y="3963988"/>
          <p14:tracePt t="4347" x="2270125" y="3954463"/>
          <p14:tracePt t="4371" x="2260600" y="3954463"/>
          <p14:tracePt t="4380" x="2232025" y="3944938"/>
          <p14:tracePt t="4389" x="2184400" y="3944938"/>
          <p14:tracePt t="4392" x="2155825" y="3935413"/>
          <p14:tracePt t="4395" x="2138363" y="3925888"/>
          <p14:tracePt t="4407" x="2119313" y="3925888"/>
          <p14:tracePt t="4411" x="2090738" y="3916363"/>
          <p14:tracePt t="4423" x="2071688" y="3897313"/>
          <p14:tracePt t="4428" x="2062163" y="3897313"/>
          <p14:tracePt t="4527" x="2052638" y="3897313"/>
          <p14:tracePt t="4535" x="2033588" y="3887788"/>
          <p14:tracePt t="4547" x="2005013" y="3887788"/>
          <p14:tracePt t="4555" x="1995488" y="3887788"/>
          <p14:tracePt t="4562" x="1976438" y="3887788"/>
          <p14:tracePt t="4571" x="1966913" y="3887788"/>
          <p14:tracePt t="4579" x="1947863" y="3878263"/>
          <p14:tracePt t="4587" x="1928813" y="3868738"/>
          <p14:tracePt t="4595" x="1919288" y="3868738"/>
          <p14:tracePt t="4811" x="1892300" y="3868738"/>
          <p14:tracePt t="4835" x="1873250" y="3868738"/>
          <p14:tracePt t="4843" x="1797050" y="3868738"/>
          <p14:tracePt t="4846" x="1720850" y="3840163"/>
          <p14:tracePt t="4855" x="1684338" y="3840163"/>
          <p14:tracePt t="4863" x="1627188" y="3840163"/>
          <p14:tracePt t="4871" x="1570038" y="3830638"/>
          <p14:tracePt t="4895" x="1503363" y="3811588"/>
          <p14:tracePt t="4903" x="1466850" y="3802063"/>
          <p14:tracePt t="4906" x="1447800" y="3802063"/>
          <p14:tracePt t="4931" x="1438275" y="3802063"/>
          <p14:tracePt t="4955" x="1409700" y="3802063"/>
          <p14:tracePt t="4962" x="1390650" y="3821113"/>
          <p14:tracePt t="4971" x="1371600" y="3840163"/>
          <p14:tracePt t="4979" x="1362075" y="3859213"/>
          <p14:tracePt t="4987" x="1333500" y="3897313"/>
          <p14:tracePt t="4995" x="1333500" y="3916363"/>
          <p14:tracePt t="5004" x="1314450" y="3935413"/>
          <p14:tracePt t="5011" x="1304925" y="3963988"/>
          <p14:tracePt t="5020" x="1304925" y="3992563"/>
          <p14:tracePt t="5026" x="1295400" y="4000500"/>
          <p14:tracePt t="5035" x="1295400" y="4010025"/>
          <p14:tracePt t="5043" x="1285875" y="4029075"/>
          <p14:tracePt t="5074" x="1285875" y="4048125"/>
          <p14:tracePt t="5099" x="1285875" y="4076700"/>
          <p14:tracePt t="5107" x="1285875" y="4105275"/>
          <p14:tracePt t="5115" x="1285875" y="4152900"/>
          <p14:tracePt t="5123" x="1304925" y="4181475"/>
          <p14:tracePt t="5131" x="1314450" y="4200525"/>
          <p14:tracePt t="5139" x="1333500" y="4219575"/>
          <p14:tracePt t="5147" x="1333500" y="4229100"/>
          <p14:tracePt t="5155" x="1343025" y="4237038"/>
          <p14:tracePt t="5163" x="1362075" y="4256088"/>
          <p14:tracePt t="5171" x="1381125" y="4284663"/>
          <p14:tracePt t="5179" x="1390650" y="4294188"/>
          <p14:tracePt t="5183" x="1409700" y="4303713"/>
          <p14:tracePt t="5195" x="1438275" y="4341813"/>
          <p14:tracePt t="5204" x="1447800" y="4351338"/>
          <p14:tracePt t="5211" x="1493838" y="4389438"/>
          <p14:tracePt t="5219" x="1522413" y="4418013"/>
          <p14:tracePt t="5227" x="1531938" y="4427538"/>
          <p14:tracePt t="5234" x="1541463" y="4437063"/>
          <p14:tracePt t="5262" x="1550988" y="4446588"/>
          <p14:tracePt t="5295" x="1560513" y="4446588"/>
          <p14:tracePt t="5303" x="1579563" y="4446588"/>
          <p14:tracePt t="5315" x="1598613" y="4446588"/>
          <p14:tracePt t="5322" x="1636713" y="4446588"/>
          <p14:tracePt t="5331" x="1665288" y="4427538"/>
          <p14:tracePt t="5339" x="1674813" y="4427538"/>
          <p14:tracePt t="5347" x="1693863" y="4418013"/>
          <p14:tracePt t="5356" x="1711325" y="4418013"/>
          <p14:tracePt t="5362" x="1730375" y="4418013"/>
          <p14:tracePt t="5379" x="1730375" y="4408488"/>
          <p14:tracePt t="5403" x="1749425" y="4398963"/>
          <p14:tracePt t="5411" x="1797050" y="4379913"/>
          <p14:tracePt t="5420" x="1835150" y="4341813"/>
          <p14:tracePt t="5426" x="1863725" y="4322763"/>
          <p14:tracePt t="5435" x="1882775" y="4303713"/>
          <p14:tracePt t="5443" x="1919288" y="4265613"/>
          <p14:tracePt t="5447" x="1947863" y="4237038"/>
          <p14:tracePt t="5459" x="1995488" y="4181475"/>
          <p14:tracePt t="5467" x="2024063" y="4133850"/>
          <p14:tracePt t="5474" x="2043113" y="4105275"/>
          <p14:tracePt t="5483" x="2081213" y="4048125"/>
          <p14:tracePt t="5491" x="2100263" y="4010025"/>
          <p14:tracePt t="5499" x="2109788" y="3992563"/>
          <p14:tracePt t="5506" x="2119313" y="3983038"/>
          <p14:tracePt t="5587" x="2119313" y="3963988"/>
          <p14:tracePt t="5603" x="2119313" y="3954463"/>
          <p14:tracePt t="5611" x="2119313" y="3916363"/>
          <p14:tracePt t="5620" x="2119313" y="3897313"/>
          <p14:tracePt t="5627" x="2119313" y="3878263"/>
          <p14:tracePt t="5635" x="2109788" y="3849688"/>
          <p14:tracePt t="5643" x="2090738" y="3811588"/>
          <p14:tracePt t="5651" x="2081213" y="3792538"/>
          <p14:tracePt t="5659" x="2071688" y="3783013"/>
          <p14:tracePt t="5687" x="2062163" y="3783013"/>
          <p14:tracePt t="5723" x="2043113" y="3783013"/>
          <p14:tracePt t="5731" x="2024063" y="3765550"/>
          <p14:tracePt t="5739" x="1995488" y="3765550"/>
          <p14:tracePt t="5747" x="1938338" y="3765550"/>
          <p14:tracePt t="5755" x="1882775" y="3765550"/>
          <p14:tracePt t="5762" x="1835150" y="3765550"/>
          <p14:tracePt t="5770" x="1797050" y="3765550"/>
          <p14:tracePt t="5779" x="1739900" y="3783013"/>
          <p14:tracePt t="5788" x="1701800" y="3783013"/>
          <p14:tracePt t="5795" x="1665288" y="3792538"/>
          <p14:tracePt t="5803" x="1646238" y="3792538"/>
          <p14:tracePt t="5842" x="1636713" y="3802063"/>
          <p14:tracePt t="5851" x="1636713" y="3840163"/>
          <p14:tracePt t="5859" x="1636713" y="3868738"/>
          <p14:tracePt t="5867" x="1636713" y="3897313"/>
          <p14:tracePt t="5874" x="1636713" y="3944938"/>
          <p14:tracePt t="5883" x="1627188" y="4019550"/>
          <p14:tracePt t="5890" x="1627188" y="4048125"/>
          <p14:tracePt t="5899" x="1598613" y="4124325"/>
          <p14:tracePt t="5906" x="1579563" y="4152900"/>
          <p14:tracePt t="5915" x="1570038" y="4171950"/>
          <p14:tracePt t="5922" x="1541463" y="4246563"/>
          <p14:tracePt t="5931" x="1512888" y="4313238"/>
          <p14:tracePt t="5939" x="1512888" y="4351338"/>
          <p14:tracePt t="5947" x="1493838" y="4389438"/>
          <p14:tracePt t="5951" x="1493838" y="4408488"/>
          <p14:tracePt t="5971" x="1493838" y="4418013"/>
          <p14:tracePt t="5979" x="1493838" y="4437063"/>
          <p14:tracePt t="5987" x="1493838" y="4456113"/>
          <p14:tracePt t="5995" x="1522413" y="4483100"/>
          <p14:tracePt t="6003" x="1550988" y="4511675"/>
          <p14:tracePt t="6011" x="1608138" y="4549775"/>
          <p14:tracePt t="6020" x="1627188" y="4559300"/>
          <p14:tracePt t="6027" x="1636713" y="4559300"/>
          <p14:tracePt t="6034" x="1646238" y="4559300"/>
          <p14:tracePt t="6043" x="1655763" y="4559300"/>
          <p14:tracePt t="6067" x="1665288" y="4559300"/>
          <p14:tracePt t="6107" x="1674813" y="4559300"/>
          <p14:tracePt t="6383" x="1684338" y="4568825"/>
          <p14:tracePt t="6395" x="1720850" y="4578350"/>
          <p14:tracePt t="6402" x="1730375" y="4587875"/>
          <p14:tracePt t="6467" x="1739900" y="4587875"/>
          <p14:tracePt t="6475" x="1749425" y="4587875"/>
          <p14:tracePt t="6491" x="1768475" y="4597400"/>
          <p14:tracePt t="6503" x="1797050" y="4597400"/>
          <p14:tracePt t="6511" x="1825625" y="4606925"/>
          <p14:tracePt t="6522" x="1873250" y="4625975"/>
          <p14:tracePt t="6527" x="1892300" y="4625975"/>
          <p14:tracePt t="6535" x="1928813" y="4625975"/>
          <p14:tracePt t="6543" x="1966913" y="4625975"/>
          <p14:tracePt t="6551" x="1995488" y="4625975"/>
          <p14:tracePt t="6559" x="2052638" y="4625975"/>
          <p14:tracePt t="6563" x="2100263" y="4606925"/>
          <p14:tracePt t="6571" x="2138363" y="4606925"/>
          <p14:tracePt t="6579" x="2193925" y="4597400"/>
          <p14:tracePt t="6588" x="2241550" y="4587875"/>
          <p14:tracePt t="6599" x="2298700" y="4587875"/>
          <p14:tracePt t="6607" x="2365375" y="4568825"/>
          <p14:tracePt t="6615" x="2401888" y="4568825"/>
          <p14:tracePt t="6620" x="2449513" y="4559300"/>
          <p14:tracePt t="6623" x="2506663" y="4549775"/>
          <p14:tracePt t="6635" x="2525713" y="4540250"/>
          <p14:tracePt t="6643" x="2573338" y="4521200"/>
          <p14:tracePt t="6651" x="2600325" y="4502150"/>
          <p14:tracePt t="6659" x="2638425" y="4473575"/>
          <p14:tracePt t="6667" x="2676525" y="4464050"/>
          <p14:tracePt t="6675" x="2733675" y="4427538"/>
          <p14:tracePt t="6683" x="2752725" y="4379913"/>
          <p14:tracePt t="6691" x="2819400" y="4313238"/>
          <p14:tracePt t="6699" x="2894013" y="4237038"/>
          <p14:tracePt t="6707" x="2922588" y="4210050"/>
          <p14:tracePt t="6715" x="2951163" y="4171950"/>
          <p14:tracePt t="6723" x="3008313" y="4143375"/>
          <p14:tracePt t="6731" x="3036888" y="4124325"/>
          <p14:tracePt t="6740" x="3073400" y="4114800"/>
          <p14:tracePt t="6746" x="3082925" y="4105275"/>
          <p14:tracePt t="6755" x="3092450" y="4105275"/>
          <p14:tracePt t="6763" x="3101975" y="4105275"/>
          <p14:tracePt t="6795" x="3101975" y="4086225"/>
          <p14:tracePt t="6803" x="3111500" y="4057650"/>
          <p14:tracePt t="6811" x="3140075" y="4019550"/>
          <p14:tracePt t="6815" x="3159125" y="3992563"/>
          <p14:tracePt t="6826" x="3187700" y="3954463"/>
          <p14:tracePt t="6834" x="3235325" y="3916363"/>
          <p14:tracePt t="6842" x="3273425" y="3868738"/>
          <p14:tracePt t="6851" x="3348038" y="3802063"/>
          <p14:tracePt t="6858" x="3395663" y="3765550"/>
          <p14:tracePt t="6867" x="3433763" y="3717925"/>
          <p14:tracePt t="6874" x="3462338" y="3679825"/>
          <p14:tracePt t="6883" x="3498850" y="3651250"/>
          <p14:tracePt t="6890" x="3517900" y="3632200"/>
          <p14:tracePt t="6903" x="3527425" y="3622675"/>
          <p14:tracePt t="6910" x="3546475" y="3603625"/>
          <p14:tracePt t="6920" x="3556000" y="3575050"/>
          <p14:tracePt t="6926" x="3556000" y="3565525"/>
          <p14:tracePt t="6935" x="3575050" y="3546475"/>
          <p14:tracePt t="6942" x="3575050" y="3529013"/>
          <p14:tracePt t="6951" x="3575050" y="3500438"/>
          <p14:tracePt t="6959" x="3584575" y="3452813"/>
          <p14:tracePt t="6967" x="3641725" y="3386138"/>
          <p14:tracePt t="6974" x="3679825" y="3302000"/>
          <p14:tracePt t="6983" x="3698875" y="3273425"/>
          <p14:tracePt t="6990" x="3725863" y="3206750"/>
          <p14:tracePt t="6999" x="3754438" y="3111500"/>
          <p14:tracePt t="7003" x="3763963" y="2979738"/>
          <p14:tracePt t="7006" x="3763963" y="2828925"/>
          <p14:tracePt t="7020" x="3763963" y="2695575"/>
          <p14:tracePt t="7031" x="3763963" y="2563813"/>
          <p14:tracePt t="7039" x="3744913" y="2459038"/>
          <p14:tracePt t="7047" x="3735388" y="2439988"/>
          <p14:tracePt t="7056" x="3725863" y="2430463"/>
          <p14:tracePt t="7083" x="3717925" y="2430463"/>
          <p14:tracePt t="7090" x="3679825" y="2430463"/>
          <p14:tracePt t="7099" x="3613150" y="2449513"/>
          <p14:tracePt t="7106" x="3565525" y="2449513"/>
          <p14:tracePt t="7115" x="3481388" y="2459038"/>
          <p14:tracePt t="7123" x="3367088" y="2459038"/>
          <p14:tracePt t="7131" x="3254375" y="2459038"/>
          <p14:tracePt t="7139" x="3121025" y="2459038"/>
          <p14:tracePt t="7147" x="3008313" y="2459038"/>
          <p14:tracePt t="7155" x="2913063" y="2459038"/>
          <p14:tracePt t="7163" x="2827338" y="2459038"/>
          <p14:tracePt t="7171" x="2752725" y="2459038"/>
          <p14:tracePt t="7179" x="2724150" y="2449513"/>
          <p14:tracePt t="7211" x="2705100" y="2449513"/>
          <p14:tracePt t="7223" x="2657475" y="2468563"/>
          <p14:tracePt t="7231" x="2619375" y="2506663"/>
          <p14:tracePt t="7238" x="2592388" y="2525713"/>
          <p14:tracePt t="7247" x="2516188" y="2563813"/>
          <p14:tracePt t="7255" x="2411413" y="2620963"/>
          <p14:tracePt t="7262" x="2289175" y="2686050"/>
          <p14:tracePt t="7267" x="2138363" y="2762250"/>
          <p14:tracePt t="7274" x="1928813" y="2865438"/>
          <p14:tracePt t="7283" x="1646238" y="2989263"/>
          <p14:tracePt t="7290" x="1400175" y="3084513"/>
          <p14:tracePt t="7298" x="1192213" y="3168650"/>
          <p14:tracePt t="7306" x="1068388" y="3235325"/>
          <p14:tracePt t="7315" x="984250" y="3292475"/>
          <p14:tracePt t="7322" x="965200" y="3319463"/>
          <p14:tracePt t="7331" x="927100" y="3338513"/>
          <p14:tracePt t="7339" x="917575" y="3357563"/>
          <p14:tracePt t="7347" x="917575" y="3405188"/>
          <p14:tracePt t="7355" x="917575" y="3462338"/>
          <p14:tracePt t="7371" x="917575" y="3613150"/>
          <p14:tracePt t="7379" x="917575" y="3651250"/>
          <p14:tracePt t="7387" x="917575" y="3708400"/>
          <p14:tracePt t="7390" x="927100" y="3792538"/>
          <p14:tracePt t="7404" x="927100" y="3868738"/>
          <p14:tracePt t="7426" x="927100" y="3944938"/>
          <p14:tracePt t="7435" x="927100" y="4000500"/>
          <p14:tracePt t="7439" x="927100" y="4038600"/>
          <p14:tracePt t="7447" x="927100" y="4086225"/>
          <p14:tracePt t="7455" x="936625" y="4152900"/>
          <p14:tracePt t="7458" x="946150" y="4219575"/>
          <p14:tracePt t="7463" x="974725" y="4294188"/>
          <p14:tracePt t="7471" x="1012825" y="4360863"/>
          <p14:tracePt t="7479" x="1049338" y="4427538"/>
          <p14:tracePt t="7488" x="1077913" y="4464050"/>
          <p14:tracePt t="7494" x="1096963" y="4492625"/>
          <p14:tracePt t="7504" x="1106488" y="4511675"/>
          <p14:tracePt t="7511" x="1125538" y="4540250"/>
          <p14:tracePt t="7520" x="1144588" y="4578350"/>
          <p14:tracePt t="7523" x="1163638" y="4606925"/>
          <p14:tracePt t="7531" x="1182688" y="4635500"/>
          <p14:tracePt t="7539" x="1192213" y="4654550"/>
          <p14:tracePt t="7547" x="1230313" y="4700588"/>
          <p14:tracePt t="7555" x="1247775" y="4738688"/>
          <p14:tracePt t="7563" x="1257300" y="4795838"/>
          <p14:tracePt t="7574" x="1314450" y="4881563"/>
          <p14:tracePt t="7579" x="1343025" y="4910138"/>
          <p14:tracePt t="7582" x="1438275" y="4984750"/>
          <p14:tracePt t="7594" x="1541463" y="5060950"/>
          <p14:tracePt t="7603" x="1646238" y="5118100"/>
          <p14:tracePt t="7611" x="1730375" y="5173663"/>
          <p14:tracePt t="7622" x="1816100" y="5230813"/>
          <p14:tracePt t="7631" x="1901825" y="5287963"/>
          <p14:tracePt t="7639" x="1966913" y="5345113"/>
          <p14:tracePt t="7647" x="1995488" y="5372100"/>
          <p14:tracePt t="7654" x="2005013" y="5381625"/>
          <p14:tracePt t="7663" x="2014538" y="5391150"/>
          <p14:tracePt t="7670" x="2024063" y="5400675"/>
          <p14:tracePt t="7703" x="2062163" y="5410200"/>
          <p14:tracePt t="7715" x="2128838" y="5438775"/>
          <p14:tracePt t="7723" x="2165350" y="5438775"/>
          <p14:tracePt t="7731" x="2222500" y="5438775"/>
          <p14:tracePt t="7739" x="2298700" y="5438775"/>
          <p14:tracePt t="7747" x="2373313" y="5438775"/>
          <p14:tracePt t="7755" x="2459038" y="5429250"/>
          <p14:tracePt t="7771" x="2535238" y="5419725"/>
          <p14:tracePt t="7787" x="2647950" y="5419725"/>
          <p14:tracePt t="7790" x="2724150" y="5419725"/>
          <p14:tracePt t="7795" x="2762250" y="5419725"/>
          <p14:tracePt t="7803" x="2781300" y="5419725"/>
          <p14:tracePt t="7826" x="2790825" y="5419725"/>
          <p14:tracePt t="7835" x="2819400" y="5410200"/>
          <p14:tracePt t="7843" x="2884488" y="5364163"/>
          <p14:tracePt t="7847" x="2913063" y="5335588"/>
          <p14:tracePt t="7851" x="2979738" y="5287963"/>
          <p14:tracePt t="7863" x="3082925" y="5211763"/>
          <p14:tracePt t="7870" x="3206750" y="5137150"/>
          <p14:tracePt t="7879" x="3309938" y="5060950"/>
          <p14:tracePt t="7887" x="3414713" y="4956175"/>
          <p14:tracePt t="7894" x="3508375" y="4852988"/>
          <p14:tracePt t="7903" x="3584575" y="4729163"/>
          <p14:tracePt t="7911" x="3660775" y="4606925"/>
          <p14:tracePt t="7915" x="3717925" y="4483100"/>
          <p14:tracePt t="7923" x="3763963" y="4389438"/>
          <p14:tracePt t="7931" x="3763963" y="4379913"/>
          <p14:tracePt t="8003" x="3763963" y="4370388"/>
          <p14:tracePt t="8028" x="3792538" y="4332288"/>
          <p14:tracePt t="8037" x="3792538" y="4275138"/>
          <p14:tracePt t="8043" x="3754438" y="4210050"/>
          <p14:tracePt t="8051" x="3735388" y="4181475"/>
          <p14:tracePt t="8067" x="3725863" y="4181475"/>
          <p14:tracePt t="8702" x="3725863" y="4171950"/>
          <p14:tracePt t="8710" x="3754438" y="4162425"/>
          <p14:tracePt t="8727" x="3802063" y="4133850"/>
          <p14:tracePt t="8735" x="3849688" y="4124325"/>
          <p14:tracePt t="8743" x="3916363" y="4086225"/>
          <p14:tracePt t="8751" x="3944938" y="4076700"/>
          <p14:tracePt t="8755" x="3962400" y="4057650"/>
          <p14:tracePt t="8763" x="3971925" y="4057650"/>
          <p14:tracePt t="8771" x="3981450" y="4057650"/>
          <p14:tracePt t="8779" x="3990975" y="4048125"/>
          <p14:tracePt t="8804" x="3990975" y="4038600"/>
          <p14:tracePt t="8811" x="3990975" y="3973513"/>
          <p14:tracePt t="8820" x="4019550" y="3944938"/>
          <p14:tracePt t="8827" x="4029075" y="3916363"/>
          <p14:tracePt t="8835" x="4048125" y="3878263"/>
          <p14:tracePt t="8843" x="4067175" y="3840163"/>
          <p14:tracePt t="8851" x="4105275" y="3783013"/>
          <p14:tracePt t="8858" x="4114800" y="3756025"/>
          <p14:tracePt t="8867" x="4152900" y="3727450"/>
          <p14:tracePt t="8874" x="4162425" y="3717925"/>
          <p14:tracePt t="8879" x="4171950" y="3708400"/>
          <p14:tracePt t="8915" x="4171950" y="3698875"/>
          <p14:tracePt t="8939" x="4171950" y="3689350"/>
          <p14:tracePt t="8947" x="4171950" y="3670300"/>
          <p14:tracePt t="8951" x="4171950" y="3660775"/>
          <p14:tracePt t="8962" x="4171950" y="3622675"/>
          <p14:tracePt t="8971" x="4171950" y="3565525"/>
          <p14:tracePt t="8979" x="4162425" y="3509963"/>
          <p14:tracePt t="8987" x="4143375" y="3443288"/>
          <p14:tracePt t="8995" x="4133850" y="3395663"/>
          <p14:tracePt t="9004" x="4105275" y="3338513"/>
          <p14:tracePt t="9011" x="4086225" y="3254375"/>
          <p14:tracePt t="9020" x="4038600" y="3168650"/>
          <p14:tracePt t="9026" x="4029075" y="3140075"/>
          <p14:tracePt t="9035" x="4019550" y="3121025"/>
          <p14:tracePt t="9043" x="4010025" y="3111500"/>
          <p14:tracePt t="9051" x="4000500" y="3092450"/>
          <p14:tracePt t="9059" x="3981450" y="3065463"/>
          <p14:tracePt t="9067" x="3971925" y="3055938"/>
          <p14:tracePt t="9075" x="3952875" y="3036888"/>
          <p14:tracePt t="9089" x="3935413" y="3017838"/>
          <p14:tracePt t="9091" x="3916363" y="2998788"/>
          <p14:tracePt t="9099" x="3897313" y="2979738"/>
          <p14:tracePt t="9106" x="3859213" y="2951163"/>
          <p14:tracePt t="9116" x="3840163" y="2932113"/>
          <p14:tracePt t="9124" x="3821113" y="2913063"/>
          <p14:tracePt t="9132" x="3802063" y="2894013"/>
          <p14:tracePt t="9139" x="3783013" y="2884488"/>
          <p14:tracePt t="9144" x="3763963" y="2865438"/>
          <p14:tracePt t="9155" x="3725863" y="2828925"/>
          <p14:tracePt t="9163" x="3698875" y="2800350"/>
          <p14:tracePt t="9171" x="3670300" y="2781300"/>
          <p14:tracePt t="9179" x="3603625" y="2743200"/>
          <p14:tracePt t="9187" x="3575050" y="2714625"/>
          <p14:tracePt t="9195" x="3527425" y="2695575"/>
          <p14:tracePt t="9204" x="3443288" y="2657475"/>
          <p14:tracePt t="9211" x="3395663" y="2628900"/>
          <p14:tracePt t="9220" x="3328988" y="2601913"/>
          <p14:tracePt t="9227" x="3263900" y="2563813"/>
          <p14:tracePt t="9234" x="3235325" y="2544763"/>
          <p14:tracePt t="9243" x="3216275" y="2535238"/>
          <p14:tracePt t="9251" x="3197225" y="2525713"/>
          <p14:tracePt t="9258" x="3178175" y="2516188"/>
          <p14:tracePt t="9266" x="3130550" y="2506663"/>
          <p14:tracePt t="9275" x="3073400" y="2487613"/>
          <p14:tracePt t="9282" x="3027363" y="2478088"/>
          <p14:tracePt t="9291" x="2998788" y="2478088"/>
          <p14:tracePt t="9298" x="2941638" y="2478088"/>
          <p14:tracePt t="9307" x="2846388" y="2468563"/>
          <p14:tracePt t="9314" x="2733675" y="2468563"/>
          <p14:tracePt t="9323" x="2609850" y="2449513"/>
          <p14:tracePt t="9330" x="2497138" y="2439988"/>
          <p14:tracePt t="9335" x="2401888" y="2411413"/>
          <p14:tracePt t="9347" x="2317750" y="2393950"/>
          <p14:tracePt t="9355" x="2260600" y="2393950"/>
          <p14:tracePt t="9362" x="2241550" y="2384425"/>
          <p14:tracePt t="9371" x="2232025" y="2384425"/>
          <p14:tracePt t="9403" x="2203450" y="2384425"/>
          <p14:tracePt t="9411" x="2174875" y="2384425"/>
          <p14:tracePt t="9420" x="2109788" y="2420938"/>
          <p14:tracePt t="9426" x="2081213" y="2430463"/>
          <p14:tracePt t="9435" x="2024063" y="2487613"/>
          <p14:tracePt t="9443" x="1985963" y="2506663"/>
          <p14:tracePt t="9451" x="1928813" y="2525713"/>
          <p14:tracePt t="9459" x="1844675" y="2582863"/>
          <p14:tracePt t="9467" x="1720850" y="2647950"/>
          <p14:tracePt t="9474" x="1579563" y="2724150"/>
          <p14:tracePt t="9483" x="1447800" y="2800350"/>
          <p14:tracePt t="9491" x="1323975" y="2874963"/>
          <p14:tracePt t="9499" x="1220788" y="2922588"/>
          <p14:tracePt t="9507" x="1182688" y="2951163"/>
          <p14:tracePt t="9514" x="1163638" y="2989263"/>
          <p14:tracePt t="9523" x="1163638" y="3017838"/>
          <p14:tracePt t="9527" x="1163638" y="3036888"/>
          <p14:tracePt t="9539" x="1163638" y="3065463"/>
          <p14:tracePt t="9547" x="1163638" y="3092450"/>
          <p14:tracePt t="9555" x="1163638" y="3101975"/>
          <p14:tracePt t="9563" x="1163638" y="3121025"/>
          <p14:tracePt t="9571" x="1087438" y="3130550"/>
          <p14:tracePt t="9579" x="1125538" y="3197225"/>
          <p14:tracePt t="9587" x="1125538" y="3225800"/>
          <p14:tracePt t="9595" x="1125538" y="3263900"/>
          <p14:tracePt t="9604" x="1125538" y="3292475"/>
          <p14:tracePt t="9611" x="1125538" y="3319463"/>
          <p14:tracePt t="9620" x="1125538" y="3395663"/>
          <p14:tracePt t="9627" x="1125538" y="3424238"/>
          <p14:tracePt t="9634" x="1125538" y="3490913"/>
          <p14:tracePt t="9643" x="1125538" y="3529013"/>
          <p14:tracePt t="9651" x="1125538" y="3584575"/>
          <p14:tracePt t="9658" x="1125538" y="3622675"/>
          <p14:tracePt t="9667" x="1125538" y="3670300"/>
          <p14:tracePt t="9675" x="1125538" y="3727450"/>
          <p14:tracePt t="9683" x="1125538" y="3802063"/>
          <p14:tracePt t="9690" x="1125538" y="3878263"/>
          <p14:tracePt t="9699" x="1125538" y="3916363"/>
          <p14:tracePt t="9707" x="1106488" y="3954463"/>
          <p14:tracePt t="9714" x="1096963" y="4010025"/>
          <p14:tracePt t="9720" x="1087438" y="4105275"/>
          <p14:tracePt t="9731" x="1068388" y="4210050"/>
          <p14:tracePt t="9740" x="1068388" y="4322763"/>
          <p14:tracePt t="9749" x="1068388" y="4418013"/>
          <p14:tracePt t="9757" x="1068388" y="4530725"/>
          <p14:tracePt t="9764" x="1068388" y="4625975"/>
          <p14:tracePt t="9774" x="1068388" y="4738688"/>
          <p14:tracePt t="9779" x="1068388" y="4833938"/>
          <p14:tracePt t="9788" x="1058863" y="4927600"/>
          <p14:tracePt t="9796" x="1039813" y="5013325"/>
          <p14:tracePt t="9806" x="1030288" y="5070475"/>
          <p14:tracePt t="9811" x="1012825" y="5089525"/>
          <p14:tracePt t="9821" x="1003300" y="5154613"/>
          <p14:tracePt t="9827" x="1003300" y="5192713"/>
          <p14:tracePt t="9834" x="1003300" y="5230813"/>
          <p14:tracePt t="9843" x="1003300" y="5240338"/>
          <p14:tracePt t="9851" x="1003300" y="5259388"/>
          <p14:tracePt t="9859" x="1003300" y="5287963"/>
          <p14:tracePt t="9867" x="1003300" y="5345113"/>
          <p14:tracePt t="9874" x="1003300" y="5381625"/>
          <p14:tracePt t="9883" x="993775" y="5419725"/>
          <p14:tracePt t="9890" x="974725" y="5448300"/>
          <p14:tracePt t="9898" x="946150" y="5486400"/>
          <p14:tracePt t="9906" x="927100" y="5505450"/>
          <p14:tracePt t="9911" x="917575" y="5514975"/>
          <p14:tracePt t="9923" x="908050" y="5534025"/>
          <p14:tracePt t="9931" x="889000" y="5562600"/>
          <p14:tracePt t="9939" x="879475" y="5572125"/>
          <p14:tracePt t="9947" x="860425" y="5600700"/>
          <p14:tracePt t="9955" x="850900" y="5618163"/>
          <p14:tracePt t="9962" x="831850" y="5637213"/>
          <p14:tracePt t="9971" x="822325" y="5646738"/>
          <p14:tracePt t="9979" x="803275" y="5675313"/>
          <p14:tracePt t="9987" x="793750" y="5684838"/>
          <p14:tracePt t="9995" x="776288" y="5703888"/>
          <p14:tracePt t="10004" x="766763" y="5713413"/>
          <p14:tracePt t="10011" x="747713" y="5722938"/>
          <p14:tracePt t="10027" x="738188" y="5722938"/>
          <p14:tracePt t="10034" x="728663" y="5722938"/>
          <p14:tracePt t="10238" x="747713" y="5722938"/>
          <p14:tracePt t="10259" x="860425" y="5722938"/>
          <p14:tracePt t="10267" x="1012825" y="5722938"/>
          <p14:tracePt t="10270" x="1182688" y="5741988"/>
          <p14:tracePt t="10275" x="1295400" y="5761038"/>
          <p14:tracePt t="10279" x="1304925" y="5761038"/>
          <p14:tracePt t="10319" x="1314450" y="5761038"/>
          <p14:tracePt t="10327" x="1343025" y="5761038"/>
          <p14:tracePt t="10330" x="1362075" y="5761038"/>
          <p14:tracePt t="10334" x="1371600" y="5761038"/>
          <p14:tracePt t="10338" x="1400175" y="5761038"/>
          <p14:tracePt t="10342" x="1447800" y="5732463"/>
          <p14:tracePt t="10346" x="1493838" y="5694363"/>
          <p14:tracePt t="10355" x="1541463" y="5675313"/>
          <p14:tracePt t="10363" x="1598613" y="5646738"/>
          <p14:tracePt t="10371" x="1684338" y="5618163"/>
          <p14:tracePt t="10379" x="1806575" y="5591175"/>
          <p14:tracePt t="10387" x="1901825" y="5562600"/>
          <p14:tracePt t="10395" x="1985963" y="5553075"/>
          <p14:tracePt t="10404" x="2043113" y="5553075"/>
          <p14:tracePt t="10406" x="2100263" y="5534025"/>
          <p14:tracePt t="10415" x="2109788" y="5534025"/>
          <p14:tracePt t="10423" x="2138363" y="5524500"/>
          <p14:tracePt t="10474" x="2174875" y="5476875"/>
          <p14:tracePt t="10483" x="2203450" y="5448300"/>
          <p14:tracePt t="10487" x="2222500" y="5429250"/>
          <p14:tracePt t="10499" x="2260600" y="5391150"/>
          <p14:tracePt t="10507" x="2327275" y="5354638"/>
          <p14:tracePt t="10515" x="2411413" y="5316538"/>
          <p14:tracePt t="10524" x="2430463" y="5297488"/>
          <p14:tracePt t="10531" x="2459038" y="5268913"/>
          <p14:tracePt t="10540" x="2468563" y="5268913"/>
          <p14:tracePt t="10571" x="2478088" y="5268913"/>
          <p14:tracePt t="10721" x="2497138" y="5268913"/>
          <p14:tracePt t="10730" x="2525713" y="5268913"/>
          <p14:tracePt t="10741" x="2544763" y="5268913"/>
          <p14:tracePt t="10748" x="2582863" y="5268913"/>
          <p14:tracePt t="10758" x="2638425" y="5268913"/>
          <p14:tracePt t="10763" x="2667000" y="5268913"/>
          <p14:tracePt t="10771" x="2705100" y="5268913"/>
          <p14:tracePt t="10779" x="2724150" y="5268913"/>
          <p14:tracePt t="10787" x="2733675" y="5268913"/>
          <p14:tracePt t="10859" x="2743200" y="5268913"/>
          <p14:tracePt t="10867" x="2762250" y="5268913"/>
          <p14:tracePt t="10875" x="2790825" y="5268913"/>
          <p14:tracePt t="10883" x="2846388" y="5268913"/>
          <p14:tracePt t="10891" x="2884488" y="5268913"/>
          <p14:tracePt t="10898" x="2913063" y="5268913"/>
          <p14:tracePt t="10907" x="2941638" y="5268913"/>
          <p14:tracePt t="10915" x="2998788" y="5287963"/>
          <p14:tracePt t="10923" x="3017838" y="5287963"/>
          <p14:tracePt t="10931" x="3027363" y="5287963"/>
          <p14:tracePt t="11029" x="3054350" y="5287963"/>
          <p14:tracePt t="11034" x="3101975" y="5268913"/>
          <p14:tracePt t="11042" x="3130550" y="5240338"/>
          <p14:tracePt t="11051" x="3168650" y="5221288"/>
          <p14:tracePt t="11059" x="3168650" y="5211763"/>
          <p14:tracePt t="11067" x="3187700" y="5202238"/>
          <p14:tracePt t="11075" x="3235325" y="5164138"/>
          <p14:tracePt t="11083" x="3254375" y="5154613"/>
          <p14:tracePt t="11090" x="3290888" y="5127625"/>
          <p14:tracePt t="11099" x="3300413" y="5118100"/>
          <p14:tracePt t="11106" x="3328988" y="5089525"/>
          <p14:tracePt t="11115" x="3348038" y="5070475"/>
          <p14:tracePt t="11123" x="3376613" y="5022850"/>
          <p14:tracePt t="11131" x="3424238" y="4956175"/>
          <p14:tracePt t="11139" x="3462338" y="4891088"/>
          <p14:tracePt t="11147" x="3481388" y="4852988"/>
          <p14:tracePt t="11155" x="3508375" y="4795838"/>
          <p14:tracePt t="11158" x="3546475" y="4710113"/>
          <p14:tracePt t="11171" x="3594100" y="4606925"/>
          <p14:tracePt t="11179" x="3651250" y="4492625"/>
          <p14:tracePt t="11187" x="3679825" y="4351338"/>
          <p14:tracePt t="11195" x="3708400" y="4219575"/>
          <p14:tracePt t="11203" x="3754438" y="4095750"/>
          <p14:tracePt t="11211" x="3783013" y="3963988"/>
          <p14:tracePt t="11220" x="3802063" y="3868738"/>
          <p14:tracePt t="11227" x="3811588" y="3765550"/>
          <p14:tracePt t="11234" x="3830638" y="3651250"/>
          <p14:tracePt t="11243" x="3840163" y="3556000"/>
          <p14:tracePt t="11251" x="3840163" y="3481388"/>
          <p14:tracePt t="11258" x="3840163" y="3386138"/>
          <p14:tracePt t="11267" x="3840163" y="3282950"/>
          <p14:tracePt t="11274" x="3821113" y="3187700"/>
          <p14:tracePt t="11283" x="3792538" y="3084513"/>
          <p14:tracePt t="11290" x="3763963" y="2989263"/>
          <p14:tracePt t="11298" x="3725863" y="2884488"/>
          <p14:tracePt t="11306" x="3679825" y="2800350"/>
          <p14:tracePt t="11315" x="3641725" y="2733675"/>
          <p14:tracePt t="11322" x="3622675" y="2705100"/>
          <p14:tracePt t="11411" x="3594100" y="2676525"/>
          <p14:tracePt t="11419" x="3536950" y="2611438"/>
          <p14:tracePt t="11427" x="3490913" y="2582863"/>
          <p14:tracePt t="11435" x="3405188" y="2525713"/>
          <p14:tracePt t="11443" x="3281363" y="2449513"/>
          <p14:tracePt t="11451" x="3178175" y="2374900"/>
          <p14:tracePt t="11459" x="3073400" y="2317750"/>
          <p14:tracePt t="11467" x="2970213" y="2279650"/>
          <p14:tracePt t="11471" x="2874963" y="2251075"/>
          <p14:tracePt t="11483" x="2836863" y="2241550"/>
          <p14:tracePt t="11491" x="2827338" y="2241550"/>
          <p14:tracePt t="11499" x="2819400" y="2241550"/>
          <p14:tracePt t="11523" x="2809875" y="2241550"/>
          <p14:tracePt t="11531" x="2781300" y="2241550"/>
          <p14:tracePt t="11539" x="2752725" y="2241550"/>
          <p14:tracePt t="11547" x="2695575" y="2241550"/>
          <p14:tracePt t="11555" x="2638425" y="2241550"/>
          <p14:tracePt t="11563" x="2600325" y="2241550"/>
          <p14:tracePt t="11571" x="2544763" y="2241550"/>
          <p14:tracePt t="11579" x="2449513" y="2241550"/>
          <p14:tracePt t="11587" x="2336800" y="2241550"/>
          <p14:tracePt t="11595" x="2222500" y="2241550"/>
          <p14:tracePt t="11604" x="2109788" y="2241550"/>
          <p14:tracePt t="11611" x="1995488" y="2260600"/>
          <p14:tracePt t="11619" x="1882775" y="2270125"/>
          <p14:tracePt t="11627" x="1797050" y="2298700"/>
          <p14:tracePt t="11635" x="1778000" y="2308225"/>
          <p14:tracePt t="11643" x="1758950" y="2317750"/>
          <p14:tracePt t="11651" x="1749425" y="2327275"/>
          <p14:tracePt t="11658" x="1739900" y="2355850"/>
          <p14:tracePt t="11663" x="1739900" y="2374900"/>
          <p14:tracePt t="11675" x="1739900" y="2401888"/>
          <p14:tracePt t="11683" x="1739900" y="2459038"/>
          <p14:tracePt t="11691" x="1739900" y="2535238"/>
          <p14:tracePt t="11699" x="1739900" y="2647950"/>
          <p14:tracePt t="11707" x="1739900" y="2762250"/>
          <p14:tracePt t="11715" x="1720850" y="2894013"/>
          <p14:tracePt t="11723" x="1711325" y="3027363"/>
          <p14:tracePt t="11731" x="1684338" y="3168650"/>
          <p14:tracePt t="11740" x="1665288" y="3319463"/>
          <p14:tracePt t="11749" x="1617663" y="3452813"/>
          <p14:tracePt t="11759" x="1570038" y="3575050"/>
          <p14:tracePt t="11764" x="1531938" y="3660775"/>
          <p14:tracePt t="11774" x="1493838" y="3746500"/>
          <p14:tracePt t="11779" x="1428750" y="3783013"/>
          <p14:tracePt t="11788" x="1419225" y="3792538"/>
          <p14:tracePt t="11795" x="1409700" y="3811588"/>
          <p14:tracePt t="11805" x="1400175" y="3821113"/>
          <p14:tracePt t="11811" x="1390650" y="3830638"/>
          <p14:tracePt t="11819" x="1381125" y="3840163"/>
          <p14:tracePt t="11826" x="1371600" y="3868738"/>
          <p14:tracePt t="11835" x="1371600" y="3897313"/>
          <p14:tracePt t="11843" x="1362075" y="3935413"/>
          <p14:tracePt t="11851" x="1343025" y="3963988"/>
          <p14:tracePt t="11855" x="1343025" y="4010025"/>
          <p14:tracePt t="11867" x="1333500" y="4076700"/>
          <p14:tracePt t="11874" x="1333500" y="4152900"/>
          <p14:tracePt t="11883" x="1314450" y="4200525"/>
          <p14:tracePt t="11890" x="1314450" y="4229100"/>
          <p14:tracePt t="11899" x="1304925" y="4284663"/>
          <p14:tracePt t="11906" x="1295400" y="4351338"/>
          <p14:tracePt t="11915" x="1285875" y="4408488"/>
          <p14:tracePt t="11923" x="1257300" y="4446588"/>
          <p14:tracePt t="11931" x="1239838" y="4492625"/>
          <p14:tracePt t="11939" x="1230313" y="4511675"/>
          <p14:tracePt t="11947" x="1201738" y="4549775"/>
          <p14:tracePt t="11955" x="1192213" y="4597400"/>
          <p14:tracePt t="11963" x="1154113" y="4645025"/>
          <p14:tracePt t="11971" x="1144588" y="4683125"/>
          <p14:tracePt t="11979" x="1144588" y="4691063"/>
          <p14:tracePt t="11987" x="1135063" y="4729163"/>
          <p14:tracePt t="11994" x="1116013" y="4776788"/>
          <p14:tracePt t="12004" x="1116013" y="4805363"/>
          <p14:tracePt t="12010" x="1116013" y="4862513"/>
          <p14:tracePt t="12018" x="1116013" y="4891088"/>
          <p14:tracePt t="12026" x="1106488" y="4946650"/>
          <p14:tracePt t="12034" x="1106488" y="5003800"/>
          <p14:tracePt t="12042" x="1106488" y="5080000"/>
          <p14:tracePt t="12046" x="1106488" y="5145088"/>
          <p14:tracePt t="12058" x="1106488" y="5183188"/>
          <p14:tracePt t="12067" x="1106488" y="5202238"/>
          <p14:tracePt t="12074" x="1106488" y="5230813"/>
          <p14:tracePt t="12083" x="1106488" y="5249863"/>
          <p14:tracePt t="12090" x="1106488" y="5259388"/>
          <p14:tracePt t="12098" x="1106488" y="5278438"/>
          <p14:tracePt t="12107" x="1106488" y="5287963"/>
          <p14:tracePt t="12115" x="1106488" y="5307013"/>
          <p14:tracePt t="12131" x="1106488" y="5326063"/>
          <p14:tracePt t="12139" x="1106488" y="5364163"/>
          <p14:tracePt t="12147" x="1106488" y="5372100"/>
          <p14:tracePt t="12155" x="1125538" y="5419725"/>
          <p14:tracePt t="12162" x="1135063" y="5438775"/>
          <p14:tracePt t="12171" x="1163638" y="5486400"/>
          <p14:tracePt t="12179" x="1192213" y="5524500"/>
          <p14:tracePt t="12187" x="1201738" y="5543550"/>
          <p14:tracePt t="12195" x="1211263" y="5562600"/>
          <p14:tracePt t="12204" x="1220788" y="5562600"/>
          <p14:tracePt t="12253" x="1220788" y="5572125"/>
          <p14:tracePt t="12259" x="1220788" y="5581650"/>
          <p14:tracePt t="12267" x="1266825" y="5646738"/>
          <p14:tracePt t="12275" x="1295400" y="5684838"/>
          <p14:tracePt t="12283" x="1352550" y="5751513"/>
          <p14:tracePt t="12291" x="1438275" y="5835650"/>
          <p14:tracePt t="12299" x="1541463" y="5930900"/>
          <p14:tracePt t="12306" x="1655763" y="6016625"/>
          <p14:tracePt t="12315" x="1749425" y="6081713"/>
          <p14:tracePt t="12323" x="1835150" y="6119813"/>
          <p14:tracePt t="12331" x="1901825" y="6157913"/>
          <p14:tracePt t="12340" x="1966913" y="6186488"/>
          <p14:tracePt t="12349" x="1995488" y="6196013"/>
          <p14:tracePt t="12358" x="2005013" y="6205538"/>
          <p14:tracePt t="12455" x="2014538" y="6205538"/>
          <p14:tracePt t="12467" x="2062163" y="6205538"/>
          <p14:tracePt t="12475" x="2109788" y="6205538"/>
          <p14:tracePt t="12483" x="2165350" y="6205538"/>
          <p14:tracePt t="12491" x="2174875" y="6205538"/>
          <p14:tracePt t="12498" x="2232025" y="6205538"/>
          <p14:tracePt t="12507" x="2298700" y="6234113"/>
          <p14:tracePt t="12515" x="2327275" y="6243638"/>
          <p14:tracePt t="12523" x="2373313" y="6253163"/>
          <p14:tracePt t="12531" x="2420938" y="6262688"/>
          <p14:tracePt t="12540" x="2420938" y="6272213"/>
          <p14:tracePt t="12715" x="2439988" y="6272213"/>
          <p14:tracePt t="12731" x="2449513" y="6281738"/>
          <p14:tracePt t="12739" x="2478088" y="6281738"/>
          <p14:tracePt t="12747" x="2535238" y="6281738"/>
          <p14:tracePt t="12755" x="2563813" y="6281738"/>
          <p14:tracePt t="12763" x="2609850" y="6281738"/>
          <p14:tracePt t="12771" x="2647950" y="6281738"/>
          <p14:tracePt t="12779" x="2676525" y="6281738"/>
          <p14:tracePt t="12788" x="2695575" y="6281738"/>
          <p14:tracePt t="12795" x="2714625" y="6281738"/>
          <p14:tracePt t="12804" x="2724150" y="6281738"/>
          <p14:tracePt t="12811" x="2743200" y="6281738"/>
          <p14:tracePt t="12851" x="2771775" y="6262688"/>
          <p14:tracePt t="12859" x="2819400" y="6234113"/>
          <p14:tracePt t="12867" x="2865438" y="6196013"/>
          <p14:tracePt t="12875" x="2903538" y="6157913"/>
          <p14:tracePt t="12883" x="2960688" y="6072188"/>
          <p14:tracePt t="12890" x="2989263" y="6045200"/>
          <p14:tracePt t="12898" x="3054350" y="6016625"/>
          <p14:tracePt t="12906" x="3111500" y="5949950"/>
          <p14:tracePt t="12915" x="3121025" y="5883275"/>
          <p14:tracePt t="12923" x="3159125" y="5835650"/>
          <p14:tracePt t="12931" x="3187700" y="5789613"/>
          <p14:tracePt t="12934" x="3197225" y="5770563"/>
          <p14:tracePt t="12947" x="3206750" y="5751513"/>
          <p14:tracePt t="12954" x="3225800" y="5722938"/>
          <p14:tracePt t="12962" x="3235325" y="5665788"/>
          <p14:tracePt t="12971" x="3263900" y="5600700"/>
          <p14:tracePt t="12983" x="3273425" y="5534025"/>
          <p14:tracePt t="12991" x="3281363" y="5495925"/>
          <p14:tracePt t="12999" x="3300413" y="5391150"/>
          <p14:tracePt t="13004" x="3309938" y="5278438"/>
          <p14:tracePt t="13011" x="3328988" y="5183188"/>
          <p14:tracePt t="13019" x="3357563" y="5080000"/>
          <p14:tracePt t="13026" x="3367088" y="4965700"/>
          <p14:tracePt t="13031" x="3386138" y="4852988"/>
          <p14:tracePt t="13043" x="3395663" y="4738688"/>
          <p14:tracePt t="13050" x="3414713" y="4616450"/>
          <p14:tracePt t="13058" x="3414713" y="4502150"/>
          <p14:tracePt t="13066" x="3414713" y="4408488"/>
          <p14:tracePt t="13087" x="3414713" y="4219575"/>
          <p14:tracePt t="13091" x="3414713" y="4143375"/>
          <p14:tracePt t="13098" x="3414713" y="4086225"/>
          <p14:tracePt t="13106" x="3414713" y="4048125"/>
          <p14:tracePt t="13115" x="3414713" y="4019550"/>
          <p14:tracePt t="13126" x="3414713" y="3983038"/>
          <p14:tracePt t="13131" x="3414713" y="3963988"/>
          <p14:tracePt t="13139" x="3414713" y="3944938"/>
          <p14:tracePt t="13147" x="3414713" y="3935413"/>
          <p14:tracePt t="13154" x="3414713" y="3916363"/>
          <p14:tracePt t="13163" x="3414713" y="3897313"/>
          <p14:tracePt t="13179" x="3414713" y="3868738"/>
          <p14:tracePt t="13187" x="3414713" y="3830638"/>
          <p14:tracePt t="13195" x="3414713" y="3802063"/>
          <p14:tracePt t="13204" x="3414713" y="3765550"/>
          <p14:tracePt t="13211" x="3414713" y="3689350"/>
          <p14:tracePt t="13219" x="3414713" y="3613150"/>
          <p14:tracePt t="13227" x="3386138" y="3529013"/>
          <p14:tracePt t="13235" x="3376613" y="3500438"/>
          <p14:tracePt t="13242" x="3357563" y="3443288"/>
          <p14:tracePt t="13250" x="3348038" y="3357563"/>
          <p14:tracePt t="13258" x="3319463" y="3282950"/>
          <p14:tracePt t="13267" x="3309938" y="3216275"/>
          <p14:tracePt t="13274" x="3281363" y="3149600"/>
          <p14:tracePt t="13287" x="3254375" y="3092450"/>
          <p14:tracePt t="13295" x="3235325" y="3027363"/>
          <p14:tracePt t="13304" x="3225800" y="3008313"/>
          <p14:tracePt t="13311" x="3206750" y="2970213"/>
          <p14:tracePt t="13320" x="3206750" y="2960688"/>
          <p14:tracePt t="13323" x="3187700" y="2922588"/>
          <p14:tracePt t="13331" x="3187700" y="2913063"/>
          <p14:tracePt t="13340" x="3187700" y="2903538"/>
          <p14:tracePt t="13346" x="3178175" y="2865438"/>
          <p14:tracePt t="13355" x="3168650" y="2847975"/>
          <p14:tracePt t="13362" x="3168650" y="2838450"/>
          <p14:tracePt t="13371" x="3159125" y="2809875"/>
          <p14:tracePt t="13387" x="3149600" y="2800350"/>
          <p14:tracePt t="13395" x="3140075" y="2790825"/>
          <p14:tracePt t="13404" x="3140075" y="2781300"/>
          <p14:tracePt t="13419" x="3111500" y="2771775"/>
          <p14:tracePt t="13426" x="3092450" y="2762250"/>
          <p14:tracePt t="13435" x="3046413" y="2752725"/>
          <p14:tracePt t="13443" x="2989263" y="2752725"/>
          <p14:tracePt t="13451" x="2941638" y="2752725"/>
          <p14:tracePt t="13463" x="2874963" y="2752725"/>
          <p14:tracePt t="13471" x="2819400" y="2752725"/>
          <p14:tracePt t="13479" x="2752725" y="2743200"/>
          <p14:tracePt t="13488" x="2667000" y="2714625"/>
          <p14:tracePt t="13494" x="2609850" y="2714625"/>
          <p14:tracePt t="13504" x="2554288" y="2695575"/>
          <p14:tracePt t="13507" x="2487613" y="2695575"/>
          <p14:tracePt t="13511" x="2449513" y="2695575"/>
          <p14:tracePt t="13523" x="2411413" y="2695575"/>
          <p14:tracePt t="13531" x="2382838" y="2695575"/>
          <p14:tracePt t="13539" x="2346325" y="2724150"/>
          <p14:tracePt t="13547" x="2317750" y="2771775"/>
          <p14:tracePt t="13556" x="2279650" y="2857500"/>
          <p14:tracePt t="13563" x="2260600" y="2884488"/>
          <p14:tracePt t="13571" x="2232025" y="2941638"/>
          <p14:tracePt t="13579" x="2155825" y="3027363"/>
          <p14:tracePt t="13587" x="2100263" y="3130550"/>
          <p14:tracePt t="13595" x="2024063" y="3225800"/>
          <p14:tracePt t="13605" x="1938338" y="3311525"/>
          <p14:tracePt t="13611" x="1873250" y="3395663"/>
          <p14:tracePt t="13619" x="1816100" y="3443288"/>
          <p14:tracePt t="13627" x="1768475" y="3500438"/>
          <p14:tracePt t="13634" x="1720850" y="3519488"/>
          <p14:tracePt t="13643" x="1701800" y="3538538"/>
          <p14:tracePt t="13651" x="1655763" y="3565525"/>
          <p14:tracePt t="13658" x="1655763" y="3594100"/>
          <p14:tracePt t="13667" x="1646238" y="3622675"/>
          <p14:tracePt t="13674" x="1646238" y="3632200"/>
          <p14:tracePt t="13683" x="1646238" y="3641725"/>
          <p14:tracePt t="14015" x="1646238" y="3651250"/>
          <p14:tracePt t="14039" x="1655763" y="3651250"/>
          <p14:tracePt t="14047" x="1665288" y="3651250"/>
          <p14:tracePt t="14055" x="1674813" y="3651250"/>
          <p14:tracePt t="14059" x="1684338" y="3651250"/>
          <p14:tracePt t="14079" x="1701800" y="3660775"/>
          <p14:tracePt t="14087" x="1711325" y="3660775"/>
          <p14:tracePt t="14115" x="1749425" y="3670300"/>
          <p14:tracePt t="14123" x="1806575" y="3698875"/>
          <p14:tracePt t="14126" x="1854200" y="3708400"/>
          <p14:tracePt t="14131" x="1863725" y="3708400"/>
          <p14:tracePt t="14135" x="1882775" y="3717925"/>
          <p14:tracePt t="14151" x="1892300" y="3727450"/>
          <p14:tracePt t="14251" x="1882775" y="3746500"/>
          <p14:tracePt t="14259" x="1882775" y="3765550"/>
          <p14:tracePt t="14267" x="1863725" y="3802063"/>
          <p14:tracePt t="14274" x="1854200" y="3830638"/>
          <p14:tracePt t="14283" x="1854200" y="3868738"/>
          <p14:tracePt t="14291" x="1854200" y="3925888"/>
          <p14:tracePt t="14299" x="1844675" y="3963988"/>
          <p14:tracePt t="14307" x="1844675" y="4019550"/>
          <p14:tracePt t="14315" x="1844675" y="4048125"/>
          <p14:tracePt t="14323" x="1844675" y="4086225"/>
          <p14:tracePt t="14555" x="1844675" y="4095750"/>
          <p14:tracePt t="14579" x="1863725" y="4095750"/>
          <p14:tracePt t="14586" x="1882775" y="4095750"/>
          <p14:tracePt t="14590" x="1919288" y="4095750"/>
          <p14:tracePt t="14598" x="1947863" y="4086225"/>
          <p14:tracePt t="14606" x="1985963" y="4076700"/>
          <p14:tracePt t="14610" x="2033588" y="4048125"/>
          <p14:tracePt t="14614" x="2071688" y="4038600"/>
          <p14:tracePt t="14618" x="2109788" y="4019550"/>
          <p14:tracePt t="14626" x="2146300" y="4010025"/>
          <p14:tracePt t="14634" x="2184400" y="3992563"/>
          <p14:tracePt t="14642" x="2203450" y="3983038"/>
          <p14:tracePt t="14650" x="2222500" y="3963988"/>
          <p14:tracePt t="14658" x="2232025" y="3954463"/>
          <p14:tracePt t="14667" x="2232025" y="3944938"/>
          <p14:tracePt t="14747" x="2241550" y="3935413"/>
          <p14:tracePt t="14755" x="2260600" y="3925888"/>
          <p14:tracePt t="14771" x="2298700" y="3906838"/>
          <p14:tracePt t="14779" x="2336800" y="3897313"/>
          <p14:tracePt t="14788" x="2355850" y="3897313"/>
          <p14:tracePt t="14795" x="2373313" y="3887788"/>
          <p14:tracePt t="14804" x="2392363" y="3878263"/>
          <p14:tracePt t="14811" x="2411413" y="3868738"/>
          <p14:tracePt t="14819" x="2420938" y="3859213"/>
          <p14:tracePt t="15041" x="2420938" y="3849688"/>
          <p14:tracePt t="15047" x="2401888" y="3849688"/>
          <p14:tracePt t="15067" x="2382838" y="3840163"/>
          <p14:tracePt t="15083" x="2365375" y="3840163"/>
          <p14:tracePt t="15090" x="2308225" y="3840163"/>
          <p14:tracePt t="15094" x="2232025" y="3840163"/>
          <p14:tracePt t="15104" x="2174875" y="3840163"/>
          <p14:tracePt t="15111" x="2146300" y="3840163"/>
          <p14:tracePt t="15115" x="2090738" y="3840163"/>
          <p14:tracePt t="15119" x="2033588" y="3840163"/>
          <p14:tracePt t="15123" x="2005013" y="3840163"/>
          <p14:tracePt t="15131" x="1966913" y="3840163"/>
          <p14:tracePt t="15139" x="1957388" y="3840163"/>
          <p14:tracePt t="15194" x="1947863" y="3840163"/>
          <p14:tracePt t="15227" x="1947863" y="3859213"/>
          <p14:tracePt t="15235" x="1976438" y="3878263"/>
          <p14:tracePt t="15239" x="1995488" y="3887788"/>
          <p14:tracePt t="15251" x="2014538" y="3887788"/>
          <p14:tracePt t="15255" x="2043113" y="3906838"/>
          <p14:tracePt t="15323" x="2052638" y="3916363"/>
          <p14:tracePt t="15331" x="2052638" y="3925888"/>
          <p14:tracePt t="15339" x="2062163" y="3954463"/>
          <p14:tracePt t="15347" x="2062163" y="3973513"/>
          <p14:tracePt t="15355" x="2062163" y="3992563"/>
          <p14:tracePt t="15363" x="2062163" y="4048125"/>
          <p14:tracePt t="15371" x="2081213" y="4076700"/>
          <p14:tracePt t="15383" x="2081213" y="4105275"/>
          <p14:tracePt t="15391" x="2109788" y="4133850"/>
          <p14:tracePt t="15399" x="2119313" y="4171950"/>
          <p14:tracePt t="15407" x="2138363" y="4200525"/>
          <p14:tracePt t="15415" x="2174875" y="4237038"/>
          <p14:tracePt t="15419" x="2222500" y="4284663"/>
          <p14:tracePt t="15431" x="2270125" y="4332288"/>
          <p14:tracePt t="15439" x="2298700" y="4370388"/>
          <p14:tracePt t="15447" x="2346325" y="4418013"/>
          <p14:tracePt t="15455" x="2411413" y="4473575"/>
          <p14:tracePt t="15463" x="2497138" y="4540250"/>
          <p14:tracePt t="15471" x="2638425" y="4616450"/>
          <p14:tracePt t="15491" x="2781300" y="4700588"/>
          <p14:tracePt t="15494" x="2932113" y="4757738"/>
          <p14:tracePt t="15499" x="3073400" y="4805363"/>
          <p14:tracePt t="15507" x="3187700" y="4852988"/>
          <p14:tracePt t="15515" x="3273425" y="4862513"/>
          <p14:tracePt t="15523" x="3328988" y="4881563"/>
          <p14:tracePt t="15531" x="3357563" y="4881563"/>
          <p14:tracePt t="15547" x="3376613" y="4872038"/>
          <p14:tracePt t="15551" x="3405188" y="4852988"/>
          <p14:tracePt t="15567" x="3414713" y="4824413"/>
          <p14:tracePt t="15574" x="3433763" y="4776788"/>
          <p14:tracePt t="15583" x="3443288" y="4748213"/>
          <p14:tracePt t="15591" x="3462338" y="4700588"/>
          <p14:tracePt t="15599" x="3490913" y="4654550"/>
          <p14:tracePt t="15607" x="3498850" y="4606925"/>
          <p14:tracePt t="15611" x="3546475" y="4568825"/>
          <p14:tracePt t="15619" x="3565525" y="4540250"/>
          <p14:tracePt t="15627" x="3565525" y="4530725"/>
          <p14:tracePt t="15634" x="3575050" y="4521200"/>
          <p14:tracePt t="15643" x="3584575" y="4502150"/>
          <p14:tracePt t="15731" x="3594100" y="4502150"/>
          <p14:tracePt t="15755" x="3613150" y="4502150"/>
          <p14:tracePt t="15763" x="3622675" y="4502150"/>
          <p14:tracePt t="15771" x="3632200" y="4502150"/>
          <p14:tracePt t="15779" x="3641725" y="4502150"/>
          <p14:tracePt t="15789" x="3670300" y="4502150"/>
          <p14:tracePt t="15795" x="3689350" y="4502150"/>
          <p14:tracePt t="15804" x="3698875" y="4502150"/>
          <p14:tracePt t="15811" x="3725863" y="4502150"/>
          <p14:tracePt t="15819" x="3754438" y="4502150"/>
          <p14:tracePt t="15827" x="3811588" y="4502150"/>
          <p14:tracePt t="15835" x="3859213" y="4502150"/>
          <p14:tracePt t="15843" x="3897313" y="4502150"/>
          <p14:tracePt t="15851" x="3925888" y="4502150"/>
          <p14:tracePt t="15859" x="3962400" y="4521200"/>
          <p14:tracePt t="15863" x="3990975" y="4521200"/>
          <p14:tracePt t="15874" x="4029075" y="4521200"/>
          <p14:tracePt t="15883" x="4038600" y="4521200"/>
          <p14:tracePt t="15891" x="4048125" y="4521200"/>
          <p14:tracePt t="15975" x="4057650" y="4521200"/>
          <p14:tracePt t="15979" x="4076700" y="4521200"/>
          <p14:tracePt t="16003" x="4095750" y="4521200"/>
          <p14:tracePt t="16019" x="4105275" y="4521200"/>
          <p14:tracePt t="16027" x="4143375" y="4521200"/>
          <p14:tracePt t="16035" x="4189413" y="4521200"/>
          <p14:tracePt t="16043" x="4256088" y="4521200"/>
          <p14:tracePt t="16051" x="4332288" y="4521200"/>
          <p14:tracePt t="16059" x="4416425" y="4521200"/>
          <p14:tracePt t="16067" x="4473575" y="4530725"/>
          <p14:tracePt t="16075" x="4521200" y="4530725"/>
          <p14:tracePt t="16088" x="4549775" y="4530725"/>
          <p14:tracePt t="16091" x="4559300" y="4530725"/>
          <p14:tracePt t="16319" x="4549775" y="4530725"/>
          <p14:tracePt t="16331" x="4492625" y="4521200"/>
          <p14:tracePt t="16335" x="4445000" y="4511675"/>
          <p14:tracePt t="16339" x="4351338" y="4492625"/>
          <p14:tracePt t="16343" x="4227513" y="4483100"/>
          <p14:tracePt t="16351" x="4114800" y="4464050"/>
          <p14:tracePt t="16355" x="3962400" y="4437063"/>
          <p14:tracePt t="16358" x="3830638" y="4418013"/>
          <p14:tracePt t="16367" x="3708400" y="4389438"/>
          <p14:tracePt t="16374" x="3632200" y="4379913"/>
          <p14:tracePt t="16382" x="3613150" y="4370388"/>
          <p14:tracePt t="16507" x="3670300" y="4370388"/>
          <p14:tracePt t="16523" x="3717925" y="4370388"/>
          <p14:tracePt t="16531" x="3849688" y="4418013"/>
          <p14:tracePt t="16539" x="4029075" y="4464050"/>
          <p14:tracePt t="16547" x="4227513" y="4530725"/>
          <p14:tracePt t="16555" x="4425950" y="4597400"/>
          <p14:tracePt t="16562" x="4597400" y="4645025"/>
          <p14:tracePt t="16571" x="4767263" y="4673600"/>
          <p14:tracePt t="16579" x="4927600" y="4700588"/>
          <p14:tracePt t="16582" x="5041900" y="4719638"/>
          <p14:tracePt t="16595" x="5051425" y="4719638"/>
          <p14:tracePt t="16619" x="5060950" y="4719638"/>
          <p14:tracePt t="16699" x="5041900" y="4719638"/>
          <p14:tracePt t="16715" x="5003800" y="4719638"/>
          <p14:tracePt t="16723" x="4927600" y="4719638"/>
          <p14:tracePt t="16731" x="4795838" y="4710113"/>
          <p14:tracePt t="16739" x="4643438" y="4683125"/>
          <p14:tracePt t="16747" x="4454525" y="4635500"/>
          <p14:tracePt t="16755" x="4284663" y="4597400"/>
          <p14:tracePt t="16763" x="4105275" y="4559300"/>
          <p14:tracePt t="16772" x="3952875" y="4511675"/>
          <p14:tracePt t="16779" x="3849688" y="4483100"/>
          <p14:tracePt t="16788" x="3840163" y="4483100"/>
          <p14:tracePt t="16990" x="3859213" y="4483100"/>
          <p14:tracePt t="17003" x="3897313" y="4483100"/>
          <p14:tracePt t="17006" x="3952875" y="4483100"/>
          <p14:tracePt t="17015" x="3990975" y="4483100"/>
          <p14:tracePt t="17023" x="4019550" y="4492625"/>
          <p14:tracePt t="17030" x="4029075" y="4492625"/>
          <p14:tracePt t="17039" x="4038600" y="4492625"/>
          <p14:tracePt t="17242" x="4048125" y="4492625"/>
          <p14:tracePt t="17258" x="4076700" y="4492625"/>
          <p14:tracePt t="17267" x="4086225" y="4492625"/>
          <p14:tracePt t="17274" x="4105275" y="4492625"/>
          <p14:tracePt t="17283" x="4124325" y="4492625"/>
        </p14:tracePtLst>
      </p14:laserTraceLst>
    </p:ext>
  </p:extLs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Eksempler på materiel og installationer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846" y="1153081"/>
            <a:ext cx="1231674" cy="1062237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B61AC44D-4EDB-8E50-21FF-3C119B2821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606" y="2215318"/>
            <a:ext cx="7454240" cy="4284524"/>
          </a:xfrm>
          <a:prstGeom prst="rect">
            <a:avLst/>
          </a:prstGeom>
        </p:spPr>
      </p:pic>
      <p:pic>
        <p:nvPicPr>
          <p:cNvPr id="9" name="Video 8">
            <a:hlinkClick r:id="" action="ppaction://media"/>
            <a:extLst>
              <a:ext uri="{FF2B5EF4-FFF2-40B4-BE49-F238E27FC236}">
                <a16:creationId xmlns:a16="http://schemas.microsoft.com/office/drawing/2014/main" id="{3D4B47E0-9CA9-1AA8-566C-5BEECAF360B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04774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43"/>
    </mc:Choice>
    <mc:Fallback>
      <p:transition spd="slow" advTm="18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301" x="4152900" y="4473575"/>
          <p14:tracePt t="1361" x="4152900" y="4446588"/>
          <p14:tracePt t="1369" x="4152900" y="4398963"/>
          <p14:tracePt t="1377" x="4152900" y="4370388"/>
          <p14:tracePt t="1397" x="4152900" y="4360863"/>
          <p14:tracePt t="1413" x="4152900" y="4341813"/>
          <p14:tracePt t="1421" x="4152900" y="4322763"/>
          <p14:tracePt t="1429" x="4143375" y="4303713"/>
          <p14:tracePt t="1529" x="4133850" y="4294188"/>
          <p14:tracePt t="1537" x="4133850" y="4275138"/>
          <p14:tracePt t="1553" x="4105275" y="4246563"/>
          <p14:tracePt t="1569" x="4105275" y="4229100"/>
        </p14:tracePtLst>
      </p14:laserTraceLst>
    </p:ext>
  </p:extLs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Eksempler på materiel og installationer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846" y="1153081"/>
            <a:ext cx="1231674" cy="1062237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10493BD7-C015-FA77-EA40-6D2FF1678D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1704974"/>
            <a:ext cx="6870700" cy="5153025"/>
          </a:xfrm>
          <a:prstGeom prst="rect">
            <a:avLst/>
          </a:prstGeom>
        </p:spPr>
      </p:pic>
      <p:pic>
        <p:nvPicPr>
          <p:cNvPr id="9" name="Video 8">
            <a:hlinkClick r:id="" action="ppaction://media"/>
            <a:extLst>
              <a:ext uri="{FF2B5EF4-FFF2-40B4-BE49-F238E27FC236}">
                <a16:creationId xmlns:a16="http://schemas.microsoft.com/office/drawing/2014/main" id="{CDA97B51-915B-32C7-C770-7F6592D5B1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25375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148"/>
    </mc:Choice>
    <mc:Fallback>
      <p:transition spd="slow" advTm="71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400" x="4105275" y="4219575"/>
          <p14:tracePt t="425" x="4105275" y="4229100"/>
          <p14:tracePt t="831" x="4105275" y="4237038"/>
          <p14:tracePt t="843" x="4143375" y="4265613"/>
          <p14:tracePt t="846" x="4217988" y="4294188"/>
          <p14:tracePt t="850" x="4237038" y="4303713"/>
          <p14:tracePt t="862" x="4256088" y="4303713"/>
          <p14:tracePt t="871" x="4303713" y="4303713"/>
          <p14:tracePt t="874" x="4370388" y="4313238"/>
          <p14:tracePt t="878" x="4454525" y="4341813"/>
          <p14:tracePt t="889" x="4483100" y="4341813"/>
          <p14:tracePt t="894" x="4530725" y="4351338"/>
          <p14:tracePt t="902" x="4578350" y="4370388"/>
          <p14:tracePt t="910" x="4616450" y="4370388"/>
          <p14:tracePt t="918" x="4643438" y="4370388"/>
          <p14:tracePt t="926" x="4652963" y="4370388"/>
          <p14:tracePt t="934" x="4672013" y="4370388"/>
          <p14:tracePt t="939" x="4691063" y="4370388"/>
          <p14:tracePt t="946" x="4700588" y="4370388"/>
          <p14:tracePt t="955" x="4710113" y="4379913"/>
          <p14:tracePt t="965" x="4719638" y="4379913"/>
          <p14:tracePt t="976" x="4767263" y="4408488"/>
          <p14:tracePt t="980" x="4786313" y="4427538"/>
          <p14:tracePt t="989" x="4833938" y="4464050"/>
          <p14:tracePt t="997" x="4879975" y="4502150"/>
          <p14:tracePt t="999" x="4918075" y="4511675"/>
          <p14:tracePt t="1010" x="4975225" y="4530725"/>
          <p14:tracePt t="1019" x="5060950" y="4559300"/>
          <p14:tracePt t="1026" x="5173663" y="4587875"/>
          <p14:tracePt t="1035" x="5278438" y="4616450"/>
          <p14:tracePt t="1046" x="5353050" y="4635500"/>
          <p14:tracePt t="1055" x="5419725" y="4645025"/>
          <p14:tracePt t="1067" x="5476875" y="4645025"/>
          <p14:tracePt t="1083" x="5514975" y="4645025"/>
          <p14:tracePt t="1090" x="5532438" y="4645025"/>
          <p14:tracePt t="1095" x="5580063" y="4645025"/>
          <p14:tracePt t="1103" x="5599113" y="4635500"/>
          <p14:tracePt t="1111" x="5608638" y="4625975"/>
          <p14:tracePt t="1131" x="5618163" y="4625975"/>
          <p14:tracePt t="1135" x="5627688" y="4625975"/>
          <p14:tracePt t="1139" x="5646738" y="4616450"/>
          <p14:tracePt t="1146" x="5665788" y="4616450"/>
          <p14:tracePt t="1156" x="5732463" y="4606925"/>
          <p14:tracePt t="1162" x="5788025" y="4587875"/>
          <p14:tracePt t="1171" x="5835650" y="4587875"/>
          <p14:tracePt t="1179" x="5892800" y="4587875"/>
          <p14:tracePt t="1188" x="5949950" y="4578350"/>
          <p14:tracePt t="1191" x="6043613" y="4578350"/>
          <p14:tracePt t="1195" x="6138863" y="4578350"/>
          <p14:tracePt t="1203" x="6213475" y="4578350"/>
          <p14:tracePt t="1211" x="6299200" y="4568825"/>
          <p14:tracePt t="1218" x="6356350" y="4568825"/>
          <p14:tracePt t="1227" x="6413500" y="4568825"/>
          <p14:tracePt t="1235" x="6497638" y="4540250"/>
          <p14:tracePt t="1242" x="6564313" y="4511675"/>
          <p14:tracePt t="1251" x="6592888" y="4492625"/>
          <p14:tracePt t="1258" x="6650038" y="4483100"/>
          <p14:tracePt t="1266" x="6696075" y="4446588"/>
          <p14:tracePt t="1274" x="6762750" y="4398963"/>
          <p14:tracePt t="1282" x="6829425" y="4351338"/>
          <p14:tracePt t="1290" x="6923088" y="4294188"/>
          <p14:tracePt t="1303" x="6970713" y="4256088"/>
          <p14:tracePt t="1310" x="7037388" y="4200525"/>
          <p14:tracePt t="1319" x="7112000" y="4114800"/>
          <p14:tracePt t="1324" x="7159625" y="4048125"/>
          <p14:tracePt t="1331" x="7188200" y="4010025"/>
          <p14:tracePt t="1339" x="7216775" y="3963988"/>
          <p14:tracePt t="1348" x="7245350" y="3906838"/>
          <p14:tracePt t="1359" x="7254875" y="3840163"/>
          <p14:tracePt t="1363" x="7273925" y="3773488"/>
          <p14:tracePt t="1373" x="7283450" y="3717925"/>
          <p14:tracePt t="1378" x="7292975" y="3651250"/>
          <p14:tracePt t="1383" x="7292975" y="3641725"/>
          <p14:tracePt t="1395" x="7302500" y="3594100"/>
          <p14:tracePt t="1403" x="7302500" y="3584575"/>
          <p14:tracePt t="1410" x="7312025" y="3565525"/>
          <p14:tracePt t="1419" x="7312025" y="3546475"/>
          <p14:tracePt t="1427" x="7339013" y="3519488"/>
          <p14:tracePt t="1435" x="7348538" y="3490913"/>
          <p14:tracePt t="1442" x="7358063" y="3424238"/>
          <p14:tracePt t="1451" x="7367588" y="3386138"/>
          <p14:tracePt t="1458" x="7367588" y="3357563"/>
          <p14:tracePt t="1467" x="7367588" y="3302000"/>
          <p14:tracePt t="1475" x="7367588" y="3225800"/>
          <p14:tracePt t="1483" x="7367588" y="3187700"/>
          <p14:tracePt t="1491" x="7367588" y="3149600"/>
          <p14:tracePt t="1499" x="7367588" y="3092450"/>
          <p14:tracePt t="1507" x="7367588" y="3046413"/>
          <p14:tracePt t="1515" x="7339013" y="2998788"/>
          <p14:tracePt t="1523" x="7339013" y="2989263"/>
          <p14:tracePt t="1530" x="7312025" y="2960688"/>
          <p14:tracePt t="1539" x="7245350" y="2922588"/>
          <p14:tracePt t="1547" x="7178675" y="2894013"/>
          <p14:tracePt t="1556" x="7140575" y="2884488"/>
          <p14:tracePt t="1563" x="7075488" y="2865438"/>
          <p14:tracePt t="1572" x="6951663" y="2838450"/>
          <p14:tracePt t="1575" x="6858000" y="2809875"/>
          <p14:tracePt t="1588" x="6734175" y="2781300"/>
          <p14:tracePt t="1595" x="6621463" y="2743200"/>
          <p14:tracePt t="1603" x="6497638" y="2733675"/>
          <p14:tracePt t="1611" x="6403975" y="2705100"/>
          <p14:tracePt t="1624" x="6327775" y="2686050"/>
          <p14:tracePt t="1630" x="6261100" y="2667000"/>
          <p14:tracePt t="1638" x="6242050" y="2667000"/>
          <p14:tracePt t="1642" x="6213475" y="2657475"/>
          <p14:tracePt t="1651" x="6205538" y="2657475"/>
          <p14:tracePt t="1658" x="6186488" y="2657475"/>
          <p14:tracePt t="1667" x="6138863" y="2657475"/>
          <p14:tracePt t="1675" x="6119813" y="2657475"/>
          <p14:tracePt t="1682" x="6062663" y="2657475"/>
          <p14:tracePt t="1690" x="5986463" y="2657475"/>
          <p14:tracePt t="1699" x="5911850" y="2657475"/>
          <p14:tracePt t="1707" x="5883275" y="2657475"/>
          <p14:tracePt t="1715" x="5797550" y="2657475"/>
          <p14:tracePt t="1722" x="5684838" y="2657475"/>
          <p14:tracePt t="1730" x="5551488" y="2657475"/>
          <p14:tracePt t="1738" x="5419725" y="2657475"/>
          <p14:tracePt t="1746" x="5287963" y="2657475"/>
          <p14:tracePt t="1755" x="5135563" y="2657475"/>
          <p14:tracePt t="1763" x="4984750" y="2657475"/>
          <p14:tracePt t="1767" x="4852988" y="2657475"/>
          <p14:tracePt t="1779" x="4776788" y="2657475"/>
          <p14:tracePt t="1788" x="4719638" y="2657475"/>
          <p14:tracePt t="1795" x="4681538" y="2657475"/>
          <p14:tracePt t="1803" x="4652963" y="2657475"/>
          <p14:tracePt t="1810" x="4633913" y="2657475"/>
          <p14:tracePt t="1819" x="4616450" y="2657475"/>
          <p14:tracePt t="1827" x="4597400" y="2657475"/>
          <p14:tracePt t="1835" x="4568825" y="2667000"/>
          <p14:tracePt t="1842" x="4549775" y="2686050"/>
          <p14:tracePt t="1851" x="4511675" y="2714625"/>
          <p14:tracePt t="1858" x="4483100" y="2771775"/>
          <p14:tracePt t="1873" x="4425950" y="2819400"/>
          <p14:tracePt t="1875" x="4416425" y="2865438"/>
          <p14:tracePt t="1883" x="4379913" y="2932113"/>
          <p14:tracePt t="1891" x="4341813" y="2998788"/>
          <p14:tracePt t="1899" x="4332288" y="3017838"/>
          <p14:tracePt t="1911" x="4313238" y="3055938"/>
          <p14:tracePt t="1919" x="4303713" y="3092450"/>
          <p14:tracePt t="1931" x="4294188" y="3121025"/>
          <p14:tracePt t="1946" x="4294188" y="3130550"/>
          <p14:tracePt t="1955" x="4294188" y="3149600"/>
          <p14:tracePt t="1983" x="4284663" y="3168650"/>
          <p14:tracePt t="1995" x="4284663" y="3178175"/>
          <p14:tracePt t="2003" x="4275138" y="3187700"/>
          <p14:tracePt t="2011" x="4256088" y="3206750"/>
          <p14:tracePt t="2019" x="4237038" y="3225800"/>
          <p14:tracePt t="2027" x="4227513" y="3244850"/>
          <p14:tracePt t="2031" x="4217988" y="3273425"/>
          <p14:tracePt t="2043" x="4208463" y="3292475"/>
          <p14:tracePt t="2051" x="4208463" y="3302000"/>
          <p14:tracePt t="2059" x="4208463" y="3319463"/>
          <p14:tracePt t="2075" x="4208463" y="3328988"/>
          <p14:tracePt t="2083" x="4208463" y="3348038"/>
          <p14:tracePt t="2099" x="4208463" y="3376613"/>
          <p14:tracePt t="2107" x="4237038" y="3405188"/>
          <p14:tracePt t="2115" x="4265613" y="3443288"/>
          <p14:tracePt t="2123" x="4303713" y="3471863"/>
          <p14:tracePt t="2131" x="4332288" y="3529013"/>
          <p14:tracePt t="2139" x="4379913" y="3594100"/>
          <p14:tracePt t="2147" x="4406900" y="3622675"/>
          <p14:tracePt t="2156" x="4406900" y="3641725"/>
          <p14:tracePt t="2163" x="4425950" y="3670300"/>
          <p14:tracePt t="2172" x="4473575" y="3708400"/>
          <p14:tracePt t="2179" x="4492625" y="3727450"/>
          <p14:tracePt t="2186" x="4540250" y="3756025"/>
          <p14:tracePt t="2195" x="4578350" y="3765550"/>
          <p14:tracePt t="2202" x="4633913" y="3765550"/>
          <p14:tracePt t="2210" x="4710113" y="3773488"/>
          <p14:tracePt t="2219" x="4767263" y="3773488"/>
          <p14:tracePt t="2222" x="4814888" y="3773488"/>
          <p14:tracePt t="2235" x="4843463" y="3773488"/>
          <p14:tracePt t="2242" x="4879975" y="3773488"/>
          <p14:tracePt t="2251" x="4937125" y="3773488"/>
          <p14:tracePt t="2258" x="4965700" y="3773488"/>
          <p14:tracePt t="2267" x="5003800" y="3773488"/>
          <p14:tracePt t="2275" x="5041900" y="3773488"/>
          <p14:tracePt t="2283" x="5087938" y="3773488"/>
          <p14:tracePt t="2291" x="5126038" y="3792538"/>
          <p14:tracePt t="2298" x="5173663" y="3792538"/>
          <p14:tracePt t="2307" x="5249863" y="3811588"/>
          <p14:tracePt t="2315" x="5305425" y="3830638"/>
          <p14:tracePt t="2324" x="5343525" y="3830638"/>
          <p14:tracePt t="2330" x="5381625" y="3849688"/>
          <p14:tracePt t="2339" x="5429250" y="3859213"/>
          <p14:tracePt t="2347" x="5457825" y="3868738"/>
          <p14:tracePt t="2356" x="5467350" y="3868738"/>
          <p14:tracePt t="2363" x="5486400" y="3868738"/>
          <p14:tracePt t="2371" x="5495925" y="3868738"/>
          <p14:tracePt t="2379" x="5505450" y="3868738"/>
          <p14:tracePt t="2395" x="5514975" y="3868738"/>
          <p14:tracePt t="2426" x="5524500" y="3868738"/>
          <p14:tracePt t="2435" x="5532438" y="3868738"/>
          <p14:tracePt t="2442" x="5561013" y="3868738"/>
          <p14:tracePt t="2451" x="5599113" y="3868738"/>
          <p14:tracePt t="2458" x="5656263" y="3868738"/>
          <p14:tracePt t="2467" x="5732463" y="3868738"/>
          <p14:tracePt t="2475" x="5768975" y="3868738"/>
          <p14:tracePt t="2482" x="5807075" y="3868738"/>
          <p14:tracePt t="2491" x="5864225" y="3868738"/>
          <p14:tracePt t="2499" x="5921375" y="3868738"/>
          <p14:tracePt t="2507" x="5986463" y="3868738"/>
          <p14:tracePt t="2515" x="6062663" y="3868738"/>
          <p14:tracePt t="2523" x="6119813" y="3868738"/>
          <p14:tracePt t="2531" x="6148388" y="3868738"/>
          <p14:tracePt t="2539" x="6196013" y="3830638"/>
          <p14:tracePt t="2546" x="6242050" y="3802063"/>
          <p14:tracePt t="2556" x="6280150" y="3783013"/>
          <p14:tracePt t="2563" x="6308725" y="3756025"/>
          <p14:tracePt t="2572" x="6337300" y="3727450"/>
          <p14:tracePt t="2579" x="6375400" y="3708400"/>
          <p14:tracePt t="2587" x="6403975" y="3689350"/>
          <p14:tracePt t="2595" x="6413500" y="3679825"/>
          <p14:tracePt t="2603" x="6423025" y="3670300"/>
          <p14:tracePt t="2618" x="6432550" y="3670300"/>
          <p14:tracePt t="3147" x="6394450" y="3670300"/>
          <p14:tracePt t="3154" x="6365875" y="3670300"/>
          <p14:tracePt t="3158" x="6289675" y="3660775"/>
          <p14:tracePt t="3172" x="6213475" y="3651250"/>
          <p14:tracePt t="3179" x="6129338" y="3632200"/>
          <p14:tracePt t="3188" x="6072188" y="3622675"/>
          <p14:tracePt t="3195" x="6053138" y="3613150"/>
          <p14:tracePt t="3203" x="6043613" y="3613150"/>
          <p14:tracePt t="3291" x="6034088" y="3603625"/>
          <p14:tracePt t="3299" x="6034088" y="3584575"/>
          <p14:tracePt t="3307" x="6024563" y="3565525"/>
          <p14:tracePt t="3315" x="6015038" y="3546475"/>
          <p14:tracePt t="3323" x="6015038" y="3529013"/>
          <p14:tracePt t="3331" x="6005513" y="3509963"/>
          <p14:tracePt t="3339" x="5995988" y="3471863"/>
          <p14:tracePt t="3347" x="5978525" y="3443288"/>
          <p14:tracePt t="3356" x="5959475" y="3424238"/>
          <p14:tracePt t="3363" x="5949950" y="3405188"/>
          <p14:tracePt t="3372" x="5930900" y="3386138"/>
          <p14:tracePt t="3379" x="5921375" y="3376613"/>
          <p14:tracePt t="3477" x="5902325" y="3376613"/>
          <p14:tracePt t="3482" x="5883275" y="3376613"/>
          <p14:tracePt t="3490" x="5873750" y="3386138"/>
          <p14:tracePt t="3499" x="5845175" y="3386138"/>
          <p14:tracePt t="3506" x="5788025" y="3395663"/>
          <p14:tracePt t="3515" x="5703888" y="3414713"/>
          <p14:tracePt t="3519" x="5608638" y="3424238"/>
          <p14:tracePt t="3531" x="5514975" y="3424238"/>
          <p14:tracePt t="3539" x="5400675" y="3424238"/>
          <p14:tracePt t="3547" x="5305425" y="3424238"/>
          <p14:tracePt t="3556" x="5230813" y="3424238"/>
          <p14:tracePt t="3565" x="5154613" y="3424238"/>
          <p14:tracePt t="3575" x="5116513" y="3424238"/>
          <p14:tracePt t="3581" x="5097463" y="3424238"/>
          <p14:tracePt t="3635" x="5097463" y="3414713"/>
          <p14:tracePt t="3667" x="5097463" y="3386138"/>
          <p14:tracePt t="3675" x="5097463" y="3357563"/>
          <p14:tracePt t="3682" x="5097463" y="3328988"/>
          <p14:tracePt t="3691" x="5106988" y="3282950"/>
          <p14:tracePt t="3699" x="5106988" y="3225800"/>
          <p14:tracePt t="3707" x="5106988" y="3197225"/>
          <p14:tracePt t="3715" x="5106988" y="3149600"/>
          <p14:tracePt t="3723" x="5106988" y="3121025"/>
          <p14:tracePt t="3731" x="5106988" y="3092450"/>
          <p14:tracePt t="3739" x="5106988" y="3074988"/>
          <p14:tracePt t="3746" x="5106988" y="3046413"/>
          <p14:tracePt t="3756" x="5106988" y="3036888"/>
          <p14:tracePt t="3763" x="5097463" y="3008313"/>
          <p14:tracePt t="3772" x="5087938" y="2989263"/>
          <p14:tracePt t="3779" x="5070475" y="2941638"/>
          <p14:tracePt t="3795" x="5051425" y="2913063"/>
          <p14:tracePt t="3803" x="5051425" y="2903538"/>
          <p14:tracePt t="3807" x="5041900" y="2894013"/>
          <p14:tracePt t="3819" x="5041900" y="2884488"/>
          <p14:tracePt t="3827" x="5032375" y="2874963"/>
          <p14:tracePt t="3835" x="5022850" y="2865438"/>
          <p14:tracePt t="3842" x="5013325" y="2857500"/>
          <p14:tracePt t="3851" x="5003800" y="2838450"/>
          <p14:tracePt t="3859" x="4984750" y="2809875"/>
          <p14:tracePt t="3867" x="4984750" y="2800350"/>
          <p14:tracePt t="3875" x="4956175" y="2771775"/>
          <p14:tracePt t="3883" x="4937125" y="2733675"/>
          <p14:tracePt t="3891" x="4927600" y="2714625"/>
          <p14:tracePt t="3899" x="4889500" y="2686050"/>
          <p14:tracePt t="3908" x="4852988" y="2638425"/>
          <p14:tracePt t="3914" x="4824413" y="2611438"/>
          <p14:tracePt t="3923" x="4814888" y="2611438"/>
          <p14:tracePt t="4011" x="4805363" y="2611438"/>
          <p14:tracePt t="4020" x="4786313" y="2611438"/>
          <p14:tracePt t="4059" x="4776788" y="2611438"/>
          <p14:tracePt t="4074" x="4786313" y="2638425"/>
          <p14:tracePt t="4082" x="4860925" y="2667000"/>
          <p14:tracePt t="4091" x="4889500" y="2676525"/>
          <p14:tracePt t="4099" x="4965700" y="2705100"/>
          <p14:tracePt t="4107" x="5080000" y="2733675"/>
          <p14:tracePt t="4115" x="5183188" y="2762250"/>
          <p14:tracePt t="4119" x="5297488" y="2790825"/>
          <p14:tracePt t="4131" x="5419725" y="2819400"/>
          <p14:tracePt t="4139" x="5495925" y="2847975"/>
          <p14:tracePt t="4146" x="5561013" y="2857500"/>
          <p14:tracePt t="4187" x="5570538" y="2857500"/>
          <p14:tracePt t="4203" x="5570538" y="2847975"/>
          <p14:tracePt t="4210" x="5541963" y="2809875"/>
          <p14:tracePt t="4307" x="5541963" y="2800350"/>
          <p14:tracePt t="4323" x="5524500" y="2800350"/>
          <p14:tracePt t="4331" x="5467350" y="2809875"/>
          <p14:tracePt t="4335" x="5381625" y="2809875"/>
          <p14:tracePt t="4347" x="5324475" y="2828925"/>
          <p14:tracePt t="4356" x="5240338" y="2828925"/>
          <p14:tracePt t="4363" x="5211763" y="2828925"/>
          <p14:tracePt t="4372" x="5173663" y="2838450"/>
          <p14:tracePt t="4379" x="5126038" y="2857500"/>
          <p14:tracePt t="4387" x="5080000" y="2865438"/>
          <p14:tracePt t="4395" x="5051425" y="2865438"/>
          <p14:tracePt t="4403" x="5041900" y="2865438"/>
          <p14:tracePt t="4515" x="5060950" y="2865438"/>
          <p14:tracePt t="4523" x="5097463" y="2838450"/>
          <p14:tracePt t="4526" x="5126038" y="2828925"/>
          <p14:tracePt t="4538" x="5154613" y="2809875"/>
          <p14:tracePt t="4546" x="5202238" y="2809875"/>
          <p14:tracePt t="4555" x="5259388" y="2809875"/>
          <p14:tracePt t="4563" x="5297488" y="2809875"/>
          <p14:tracePt t="4572" x="5353050" y="2809875"/>
          <p14:tracePt t="4579" x="5429250" y="2809875"/>
          <p14:tracePt t="4587" x="5514975" y="2809875"/>
          <p14:tracePt t="4595" x="5551488" y="2809875"/>
          <p14:tracePt t="4603" x="5637213" y="2809875"/>
          <p14:tracePt t="4610" x="5713413" y="2809875"/>
          <p14:tracePt t="4619" x="5807075" y="2809875"/>
          <p14:tracePt t="4627" x="5892800" y="2809875"/>
          <p14:tracePt t="4635" x="5969000" y="2809875"/>
          <p14:tracePt t="4642" x="6043613" y="2809875"/>
          <p14:tracePt t="4651" x="6119813" y="2800350"/>
          <p14:tracePt t="4659" x="6205538" y="2781300"/>
          <p14:tracePt t="4667" x="6261100" y="2771775"/>
          <p14:tracePt t="4675" x="6308725" y="2762250"/>
          <p14:tracePt t="4683" x="6327775" y="2743200"/>
          <p14:tracePt t="4691" x="6346825" y="2733675"/>
          <p14:tracePt t="4699" x="6356350" y="2724150"/>
          <p14:tracePt t="4707" x="6365875" y="2724150"/>
          <p14:tracePt t="4715" x="6375400" y="2714625"/>
          <p14:tracePt t="4747" x="6375400" y="2705100"/>
          <p14:tracePt t="4755" x="6394450" y="2695575"/>
          <p14:tracePt t="4763" x="6432550" y="2695575"/>
          <p14:tracePt t="4772" x="6459538" y="2676525"/>
          <p14:tracePt t="4779" x="6526213" y="2676525"/>
          <p14:tracePt t="4787" x="6573838" y="2667000"/>
          <p14:tracePt t="4795" x="6640513" y="2657475"/>
          <p14:tracePt t="4803" x="6677025" y="2638425"/>
          <p14:tracePt t="4811" x="6696075" y="2638425"/>
          <p14:tracePt t="4818" x="6715125" y="2628900"/>
          <p14:tracePt t="4826" x="6734175" y="2628900"/>
          <p14:tracePt t="4835" x="6753225" y="2620963"/>
          <p14:tracePt t="4842" x="6762750" y="2611438"/>
          <p14:tracePt t="4867" x="6772275" y="2611438"/>
          <p14:tracePt t="4875" x="6772275" y="2601913"/>
          <p14:tracePt t="4882" x="6781800" y="2592388"/>
          <p14:tracePt t="4891" x="6791325" y="2582863"/>
          <p14:tracePt t="4899" x="6810375" y="2563813"/>
          <p14:tracePt t="4910" x="6838950" y="2544763"/>
          <p14:tracePt t="4923" x="6848475" y="2535238"/>
          <p14:tracePt t="4931" x="6867525" y="2535238"/>
          <p14:tracePt t="4963" x="6867525" y="2525713"/>
          <p14:tracePt t="5019" x="6877050" y="2525713"/>
          <p14:tracePt t="5036" x="6886575" y="2525713"/>
          <p14:tracePt t="5171" x="6894513" y="2525713"/>
          <p14:tracePt t="5203" x="6904038" y="2535238"/>
          <p14:tracePt t="5211" x="6913563" y="2544763"/>
          <p14:tracePt t="5219" x="6942138" y="2554288"/>
          <p14:tracePt t="5227" x="6970713" y="2573338"/>
          <p14:tracePt t="5235" x="7027863" y="2582863"/>
          <p14:tracePt t="5243" x="7075488" y="2611438"/>
          <p14:tracePt t="5251" x="7140575" y="2628900"/>
          <p14:tracePt t="5259" x="7207250" y="2657475"/>
          <p14:tracePt t="5267" x="7264400" y="2686050"/>
          <p14:tracePt t="5275" x="7302500" y="2695575"/>
          <p14:tracePt t="5282" x="7312025" y="2705100"/>
          <p14:tracePt t="5435" x="7312025" y="2714625"/>
          <p14:tracePt t="5546" x="7312025" y="2752725"/>
          <p14:tracePt t="5554" x="7312025" y="2771775"/>
          <p14:tracePt t="5563" x="7302500" y="2790825"/>
          <p14:tracePt t="5571" x="7292975" y="2828925"/>
          <p14:tracePt t="5579" x="7283450" y="2857500"/>
          <p14:tracePt t="5587" x="7283450" y="2913063"/>
          <p14:tracePt t="5595" x="7283450" y="2979738"/>
          <p14:tracePt t="5603" x="7283450" y="3055938"/>
          <p14:tracePt t="5611" x="7273925" y="3130550"/>
          <p14:tracePt t="5619" x="7273925" y="3159125"/>
          <p14:tracePt t="5627" x="7273925" y="3216275"/>
          <p14:tracePt t="5631" x="7254875" y="3302000"/>
          <p14:tracePt t="5644" x="7254875" y="3376613"/>
          <p14:tracePt t="5651" x="7245350" y="3452813"/>
          <p14:tracePt t="5659" x="7226300" y="3556000"/>
          <p14:tracePt t="5667" x="7216775" y="3651250"/>
          <p14:tracePt t="5675" x="7207250" y="3746500"/>
          <p14:tracePt t="5683" x="7178675" y="3830638"/>
          <p14:tracePt t="5691" x="7150100" y="3897313"/>
          <p14:tracePt t="5699" x="7140575" y="3973513"/>
          <p14:tracePt t="5708" x="7140575" y="4048125"/>
          <p14:tracePt t="5715" x="7121525" y="4114800"/>
          <p14:tracePt t="5723" x="7112000" y="4143375"/>
          <p14:tracePt t="5731" x="7112000" y="4171950"/>
          <p14:tracePt t="5740" x="7104063" y="4219575"/>
          <p14:tracePt t="5747" x="7104063" y="4246563"/>
          <p14:tracePt t="5756" x="7085013" y="4294188"/>
          <p14:tracePt t="5763" x="7085013" y="4351338"/>
          <p14:tracePt t="5772" x="7065963" y="4427538"/>
          <p14:tracePt t="5779" x="7056438" y="4492625"/>
          <p14:tracePt t="5787" x="7056438" y="4568825"/>
          <p14:tracePt t="5795" x="7046913" y="4597400"/>
          <p14:tracePt t="5803" x="7046913" y="4673600"/>
          <p14:tracePt t="5811" x="7037388" y="4719638"/>
          <p14:tracePt t="5819" x="7027863" y="4729163"/>
          <p14:tracePt t="5823" x="7018338" y="4738688"/>
          <p14:tracePt t="5867" x="7008813" y="4748213"/>
          <p14:tracePt t="5883" x="6999288" y="4767263"/>
          <p14:tracePt t="5891" x="6989763" y="4776788"/>
          <p14:tracePt t="5899" x="6970713" y="4795838"/>
          <p14:tracePt t="5907" x="6961188" y="4805363"/>
          <p14:tracePt t="5915" x="6942138" y="4824413"/>
          <p14:tracePt t="5922" x="6942138" y="4833938"/>
          <p14:tracePt t="5931" x="6923088" y="4833938"/>
          <p14:tracePt t="5939" x="6913563" y="4843463"/>
          <p14:tracePt t="5947" x="6904038" y="4852988"/>
          <p14:tracePt t="5955" x="6886575" y="4862513"/>
          <p14:tracePt t="5963" x="6877050" y="4872038"/>
          <p14:tracePt t="5966" x="6858000" y="4891088"/>
          <p14:tracePt t="5979" x="6858000" y="4900613"/>
          <p14:tracePt t="5987" x="6848475" y="4910138"/>
          <p14:tracePt t="6035" x="6838950" y="4910138"/>
          <p14:tracePt t="6051" x="6829425" y="4910138"/>
        </p14:tracePtLst>
      </p14:laserTraceLst>
    </p:ext>
  </p:extLs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" y="2266950"/>
            <a:ext cx="9753600" cy="23145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a-DK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På vej over for at sige farvel og at vi nu vil forlade området,  finder vi eksempler på nogle udligningsforbindelser der er monteret på rørledninger til brændstof.</a:t>
            </a:r>
            <a:endParaRPr lang="da-DK" sz="2800" dirty="0">
              <a:latin typeface="Amasis MT Pro Medium" panose="02040604050005020304" pitchFamily="18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1371" y="500121"/>
            <a:ext cx="1231674" cy="1062237"/>
          </a:xfrm>
          <a:prstGeom prst="rect">
            <a:avLst/>
          </a:prstGeom>
        </p:spPr>
      </p:pic>
      <p:pic>
        <p:nvPicPr>
          <p:cNvPr id="8" name="Video 7">
            <a:hlinkClick r:id="" action="ppaction://media"/>
            <a:extLst>
              <a:ext uri="{FF2B5EF4-FFF2-40B4-BE49-F238E27FC236}">
                <a16:creationId xmlns:a16="http://schemas.microsoft.com/office/drawing/2014/main" id="{BE69ADDF-C81F-336A-3925-DD6502AA84D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68503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025"/>
    </mc:Choice>
    <mc:Fallback>
      <p:transition spd="slow" advTm="150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0127" x="6772275" y="4852988"/>
          <p14:tracePt t="10139" x="6423025" y="4275138"/>
          <p14:tracePt t="10143" x="6015038" y="3868738"/>
          <p14:tracePt t="10147" x="5807075" y="3698875"/>
          <p14:tracePt t="10151" x="5646738" y="3603625"/>
          <p14:tracePt t="10155" x="5514975" y="3538538"/>
          <p14:tracePt t="10163" x="5372100" y="3490913"/>
          <p14:tracePt t="10172" x="5240338" y="3462338"/>
          <p14:tracePt t="10179" x="5087938" y="3433763"/>
          <p14:tracePt t="10188" x="4965700" y="3414713"/>
          <p14:tracePt t="10195" x="4852988" y="3405188"/>
          <p14:tracePt t="10205" x="4776788" y="3395663"/>
          <p14:tracePt t="10211" x="4710113" y="3395663"/>
          <p14:tracePt t="10219" x="4700588" y="3395663"/>
          <p14:tracePt t="10227" x="4662488" y="3405188"/>
          <p14:tracePt t="10236" x="4606925" y="3424238"/>
          <p14:tracePt t="10243" x="4559300" y="3462338"/>
          <p14:tracePt t="10251" x="4511675" y="3490913"/>
          <p14:tracePt t="10259" x="4473575" y="3509963"/>
          <p14:tracePt t="10267" x="4416425" y="3546475"/>
          <p14:tracePt t="10275" x="4332288" y="3584575"/>
          <p14:tracePt t="10283" x="4237038" y="3613150"/>
          <p14:tracePt t="10291" x="4133850" y="3660775"/>
          <p14:tracePt t="10299" x="4010025" y="3689350"/>
          <p14:tracePt t="10308" x="3878263" y="3708400"/>
          <p14:tracePt t="10315" x="3744913" y="3717925"/>
          <p14:tracePt t="10324" x="3613150" y="3717925"/>
          <p14:tracePt t="10331" x="3536950" y="3717925"/>
          <p14:tracePt t="10340" x="3517900" y="3717925"/>
          <p14:tracePt t="10343" x="3508375" y="3727450"/>
          <p14:tracePt t="10363" x="3498850" y="3746500"/>
          <p14:tracePt t="10371" x="3481388" y="3765550"/>
          <p14:tracePt t="10379" x="3471863" y="3783013"/>
          <p14:tracePt t="10389" x="3462338" y="3811588"/>
          <p14:tracePt t="10395" x="3452813" y="3849688"/>
          <p14:tracePt t="10405" x="3414713" y="3925888"/>
          <p14:tracePt t="10411" x="3386138" y="3983038"/>
          <p14:tracePt t="10419" x="3357563" y="4048125"/>
          <p14:tracePt t="10427" x="3319463" y="4133850"/>
          <p14:tracePt t="10435" x="3290888" y="4181475"/>
          <p14:tracePt t="10443" x="3281363" y="4229100"/>
          <p14:tracePt t="10451" x="3273425" y="4284663"/>
          <p14:tracePt t="10459" x="3263900" y="4351338"/>
          <p14:tracePt t="10467" x="3263900" y="4408488"/>
          <p14:tracePt t="10475" x="3263900" y="4464050"/>
          <p14:tracePt t="10483" x="3263900" y="4530725"/>
          <p14:tracePt t="10491" x="3281363" y="4549775"/>
          <p14:tracePt t="10499" x="3328988" y="4606925"/>
          <p14:tracePt t="10507" x="3386138" y="4664075"/>
          <p14:tracePt t="10515" x="3433763" y="4683125"/>
          <p14:tracePt t="10523" x="3498850" y="4738688"/>
          <p14:tracePt t="10531" x="3584575" y="4795838"/>
          <p14:tracePt t="10535" x="3670300" y="4852988"/>
          <p14:tracePt t="10547" x="3773488" y="4910138"/>
          <p14:tracePt t="10555" x="3878263" y="4965700"/>
          <p14:tracePt t="10563" x="3981450" y="5032375"/>
          <p14:tracePt t="10571" x="4067175" y="5070475"/>
          <p14:tracePt t="10579" x="4095750" y="5080000"/>
          <p14:tracePt t="10589" x="4143375" y="5108575"/>
          <p14:tracePt t="10595" x="4171950" y="5118100"/>
          <p14:tracePt t="10605" x="4217988" y="5127625"/>
          <p14:tracePt t="10611" x="4246563" y="5137150"/>
          <p14:tracePt t="10619" x="4284663" y="5145088"/>
          <p14:tracePt t="10627" x="4351338" y="5173663"/>
          <p14:tracePt t="10635" x="4435475" y="5183188"/>
          <p14:tracePt t="10643" x="4464050" y="5202238"/>
          <p14:tracePt t="10651" x="4511675" y="5230813"/>
          <p14:tracePt t="10659" x="4597400" y="5268913"/>
          <p14:tracePt t="10667" x="4672013" y="5316538"/>
          <p14:tracePt t="10675" x="4738688" y="5335588"/>
          <p14:tracePt t="10706" x="4748213" y="5335588"/>
          <p14:tracePt t="10727" x="4757738" y="5345113"/>
          <p14:tracePt t="10740" x="4757738" y="5354638"/>
          <p14:tracePt t="10747" x="4757738" y="5372100"/>
          <p14:tracePt t="10755" x="4757738" y="5381625"/>
          <p14:tracePt t="10763" x="4757738" y="5400675"/>
          <p14:tracePt t="10779" x="4757738" y="5419725"/>
          <p14:tracePt t="10789" x="4757738" y="5429250"/>
          <p14:tracePt t="10795" x="4757738" y="5448300"/>
          <p14:tracePt t="10804" x="4757738" y="5457825"/>
          <p14:tracePt t="10811" x="4757738" y="5476875"/>
          <p14:tracePt t="10827" x="4776788" y="5524500"/>
          <p14:tracePt t="10836" x="4786313" y="5543550"/>
          <p14:tracePt t="10843" x="4795838" y="5553075"/>
          <p14:tracePt t="10851" x="4814888" y="5572125"/>
          <p14:tracePt t="10859" x="4824413" y="5572125"/>
          <p14:tracePt t="10868" x="4833938" y="5581650"/>
          <p14:tracePt t="10875" x="4860925" y="5608638"/>
          <p14:tracePt t="10884" x="4870450" y="5627688"/>
          <p14:tracePt t="10892" x="4918075" y="5675313"/>
          <p14:tracePt t="10899" x="4937125" y="5703888"/>
          <p14:tracePt t="10908" x="4965700" y="5732463"/>
          <p14:tracePt t="10915" x="4975225" y="5741988"/>
          <p14:tracePt t="10919" x="5003800" y="5751513"/>
          <p14:tracePt t="10931" x="5013325" y="5761038"/>
          <p14:tracePt t="10940" x="5041900" y="5780088"/>
          <p14:tracePt t="10947" x="5080000" y="5827713"/>
          <p14:tracePt t="10956" x="5097463" y="5835650"/>
          <p14:tracePt t="10963" x="5126038" y="5864225"/>
          <p14:tracePt t="10971" x="5164138" y="5902325"/>
          <p14:tracePt t="10979" x="5211763" y="5930900"/>
          <p14:tracePt t="10988" x="5278438" y="5978525"/>
          <p14:tracePt t="10995" x="5362575" y="6035675"/>
          <p14:tracePt t="11005" x="5448300" y="6072188"/>
          <p14:tracePt t="11011" x="5495925" y="6110288"/>
          <p14:tracePt t="11020" x="5561013" y="6138863"/>
          <p14:tracePt t="11027" x="5589588" y="6157913"/>
          <p14:tracePt t="11124" x="5637213" y="6167438"/>
          <p14:tracePt t="11132" x="5694363" y="6176963"/>
          <p14:tracePt t="11147" x="5741988" y="6205538"/>
          <p14:tracePt t="11155" x="5807075" y="6234113"/>
          <p14:tracePt t="11163" x="5892800" y="6272213"/>
          <p14:tracePt t="11172" x="6043613" y="6318250"/>
          <p14:tracePt t="11179" x="6223000" y="6365875"/>
          <p14:tracePt t="11183" x="6413500" y="6432550"/>
          <p14:tracePt t="11195" x="6592888" y="6480175"/>
          <p14:tracePt t="11205" x="6762750" y="6526213"/>
          <p14:tracePt t="11211" x="6913563" y="6554788"/>
          <p14:tracePt t="11219" x="7027863" y="6573838"/>
          <p14:tracePt t="11227" x="7112000" y="6583363"/>
          <p14:tracePt t="11235" x="7169150" y="6583363"/>
          <p14:tracePt t="11243" x="7197725" y="6583363"/>
          <p14:tracePt t="11251" x="7216775" y="6573838"/>
          <p14:tracePt t="11259" x="7226300" y="6564313"/>
          <p14:tracePt t="11267" x="7235825" y="6554788"/>
          <p14:tracePt t="11436" x="7254875" y="6545263"/>
          <p14:tracePt t="11444" x="7302500" y="6535738"/>
          <p14:tracePt t="11448" x="7339013" y="6535738"/>
          <p14:tracePt t="11460" x="7367588" y="6535738"/>
          <p14:tracePt t="11468" x="7424738" y="6535738"/>
          <p14:tracePt t="11476" x="7510463" y="6564313"/>
          <p14:tracePt t="11484" x="7594600" y="6583363"/>
          <p14:tracePt t="11492" x="7651750" y="6592888"/>
          <p14:tracePt t="11500" x="7680325" y="6592888"/>
          <p14:tracePt t="11508" x="7689850" y="6592888"/>
          <p14:tracePt t="11516" x="7708900" y="6592888"/>
          <p14:tracePt t="11524" x="7718425" y="6592888"/>
          <p14:tracePt t="11629" x="7727950" y="6592888"/>
          <p14:tracePt t="11638" x="7756525" y="6573838"/>
          <p14:tracePt t="11646" x="7785100" y="6573838"/>
          <p14:tracePt t="11653" x="7821613" y="6573838"/>
          <p14:tracePt t="11661" x="7878763" y="6564313"/>
          <p14:tracePt t="11668" x="7916863" y="6564313"/>
          <p14:tracePt t="11675" x="7945438" y="6554788"/>
          <p14:tracePt t="11691" x="7954963" y="6554788"/>
          <p14:tracePt t="11796" x="7974013" y="6535738"/>
          <p14:tracePt t="11805" x="7983538" y="6526213"/>
          <p14:tracePt t="11820" x="7993063" y="6508750"/>
          <p14:tracePt t="11836" x="7993063" y="6499225"/>
          <p14:tracePt t="11947" x="8002588" y="6489700"/>
          <p14:tracePt t="12019" x="8012113" y="6489700"/>
        </p14:tracePtLst>
      </p14:laserTraceLst>
    </p:ext>
  </p:extLs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Eksempler på materiel og installationer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846" y="1153081"/>
            <a:ext cx="1231674" cy="1062237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3DBA6ECA-2E3B-3ED9-6238-5D31F976EE2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979" b="6749"/>
          <a:stretch/>
        </p:blipFill>
        <p:spPr>
          <a:xfrm>
            <a:off x="1718846" y="1819275"/>
            <a:ext cx="5424488" cy="4972050"/>
          </a:xfrm>
          <a:prstGeom prst="rect">
            <a:avLst/>
          </a:prstGeom>
        </p:spPr>
      </p:pic>
      <p:pic>
        <p:nvPicPr>
          <p:cNvPr id="9" name="Video 8">
            <a:hlinkClick r:id="" action="ppaction://media"/>
            <a:extLst>
              <a:ext uri="{FF2B5EF4-FFF2-40B4-BE49-F238E27FC236}">
                <a16:creationId xmlns:a16="http://schemas.microsoft.com/office/drawing/2014/main" id="{07F0EAF8-9F97-D590-7D5C-0B151678B8D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66618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94"/>
    </mc:Choice>
    <mc:Fallback>
      <p:transition spd="slow" advTm="59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947" x="7859713" y="6451600"/>
          <p14:tracePt t="963" x="7737475" y="6346825"/>
          <p14:tracePt t="967" x="7661275" y="6243638"/>
          <p14:tracePt t="971" x="7585075" y="6138863"/>
          <p14:tracePt t="975" x="7529513" y="6035675"/>
          <p14:tracePt t="979" x="7462838" y="5930900"/>
          <p14:tracePt t="983" x="7396163" y="5845175"/>
          <p14:tracePt t="987" x="7321550" y="5741988"/>
          <p14:tracePt t="995" x="7245350" y="5656263"/>
          <p14:tracePt t="1011" x="7159625" y="5562600"/>
          <p14:tracePt t="1019" x="7065963" y="5476875"/>
          <p14:tracePt t="1023" x="6980238" y="5391150"/>
          <p14:tracePt t="1031" x="6913563" y="5316538"/>
          <p14:tracePt t="1040" x="6848475" y="5268913"/>
          <p14:tracePt t="1043" x="6772275" y="5211763"/>
          <p14:tracePt t="1047" x="6724650" y="5154613"/>
          <p14:tracePt t="1055" x="6677025" y="5108575"/>
          <p14:tracePt t="1063" x="6621463" y="5051425"/>
          <p14:tracePt t="1071" x="6592888" y="5022850"/>
          <p14:tracePt t="1079" x="6535738" y="4975225"/>
          <p14:tracePt t="1091" x="6516688" y="4937125"/>
          <p14:tracePt t="1108" x="6488113" y="4910138"/>
          <p14:tracePt t="1111" x="6450013" y="4891088"/>
          <p14:tracePt t="1115" x="6432550" y="4872038"/>
          <p14:tracePt t="1123" x="6403975" y="4862513"/>
          <p14:tracePt t="1130" x="6384925" y="4843463"/>
          <p14:tracePt t="1140" x="6375400" y="4843463"/>
          <p14:tracePt t="1147" x="6308725" y="4833938"/>
          <p14:tracePt t="1155" x="6280150" y="4824413"/>
          <p14:tracePt t="1163" x="6205538" y="4814888"/>
          <p14:tracePt t="1167" x="6119813" y="4767263"/>
          <p14:tracePt t="1171" x="6081713" y="4757738"/>
          <p14:tracePt t="1179" x="6015038" y="4719638"/>
          <p14:tracePt t="1187" x="5921375" y="4664075"/>
          <p14:tracePt t="1195" x="5854700" y="4606925"/>
          <p14:tracePt t="1203" x="5807075" y="4568825"/>
          <p14:tracePt t="1210" x="5741988" y="4530725"/>
          <p14:tracePt t="1219" x="5694363" y="4492625"/>
          <p14:tracePt t="1227" x="5665788" y="4483100"/>
          <p14:tracePt t="1235" x="5656263" y="4473575"/>
          <p14:tracePt t="1301" x="5646738" y="4473575"/>
          <p14:tracePt t="1311" x="5627688" y="4492625"/>
          <p14:tracePt t="1317" x="5627688" y="4502150"/>
          <p14:tracePt t="1328" x="5608638" y="4521200"/>
          <p14:tracePt t="1332" x="5599113" y="4530725"/>
          <p14:tracePt t="1341" x="5580063" y="4559300"/>
          <p14:tracePt t="1347" x="5570538" y="4559300"/>
          <p14:tracePt t="1355" x="5561013" y="4568825"/>
          <p14:tracePt t="1363" x="5551488" y="4587875"/>
          <p14:tracePt t="1387" x="5541963" y="4587875"/>
          <p14:tracePt t="1451" x="5524500" y="4597400"/>
          <p14:tracePt t="1476" x="5486400" y="4616450"/>
          <p14:tracePt t="1491" x="5467350" y="4625975"/>
          <p14:tracePt t="1499" x="5438775" y="4654550"/>
          <p14:tracePt t="1515" x="5419725" y="4664075"/>
          <p14:tracePt t="1523" x="5410200" y="4673600"/>
          <p14:tracePt t="1635" x="5400675" y="4673600"/>
          <p14:tracePt t="1643" x="5400675" y="4691063"/>
          <p14:tracePt t="1651" x="5381625" y="4700588"/>
          <p14:tracePt t="1660" x="5353050" y="4719638"/>
          <p14:tracePt t="1667" x="5314950" y="4767263"/>
          <p14:tracePt t="1676" x="5297488" y="4776788"/>
          <p14:tracePt t="1683" x="5278438" y="4805363"/>
          <p14:tracePt t="1692" x="5259388" y="4805363"/>
          <p14:tracePt t="1699" x="5240338" y="4814888"/>
          <p14:tracePt t="1708" x="5230813" y="4814888"/>
          <p14:tracePt t="1724" x="5221288" y="4824413"/>
          <p14:tracePt t="1741" x="5221288" y="4833938"/>
          <p14:tracePt t="1747" x="5221288" y="4843463"/>
          <p14:tracePt t="1763" x="5221288" y="4852988"/>
          <p14:tracePt t="1923" x="5221288" y="4862513"/>
          <p14:tracePt t="1931" x="5230813" y="4862513"/>
          <p14:tracePt t="1941" x="5297488" y="4881563"/>
          <p14:tracePt t="1947" x="5353050" y="4881563"/>
          <p14:tracePt t="1955" x="5419725" y="4891088"/>
          <p14:tracePt t="1960" x="5457825" y="4900613"/>
          <p14:tracePt t="1971" x="5505450" y="4918075"/>
          <p14:tracePt t="1979" x="5570538" y="4937125"/>
          <p14:tracePt t="1987" x="5599113" y="4965700"/>
          <p14:tracePt t="1995" x="5618163" y="4975225"/>
          <p14:tracePt t="2003" x="5637213" y="4984750"/>
          <p14:tracePt t="2117" x="5656263" y="4984750"/>
          <p14:tracePt t="2155" x="5665788" y="4984750"/>
          <p14:tracePt t="2171" x="5675313" y="4984750"/>
          <p14:tracePt t="2187" x="5684838" y="4984750"/>
          <p14:tracePt t="2219" x="5694363" y="4984750"/>
          <p14:tracePt t="2227" x="5694363" y="4975225"/>
          <p14:tracePt t="2235" x="5703888" y="4965700"/>
          <p14:tracePt t="2251" x="5703888" y="4946650"/>
          <p14:tracePt t="2403" x="5703888" y="4937125"/>
          <p14:tracePt t="2415" x="5694363" y="4937125"/>
          <p14:tracePt t="2427" x="5675313" y="4937125"/>
          <p14:tracePt t="2435" x="5656263" y="4937125"/>
          <p14:tracePt t="2443" x="5608638" y="4937125"/>
          <p14:tracePt t="2451" x="5580063" y="4937125"/>
          <p14:tracePt t="2459" x="5524500" y="4937125"/>
          <p14:tracePt t="2467" x="5505450" y="4937125"/>
          <p14:tracePt t="2475" x="5476875" y="4937125"/>
          <p14:tracePt t="2483" x="5457825" y="4937125"/>
          <p14:tracePt t="2491" x="5448300" y="4937125"/>
          <p14:tracePt t="2499" x="5438775" y="4937125"/>
          <p14:tracePt t="2507" x="5429250" y="4937125"/>
          <p14:tracePt t="2515" x="5429250" y="4946650"/>
          <p14:tracePt t="2523" x="5429250" y="4956175"/>
          <p14:tracePt t="2531" x="5429250" y="4975225"/>
          <p14:tracePt t="2541" x="5429250" y="4984750"/>
          <p14:tracePt t="2547" x="5429250" y="5003800"/>
          <p14:tracePt t="2556" x="5429250" y="5022850"/>
          <p14:tracePt t="2559" x="5429250" y="5060950"/>
          <p14:tracePt t="2579" x="5429250" y="5089525"/>
          <p14:tracePt t="2595" x="5429250" y="5099050"/>
          <p14:tracePt t="2667" x="5429250" y="5089525"/>
          <p14:tracePt t="2691" x="5429250" y="5070475"/>
          <p14:tracePt t="2699" x="5429250" y="5060950"/>
          <p14:tracePt t="2707" x="5429250" y="5041900"/>
          <p14:tracePt t="2863" x="5429250" y="5032375"/>
          <p14:tracePt t="3191" x="5429250" y="5003800"/>
          <p14:tracePt t="3199" x="5438775" y="4956175"/>
          <p14:tracePt t="3203" x="5438775" y="4918075"/>
          <p14:tracePt t="3208" x="5457825" y="4881563"/>
          <p14:tracePt t="3215" x="5457825" y="4862513"/>
          <p14:tracePt t="3219" x="5457825" y="4852988"/>
          <p14:tracePt t="3235" x="5457825" y="4843463"/>
          <p14:tracePt t="3243" x="5457825" y="4833938"/>
          <p14:tracePt t="3251" x="5457825" y="4805363"/>
          <p14:tracePt t="3259" x="5457825" y="4786313"/>
          <p14:tracePt t="3263" x="5457825" y="4757738"/>
          <p14:tracePt t="3271" x="5457825" y="4738688"/>
          <p14:tracePt t="3279" x="5457825" y="4710113"/>
          <p14:tracePt t="3287" x="5457825" y="4691063"/>
          <p14:tracePt t="3295" x="5457825" y="4673600"/>
          <p14:tracePt t="3303" x="5457825" y="4664075"/>
          <p14:tracePt t="3311" x="5457825" y="4645025"/>
          <p14:tracePt t="3315" x="5457825" y="4625975"/>
          <p14:tracePt t="3319" x="5457825" y="4606925"/>
          <p14:tracePt t="3331" x="5457825" y="4578350"/>
          <p14:tracePt t="3341" x="5457825" y="4549775"/>
          <p14:tracePt t="3347" x="5457825" y="4521200"/>
          <p14:tracePt t="3356" x="5457825" y="4511675"/>
          <p14:tracePt t="3363" x="5457825" y="4492625"/>
          <p14:tracePt t="3371" x="5457825" y="4464050"/>
          <p14:tracePt t="3379" x="5457825" y="4446588"/>
          <p14:tracePt t="3387" x="5457825" y="4418013"/>
          <p14:tracePt t="3395" x="5457825" y="4408488"/>
          <p14:tracePt t="3403" x="5467350" y="4379913"/>
          <p14:tracePt t="3411" x="5467350" y="4351338"/>
          <p14:tracePt t="3419" x="5486400" y="4303713"/>
          <p14:tracePt t="3427" x="5486400" y="4275138"/>
          <p14:tracePt t="3435" x="5505450" y="4246563"/>
          <p14:tracePt t="3443" x="5514975" y="4210050"/>
          <p14:tracePt t="3451" x="5524500" y="4181475"/>
          <p14:tracePt t="3459" x="5532438" y="4143375"/>
          <p14:tracePt t="3467" x="5532438" y="4095750"/>
          <p14:tracePt t="3475" x="5532438" y="4067175"/>
          <p14:tracePt t="3483" x="5551488" y="4029075"/>
          <p14:tracePt t="3491" x="5551488" y="4000500"/>
          <p14:tracePt t="3499" x="5551488" y="3983038"/>
          <p14:tracePt t="3507" x="5551488" y="3954463"/>
          <p14:tracePt t="3511" x="5589588" y="3906838"/>
          <p14:tracePt t="3524" x="5589588" y="3878263"/>
          <p14:tracePt t="3531" x="5599113" y="3830638"/>
          <p14:tracePt t="3541" x="5618163" y="3802063"/>
          <p14:tracePt t="3547" x="5637213" y="3756025"/>
          <p14:tracePt t="3555" x="5656263" y="3698875"/>
          <p14:tracePt t="3563" x="5656263" y="3632200"/>
          <p14:tracePt t="3571" x="5684838" y="3575050"/>
          <p14:tracePt t="3579" x="5684838" y="3500438"/>
          <p14:tracePt t="3587" x="5684838" y="3452813"/>
          <p14:tracePt t="3595" x="5703888" y="3405188"/>
          <p14:tracePt t="3603" x="5732463" y="3357563"/>
          <p14:tracePt t="3611" x="5732463" y="3319463"/>
          <p14:tracePt t="3619" x="5759450" y="3282950"/>
          <p14:tracePt t="3627" x="5768975" y="3254375"/>
          <p14:tracePt t="3635" x="5778500" y="3244850"/>
          <p14:tracePt t="3643" x="5788025" y="3225800"/>
          <p14:tracePt t="3651" x="5807075" y="3206750"/>
          <p14:tracePt t="3667" x="5835650" y="3187700"/>
          <p14:tracePt t="3675" x="5854700" y="3168650"/>
          <p14:tracePt t="3683" x="5883275" y="3140075"/>
          <p14:tracePt t="3691" x="5911850" y="3111500"/>
          <p14:tracePt t="3699" x="5949950" y="3092450"/>
          <p14:tracePt t="3703" x="5978525" y="3065463"/>
          <p14:tracePt t="3715" x="6034088" y="3008313"/>
          <p14:tracePt t="3723" x="6081713" y="2970213"/>
          <p14:tracePt t="3731" x="6119813" y="2903538"/>
          <p14:tracePt t="3741" x="6148388" y="2857500"/>
          <p14:tracePt t="3747" x="6186488" y="2790825"/>
          <p14:tracePt t="3755" x="6223000" y="2705100"/>
          <p14:tracePt t="3763" x="6280150" y="2657475"/>
          <p14:tracePt t="3771" x="6318250" y="2592388"/>
          <p14:tracePt t="3779" x="6356350" y="2544763"/>
          <p14:tracePt t="3787" x="6394450" y="2497138"/>
          <p14:tracePt t="3795" x="6440488" y="2459038"/>
          <p14:tracePt t="3803" x="6459538" y="2420938"/>
          <p14:tracePt t="3811" x="6507163" y="2401888"/>
          <p14:tracePt t="3819" x="6526213" y="2355850"/>
          <p14:tracePt t="3827" x="6564313" y="2317750"/>
          <p14:tracePt t="3835" x="6583363" y="2308225"/>
          <p14:tracePt t="3843" x="6611938" y="2279650"/>
          <p14:tracePt t="3851" x="6621463" y="2270125"/>
          <p14:tracePt t="3859" x="6659563" y="2251075"/>
          <p14:tracePt t="3867" x="6696075" y="2241550"/>
          <p14:tracePt t="3875" x="6715125" y="2212975"/>
          <p14:tracePt t="3883" x="6734175" y="2184400"/>
          <p14:tracePt t="3891" x="6762750" y="2166938"/>
          <p14:tracePt t="3895" x="6791325" y="2147888"/>
          <p14:tracePt t="3907" x="6810375" y="2128838"/>
          <p14:tracePt t="3915" x="6838950" y="2090738"/>
          <p14:tracePt t="3923" x="6848475" y="2071688"/>
          <p14:tracePt t="3931" x="6867525" y="2043113"/>
          <p14:tracePt t="3941" x="6877050" y="2033588"/>
          <p14:tracePt t="3946" x="6904038" y="2014538"/>
          <p14:tracePt t="3955" x="6942138" y="2005013"/>
          <p14:tracePt t="3963" x="6970713" y="1995488"/>
          <p14:tracePt t="3970" x="6980238" y="1985963"/>
          <p14:tracePt t="3978" x="6999288" y="1976438"/>
          <p14:tracePt t="3986" x="7037388" y="1976438"/>
          <p14:tracePt t="3995" x="7085013" y="1957388"/>
          <p14:tracePt t="4002" x="7140575" y="1947863"/>
          <p14:tracePt t="4011" x="7207250" y="1930400"/>
          <p14:tracePt t="4018" x="7245350" y="1930400"/>
          <p14:tracePt t="4027" x="7292975" y="1920875"/>
          <p14:tracePt t="4034" x="7348538" y="1920875"/>
          <p14:tracePt t="4043" x="7405688" y="1920875"/>
          <p14:tracePt t="4050" x="7424738" y="1920875"/>
          <p14:tracePt t="4060" x="7434263" y="1920875"/>
          <p14:tracePt t="4351" x="7396163" y="1911350"/>
          <p14:tracePt t="4359" x="7348538" y="1892300"/>
          <p14:tracePt t="4371" x="7273925" y="1892300"/>
          <p14:tracePt t="4387" x="7197725" y="1873250"/>
          <p14:tracePt t="4395" x="7150100" y="1873250"/>
          <p14:tracePt t="4403" x="7075488" y="1863725"/>
          <p14:tracePt t="4411" x="6980238" y="1863725"/>
          <p14:tracePt t="4415" x="6848475" y="1844675"/>
          <p14:tracePt t="4419" x="6715125" y="1844675"/>
          <p14:tracePt t="4427" x="6583363" y="1844675"/>
          <p14:tracePt t="4435" x="6488113" y="1844675"/>
          <p14:tracePt t="4443" x="6413500" y="1844675"/>
          <p14:tracePt t="4451" x="6356350" y="1854200"/>
          <p14:tracePt t="4459" x="6327775" y="1873250"/>
          <p14:tracePt t="4467" x="6318250" y="1901825"/>
          <p14:tracePt t="4483" x="6308725" y="1947863"/>
          <p14:tracePt t="4491" x="6308725" y="2005013"/>
          <p14:tracePt t="4495" x="6308725" y="2043113"/>
          <p14:tracePt t="4503" x="6308725" y="2100263"/>
          <p14:tracePt t="4511" x="6280150" y="2166938"/>
          <p14:tracePt t="4515" x="6261100" y="2212975"/>
          <p14:tracePt t="4524" x="6232525" y="2260600"/>
          <p14:tracePt t="4531" x="6213475" y="2289175"/>
          <p14:tracePt t="4535" x="6186488" y="2327275"/>
          <p14:tracePt t="4544" x="6091238" y="2411413"/>
          <p14:tracePt t="4551" x="6043613" y="2449513"/>
          <p14:tracePt t="4559" x="5978525" y="2516188"/>
          <p14:tracePt t="4567" x="5902325" y="2611438"/>
          <p14:tracePt t="4576" x="5845175" y="2695575"/>
          <p14:tracePt t="4583" x="5807075" y="2762250"/>
          <p14:tracePt t="4587" x="5778500" y="2838450"/>
          <p14:tracePt t="4591" x="5741988" y="2903538"/>
          <p14:tracePt t="4602" x="5732463" y="2941638"/>
          <p14:tracePt t="4610" x="5694363" y="2989263"/>
          <p14:tracePt t="4619" x="5675313" y="3036888"/>
          <p14:tracePt t="4627" x="5665788" y="3065463"/>
          <p14:tracePt t="4635" x="5646738" y="3101975"/>
          <p14:tracePt t="4643" x="5627688" y="3149600"/>
          <p14:tracePt t="4651" x="5618163" y="3197225"/>
          <p14:tracePt t="4659" x="5618163" y="3235325"/>
          <p14:tracePt t="4666" x="5608638" y="3302000"/>
          <p14:tracePt t="4676" x="5589588" y="3376613"/>
          <p14:tracePt t="4685" x="5580063" y="3452813"/>
          <p14:tracePt t="4694" x="5580063" y="3500438"/>
          <p14:tracePt t="4701" x="5561013" y="3575050"/>
          <p14:tracePt t="4711" x="5532438" y="3670300"/>
          <p14:tracePt t="4716" x="5505450" y="3773488"/>
          <p14:tracePt t="4725" x="5476875" y="3868738"/>
          <p14:tracePt t="4731" x="5438775" y="3973513"/>
          <p14:tracePt t="4741" x="5391150" y="4076700"/>
          <p14:tracePt t="4747" x="5353050" y="4143375"/>
          <p14:tracePt t="4755" x="5324475" y="4210050"/>
          <p14:tracePt t="4763" x="5297488" y="4229100"/>
          <p14:tracePt t="4771" x="5297488" y="4237038"/>
          <p14:tracePt t="4779" x="5297488" y="4246563"/>
          <p14:tracePt t="4783" x="5297488" y="4256088"/>
          <p14:tracePt t="4795" x="5297488" y="4284663"/>
          <p14:tracePt t="4803" x="5297488" y="4332288"/>
          <p14:tracePt t="4811" x="5297488" y="4360863"/>
          <p14:tracePt t="4819" x="5297488" y="4389438"/>
          <p14:tracePt t="4827" x="5297488" y="4437063"/>
          <p14:tracePt t="4835" x="5297488" y="4473575"/>
          <p14:tracePt t="4843" x="5297488" y="4530725"/>
          <p14:tracePt t="4851" x="5297488" y="4578350"/>
          <p14:tracePt t="4859" x="5297488" y="4616450"/>
          <p14:tracePt t="4867" x="5297488" y="4673600"/>
          <p14:tracePt t="4875" x="5297488" y="4700588"/>
          <p14:tracePt t="4885" x="5287963" y="4767263"/>
          <p14:tracePt t="4894" x="5278438" y="4786313"/>
          <p14:tracePt t="4901" x="5259388" y="4814888"/>
          <p14:tracePt t="4911" x="5259388" y="4833938"/>
          <p14:tracePt t="4916" x="5249863" y="4881563"/>
          <p14:tracePt t="4925" x="5230813" y="4900613"/>
          <p14:tracePt t="4931" x="5221288" y="4927600"/>
          <p14:tracePt t="4941" x="5211763" y="4946650"/>
          <p14:tracePt t="4947" x="5202238" y="4965700"/>
          <p14:tracePt t="4955" x="5192713" y="4975225"/>
          <p14:tracePt t="4963" x="5183188" y="4984750"/>
          <p14:tracePt t="4971" x="5173663" y="4994275"/>
          <p14:tracePt t="5061" x="5173663" y="4946650"/>
          <p14:tracePt t="5069" x="5135563" y="4881563"/>
          <p14:tracePt t="5078" x="5135563" y="4833938"/>
          <p14:tracePt t="5083" x="5126038" y="4757738"/>
          <p14:tracePt t="5091" x="5097463" y="4691063"/>
          <p14:tracePt t="5099" x="5070475" y="4616450"/>
          <p14:tracePt t="5107" x="5051425" y="4568825"/>
          <p14:tracePt t="5115" x="5022850" y="4502150"/>
          <p14:tracePt t="5124" x="5022850" y="4473575"/>
          <p14:tracePt t="5131" x="5013325" y="4418013"/>
          <p14:tracePt t="5141" x="5003800" y="4332288"/>
          <p14:tracePt t="5147" x="5003800" y="4237038"/>
          <p14:tracePt t="5155" x="4984750" y="4162425"/>
          <p14:tracePt t="5163" x="4975225" y="4076700"/>
          <p14:tracePt t="5171" x="4956175" y="3983038"/>
          <p14:tracePt t="5179" x="4956175" y="3906838"/>
          <p14:tracePt t="5187" x="4956175" y="3830638"/>
          <p14:tracePt t="5195" x="4956175" y="3756025"/>
          <p14:tracePt t="5203" x="4965700" y="3670300"/>
          <p14:tracePt t="5210" x="4965700" y="3594100"/>
          <p14:tracePt t="5217" x="4975225" y="3519488"/>
          <p14:tracePt t="5229" x="4975225" y="3443288"/>
          <p14:tracePt t="5237" x="4994275" y="3338513"/>
          <p14:tracePt t="5245" x="5003800" y="3263900"/>
          <p14:tracePt t="5253" x="5003800" y="3168650"/>
          <p14:tracePt t="5260" x="5013325" y="3065463"/>
          <p14:tracePt t="5267" x="5032375" y="2951163"/>
          <p14:tracePt t="5275" x="5041900" y="2857500"/>
          <p14:tracePt t="5283" x="5041900" y="2762250"/>
          <p14:tracePt t="5291" x="5060950" y="2724150"/>
          <p14:tracePt t="5299" x="5080000" y="2695575"/>
          <p14:tracePt t="5307" x="5087938" y="2676525"/>
          <p14:tracePt t="5315" x="5106988" y="2647950"/>
          <p14:tracePt t="5323" x="5106988" y="2628900"/>
          <p14:tracePt t="5331" x="5126038" y="2592388"/>
          <p14:tracePt t="5341" x="5135563" y="2573338"/>
          <p14:tracePt t="5347" x="5145088" y="2544763"/>
          <p14:tracePt t="5355" x="5173663" y="2516188"/>
          <p14:tracePt t="5363" x="5211763" y="2449513"/>
          <p14:tracePt t="5371" x="5230813" y="2401888"/>
          <p14:tracePt t="5379" x="5249863" y="2374900"/>
          <p14:tracePt t="5387" x="5287963" y="2298700"/>
          <p14:tracePt t="5395" x="5314950" y="2251075"/>
          <p14:tracePt t="5403" x="5353050" y="2184400"/>
          <p14:tracePt t="5407" x="5362575" y="2157413"/>
          <p14:tracePt t="5419" x="5381625" y="2138363"/>
          <p14:tracePt t="5427" x="5419725" y="2100263"/>
          <p14:tracePt t="5435" x="5429250" y="2081213"/>
          <p14:tracePt t="5443" x="5448300" y="2062163"/>
          <p14:tracePt t="5451" x="5457825" y="2052638"/>
          <p14:tracePt t="5475" x="5457825" y="2043113"/>
          <p14:tracePt t="5491" x="5486400" y="2024063"/>
          <p14:tracePt t="5507" x="5495925" y="2014538"/>
          <p14:tracePt t="5515" x="5524500" y="2005013"/>
          <p14:tracePt t="5525" x="5532438" y="2005013"/>
          <p14:tracePt t="5531" x="5541963" y="2005013"/>
          <p14:tracePt t="5619" x="5524500" y="2005013"/>
          <p14:tracePt t="5635" x="5514975" y="2005013"/>
        </p14:tracePtLst>
      </p14:laserTraceLst>
    </p:ext>
  </p:extLs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Eksempler på materiel og installationer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846" y="1153081"/>
            <a:ext cx="1231674" cy="1062237"/>
          </a:xfrm>
          <a:prstGeom prst="rect">
            <a:avLst/>
          </a:prstGeom>
        </p:spPr>
      </p:pic>
      <p:pic>
        <p:nvPicPr>
          <p:cNvPr id="3" name="Picture 8" descr="Ex Symbol Sign">
            <a:extLst>
              <a:ext uri="{FF2B5EF4-FFF2-40B4-BE49-F238E27FC236}">
                <a16:creationId xmlns:a16="http://schemas.microsoft.com/office/drawing/2014/main" id="{422923F9-0DD1-018D-20E4-332A8F7983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8092" r="4882" b="8184"/>
          <a:stretch/>
        </p:blipFill>
        <p:spPr bwMode="auto">
          <a:xfrm>
            <a:off x="7999963" y="2590800"/>
            <a:ext cx="2019873" cy="187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7B4E368B-A5F2-3931-5B03-FE840F88A4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2123440"/>
            <a:ext cx="6312747" cy="4734560"/>
          </a:xfrm>
          <a:prstGeom prst="rect">
            <a:avLst/>
          </a:prstGeom>
        </p:spPr>
      </p:pic>
      <p:pic>
        <p:nvPicPr>
          <p:cNvPr id="10" name="Video 9">
            <a:hlinkClick r:id="" action="ppaction://media"/>
            <a:extLst>
              <a:ext uri="{FF2B5EF4-FFF2-40B4-BE49-F238E27FC236}">
                <a16:creationId xmlns:a16="http://schemas.microsoft.com/office/drawing/2014/main" id="{C3094FC1-420D-D665-2166-42D96FD6E8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74220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041"/>
    </mc:Choice>
    <mc:Fallback>
      <p:transition spd="slow" advTm="250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02" x="5505450" y="2005013"/>
          <p14:tracePt t="346" x="5505450" y="2033588"/>
          <p14:tracePt t="354" x="5495925" y="2090738"/>
          <p14:tracePt t="362" x="5495925" y="2147888"/>
          <p14:tracePt t="370" x="5495925" y="2193925"/>
          <p14:tracePt t="378" x="5495925" y="2232025"/>
          <p14:tracePt t="386" x="5495925" y="2308225"/>
          <p14:tracePt t="394" x="5495925" y="2336800"/>
          <p14:tracePt t="402" x="5495925" y="2411413"/>
          <p14:tracePt t="410" x="5505450" y="2506663"/>
          <p14:tracePt t="418" x="5514975" y="2620963"/>
          <p14:tracePt t="426" x="5532438" y="2743200"/>
          <p14:tracePt t="431" x="5532438" y="2857500"/>
          <p14:tracePt t="442" x="5532438" y="2970213"/>
          <p14:tracePt t="451" x="5532438" y="3065463"/>
          <p14:tracePt t="458" x="5532438" y="3159125"/>
          <p14:tracePt t="466" x="5532438" y="3235325"/>
          <p14:tracePt t="474" x="5551488" y="3302000"/>
          <p14:tracePt t="490" x="5551488" y="3328988"/>
          <p14:tracePt t="498" x="5551488" y="3348038"/>
          <p14:tracePt t="506" x="5561013" y="3367088"/>
          <p14:tracePt t="515" x="5589588" y="3386138"/>
          <p14:tracePt t="532" x="5608638" y="3414713"/>
          <p14:tracePt t="538" x="5608638" y="3424238"/>
          <p14:tracePt t="546" x="5618163" y="3452813"/>
          <p14:tracePt t="554" x="5646738" y="3500438"/>
          <p14:tracePt t="562" x="5665788" y="3546475"/>
          <p14:tracePt t="570" x="5703888" y="3594100"/>
          <p14:tracePt t="578" x="5722938" y="3660775"/>
          <p14:tracePt t="586" x="5741988" y="3736975"/>
          <p14:tracePt t="594" x="5759450" y="3802063"/>
          <p14:tracePt t="602" x="5778500" y="3849688"/>
          <p14:tracePt t="610" x="5778500" y="3887788"/>
          <p14:tracePt t="619" x="5788025" y="3944938"/>
          <p14:tracePt t="622" x="5797550" y="4048125"/>
          <p14:tracePt t="635" x="5826125" y="4181475"/>
          <p14:tracePt t="642" x="5864225" y="4332288"/>
          <p14:tracePt t="651" x="5892800" y="4502150"/>
          <p14:tracePt t="658" x="5911850" y="4664075"/>
          <p14:tracePt t="667" x="5940425" y="4814888"/>
          <p14:tracePt t="674" x="5969000" y="4927600"/>
          <p14:tracePt t="682" x="5995988" y="5051425"/>
          <p14:tracePt t="690" x="6024563" y="5145088"/>
          <p14:tracePt t="698" x="6053138" y="5230813"/>
          <p14:tracePt t="706" x="6062663" y="5249863"/>
          <p14:tracePt t="715" x="6091238" y="5278438"/>
          <p14:tracePt t="722" x="6119813" y="5297488"/>
          <p14:tracePt t="738" x="6157913" y="5326063"/>
          <p14:tracePt t="746" x="6176963" y="5335588"/>
          <p14:tracePt t="762" x="6186488" y="5335588"/>
          <p14:tracePt t="770" x="6196013" y="5335588"/>
          <p14:tracePt t="906" x="6205538" y="5335588"/>
          <p14:tracePt t="922" x="6223000" y="5335588"/>
          <p14:tracePt t="930" x="6251575" y="5326063"/>
          <p14:tracePt t="938" x="6261100" y="5307013"/>
          <p14:tracePt t="946" x="6308725" y="5259388"/>
          <p14:tracePt t="954" x="6346825" y="5230813"/>
          <p14:tracePt t="962" x="6365875" y="5211763"/>
          <p14:tracePt t="978" x="6375400" y="5202238"/>
          <p14:tracePt t="1090" x="6375400" y="5192713"/>
          <p14:tracePt t="1114" x="6375400" y="5183188"/>
          <p14:tracePt t="1146" x="6375400" y="5173663"/>
          <p14:tracePt t="1154" x="6394450" y="5145088"/>
          <p14:tracePt t="1162" x="6394450" y="5127625"/>
          <p14:tracePt t="1170" x="6403975" y="5108575"/>
          <p14:tracePt t="1178" x="6423025" y="5080000"/>
          <p14:tracePt t="1186" x="6432550" y="5060950"/>
          <p14:tracePt t="1194" x="6432550" y="5041900"/>
          <p14:tracePt t="1198" x="6432550" y="5032375"/>
          <p14:tracePt t="1210" x="6432550" y="5022850"/>
          <p14:tracePt t="1282" x="6432550" y="5013325"/>
          <p14:tracePt t="1290" x="6440488" y="4994275"/>
          <p14:tracePt t="1297" x="6450013" y="4984750"/>
          <p14:tracePt t="1306" x="6478588" y="4975225"/>
          <p14:tracePt t="1314" x="6497638" y="4965700"/>
          <p14:tracePt t="1322" x="6516688" y="4956175"/>
          <p14:tracePt t="1332" x="6554788" y="4937125"/>
          <p14:tracePt t="1338" x="6592888" y="4918075"/>
          <p14:tracePt t="1346" x="6602413" y="4910138"/>
          <p14:tracePt t="1354" x="6621463" y="4910138"/>
          <p14:tracePt t="1362" x="6630988" y="4900613"/>
          <p14:tracePt t="1562" x="6640513" y="4891088"/>
          <p14:tracePt t="1583" x="6650038" y="4881563"/>
          <p14:tracePt t="1586" x="6650038" y="4872038"/>
          <p14:tracePt t="1590" x="6667500" y="4872038"/>
          <p14:tracePt t="1594" x="6677025" y="4862513"/>
          <p14:tracePt t="1599" x="6696075" y="4852988"/>
          <p14:tracePt t="1606" x="6705600" y="4843463"/>
          <p14:tracePt t="1731" x="6705600" y="4833938"/>
          <p14:tracePt t="1738" x="6686550" y="4824413"/>
          <p14:tracePt t="1746" x="6659563" y="4814888"/>
          <p14:tracePt t="1754" x="6640513" y="4814888"/>
          <p14:tracePt t="1762" x="6621463" y="4805363"/>
          <p14:tracePt t="1770" x="6602413" y="4805363"/>
          <p14:tracePt t="1778" x="6592888" y="4805363"/>
          <p14:tracePt t="1786" x="6583363" y="4805363"/>
          <p14:tracePt t="1882" x="6554788" y="4805363"/>
          <p14:tracePt t="1898" x="6526213" y="4805363"/>
          <p14:tracePt t="1906" x="6497638" y="4805363"/>
          <p14:tracePt t="1910" x="6469063" y="4805363"/>
          <p14:tracePt t="1918" x="6423025" y="4805363"/>
          <p14:tracePt t="1926" x="6365875" y="4805363"/>
          <p14:tracePt t="1932" x="6289675" y="4795838"/>
          <p14:tracePt t="1934" x="6223000" y="4767263"/>
          <p14:tracePt t="1938" x="6186488" y="4767263"/>
          <p14:tracePt t="1946" x="6138863" y="4738688"/>
          <p14:tracePt t="2018" x="6148388" y="4719638"/>
          <p14:tracePt t="2026" x="6223000" y="4700588"/>
          <p14:tracePt t="2034" x="6270625" y="4673600"/>
          <p14:tracePt t="2042" x="6346825" y="4645025"/>
          <p14:tracePt t="2051" x="6394450" y="4625975"/>
          <p14:tracePt t="2058" x="6450013" y="4587875"/>
          <p14:tracePt t="2066" x="6516688" y="4530725"/>
          <p14:tracePt t="2074" x="6583363" y="4492625"/>
          <p14:tracePt t="2083" x="6611938" y="4473575"/>
          <p14:tracePt t="2090" x="6650038" y="4437063"/>
          <p14:tracePt t="2099" x="6667500" y="4408488"/>
          <p14:tracePt t="2102" x="6667500" y="4360863"/>
          <p14:tracePt t="2115" x="6677025" y="4332288"/>
          <p14:tracePt t="2122" x="6677025" y="4294188"/>
          <p14:tracePt t="2132" x="6686550" y="4229100"/>
          <p14:tracePt t="2138" x="6715125" y="4152900"/>
          <p14:tracePt t="2146" x="6724650" y="4105275"/>
          <p14:tracePt t="2154" x="6743700" y="4048125"/>
          <p14:tracePt t="2162" x="6753225" y="3963988"/>
          <p14:tracePt t="2170" x="6762750" y="3906838"/>
          <p14:tracePt t="2178" x="6781800" y="3840163"/>
          <p14:tracePt t="2186" x="6781800" y="3821113"/>
          <p14:tracePt t="2194" x="6800850" y="3802063"/>
          <p14:tracePt t="2202" x="6800850" y="3792538"/>
          <p14:tracePt t="2427" x="6810375" y="3773488"/>
          <p14:tracePt t="2443" x="6829425" y="3746500"/>
          <p14:tracePt t="2459" x="6838950" y="3708400"/>
          <p14:tracePt t="2467" x="6848475" y="3689350"/>
          <p14:tracePt t="2474" x="6848475" y="3679825"/>
          <p14:tracePt t="2482" x="6858000" y="3679825"/>
          <p14:tracePt t="2546" x="6858000" y="3736975"/>
          <p14:tracePt t="2554" x="6858000" y="3773488"/>
          <p14:tracePt t="2562" x="6829425" y="3830638"/>
          <p14:tracePt t="2570" x="6800850" y="3897313"/>
          <p14:tracePt t="2578" x="6772275" y="3973513"/>
          <p14:tracePt t="2586" x="6734175" y="4076700"/>
          <p14:tracePt t="2594" x="6705600" y="4181475"/>
          <p14:tracePt t="2602" x="6667500" y="4210050"/>
          <p14:tracePt t="2610" x="6650038" y="4229100"/>
          <p14:tracePt t="2618" x="6640513" y="4246563"/>
          <p14:tracePt t="2650" x="6630988" y="4256088"/>
          <p14:tracePt t="2666" x="6621463" y="4265613"/>
          <p14:tracePt t="2698" x="6621463" y="4275138"/>
          <p14:tracePt t="2702" x="6602413" y="4284663"/>
          <p14:tracePt t="2716" x="6592888" y="4284663"/>
          <p14:tracePt t="2722" x="6573838" y="4284663"/>
          <p14:tracePt t="2732" x="6554788" y="4284663"/>
          <p14:tracePt t="2738" x="6535738" y="4284663"/>
          <p14:tracePt t="2746" x="6526213" y="4284663"/>
          <p14:tracePt t="2762" x="6488113" y="4284663"/>
          <p14:tracePt t="2770" x="6450013" y="4284663"/>
          <p14:tracePt t="2778" x="6413500" y="4284663"/>
          <p14:tracePt t="2786" x="6365875" y="4284663"/>
          <p14:tracePt t="2794" x="6308725" y="4284663"/>
          <p14:tracePt t="2802" x="6232525" y="4265613"/>
          <p14:tracePt t="2810" x="6167438" y="4265613"/>
          <p14:tracePt t="2818" x="6110288" y="4256088"/>
          <p14:tracePt t="2826" x="6081713" y="4256088"/>
          <p14:tracePt t="2834" x="6072188" y="4246563"/>
          <p14:tracePt t="3086" x="6100763" y="4265613"/>
          <p14:tracePt t="3098" x="6167438" y="4322763"/>
          <p14:tracePt t="3106" x="6251575" y="4379913"/>
          <p14:tracePt t="3110" x="6308725" y="4446588"/>
          <p14:tracePt t="3116" x="6394450" y="4492625"/>
          <p14:tracePt t="3122" x="6440488" y="4540250"/>
          <p14:tracePt t="3132" x="6516688" y="4625975"/>
          <p14:tracePt t="3138" x="6573838" y="4700588"/>
          <p14:tracePt t="3146" x="6592888" y="4710113"/>
          <p14:tracePt t="3174" x="6602413" y="4710113"/>
          <p14:tracePt t="3194" x="6611938" y="4710113"/>
          <p14:tracePt t="3202" x="6611938" y="4691063"/>
          <p14:tracePt t="3210" x="6630988" y="4673600"/>
          <p14:tracePt t="3218" x="6640513" y="4654550"/>
          <p14:tracePt t="3226" x="6650038" y="4645025"/>
          <p14:tracePt t="3234" x="6659563" y="4625975"/>
          <p14:tracePt t="3242" x="6659563" y="4616450"/>
          <p14:tracePt t="3251" x="6677025" y="4606925"/>
          <p14:tracePt t="3258" x="6686550" y="4597400"/>
          <p14:tracePt t="3266" x="6696075" y="4597400"/>
          <p14:tracePt t="3274" x="6715125" y="4587875"/>
          <p14:tracePt t="3282" x="6734175" y="4578350"/>
          <p14:tracePt t="3290" x="6753225" y="4549775"/>
          <p14:tracePt t="3298" x="6762750" y="4530725"/>
          <p14:tracePt t="3302" x="6772275" y="4511675"/>
          <p14:tracePt t="3315" x="6800850" y="4456113"/>
          <p14:tracePt t="3322" x="6838950" y="4408488"/>
          <p14:tracePt t="3332" x="6838950" y="4360863"/>
          <p14:tracePt t="3338" x="6838950" y="4294188"/>
          <p14:tracePt t="3346" x="6848475" y="4191000"/>
          <p14:tracePt t="3354" x="6867525" y="4076700"/>
          <p14:tracePt t="3362" x="6877050" y="3983038"/>
          <p14:tracePt t="3370" x="6877050" y="3954463"/>
          <p14:tracePt t="3378" x="6877050" y="3916363"/>
          <p14:tracePt t="3386" x="6886575" y="3916363"/>
          <p14:tracePt t="3394" x="6886575" y="3906838"/>
          <p14:tracePt t="3410" x="6894513" y="3897313"/>
          <p14:tracePt t="3442" x="6904038" y="3887788"/>
          <p14:tracePt t="3450" x="6904038" y="3878263"/>
          <p14:tracePt t="3490" x="6913563" y="3868738"/>
          <p14:tracePt t="3554" x="6913563" y="3840163"/>
          <p14:tracePt t="3562" x="6923088" y="3840163"/>
          <p14:tracePt t="3570" x="6923088" y="3821113"/>
          <p14:tracePt t="3578" x="6932613" y="3802063"/>
          <p14:tracePt t="3586" x="6932613" y="3783013"/>
          <p14:tracePt t="3594" x="6932613" y="3765550"/>
          <p14:tracePt t="3602" x="6951663" y="3746500"/>
          <p14:tracePt t="3610" x="6951663" y="3736975"/>
          <p14:tracePt t="3724" x="6951663" y="3756025"/>
          <p14:tracePt t="3733" x="6942138" y="3773488"/>
          <p14:tracePt t="3736" x="6942138" y="3821113"/>
          <p14:tracePt t="3746" x="6932613" y="3859213"/>
          <p14:tracePt t="3754" x="6932613" y="3906838"/>
          <p14:tracePt t="3762" x="6932613" y="3963988"/>
          <p14:tracePt t="3770" x="6932613" y="4000500"/>
          <p14:tracePt t="3778" x="6932613" y="4057650"/>
          <p14:tracePt t="3786" x="6932613" y="4086225"/>
          <p14:tracePt t="3794" x="6932613" y="4124325"/>
          <p14:tracePt t="3802" x="6932613" y="4133850"/>
          <p14:tracePt t="3810" x="6932613" y="4143375"/>
          <p14:tracePt t="3818" x="6932613" y="4152900"/>
          <p14:tracePt t="3826" x="6932613" y="4162425"/>
          <p14:tracePt t="3842" x="6942138" y="4171950"/>
          <p14:tracePt t="3889" x="6951663" y="4171950"/>
          <p14:tracePt t="3898" x="6970713" y="4171950"/>
          <p14:tracePt t="3905" x="6989763" y="4171950"/>
          <p14:tracePt t="3914" x="6999288" y="4171950"/>
          <p14:tracePt t="3930" x="6999288" y="4133850"/>
          <p14:tracePt t="3937" x="6999288" y="4048125"/>
          <p14:tracePt t="3945" x="6999288" y="3954463"/>
          <p14:tracePt t="3953" x="6970713" y="3868738"/>
          <p14:tracePt t="3961" x="6961188" y="3773488"/>
          <p14:tracePt t="3969" x="6942138" y="3689350"/>
          <p14:tracePt t="3977" x="6913563" y="3594100"/>
          <p14:tracePt t="3986" x="6904038" y="3509963"/>
          <p14:tracePt t="3993" x="6886575" y="3433763"/>
          <p14:tracePt t="4002" x="6877050" y="3348038"/>
          <p14:tracePt t="4009" x="6867525" y="3292475"/>
          <p14:tracePt t="4018" x="6867525" y="3235325"/>
          <p14:tracePt t="4025" x="6867525" y="3168650"/>
          <p14:tracePt t="4034" x="6867525" y="3140075"/>
          <p14:tracePt t="4041" x="6867525" y="3121025"/>
          <p14:tracePt t="4050" x="6858000" y="3121025"/>
          <p14:tracePt t="4154" x="6848475" y="3121025"/>
          <p14:tracePt t="4162" x="6838950" y="3121025"/>
          <p14:tracePt t="4178" x="6819900" y="3140075"/>
          <p14:tracePt t="4186" x="6819900" y="3159125"/>
          <p14:tracePt t="4194" x="6819900" y="3206750"/>
          <p14:tracePt t="4202" x="6819900" y="3225800"/>
          <p14:tracePt t="4210" x="6819900" y="3254375"/>
          <p14:tracePt t="4215" x="6819900" y="3292475"/>
          <p14:tracePt t="4226" x="6810375" y="3328988"/>
          <p14:tracePt t="4242" x="6810375" y="3348038"/>
          <p14:tracePt t="4258" x="6810375" y="3357563"/>
          <p14:tracePt t="4274" x="6810375" y="3376613"/>
          <p14:tracePt t="4282" x="6810375" y="3395663"/>
          <p14:tracePt t="4290" x="6810375" y="3414713"/>
          <p14:tracePt t="4306" x="6810375" y="3424238"/>
          <p14:tracePt t="4466" x="6810375" y="3481388"/>
          <p14:tracePt t="4474" x="6819900" y="3529013"/>
          <p14:tracePt t="4482" x="6848475" y="3594100"/>
          <p14:tracePt t="4490" x="6894513" y="3679825"/>
          <p14:tracePt t="4498" x="6923088" y="3792538"/>
          <p14:tracePt t="4506" x="6951663" y="3916363"/>
          <p14:tracePt t="4515" x="6989763" y="4000500"/>
          <p14:tracePt t="4522" x="7037388" y="4095750"/>
          <p14:tracePt t="4531" x="7065963" y="4237038"/>
          <p14:tracePt t="4538" x="7094538" y="4370388"/>
          <p14:tracePt t="4546" x="7121525" y="4502150"/>
          <p14:tracePt t="4554" x="7150100" y="4625975"/>
          <p14:tracePt t="4562" x="7197725" y="4757738"/>
          <p14:tracePt t="4570" x="7264400" y="4900613"/>
          <p14:tracePt t="4578" x="7312025" y="5022850"/>
          <p14:tracePt t="4586" x="7367588" y="5118100"/>
          <p14:tracePt t="4593" x="7405688" y="5202238"/>
          <p14:tracePt t="4598" x="7443788" y="5240338"/>
          <p14:tracePt t="4610" x="7472363" y="5268913"/>
          <p14:tracePt t="4618" x="7491413" y="5287963"/>
          <p14:tracePt t="4626" x="7500938" y="5297488"/>
          <p14:tracePt t="4762" x="7500938" y="5307013"/>
          <p14:tracePt t="4786" x="7500938" y="5316538"/>
          <p14:tracePt t="4794" x="7500938" y="5335588"/>
          <p14:tracePt t="4802" x="7491413" y="5345113"/>
          <p14:tracePt t="4810" x="7481888" y="5354638"/>
          <p14:tracePt t="4826" x="7481888" y="5364163"/>
          <p14:tracePt t="4924" x="7472363" y="5364163"/>
          <p14:tracePt t="4954" x="7462838" y="5364163"/>
          <p14:tracePt t="5018" x="7453313" y="5354638"/>
          <p14:tracePt t="5026" x="7434263" y="5354638"/>
          <p14:tracePt t="5034" x="7386638" y="5326063"/>
          <p14:tracePt t="5042" x="7331075" y="5307013"/>
          <p14:tracePt t="5051" x="7264400" y="5278438"/>
          <p14:tracePt t="5057" x="7216775" y="5249863"/>
          <p14:tracePt t="5066" x="7150100" y="5211763"/>
          <p14:tracePt t="5073" x="7065963" y="5154613"/>
          <p14:tracePt t="5082" x="6961188" y="5099050"/>
          <p14:tracePt t="5089" x="6877050" y="5041900"/>
          <p14:tracePt t="5098" x="6810375" y="4984750"/>
          <p14:tracePt t="5105" x="6791325" y="4965700"/>
          <p14:tracePt t="5137" x="6791325" y="4956175"/>
          <p14:tracePt t="5146" x="6791325" y="4946650"/>
          <p14:tracePt t="5153" x="6791325" y="4927600"/>
          <p14:tracePt t="5161" x="6800850" y="4910138"/>
          <p14:tracePt t="5169" x="6810375" y="4891088"/>
          <p14:tracePt t="5177" x="6810375" y="4852988"/>
          <p14:tracePt t="5186" x="6810375" y="4805363"/>
          <p14:tracePt t="5193" x="6810375" y="4767263"/>
          <p14:tracePt t="5201" x="6810375" y="4719638"/>
          <p14:tracePt t="5209" x="6800850" y="4664075"/>
          <p14:tracePt t="5218" x="6800850" y="4635500"/>
          <p14:tracePt t="5225" x="6800850" y="4616450"/>
          <p14:tracePt t="5234" x="6800850" y="4606925"/>
          <p14:tracePt t="5241" x="6800850" y="4578350"/>
          <p14:tracePt t="5250" x="6800850" y="4549775"/>
          <p14:tracePt t="5257" x="6800850" y="4530725"/>
          <p14:tracePt t="5266" x="6800850" y="4521200"/>
          <p14:tracePt t="5282" x="6800850" y="4511675"/>
          <p14:tracePt t="5289" x="6800850" y="4492625"/>
          <p14:tracePt t="5298" x="6800850" y="4483100"/>
          <p14:tracePt t="5306" x="6800850" y="4473575"/>
          <p14:tracePt t="5315" x="6819900" y="4456113"/>
          <p14:tracePt t="5474" x="6810375" y="4464050"/>
          <p14:tracePt t="5482" x="6791325" y="4483100"/>
          <p14:tracePt t="5498" x="6753225" y="4549775"/>
          <p14:tracePt t="5506" x="6667500" y="4606925"/>
          <p14:tracePt t="5515" x="6602413" y="4645025"/>
          <p14:tracePt t="5522" x="6488113" y="4691063"/>
          <p14:tracePt t="5532" x="6327775" y="4719638"/>
          <p14:tracePt t="5538" x="6157913" y="4748213"/>
          <p14:tracePt t="5546" x="6005513" y="4776788"/>
          <p14:tracePt t="5554" x="5892800" y="4795838"/>
          <p14:tracePt t="5594" x="5892800" y="4786313"/>
          <p14:tracePt t="5602" x="5959475" y="4748213"/>
          <p14:tracePt t="5610" x="6024563" y="4691063"/>
          <p14:tracePt t="5618" x="6110288" y="4654550"/>
          <p14:tracePt t="5626" x="6196013" y="4597400"/>
          <p14:tracePt t="5634" x="6242050" y="4568825"/>
          <p14:tracePt t="5642" x="6270625" y="4568825"/>
          <p14:tracePt t="5651" x="6308725" y="4568825"/>
          <p14:tracePt t="5654" x="6327775" y="4568825"/>
          <p14:tracePt t="5666" x="6337300" y="4568825"/>
          <p14:tracePt t="5690" x="6346825" y="4568825"/>
          <p14:tracePt t="5706" x="6337300" y="4597400"/>
          <p14:tracePt t="5722" x="6327775" y="4606925"/>
          <p14:tracePt t="5796" x="6337300" y="4597400"/>
          <p14:tracePt t="5805" x="6337300" y="4587875"/>
          <p14:tracePt t="5812" x="6356350" y="4578350"/>
          <p14:tracePt t="5819" x="6356350" y="4559300"/>
          <p14:tracePt t="5826" x="6356350" y="4549775"/>
          <p14:tracePt t="5834" x="6365875" y="4540250"/>
          <p14:tracePt t="5851" x="6375400" y="4530725"/>
          <p14:tracePt t="5866" x="6375400" y="4521200"/>
          <p14:tracePt t="5979" x="6375400" y="4549775"/>
          <p14:tracePt t="5986" x="6365875" y="4568825"/>
          <p14:tracePt t="5990" x="6365875" y="4578350"/>
          <p14:tracePt t="5998" x="6365875" y="4587875"/>
          <p14:tracePt t="6022" x="6365875" y="4597400"/>
          <p14:tracePt t="6031" x="6394450" y="4597400"/>
          <p14:tracePt t="6038" x="6432550" y="4568825"/>
          <p14:tracePt t="6046" x="6488113" y="4530725"/>
          <p14:tracePt t="6054" x="6573838" y="4492625"/>
          <p14:tracePt t="6058" x="6621463" y="4483100"/>
          <p14:tracePt t="6062" x="6659563" y="4473575"/>
          <p14:tracePt t="6074" x="6705600" y="4446588"/>
          <p14:tracePt t="6146" x="6677025" y="4473575"/>
          <p14:tracePt t="6154" x="6659563" y="4492625"/>
          <p14:tracePt t="6158" x="6650038" y="4502150"/>
          <p14:tracePt t="6464" x="6650038" y="4540250"/>
          <p14:tracePt t="6496" x="6650038" y="4597400"/>
          <p14:tracePt t="6508" x="6650038" y="4625975"/>
          <p14:tracePt t="6513" x="6650038" y="4673600"/>
          <p14:tracePt t="6519" x="6667500" y="4729163"/>
          <p14:tracePt t="6522" x="6677025" y="4795838"/>
          <p14:tracePt t="6538" x="6696075" y="4852988"/>
          <p14:tracePt t="6546" x="6715125" y="4918075"/>
          <p14:tracePt t="6554" x="6743700" y="4984750"/>
          <p14:tracePt t="6558" x="6772275" y="5041900"/>
          <p14:tracePt t="6561" x="6791325" y="5108575"/>
          <p14:tracePt t="6567" x="6800850" y="5127625"/>
          <p14:tracePt t="6569" x="6829425" y="5164138"/>
          <p14:tracePt t="6577" x="6838950" y="5164138"/>
          <p14:tracePt t="6586" x="6838950" y="5173663"/>
          <p14:tracePt t="6651" x="6838950" y="5183188"/>
          <p14:tracePt t="6746" x="6838950" y="5202238"/>
          <p14:tracePt t="6754" x="6838950" y="5230813"/>
          <p14:tracePt t="6770" x="6838950" y="5240338"/>
          <p14:tracePt t="6778" x="6838950" y="5259388"/>
          <p14:tracePt t="6786" x="6838950" y="5268913"/>
          <p14:tracePt t="6794" x="6838950" y="5287963"/>
          <p14:tracePt t="6898" x="6848475" y="5287963"/>
          <p14:tracePt t="6988" x="6848475" y="5278438"/>
          <p14:tracePt t="6997" x="6848475" y="5268913"/>
          <p14:tracePt t="7004" x="6858000" y="5249863"/>
          <p14:tracePt t="7010" x="6867525" y="5230813"/>
          <p14:tracePt t="7018" x="6877050" y="5221288"/>
          <p14:tracePt t="7026" x="6877050" y="5202238"/>
          <p14:tracePt t="7034" x="6886575" y="5192713"/>
          <p14:tracePt t="7042" x="6886575" y="5183188"/>
          <p14:tracePt t="7058" x="6886575" y="5173663"/>
          <p14:tracePt t="7203" x="6886575" y="5164138"/>
          <p14:tracePt t="7214" x="6886575" y="5154613"/>
          <p14:tracePt t="7323" x="6886575" y="5145088"/>
          <p14:tracePt t="7370" x="6877050" y="5145088"/>
          <p14:tracePt t="7394" x="6867525" y="5145088"/>
          <p14:tracePt t="7410" x="6858000" y="5145088"/>
          <p14:tracePt t="7426" x="6848475" y="5145088"/>
          <p14:tracePt t="7442" x="6838950" y="5145088"/>
          <p14:tracePt t="7451" x="6829425" y="5145088"/>
          <p14:tracePt t="7458" x="6819900" y="5145088"/>
          <p14:tracePt t="7474" x="6810375" y="5145088"/>
          <p14:tracePt t="7506" x="6791325" y="5145088"/>
          <p14:tracePt t="7516" x="6743700" y="5145088"/>
          <p14:tracePt t="7522" x="6715125" y="5145088"/>
          <p14:tracePt t="7530" x="6659563" y="5137150"/>
          <p14:tracePt t="7538" x="6611938" y="5137150"/>
          <p14:tracePt t="7546" x="6535738" y="5108575"/>
          <p14:tracePt t="7554" x="6497638" y="5108575"/>
          <p14:tracePt t="7562" x="6440488" y="5099050"/>
          <p14:tracePt t="7570" x="6413500" y="5099050"/>
          <p14:tracePt t="7578" x="6346825" y="5080000"/>
          <p14:tracePt t="7586" x="6327775" y="5080000"/>
          <p14:tracePt t="7666" x="6318250" y="5080000"/>
          <p14:tracePt t="7682" x="6308725" y="5080000"/>
          <p14:tracePt t="7706" x="6299200" y="5080000"/>
          <p14:tracePt t="7714" x="6289675" y="5080000"/>
          <p14:tracePt t="7722" x="6270625" y="5080000"/>
          <p14:tracePt t="7730" x="6261100" y="5080000"/>
          <p14:tracePt t="7738" x="6251575" y="5080000"/>
          <p14:tracePt t="7746" x="6242050" y="5080000"/>
          <p14:tracePt t="7754" x="6223000" y="5080000"/>
          <p14:tracePt t="7762" x="6213475" y="5080000"/>
          <p14:tracePt t="7770" x="6176963" y="5080000"/>
          <p14:tracePt t="7778" x="6148388" y="5060950"/>
          <p14:tracePt t="7786" x="6100763" y="5051425"/>
          <p14:tracePt t="7794" x="6062663" y="5041900"/>
          <p14:tracePt t="7802" x="6024563" y="5041900"/>
          <p14:tracePt t="7810" x="5995988" y="5022850"/>
          <p14:tracePt t="7819" x="5969000" y="5022850"/>
          <p14:tracePt t="7826" x="5940425" y="5013325"/>
          <p14:tracePt t="7834" x="5930900" y="5013325"/>
          <p14:tracePt t="7842" x="5911850" y="5013325"/>
          <p14:tracePt t="7858" x="5892800" y="5013325"/>
          <p14:tracePt t="7862" x="5873750" y="5013325"/>
          <p14:tracePt t="7874" x="5845175" y="5013325"/>
          <p14:tracePt t="7883" x="5797550" y="5013325"/>
          <p14:tracePt t="7890" x="5759450" y="5013325"/>
          <p14:tracePt t="7899" x="5713413" y="5022850"/>
          <p14:tracePt t="7906" x="5694363" y="5022850"/>
          <p14:tracePt t="7915" x="5656263" y="5032375"/>
          <p14:tracePt t="7922" x="5589588" y="5032375"/>
          <p14:tracePt t="7930" x="5570538" y="5032375"/>
          <p14:tracePt t="7938" x="5541963" y="5032375"/>
          <p14:tracePt t="7946" x="5532438" y="5032375"/>
          <p14:tracePt t="8234" x="5570538" y="5032375"/>
          <p14:tracePt t="8242" x="5637213" y="5051425"/>
          <p14:tracePt t="8250" x="5703888" y="5060950"/>
          <p14:tracePt t="8258" x="5759450" y="5070475"/>
          <p14:tracePt t="8266" x="5807075" y="5070475"/>
          <p14:tracePt t="8274" x="5845175" y="5080000"/>
          <p14:tracePt t="8283" x="5892800" y="5089525"/>
          <p14:tracePt t="8290" x="5911850" y="5089525"/>
          <p14:tracePt t="8294" x="5959475" y="5089525"/>
          <p14:tracePt t="8306" x="5978525" y="5099050"/>
          <p14:tracePt t="8321" x="5995988" y="5099050"/>
          <p14:tracePt t="8331" x="6005513" y="5099050"/>
          <p14:tracePt t="8338" x="6015038" y="5099050"/>
          <p14:tracePt t="8354" x="6024563" y="5099050"/>
          <p14:tracePt t="8362" x="6053138" y="5099050"/>
          <p14:tracePt t="8370" x="6062663" y="5099050"/>
          <p14:tracePt t="8378" x="6110288" y="5099050"/>
          <p14:tracePt t="8386" x="6119813" y="5099050"/>
          <p14:tracePt t="8394" x="6129338" y="5099050"/>
          <p14:tracePt t="8402" x="6148388" y="5099050"/>
          <p14:tracePt t="8410" x="6157913" y="5089525"/>
          <p14:tracePt t="8418" x="6167438" y="5089525"/>
          <p14:tracePt t="8426" x="6186488" y="5089525"/>
          <p14:tracePt t="8434" x="6205538" y="5089525"/>
          <p14:tracePt t="8442" x="6242050" y="5089525"/>
          <p14:tracePt t="8450" x="6261100" y="5089525"/>
          <p14:tracePt t="8458" x="6280150" y="5089525"/>
          <p14:tracePt t="8466" x="6299200" y="5089525"/>
          <p14:tracePt t="8476" x="6308725" y="5089525"/>
          <p14:tracePt t="8486" x="6327775" y="5089525"/>
          <p14:tracePt t="8594" x="6337300" y="5089525"/>
          <p14:tracePt t="8602" x="6365875" y="5080000"/>
          <p14:tracePt t="8630" x="6375400" y="5080000"/>
          <p14:tracePt t="8649" x="6384925" y="5070475"/>
          <p14:tracePt t="8651" x="6403975" y="5060950"/>
          <p14:tracePt t="8658" x="6413500" y="5060950"/>
          <p14:tracePt t="8666" x="6423025" y="5060950"/>
          <p14:tracePt t="8772" x="6432550" y="5051425"/>
          <p14:tracePt t="8986" x="6432550" y="5041900"/>
          <p14:tracePt t="9003" x="6432550" y="5032375"/>
          <p14:tracePt t="9010" x="6450013" y="5003800"/>
          <p14:tracePt t="9018" x="6478588" y="4975225"/>
          <p14:tracePt t="9026" x="6478588" y="4956175"/>
          <p14:tracePt t="9034" x="6507163" y="4927600"/>
          <p14:tracePt t="9042" x="6526213" y="4891088"/>
          <p14:tracePt t="9051" x="6535738" y="4862513"/>
          <p14:tracePt t="9073" x="6564313" y="4833938"/>
          <p14:tracePt t="9082" x="6583363" y="4786313"/>
          <p14:tracePt t="9086" x="6592888" y="4776788"/>
          <p14:tracePt t="9090" x="6611938" y="4729163"/>
          <p14:tracePt t="9094" x="6621463" y="4710113"/>
          <p14:tracePt t="9102" x="6621463" y="4691063"/>
          <p14:tracePt t="9110" x="6640513" y="4654550"/>
          <p14:tracePt t="9118" x="6659563" y="4625975"/>
          <p14:tracePt t="9126" x="6659563" y="4606925"/>
          <p14:tracePt t="9134" x="6659563" y="4587875"/>
          <p14:tracePt t="9142" x="6667500" y="4540250"/>
          <p14:tracePt t="9151" x="6677025" y="4540250"/>
          <p14:tracePt t="9178" x="6677025" y="4521200"/>
          <p14:tracePt t="9186" x="6705600" y="4502150"/>
          <p14:tracePt t="9194" x="6705600" y="4492625"/>
          <p14:tracePt t="9199" x="6715125" y="4473575"/>
          <p14:tracePt t="9202" x="6715125" y="4446588"/>
          <p14:tracePt t="9206" x="6724650" y="4408488"/>
          <p14:tracePt t="9215" x="6724650" y="4389438"/>
          <p14:tracePt t="9218" x="6743700" y="4360863"/>
          <p14:tracePt t="9222" x="6743700" y="4341813"/>
          <p14:tracePt t="9230" x="6743700" y="4322763"/>
          <p14:tracePt t="9238" x="6753225" y="4294188"/>
          <p14:tracePt t="9246" x="6762750" y="4284663"/>
          <p14:tracePt t="9253" x="6762750" y="4265613"/>
          <p14:tracePt t="9262" x="6772275" y="4256088"/>
          <p14:tracePt t="9270" x="6772275" y="4246563"/>
          <p14:tracePt t="9273" x="6781800" y="4237038"/>
          <p14:tracePt t="9290" x="6781800" y="4219575"/>
          <p14:tracePt t="9298" x="6800850" y="4200525"/>
          <p14:tracePt t="9305" x="6800850" y="4191000"/>
          <p14:tracePt t="9314" x="6800850" y="4162425"/>
          <p14:tracePt t="9322" x="6819900" y="4133850"/>
          <p14:tracePt t="9331" x="6829425" y="4095750"/>
          <p14:tracePt t="9338" x="6829425" y="4067175"/>
          <p14:tracePt t="9346" x="6838950" y="4057650"/>
          <p14:tracePt t="9354" x="6848475" y="4048125"/>
          <p14:tracePt t="9362" x="6848475" y="4038600"/>
          <p14:tracePt t="9610" x="6848475" y="4029075"/>
          <p14:tracePt t="9626" x="6848475" y="4019550"/>
          <p14:tracePt t="9634" x="6848475" y="3992563"/>
          <p14:tracePt t="9648" x="6848475" y="3935413"/>
          <p14:tracePt t="9654" x="6848475" y="3897313"/>
          <p14:tracePt t="9662" x="6848475" y="3887788"/>
          <p14:tracePt t="9674" x="6848475" y="3849688"/>
          <p14:tracePt t="9678" x="6848475" y="3840163"/>
          <p14:tracePt t="9682" x="6848475" y="3830638"/>
          <p14:tracePt t="9690" x="6848475" y="3821113"/>
          <p14:tracePt t="9748" x="6848475" y="3811588"/>
          <p14:tracePt t="9757" x="6838950" y="3840163"/>
          <p14:tracePt t="9764" x="6819900" y="3906838"/>
          <p14:tracePt t="9771" x="6800850" y="3963988"/>
          <p14:tracePt t="9779" x="6781800" y="4000500"/>
          <p14:tracePt t="9786" x="6772275" y="4038600"/>
          <p14:tracePt t="9794" x="6753225" y="4105275"/>
          <p14:tracePt t="9802" x="6724650" y="4171950"/>
          <p14:tracePt t="9810" x="6715125" y="4200525"/>
          <p14:tracePt t="9819" x="6705600" y="4229100"/>
          <p14:tracePt t="9827" x="6696075" y="4237038"/>
          <p14:tracePt t="9867" x="6696075" y="4265613"/>
          <p14:tracePt t="9874" x="6696075" y="4294188"/>
          <p14:tracePt t="9890" x="6696075" y="4332288"/>
          <p14:tracePt t="9899" x="6696075" y="4370388"/>
          <p14:tracePt t="9906" x="6696075" y="4427538"/>
          <p14:tracePt t="9915" x="6696075" y="4502150"/>
          <p14:tracePt t="9922" x="6696075" y="4587875"/>
          <p14:tracePt t="9930" x="6705600" y="4625975"/>
          <p14:tracePt t="9942" x="6705600" y="4654550"/>
          <p14:tracePt t="9951" x="6705600" y="4700588"/>
          <p14:tracePt t="9958" x="6715125" y="4729163"/>
          <p14:tracePt t="9966" x="6715125" y="4738688"/>
          <p14:tracePt t="9974" x="6715125" y="4748213"/>
          <p14:tracePt t="10071" x="6715125" y="4729163"/>
          <p14:tracePt t="10082" x="6715125" y="4710113"/>
          <p14:tracePt t="10099" x="6715125" y="4700588"/>
          <p14:tracePt t="10107" x="6715125" y="4691063"/>
          <p14:tracePt t="10162" x="6724650" y="4683125"/>
          <p14:tracePt t="10211" x="6753225" y="4683125"/>
          <p14:tracePt t="10226" x="6762750" y="4683125"/>
          <p14:tracePt t="10234" x="6781800" y="4683125"/>
          <p14:tracePt t="10371" x="6791325" y="4683125"/>
          <p14:tracePt t="10386" x="6800850" y="4691063"/>
          <p14:tracePt t="10402" x="6800850" y="4710113"/>
          <p14:tracePt t="10410" x="6800850" y="4719638"/>
          <p14:tracePt t="10418" x="6800850" y="4729163"/>
          <p14:tracePt t="10426" x="6800850" y="4748213"/>
          <p14:tracePt t="10442" x="6781800" y="4767263"/>
          <p14:tracePt t="10450" x="6772275" y="4776788"/>
          <p14:tracePt t="10458" x="6762750" y="4786313"/>
          <p14:tracePt t="10466" x="6753225" y="4795838"/>
          <p14:tracePt t="10482" x="6734175" y="4805363"/>
          <p14:tracePt t="10490" x="6724650" y="4805363"/>
          <p14:tracePt t="10499" x="6705600" y="4814888"/>
          <p14:tracePt t="10502" x="6686550" y="4814888"/>
          <p14:tracePt t="10515" x="6659563" y="4824413"/>
          <p14:tracePt t="10522" x="6650038" y="4833938"/>
          <p14:tracePt t="10531" x="6621463" y="4833938"/>
          <p14:tracePt t="10538" x="6592888" y="4843463"/>
          <p14:tracePt t="10546" x="6545263" y="4862513"/>
          <p14:tracePt t="10554" x="6516688" y="4862513"/>
          <p14:tracePt t="10562" x="6488113" y="4891088"/>
          <p14:tracePt t="10570" x="6469063" y="4900613"/>
          <p14:tracePt t="10578" x="6432550" y="4918075"/>
          <p14:tracePt t="10595" x="6423025" y="4918075"/>
          <p14:tracePt t="10634" x="6403975" y="4918075"/>
          <p14:tracePt t="10642" x="6356350" y="4918075"/>
          <p14:tracePt t="10658" x="6337300" y="4918075"/>
          <p14:tracePt t="10666" x="6327775" y="4918075"/>
          <p14:tracePt t="10674" x="6289675" y="4918075"/>
          <p14:tracePt t="10682" x="6280150" y="4918075"/>
          <p14:tracePt t="10786" x="6299200" y="4918075"/>
          <p14:tracePt t="10802" x="6337300" y="4918075"/>
          <p14:tracePt t="10811" x="6394450" y="4918075"/>
          <p14:tracePt t="10818" x="6459538" y="4946650"/>
          <p14:tracePt t="10826" x="6497638" y="4956175"/>
          <p14:tracePt t="10834" x="6564313" y="4956175"/>
          <p14:tracePt t="10842" x="6602413" y="4956175"/>
          <p14:tracePt t="10851" x="6659563" y="4956175"/>
          <p14:tracePt t="10858" x="6715125" y="4956175"/>
          <p14:tracePt t="10866" x="6772275" y="4956175"/>
          <p14:tracePt t="10874" x="6810375" y="4956175"/>
          <p14:tracePt t="10882" x="6829425" y="4956175"/>
          <p14:tracePt t="10890" x="6848475" y="4956175"/>
          <p14:tracePt t="10899" x="6848475" y="4946650"/>
          <p14:tracePt t="10906" x="6858000" y="4937125"/>
          <p14:tracePt t="10922" x="6867525" y="4927600"/>
          <p14:tracePt t="10945" x="6867525" y="4918075"/>
          <p14:tracePt t="10953" x="6886575" y="4910138"/>
          <p14:tracePt t="10962" x="6894513" y="4910138"/>
          <p14:tracePt t="10970" x="6923088" y="4900613"/>
          <p14:tracePt t="10978" x="6951663" y="4900613"/>
          <p14:tracePt t="10986" x="6999288" y="4900613"/>
          <p14:tracePt t="10993" x="7037388" y="4891088"/>
          <p14:tracePt t="11002" x="7046913" y="4891088"/>
          <p14:tracePt t="11010" x="7065963" y="4891088"/>
          <p14:tracePt t="11018" x="7075488" y="4891088"/>
          <p14:tracePt t="11234" x="7056438" y="4891088"/>
          <p14:tracePt t="11238" x="7037388" y="4891088"/>
          <p14:tracePt t="11242" x="7027863" y="4891088"/>
          <p14:tracePt t="11246" x="7008813" y="4891088"/>
          <p14:tracePt t="11575" x="6999288" y="4900613"/>
          <p14:tracePt t="11594" x="6989763" y="4900613"/>
          <p14:tracePt t="11618" x="6980238" y="4910138"/>
          <p14:tracePt t="11626" x="6970713" y="4918075"/>
          <p14:tracePt t="11631" x="6961188" y="4927600"/>
          <p14:tracePt t="11635" x="6951663" y="4937125"/>
          <p14:tracePt t="11642" x="6942138" y="4946650"/>
          <p14:tracePt t="11651" x="6923088" y="4946650"/>
          <p14:tracePt t="11658" x="6913563" y="4946650"/>
          <p14:tracePt t="11666" x="6894513" y="4946650"/>
          <p14:tracePt t="11674" x="6877050" y="4946650"/>
          <p14:tracePt t="11682" x="6858000" y="4956175"/>
          <p14:tracePt t="11690" x="6848475" y="4956175"/>
          <p14:tracePt t="11694" x="6829425" y="4956175"/>
          <p14:tracePt t="11710" x="6819900" y="4956175"/>
          <p14:tracePt t="11726" x="6810375" y="4956175"/>
          <p14:tracePt t="11795" x="6781800" y="4956175"/>
          <p14:tracePt t="11810" x="6734175" y="4956175"/>
          <p14:tracePt t="11818" x="6677025" y="4956175"/>
          <p14:tracePt t="11826" x="6621463" y="4956175"/>
          <p14:tracePt t="11834" x="6564313" y="4956175"/>
          <p14:tracePt t="11842" x="6507163" y="4956175"/>
          <p14:tracePt t="11851" x="6478588" y="4956175"/>
          <p14:tracePt t="11858" x="6469063" y="4956175"/>
          <p14:tracePt t="12438" x="6459538" y="4956175"/>
          <p14:tracePt t="12490" x="6507163" y="4956175"/>
          <p14:tracePt t="12507" x="6516688" y="4956175"/>
          <p14:tracePt t="12516" x="6535738" y="4956175"/>
          <p14:tracePt t="12611" x="6554788" y="4956175"/>
          <p14:tracePt t="12722" x="6583363" y="4956175"/>
          <p14:tracePt t="12758" x="6592888" y="4946650"/>
          <p14:tracePt t="12770" x="6602413" y="4937125"/>
          <p14:tracePt t="12778" x="6611938" y="4937125"/>
          <p14:tracePt t="12786" x="6621463" y="4927600"/>
          <p14:tracePt t="12794" x="6630988" y="4918075"/>
          <p14:tracePt t="12842" x="6640513" y="4918075"/>
          <p14:tracePt t="12858" x="6696075" y="4918075"/>
          <p14:tracePt t="12866" x="6724650" y="4900613"/>
          <p14:tracePt t="12874" x="6781800" y="4900613"/>
          <p14:tracePt t="12882" x="6819900" y="4900613"/>
          <p14:tracePt t="12890" x="6838950" y="4900613"/>
          <p14:tracePt t="12899" x="6858000" y="4900613"/>
          <p14:tracePt t="12902" x="6867525" y="4900613"/>
          <p14:tracePt t="13395" x="6886575" y="4900613"/>
          <p14:tracePt t="13414" x="6904038" y="4891088"/>
          <p14:tracePt t="13422" x="6932613" y="4881563"/>
          <p14:tracePt t="13430" x="6980238" y="4881563"/>
          <p14:tracePt t="13438" x="6999288" y="4881563"/>
          <p14:tracePt t="13454" x="7027863" y="4872038"/>
          <p14:tracePt t="13462" x="7065963" y="4872038"/>
          <p14:tracePt t="13469" x="7085013" y="4862513"/>
          <p14:tracePt t="13739" x="7056438" y="4862513"/>
          <p14:tracePt t="13750" x="7027863" y="4862513"/>
          <p14:tracePt t="13758" x="6989763" y="4862513"/>
          <p14:tracePt t="13762" x="6961188" y="4862513"/>
          <p14:tracePt t="13770" x="6923088" y="4852988"/>
          <p14:tracePt t="13778" x="6886575" y="4852988"/>
          <p14:tracePt t="13786" x="6858000" y="4843463"/>
          <p14:tracePt t="13800" x="6838950" y="4843463"/>
          <p14:tracePt t="13806" x="6829425" y="4843463"/>
          <p14:tracePt t="13817" x="6800850" y="4833938"/>
          <p14:tracePt t="13819" x="6800850" y="4824413"/>
          <p14:tracePt t="13882" x="6791325" y="4824413"/>
          <p14:tracePt t="13890" x="6762750" y="4824413"/>
          <p14:tracePt t="13906" x="6715125" y="4824413"/>
          <p14:tracePt t="13915" x="6659563" y="4824413"/>
          <p14:tracePt t="13922" x="6602413" y="4824413"/>
          <p14:tracePt t="13931" x="6573838" y="4824413"/>
          <p14:tracePt t="13938" x="6535738" y="4824413"/>
          <p14:tracePt t="13946" x="6478588" y="4824413"/>
          <p14:tracePt t="13954" x="6413500" y="4824413"/>
          <p14:tracePt t="13970" x="6403975" y="4824413"/>
          <p14:tracePt t="14183" x="6423025" y="4824413"/>
          <p14:tracePt t="14196" x="6450013" y="4824413"/>
          <p14:tracePt t="14199" x="6459538" y="4824413"/>
          <p14:tracePt t="14202" x="6488113" y="4824413"/>
          <p14:tracePt t="14206" x="6516688" y="4824413"/>
          <p14:tracePt t="14215" x="6535738" y="4824413"/>
          <p14:tracePt t="14218" x="6564313" y="4824413"/>
          <p14:tracePt t="14222" x="6592888" y="4824413"/>
          <p14:tracePt t="14230" x="6602413" y="4824413"/>
          <p14:tracePt t="14250" x="6611938" y="4824413"/>
          <p14:tracePt t="14290" x="6630988" y="4824413"/>
          <p14:tracePt t="14294" x="6640513" y="4824413"/>
          <p14:tracePt t="14302" x="6659563" y="4824413"/>
          <p14:tracePt t="14310" x="6677025" y="4824413"/>
          <p14:tracePt t="14318" x="6715125" y="4824413"/>
          <p14:tracePt t="14326" x="6753225" y="4824413"/>
          <p14:tracePt t="14334" x="6772275" y="4824413"/>
          <p14:tracePt t="14342" x="6791325" y="4824413"/>
          <p14:tracePt t="14366" x="6800850" y="4824413"/>
          <p14:tracePt t="14614" x="6791325" y="4824413"/>
          <p14:tracePt t="14626" x="6762750" y="4824413"/>
          <p14:tracePt t="14630" x="6724650" y="4824413"/>
          <p14:tracePt t="14634" x="6696075" y="4824413"/>
          <p14:tracePt t="14638" x="6667500" y="4824413"/>
          <p14:tracePt t="14646" x="6640513" y="4824413"/>
          <p14:tracePt t="14654" x="6611938" y="4824413"/>
          <p14:tracePt t="14658" x="6592888" y="4824413"/>
          <p14:tracePt t="14666" x="6573838" y="4824413"/>
          <p14:tracePt t="14674" x="6554788" y="4824413"/>
          <p14:tracePt t="14682" x="6545263" y="4824413"/>
          <p14:tracePt t="14686" x="6526213" y="4824413"/>
          <p14:tracePt t="14986" x="6535738" y="4824413"/>
          <p14:tracePt t="14990" x="6545263" y="4824413"/>
          <p14:tracePt t="15034" x="6554788" y="4824413"/>
          <p14:tracePt t="15042" x="6583363" y="4805363"/>
          <p14:tracePt t="15050" x="6583363" y="4795838"/>
          <p14:tracePt t="15058" x="6630988" y="4776788"/>
          <p14:tracePt t="15066" x="6650038" y="4767263"/>
          <p14:tracePt t="15074" x="6677025" y="4738688"/>
          <p14:tracePt t="15082" x="6715125" y="4700588"/>
          <p14:tracePt t="15090" x="6724650" y="4683125"/>
          <p14:tracePt t="15099" x="6734175" y="4664075"/>
          <p14:tracePt t="15106" x="6743700" y="4645025"/>
          <p14:tracePt t="15115" x="6743700" y="4625975"/>
          <p14:tracePt t="15122" x="6753225" y="4597400"/>
          <p14:tracePt t="15138" x="6762750" y="4549775"/>
          <p14:tracePt t="15154" x="6772275" y="4530725"/>
          <p14:tracePt t="15162" x="6772275" y="4511675"/>
          <p14:tracePt t="15170" x="6772275" y="4502150"/>
          <p14:tracePt t="15178" x="6772275" y="4483100"/>
          <p14:tracePt t="15186" x="6781800" y="4446588"/>
          <p14:tracePt t="15194" x="6781800" y="4418013"/>
          <p14:tracePt t="15202" x="6781800" y="4379913"/>
          <p14:tracePt t="15210" x="6791325" y="4341813"/>
          <p14:tracePt t="15215" x="6791325" y="4313238"/>
          <p14:tracePt t="15226" x="6791325" y="4284663"/>
          <p14:tracePt t="15234" x="6791325" y="4256088"/>
          <p14:tracePt t="15242" x="6791325" y="4237038"/>
          <p14:tracePt t="15250" x="6791325" y="4229100"/>
          <p14:tracePt t="15258" x="6791325" y="4219575"/>
          <p14:tracePt t="15346" x="6791325" y="4210050"/>
          <p14:tracePt t="15354" x="6791325" y="4200525"/>
          <p14:tracePt t="15370" x="6791325" y="4162425"/>
          <p14:tracePt t="15387" x="6800850" y="4152900"/>
          <p14:tracePt t="15407" x="6800850" y="4143375"/>
          <p14:tracePt t="15419" x="6800850" y="4133850"/>
          <p14:tracePt t="15426" x="6800850" y="4124325"/>
          <p14:tracePt t="15466" x="6781800" y="4114800"/>
          <p14:tracePt t="15474" x="6743700" y="4105275"/>
          <p14:tracePt t="15490" x="6696075" y="4105275"/>
          <p14:tracePt t="15498" x="6640513" y="4105275"/>
          <p14:tracePt t="15506" x="6602413" y="4105275"/>
          <p14:tracePt t="15515" x="6573838" y="4105275"/>
          <p14:tracePt t="15521" x="6535738" y="4105275"/>
          <p14:tracePt t="15530" x="6488113" y="4133850"/>
          <p14:tracePt t="15538" x="6469063" y="4162425"/>
          <p14:tracePt t="15546" x="6450013" y="4181475"/>
          <p14:tracePt t="15550" x="6432550" y="4191000"/>
          <p14:tracePt t="15562" x="6432550" y="4237038"/>
          <p14:tracePt t="15569" x="6432550" y="4265613"/>
          <p14:tracePt t="15578" x="6432550" y="4341813"/>
          <p14:tracePt t="15586" x="6459538" y="4389438"/>
          <p14:tracePt t="15594" x="6497638" y="4437063"/>
          <p14:tracePt t="15602" x="6535738" y="4502150"/>
          <p14:tracePt t="15610" x="6554788" y="4530725"/>
          <p14:tracePt t="15618" x="6554788" y="4549775"/>
          <p14:tracePt t="15626" x="6564313" y="4578350"/>
          <p14:tracePt t="15634" x="6573838" y="4625975"/>
          <p14:tracePt t="15650" x="6573838" y="4673600"/>
          <p14:tracePt t="15658" x="6573838" y="4700588"/>
          <p14:tracePt t="15666" x="6573838" y="4710113"/>
          <p14:tracePt t="15674" x="6573838" y="4738688"/>
          <p14:tracePt t="15682" x="6564313" y="4767263"/>
          <p14:tracePt t="15690" x="6564313" y="4786313"/>
          <p14:tracePt t="15699" x="6564313" y="4805363"/>
          <p14:tracePt t="15706" x="6564313" y="4814888"/>
          <p14:tracePt t="15714" x="6564313" y="4824413"/>
          <p14:tracePt t="15754" x="6564313" y="4833938"/>
          <p14:tracePt t="15762" x="6592888" y="4833938"/>
          <p14:tracePt t="15770" x="6621463" y="4833938"/>
          <p14:tracePt t="15778" x="6659563" y="4833938"/>
          <p14:tracePt t="15794" x="6677025" y="4824413"/>
          <p14:tracePt t="15802" x="6715125" y="4795838"/>
          <p14:tracePt t="15810" x="6734175" y="4786313"/>
          <p14:tracePt t="15815" x="6743700" y="4786313"/>
          <p14:tracePt t="15826" x="6753225" y="4767263"/>
          <p14:tracePt t="15834" x="6762750" y="4757738"/>
          <p14:tracePt t="15842" x="6762750" y="4748213"/>
          <p14:tracePt t="15851" x="6762750" y="4729163"/>
          <p14:tracePt t="15858" x="6762750" y="4719638"/>
          <p14:tracePt t="15866" x="6762750" y="4700588"/>
          <p14:tracePt t="15874" x="6762750" y="4691063"/>
          <p14:tracePt t="15882" x="6762750" y="4683125"/>
          <p14:tracePt t="15995" x="6762750" y="4673600"/>
          <p14:tracePt t="16042" x="6743700" y="4673600"/>
          <p14:tracePt t="16050" x="6734175" y="4673600"/>
          <p14:tracePt t="16066" x="6705600" y="4673600"/>
          <p14:tracePt t="16074" x="6686550" y="4673600"/>
          <p14:tracePt t="16082" x="6659563" y="4683125"/>
          <p14:tracePt t="16090" x="6611938" y="4700588"/>
          <p14:tracePt t="16100" x="6583363" y="4738688"/>
          <p14:tracePt t="16102" x="6554788" y="4767263"/>
          <p14:tracePt t="16122" x="6535738" y="4805363"/>
          <p14:tracePt t="16138" x="6526213" y="4843463"/>
          <p14:tracePt t="16146" x="6526213" y="4872038"/>
          <p14:tracePt t="16150" x="6507163" y="4910138"/>
          <p14:tracePt t="16194" x="6516688" y="4927600"/>
          <p14:tracePt t="16210" x="6535738" y="4927600"/>
          <p14:tracePt t="16218" x="6554788" y="4937125"/>
          <p14:tracePt t="16290" x="6564313" y="4937125"/>
          <p14:tracePt t="16323" x="6573838" y="4937125"/>
          <p14:tracePt t="16331" x="6583363" y="4900613"/>
          <p14:tracePt t="16340" x="6592888" y="4881563"/>
          <p14:tracePt t="16452" x="6602413" y="4862513"/>
          <p14:tracePt t="16742" x="6611938" y="4862513"/>
          <p14:tracePt t="16750" x="6650038" y="4862513"/>
          <p14:tracePt t="16766" x="6677025" y="4862513"/>
          <p14:tracePt t="16774" x="6686550" y="4862513"/>
          <p14:tracePt t="16794" x="6696075" y="4872038"/>
          <p14:tracePt t="16802" x="6696075" y="4881563"/>
          <p14:tracePt t="16810" x="6696075" y="4900613"/>
          <p14:tracePt t="16818" x="6696075" y="4937125"/>
          <p14:tracePt t="16825" x="6696075" y="4956175"/>
          <p14:tracePt t="16834" x="6696075" y="4994275"/>
          <p14:tracePt t="16842" x="6677025" y="5032375"/>
          <p14:tracePt t="16846" x="6650038" y="5070475"/>
          <p14:tracePt t="16858" x="6602413" y="5099050"/>
          <p14:tracePt t="16867" x="6602413" y="5108575"/>
          <p14:tracePt t="16874" x="6573838" y="5118100"/>
          <p14:tracePt t="16882" x="6535738" y="5127625"/>
          <p14:tracePt t="16890" x="6526213" y="5137150"/>
          <p14:tracePt t="16914" x="6507163" y="5145088"/>
          <p14:tracePt t="16922" x="6497638" y="5145088"/>
          <p14:tracePt t="16930" x="6469063" y="5154613"/>
          <p14:tracePt t="16946" x="6450013" y="5164138"/>
          <p14:tracePt t="16954" x="6403975" y="5183188"/>
          <p14:tracePt t="16978" x="6394450" y="5183188"/>
          <p14:tracePt t="16986" x="6375400" y="5183188"/>
          <p14:tracePt t="16990" x="6356350" y="5183188"/>
          <p14:tracePt t="17098" x="6346825" y="5183188"/>
          <p14:tracePt t="17106" x="6337300" y="5183188"/>
          <p14:tracePt t="17114" x="6327775" y="5183188"/>
          <p14:tracePt t="17122" x="6318250" y="5164138"/>
          <p14:tracePt t="17130" x="6318250" y="5145088"/>
          <p14:tracePt t="17138" x="6318250" y="5108575"/>
          <p14:tracePt t="17146" x="6318250" y="5080000"/>
          <p14:tracePt t="17154" x="6318250" y="5060950"/>
          <p14:tracePt t="17162" x="6318250" y="5041900"/>
          <p14:tracePt t="17266" x="6318250" y="5032375"/>
          <p14:tracePt t="17282" x="6318250" y="5022850"/>
          <p14:tracePt t="17290" x="6327775" y="5003800"/>
          <p14:tracePt t="17338" x="6337300" y="4994275"/>
          <p14:tracePt t="17346" x="6337300" y="4984750"/>
          <p14:tracePt t="17586" x="6337300" y="4975225"/>
          <p14:tracePt t="17618" x="6327775" y="4965700"/>
          <p14:tracePt t="17626" x="6327775" y="4956175"/>
          <p14:tracePt t="17634" x="6327775" y="4918075"/>
          <p14:tracePt t="17642" x="6327775" y="4891088"/>
          <p14:tracePt t="17650" x="6327775" y="4881563"/>
          <p14:tracePt t="17662" x="6327775" y="4862513"/>
          <p14:tracePt t="17666" x="6327775" y="4852988"/>
          <p14:tracePt t="18134" x="6327775" y="4843463"/>
          <p14:tracePt t="18264" x="6318250" y="4843463"/>
          <p14:tracePt t="18273" x="6308725" y="4852988"/>
          <p14:tracePt t="18278" x="6299200" y="4862513"/>
          <p14:tracePt t="18294" x="6280150" y="4881563"/>
          <p14:tracePt t="18302" x="6280150" y="4891088"/>
          <p14:tracePt t="18310" x="6270625" y="4891088"/>
          <p14:tracePt t="18315" x="6261100" y="4900613"/>
          <p14:tracePt t="18318" x="6251575" y="4910138"/>
          <p14:tracePt t="18329" x="6242050" y="4918075"/>
          <p14:tracePt t="18386" x="6232525" y="4937125"/>
          <p14:tracePt t="18402" x="6223000" y="4946650"/>
          <p14:tracePt t="18410" x="6205538" y="4965700"/>
          <p14:tracePt t="18426" x="6176963" y="4984750"/>
          <p14:tracePt t="18435" x="6167438" y="4994275"/>
          <p14:tracePt t="18442" x="6148388" y="5013325"/>
          <p14:tracePt t="18450" x="6138863" y="5013325"/>
          <p14:tracePt t="18458" x="6138863" y="5022850"/>
          <p14:tracePt t="18466" x="6119813" y="5032375"/>
          <p14:tracePt t="18474" x="6110288" y="5041900"/>
          <p14:tracePt t="18482" x="6091238" y="5051425"/>
          <p14:tracePt t="18499" x="6081713" y="5060950"/>
          <p14:tracePt t="18506" x="6072188" y="5070475"/>
          <p14:tracePt t="18514" x="6053138" y="5080000"/>
          <p14:tracePt t="18530" x="6034088" y="5089525"/>
          <p14:tracePt t="18538" x="6034088" y="5099050"/>
          <p14:tracePt t="18546" x="6005513" y="5099050"/>
          <p14:tracePt t="18554" x="5940425" y="5108575"/>
          <p14:tracePt t="18562" x="5921375" y="5118100"/>
          <p14:tracePt t="18570" x="5892800" y="5127625"/>
          <p14:tracePt t="18578" x="5835650" y="5145088"/>
          <p14:tracePt t="18586" x="5816600" y="5154613"/>
          <p14:tracePt t="18594" x="5768975" y="5173663"/>
          <p14:tracePt t="18602" x="5741988" y="5183188"/>
          <p14:tracePt t="18606" x="5694363" y="5192713"/>
          <p14:tracePt t="18618" x="5675313" y="5192713"/>
          <p14:tracePt t="18626" x="5646738" y="5211763"/>
          <p14:tracePt t="18634" x="5618163" y="5221288"/>
          <p14:tracePt t="18642" x="5608638" y="5221288"/>
          <p14:tracePt t="18650" x="5589588" y="5221288"/>
          <p14:tracePt t="18658" x="5580063" y="5230813"/>
          <p14:tracePt t="18666" x="5570538" y="5230813"/>
          <p14:tracePt t="18674" x="5532438" y="5240338"/>
          <p14:tracePt t="18683" x="5514975" y="5240338"/>
          <p14:tracePt t="18690" x="5486400" y="5249863"/>
          <p14:tracePt t="18700" x="5457825" y="5259388"/>
          <p14:tracePt t="18706" x="5419725" y="5268913"/>
          <p14:tracePt t="18715" x="5381625" y="5287963"/>
          <p14:tracePt t="18722" x="5353050" y="5297488"/>
          <p14:tracePt t="18730" x="5305425" y="5307013"/>
          <p14:tracePt t="18738" x="5278438" y="5316538"/>
          <p14:tracePt t="18746" x="5259388" y="5316538"/>
          <p14:tracePt t="18754" x="5240338" y="5316538"/>
          <p14:tracePt t="18810" x="5211763" y="5316538"/>
          <p14:tracePt t="18818" x="5173663" y="5316538"/>
          <p14:tracePt t="18834" x="5154613" y="5316538"/>
          <p14:tracePt t="18938" x="5145088" y="5316538"/>
          <p14:tracePt t="18954" x="5097463" y="5316538"/>
          <p14:tracePt t="18957" x="5060950" y="5316538"/>
          <p14:tracePt t="18962" x="5032375" y="5316538"/>
          <p14:tracePt t="18970" x="5003800" y="5316538"/>
          <p14:tracePt t="18978" x="4946650" y="5316538"/>
          <p14:tracePt t="18985" x="4908550" y="5316538"/>
          <p14:tracePt t="19001" x="4852988" y="5316538"/>
          <p14:tracePt t="19010" x="4786313" y="5297488"/>
          <p14:tracePt t="19014" x="4757738" y="5287963"/>
          <p14:tracePt t="19018" x="4738688" y="5287963"/>
          <p14:tracePt t="19058" x="4729163" y="5287963"/>
          <p14:tracePt t="19074" x="4710113" y="5278438"/>
          <p14:tracePt t="19083" x="4662488" y="5259388"/>
          <p14:tracePt t="19090" x="4643438" y="5259388"/>
          <p14:tracePt t="19099" x="4606925" y="5249863"/>
          <p14:tracePt t="19106" x="4540250" y="5230813"/>
          <p14:tracePt t="19114" x="4492625" y="5221288"/>
          <p14:tracePt t="19121" x="4435475" y="5192713"/>
          <p14:tracePt t="19129" x="4389438" y="5183188"/>
          <p14:tracePt t="19138" x="4332288" y="5173663"/>
          <p14:tracePt t="19146" x="4284663" y="5145088"/>
          <p14:tracePt t="19154" x="4237038" y="5137150"/>
          <p14:tracePt t="19162" x="4208463" y="5127625"/>
          <p14:tracePt t="19170" x="4189413" y="5118100"/>
          <p14:tracePt t="19324" x="4171950" y="5118100"/>
          <p14:tracePt t="19386" x="4152900" y="5108575"/>
          <p14:tracePt t="19610" x="4143375" y="5108575"/>
          <p14:tracePt t="19659" x="4133850" y="5118100"/>
          <p14:tracePt t="19714" x="4133850" y="5127625"/>
          <p14:tracePt t="19722" x="4133850" y="5137150"/>
          <p14:tracePt t="19726" x="4124325" y="5145088"/>
          <p14:tracePt t="19730" x="4124325" y="5154613"/>
          <p14:tracePt t="19735" x="4124325" y="5173663"/>
          <p14:tracePt t="19738" x="4114800" y="5192713"/>
          <p14:tracePt t="19746" x="4114800" y="5211763"/>
          <p14:tracePt t="19754" x="4105275" y="5230813"/>
          <p14:tracePt t="19770" x="4105275" y="5249863"/>
          <p14:tracePt t="19798" x="4105275" y="5259388"/>
          <p14:tracePt t="19826" x="4095750" y="5268913"/>
          <p14:tracePt t="19834" x="4095750" y="5307013"/>
          <p14:tracePt t="19842" x="4076700" y="5345113"/>
          <p14:tracePt t="19850" x="4067175" y="5391150"/>
          <p14:tracePt t="19857" x="4038600" y="5410200"/>
          <p14:tracePt t="19866" x="3990975" y="5457825"/>
          <p14:tracePt t="19874" x="3935413" y="5486400"/>
          <p14:tracePt t="19882" x="3878263" y="5524500"/>
          <p14:tracePt t="19890" x="3849688" y="5553075"/>
          <p14:tracePt t="19898" x="3830638" y="5581650"/>
          <p14:tracePt t="19906" x="3792538" y="5608638"/>
          <p14:tracePt t="19915" x="3783013" y="5627688"/>
          <p14:tracePt t="19921" x="3773488" y="5637213"/>
          <p14:tracePt t="19946" x="3773488" y="5646738"/>
          <p14:tracePt t="20035" x="3763963" y="5656263"/>
          <p14:tracePt t="20043" x="3744913" y="5675313"/>
          <p14:tracePt t="20047" x="3735388" y="5675313"/>
          <p14:tracePt t="20059" x="3717925" y="5675313"/>
          <p14:tracePt t="20067" x="3698875" y="5684838"/>
          <p14:tracePt t="20074" x="3679825" y="5694363"/>
          <p14:tracePt t="20082" x="3670300" y="5694363"/>
          <p14:tracePt t="20090" x="3660775" y="5703888"/>
          <p14:tracePt t="20099" x="3651250" y="5703888"/>
          <p14:tracePt t="20188" x="3641725" y="5703888"/>
          <p14:tracePt t="20204" x="3632200" y="5703888"/>
          <p14:tracePt t="20282" x="3622675" y="5694363"/>
          <p14:tracePt t="20306" x="3613150" y="5675313"/>
          <p14:tracePt t="20314" x="3603625" y="5646738"/>
          <p14:tracePt t="20331" x="3594100" y="5646738"/>
          <p14:tracePt t="20379" x="3594100" y="5637213"/>
          <p14:tracePt t="20395" x="3584575" y="5618163"/>
          <p14:tracePt t="20402" x="3575050" y="5608638"/>
          <p14:tracePt t="20410" x="3565525" y="5581650"/>
          <p14:tracePt t="20418" x="3546475" y="5562600"/>
          <p14:tracePt t="20426" x="3517900" y="5534025"/>
          <p14:tracePt t="20434" x="3490913" y="5495925"/>
          <p14:tracePt t="20442" x="3462338" y="5467350"/>
          <p14:tracePt t="20450" x="3452813" y="5457825"/>
          <p14:tracePt t="20458" x="3433763" y="5438775"/>
          <p14:tracePt t="20466" x="3414713" y="5419725"/>
          <p14:tracePt t="20474" x="3405188" y="5410200"/>
          <p14:tracePt t="20482" x="3386138" y="5400675"/>
          <p14:tracePt t="20490" x="3367088" y="5381625"/>
          <p14:tracePt t="20499" x="3357563" y="5372100"/>
          <p14:tracePt t="20506" x="3338513" y="5372100"/>
          <p14:tracePt t="20514" x="3338513" y="5364163"/>
          <p14:tracePt t="20530" x="3328988" y="5354638"/>
          <p14:tracePt t="20586" x="3300413" y="5345113"/>
          <p14:tracePt t="20595" x="3273425" y="5335588"/>
          <p14:tracePt t="20599" x="3235325" y="5316538"/>
          <p14:tracePt t="20610" x="3216275" y="5307013"/>
          <p14:tracePt t="20619" x="3168650" y="5287963"/>
          <p14:tracePt t="20626" x="3121025" y="5259388"/>
          <p14:tracePt t="20635" x="3082925" y="5249863"/>
          <p14:tracePt t="20642" x="3017838" y="5192713"/>
          <p14:tracePt t="20651" x="2979738" y="5183188"/>
          <p14:tracePt t="20658" x="2960688" y="5183188"/>
          <p14:tracePt t="20667" x="2922588" y="5173663"/>
          <p14:tracePt t="20674" x="2884488" y="5154613"/>
          <p14:tracePt t="20683" x="2855913" y="5145088"/>
          <p14:tracePt t="20690" x="2836863" y="5145088"/>
          <p14:tracePt t="20699" x="2809875" y="5127625"/>
          <p14:tracePt t="20706" x="2781300" y="5118100"/>
          <p14:tracePt t="20715" x="2762250" y="5118100"/>
          <p14:tracePt t="20722" x="2724150" y="5118100"/>
          <p14:tracePt t="20738" x="2705100" y="5118100"/>
          <p14:tracePt t="20746" x="2686050" y="5118100"/>
          <p14:tracePt t="20762" x="2676525" y="5118100"/>
          <p14:tracePt t="20770" x="2667000" y="5118100"/>
          <p14:tracePt t="20778" x="2638425" y="5127625"/>
          <p14:tracePt t="20786" x="2619375" y="5137150"/>
          <p14:tracePt t="20790" x="2600325" y="5164138"/>
          <p14:tracePt t="20802" x="2554288" y="5192713"/>
          <p14:tracePt t="20810" x="2506663" y="5221288"/>
          <p14:tracePt t="20818" x="2487613" y="5240338"/>
          <p14:tracePt t="20826" x="2430463" y="5278438"/>
          <p14:tracePt t="20835" x="2382838" y="5297488"/>
          <p14:tracePt t="20842" x="2327275" y="5335588"/>
          <p14:tracePt t="20850" x="2298700" y="5354638"/>
          <p14:tracePt t="20858" x="2241550" y="5372100"/>
          <p14:tracePt t="20866" x="2203450" y="5400675"/>
          <p14:tracePt t="20874" x="2193925" y="5419725"/>
          <p14:tracePt t="20890" x="2193925" y="5438775"/>
          <p14:tracePt t="20899" x="2184400" y="5448300"/>
          <p14:tracePt t="20930" x="2184400" y="5476875"/>
          <p14:tracePt t="20946" x="2193925" y="5495925"/>
          <p14:tracePt t="20962" x="2203450" y="5514975"/>
          <p14:tracePt t="20970" x="2212975" y="5524500"/>
          <p14:tracePt t="20978" x="2241550" y="5553075"/>
          <p14:tracePt t="20983" x="2279650" y="5600700"/>
          <p14:tracePt t="20993" x="2317750" y="5627688"/>
          <p14:tracePt t="21002" x="2365375" y="5665788"/>
          <p14:tracePt t="21010" x="2392363" y="5703888"/>
          <p14:tracePt t="21018" x="2430463" y="5722938"/>
          <p14:tracePt t="21026" x="2506663" y="5770563"/>
          <p14:tracePt t="21034" x="2609850" y="5845175"/>
          <p14:tracePt t="21042" x="2714625" y="5921375"/>
          <p14:tracePt t="21050" x="2819400" y="5997575"/>
          <p14:tracePt t="21057" x="2884488" y="6035675"/>
          <p14:tracePt t="21066" x="2894013" y="6035675"/>
          <p14:tracePt t="21074" x="2913063" y="6045200"/>
          <p14:tracePt t="21089" x="2932113" y="6045200"/>
          <p14:tracePt t="21106" x="2941638" y="6045200"/>
          <p14:tracePt t="21115" x="2960688" y="6035675"/>
          <p14:tracePt t="21122" x="2970213" y="6026150"/>
          <p14:tracePt t="21130" x="2989263" y="6007100"/>
          <p14:tracePt t="21138" x="2998788" y="5988050"/>
          <p14:tracePt t="21146" x="3017838" y="5978525"/>
          <p14:tracePt t="21153" x="3054350" y="5969000"/>
          <p14:tracePt t="21162" x="3073400" y="5959475"/>
          <p14:tracePt t="21170" x="3101975" y="5949950"/>
          <p14:tracePt t="21174" x="3130550" y="5940425"/>
          <p14:tracePt t="21186" x="3159125" y="5940425"/>
          <p14:tracePt t="21202" x="3206750" y="5930900"/>
          <p14:tracePt t="21218" x="3225800" y="5930900"/>
          <p14:tracePt t="21234" x="3235325" y="5921375"/>
          <p14:tracePt t="21282" x="3254375" y="5911850"/>
          <p14:tracePt t="21290" x="3290888" y="5911850"/>
          <p14:tracePt t="21299" x="3348038" y="5911850"/>
          <p14:tracePt t="21306" x="3424238" y="5911850"/>
          <p14:tracePt t="21314" x="3471863" y="5911850"/>
          <p14:tracePt t="21318" x="3556000" y="5911850"/>
          <p14:tracePt t="21330" x="3689350" y="5949950"/>
          <p14:tracePt t="21338" x="3830638" y="5997575"/>
          <p14:tracePt t="21346" x="3981450" y="6035675"/>
          <p14:tracePt t="21354" x="4105275" y="6072188"/>
          <p14:tracePt t="21362" x="4179888" y="6081713"/>
          <p14:tracePt t="21370" x="4246563" y="6091238"/>
          <p14:tracePt t="21378" x="4275138" y="6091238"/>
          <p14:tracePt t="21386" x="4303713" y="6091238"/>
          <p14:tracePt t="21394" x="4322763" y="6091238"/>
          <p14:tracePt t="21402" x="4341813" y="6091238"/>
          <p14:tracePt t="21410" x="4351338" y="6091238"/>
          <p14:tracePt t="21418" x="4360863" y="6091238"/>
          <p14:tracePt t="21425" x="4379913" y="6091238"/>
          <p14:tracePt t="21434" x="4379913" y="6081713"/>
          <p14:tracePt t="21442" x="4398963" y="6081713"/>
          <p14:tracePt t="21450" x="4445000" y="6062663"/>
          <p14:tracePt t="21457" x="4464050" y="6062663"/>
          <p14:tracePt t="21466" x="4483100" y="6062663"/>
          <p14:tracePt t="21474" x="4521200" y="6062663"/>
          <p14:tracePt t="21482" x="4549775" y="6062663"/>
          <p14:tracePt t="21490" x="4587875" y="6062663"/>
          <p14:tracePt t="21498" x="4616450" y="6062663"/>
          <p14:tracePt t="21506" x="4643438" y="6062663"/>
          <p14:tracePt t="21521" x="4652963" y="6062663"/>
          <p14:tracePt t="21865" x="4691063" y="6062663"/>
          <p14:tracePt t="21882" x="4757738" y="6062663"/>
          <p14:tracePt t="21886" x="4860925" y="6072188"/>
          <p14:tracePt t="21890" x="4956175" y="6081713"/>
          <p14:tracePt t="21899" x="5070475" y="6081713"/>
          <p14:tracePt t="21906" x="5164138" y="6081713"/>
          <p14:tracePt t="21915" x="5240338" y="6081713"/>
          <p14:tracePt t="21922" x="5305425" y="6081713"/>
          <p14:tracePt t="21938" x="5324475" y="6081713"/>
          <p14:tracePt t="21942" x="5362575" y="6072188"/>
          <p14:tracePt t="21946" x="5362575" y="6062663"/>
          <p14:tracePt t="21962" x="5381625" y="6035675"/>
          <p14:tracePt t="21978" x="5391150" y="6016625"/>
          <p14:tracePt t="21986" x="5410200" y="6007100"/>
          <p14:tracePt t="21990" x="5419725" y="5997575"/>
          <p14:tracePt t="21999" x="5438775" y="5978525"/>
          <p14:tracePt t="22006" x="5476875" y="5959475"/>
          <p14:tracePt t="22014" x="5505450" y="5930900"/>
          <p14:tracePt t="22026" x="5551488" y="5892800"/>
          <p14:tracePt t="22035" x="5589588" y="5883275"/>
          <p14:tracePt t="22038" x="5627688" y="5854700"/>
          <p14:tracePt t="22046" x="5675313" y="5835650"/>
          <p14:tracePt t="22054" x="5703888" y="5799138"/>
          <p14:tracePt t="22058" x="5732463" y="5770563"/>
          <p14:tracePt t="22066" x="5759450" y="5741988"/>
          <p14:tracePt t="22074" x="5778500" y="5694363"/>
          <p14:tracePt t="22078" x="5778500" y="5665788"/>
          <p14:tracePt t="22086" x="5788025" y="5591175"/>
          <p14:tracePt t="22094" x="5788025" y="5543550"/>
          <p14:tracePt t="22102" x="5788025" y="5505450"/>
          <p14:tracePt t="22110" x="5778500" y="5457825"/>
          <p14:tracePt t="22118" x="5759450" y="5429250"/>
          <p14:tracePt t="22126" x="5741988" y="5410200"/>
          <p14:tracePt t="22130" x="5732463" y="5391150"/>
          <p14:tracePt t="22134" x="5722938" y="5381625"/>
          <p14:tracePt t="22146" x="5722938" y="5372100"/>
          <p14:tracePt t="22154" x="5703888" y="5364163"/>
          <p14:tracePt t="22162" x="5694363" y="5364163"/>
          <p14:tracePt t="22170" x="5656263" y="5345113"/>
          <p14:tracePt t="22178" x="5637213" y="5335588"/>
          <p14:tracePt t="22186" x="5589588" y="5326063"/>
          <p14:tracePt t="22194" x="5524500" y="5297488"/>
          <p14:tracePt t="22202" x="5486400" y="5287963"/>
          <p14:tracePt t="22210" x="5419725" y="5278438"/>
          <p14:tracePt t="22218" x="5314950" y="5230813"/>
          <p14:tracePt t="22226" x="5183188" y="5183188"/>
          <p14:tracePt t="22235" x="5041900" y="5137150"/>
          <p14:tracePt t="22244" x="4908550" y="5099050"/>
          <p14:tracePt t="22254" x="4767263" y="5051425"/>
          <p14:tracePt t="22259" x="4633913" y="5003800"/>
          <p14:tracePt t="22267" x="4473575" y="4956175"/>
          <p14:tracePt t="22274" x="4341813" y="4927600"/>
          <p14:tracePt t="22283" x="4227513" y="4900613"/>
          <p14:tracePt t="22290" x="4124325" y="4881563"/>
          <p14:tracePt t="22299" x="4048125" y="4872038"/>
          <p14:tracePt t="22306" x="3990975" y="4872038"/>
          <p14:tracePt t="22314" x="3962400" y="4872038"/>
          <p14:tracePt t="22322" x="3944938" y="4872038"/>
          <p14:tracePt t="22326" x="3897313" y="4872038"/>
          <p14:tracePt t="22338" x="3821113" y="4872038"/>
          <p14:tracePt t="22346" x="3773488" y="4900613"/>
          <p14:tracePt t="22354" x="3698875" y="4900613"/>
          <p14:tracePt t="22362" x="3670300" y="4910138"/>
          <p14:tracePt t="22370" x="3613150" y="4910138"/>
          <p14:tracePt t="22378" x="3517900" y="4918075"/>
          <p14:tracePt t="22386" x="3424238" y="4918075"/>
          <p14:tracePt t="22394" x="3290888" y="4918075"/>
          <p14:tracePt t="22402" x="3168650" y="4937125"/>
          <p14:tracePt t="22410" x="3054350" y="4946650"/>
          <p14:tracePt t="22418" x="2941638" y="4965700"/>
          <p14:tracePt t="22426" x="2846388" y="4965700"/>
          <p14:tracePt t="22434" x="2762250" y="4975225"/>
          <p14:tracePt t="22442" x="2743200" y="4984750"/>
          <p14:tracePt t="22450" x="2714625" y="4994275"/>
          <p14:tracePt t="22458" x="2686050" y="5003800"/>
          <p14:tracePt t="22466" x="2609850" y="5022850"/>
          <p14:tracePt t="22474" x="2554288" y="5032375"/>
          <p14:tracePt t="22482" x="2516188" y="5032375"/>
          <p14:tracePt t="22490" x="2459038" y="5041900"/>
          <p14:tracePt t="22499" x="2382838" y="5060950"/>
          <p14:tracePt t="22506" x="2279650" y="5070475"/>
          <p14:tracePt t="22514" x="2222500" y="5099050"/>
          <p14:tracePt t="22518" x="2119313" y="5137150"/>
          <p14:tracePt t="22530" x="2014538" y="5183188"/>
          <p14:tracePt t="22538" x="1911350" y="5259388"/>
          <p14:tracePt t="22546" x="1825625" y="5316538"/>
          <p14:tracePt t="22554" x="1758950" y="5372100"/>
          <p14:tracePt t="22562" x="1711325" y="5419725"/>
          <p14:tracePt t="22570" x="1684338" y="5467350"/>
          <p14:tracePt t="22578" x="1674813" y="5514975"/>
          <p14:tracePt t="22585" x="1674813" y="5553075"/>
          <p14:tracePt t="22594" x="1674813" y="5608638"/>
          <p14:tracePt t="22602" x="1693863" y="5675313"/>
          <p14:tracePt t="22610" x="1711325" y="5722938"/>
          <p14:tracePt t="22618" x="1739900" y="5789613"/>
          <p14:tracePt t="22625" x="1749425" y="5808663"/>
          <p14:tracePt t="22634" x="1768475" y="5835650"/>
          <p14:tracePt t="22642" x="1806575" y="5883275"/>
          <p14:tracePt t="22650" x="1863725" y="5949950"/>
          <p14:tracePt t="22658" x="1892300" y="5997575"/>
          <p14:tracePt t="22666" x="1928813" y="6035675"/>
          <p14:tracePt t="22683" x="2174875" y="6272213"/>
          <p14:tracePt t="22690" x="2392363" y="6413500"/>
          <p14:tracePt t="22699" x="2695575" y="6583363"/>
          <p14:tracePt t="22706" x="2989263" y="6753225"/>
          <p14:tracePt t="22827" x="4237038" y="6697663"/>
          <p14:tracePt t="22835" x="4294188" y="6630988"/>
          <p14:tracePt t="22842" x="4360863" y="6564313"/>
          <p14:tracePt t="22852" x="4445000" y="6508750"/>
          <p14:tracePt t="22858" x="4549775" y="6480175"/>
          <p14:tracePt t="22866" x="4662488" y="6451600"/>
          <p14:tracePt t="22874" x="4767263" y="6423025"/>
          <p14:tracePt t="22882" x="4860925" y="6394450"/>
          <p14:tracePt t="22890" x="4965700" y="6365875"/>
          <p14:tracePt t="22899" x="5032375" y="6337300"/>
          <p14:tracePt t="22902" x="5087938" y="6308725"/>
          <p14:tracePt t="22914" x="5126038" y="6281738"/>
          <p14:tracePt t="22922" x="5145088" y="6262688"/>
          <p14:tracePt t="22930" x="5164138" y="6243638"/>
          <p14:tracePt t="22938" x="5183188" y="6205538"/>
          <p14:tracePt t="22946" x="5221288" y="6176963"/>
          <p14:tracePt t="22954" x="5249863" y="6091238"/>
          <p14:tracePt t="22962" x="5287963" y="6026150"/>
          <p14:tracePt t="22969" x="5305425" y="5978525"/>
          <p14:tracePt t="22977" x="5305425" y="5940425"/>
          <p14:tracePt t="22985" x="5334000" y="5902325"/>
          <p14:tracePt t="22993" x="5343525" y="5883275"/>
          <p14:tracePt t="23002" x="5343525" y="5854700"/>
          <p14:tracePt t="23026" x="5343525" y="5845175"/>
          <p14:tracePt t="23034" x="5343525" y="5835650"/>
          <p14:tracePt t="23042" x="5343525" y="5818188"/>
          <p14:tracePt t="23050" x="5343525" y="5808663"/>
          <p14:tracePt t="23310" x="5343525" y="5799138"/>
          <p14:tracePt t="23321" x="5343525" y="5780088"/>
          <p14:tracePt t="23326" x="5343525" y="5770563"/>
          <p14:tracePt t="23330" x="5343525" y="5761038"/>
          <p14:tracePt t="23334" x="5334000" y="5741988"/>
          <p14:tracePt t="23342" x="5324475" y="5722938"/>
          <p14:tracePt t="23351" x="5287963" y="5665788"/>
          <p14:tracePt t="23353" x="5230813" y="5608638"/>
          <p14:tracePt t="23362" x="5183188" y="5562600"/>
          <p14:tracePt t="23370" x="5116513" y="5524500"/>
          <p14:tracePt t="23374" x="5070475" y="5486400"/>
          <p14:tracePt t="23382" x="5003800" y="5448300"/>
          <p14:tracePt t="23390" x="4965700" y="5419725"/>
          <p14:tracePt t="23399" x="4908550" y="5381625"/>
          <p14:tracePt t="23406" x="4843463" y="5345113"/>
          <p14:tracePt t="23414" x="4738688" y="5287963"/>
          <p14:tracePt t="23422" x="4616450" y="5211763"/>
          <p14:tracePt t="23426" x="4530725" y="5137150"/>
          <p14:tracePt t="23430" x="4445000" y="5080000"/>
          <p14:tracePt t="23442" x="4360863" y="5041900"/>
          <p14:tracePt t="23450" x="4332288" y="5032375"/>
          <p14:tracePt t="23457" x="4284663" y="5032375"/>
          <p14:tracePt t="23466" x="4256088" y="5032375"/>
          <p14:tracePt t="23474" x="4227513" y="5032375"/>
          <p14:tracePt t="23482" x="4179888" y="5032375"/>
          <p14:tracePt t="23490" x="4171950" y="5032375"/>
          <p14:tracePt t="23499" x="4105275" y="5041900"/>
          <p14:tracePt t="23506" x="4038600" y="5099050"/>
          <p14:tracePt t="23514" x="3971925" y="5137150"/>
          <p14:tracePt t="23522" x="3887788" y="5183188"/>
          <p14:tracePt t="23530" x="3840163" y="5221288"/>
          <p14:tracePt t="23538" x="3717925" y="5259388"/>
          <p14:tracePt t="23546" x="3584575" y="5326063"/>
          <p14:tracePt t="23554" x="3424238" y="5381625"/>
          <p14:tracePt t="23562" x="3273425" y="5419725"/>
          <p14:tracePt t="23570" x="3140075" y="5448300"/>
          <p14:tracePt t="23578" x="3017838" y="5457825"/>
          <p14:tracePt t="23594" x="2884488" y="5495925"/>
          <p14:tracePt t="23610" x="2781300" y="5524500"/>
          <p14:tracePt t="23618" x="2705100" y="5553075"/>
          <p14:tracePt t="23622" x="2638425" y="5572125"/>
          <p14:tracePt t="23626" x="2554288" y="5600700"/>
          <p14:tracePt t="23633" x="2525713" y="5618163"/>
          <p14:tracePt t="23638" x="2497138" y="5646738"/>
          <p14:tracePt t="23646" x="2459038" y="5675313"/>
          <p14:tracePt t="23654" x="2420938" y="5741988"/>
          <p14:tracePt t="23662" x="2411413" y="5770563"/>
          <p14:tracePt t="23670" x="2382838" y="5835650"/>
          <p14:tracePt t="23678" x="2382838" y="5864225"/>
          <p14:tracePt t="23686" x="2327275" y="5883275"/>
          <p14:tracePt t="23690" x="2308225" y="5921375"/>
          <p14:tracePt t="23699" x="2308225" y="5978525"/>
          <p14:tracePt t="23706" x="2336800" y="6007100"/>
          <p14:tracePt t="23713" x="2411413" y="6062663"/>
          <p14:tracePt t="23722" x="2535238" y="6138863"/>
          <p14:tracePt t="23730" x="2686050" y="6205538"/>
          <p14:tracePt t="23738" x="2865438" y="6272213"/>
          <p14:tracePt t="23745" x="3036888" y="6318250"/>
          <p14:tracePt t="23754" x="3187700" y="6356350"/>
          <p14:tracePt t="23762" x="3328988" y="6394450"/>
          <p14:tracePt t="23770" x="3424238" y="6403975"/>
          <p14:tracePt t="23778" x="3498850" y="6423025"/>
          <p14:tracePt t="23785" x="3536950" y="6423025"/>
          <p14:tracePt t="23793" x="3565525" y="6423025"/>
          <p14:tracePt t="23802" x="3584575" y="6423025"/>
          <p14:tracePt t="23810" x="3603625" y="6403975"/>
          <p14:tracePt t="23814" x="3632200" y="6375400"/>
          <p14:tracePt t="23826" x="3670300" y="6327775"/>
          <p14:tracePt t="23834" x="3670300" y="6272213"/>
          <p14:tracePt t="23842" x="3725863" y="6196013"/>
          <p14:tracePt t="23850" x="3754438" y="6167438"/>
          <p14:tracePt t="23857" x="3783013" y="6138863"/>
          <p14:tracePt t="23866" x="3811588" y="6100763"/>
          <p14:tracePt t="23874" x="3859213" y="6062663"/>
          <p14:tracePt t="23882" x="3906838" y="6054725"/>
          <p14:tracePt t="23890" x="3952875" y="6035675"/>
          <p14:tracePt t="23899" x="4010025" y="6035675"/>
          <p14:tracePt t="23906" x="4067175" y="6035675"/>
          <p14:tracePt t="23914" x="4114800" y="6035675"/>
          <p14:tracePt t="23921" x="4152900" y="6035675"/>
          <p14:tracePt t="23930" x="4208463" y="6035675"/>
          <p14:tracePt t="23938" x="4237038" y="6035675"/>
          <p14:tracePt t="23945" x="4284663" y="6035675"/>
          <p14:tracePt t="23954" x="4322763" y="6035675"/>
          <p14:tracePt t="23962" x="4370388" y="6035675"/>
          <p14:tracePt t="23970" x="4398963" y="6035675"/>
          <p14:tracePt t="23978" x="4454525" y="6035675"/>
          <p14:tracePt t="23986" x="4502150" y="6035675"/>
          <p14:tracePt t="23994" x="4568825" y="6035675"/>
          <p14:tracePt t="24002" x="4597400" y="6035675"/>
          <p14:tracePt t="24006" x="4606925" y="6026150"/>
          <p14:tracePt t="24018" x="4616450" y="6026150"/>
          <p14:tracePt t="24026" x="4625975" y="6026150"/>
          <p14:tracePt t="24234" x="4662488" y="6026150"/>
          <p14:tracePt t="24242" x="4700588" y="6026150"/>
          <p14:tracePt t="24246" x="4748213" y="6026150"/>
          <p14:tracePt t="24258" x="4776788" y="6026150"/>
          <p14:tracePt t="24267" x="4795838" y="6026150"/>
          <p14:tracePt t="24274" x="4805363" y="6026150"/>
        </p14:tracePtLst>
      </p14:laserTraceLst>
    </p:ext>
  </p:extLs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9AA340D4-5426-82DA-4E05-361CB5F13F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896" t="15139" r="18959" b="21111"/>
          <a:stretch/>
        </p:blipFill>
        <p:spPr>
          <a:xfrm>
            <a:off x="445704" y="95251"/>
            <a:ext cx="8526846" cy="6667500"/>
          </a:xfrm>
          <a:prstGeom prst="rect">
            <a:avLst/>
          </a:prstGeom>
        </p:spPr>
      </p:pic>
      <p:pic>
        <p:nvPicPr>
          <p:cNvPr id="7" name="Video 6">
            <a:hlinkClick r:id="" action="ppaction://media"/>
            <a:extLst>
              <a:ext uri="{FF2B5EF4-FFF2-40B4-BE49-F238E27FC236}">
                <a16:creationId xmlns:a16="http://schemas.microsoft.com/office/drawing/2014/main" id="{BB9F2864-AE68-3171-0074-56380AACB68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53974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663"/>
    </mc:Choice>
    <mc:Fallback>
      <p:transition spd="slow" advTm="266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945" x="4843463" y="6016625"/>
          <p14:tracePt t="965" x="4870450" y="6016625"/>
          <p14:tracePt t="973" x="4927600" y="6016625"/>
          <p14:tracePt t="981" x="5003800" y="5997575"/>
          <p14:tracePt t="989" x="5087938" y="5997575"/>
          <p14:tracePt t="997" x="5116513" y="5988050"/>
          <p14:tracePt t="1006" x="5183188" y="5988050"/>
          <p14:tracePt t="1013" x="5230813" y="5978525"/>
          <p14:tracePt t="1038" x="5314950" y="5940425"/>
          <p14:tracePt t="1042" x="5362575" y="5921375"/>
          <p14:tracePt t="1045" x="5419725" y="5902325"/>
          <p14:tracePt t="1053" x="5486400" y="5864225"/>
          <p14:tracePt t="1061" x="5570538" y="5808663"/>
          <p14:tracePt t="1069" x="5675313" y="5741988"/>
          <p14:tracePt t="1077" x="5759450" y="5703888"/>
          <p14:tracePt t="1085" x="5826125" y="5675313"/>
          <p14:tracePt t="1093" x="5854700" y="5656263"/>
          <p14:tracePt t="1097" x="5902325" y="5618163"/>
          <p14:tracePt t="1105" x="5940425" y="5608638"/>
          <p14:tracePt t="1113" x="5978525" y="5591175"/>
          <p14:tracePt t="1121" x="6015038" y="5562600"/>
          <p14:tracePt t="1129" x="6091238" y="5514975"/>
          <p14:tracePt t="1138" x="6157913" y="5457825"/>
          <p14:tracePt t="1145" x="6205538" y="5410200"/>
          <p14:tracePt t="1153" x="6270625" y="5372100"/>
          <p14:tracePt t="1157" x="6365875" y="5297488"/>
          <p14:tracePt t="1165" x="6432550" y="5211763"/>
          <p14:tracePt t="1174" x="6488113" y="5127625"/>
          <p14:tracePt t="1181" x="6545263" y="5060950"/>
          <p14:tracePt t="1190" x="6602413" y="4984750"/>
          <p14:tracePt t="1197" x="6611938" y="4956175"/>
          <p14:tracePt t="1206" x="6640513" y="4927600"/>
          <p14:tracePt t="1217" x="6659563" y="4910138"/>
          <p14:tracePt t="1221" x="6677025" y="4881563"/>
          <p14:tracePt t="1229" x="6696075" y="4862513"/>
          <p14:tracePt t="1245" x="6696075" y="4852988"/>
          <p14:tracePt t="1481" x="6715125" y="4852988"/>
          <p14:tracePt t="1493" x="6762750" y="4852988"/>
          <p14:tracePt t="1497" x="6867525" y="4852988"/>
          <p14:tracePt t="1501" x="7018338" y="4862513"/>
          <p14:tracePt t="1505" x="7131050" y="4881563"/>
          <p14:tracePt t="1525" x="7188200" y="4872038"/>
          <p14:tracePt t="1529" x="7216775" y="4824413"/>
          <p14:tracePt t="1533" x="7216775" y="4767263"/>
          <p14:tracePt t="1541" x="7216775" y="4710113"/>
          <p14:tracePt t="1549" x="7197725" y="4645025"/>
          <p14:tracePt t="1558" x="7197725" y="4625975"/>
          <p14:tracePt t="1565" x="7197725" y="4606925"/>
          <p14:tracePt t="1574" x="7197725" y="4597400"/>
          <p14:tracePt t="1590" x="7188200" y="4578350"/>
          <p14:tracePt t="1621" x="7188200" y="4568825"/>
          <p14:tracePt t="1629" x="7188200" y="4540250"/>
          <p14:tracePt t="1639" x="7188200" y="4502150"/>
          <p14:tracePt t="1645" x="7188200" y="4456113"/>
          <p14:tracePt t="1654" x="7188200" y="4398963"/>
          <p14:tracePt t="1661" x="7188200" y="4370388"/>
          <p14:tracePt t="1669" x="7178675" y="4313238"/>
          <p14:tracePt t="1677" x="7178675" y="4246563"/>
          <p14:tracePt t="1685" x="7178675" y="4210050"/>
          <p14:tracePt t="1693" x="7178675" y="4200525"/>
          <p14:tracePt t="1709" x="7169150" y="4191000"/>
          <p14:tracePt t="1717" x="7159625" y="4181475"/>
          <p14:tracePt t="1733" x="7150100" y="4162425"/>
          <p14:tracePt t="1765" x="7140575" y="4152900"/>
          <p14:tracePt t="1829" x="7131050" y="4133850"/>
          <p14:tracePt t="1838" x="7094538" y="4086225"/>
          <p14:tracePt t="1853" x="7075488" y="4067175"/>
          <p14:tracePt t="1862" x="7065963" y="4038600"/>
          <p14:tracePt t="1869" x="7046913" y="3992563"/>
          <p14:tracePt t="1974" x="7037388" y="3992563"/>
          <p14:tracePt t="1981" x="7027863" y="3992563"/>
          <p14:tracePt t="2006" x="7008813" y="3992563"/>
          <p14:tracePt t="2013" x="6989763" y="4000500"/>
          <p14:tracePt t="2022" x="6970713" y="4010025"/>
          <p14:tracePt t="2029" x="6951663" y="4029075"/>
          <p14:tracePt t="2033" x="6913563" y="4038600"/>
          <p14:tracePt t="2053" x="6894513" y="4048125"/>
          <p14:tracePt t="2199" x="6877050" y="4048125"/>
          <p14:tracePt t="2238" x="6867525" y="4029075"/>
          <p14:tracePt t="2245" x="6867525" y="4019550"/>
          <p14:tracePt t="2253" x="6867525" y="4010025"/>
          <p14:tracePt t="2261" x="6867525" y="3992563"/>
          <p14:tracePt t="2269" x="6867525" y="3983038"/>
          <p14:tracePt t="2277" x="6867525" y="3963988"/>
          <p14:tracePt t="2285" x="6867525" y="3935413"/>
          <p14:tracePt t="2293" x="6867525" y="3906838"/>
          <p14:tracePt t="2301" x="6867525" y="3897313"/>
          <p14:tracePt t="2309" x="6867525" y="3878263"/>
          <p14:tracePt t="2317" x="6867525" y="3849688"/>
          <p14:tracePt t="2325" x="6867525" y="3840163"/>
          <p14:tracePt t="2333" x="6867525" y="3811588"/>
          <p14:tracePt t="2341" x="6838950" y="3783013"/>
          <p14:tracePt t="2345" x="6838950" y="3765550"/>
          <p14:tracePt t="2357" x="6829425" y="3746500"/>
          <p14:tracePt t="2365" x="6829425" y="3727450"/>
          <p14:tracePt t="2374" x="6829425" y="3717925"/>
          <p14:tracePt t="2381" x="6819900" y="3689350"/>
          <p14:tracePt t="2405" x="6819900" y="3679825"/>
          <p14:tracePt t="2413" x="6819900" y="3670300"/>
          <p14:tracePt t="2422" x="6819900" y="3660775"/>
          <p14:tracePt t="2429" x="6819900" y="3651250"/>
          <p14:tracePt t="2439" x="6810375" y="3632200"/>
          <p14:tracePt t="2445" x="6810375" y="3603625"/>
          <p14:tracePt t="2453" x="6800850" y="3565525"/>
          <p14:tracePt t="2461" x="6791325" y="3546475"/>
          <p14:tracePt t="2469" x="6781800" y="3529013"/>
          <p14:tracePt t="2477" x="6781800" y="3509963"/>
          <p14:tracePt t="2485" x="6781800" y="3500438"/>
          <p14:tracePt t="2525" x="6772275" y="3490913"/>
          <p14:tracePt t="2541" x="6772275" y="3481388"/>
          <p14:tracePt t="2549" x="6772275" y="3452813"/>
          <p14:tracePt t="2557" x="6762750" y="3433763"/>
          <p14:tracePt t="2565" x="6762750" y="3405188"/>
          <p14:tracePt t="2574" x="6762750" y="3367088"/>
          <p14:tracePt t="2590" x="6762750" y="3328988"/>
          <p14:tracePt t="2597" x="6762750" y="3273425"/>
          <p14:tracePt t="2606" x="6772275" y="3254375"/>
          <p14:tracePt t="2609" x="6781800" y="3216275"/>
          <p14:tracePt t="2621" x="6800850" y="3168650"/>
          <p14:tracePt t="2629" x="6829425" y="3130550"/>
          <p14:tracePt t="2638" x="6838950" y="3101975"/>
          <p14:tracePt t="2645" x="6867525" y="3074988"/>
          <p14:tracePt t="2653" x="6886575" y="3036888"/>
          <p14:tracePt t="2661" x="6923088" y="3008313"/>
          <p14:tracePt t="2669" x="6932613" y="2998788"/>
          <p14:tracePt t="2677" x="6961188" y="2960688"/>
          <p14:tracePt t="2685" x="6980238" y="2922588"/>
          <p14:tracePt t="2693" x="6999288" y="2903538"/>
          <p14:tracePt t="2701" x="7027863" y="2884488"/>
          <p14:tracePt t="2709" x="7046913" y="2874963"/>
          <p14:tracePt t="2717" x="7085013" y="2838450"/>
          <p14:tracePt t="2725" x="7112000" y="2828925"/>
          <p14:tracePt t="2733" x="7131050" y="2809875"/>
          <p14:tracePt t="2741" x="7159625" y="2790825"/>
          <p14:tracePt t="2749" x="7169150" y="2781300"/>
          <p14:tracePt t="2757" x="7207250" y="2762250"/>
          <p14:tracePt t="2765" x="7226300" y="2752725"/>
          <p14:tracePt t="2774" x="7245350" y="2743200"/>
          <p14:tracePt t="2781" x="7273925" y="2733675"/>
          <p14:tracePt t="2789" x="7312025" y="2724150"/>
          <p14:tracePt t="2797" x="7367588" y="2724150"/>
          <p14:tracePt t="2801" x="7396163" y="2724150"/>
          <p14:tracePt t="2813" x="7415213" y="2714625"/>
          <p14:tracePt t="2822" x="7443788" y="2714625"/>
          <p14:tracePt t="2829" x="7491413" y="2686050"/>
          <p14:tracePt t="2839" x="7548563" y="2686050"/>
          <p14:tracePt t="2845" x="7585075" y="2667000"/>
          <p14:tracePt t="2854" x="7613650" y="2657475"/>
          <p14:tracePt t="2861" x="7651750" y="2647950"/>
          <p14:tracePt t="2869" x="7689850" y="2638425"/>
          <p14:tracePt t="2877" x="7747000" y="2620963"/>
          <p14:tracePt t="2885" x="7785100" y="2620963"/>
          <p14:tracePt t="2893" x="7793038" y="2620963"/>
          <p14:tracePt t="2901" x="7812088" y="2620963"/>
          <p14:tracePt t="2909" x="7821613" y="2620963"/>
          <p14:tracePt t="2917" x="7831138" y="2611438"/>
          <p14:tracePt t="2957" x="7850188" y="2601913"/>
          <p14:tracePt t="2965" x="7878763" y="2601913"/>
          <p14:tracePt t="2973" x="7935913" y="2601913"/>
          <p14:tracePt t="2981" x="7964488" y="2601913"/>
          <p14:tracePt t="2989" x="8012113" y="2601913"/>
          <p14:tracePt t="2997" x="8077200" y="2601913"/>
          <p14:tracePt t="3006" x="8162925" y="2582863"/>
          <p14:tracePt t="3013" x="8220075" y="2582863"/>
          <p14:tracePt t="3021" x="8239125" y="2582863"/>
          <p14:tracePt t="3029" x="8256588" y="2582863"/>
          <p14:tracePt t="3181" x="8256588" y="2573338"/>
          <p14:tracePt t="3206" x="8247063" y="2554288"/>
          <p14:tracePt t="3221" x="8210550" y="2535238"/>
          <p14:tracePt t="3278" x="8191500" y="2525713"/>
          <p14:tracePt t="3293" x="8143875" y="2497138"/>
          <p14:tracePt t="3305" x="8124825" y="2487613"/>
          <p14:tracePt t="3313" x="8086725" y="2478088"/>
          <p14:tracePt t="3322" x="8039100" y="2449513"/>
          <p14:tracePt t="3329" x="8012113" y="2449513"/>
          <p14:tracePt t="3338" x="7974013" y="2430463"/>
          <p14:tracePt t="3341" x="7964488" y="2420938"/>
          <p14:tracePt t="3357" x="7954963" y="2420938"/>
          <p14:tracePt t="3373" x="7945438" y="2420938"/>
          <p14:tracePt t="3381" x="7935913" y="2420938"/>
          <p14:tracePt t="3389" x="7907338" y="2420938"/>
          <p14:tracePt t="3397" x="7888288" y="2420938"/>
          <p14:tracePt t="3401" x="7869238" y="2420938"/>
          <p14:tracePt t="3413" x="7840663" y="2430463"/>
          <p14:tracePt t="3421" x="7812088" y="2430463"/>
          <p14:tracePt t="3429" x="7775575" y="2449513"/>
          <p14:tracePt t="3438" x="7747000" y="2459038"/>
          <p14:tracePt t="3445" x="7718425" y="2478088"/>
          <p14:tracePt t="3453" x="7699375" y="2478088"/>
          <p14:tracePt t="3461" x="7680325" y="2497138"/>
          <p14:tracePt t="3470" x="7670800" y="2506663"/>
          <p14:tracePt t="3477" x="7651750" y="2525713"/>
          <p14:tracePt t="3486" x="7632700" y="2535238"/>
          <p14:tracePt t="3493" x="7613650" y="2544763"/>
          <p14:tracePt t="3501" x="7594600" y="2563813"/>
          <p14:tracePt t="3509" x="7575550" y="2573338"/>
          <p14:tracePt t="3518" x="7548563" y="2592388"/>
          <p14:tracePt t="3525" x="7529513" y="2611438"/>
          <p14:tracePt t="3533" x="7500938" y="2620963"/>
          <p14:tracePt t="3541" x="7472363" y="2647950"/>
          <p14:tracePt t="3549" x="7434263" y="2657475"/>
          <p14:tracePt t="3558" x="7396163" y="2667000"/>
          <p14:tracePt t="3565" x="7348538" y="2686050"/>
          <p14:tracePt t="3575" x="7321550" y="2695575"/>
          <p14:tracePt t="3597" x="7188200" y="2771775"/>
          <p14:tracePt t="3607" x="7140575" y="2800350"/>
          <p14:tracePt t="3613" x="7094538" y="2857500"/>
          <p14:tracePt t="3622" x="7046913" y="2903538"/>
          <p14:tracePt t="3629" x="6989763" y="2960688"/>
          <p14:tracePt t="3639" x="6961188" y="2989263"/>
          <p14:tracePt t="3645" x="6923088" y="3027363"/>
          <p14:tracePt t="3653" x="6904038" y="3046413"/>
          <p14:tracePt t="3661" x="6858000" y="3065463"/>
          <p14:tracePt t="3669" x="6838950" y="3074988"/>
          <p14:tracePt t="3677" x="6829425" y="3084513"/>
          <p14:tracePt t="3701" x="6819900" y="3101975"/>
          <p14:tracePt t="3721" x="6810375" y="3111500"/>
          <p14:tracePt t="3725" x="6810375" y="3121025"/>
          <p14:tracePt t="3729" x="6810375" y="3130550"/>
          <p14:tracePt t="3738" x="6810375" y="3140075"/>
          <p14:tracePt t="3745" x="6810375" y="3168650"/>
          <p14:tracePt t="3753" x="6800850" y="3197225"/>
          <p14:tracePt t="3761" x="6781800" y="3235325"/>
          <p14:tracePt t="3769" x="6781800" y="3263900"/>
          <p14:tracePt t="3777" x="6772275" y="3302000"/>
          <p14:tracePt t="3781" x="6753225" y="3348038"/>
          <p14:tracePt t="3785" x="6724650" y="3395663"/>
          <p14:tracePt t="3797" x="6705600" y="3433763"/>
          <p14:tracePt t="3805" x="6686550" y="3462338"/>
          <p14:tracePt t="3813" x="6667500" y="3481388"/>
          <p14:tracePt t="3822" x="6650038" y="3500438"/>
          <p14:tracePt t="3829" x="6640513" y="3519488"/>
          <p14:tracePt t="3839" x="6621463" y="3556000"/>
          <p14:tracePt t="3853" x="6621463" y="3565525"/>
          <p14:tracePt t="3861" x="6621463" y="3575050"/>
          <p14:tracePt t="3869" x="6621463" y="3594100"/>
          <p14:tracePt t="3877" x="6621463" y="3603625"/>
          <p14:tracePt t="3885" x="6621463" y="3622675"/>
          <p14:tracePt t="3893" x="6621463" y="3632200"/>
          <p14:tracePt t="3901" x="6602413" y="3660775"/>
          <p14:tracePt t="3909" x="6602413" y="3679825"/>
          <p14:tracePt t="3917" x="6583363" y="3717925"/>
          <p14:tracePt t="3925" x="6583363" y="3756025"/>
          <p14:tracePt t="3933" x="6583363" y="3765550"/>
          <p14:tracePt t="3941" x="6583363" y="3802063"/>
          <p14:tracePt t="3949" x="6583363" y="3811588"/>
          <p14:tracePt t="3957" x="6583363" y="3821113"/>
          <p14:tracePt t="3965" x="6583363" y="3830638"/>
          <p14:tracePt t="4530" x="6583363" y="3840163"/>
          <p14:tracePt t="4541" x="6526213" y="3859213"/>
          <p14:tracePt t="4545" x="6459538" y="3878263"/>
          <p14:tracePt t="4553" x="6327775" y="3906838"/>
          <p14:tracePt t="4561" x="6186488" y="3935413"/>
          <p14:tracePt t="4565" x="6034088" y="3963988"/>
          <p14:tracePt t="4572" x="5883275" y="3983038"/>
          <p14:tracePt t="4573" x="5788025" y="3983038"/>
          <p14:tracePt t="4581" x="5713413" y="3983038"/>
          <p14:tracePt t="4589" x="5637213" y="3983038"/>
          <p14:tracePt t="4597" x="5541963" y="3983038"/>
          <p14:tracePt t="4606" x="5438775" y="3992563"/>
          <p14:tracePt t="4613" x="5362575" y="3992563"/>
          <p14:tracePt t="4622" x="5305425" y="3992563"/>
          <p14:tracePt t="4625" x="5249863" y="3992563"/>
          <p14:tracePt t="4633" x="5192713" y="3992563"/>
          <p14:tracePt t="4641" x="5173663" y="3992563"/>
          <p14:tracePt t="4649" x="5106988" y="3992563"/>
          <p14:tracePt t="4657" x="5070475" y="3992563"/>
          <p14:tracePt t="4665" x="5041900" y="3983038"/>
          <p14:tracePt t="4673" x="4965700" y="3973513"/>
          <p14:tracePt t="4681" x="4889500" y="3973513"/>
          <p14:tracePt t="4685" x="4860925" y="3973513"/>
          <p14:tracePt t="4693" x="4795838" y="3954463"/>
          <p14:tracePt t="4701" x="4738688" y="3944938"/>
          <p14:tracePt t="4709" x="4681538" y="3944938"/>
          <p14:tracePt t="4717" x="4597400" y="3935413"/>
          <p14:tracePt t="4725" x="4540250" y="3935413"/>
          <p14:tracePt t="4733" x="4502150" y="3935413"/>
          <p14:tracePt t="4741" x="4492625" y="3935413"/>
          <p14:tracePt t="4745" x="4483100" y="3935413"/>
          <p14:tracePt t="4790" x="4464050" y="3935413"/>
          <p14:tracePt t="4813" x="4435475" y="3935413"/>
          <p14:tracePt t="4829" x="4370388" y="3973513"/>
          <p14:tracePt t="4833" x="4313238" y="3983038"/>
          <p14:tracePt t="4838" x="4227513" y="3992563"/>
          <p14:tracePt t="4845" x="4198938" y="4010025"/>
          <p14:tracePt t="4853" x="4143375" y="4010025"/>
          <p14:tracePt t="4861" x="4095750" y="4029075"/>
          <p14:tracePt t="4869" x="4057650" y="4038600"/>
          <p14:tracePt t="4877" x="4019550" y="4048125"/>
          <p14:tracePt t="4885" x="4000500" y="4057650"/>
          <p14:tracePt t="4889" x="3990975" y="4067175"/>
          <p14:tracePt t="4909" x="3971925" y="4067175"/>
          <p14:tracePt t="4917" x="3935413" y="4076700"/>
          <p14:tracePt t="4925" x="3897313" y="4105275"/>
          <p14:tracePt t="4933" x="3849688" y="4105275"/>
          <p14:tracePt t="4941" x="3821113" y="4105275"/>
          <p14:tracePt t="4949" x="3763963" y="4105275"/>
          <p14:tracePt t="4957" x="3670300" y="4105275"/>
          <p14:tracePt t="4965" x="3556000" y="4105275"/>
          <p14:tracePt t="4973" x="3443288" y="4105275"/>
          <p14:tracePt t="4981" x="3328988" y="4105275"/>
          <p14:tracePt t="4989" x="3216275" y="4105275"/>
          <p14:tracePt t="5006" x="3101975" y="4105275"/>
          <p14:tracePt t="5022" x="3082925" y="4105275"/>
          <p14:tracePt t="5025" x="3073400" y="4105275"/>
          <p14:tracePt t="5119" x="3063875" y="4105275"/>
          <p14:tracePt t="5128" x="3054350" y="4105275"/>
          <p14:tracePt t="5143" x="3027363" y="4105275"/>
          <p14:tracePt t="5150" x="2998788" y="4105275"/>
          <p14:tracePt t="5154" x="2970213" y="4105275"/>
          <p14:tracePt t="5165" x="2922588" y="4105275"/>
          <p14:tracePt t="5174" x="2865438" y="4105275"/>
          <p14:tracePt t="5181" x="2790825" y="4114800"/>
          <p14:tracePt t="5190" x="2762250" y="4114800"/>
          <p14:tracePt t="5197" x="2714625" y="4114800"/>
          <p14:tracePt t="5206" x="2695575" y="4114800"/>
          <p14:tracePt t="5318" x="2676525" y="4124325"/>
          <p14:tracePt t="5334" x="2676525" y="4143375"/>
          <p14:tracePt t="5349" x="2676525" y="4152900"/>
          <p14:tracePt t="5645" x="2686050" y="4143375"/>
          <p14:tracePt t="5654" x="2714625" y="4124325"/>
          <p14:tracePt t="5659" x="2714625" y="4105275"/>
          <p14:tracePt t="5665" x="2724150" y="4057650"/>
          <p14:tracePt t="5669" x="2724150" y="4019550"/>
          <p14:tracePt t="5674" x="2724150" y="4000500"/>
          <p14:tracePt t="5681" x="2733675" y="3992563"/>
          <p14:tracePt t="5741" x="2733675" y="3973513"/>
          <p14:tracePt t="5749" x="2733675" y="3963988"/>
          <p14:tracePt t="5765" x="2743200" y="3963988"/>
          <p14:tracePt t="5773" x="2752725" y="3954463"/>
          <p14:tracePt t="5781" x="2762250" y="3954463"/>
          <p14:tracePt t="5789" x="2762250" y="3944938"/>
          <p14:tracePt t="5797" x="2771775" y="3935413"/>
          <p14:tracePt t="5813" x="2781300" y="3935413"/>
          <p14:tracePt t="5822" x="2790825" y="3935413"/>
          <p14:tracePt t="5886" x="2790825" y="3925888"/>
          <p14:tracePt t="5910" x="2800350" y="3925888"/>
          <p14:tracePt t="5918" x="2819400" y="3916363"/>
          <p14:tracePt t="5926" x="2827338" y="3916363"/>
          <p14:tracePt t="5933" x="2836863" y="3916363"/>
          <p14:tracePt t="5942" x="2865438" y="3916363"/>
          <p14:tracePt t="5949" x="2894013" y="3916363"/>
          <p14:tracePt t="5957" x="2913063" y="3916363"/>
          <p14:tracePt t="5965" x="2941638" y="3916363"/>
          <p14:tracePt t="5973" x="2960688" y="3916363"/>
          <p14:tracePt t="5981" x="2970213" y="3916363"/>
          <p14:tracePt t="5993" x="2979738" y="3916363"/>
          <p14:tracePt t="6306" x="2998788" y="3916363"/>
          <p14:tracePt t="6429" x="2989263" y="3925888"/>
          <p14:tracePt t="6433" x="2960688" y="3935413"/>
          <p14:tracePt t="6441" x="2932113" y="3954463"/>
          <p14:tracePt t="6458" x="2913063" y="3954463"/>
          <p14:tracePt t="6462" x="2865438" y="3954463"/>
          <p14:tracePt t="6466" x="2836863" y="3954463"/>
          <p14:tracePt t="6469" x="2809875" y="3954463"/>
          <p14:tracePt t="6478" x="2790825" y="3963988"/>
          <p14:tracePt t="6486" x="2771775" y="3973513"/>
          <p14:tracePt t="6501" x="2752725" y="3983038"/>
          <p14:tracePt t="6510" x="2743200" y="3983038"/>
          <p14:tracePt t="6526" x="2733675" y="3992563"/>
          <p14:tracePt t="6529" x="2724150" y="4000500"/>
          <p14:tracePt t="6539" x="2705100" y="4010025"/>
          <p14:tracePt t="6545" x="2686050" y="4019550"/>
          <p14:tracePt t="6553" x="2657475" y="4038600"/>
          <p14:tracePt t="6561" x="2647950" y="4038600"/>
          <p14:tracePt t="6570" x="2619375" y="4038600"/>
          <p14:tracePt t="6577" x="2592388" y="4038600"/>
          <p14:tracePt t="6606" x="2582863" y="4048125"/>
          <p14:tracePt t="6609" x="2554288" y="4057650"/>
          <p14:tracePt t="6846" x="2544763" y="4086225"/>
          <p14:tracePt t="6861" x="2544763" y="4095750"/>
          <p14:tracePt t="6874" x="2544763" y="4114800"/>
          <p14:tracePt t="6877" x="2554288" y="4133850"/>
          <p14:tracePt t="6886" x="2563813" y="4143375"/>
          <p14:tracePt t="6893" x="2563813" y="4152900"/>
          <p14:tracePt t="6909" x="2563813" y="4162425"/>
          <p14:tracePt t="6918" x="2582863" y="4181475"/>
          <p14:tracePt t="6926" x="2592388" y="4200525"/>
          <p14:tracePt t="6933" x="2592388" y="4210050"/>
          <p14:tracePt t="6939" x="2600325" y="4219575"/>
          <p14:tracePt t="6945" x="2609850" y="4229100"/>
          <p14:tracePt t="6961" x="2619375" y="4256088"/>
          <p14:tracePt t="7293" x="2600325" y="4256088"/>
          <p14:tracePt t="7297" x="2592388" y="4256088"/>
          <p14:tracePt t="7302" x="2544763" y="4229100"/>
          <p14:tracePt t="7306" x="2535238" y="4229100"/>
          <p14:tracePt t="7314" x="2525713" y="4229100"/>
          <p14:tracePt t="7326" x="2497138" y="4219575"/>
          <p14:tracePt t="7329" x="2478088" y="4200525"/>
          <p14:tracePt t="7333" x="2459038" y="4191000"/>
          <p14:tracePt t="7341" x="2439988" y="4181475"/>
          <p14:tracePt t="7485" x="2420938" y="4181475"/>
          <p14:tracePt t="7493" x="2392363" y="4171950"/>
          <p14:tracePt t="7501" x="2355850" y="4162425"/>
          <p14:tracePt t="7509" x="2317750" y="4143375"/>
          <p14:tracePt t="7517" x="2298700" y="4143375"/>
          <p14:tracePt t="7525" x="2260600" y="4133850"/>
          <p14:tracePt t="7549" x="2251075" y="4124325"/>
          <p14:tracePt t="7654" x="2212975" y="4076700"/>
          <p14:tracePt t="7669" x="2203450" y="4048125"/>
          <p14:tracePt t="7693" x="2193925" y="4038600"/>
          <p14:tracePt t="7705" x="2193925" y="4029075"/>
          <p14:tracePt t="7729" x="2193925" y="4019550"/>
          <p14:tracePt t="7745" x="2193925" y="4010025"/>
          <p14:tracePt t="8077" x="2184400" y="4010025"/>
          <p14:tracePt t="8093" x="2165350" y="4019550"/>
          <p14:tracePt t="8109" x="2155825" y="4038600"/>
          <p14:tracePt t="8197" x="2138363" y="4048125"/>
          <p14:tracePt t="8205" x="2128838" y="4057650"/>
          <p14:tracePt t="8222" x="2119313" y="4067175"/>
          <p14:tracePt t="8229" x="2109788" y="4076700"/>
          <p14:tracePt t="8239" x="2100263" y="4086225"/>
          <p14:tracePt t="8245" x="2090738" y="4095750"/>
          <p14:tracePt t="8253" x="2081213" y="4095750"/>
          <p14:tracePt t="8261" x="2071688" y="4105275"/>
          <p14:tracePt t="8270" x="2062163" y="4114800"/>
          <p14:tracePt t="8301" x="2052638" y="4114800"/>
          <p14:tracePt t="8322" x="2033588" y="4124325"/>
          <p14:tracePt t="8374" x="2033588" y="4162425"/>
          <p14:tracePt t="8414" x="2033588" y="4191000"/>
          <p14:tracePt t="8422" x="2024063" y="4200525"/>
          <p14:tracePt t="8425" x="2024063" y="4219575"/>
          <p14:tracePt t="8429" x="2024063" y="4246563"/>
          <p14:tracePt t="8433" x="2024063" y="4256088"/>
          <p14:tracePt t="8441" x="2024063" y="4275138"/>
          <p14:tracePt t="8786" x="2024063" y="4284663"/>
          <p14:tracePt t="8798" x="2071688" y="4284663"/>
          <p14:tracePt t="8805" x="2081213" y="4284663"/>
          <p14:tracePt t="8809" x="2090738" y="4265613"/>
          <p14:tracePt t="8822" x="2109788" y="4256088"/>
          <p14:tracePt t="8829" x="2128838" y="4237038"/>
          <p14:tracePt t="8839" x="2138363" y="4219575"/>
          <p14:tracePt t="8845" x="2165350" y="4200525"/>
          <p14:tracePt t="8853" x="2184400" y="4171950"/>
          <p14:tracePt t="8861" x="2193925" y="4171950"/>
          <p14:tracePt t="8869" x="2193925" y="4162425"/>
          <p14:tracePt t="8925" x="2193925" y="4152900"/>
          <p14:tracePt t="8942" x="2222500" y="4124325"/>
          <p14:tracePt t="8949" x="2241550" y="4114800"/>
          <p14:tracePt t="8958" x="2251075" y="4105275"/>
          <p14:tracePt t="8965" x="2260600" y="4095750"/>
          <p14:tracePt t="8974" x="2279650" y="4076700"/>
          <p14:tracePt t="8981" x="2289175" y="4067175"/>
          <p14:tracePt t="8990" x="2298700" y="4067175"/>
          <p14:tracePt t="8997" x="2317750" y="4048125"/>
          <p14:tracePt t="9006" x="2327275" y="4038600"/>
          <p14:tracePt t="9013" x="2327275" y="4029075"/>
          <p14:tracePt t="9157" x="2327275" y="4019550"/>
          <p14:tracePt t="9231" x="2355850" y="4019550"/>
          <p14:tracePt t="9240" x="2392363" y="4038600"/>
          <p14:tracePt t="9248" x="2439988" y="4038600"/>
          <p14:tracePt t="9255" x="2459038" y="4038600"/>
          <p14:tracePt t="9263" x="2478088" y="4048125"/>
          <p14:tracePt t="9270" x="2497138" y="4048125"/>
          <p14:tracePt t="9277" x="2506663" y="4048125"/>
          <p14:tracePt t="9301" x="2516188" y="4048125"/>
          <p14:tracePt t="9309" x="2525713" y="4048125"/>
          <p14:tracePt t="9313" x="2554288" y="4038600"/>
          <p14:tracePt t="9325" x="2573338" y="4019550"/>
          <p14:tracePt t="9333" x="2592388" y="4000500"/>
          <p14:tracePt t="9341" x="2600325" y="3983038"/>
          <p14:tracePt t="9349" x="2619375" y="3973513"/>
          <p14:tracePt t="9357" x="2638425" y="3963988"/>
          <p14:tracePt t="9381" x="2647950" y="3963988"/>
          <p14:tracePt t="9447" x="2657475" y="3963988"/>
          <p14:tracePt t="9456" x="2647950" y="3973513"/>
          <p14:tracePt t="9463" x="2628900" y="3983038"/>
          <p14:tracePt t="9477" x="2619375" y="3983038"/>
          <p14:tracePt t="9838" x="2619375" y="3992563"/>
          <p14:tracePt t="9854" x="2619375" y="4038600"/>
          <p14:tracePt t="9861" x="2628900" y="4057650"/>
          <p14:tracePt t="9865" x="2628900" y="4076700"/>
          <p14:tracePt t="9869" x="2628900" y="4086225"/>
          <p14:tracePt t="9877" x="2628900" y="4095750"/>
          <p14:tracePt t="9885" x="2628900" y="4105275"/>
          <p14:tracePt t="9977" x="2628900" y="4114800"/>
          <p14:tracePt t="9981" x="2628900" y="4124325"/>
          <p14:tracePt t="9985" x="2638425" y="4133850"/>
          <p14:tracePt t="9993" x="2647950" y="4143375"/>
          <p14:tracePt t="10001" x="2657475" y="4152900"/>
          <p14:tracePt t="10009" x="2667000" y="4171950"/>
          <p14:tracePt t="10029" x="2695575" y="4181475"/>
          <p14:tracePt t="10045" x="2743200" y="4191000"/>
          <p14:tracePt t="10049" x="2819400" y="4191000"/>
          <p14:tracePt t="10053" x="2865438" y="4191000"/>
          <p14:tracePt t="10061" x="2932113" y="4200525"/>
          <p14:tracePt t="10069" x="3017838" y="4219575"/>
          <p14:tracePt t="10077" x="3092450" y="4229100"/>
          <p14:tracePt t="10085" x="3187700" y="4246563"/>
          <p14:tracePt t="10093" x="3273425" y="4256088"/>
          <p14:tracePt t="10101" x="3348038" y="4265613"/>
          <p14:tracePt t="10105" x="3376613" y="4265613"/>
          <p14:tracePt t="10125" x="3386138" y="4265613"/>
          <p14:tracePt t="10173" x="3395663" y="4265613"/>
          <p14:tracePt t="10189" x="3414713" y="4265613"/>
          <p14:tracePt t="10198" x="3471863" y="4265613"/>
          <p14:tracePt t="10201" x="3498850" y="4265613"/>
          <p14:tracePt t="10209" x="3517900" y="4265613"/>
          <p14:tracePt t="10217" x="3527425" y="4265613"/>
          <p14:tracePt t="10242" x="3536950" y="4265613"/>
          <p14:tracePt t="10654" x="3498850" y="4265613"/>
          <p14:tracePt t="10670" x="3462338" y="4265613"/>
          <p14:tracePt t="10675" x="3433763" y="4256088"/>
          <p14:tracePt t="10677" x="3414713" y="4246563"/>
          <p14:tracePt t="10681" x="3386138" y="4246563"/>
          <p14:tracePt t="10690" x="3338513" y="4246563"/>
          <p14:tracePt t="10693" x="3300413" y="4237038"/>
          <p14:tracePt t="10697" x="3216275" y="4229100"/>
          <p14:tracePt t="10706" x="3140075" y="4229100"/>
          <p14:tracePt t="10713" x="3111500" y="4229100"/>
          <p14:tracePt t="10723" x="3063875" y="4229100"/>
          <p14:tracePt t="10730" x="3008313" y="4210050"/>
          <p14:tracePt t="10737" x="2932113" y="4200525"/>
          <p14:tracePt t="10745" x="2913063" y="4200525"/>
          <p14:tracePt t="10749" x="2884488" y="4200525"/>
          <p14:tracePt t="10838" x="2874963" y="4200525"/>
          <p14:tracePt t="10845" x="2855913" y="4200525"/>
          <p14:tracePt t="10853" x="2846388" y="4200525"/>
          <p14:tracePt t="10861" x="2827338" y="4200525"/>
          <p14:tracePt t="10869" x="2809875" y="4200525"/>
          <p14:tracePt t="10885" x="2781300" y="4200525"/>
          <p14:tracePt t="10893" x="2771775" y="4200525"/>
          <p14:tracePt t="10901" x="2752725" y="4200525"/>
          <p14:tracePt t="10966" x="2743200" y="4200525"/>
          <p14:tracePt t="10982" x="2695575" y="4200525"/>
          <p14:tracePt t="10998" x="2667000" y="4200525"/>
          <p14:tracePt t="11006" x="2638425" y="4200525"/>
          <p14:tracePt t="11015" x="2619375" y="4200525"/>
          <p14:tracePt t="11024" x="2573338" y="4191000"/>
          <p14:tracePt t="11030" x="2554288" y="4181475"/>
          <p14:tracePt t="11320" x="2563813" y="4181475"/>
          <p14:tracePt t="11325" x="2573338" y="4181475"/>
          <p14:tracePt t="11333" x="2582863" y="4181475"/>
          <p14:tracePt t="11341" x="2600325" y="4171950"/>
          <p14:tracePt t="11349" x="2609850" y="4171950"/>
          <p14:tracePt t="11357" x="2619375" y="4171950"/>
          <p14:tracePt t="11365" x="2647950" y="4171950"/>
          <p14:tracePt t="11374" x="2667000" y="4171950"/>
          <p14:tracePt t="11381" x="2705100" y="4171950"/>
          <p14:tracePt t="11389" x="2752725" y="4171950"/>
          <p14:tracePt t="11397" x="2790825" y="4171950"/>
          <p14:tracePt t="11406" x="2827338" y="4181475"/>
          <p14:tracePt t="11413" x="2855913" y="4181475"/>
          <p14:tracePt t="11417" x="2874963" y="4191000"/>
          <p14:tracePt t="11429" x="2894013" y="4191000"/>
          <p14:tracePt t="11438" x="2922588" y="4191000"/>
          <p14:tracePt t="11445" x="2941638" y="4191000"/>
          <p14:tracePt t="11453" x="2960688" y="4191000"/>
          <p14:tracePt t="11461" x="2979738" y="4191000"/>
          <p14:tracePt t="11470" x="3017838" y="4191000"/>
          <p14:tracePt t="11477" x="3063875" y="4191000"/>
          <p14:tracePt t="11485" x="3082925" y="4191000"/>
          <p14:tracePt t="11493" x="3101975" y="4191000"/>
          <p14:tracePt t="11501" x="3130550" y="4191000"/>
          <p14:tracePt t="11509" x="3168650" y="4191000"/>
          <p14:tracePt t="11517" x="3206750" y="4229100"/>
          <p14:tracePt t="11525" x="3225800" y="4229100"/>
          <p14:tracePt t="11533" x="3244850" y="4229100"/>
          <p14:tracePt t="11541" x="3281363" y="4229100"/>
          <p14:tracePt t="11549" x="3328988" y="4229100"/>
          <p14:tracePt t="11558" x="3386138" y="4229100"/>
          <p14:tracePt t="11565" x="3462338" y="4229100"/>
          <p14:tracePt t="11573" x="3490913" y="4229100"/>
          <p14:tracePt t="11581" x="3517900" y="4229100"/>
          <p14:tracePt t="11589" x="3565525" y="4229100"/>
          <p14:tracePt t="11597" x="3603625" y="4229100"/>
          <p14:tracePt t="11607" x="3651250" y="4229100"/>
          <p14:tracePt t="11609" x="3717925" y="4229100"/>
          <p14:tracePt t="11622" x="3744913" y="4229100"/>
          <p14:tracePt t="11629" x="3763963" y="4229100"/>
          <p14:tracePt t="11639" x="3773488" y="4229100"/>
          <p14:tracePt t="11645" x="3792538" y="4229100"/>
          <p14:tracePt t="11654" x="3802063" y="4229100"/>
          <p14:tracePt t="11661" x="3811588" y="4229100"/>
          <p14:tracePt t="11670" x="3830638" y="4229100"/>
          <p14:tracePt t="11677" x="3849688" y="4219575"/>
          <p14:tracePt t="11685" x="3868738" y="4210050"/>
          <p14:tracePt t="11693" x="3897313" y="4210050"/>
          <p14:tracePt t="11701" x="3925888" y="4210050"/>
          <p14:tracePt t="11709" x="3944938" y="4210050"/>
          <p14:tracePt t="11717" x="3962400" y="4210050"/>
          <p14:tracePt t="11725" x="3971925" y="4210050"/>
          <p14:tracePt t="12113" x="4019550" y="4210050"/>
          <p14:tracePt t="12125" x="4171950" y="4237038"/>
          <p14:tracePt t="12133" x="4351338" y="4284663"/>
          <p14:tracePt t="12141" x="4540250" y="4313238"/>
          <p14:tracePt t="12149" x="4691063" y="4341813"/>
          <p14:tracePt t="12157" x="4719638" y="4341813"/>
          <p14:tracePt t="12161" x="4776788" y="4341813"/>
          <p14:tracePt t="12173" x="4824413" y="4341813"/>
          <p14:tracePt t="12181" x="4879975" y="4341813"/>
          <p14:tracePt t="12189" x="4927600" y="4322763"/>
          <p14:tracePt t="12206" x="4984750" y="4322763"/>
          <p14:tracePt t="12222" x="5051425" y="4303713"/>
          <p14:tracePt t="12229" x="5080000" y="4303713"/>
          <p14:tracePt t="12233" x="5106988" y="4303713"/>
          <p14:tracePt t="12238" x="5126038" y="4303713"/>
          <p14:tracePt t="12245" x="5145088" y="4303713"/>
          <p14:tracePt t="12253" x="5164138" y="4303713"/>
          <p14:tracePt t="12269" x="5183188" y="4303713"/>
          <p14:tracePt t="12281" x="5202238" y="4294188"/>
          <p14:tracePt t="12293" x="5221288" y="4294188"/>
          <p14:tracePt t="12297" x="5240338" y="4284663"/>
          <p14:tracePt t="12305" x="5268913" y="4275138"/>
          <p14:tracePt t="12313" x="5297488" y="4256088"/>
          <p14:tracePt t="12323" x="5353050" y="4256088"/>
          <p14:tracePt t="12329" x="5438775" y="4246563"/>
          <p14:tracePt t="12337" x="5476875" y="4229100"/>
          <p14:tracePt t="12345" x="5541963" y="4219575"/>
          <p14:tracePt t="12350" x="5580063" y="4219575"/>
          <p14:tracePt t="12353" x="5646738" y="4210050"/>
          <p14:tracePt t="12365" x="5675313" y="4200525"/>
          <p14:tracePt t="12373" x="5694363" y="4200525"/>
          <p14:tracePt t="12390" x="5713413" y="4191000"/>
          <p14:tracePt t="12423" x="5768975" y="4162425"/>
          <p14:tracePt t="12438" x="5788025" y="4152900"/>
          <p14:tracePt t="12445" x="5826125" y="4133850"/>
          <p14:tracePt t="12453" x="5864225" y="4114800"/>
          <p14:tracePt t="12461" x="5902325" y="4105275"/>
          <p14:tracePt t="12469" x="5969000" y="4086225"/>
          <p14:tracePt t="12477" x="6072188" y="4076700"/>
          <p14:tracePt t="12485" x="6205538" y="4057650"/>
          <p14:tracePt t="12493" x="6356350" y="4048125"/>
          <p14:tracePt t="12501" x="6469063" y="4048125"/>
          <p14:tracePt t="12509" x="6564313" y="4029075"/>
          <p14:tracePt t="12518" x="6650038" y="4019550"/>
          <p14:tracePt t="12525" x="6724650" y="4019550"/>
          <p14:tracePt t="12533" x="6800850" y="4000500"/>
          <p14:tracePt t="12541" x="6867525" y="3992563"/>
          <p14:tracePt t="12549" x="6894513" y="3973513"/>
          <p14:tracePt t="12559" x="6932613" y="3963988"/>
          <p14:tracePt t="12565" x="6961188" y="3935413"/>
          <p14:tracePt t="12573" x="6980238" y="3925888"/>
          <p14:tracePt t="12581" x="6999288" y="3916363"/>
          <p14:tracePt t="12589" x="7018338" y="3906838"/>
          <p14:tracePt t="12597" x="7046913" y="3897313"/>
          <p14:tracePt t="12606" x="7085013" y="3878263"/>
          <p14:tracePt t="12613" x="7104063" y="3878263"/>
          <p14:tracePt t="12617" x="7140575" y="3868738"/>
          <p14:tracePt t="12629" x="7188200" y="3868738"/>
          <p14:tracePt t="12638" x="7254875" y="3868738"/>
          <p14:tracePt t="12645" x="7331075" y="3868738"/>
          <p14:tracePt t="12653" x="7377113" y="3868738"/>
          <p14:tracePt t="12661" x="7453313" y="3868738"/>
          <p14:tracePt t="12669" x="7566025" y="3868738"/>
          <p14:tracePt t="12677" x="7699375" y="3868738"/>
          <p14:tracePt t="12685" x="7831138" y="3868738"/>
          <p14:tracePt t="12693" x="7974013" y="3868738"/>
          <p14:tracePt t="12701" x="8105775" y="3868738"/>
          <p14:tracePt t="12709" x="8229600" y="3868738"/>
          <p14:tracePt t="12717" x="8342313" y="3868738"/>
          <p14:tracePt t="12725" x="8437563" y="3868738"/>
          <p14:tracePt t="12733" x="8512175" y="3868738"/>
          <p14:tracePt t="12741" x="8540750" y="3868738"/>
          <p14:tracePt t="12749" x="8550275" y="3868738"/>
          <p14:tracePt t="12794" x="8559800" y="3868738"/>
          <p14:tracePt t="12802" x="8578850" y="3868738"/>
          <p14:tracePt t="12822" x="8607425" y="3868738"/>
          <p14:tracePt t="12833" x="8626475" y="3859213"/>
          <p14:tracePt t="12845" x="8636000" y="3849688"/>
          <p14:tracePt t="12853" x="8636000" y="3840163"/>
          <p14:tracePt t="12861" x="8655050" y="3840163"/>
          <p14:tracePt t="12869" x="8664575" y="3830638"/>
          <p14:tracePt t="13015" x="8645525" y="3830638"/>
          <p14:tracePt t="13025" x="8588375" y="3830638"/>
          <p14:tracePt t="13031" x="8550275" y="3830638"/>
          <p14:tracePt t="13040" x="8474075" y="3811588"/>
          <p14:tracePt t="13047" x="8428038" y="3811588"/>
          <p14:tracePt t="13054" x="8370888" y="3792538"/>
          <p14:tracePt t="13062" x="8239125" y="3765550"/>
          <p14:tracePt t="13069" x="8086725" y="3756025"/>
          <p14:tracePt t="13074" x="7916863" y="3717925"/>
          <p14:tracePt t="13085" x="7699375" y="3670300"/>
          <p14:tracePt t="13093" x="7472363" y="3613150"/>
          <p14:tracePt t="13101" x="7254875" y="3584575"/>
          <p14:tracePt t="13109" x="7056438" y="3556000"/>
          <p14:tracePt t="13117" x="6904038" y="3538538"/>
          <p14:tracePt t="13125" x="6772275" y="3519488"/>
          <p14:tracePt t="13133" x="6659563" y="3519488"/>
          <p14:tracePt t="13141" x="6564313" y="3519488"/>
          <p14:tracePt t="13149" x="6507163" y="3519488"/>
          <p14:tracePt t="13158" x="6469063" y="3538538"/>
          <p14:tracePt t="13165" x="6440488" y="3565525"/>
          <p14:tracePt t="13173" x="6423025" y="3594100"/>
          <p14:tracePt t="13181" x="6384925" y="3660775"/>
          <p14:tracePt t="13190" x="6337300" y="3698875"/>
          <p14:tracePt t="13197" x="6242050" y="3765550"/>
          <p14:tracePt t="13205" x="6213475" y="3792538"/>
          <p14:tracePt t="13213" x="6138863" y="3811588"/>
          <p14:tracePt t="13222" x="6043613" y="3840163"/>
          <p14:tracePt t="13229" x="5921375" y="3859213"/>
          <p14:tracePt t="13237" x="5807075" y="3868738"/>
          <p14:tracePt t="13245" x="5675313" y="3868738"/>
          <p14:tracePt t="13253" x="5541963" y="3868738"/>
          <p14:tracePt t="13261" x="5391150" y="3868738"/>
          <p14:tracePt t="13265" x="5240338" y="3868738"/>
          <p14:tracePt t="13277" x="5106988" y="3868738"/>
          <p14:tracePt t="13285" x="4994275" y="3868738"/>
          <p14:tracePt t="13293" x="4879975" y="3868738"/>
          <p14:tracePt t="13301" x="4748213" y="3868738"/>
          <p14:tracePt t="13309" x="4633913" y="3868738"/>
          <p14:tracePt t="13317" x="4521200" y="3868738"/>
          <p14:tracePt t="13325" x="4425950" y="3868738"/>
          <p14:tracePt t="13333" x="4313238" y="3868738"/>
          <p14:tracePt t="13342" x="4217988" y="3868738"/>
          <p14:tracePt t="13349" x="4124325" y="3868738"/>
          <p14:tracePt t="13357" x="4000500" y="3887788"/>
          <p14:tracePt t="13365" x="3906838" y="3916363"/>
          <p14:tracePt t="13373" x="3802063" y="3944938"/>
          <p14:tracePt t="13381" x="3708400" y="3973513"/>
          <p14:tracePt t="13389" x="3603625" y="4000500"/>
          <p14:tracePt t="13397" x="3536950" y="4029075"/>
          <p14:tracePt t="13406" x="3508375" y="4048125"/>
          <p14:tracePt t="13413" x="3498850" y="4048125"/>
          <p14:tracePt t="13502" x="3490913" y="4057650"/>
          <p14:tracePt t="13519" x="3490913" y="4095750"/>
          <p14:tracePt t="13528" x="3490913" y="4124325"/>
          <p14:tracePt t="13535" x="3490913" y="4162425"/>
          <p14:tracePt t="13543" x="3490913" y="4200525"/>
          <p14:tracePt t="13550" x="3490913" y="4229100"/>
          <p14:tracePt t="13558" x="3481388" y="4265613"/>
          <p14:tracePt t="13565" x="3433763" y="4322763"/>
          <p14:tracePt t="13574" x="3386138" y="4360863"/>
          <p14:tracePt t="13589" x="3254375" y="4418013"/>
          <p14:tracePt t="13597" x="3187700" y="4437063"/>
          <p14:tracePt t="13606" x="3178175" y="4437063"/>
          <p14:tracePt t="14050" x="3159125" y="4437063"/>
          <p14:tracePt t="14057" x="3111500" y="4408488"/>
          <p14:tracePt t="14065" x="3082925" y="4398963"/>
          <p14:tracePt t="14073" x="3046413" y="4360863"/>
          <p14:tracePt t="14126" x="3017838" y="4360863"/>
          <p14:tracePt t="14142" x="2989263" y="4360863"/>
          <p14:tracePt t="14150" x="2970213" y="4341813"/>
          <p14:tracePt t="14158" x="2922588" y="4332288"/>
          <p14:tracePt t="14166" x="2874963" y="4322763"/>
          <p14:tracePt t="14173" x="2819400" y="4294188"/>
          <p14:tracePt t="14181" x="2771775" y="4265613"/>
          <p14:tracePt t="14190" x="2733675" y="4256088"/>
          <p14:tracePt t="14197" x="2724150" y="4246563"/>
          <p14:tracePt t="14390" x="2743200" y="4246563"/>
          <p14:tracePt t="14398" x="2781300" y="4246563"/>
          <p14:tracePt t="14406" x="2846388" y="4246563"/>
          <p14:tracePt t="14413" x="2874963" y="4246563"/>
          <p14:tracePt t="14422" x="2922588" y="4246563"/>
          <p14:tracePt t="14429" x="2979738" y="4246563"/>
          <p14:tracePt t="14439" x="3027363" y="4246563"/>
          <p14:tracePt t="14445" x="3063875" y="4246563"/>
          <p14:tracePt t="14453" x="3121025" y="4246563"/>
          <p14:tracePt t="14461" x="3197225" y="4246563"/>
          <p14:tracePt t="14469" x="3290888" y="4246563"/>
          <p14:tracePt t="14477" x="3405188" y="4246563"/>
          <p14:tracePt t="14485" x="3517900" y="4246563"/>
          <p14:tracePt t="14493" x="3632200" y="4246563"/>
          <p14:tracePt t="14501" x="3725863" y="4246563"/>
          <p14:tracePt t="14509" x="3830638" y="4237038"/>
          <p14:tracePt t="14517" x="3944938" y="4237038"/>
          <p14:tracePt t="14525" x="4019550" y="4237038"/>
          <p14:tracePt t="14533" x="4048125" y="4237038"/>
          <p14:tracePt t="14537" x="4067175" y="4229100"/>
          <p14:tracePt t="14573" x="4076700" y="4219575"/>
          <p14:tracePt t="14589" x="4095750" y="4210050"/>
          <p14:tracePt t="14597" x="4105275" y="4200525"/>
          <p14:tracePt t="14607" x="4114800" y="4200525"/>
          <p14:tracePt t="14615" x="4114800" y="4191000"/>
          <p14:tracePt t="14627" x="4143375" y="4181475"/>
          <p14:tracePt t="14631" x="4152900" y="4171950"/>
          <p14:tracePt t="14640" x="4171950" y="4162425"/>
          <p14:tracePt t="14654" x="4179888" y="4152900"/>
          <p14:tracePt t="14661" x="4198938" y="4143375"/>
          <p14:tracePt t="14669" x="4208463" y="4143375"/>
          <p14:tracePt t="14685" x="4217988" y="4133850"/>
          <p14:tracePt t="15054" x="4284663" y="4114800"/>
          <p14:tracePt t="15062" x="4360863" y="4114800"/>
          <p14:tracePt t="15066" x="4492625" y="4114800"/>
          <p14:tracePt t="15086" x="4625975" y="4124325"/>
          <p14:tracePt t="15102" x="4719638" y="4124325"/>
          <p14:tracePt t="15111" x="4814888" y="4124325"/>
          <p14:tracePt t="15114" x="4870450" y="4124325"/>
          <p14:tracePt t="15125" x="4908550" y="4114800"/>
          <p14:tracePt t="15130" x="4984750" y="4057650"/>
          <p14:tracePt t="15134" x="5032375" y="4038600"/>
          <p14:tracePt t="15138" x="5060950" y="4000500"/>
          <p14:tracePt t="15145" x="5106988" y="3963988"/>
          <p14:tracePt t="15154" x="5173663" y="3944938"/>
          <p14:tracePt t="15161" x="5221288" y="3906838"/>
          <p14:tracePt t="15170" x="5259388" y="3897313"/>
          <p14:tracePt t="15181" x="5297488" y="3868738"/>
          <p14:tracePt t="15197" x="5334000" y="3859213"/>
          <p14:tracePt t="15201" x="5391150" y="3859213"/>
          <p14:tracePt t="15206" x="5457825" y="3840163"/>
          <p14:tracePt t="15213" x="5467350" y="3840163"/>
          <p14:tracePt t="15222" x="5514975" y="3821113"/>
          <p14:tracePt t="15229" x="5541963" y="3821113"/>
          <p14:tracePt t="15245" x="5589588" y="3811588"/>
          <p14:tracePt t="15253" x="5608638" y="3811588"/>
          <p14:tracePt t="15257" x="5627688" y="3811588"/>
          <p14:tracePt t="15261" x="5646738" y="3811588"/>
          <p14:tracePt t="15274" x="5656263" y="3811588"/>
          <p14:tracePt t="15283" x="5665788" y="3802063"/>
          <p14:tracePt t="15293" x="5675313" y="3802063"/>
          <p14:tracePt t="15299" x="5684838" y="3802063"/>
          <p14:tracePt t="15311" x="5694363" y="3802063"/>
          <p14:tracePt t="15315" x="5713413" y="3802063"/>
          <p14:tracePt t="15325" x="5732463" y="3773488"/>
          <p14:tracePt t="15327" x="5759450" y="3765550"/>
          <p14:tracePt t="15333" x="5807075" y="3746500"/>
          <p14:tracePt t="15342" x="5854700" y="3717925"/>
          <p14:tracePt t="15349" x="5921375" y="3698875"/>
          <p14:tracePt t="15358" x="5959475" y="3670300"/>
          <p14:tracePt t="15365" x="6024563" y="3651250"/>
          <p14:tracePt t="15373" x="6062663" y="3632200"/>
          <p14:tracePt t="15381" x="6119813" y="3622675"/>
          <p14:tracePt t="15389" x="6129338" y="3622675"/>
          <p14:tracePt t="15397" x="6138863" y="3622675"/>
          <p14:tracePt t="15407" x="6157913" y="3613150"/>
          <p14:tracePt t="15413" x="6176963" y="3603625"/>
          <p14:tracePt t="15422" x="6186488" y="3603625"/>
          <p14:tracePt t="15461" x="6196013" y="3603625"/>
          <p14:tracePt t="15469" x="6213475" y="3594100"/>
          <p14:tracePt t="15477" x="6232525" y="3594100"/>
          <p14:tracePt t="15485" x="6270625" y="3594100"/>
          <p14:tracePt t="15493" x="6337300" y="3575050"/>
          <p14:tracePt t="15501" x="6356350" y="3575050"/>
          <p14:tracePt t="15509" x="6413500" y="3556000"/>
          <p14:tracePt t="15517" x="6450013" y="3556000"/>
          <p14:tracePt t="15522" x="6488113" y="3556000"/>
          <p14:tracePt t="15533" x="6516688" y="3556000"/>
          <p14:tracePt t="15541" x="6535738" y="3556000"/>
          <p14:tracePt t="15549" x="6545263" y="3556000"/>
          <p14:tracePt t="15710" x="6554788" y="3556000"/>
          <p14:tracePt t="15718" x="6573838" y="3556000"/>
          <p14:tracePt t="15726" x="6602413" y="3556000"/>
          <p14:tracePt t="15733" x="6621463" y="3556000"/>
          <p14:tracePt t="15741" x="6650038" y="3556000"/>
          <p14:tracePt t="15749" x="6696075" y="3556000"/>
          <p14:tracePt t="15758" x="6753225" y="3556000"/>
          <p14:tracePt t="15765" x="6829425" y="3556000"/>
          <p14:tracePt t="15773" x="6867525" y="3556000"/>
          <p14:tracePt t="15781" x="6913563" y="3556000"/>
          <p14:tracePt t="15789" x="6970713" y="3556000"/>
          <p14:tracePt t="15797" x="6999288" y="3556000"/>
          <p14:tracePt t="15806" x="7008813" y="3556000"/>
          <p14:tracePt t="15822" x="7018338" y="3556000"/>
          <p14:tracePt t="15997" x="7037388" y="3556000"/>
          <p14:tracePt t="16013" x="7046913" y="3556000"/>
          <p14:tracePt t="16021" x="7075488" y="3556000"/>
          <p14:tracePt t="16029" x="7131050" y="3556000"/>
          <p14:tracePt t="16037" x="7169150" y="3556000"/>
          <p14:tracePt t="16045" x="7197725" y="3556000"/>
          <p14:tracePt t="16049" x="7216775" y="3556000"/>
          <p14:tracePt t="16061" x="7226300" y="3556000"/>
          <p14:tracePt t="16069" x="7235825" y="3556000"/>
          <p14:tracePt t="16141" x="7245350" y="3556000"/>
          <p14:tracePt t="16165" x="7254875" y="3556000"/>
          <p14:tracePt t="16173" x="7321550" y="3556000"/>
          <p14:tracePt t="16181" x="7377113" y="3556000"/>
          <p14:tracePt t="16189" x="7415213" y="3556000"/>
          <p14:tracePt t="16197" x="7453313" y="3556000"/>
          <p14:tracePt t="16206" x="7510463" y="3556000"/>
          <p14:tracePt t="16213" x="7539038" y="3556000"/>
          <p14:tracePt t="16223" x="7566025" y="3556000"/>
          <p14:tracePt t="16229" x="7594600" y="3556000"/>
          <p14:tracePt t="16237" x="7623175" y="3556000"/>
          <p14:tracePt t="16245" x="7642225" y="3556000"/>
          <p14:tracePt t="17206" x="7651750" y="3556000"/>
          <p14:tracePt t="17270" x="7661275" y="3556000"/>
          <p14:tracePt t="17329" x="7670800" y="3556000"/>
          <p14:tracePt t="17337" x="7689850" y="3556000"/>
          <p14:tracePt t="17341" x="7747000" y="3556000"/>
          <p14:tracePt t="17349" x="7775575" y="3565525"/>
          <p14:tracePt t="17358" x="7793038" y="3575050"/>
          <p14:tracePt t="17365" x="7802563" y="3575050"/>
          <p14:tracePt t="17373" x="7812088" y="3575050"/>
          <p14:tracePt t="17381" x="7831138" y="3575050"/>
          <p14:tracePt t="17422" x="7850188" y="3575050"/>
          <p14:tracePt t="17438" x="7878763" y="3575050"/>
          <p14:tracePt t="17445" x="7916863" y="3575050"/>
          <p14:tracePt t="17453" x="7945438" y="3575050"/>
          <p14:tracePt t="17470" x="7993063" y="3565525"/>
          <p14:tracePt t="17486" x="8029575" y="3556000"/>
          <p14:tracePt t="17489" x="8105775" y="3556000"/>
          <p14:tracePt t="17493" x="8153400" y="3556000"/>
          <p14:tracePt t="17501" x="8210550" y="3556000"/>
          <p14:tracePt t="17509" x="8247063" y="3546475"/>
          <p14:tracePt t="17518" x="8285163" y="3546475"/>
          <p14:tracePt t="17525" x="8313738" y="3546475"/>
          <p14:tracePt t="17533" x="8342313" y="3538538"/>
          <p14:tracePt t="17541" x="8370888" y="3529013"/>
          <p14:tracePt t="17545" x="8418513" y="3529013"/>
          <p14:tracePt t="17554" x="8437563" y="3519488"/>
          <p14:tracePt t="17561" x="8447088" y="3509963"/>
          <p14:tracePt t="17577" x="8456613" y="3500438"/>
          <p14:tracePt t="17701" x="8399463" y="3490913"/>
          <p14:tracePt t="17710" x="8370888" y="3490913"/>
          <p14:tracePt t="17713" x="8332788" y="3490913"/>
          <p14:tracePt t="17724" x="8275638" y="3490913"/>
          <p14:tracePt t="17729" x="8162925" y="3490913"/>
          <p14:tracePt t="17733" x="8012113" y="3490913"/>
          <p14:tracePt t="17738" x="7821613" y="3471863"/>
          <p14:tracePt t="17742" x="7613650" y="3471863"/>
          <p14:tracePt t="17750" x="7405688" y="3462338"/>
          <p14:tracePt t="17758" x="7178675" y="3462338"/>
          <p14:tracePt t="17765" x="6970713" y="3462338"/>
          <p14:tracePt t="17773" x="6743700" y="3462338"/>
          <p14:tracePt t="17781" x="6535738" y="3462338"/>
          <p14:tracePt t="17790" x="6346825" y="3462338"/>
          <p14:tracePt t="17797" x="6176963" y="3462338"/>
          <p14:tracePt t="17807" x="6043613" y="3462338"/>
          <p14:tracePt t="17813" x="5949950" y="3462338"/>
          <p14:tracePt t="17823" x="5921375" y="3462338"/>
          <p14:tracePt t="17846" x="5873750" y="3471863"/>
          <p14:tracePt t="17853" x="5845175" y="3490913"/>
          <p14:tracePt t="17859" x="5797550" y="3500438"/>
          <p14:tracePt t="17866" x="5751513" y="3529013"/>
          <p14:tracePt t="17870" x="5694363" y="3529013"/>
          <p14:tracePt t="17874" x="5637213" y="3529013"/>
          <p14:tracePt t="17893" x="5608638" y="3529013"/>
          <p14:tracePt t="17901" x="5551488" y="3529013"/>
          <p14:tracePt t="17906" x="5476875" y="3529013"/>
          <p14:tracePt t="17913" x="5381625" y="3529013"/>
          <p14:tracePt t="17922" x="5314950" y="3529013"/>
          <p14:tracePt t="17929" x="5240338" y="3529013"/>
          <p14:tracePt t="17941" x="5183188" y="3529013"/>
          <p14:tracePt t="17945" x="5126038" y="3529013"/>
          <p14:tracePt t="17949" x="5097463" y="3529013"/>
          <p14:tracePt t="17957" x="5080000" y="3529013"/>
          <p14:tracePt t="17965" x="5060950" y="3529013"/>
          <p14:tracePt t="17973" x="5041900" y="3529013"/>
          <p14:tracePt t="17981" x="5022850" y="3529013"/>
          <p14:tracePt t="17990" x="4994275" y="3529013"/>
          <p14:tracePt t="17997" x="4965700" y="3529013"/>
          <p14:tracePt t="18001" x="4927600" y="3529013"/>
          <p14:tracePt t="18009" x="4860925" y="3538538"/>
          <p14:tracePt t="18017" x="4824413" y="3546475"/>
          <p14:tracePt t="18037" x="4767263" y="3546475"/>
          <p14:tracePt t="18045" x="4710113" y="3546475"/>
          <p14:tracePt t="18049" x="4672013" y="3546475"/>
          <p14:tracePt t="18057" x="4625975" y="3546475"/>
          <p14:tracePt t="18061" x="4568825" y="3575050"/>
          <p14:tracePt t="18065" x="4559300" y="3575050"/>
          <p14:tracePt t="18074" x="4530725" y="3584575"/>
          <p14:tracePt t="18081" x="4511675" y="3594100"/>
          <p14:tracePt t="18089" x="4492625" y="3622675"/>
          <p14:tracePt t="18097" x="4473575" y="3641725"/>
          <p14:tracePt t="18105" x="4435475" y="3660775"/>
          <p14:tracePt t="18113" x="4416425" y="3689350"/>
          <p14:tracePt t="18117" x="4398963" y="3698875"/>
          <p14:tracePt t="18122" x="4370388" y="3727450"/>
          <p14:tracePt t="18133" x="4332288" y="3746500"/>
          <p14:tracePt t="18141" x="4322763" y="3765550"/>
          <p14:tracePt t="18149" x="4322763" y="3773488"/>
          <p14:tracePt t="18189" x="4341813" y="3773488"/>
          <p14:tracePt t="18205" x="4416425" y="3773488"/>
          <p14:tracePt t="18213" x="4454525" y="3773488"/>
          <p14:tracePt t="18222" x="4492625" y="3773488"/>
          <p14:tracePt t="18237" x="4559300" y="3773488"/>
          <p14:tracePt t="18253" x="4616450" y="3773488"/>
          <p14:tracePt t="18261" x="4662488" y="3773488"/>
          <p14:tracePt t="18265" x="4719638" y="3773488"/>
          <p14:tracePt t="18269" x="4795838" y="3773488"/>
          <p14:tracePt t="18277" x="4860925" y="3773488"/>
          <p14:tracePt t="18285" x="4918075" y="3773488"/>
          <p14:tracePt t="18293" x="4946650" y="3773488"/>
          <p14:tracePt t="18301" x="4984750" y="3773488"/>
          <p14:tracePt t="18309" x="5041900" y="3773488"/>
          <p14:tracePt t="18317" x="5126038" y="3773488"/>
          <p14:tracePt t="18325" x="5221288" y="3773488"/>
          <p14:tracePt t="18329" x="5334000" y="3773488"/>
          <p14:tracePt t="18337" x="5467350" y="3773488"/>
          <p14:tracePt t="18345" x="5580063" y="3773488"/>
          <p14:tracePt t="18353" x="5732463" y="3773488"/>
          <p14:tracePt t="18361" x="5883275" y="3773488"/>
          <p14:tracePt t="18369" x="5995988" y="3773488"/>
          <p14:tracePt t="18377" x="6110288" y="3756025"/>
          <p14:tracePt t="18381" x="6186488" y="3746500"/>
          <p14:tracePt t="18385" x="6242050" y="3746500"/>
          <p14:tracePt t="18397" x="6280150" y="3746500"/>
          <p14:tracePt t="18406" x="6308725" y="3736975"/>
          <p14:tracePt t="18413" x="6318250" y="3736975"/>
          <p14:tracePt t="18422" x="6327775" y="3736975"/>
          <p14:tracePt t="18429" x="6327775" y="3727450"/>
          <p14:tracePt t="18437" x="6337300" y="3727450"/>
          <p14:tracePt t="18445" x="6365875" y="3717925"/>
          <p14:tracePt t="18453" x="6403975" y="3708400"/>
          <p14:tracePt t="18461" x="6440488" y="3679825"/>
          <p14:tracePt t="18469" x="6478588" y="3679825"/>
          <p14:tracePt t="18477" x="6535738" y="3670300"/>
          <p14:tracePt t="18485" x="6611938" y="3660775"/>
          <p14:tracePt t="18493" x="6696075" y="3632200"/>
          <p14:tracePt t="18501" x="6791325" y="3613150"/>
          <p14:tracePt t="18509" x="6877050" y="3603625"/>
          <p14:tracePt t="18517" x="6951663" y="3584575"/>
          <p14:tracePt t="18525" x="7008813" y="3575050"/>
          <p14:tracePt t="18533" x="7056438" y="3565525"/>
          <p14:tracePt t="18541" x="7104063" y="3565525"/>
          <p14:tracePt t="18593" x="7131050" y="3565525"/>
          <p14:tracePt t="18613" x="7188200" y="3565525"/>
          <p14:tracePt t="18622" x="7254875" y="3556000"/>
          <p14:tracePt t="18625" x="7331075" y="3556000"/>
          <p14:tracePt t="18633" x="7405688" y="3538538"/>
          <p14:tracePt t="18641" x="7443788" y="3538538"/>
          <p14:tracePt t="18645" x="7500938" y="3538538"/>
          <p14:tracePt t="18649" x="7558088" y="3529013"/>
          <p14:tracePt t="18653" x="7632700" y="3519488"/>
          <p14:tracePt t="18661" x="7718425" y="3519488"/>
          <p14:tracePt t="18669" x="7793038" y="3519488"/>
          <p14:tracePt t="18677" x="7850188" y="3519488"/>
          <p14:tracePt t="18685" x="7878763" y="3519488"/>
          <p14:tracePt t="18693" x="7888288" y="3519488"/>
          <p14:tracePt t="19827" x="7897813" y="3519488"/>
          <p14:tracePt t="19945" x="7907338" y="3519488"/>
          <p14:tracePt t="19953" x="7916863" y="3519488"/>
          <p14:tracePt t="20318" x="7897813" y="3519488"/>
          <p14:tracePt t="20335" x="7878763" y="3519488"/>
          <p14:tracePt t="20342" x="7850188" y="3519488"/>
          <p14:tracePt t="20345" x="7831138" y="3519488"/>
          <p14:tracePt t="20353" x="7793038" y="3519488"/>
          <p14:tracePt t="20365" x="7775575" y="3519488"/>
          <p14:tracePt t="20373" x="7766050" y="3519488"/>
          <p14:tracePt t="20381" x="7756525" y="3519488"/>
          <p14:tracePt t="20385" x="7737475" y="3519488"/>
          <p14:tracePt t="20393" x="7718425" y="3519488"/>
          <p14:tracePt t="20401" x="7699375" y="3529013"/>
          <p14:tracePt t="20409" x="7651750" y="3556000"/>
          <p14:tracePt t="20417" x="7632700" y="3565525"/>
          <p14:tracePt t="20425" x="7575550" y="3575050"/>
          <p14:tracePt t="20433" x="7548563" y="3575050"/>
          <p14:tracePt t="20437" x="7519988" y="3584575"/>
          <p14:tracePt t="20441" x="7453313" y="3594100"/>
          <p14:tracePt t="20453" x="7424738" y="3613150"/>
          <p14:tracePt t="20461" x="7348538" y="3622675"/>
          <p14:tracePt t="20469" x="7273925" y="3632200"/>
          <p14:tracePt t="20477" x="7207250" y="3660775"/>
          <p14:tracePt t="20485" x="7150100" y="3660775"/>
          <p14:tracePt t="20493" x="7085013" y="3670300"/>
          <p14:tracePt t="20501" x="7027863" y="3670300"/>
          <p14:tracePt t="20509" x="6999288" y="3670300"/>
          <p14:tracePt t="20517" x="6989763" y="3679825"/>
          <p14:tracePt t="20605" x="6989763" y="3689350"/>
          <p14:tracePt t="20622" x="6989763" y="3698875"/>
          <p14:tracePt t="20629" x="6989763" y="3708400"/>
          <p14:tracePt t="20633" x="6989763" y="3727450"/>
          <p14:tracePt t="20653" x="6989763" y="3736975"/>
          <p14:tracePt t="20661" x="6980238" y="3765550"/>
          <p14:tracePt t="20670" x="6970713" y="3783013"/>
          <p14:tracePt t="20677" x="6951663" y="3821113"/>
          <p14:tracePt t="20685" x="6913563" y="3849688"/>
          <p14:tracePt t="20693" x="6886575" y="3887788"/>
          <p14:tracePt t="20701" x="6858000" y="3906838"/>
          <p14:tracePt t="20709" x="6819900" y="3935413"/>
          <p14:tracePt t="20717" x="6791325" y="3954463"/>
          <p14:tracePt t="20725" x="6762750" y="4000500"/>
          <p14:tracePt t="20733" x="6734175" y="4010025"/>
          <p14:tracePt t="20742" x="6715125" y="4048125"/>
          <p14:tracePt t="20749" x="6696075" y="4057650"/>
          <p14:tracePt t="20765" x="6686550" y="4067175"/>
          <p14:tracePt t="20837" x="6705600" y="4067175"/>
          <p14:tracePt t="20942" x="6715125" y="4067175"/>
          <p14:tracePt t="20965" x="6715125" y="4057650"/>
          <p14:tracePt t="20973" x="6715125" y="4048125"/>
          <p14:tracePt t="20981" x="6734175" y="4019550"/>
          <p14:tracePt t="20997" x="6734175" y="4000500"/>
          <p14:tracePt t="21007" x="6734175" y="3983038"/>
          <p14:tracePt t="21013" x="6734175" y="3973513"/>
          <p14:tracePt t="21022" x="6743700" y="3973513"/>
          <p14:tracePt t="21029" x="6743700" y="3963988"/>
          <p14:tracePt t="21037" x="6743700" y="3944938"/>
          <p14:tracePt t="21045" x="6743700" y="3925888"/>
          <p14:tracePt t="21061" x="6743700" y="3897313"/>
          <p14:tracePt t="21065" x="6753225" y="3859213"/>
          <p14:tracePt t="21077" x="6762750" y="3830638"/>
          <p14:tracePt t="21086" x="6781800" y="3792538"/>
          <p14:tracePt t="21093" x="6781800" y="3746500"/>
          <p14:tracePt t="21101" x="6791325" y="3698875"/>
          <p14:tracePt t="21109" x="6800850" y="3670300"/>
          <p14:tracePt t="21117" x="6800850" y="3651250"/>
          <p14:tracePt t="21125" x="6800850" y="3622675"/>
          <p14:tracePt t="21133" x="6800850" y="3584575"/>
          <p14:tracePt t="21141" x="6800850" y="3546475"/>
          <p14:tracePt t="21149" x="6800850" y="3519488"/>
          <p14:tracePt t="21158" x="6800850" y="3490913"/>
          <p14:tracePt t="21165" x="6800850" y="3471863"/>
          <p14:tracePt t="21173" x="6800850" y="3443288"/>
          <p14:tracePt t="21181" x="6800850" y="3433763"/>
          <p14:tracePt t="21189" x="6800850" y="3414713"/>
          <p14:tracePt t="21197" x="6800850" y="3405188"/>
          <p14:tracePt t="21206" x="6810375" y="3376613"/>
          <p14:tracePt t="21213" x="6810375" y="3357563"/>
          <p14:tracePt t="21222" x="6819900" y="3328988"/>
          <p14:tracePt t="21229" x="6819900" y="3319463"/>
          <p14:tracePt t="21237" x="6819900" y="3302000"/>
          <p14:tracePt t="21245" x="6829425" y="3282950"/>
          <p14:tracePt t="21254" x="6829425" y="3273425"/>
          <p14:tracePt t="21259" x="6848475" y="3235325"/>
          <p14:tracePt t="21269" x="6858000" y="3216275"/>
          <p14:tracePt t="21277" x="6858000" y="3187700"/>
          <p14:tracePt t="21285" x="6894513" y="3149600"/>
          <p14:tracePt t="21293" x="6913563" y="3130550"/>
          <p14:tracePt t="21301" x="6923088" y="3111500"/>
          <p14:tracePt t="21309" x="6942138" y="3084513"/>
          <p14:tracePt t="21317" x="6951663" y="3055938"/>
          <p14:tracePt t="21326" x="6961188" y="3046413"/>
          <p14:tracePt t="21333" x="6980238" y="3017838"/>
          <p14:tracePt t="21341" x="6999288" y="2970213"/>
          <p14:tracePt t="21349" x="7027863" y="2941638"/>
          <p14:tracePt t="21358" x="7056438" y="2894013"/>
          <p14:tracePt t="21365" x="7065963" y="2857500"/>
          <p14:tracePt t="21373" x="7112000" y="2809875"/>
          <p14:tracePt t="21381" x="7140575" y="2781300"/>
          <p14:tracePt t="21389" x="7188200" y="2733675"/>
          <p14:tracePt t="21397" x="7235825" y="2695575"/>
          <p14:tracePt t="21407" x="7302500" y="2657475"/>
          <p14:tracePt t="21413" x="7321550" y="2638425"/>
          <p14:tracePt t="21422" x="7358063" y="2601913"/>
          <p14:tracePt t="21429" x="7386638" y="2592388"/>
          <p14:tracePt t="21437" x="7396163" y="2582863"/>
          <p14:tracePt t="21445" x="7415213" y="2573338"/>
          <p14:tracePt t="21449" x="7434263" y="2563813"/>
          <p14:tracePt t="21461" x="7453313" y="2554288"/>
          <p14:tracePt t="21469" x="7462838" y="2544763"/>
          <p14:tracePt t="21477" x="7481888" y="2525713"/>
          <p14:tracePt t="21485" x="7510463" y="2506663"/>
          <p14:tracePt t="21493" x="7558088" y="2478088"/>
          <p14:tracePt t="21501" x="7604125" y="2439988"/>
          <p14:tracePt t="21509" x="7670800" y="2401888"/>
          <p14:tracePt t="21517" x="7737475" y="2355850"/>
          <p14:tracePt t="21525" x="7802563" y="2308225"/>
          <p14:tracePt t="21533" x="7869238" y="2260600"/>
          <p14:tracePt t="21542" x="7954963" y="2232025"/>
          <p14:tracePt t="21549" x="8012113" y="2212975"/>
          <p14:tracePt t="21558" x="8077200" y="2193925"/>
          <p14:tracePt t="21565" x="8162925" y="2174875"/>
          <p14:tracePt t="21573" x="8220075" y="2174875"/>
          <p14:tracePt t="21581" x="8275638" y="2174875"/>
          <p14:tracePt t="21589" x="8304213" y="2174875"/>
          <p14:tracePt t="21597" x="8351838" y="2157413"/>
          <p14:tracePt t="21606" x="8408988" y="2157413"/>
          <p14:tracePt t="21613" x="8483600" y="2157413"/>
          <p14:tracePt t="21622" x="8540750" y="2157413"/>
          <p14:tracePt t="21629" x="8597900" y="2157413"/>
          <p14:tracePt t="21637" x="8636000" y="2157413"/>
          <p14:tracePt t="21641" x="8674100" y="2147888"/>
          <p14:tracePt t="21653" x="8693150" y="2147888"/>
          <p14:tracePt t="21661" x="8710613" y="2147888"/>
          <p14:tracePt t="21669" x="8720138" y="2147888"/>
          <p14:tracePt t="21677" x="8729663" y="2138363"/>
          <p14:tracePt t="21693" x="8739188" y="2138363"/>
          <p14:tracePt t="21701" x="8758238" y="2128838"/>
          <p14:tracePt t="21918" x="8701088" y="2128838"/>
          <p14:tracePt t="21926" x="8626475" y="2109788"/>
          <p14:tracePt t="21934" x="8569325" y="2109788"/>
          <p14:tracePt t="21942" x="8521700" y="2100263"/>
          <p14:tracePt t="21949" x="8447088" y="2090738"/>
          <p14:tracePt t="21957" x="8342313" y="2071688"/>
          <p14:tracePt t="21965" x="8229600" y="2043113"/>
          <p14:tracePt t="21973" x="8096250" y="2014538"/>
          <p14:tracePt t="21981" x="7993063" y="1985963"/>
          <p14:tracePt t="21989" x="7897813" y="1966913"/>
          <p14:tracePt t="21997" x="7821613" y="1966913"/>
          <p14:tracePt t="22006" x="7793038" y="1966913"/>
          <p14:tracePt t="22013" x="7775575" y="1966913"/>
          <p14:tracePt t="22022" x="7766050" y="1966913"/>
          <p14:tracePt t="22029" x="7737475" y="1966913"/>
          <p14:tracePt t="22037" x="7718425" y="1995488"/>
          <p14:tracePt t="22045" x="7680325" y="2033588"/>
          <p14:tracePt t="22053" x="7670800" y="2100263"/>
          <p14:tracePt t="22061" x="7613650" y="2184400"/>
          <p14:tracePt t="22069" x="7539038" y="2251075"/>
          <p14:tracePt t="22073" x="7472363" y="2327275"/>
          <p14:tracePt t="22085" x="7405688" y="2393950"/>
          <p14:tracePt t="22093" x="7367588" y="2411413"/>
          <p14:tracePt t="22101" x="7312025" y="2449513"/>
          <p14:tracePt t="22109" x="7207250" y="2497138"/>
          <p14:tracePt t="22117" x="7104063" y="2535238"/>
          <p14:tracePt t="22125" x="7008813" y="2563813"/>
          <p14:tracePt t="22133" x="6980238" y="2563813"/>
          <p14:tracePt t="22142" x="6904038" y="2592388"/>
          <p14:tracePt t="22149" x="6858000" y="2592388"/>
          <p14:tracePt t="22157" x="6829425" y="2601913"/>
          <p14:tracePt t="22165" x="6819900" y="2601913"/>
          <p14:tracePt t="22173" x="6800850" y="2611438"/>
          <p14:tracePt t="22189" x="6791325" y="2620963"/>
          <p14:tracePt t="22207" x="6772275" y="2628900"/>
          <p14:tracePt t="22209" x="6753225" y="2647950"/>
          <p14:tracePt t="22213" x="6724650" y="2695575"/>
          <p14:tracePt t="22238" x="6696075" y="2714625"/>
          <p14:tracePt t="22245" x="6677025" y="2733675"/>
          <p14:tracePt t="22253" x="6650038" y="2781300"/>
          <p14:tracePt t="22258" x="6630988" y="2847975"/>
          <p14:tracePt t="22261" x="6621463" y="2874963"/>
          <p14:tracePt t="22265" x="6611938" y="2922588"/>
          <p14:tracePt t="22269" x="6583363" y="2979738"/>
          <p14:tracePt t="22273" x="6573838" y="3046413"/>
          <p14:tracePt t="22281" x="6545263" y="3111500"/>
          <p14:tracePt t="22290" x="6526213" y="3159125"/>
          <p14:tracePt t="22297" x="6488113" y="3206750"/>
          <p14:tracePt t="22307" x="6478588" y="3235325"/>
          <p14:tracePt t="22313" x="6450013" y="3282950"/>
          <p14:tracePt t="22323" x="6440488" y="3311525"/>
          <p14:tracePt t="22329" x="6440488" y="3338513"/>
          <p14:tracePt t="22333" x="6440488" y="3386138"/>
          <p14:tracePt t="22342" x="6440488" y="3443288"/>
          <p14:tracePt t="22349" x="6440488" y="3481388"/>
          <p14:tracePt t="22357" x="6440488" y="3519488"/>
          <p14:tracePt t="22365" x="6469063" y="3556000"/>
          <p14:tracePt t="22373" x="6488113" y="3594100"/>
          <p14:tracePt t="22381" x="6507163" y="3622675"/>
          <p14:tracePt t="22389" x="6516688" y="3641725"/>
          <p14:tracePt t="22397" x="6535738" y="3660775"/>
          <p14:tracePt t="22406" x="6564313" y="3698875"/>
          <p14:tracePt t="22413" x="6583363" y="3717925"/>
          <p14:tracePt t="22422" x="6602413" y="3736975"/>
          <p14:tracePt t="22429" x="6630988" y="3765550"/>
          <p14:tracePt t="22437" x="6640513" y="3773488"/>
          <p14:tracePt t="22445" x="6659563" y="3792538"/>
          <p14:tracePt t="22453" x="6667500" y="3821113"/>
          <p14:tracePt t="22458" x="6677025" y="3859213"/>
          <p14:tracePt t="22469" x="6696075" y="3897313"/>
          <p14:tracePt t="22477" x="6705600" y="3963988"/>
          <p14:tracePt t="22485" x="6705600" y="4019550"/>
          <p14:tracePt t="22493" x="6715125" y="4067175"/>
          <p14:tracePt t="22501" x="6734175" y="4095750"/>
          <p14:tracePt t="22509" x="6734175" y="4114800"/>
          <p14:tracePt t="22517" x="6772275" y="4171950"/>
          <p14:tracePt t="22663" x="6772275" y="4152900"/>
          <p14:tracePt t="22672" x="6772275" y="4114800"/>
          <p14:tracePt t="22679" x="6772275" y="4029075"/>
          <p14:tracePt t="22685" x="6772275" y="3916363"/>
          <p14:tracePt t="22693" x="6772275" y="3783013"/>
          <p14:tracePt t="22697" x="6772275" y="3603625"/>
          <p14:tracePt t="22709" x="6753225" y="3433763"/>
          <p14:tracePt t="22717" x="6734175" y="3302000"/>
          <p14:tracePt t="22725" x="6724650" y="3206750"/>
          <p14:tracePt t="22733" x="6724650" y="3130550"/>
          <p14:tracePt t="22741" x="6724650" y="3111500"/>
          <p14:tracePt t="22749" x="6724650" y="3101975"/>
          <p14:tracePt t="22765" x="6724650" y="3092450"/>
          <p14:tracePt t="22773" x="6724650" y="3084513"/>
          <p14:tracePt t="22789" x="6734175" y="3074988"/>
          <p14:tracePt t="22797" x="6743700" y="3074988"/>
          <p14:tracePt t="22806" x="6753225" y="3074988"/>
          <p14:tracePt t="22813" x="6772275" y="3065463"/>
          <p14:tracePt t="22822" x="6781800" y="3055938"/>
          <p14:tracePt t="22829" x="6800850" y="3046413"/>
          <p14:tracePt t="22837" x="6819900" y="3008313"/>
          <p14:tracePt t="22845" x="6877050" y="2998788"/>
          <p14:tracePt t="22853" x="6886575" y="2979738"/>
          <p14:tracePt t="22861" x="6932613" y="2970213"/>
          <p14:tracePt t="22869" x="6961188" y="2951163"/>
          <p14:tracePt t="22877" x="6999288" y="2913063"/>
          <p14:tracePt t="22885" x="7027863" y="2884488"/>
          <p14:tracePt t="22889" x="7112000" y="2828925"/>
          <p14:tracePt t="22901" x="7150100" y="2790825"/>
          <p14:tracePt t="22909" x="7178675" y="2771775"/>
          <p14:tracePt t="22917" x="7226300" y="2752725"/>
          <p14:tracePt t="22925" x="7273925" y="2724150"/>
          <p14:tracePt t="22933" x="7302500" y="2705100"/>
          <p14:tracePt t="22942" x="7348538" y="2667000"/>
          <p14:tracePt t="22949" x="7377113" y="2657475"/>
          <p14:tracePt t="22959" x="7424738" y="2620963"/>
          <p14:tracePt t="22965" x="7462838" y="2601913"/>
          <p14:tracePt t="22974" x="7519988" y="2563813"/>
          <p14:tracePt t="22981" x="7558088" y="2544763"/>
          <p14:tracePt t="22989" x="7585075" y="2525713"/>
          <p14:tracePt t="22997" x="7632700" y="2487613"/>
          <p14:tracePt t="23007" x="7680325" y="2449513"/>
          <p14:tracePt t="23013" x="7727950" y="2430463"/>
          <p14:tracePt t="23022" x="7775575" y="2393950"/>
          <p14:tracePt t="23029" x="7821613" y="2365375"/>
          <p14:tracePt t="23037" x="7869238" y="2355850"/>
          <p14:tracePt t="23045" x="7897813" y="2346325"/>
          <p14:tracePt t="23053" x="7954963" y="2336800"/>
          <p14:tracePt t="23061" x="8002588" y="2327275"/>
          <p14:tracePt t="23069" x="8048625" y="2317750"/>
          <p14:tracePt t="23077" x="8077200" y="2308225"/>
          <p14:tracePt t="23081" x="8115300" y="2289175"/>
          <p14:tracePt t="23093" x="8153400" y="2270125"/>
          <p14:tracePt t="23101" x="8191500" y="2260600"/>
          <p14:tracePt t="23109" x="8210550" y="2251075"/>
          <p14:tracePt t="23117" x="8247063" y="2241550"/>
          <p14:tracePt t="23125" x="8275638" y="2203450"/>
          <p14:tracePt t="23133" x="8285163" y="2203450"/>
          <p14:tracePt t="23142" x="8313738" y="2174875"/>
          <p14:tracePt t="23157" x="8323263" y="2166938"/>
          <p14:tracePt t="23390" x="8332788" y="2157413"/>
          <p14:tracePt t="23421" x="8342313" y="2147888"/>
          <p14:tracePt t="23549" x="8361363" y="2147888"/>
          <p14:tracePt t="23557" x="8437563" y="2147888"/>
          <p14:tracePt t="23565" x="8483600" y="2174875"/>
          <p14:tracePt t="23573" x="8521700" y="2193925"/>
          <p14:tracePt t="23581" x="8550275" y="2203450"/>
          <p14:tracePt t="23622" x="8550275" y="2222500"/>
          <p14:tracePt t="23629" x="8550275" y="2251075"/>
          <p14:tracePt t="23637" x="8550275" y="2327275"/>
          <p14:tracePt t="23645" x="8531225" y="2384425"/>
          <p14:tracePt t="23653" x="8531225" y="2449513"/>
          <p14:tracePt t="23661" x="8531225" y="2487613"/>
          <p14:tracePt t="23669" x="8521700" y="2573338"/>
          <p14:tracePt t="23677" x="8502650" y="2676525"/>
          <p14:tracePt t="23685" x="8493125" y="2771775"/>
          <p14:tracePt t="23693" x="8483600" y="2857500"/>
          <p14:tracePt t="23701" x="8437563" y="2951163"/>
          <p14:tracePt t="23706" x="8428038" y="2989263"/>
          <p14:tracePt t="23717" x="8408988" y="3017838"/>
          <p14:tracePt t="23726" x="8323263" y="3092450"/>
          <p14:tracePt t="23733" x="8304213" y="3130550"/>
          <p14:tracePt t="23742" x="8256588" y="3178175"/>
          <p14:tracePt t="23749" x="8181975" y="3263900"/>
          <p14:tracePt t="23758" x="8115300" y="3348038"/>
          <p14:tracePt t="23765" x="8020050" y="3452813"/>
          <p14:tracePt t="23773" x="7945438" y="3556000"/>
          <p14:tracePt t="23781" x="7859713" y="3660775"/>
          <p14:tracePt t="23789" x="7793038" y="3765550"/>
          <p14:tracePt t="23797" x="7756525" y="3849688"/>
          <p14:tracePt t="23807" x="7756525" y="3878263"/>
          <p14:tracePt t="23813" x="7756525" y="3897313"/>
          <p14:tracePt t="23822" x="7756525" y="3925888"/>
          <p14:tracePt t="23837" x="7756525" y="3935413"/>
          <p14:tracePt t="23845" x="7756525" y="3944938"/>
          <p14:tracePt t="23853" x="7766050" y="3954463"/>
          <p14:tracePt t="23861" x="7775575" y="3963988"/>
          <p14:tracePt t="23874" x="7785100" y="3963988"/>
          <p14:tracePt t="23877" x="7812088" y="3983038"/>
          <p14:tracePt t="23893" x="7812088" y="3992563"/>
          <p14:tracePt t="25145" x="7821613" y="4000500"/>
          <p14:tracePt t="25165" x="7812088" y="4019550"/>
          <p14:tracePt t="25169" x="7812088" y="4038600"/>
          <p14:tracePt t="25173" x="7802563" y="4067175"/>
          <p14:tracePt t="25177" x="7793038" y="4095750"/>
          <p14:tracePt t="25181" x="7775575" y="4124325"/>
          <p14:tracePt t="25189" x="7766050" y="4171950"/>
          <p14:tracePt t="25197" x="7737475" y="4237038"/>
          <p14:tracePt t="25206" x="7737475" y="4294188"/>
          <p14:tracePt t="25213" x="7727950" y="4341813"/>
          <p14:tracePt t="25222" x="7718425" y="4370388"/>
          <p14:tracePt t="25229" x="7708900" y="4389438"/>
          <p14:tracePt t="25237" x="7689850" y="4418013"/>
          <p14:tracePt t="25241" x="7689850" y="4456113"/>
          <p14:tracePt t="25249" x="7689850" y="4483100"/>
          <p14:tracePt t="25258" x="7670800" y="4502150"/>
          <p14:tracePt t="25265" x="7670800" y="4521200"/>
          <p14:tracePt t="25273" x="7661275" y="4549775"/>
          <p14:tracePt t="25281" x="7661275" y="4559300"/>
          <p14:tracePt t="25289" x="7651750" y="4587875"/>
          <p14:tracePt t="25297" x="7651750" y="4606925"/>
          <p14:tracePt t="25309" x="7642225" y="4635500"/>
          <p14:tracePt t="25317" x="7642225" y="4664075"/>
          <p14:tracePt t="25325" x="7642225" y="4691063"/>
          <p14:tracePt t="25333" x="7642225" y="4729163"/>
          <p14:tracePt t="25342" x="7642225" y="4757738"/>
          <p14:tracePt t="25349" x="7642225" y="4786313"/>
          <p14:tracePt t="25357" x="7642225" y="4795838"/>
          <p14:tracePt t="25365" x="7642225" y="4805363"/>
          <p14:tracePt t="25373" x="7642225" y="4814888"/>
        </p14:tracePtLst>
      </p14:laserTraceLst>
    </p:ext>
  </p:extLs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883" y="1514476"/>
            <a:ext cx="9764489" cy="2238374"/>
          </a:xfrm>
        </p:spPr>
        <p:txBody>
          <a:bodyPr>
            <a:normAutofit fontScale="90000"/>
          </a:bodyPr>
          <a:lstStyle/>
          <a:p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Vi </a:t>
            </a:r>
            <a:r>
              <a:rPr lang="da-DK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finder den ansvarlige for at sige farvel og håber ikke vi har været til besvær.</a:t>
            </a:r>
            <a:br>
              <a:rPr lang="da-DK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br>
              <a:rPr lang="da-DK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Da vi har overholdt sikkerhedsbestemmelserne bliver vi ikke …..</a:t>
            </a:r>
            <a:br>
              <a:rPr lang="da-DK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endParaRPr lang="da-DK" sz="3100" dirty="0">
              <a:latin typeface="Amasis MT Pro Medium" panose="02040604050005020304" pitchFamily="18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8145" y="85725"/>
            <a:ext cx="2021111" cy="1743075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D2ECBD03-2A48-4C1A-895A-01BE3AC9FA2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627" t="40337" r="3151" b="16314"/>
          <a:stretch/>
        </p:blipFill>
        <p:spPr>
          <a:xfrm>
            <a:off x="323850" y="5065742"/>
            <a:ext cx="9001126" cy="801658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A339FF77-F7D4-DFE0-D914-5469C81CDF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5004" y="85725"/>
            <a:ext cx="1885019" cy="1743075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BA4E1B7C-ED96-DBAA-93E6-0A806A00EF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5712" y="3962400"/>
            <a:ext cx="1310219" cy="1103342"/>
          </a:xfrm>
          <a:prstGeom prst="rect">
            <a:avLst/>
          </a:prstGeom>
        </p:spPr>
      </p:pic>
      <p:pic>
        <p:nvPicPr>
          <p:cNvPr id="11" name="Video 10">
            <a:hlinkClick r:id="" action="ppaction://media"/>
            <a:extLst>
              <a:ext uri="{FF2B5EF4-FFF2-40B4-BE49-F238E27FC236}">
                <a16:creationId xmlns:a16="http://schemas.microsoft.com/office/drawing/2014/main" id="{EDF6D73C-B713-396E-F04E-7D374320D37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43152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415"/>
    </mc:Choice>
    <mc:Fallback>
      <p:transition spd="slow" advTm="474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654" x="7651750" y="4691063"/>
          <p14:tracePt t="3665" x="7642225" y="4559300"/>
          <p14:tracePt t="3668" x="7613650" y="4456113"/>
          <p14:tracePt t="3673" x="7585075" y="4360863"/>
          <p14:tracePt t="3676" x="7529513" y="4275138"/>
          <p14:tracePt t="3685" x="7472363" y="4191000"/>
          <p14:tracePt t="3692" x="7396163" y="4067175"/>
          <p14:tracePt t="3701" x="7302500" y="3925888"/>
          <p14:tracePt t="3712" x="7188200" y="3783013"/>
          <p14:tracePt t="3722" x="7027863" y="3565525"/>
          <p14:tracePt t="3724" x="6886575" y="3367088"/>
          <p14:tracePt t="3729" x="6791325" y="3244850"/>
          <p14:tracePt t="3737" x="6696075" y="3140075"/>
          <p14:tracePt t="3745" x="6640513" y="3055938"/>
          <p14:tracePt t="3753" x="6611938" y="3017838"/>
          <p14:tracePt t="3761" x="6554788" y="2970213"/>
          <p14:tracePt t="3769" x="6507163" y="2913063"/>
          <p14:tracePt t="3776" x="6459538" y="2865438"/>
          <p14:tracePt t="3785" x="6384925" y="2809875"/>
          <p14:tracePt t="3789" x="6346825" y="2762250"/>
          <p14:tracePt t="3797" x="6318250" y="2724150"/>
          <p14:tracePt t="3805" x="6289675" y="2695575"/>
          <p14:tracePt t="3822" x="6261100" y="2676525"/>
          <p14:tracePt t="3829" x="6261100" y="2667000"/>
          <p14:tracePt t="3857" x="6251575" y="2667000"/>
          <p14:tracePt t="3889" x="6223000" y="2667000"/>
          <p14:tracePt t="3897" x="6167438" y="2667000"/>
          <p14:tracePt t="3905" x="6110288" y="2667000"/>
          <p14:tracePt t="3913" x="6062663" y="2667000"/>
          <p14:tracePt t="3917" x="5995988" y="2667000"/>
          <p14:tracePt t="3922" x="5892800" y="2667000"/>
          <p14:tracePt t="3929" x="5778500" y="2667000"/>
          <p14:tracePt t="3937" x="5665788" y="2667000"/>
          <p14:tracePt t="3945" x="5551488" y="2647950"/>
          <p14:tracePt t="3953" x="5438775" y="2638425"/>
          <p14:tracePt t="3961" x="5343525" y="2620963"/>
          <p14:tracePt t="3968" x="5259388" y="2611438"/>
          <p14:tracePt t="3985" x="5230813" y="2601913"/>
          <p14:tracePt t="4001" x="5202238" y="2601913"/>
          <p14:tracePt t="4368" x="5192713" y="2601913"/>
          <p14:tracePt t="4385" x="5211763" y="2601913"/>
          <p14:tracePt t="4392" x="5249863" y="2601913"/>
          <p14:tracePt t="4401" x="5297488" y="2601913"/>
          <p14:tracePt t="4408" x="5353050" y="2601913"/>
          <p14:tracePt t="4417" x="5410200" y="2601913"/>
          <p14:tracePt t="4425" x="5467350" y="2601913"/>
          <p14:tracePt t="4433" x="5524500" y="2601913"/>
          <p14:tracePt t="4441" x="5570538" y="2573338"/>
          <p14:tracePt t="4449" x="5599113" y="2573338"/>
          <p14:tracePt t="4457" x="5608638" y="2563813"/>
          <p14:tracePt t="4465" x="5627688" y="2563813"/>
          <p14:tracePt t="4469" x="5646738" y="2563813"/>
          <p14:tracePt t="4481" x="5684838" y="2563813"/>
          <p14:tracePt t="4489" x="5703888" y="2563813"/>
          <p14:tracePt t="4497" x="5778500" y="2563813"/>
          <p14:tracePt t="4506" x="5835650" y="2563813"/>
          <p14:tracePt t="4512" x="5883275" y="2573338"/>
          <p14:tracePt t="4522" x="5940425" y="2582863"/>
          <p14:tracePt t="4530" x="6024563" y="2611438"/>
          <p14:tracePt t="4555" x="6091238" y="2638425"/>
          <p14:tracePt t="4562" x="6148388" y="2657475"/>
          <p14:tracePt t="4567" x="6213475" y="2686050"/>
          <p14:tracePt t="4577" x="6223000" y="2695575"/>
          <p14:tracePt t="4648" x="6242050" y="2714625"/>
          <p14:tracePt t="4657" x="6289675" y="2743200"/>
          <p14:tracePt t="4673" x="6308725" y="2752725"/>
          <p14:tracePt t="4681" x="6356350" y="2790825"/>
          <p14:tracePt t="4689" x="6423025" y="2828925"/>
          <p14:tracePt t="4697" x="6440488" y="2857500"/>
          <p14:tracePt t="4705" x="6459538" y="2865438"/>
          <p14:tracePt t="4713" x="6478588" y="2884488"/>
          <p14:tracePt t="4777" x="6516688" y="2913063"/>
          <p14:tracePt t="4793" x="6545263" y="2951163"/>
          <p14:tracePt t="4801" x="6564313" y="2970213"/>
          <p14:tracePt t="4808" x="6583363" y="2979738"/>
          <p14:tracePt t="4817" x="6592888" y="2989263"/>
          <p14:tracePt t="5137" x="6659563" y="2998788"/>
          <p14:tracePt t="5153" x="6715125" y="2998788"/>
          <p14:tracePt t="5161" x="6772275" y="2998788"/>
          <p14:tracePt t="5165" x="6791325" y="2998788"/>
          <p14:tracePt t="5177" x="6800850" y="2998788"/>
          <p14:tracePt t="5225" x="6829425" y="2998788"/>
          <p14:tracePt t="5233" x="6904038" y="2998788"/>
          <p14:tracePt t="5241" x="6980238" y="2989263"/>
          <p14:tracePt t="5249" x="7027863" y="2989263"/>
          <p14:tracePt t="5257" x="7094538" y="2989263"/>
          <p14:tracePt t="5261" x="7188200" y="2989263"/>
          <p14:tracePt t="5273" x="7302500" y="2989263"/>
          <p14:tracePt t="5281" x="7434263" y="2998788"/>
          <p14:tracePt t="5289" x="7594600" y="3027363"/>
          <p14:tracePt t="5297" x="7689850" y="3055938"/>
          <p14:tracePt t="5305" x="7775575" y="3084513"/>
          <p14:tracePt t="5393" x="7775575" y="3092450"/>
          <p14:tracePt t="5401" x="7766050" y="3130550"/>
          <p14:tracePt t="5409" x="7747000" y="3197225"/>
          <p14:tracePt t="5417" x="7737475" y="3254375"/>
          <p14:tracePt t="5425" x="7708900" y="3386138"/>
          <p14:tracePt t="5433" x="7642225" y="3584575"/>
          <p14:tracePt t="5441" x="7548563" y="3868738"/>
          <p14:tracePt t="5449" x="7415213" y="4152900"/>
          <p14:tracePt t="5457" x="7273925" y="4446588"/>
          <p14:tracePt t="5464" x="7159625" y="4700588"/>
          <p14:tracePt t="5473" x="7037388" y="4956175"/>
          <p14:tracePt t="5481" x="6942138" y="5137150"/>
          <p14:tracePt t="5489" x="6858000" y="5297488"/>
          <p14:tracePt t="5496" x="6800850" y="5400675"/>
          <p14:tracePt t="5506" x="6762750" y="5476875"/>
          <p14:tracePt t="5513" x="6753225" y="5486400"/>
          <p14:tracePt t="5523" x="6734175" y="5495925"/>
          <p14:tracePt t="5553" x="6715125" y="5495925"/>
          <p14:tracePt t="5561" x="6686550" y="5514975"/>
          <p14:tracePt t="5568" x="6611938" y="5543550"/>
          <p14:tracePt t="5573" x="6545263" y="5600700"/>
          <p14:tracePt t="5585" x="6507163" y="5627688"/>
          <p14:tracePt t="5592" x="6440488" y="5684838"/>
          <p14:tracePt t="5601" x="6356350" y="5761038"/>
          <p14:tracePt t="5609" x="6270625" y="5818188"/>
          <p14:tracePt t="5617" x="6186488" y="5873750"/>
          <p14:tracePt t="5625" x="6119813" y="5911850"/>
          <p14:tracePt t="5633" x="6081713" y="5921375"/>
          <p14:tracePt t="5641" x="6062663" y="5930900"/>
          <p14:tracePt t="5648" x="6062663" y="5940425"/>
          <p14:tracePt t="5777" x="6053138" y="5978525"/>
          <p14:tracePt t="5784" x="6053138" y="6035675"/>
          <p14:tracePt t="5792" x="6015038" y="6045200"/>
          <p14:tracePt t="5801" x="5969000" y="6081713"/>
          <p14:tracePt t="5809" x="5930900" y="6167438"/>
          <p14:tracePt t="5817" x="5873750" y="6215063"/>
          <p14:tracePt t="5825" x="5835650" y="6299200"/>
          <p14:tracePt t="5833" x="5797550" y="6365875"/>
          <p14:tracePt t="5842" x="5751513" y="6451600"/>
          <p14:tracePt t="5849" x="5722938" y="6535738"/>
          <p14:tracePt t="5857" x="5703888" y="6592888"/>
          <p14:tracePt t="5860" x="5703888" y="6630988"/>
          <p14:tracePt t="5889" x="5703888" y="6640513"/>
          <p14:tracePt t="5897" x="5703888" y="6650038"/>
          <p14:tracePt t="5905" x="5713413" y="6650038"/>
          <p14:tracePt t="5913" x="5751513" y="6640513"/>
          <p14:tracePt t="5922" x="5778500" y="6602413"/>
          <p14:tracePt t="5928" x="5797550" y="6545263"/>
          <p14:tracePt t="5937" x="5807075" y="6480175"/>
          <p14:tracePt t="5945" x="5816600" y="6442075"/>
          <p14:tracePt t="5953" x="5835650" y="6394450"/>
          <p14:tracePt t="5961" x="5864225" y="6356350"/>
          <p14:tracePt t="5968" x="5883275" y="6318250"/>
          <p14:tracePt t="5976" x="5921375" y="6281738"/>
          <p14:tracePt t="5985" x="5959475" y="6234113"/>
          <p14:tracePt t="5992" x="5986463" y="6186488"/>
          <p14:tracePt t="6001" x="6005513" y="6148388"/>
          <p14:tracePt t="6008" x="6024563" y="6129338"/>
          <p14:tracePt t="6033" x="6024563" y="6119813"/>
          <p14:tracePt t="6161" x="6024563" y="6110288"/>
          <p14:tracePt t="6169" x="6015038" y="6110288"/>
          <p14:tracePt t="6177" x="5995988" y="6129338"/>
          <p14:tracePt t="6185" x="5978525" y="6148388"/>
          <p14:tracePt t="6192" x="5969000" y="6157913"/>
          <p14:tracePt t="6201" x="5949950" y="6167438"/>
          <p14:tracePt t="6209" x="5949950" y="6176963"/>
          <p14:tracePt t="6217" x="5940425" y="6205538"/>
          <p14:tracePt t="6225" x="5921375" y="6253163"/>
          <p14:tracePt t="6233" x="5921375" y="6299200"/>
          <p14:tracePt t="6241" x="5921375" y="6327775"/>
          <p14:tracePt t="6244" x="5911850" y="6384925"/>
          <p14:tracePt t="6257" x="5892800" y="6442075"/>
          <p14:tracePt t="6281" x="5892800" y="6508750"/>
          <p14:tracePt t="6289" x="5883275" y="6535738"/>
          <p14:tracePt t="6292" x="5873750" y="6545263"/>
          <p14:tracePt t="6301" x="5873750" y="6554788"/>
          <p14:tracePt t="11165" x="5570538" y="6461125"/>
          <p14:tracePt t="11185" x="5211763" y="6327775"/>
          <p14:tracePt t="11188" x="5032375" y="6253163"/>
          <p14:tracePt t="11192" x="4879975" y="6167438"/>
          <p14:tracePt t="11196" x="4719638" y="6072188"/>
          <p14:tracePt t="11201" x="4578350" y="5978525"/>
          <p14:tracePt t="11205" x="4435475" y="5883275"/>
          <p14:tracePt t="11208" x="4313238" y="5780088"/>
          <p14:tracePt t="11217" x="4237038" y="5675313"/>
          <p14:tracePt t="11224" x="4162425" y="5591175"/>
          <p14:tracePt t="11233" x="4124325" y="5524500"/>
          <p14:tracePt t="11242" x="4124325" y="5505450"/>
          <p14:tracePt t="11248" x="4124325" y="5495925"/>
          <p14:tracePt t="11257" x="4124325" y="5486400"/>
          <p14:tracePt t="11264" x="4124325" y="5467350"/>
          <p14:tracePt t="11269" x="4133850" y="5457825"/>
          <p14:tracePt t="11313" x="4133850" y="5448300"/>
          <p14:tracePt t="11329" x="4133850" y="5410200"/>
          <p14:tracePt t="11337" x="4133850" y="5354638"/>
          <p14:tracePt t="11345" x="4114800" y="5278438"/>
          <p14:tracePt t="11353" x="4105275" y="5230813"/>
          <p14:tracePt t="11361" x="4076700" y="5164138"/>
          <p14:tracePt t="11369" x="4038600" y="5099050"/>
          <p14:tracePt t="11377" x="4000500" y="5051425"/>
          <p14:tracePt t="11385" x="3990975" y="5032375"/>
          <p14:tracePt t="11392" x="3981450" y="5022850"/>
          <p14:tracePt t="11401" x="3971925" y="5013325"/>
          <p14:tracePt t="11749" x="3981450" y="5013325"/>
          <p14:tracePt t="11769" x="4000500" y="5013325"/>
          <p14:tracePt t="11774" x="4048125" y="5022850"/>
          <p14:tracePt t="11778" x="4105275" y="5041900"/>
          <p14:tracePt t="11781" x="4171950" y="5051425"/>
          <p14:tracePt t="11790" x="4237038" y="5080000"/>
          <p14:tracePt t="11797" x="4303713" y="5118100"/>
          <p14:tracePt t="11807" x="4379913" y="5127625"/>
          <p14:tracePt t="11813" x="4425950" y="5145088"/>
          <p14:tracePt t="11822" x="4483100" y="5164138"/>
          <p14:tracePt t="11829" x="4549775" y="5192713"/>
          <p14:tracePt t="11837" x="4633913" y="5230813"/>
          <p14:tracePt t="11841" x="4738688" y="5278438"/>
          <p14:tracePt t="11849" x="4814888" y="5307013"/>
          <p14:tracePt t="11857" x="4899025" y="5335588"/>
          <p14:tracePt t="11881" x="4965700" y="5345113"/>
          <p14:tracePt t="11889" x="4994275" y="5345113"/>
          <p14:tracePt t="11892" x="5022850" y="5354638"/>
          <p14:tracePt t="11901" x="5041900" y="5354638"/>
          <p14:tracePt t="11905" x="5051425" y="5354638"/>
          <p14:tracePt t="11908" x="5060950" y="5354638"/>
          <p14:tracePt t="11916" x="5097463" y="5345113"/>
          <p14:tracePt t="11925" x="5097463" y="5335588"/>
          <p14:tracePt t="11937" x="5106988" y="5326063"/>
          <p14:tracePt t="11953" x="5126038" y="5287963"/>
          <p14:tracePt t="11960" x="5154613" y="5259388"/>
          <p14:tracePt t="11965" x="5173663" y="5240338"/>
          <p14:tracePt t="11968" x="5202238" y="5202238"/>
          <p14:tracePt t="11972" x="5221288" y="5154613"/>
          <p14:tracePt t="11981" x="5240338" y="5137150"/>
          <p14:tracePt t="11989" x="5278438" y="5089525"/>
          <p14:tracePt t="11996" x="5297488" y="5060950"/>
          <p14:tracePt t="12005" x="5334000" y="5013325"/>
          <p14:tracePt t="12012" x="5343525" y="4965700"/>
          <p14:tracePt t="12021" x="5362575" y="4937125"/>
          <p14:tracePt t="12028" x="5372100" y="4910138"/>
          <p14:tracePt t="12033" x="5400675" y="4862513"/>
          <p14:tracePt t="12041" x="5410200" y="4795838"/>
          <p14:tracePt t="12048" x="5419725" y="4738688"/>
          <p14:tracePt t="12056" x="5438775" y="4691063"/>
          <p14:tracePt t="12065" x="5438775" y="4616450"/>
          <p14:tracePt t="12072" x="5438775" y="4578350"/>
          <p14:tracePt t="12081" x="5438775" y="4502150"/>
          <p14:tracePt t="12089" x="5438775" y="4408488"/>
          <p14:tracePt t="12097" x="5438775" y="4313238"/>
          <p14:tracePt t="12106" x="5438775" y="4219575"/>
          <p14:tracePt t="12113" x="5438775" y="4124325"/>
          <p14:tracePt t="12123" x="5438775" y="4048125"/>
          <p14:tracePt t="12129" x="5438775" y="3983038"/>
          <p14:tracePt t="12137" x="5438775" y="3963988"/>
          <p14:tracePt t="12153" x="5438775" y="3954463"/>
          <p14:tracePt t="12157" x="5438775" y="3944938"/>
          <p14:tracePt t="12168" x="5438775" y="3935413"/>
          <p14:tracePt t="12176" x="5438775" y="3916363"/>
          <p14:tracePt t="12192" x="5438775" y="3906838"/>
          <p14:tracePt t="12209" x="5438775" y="3897313"/>
          <p14:tracePt t="12217" x="5429250" y="3887788"/>
          <p14:tracePt t="12225" x="5391150" y="3868738"/>
          <p14:tracePt t="12233" x="5372100" y="3859213"/>
          <p14:tracePt t="12242" x="5334000" y="3840163"/>
          <p14:tracePt t="12249" x="5305425" y="3821113"/>
          <p14:tracePt t="12256" x="5278438" y="3811588"/>
          <p14:tracePt t="12265" x="5268913" y="3811588"/>
          <p14:tracePt t="12321" x="5230813" y="3802063"/>
          <p14:tracePt t="12337" x="5211763" y="3802063"/>
          <p14:tracePt t="12345" x="5154613" y="3802063"/>
          <p14:tracePt t="12353" x="5080000" y="3802063"/>
          <p14:tracePt t="12361" x="5003800" y="3802063"/>
          <p14:tracePt t="12369" x="4956175" y="3802063"/>
          <p14:tracePt t="12377" x="4870450" y="3802063"/>
          <p14:tracePt t="12385" x="4776788" y="3802063"/>
          <p14:tracePt t="12393" x="4643438" y="3802063"/>
          <p14:tracePt t="12401" x="4511675" y="3802063"/>
          <p14:tracePt t="12409" x="4379913" y="3802063"/>
          <p14:tracePt t="12417" x="4284663" y="3802063"/>
          <p14:tracePt t="12425" x="4189413" y="3802063"/>
          <p14:tracePt t="12433" x="4124325" y="3802063"/>
          <p14:tracePt t="12441" x="4095750" y="3802063"/>
          <p14:tracePt t="12445" x="4076700" y="3802063"/>
          <p14:tracePt t="12457" x="4048125" y="3802063"/>
          <p14:tracePt t="12465" x="4038600" y="3802063"/>
          <p14:tracePt t="12513" x="4029075" y="3802063"/>
          <p14:tracePt t="12518" x="4019550" y="3802063"/>
          <p14:tracePt t="12522" x="3981450" y="3811588"/>
          <p14:tracePt t="12528" x="3962400" y="3840163"/>
          <p14:tracePt t="12537" x="3935413" y="3849688"/>
          <p14:tracePt t="12553" x="3859213" y="3859213"/>
          <p14:tracePt t="12561" x="3773488" y="3916363"/>
          <p14:tracePt t="12565" x="3708400" y="3954463"/>
          <p14:tracePt t="12573" x="3622675" y="4000500"/>
          <p14:tracePt t="12577" x="3536950" y="4038600"/>
          <p14:tracePt t="12580" x="3498850" y="4048125"/>
          <p14:tracePt t="12589" x="3452813" y="4076700"/>
          <p14:tracePt t="12597" x="3386138" y="4114800"/>
          <p14:tracePt t="12606" x="3348038" y="4114800"/>
          <p14:tracePt t="12613" x="3319463" y="4133850"/>
          <p14:tracePt t="12621" x="3290888" y="4143375"/>
          <p14:tracePt t="12629" x="3281363" y="4152900"/>
          <p14:tracePt t="12649" x="3273425" y="4162425"/>
          <p14:tracePt t="12665" x="3273425" y="4171950"/>
          <p14:tracePt t="12672" x="3273425" y="4181475"/>
          <p14:tracePt t="12681" x="3273425" y="4191000"/>
          <p14:tracePt t="12704" x="3281363" y="4237038"/>
          <p14:tracePt t="12713" x="3290888" y="4246563"/>
          <p14:tracePt t="12723" x="3300413" y="4275138"/>
          <p14:tracePt t="12725" x="3328988" y="4303713"/>
          <p14:tracePt t="12729" x="3357563" y="4341813"/>
          <p14:tracePt t="12732" x="3386138" y="4370388"/>
          <p14:tracePt t="12740" x="3443288" y="4427538"/>
          <p14:tracePt t="12748" x="3452813" y="4446588"/>
          <p14:tracePt t="12753" x="3481388" y="4473575"/>
          <p14:tracePt t="12760" x="3490913" y="4502150"/>
          <p14:tracePt t="12768" x="3508375" y="4521200"/>
          <p14:tracePt t="12772" x="3508375" y="4530725"/>
          <p14:tracePt t="12781" x="3556000" y="4578350"/>
          <p14:tracePt t="12789" x="3575050" y="4597400"/>
          <p14:tracePt t="12796" x="3594100" y="4616450"/>
          <p14:tracePt t="12805" x="3622675" y="4645025"/>
          <p14:tracePt t="12813" x="3679825" y="4700588"/>
          <p14:tracePt t="12822" x="3725863" y="4748213"/>
          <p14:tracePt t="12825" x="3792538" y="4786313"/>
          <p14:tracePt t="12829" x="3878263" y="4862513"/>
          <p14:tracePt t="12841" x="3944938" y="4891088"/>
          <p14:tracePt t="12849" x="4010025" y="4927600"/>
          <p14:tracePt t="12857" x="4048125" y="4946650"/>
          <p14:tracePt t="12865" x="4067175" y="4956175"/>
          <p14:tracePt t="12874" x="4105275" y="4984750"/>
          <p14:tracePt t="12881" x="4114800" y="4984750"/>
          <p14:tracePt t="12890" x="4143375" y="5003800"/>
          <p14:tracePt t="12897" x="4162425" y="5013325"/>
          <p14:tracePt t="12907" x="4208463" y="5032375"/>
          <p14:tracePt t="12913" x="4227513" y="5041900"/>
          <p14:tracePt t="12921" x="4246563" y="5041900"/>
          <p14:tracePt t="12929" x="4294188" y="5070475"/>
          <p14:tracePt t="12937" x="4322763" y="5080000"/>
          <p14:tracePt t="12944" x="4398963" y="5099050"/>
          <p14:tracePt t="12953" x="4464050" y="5127625"/>
          <p14:tracePt t="12960" x="4530725" y="5154613"/>
          <p14:tracePt t="12969" x="4587875" y="5154613"/>
          <p14:tracePt t="12976" x="4625975" y="5164138"/>
          <p14:tracePt t="12985" x="4672013" y="5173663"/>
          <p14:tracePt t="12992" x="4719638" y="5173663"/>
          <p14:tracePt t="13000" x="4748213" y="5173663"/>
          <p14:tracePt t="13008" x="4757738" y="5173663"/>
          <p14:tracePt t="13017" x="4767263" y="5173663"/>
          <p14:tracePt t="13022" x="4776788" y="5173663"/>
          <p14:tracePt t="13033" x="4795838" y="5154613"/>
          <p14:tracePt t="13041" x="4814888" y="5137150"/>
          <p14:tracePt t="13049" x="4833938" y="5127625"/>
          <p14:tracePt t="13056" x="4843463" y="5118100"/>
          <p14:tracePt t="13065" x="4852988" y="5108575"/>
          <p14:tracePt t="13073" x="4860925" y="5099050"/>
          <p14:tracePt t="13081" x="4879975" y="5099050"/>
          <p14:tracePt t="13089" x="4889500" y="5089525"/>
          <p14:tracePt t="13097" x="4908550" y="5080000"/>
          <p14:tracePt t="13113" x="4927600" y="5060950"/>
          <p14:tracePt t="13129" x="4965700" y="5051425"/>
          <p14:tracePt t="13137" x="4965700" y="5041900"/>
          <p14:tracePt t="13145" x="4975225" y="5032375"/>
          <p14:tracePt t="13153" x="4984750" y="5022850"/>
          <p14:tracePt t="13161" x="4994275" y="5013325"/>
          <p14:tracePt t="13168" x="5003800" y="5003800"/>
          <p14:tracePt t="13976" x="5013325" y="5003800"/>
          <p14:tracePt t="14193" x="5051425" y="5003800"/>
          <p14:tracePt t="14208" x="5106988" y="4984750"/>
          <p14:tracePt t="14217" x="5135563" y="4984750"/>
          <p14:tracePt t="14241" x="5145088" y="4984750"/>
          <p14:tracePt t="14268" x="5154613" y="4975225"/>
          <p14:tracePt t="14289" x="5164138" y="4975225"/>
          <p14:tracePt t="14297" x="5173663" y="4965700"/>
          <p14:tracePt t="14316" x="5192713" y="4946650"/>
          <p14:tracePt t="14325" x="5259388" y="4937125"/>
          <p14:tracePt t="14328" x="5305425" y="4927600"/>
          <p14:tracePt t="14332" x="5353050" y="4918075"/>
          <p14:tracePt t="14341" x="5381625" y="4910138"/>
          <p14:tracePt t="14349" x="5391150" y="4900613"/>
          <p14:tracePt t="14357" x="5410200" y="4881563"/>
          <p14:tracePt t="14365" x="5429250" y="4872038"/>
          <p14:tracePt t="14372" x="5476875" y="4833938"/>
          <p14:tracePt t="14380" x="5495925" y="4814888"/>
          <p14:tracePt t="14385" x="5505450" y="4786313"/>
          <p14:tracePt t="14389" x="5514975" y="4738688"/>
          <p14:tracePt t="14401" x="5532438" y="4710113"/>
          <p14:tracePt t="14408" x="5551488" y="4691063"/>
          <p14:tracePt t="14416" x="5570538" y="4683125"/>
          <p14:tracePt t="14577" x="5561013" y="4683125"/>
          <p14:tracePt t="14593" x="5524500" y="4719638"/>
          <p14:tracePt t="14601" x="5505450" y="4786313"/>
          <p14:tracePt t="14609" x="5486400" y="4814888"/>
          <p14:tracePt t="14617" x="5467350" y="4872038"/>
          <p14:tracePt t="14625" x="5438775" y="4956175"/>
          <p14:tracePt t="14633" x="5410200" y="5051425"/>
          <p14:tracePt t="14641" x="5381625" y="5154613"/>
          <p14:tracePt t="14649" x="5353050" y="5249863"/>
          <p14:tracePt t="14657" x="5343525" y="5316538"/>
          <p14:tracePt t="14665" x="5324475" y="5372100"/>
          <p14:tracePt t="14673" x="5314950" y="5419725"/>
          <p14:tracePt t="14681" x="5314950" y="5448300"/>
          <p14:tracePt t="14689" x="5305425" y="5486400"/>
          <p14:tracePt t="14697" x="5305425" y="5514975"/>
          <p14:tracePt t="14706" x="5297488" y="5543550"/>
          <p14:tracePt t="14713" x="5297488" y="5591175"/>
          <p14:tracePt t="14721" x="5297488" y="5646738"/>
          <p14:tracePt t="14729" x="5297488" y="5684838"/>
          <p14:tracePt t="14737" x="5287963" y="5741988"/>
          <p14:tracePt t="14745" x="5268913" y="5827713"/>
          <p14:tracePt t="14753" x="5249863" y="5873750"/>
          <p14:tracePt t="14761" x="5249863" y="5911850"/>
          <p14:tracePt t="14769" x="5211763" y="5959475"/>
          <p14:tracePt t="14772" x="5192713" y="6007100"/>
          <p14:tracePt t="14785" x="5183188" y="6035675"/>
          <p14:tracePt t="14793" x="5183188" y="6054725"/>
          <p14:tracePt t="14801" x="5183188" y="6081713"/>
          <p14:tracePt t="14809" x="5154613" y="6119813"/>
          <p14:tracePt t="14817" x="5145088" y="6138863"/>
          <p14:tracePt t="14825" x="5145088" y="6157913"/>
          <p14:tracePt t="14833" x="5126038" y="6176963"/>
          <p14:tracePt t="14842" x="5116513" y="6186488"/>
          <p14:tracePt t="14848" x="5087938" y="6215063"/>
          <p14:tracePt t="14857" x="5070475" y="6243638"/>
          <p14:tracePt t="14865" x="5022850" y="6281738"/>
          <p14:tracePt t="14873" x="5003800" y="6299200"/>
          <p14:tracePt t="14881" x="4984750" y="6318250"/>
          <p14:tracePt t="14889" x="4956175" y="6337300"/>
          <p14:tracePt t="14907" x="4927600" y="6356350"/>
          <p14:tracePt t="14912" x="4918075" y="6356350"/>
          <p14:tracePt t="15457" x="4889500" y="6356350"/>
          <p14:tracePt t="15465" x="4786313" y="6365875"/>
          <p14:tracePt t="15481" x="4633913" y="6384925"/>
          <p14:tracePt t="15488" x="4540250" y="6384925"/>
          <p14:tracePt t="15497" x="4521200" y="6384925"/>
          <p14:tracePt t="15506" x="4502150" y="6384925"/>
          <p14:tracePt t="15513" x="4483100" y="6384925"/>
          <p14:tracePt t="15522" x="4454525" y="6384925"/>
          <p14:tracePt t="15528" x="4435475" y="6394450"/>
          <p14:tracePt t="15537" x="4425950" y="6394450"/>
          <p14:tracePt t="15553" x="4416425" y="6394450"/>
          <p14:tracePt t="15561" x="4398963" y="6403975"/>
          <p14:tracePt t="15568" x="4379913" y="6423025"/>
          <p14:tracePt t="15576" x="4351338" y="6423025"/>
          <p14:tracePt t="15585" x="4303713" y="6461125"/>
          <p14:tracePt t="15593" x="4265613" y="6461125"/>
          <p14:tracePt t="15600" x="4227513" y="6461125"/>
          <p14:tracePt t="15609" x="4171950" y="6461125"/>
          <p14:tracePt t="15612" x="4095750" y="6461125"/>
          <p14:tracePt t="15625" x="4057650" y="6461125"/>
          <p14:tracePt t="15633" x="4000500" y="6461125"/>
          <p14:tracePt t="15641" x="3952875" y="6461125"/>
          <p14:tracePt t="15648" x="3916363" y="6461125"/>
          <p14:tracePt t="15656" x="3897313" y="6461125"/>
          <p14:tracePt t="15665" x="3887788" y="6461125"/>
          <p14:tracePt t="15729" x="3849688" y="6451600"/>
          <p14:tracePt t="15761" x="3840163" y="6451600"/>
          <p14:tracePt t="15778" x="3830638" y="6442075"/>
          <p14:tracePt t="15801" x="3821113" y="6442075"/>
          <p14:tracePt t="15809" x="3811588" y="6442075"/>
          <p14:tracePt t="15833" x="3811588" y="6432550"/>
          <p14:tracePt t="15889" x="3802063" y="6432550"/>
          <p14:tracePt t="16113" x="3773488" y="6413500"/>
          <p14:tracePt t="16129" x="3725863" y="6394450"/>
          <p14:tracePt t="16137" x="3708400" y="6375400"/>
          <p14:tracePt t="16145" x="3660775" y="6337300"/>
          <p14:tracePt t="16153" x="3622675" y="6299200"/>
          <p14:tracePt t="16161" x="3594100" y="6253163"/>
          <p14:tracePt t="16169" x="3556000" y="6205538"/>
          <p14:tracePt t="16177" x="3498850" y="6157913"/>
          <p14:tracePt t="16185" x="3471863" y="6129338"/>
          <p14:tracePt t="16192" x="3405188" y="6091238"/>
          <p14:tracePt t="16201" x="3357563" y="6062663"/>
          <p14:tracePt t="16208" x="3328988" y="6045200"/>
          <p14:tracePt t="16216" x="3273425" y="6026150"/>
          <p14:tracePt t="16225" x="3206750" y="5997575"/>
          <p14:tracePt t="16233" x="3159125" y="5988050"/>
          <p14:tracePt t="16242" x="3121025" y="5988050"/>
          <p14:tracePt t="16257" x="3063875" y="5988050"/>
          <p14:tracePt t="16273" x="2979738" y="5978525"/>
          <p14:tracePt t="16276" x="2903538" y="5978525"/>
          <p14:tracePt t="16281" x="2827338" y="5978525"/>
          <p14:tracePt t="16289" x="2800350" y="5978525"/>
          <p14:tracePt t="16297" x="2743200" y="5978525"/>
          <p14:tracePt t="16306" x="2686050" y="5978525"/>
          <p14:tracePt t="16321" x="2600325" y="5978525"/>
          <p14:tracePt t="16328" x="2525713" y="5978525"/>
          <p14:tracePt t="16332" x="2449513" y="5978525"/>
          <p14:tracePt t="16337" x="2392363" y="5978525"/>
          <p14:tracePt t="16345" x="2327275" y="5988050"/>
          <p14:tracePt t="16353" x="2308225" y="5988050"/>
          <p14:tracePt t="16361" x="2279650" y="6007100"/>
          <p14:tracePt t="16368" x="2270125" y="6016625"/>
          <p14:tracePt t="16385" x="2251075" y="6026150"/>
          <p14:tracePt t="16392" x="2241550" y="6035675"/>
          <p14:tracePt t="16396" x="2232025" y="6045200"/>
          <p14:tracePt t="16413" x="2222500" y="6054725"/>
          <p14:tracePt t="16421" x="2212975" y="6062663"/>
          <p14:tracePt t="16437" x="2203450" y="6072188"/>
          <p14:tracePt t="17365" x="2174875" y="6100763"/>
          <p14:tracePt t="17378" x="2146300" y="6110288"/>
          <p14:tracePt t="17385" x="2119313" y="6129338"/>
          <p14:tracePt t="17401" x="2100263" y="6138863"/>
          <p14:tracePt t="17473" x="2081213" y="6157913"/>
          <p14:tracePt t="17506" x="2071688" y="6157913"/>
          <p14:tracePt t="17537" x="2062163" y="6157913"/>
          <p14:tracePt t="17907" x="2033588" y="6157913"/>
          <p14:tracePt t="17912" x="1976438" y="6157913"/>
          <p14:tracePt t="17921" x="1928813" y="6167438"/>
          <p14:tracePt t="17929" x="1863725" y="6196013"/>
          <p14:tracePt t="17936" x="1806575" y="6224588"/>
          <p14:tracePt t="17944" x="1768475" y="6234113"/>
          <p14:tracePt t="17953" x="1711325" y="6243638"/>
          <p14:tracePt t="17960" x="1665288" y="6281738"/>
          <p14:tracePt t="17968" x="1617663" y="6289675"/>
          <p14:tracePt t="17976" x="1589088" y="6299200"/>
          <p14:tracePt t="17984" x="1570038" y="6299200"/>
          <p14:tracePt t="17989" x="1560513" y="6308725"/>
          <p14:tracePt t="18194" x="1560513" y="6318250"/>
          <p14:tracePt t="18209" x="1560513" y="6327775"/>
          <p14:tracePt t="18417" x="1627188" y="6384925"/>
          <p14:tracePt t="18433" x="1636713" y="6384925"/>
          <p14:tracePt t="18441" x="1646238" y="6384925"/>
          <p14:tracePt t="18445" x="1655763" y="6384925"/>
          <p14:tracePt t="19229" x="1665288" y="6384925"/>
          <p14:tracePt t="19242" x="1674813" y="6384925"/>
          <p14:tracePt t="19247" x="1684338" y="6346825"/>
          <p14:tracePt t="19255" x="1684338" y="6318250"/>
          <p14:tracePt t="19259" x="1684338" y="6299200"/>
          <p14:tracePt t="19262" x="1684338" y="6281738"/>
          <p14:tracePt t="19265" x="1684338" y="6272213"/>
          <p14:tracePt t="19274" x="1684338" y="6262688"/>
          <p14:tracePt t="19281" x="1684338" y="6243638"/>
          <p14:tracePt t="19289" x="1693863" y="6224588"/>
          <p14:tracePt t="19337" x="1693863" y="6215063"/>
          <p14:tracePt t="19360" x="1693863" y="6205538"/>
          <p14:tracePt t="19377" x="1720850" y="6196013"/>
          <p14:tracePt t="19385" x="1739900" y="6176963"/>
          <p14:tracePt t="19390" x="1768475" y="6167438"/>
          <p14:tracePt t="19397" x="1825625" y="6148388"/>
          <p14:tracePt t="19407" x="1854200" y="6148388"/>
          <p14:tracePt t="19409" x="1928813" y="6148388"/>
          <p14:tracePt t="19412" x="2081213" y="6148388"/>
          <p14:tracePt t="19416" x="2260600" y="6148388"/>
          <p14:tracePt t="19425" x="2449513" y="6148388"/>
          <p14:tracePt t="19433" x="2638425" y="6148388"/>
          <p14:tracePt t="19441" x="2809875" y="6148388"/>
          <p14:tracePt t="19449" x="2960688" y="6129338"/>
          <p14:tracePt t="19457" x="3073400" y="6119813"/>
          <p14:tracePt t="19467" x="3216275" y="6081713"/>
          <p14:tracePt t="19476" x="3309938" y="6054725"/>
          <p14:tracePt t="19483" x="3348038" y="6045200"/>
          <p14:tracePt t="19493" x="3386138" y="6016625"/>
          <p14:tracePt t="19497" x="3424238" y="6007100"/>
          <p14:tracePt t="19507" x="3443288" y="5997575"/>
          <p14:tracePt t="19513" x="3452813" y="5988050"/>
          <p14:tracePt t="19529" x="3462338" y="5978525"/>
          <p14:tracePt t="19545" x="3471863" y="5969000"/>
          <p14:tracePt t="19553" x="3490913" y="5959475"/>
          <p14:tracePt t="19561" x="3546475" y="5959475"/>
          <p14:tracePt t="19569" x="3632200" y="5959475"/>
          <p14:tracePt t="19577" x="3660775" y="5959475"/>
          <p14:tracePt t="19585" x="3725863" y="5959475"/>
          <p14:tracePt t="19593" x="3840163" y="5959475"/>
          <p14:tracePt t="19601" x="3952875" y="5959475"/>
          <p14:tracePt t="19606" x="4095750" y="5940425"/>
          <p14:tracePt t="19617" x="4189413" y="5930900"/>
          <p14:tracePt t="19625" x="4284663" y="5911850"/>
          <p14:tracePt t="19633" x="4313238" y="5911850"/>
          <p14:tracePt t="19641" x="4351338" y="5902325"/>
          <p14:tracePt t="19689" x="4379913" y="5902325"/>
          <p14:tracePt t="19696" x="4406900" y="5902325"/>
          <p14:tracePt t="19712" x="4464050" y="5902325"/>
          <p14:tracePt t="19721" x="4549775" y="5930900"/>
          <p14:tracePt t="19729" x="4606925" y="5949950"/>
          <p14:tracePt t="19736" x="4643438" y="5959475"/>
          <p14:tracePt t="19745" x="4700588" y="5978525"/>
          <p14:tracePt t="19753" x="4786313" y="6007100"/>
          <p14:tracePt t="19760" x="4860925" y="6035675"/>
          <p14:tracePt t="19768" x="4927600" y="6045200"/>
          <p14:tracePt t="19776" x="4956175" y="6054725"/>
          <p14:tracePt t="19792" x="4975225" y="6054725"/>
          <p14:tracePt t="19808" x="4994275" y="6062663"/>
          <p14:tracePt t="20001" x="5032375" y="6091238"/>
          <p14:tracePt t="20027" x="5060950" y="6100763"/>
          <p14:tracePt t="20036" x="5087938" y="6119813"/>
          <p14:tracePt t="20044" x="5097463" y="6119813"/>
          <p14:tracePt t="20565" x="5116513" y="6119813"/>
          <p14:tracePt t="20577" x="5135563" y="6119813"/>
          <p14:tracePt t="20589" x="5164138" y="6091238"/>
          <p14:tracePt t="20593" x="5173663" y="6081713"/>
          <p14:tracePt t="20601" x="5192713" y="6062663"/>
          <p14:tracePt t="20609" x="5202238" y="6054725"/>
          <p14:tracePt t="20617" x="5211763" y="6045200"/>
          <p14:tracePt t="20625" x="5221288" y="6035675"/>
          <p14:tracePt t="20629" x="5230813" y="6016625"/>
          <p14:tracePt t="20637" x="5230813" y="6007100"/>
          <p14:tracePt t="20865" x="5249863" y="5988050"/>
          <p14:tracePt t="20873" x="5268913" y="5978525"/>
          <p14:tracePt t="20876" x="5305425" y="5969000"/>
          <p14:tracePt t="20885" x="5343525" y="5969000"/>
          <p14:tracePt t="20893" x="5391150" y="5949950"/>
          <p14:tracePt t="20901" x="5448300" y="5949950"/>
          <p14:tracePt t="20909" x="5505450" y="5949950"/>
          <p14:tracePt t="20916" x="5551488" y="5949950"/>
          <p14:tracePt t="20925" x="5608638" y="5949950"/>
          <p14:tracePt t="20933" x="5684838" y="5949950"/>
          <p14:tracePt t="20937" x="5759450" y="5949950"/>
          <p14:tracePt t="20945" x="5854700" y="5949950"/>
          <p14:tracePt t="20953" x="5911850" y="5949950"/>
          <p14:tracePt t="20961" x="5940425" y="5949950"/>
          <p14:tracePt t="20968" x="5959475" y="5949950"/>
          <p14:tracePt t="20976" x="5969000" y="5949950"/>
          <p14:tracePt t="21251" x="5978525" y="5949950"/>
          <p14:tracePt t="21588" x="5986463" y="5949950"/>
          <p14:tracePt t="21612" x="5995988" y="5949950"/>
          <p14:tracePt t="21620" x="6024563" y="5940425"/>
          <p14:tracePt t="21628" x="6034088" y="5940425"/>
          <p14:tracePt t="21636" x="6091238" y="5940425"/>
          <p14:tracePt t="21644" x="6138863" y="5921375"/>
          <p14:tracePt t="21652" x="6196013" y="5911850"/>
          <p14:tracePt t="21660" x="6232525" y="5902325"/>
          <p14:tracePt t="21664" x="6299200" y="5902325"/>
          <p14:tracePt t="21669" x="6365875" y="5873750"/>
          <p14:tracePt t="21681" x="6413500" y="5864225"/>
          <p14:tracePt t="21690" x="6459538" y="5845175"/>
          <p14:tracePt t="21777" x="6478588" y="5835650"/>
          <p14:tracePt t="21785" x="6488113" y="5835650"/>
          <p14:tracePt t="21801" x="6507163" y="5827713"/>
          <p14:tracePt t="21809" x="6516688" y="5818188"/>
          <p14:tracePt t="21825" x="6526213" y="5808663"/>
          <p14:tracePt t="21937" x="6535738" y="5808663"/>
          <p14:tracePt t="21944" x="6535738" y="5799138"/>
          <p14:tracePt t="22129" x="6573838" y="5799138"/>
          <p14:tracePt t="22137" x="6621463" y="5808663"/>
          <p14:tracePt t="22153" x="6705600" y="5854700"/>
          <p14:tracePt t="22160" x="6791325" y="5883275"/>
          <p14:tracePt t="22169" x="6867525" y="5892800"/>
          <p14:tracePt t="22176" x="6951663" y="5921375"/>
          <p14:tracePt t="22185" x="7008813" y="5930900"/>
          <p14:tracePt t="22192" x="7094538" y="5949950"/>
          <p14:tracePt t="22201" x="7131050" y="5959475"/>
          <p14:tracePt t="22209" x="7159625" y="5959475"/>
          <p14:tracePt t="22212" x="7169150" y="5959475"/>
          <p14:tracePt t="22281" x="7178675" y="5959475"/>
          <p14:tracePt t="22297" x="7188200" y="5959475"/>
          <p14:tracePt t="22307" x="7216775" y="5959475"/>
          <p14:tracePt t="22314" x="7245350" y="5959475"/>
          <p14:tracePt t="22321" x="7292975" y="5959475"/>
          <p14:tracePt t="22329" x="7348538" y="5969000"/>
          <p14:tracePt t="22337" x="7377113" y="5969000"/>
          <p14:tracePt t="22345" x="7424738" y="5978525"/>
          <p14:tracePt t="22353" x="7481888" y="5997575"/>
          <p14:tracePt t="22361" x="7529513" y="5997575"/>
          <p14:tracePt t="22369" x="7566025" y="5997575"/>
          <p14:tracePt t="22377" x="7613650" y="5997575"/>
          <p14:tracePt t="22381" x="7661275" y="5997575"/>
          <p14:tracePt t="22393" x="7708900" y="5997575"/>
          <p14:tracePt t="22400" x="7785100" y="5997575"/>
          <p14:tracePt t="22409" x="7859713" y="5997575"/>
          <p14:tracePt t="22417" x="7897813" y="5997575"/>
          <p14:tracePt t="22425" x="7954963" y="5988050"/>
          <p14:tracePt t="22433" x="8058150" y="5978525"/>
          <p14:tracePt t="22441" x="8153400" y="5959475"/>
          <p14:tracePt t="22448" x="8247063" y="5949950"/>
          <p14:tracePt t="22457" x="8332788" y="5940425"/>
          <p14:tracePt t="22465" x="8408988" y="5921375"/>
          <p14:tracePt t="22473" x="8474075" y="5911850"/>
          <p14:tracePt t="22481" x="8483600" y="5902325"/>
          <p14:tracePt t="22705" x="8502650" y="5892800"/>
          <p14:tracePt t="22713" x="8540750" y="5883275"/>
          <p14:tracePt t="22720" x="8569325" y="5883275"/>
          <p14:tracePt t="22737" x="8636000" y="5883275"/>
          <p14:tracePt t="22753" x="8701088" y="5883275"/>
          <p14:tracePt t="22760" x="8729663" y="5883275"/>
          <p14:tracePt t="22765" x="8786813" y="5883275"/>
          <p14:tracePt t="22768" x="8863013" y="5902325"/>
          <p14:tracePt t="22776" x="8947150" y="5911850"/>
          <p14:tracePt t="22785" x="9004300" y="5921375"/>
          <p14:tracePt t="22801" x="9070975" y="5940425"/>
          <p14:tracePt t="22808" x="9080500" y="5940425"/>
          <p14:tracePt t="22945" x="9099550" y="5940425"/>
          <p14:tracePt t="22984" x="9109075" y="5940425"/>
          <p14:tracePt t="25457" x="9212263" y="5799138"/>
          <p14:tracePt t="25473" x="9326563" y="5656263"/>
          <p14:tracePt t="25477" x="9336088" y="5627688"/>
          <p14:tracePt t="25481" x="9345613" y="5618163"/>
          <p14:tracePt t="25485" x="9355138" y="5608638"/>
          <p14:tracePt t="25577" x="9364663" y="5608638"/>
          <p14:tracePt t="25643" x="9364663" y="5618163"/>
          <p14:tracePt t="25737" x="9364663" y="5627688"/>
          <p14:tracePt t="25745" x="9364663" y="5646738"/>
          <p14:tracePt t="25761" x="9364663" y="5675313"/>
          <p14:tracePt t="25769" x="9364663" y="5703888"/>
          <p14:tracePt t="25777" x="9355138" y="5761038"/>
          <p14:tracePt t="25785" x="9355138" y="5770563"/>
          <p14:tracePt t="25793" x="9336088" y="5808663"/>
          <p14:tracePt t="25796" x="9307513" y="5854700"/>
          <p14:tracePt t="25809" x="9288463" y="5921375"/>
          <p14:tracePt t="25817" x="9288463" y="5940425"/>
          <p14:tracePt t="25826" x="9288463" y="5949950"/>
          <p14:tracePt t="25849" x="9278938" y="5959475"/>
          <p14:tracePt t="25913" x="9269413" y="5959475"/>
          <p14:tracePt t="25945" x="9259888" y="5969000"/>
          <p14:tracePt t="25961" x="9240838" y="5988050"/>
          <p14:tracePt t="25965" x="9212263" y="6007100"/>
          <p14:tracePt t="25977" x="9164638" y="6026150"/>
          <p14:tracePt t="25987" x="9118600" y="6062663"/>
          <p14:tracePt t="25995" x="9070975" y="6091238"/>
          <p14:tracePt t="26003" x="9042400" y="6091238"/>
          <p14:tracePt t="26011" x="9004300" y="6110288"/>
          <p14:tracePt t="26017" x="8975725" y="6119813"/>
          <p14:tracePt t="26026" x="8918575" y="6138863"/>
          <p14:tracePt t="26033" x="8872538" y="6176963"/>
          <p14:tracePt t="26041" x="8834438" y="6205538"/>
          <p14:tracePt t="26048" x="8805863" y="6234113"/>
          <p14:tracePt t="26057" x="8767763" y="6272213"/>
          <p14:tracePt t="26065" x="8739188" y="6299200"/>
          <p14:tracePt t="26073" x="8701088" y="6346825"/>
          <p14:tracePt t="26081" x="8664575" y="6413500"/>
          <p14:tracePt t="26090" x="8636000" y="6480175"/>
          <p14:tracePt t="26097" x="8626475" y="6508750"/>
          <p14:tracePt t="26106" x="8607425" y="6526213"/>
          <p14:tracePt t="26112" x="8607425" y="6545263"/>
          <p14:tracePt t="26121" x="8597900" y="6564313"/>
          <p14:tracePt t="26129" x="8597900" y="6573838"/>
          <p14:tracePt t="26169" x="8597900" y="6583363"/>
          <p14:tracePt t="26185" x="8597900" y="6602413"/>
          <p14:tracePt t="26193" x="8597900" y="6630988"/>
          <p14:tracePt t="26201" x="8636000" y="6697663"/>
          <p14:tracePt t="26208" x="8655050" y="6743700"/>
          <p14:tracePt t="26216" x="8655050" y="6772275"/>
          <p14:tracePt t="26225" x="8683625" y="6819900"/>
          <p14:tracePt t="26229" x="8693150" y="6848475"/>
        </p14:tracePtLst>
      </p14:laserTraceLst>
    </p:ext>
  </p:extLs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5281</TotalTime>
  <Words>287</Words>
  <Application>Microsoft Office PowerPoint</Application>
  <PresentationFormat>Widescreen</PresentationFormat>
  <Paragraphs>30</Paragraphs>
  <Slides>35</Slides>
  <Notes>0</Notes>
  <HiddenSlides>0</HiddenSlides>
  <MMClips>35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35</vt:i4>
      </vt:variant>
    </vt:vector>
  </HeadingPairs>
  <TitlesOfParts>
    <vt:vector size="40" baseType="lpstr">
      <vt:lpstr>Amasis MT Pro Medium</vt:lpstr>
      <vt:lpstr>Arial</vt:lpstr>
      <vt:lpstr>Trebuchet MS</vt:lpstr>
      <vt:lpstr>Wingdings 3</vt:lpstr>
      <vt:lpstr>Facet</vt:lpstr>
      <vt:lpstr>En rundtur i et eksplosionsfarligt område</vt:lpstr>
      <vt:lpstr>Tekniske foranstaltninger                Markering af ZONE Eksempler på materiel og installationer</vt:lpstr>
      <vt:lpstr>Tekniske foranstaltninger                Markering af ZONE Eksempler på materiel og installationer</vt:lpstr>
      <vt:lpstr>PowerPoint-præsentation</vt:lpstr>
      <vt:lpstr>PowerPoint-præsentation</vt:lpstr>
      <vt:lpstr>PowerPoint-præsentation</vt:lpstr>
      <vt:lpstr>Tekniske foranstaltninger Eksempler på materiel og installationer</vt:lpstr>
      <vt:lpstr>Tekniske foranstaltninger Eksempler på materiel og installationer</vt:lpstr>
      <vt:lpstr>Tekniske foranstaltninger Eksempler på materiel og installationer</vt:lpstr>
      <vt:lpstr>Tekniske foranstaltninger Eksempler på materiel og installationer</vt:lpstr>
      <vt:lpstr>Tekniske foranstaltninger Eksempler på materiel og installationer</vt:lpstr>
      <vt:lpstr>Tekniske foranstaltninger Eksempler på materiel og installationer</vt:lpstr>
      <vt:lpstr>Tekniske foranstaltninger Eksempler på materiel og installationer</vt:lpstr>
      <vt:lpstr>Tekniske foranstaltninger Eksempler på materiel og installationer</vt:lpstr>
      <vt:lpstr>Tekniske foranstaltninger Eksempler på materiel og installationer</vt:lpstr>
      <vt:lpstr>Tekniske foranstaltninger Eksempler på materiel og installationer</vt:lpstr>
      <vt:lpstr>Tekniske foranstaltninger Eksempler på materiel og installationer</vt:lpstr>
      <vt:lpstr>Tekniske foranstaltninger Eksempler på materiel og installationer</vt:lpstr>
      <vt:lpstr>Tekniske foranstaltninger Eksempler på materiel og installationer</vt:lpstr>
      <vt:lpstr>Tekniske foranstaltninger Eksempler på materiel og installationer</vt:lpstr>
      <vt:lpstr>Tekniske foranstaltninger Eksempler på materiel og installationer</vt:lpstr>
      <vt:lpstr>Tekniske foranstaltninger Eksempler på materiel og installationer</vt:lpstr>
      <vt:lpstr>Tekniske foranstaltninger Eksempler på materiel og installationer</vt:lpstr>
      <vt:lpstr>PowerPoint-præsentation</vt:lpstr>
      <vt:lpstr>Tekniske foranstaltninger Eksempler på materiel og installationer</vt:lpstr>
      <vt:lpstr>Tekniske foranstaltninger Eksempler på materiel og installationer</vt:lpstr>
      <vt:lpstr>Tekniske foranstaltninger Eksempler på materiel og installationer</vt:lpstr>
      <vt:lpstr>Tekniske foranstaltninger Eksempler på materiel og installationer</vt:lpstr>
      <vt:lpstr>Tekniske foranstaltninger Eksempler på materiel og installationer</vt:lpstr>
      <vt:lpstr>Tekniske foranstaltninger Eksempler på materiel og installationer</vt:lpstr>
      <vt:lpstr>På vej over for at sige farvel og at vi nu vil forlade området,  finder vi eksempler på nogle udligningsforbindelser der er monteret på rørledninger til brændstof.</vt:lpstr>
      <vt:lpstr>Tekniske foranstaltninger Eksempler på materiel og installationer</vt:lpstr>
      <vt:lpstr>Tekniske foranstaltninger Eksempler på materiel og installationer</vt:lpstr>
      <vt:lpstr>PowerPoint-præsentation</vt:lpstr>
      <vt:lpstr> Vi finder den ansvarlige for at sige farvel og håber ikke vi har været til besvær.  Da vi har overholdt sikkerhedsbestemmelserne bliver vi ikke …..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Martin Filt</dc:creator>
  <cp:lastModifiedBy>Martin Filt</cp:lastModifiedBy>
  <cp:revision>13</cp:revision>
  <dcterms:created xsi:type="dcterms:W3CDTF">2023-11-21T10:23:35Z</dcterms:created>
  <dcterms:modified xsi:type="dcterms:W3CDTF">2024-02-22T08:34:06Z</dcterms:modified>
</cp:coreProperties>
</file>