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9" r:id="rId2"/>
    <p:sldId id="280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10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05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48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9584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4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55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6558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388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67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228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2840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153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204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928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8783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459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6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5669"/>
            <a:ext cx="8596668" cy="833718"/>
          </a:xfrm>
        </p:spPr>
        <p:txBody>
          <a:bodyPr>
            <a:normAutofit/>
          </a:bodyPr>
          <a:lstStyle/>
          <a:p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Opsummering og afrunding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7920"/>
            <a:ext cx="8333316" cy="5500079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Du har nu haft mulighed for at få viden om ATEX og nogle af de forhold og teknikker der indgår når vi har med eksplosionsfarlige områder at gøre.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har gennem de forskellige afsnit berørt flere forskellige temaer indenfor  dette særlige fagområde. 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Hvad er ATEX</a:t>
            </a:r>
          </a:p>
          <a:p>
            <a:pPr lvl="1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har set generelle og overordnet på hvad ATEX er.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Fysikken bag ATEX</a:t>
            </a:r>
          </a:p>
          <a:p>
            <a:pPr lvl="1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har også set på de fysiske forhold der har med eksplosionsfare at gøre.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Klassificering af ATEX-områder</a:t>
            </a:r>
          </a:p>
          <a:p>
            <a:pPr lvl="1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Her kiggede vi på de forhold og risicis der har betydning for zoneklassificeringen. 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Arbejde i ATEX-områder</a:t>
            </a:r>
          </a:p>
          <a:p>
            <a:pPr lvl="1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Her så vi på APV’en samt krav til oplæring og instrukser og anvendelsen af arbejdstilladelse.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Installationer og udstyr i ATEX-områder.</a:t>
            </a:r>
          </a:p>
          <a:p>
            <a:pPr lvl="1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Dette afsnit fortalte om sikringsmetoder, </a:t>
            </a:r>
            <a:r>
              <a:rPr lang="da-DK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 samt installation og mærkning af udstyr</a:t>
            </a: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714976" y="170988"/>
            <a:ext cx="1088001" cy="10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4094" y="164272"/>
            <a:ext cx="1169908" cy="1008968"/>
          </a:xfrm>
          <a:prstGeom prst="rect">
            <a:avLst/>
          </a:prstGeom>
        </p:spPr>
      </p:pic>
      <p:pic>
        <p:nvPicPr>
          <p:cNvPr id="16" name="Video 15">
            <a:hlinkClick r:id="" action="ppaction://media"/>
            <a:extLst>
              <a:ext uri="{FF2B5EF4-FFF2-40B4-BE49-F238E27FC236}">
                <a16:creationId xmlns:a16="http://schemas.microsoft.com/office/drawing/2014/main" id="{C229766B-83A4-099B-B038-D0A96A1FA0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1311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967"/>
    </mc:Choice>
    <mc:Fallback>
      <p:transition spd="slow" advTm="87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5669"/>
            <a:ext cx="8596668" cy="833718"/>
          </a:xfrm>
        </p:spPr>
        <p:txBody>
          <a:bodyPr>
            <a:normAutofit/>
          </a:bodyPr>
          <a:lstStyle/>
          <a:p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Opsummering og afrunding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38375"/>
            <a:ext cx="8333316" cy="4619624"/>
          </a:xfrm>
        </p:spPr>
        <p:txBody>
          <a:bodyPr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Håber kurset har gjort dig lidt klogere på ATEX og de forhold der har med dette at gøre.</a:t>
            </a:r>
          </a:p>
          <a:p>
            <a:pPr algn="l">
              <a:lnSpc>
                <a:spcPct val="120000"/>
              </a:lnSpc>
            </a:pP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Det er et særligt område at arbejde i og det er nødvendigt </a:t>
            </a: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ikke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 at gå på kompromis med sikkerheden.</a:t>
            </a:r>
          </a:p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Det er også et område hvor stor viden, erfaring og oplæring er vigtigt.</a:t>
            </a:r>
          </a:p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Dette kurset er et </a:t>
            </a: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introduktions og orienterings 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kursus som skal gøre dig opmærksom på de fare der kan være samt at kunne sige fra og søge hjælp.</a:t>
            </a:r>
          </a:p>
          <a:p>
            <a:pPr algn="l">
              <a:lnSpc>
                <a:spcPct val="120000"/>
              </a:lnSpc>
            </a:pP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Du er altså IKKE blevet tilstrækkelig uddannet til, selvstændigt at kunne udføre arbejdsopgaver i ATEX-områder.</a:t>
            </a: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714976" y="170988"/>
            <a:ext cx="1088001" cy="10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4094" y="164272"/>
            <a:ext cx="1169908" cy="1008968"/>
          </a:xfrm>
          <a:prstGeom prst="rect">
            <a:avLst/>
          </a:prstGeom>
        </p:spPr>
      </p:pic>
      <p:pic>
        <p:nvPicPr>
          <p:cNvPr id="16" name="Video 15">
            <a:hlinkClick r:id="" action="ppaction://media"/>
            <a:extLst>
              <a:ext uri="{FF2B5EF4-FFF2-40B4-BE49-F238E27FC236}">
                <a16:creationId xmlns:a16="http://schemas.microsoft.com/office/drawing/2014/main" id="{F292C74F-BCEB-7D6E-DABC-9A5843E46A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86049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165"/>
    </mc:Choice>
    <mc:Fallback>
      <p:transition spd="slow" advTm="61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4262</TotalTime>
  <Words>236</Words>
  <Application>Microsoft Office PowerPoint</Application>
  <PresentationFormat>Widescreen</PresentationFormat>
  <Paragraphs>20</Paragraphs>
  <Slides>2</Slides>
  <Notes>0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7" baseType="lpstr">
      <vt:lpstr>Amasis MT Pro Medium</vt:lpstr>
      <vt:lpstr>Arial</vt:lpstr>
      <vt:lpstr>Trebuchet MS</vt:lpstr>
      <vt:lpstr>Wingdings 3</vt:lpstr>
      <vt:lpstr>Facet</vt:lpstr>
      <vt:lpstr>Opsummering og afrunding</vt:lpstr>
      <vt:lpstr>Opsummering og afrunding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Filt</dc:creator>
  <cp:lastModifiedBy>Martin Filt</cp:lastModifiedBy>
  <cp:revision>8</cp:revision>
  <dcterms:created xsi:type="dcterms:W3CDTF">2023-11-21T10:23:35Z</dcterms:created>
  <dcterms:modified xsi:type="dcterms:W3CDTF">2024-02-22T10:41:07Z</dcterms:modified>
</cp:coreProperties>
</file>