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6"/>
  </p:notesMasterIdLst>
  <p:handoutMasterIdLst>
    <p:handoutMasterId r:id="rId47"/>
  </p:handoutMasterIdLst>
  <p:sldIdLst>
    <p:sldId id="257" r:id="rId2"/>
    <p:sldId id="359" r:id="rId3"/>
    <p:sldId id="360" r:id="rId4"/>
    <p:sldId id="361" r:id="rId5"/>
    <p:sldId id="362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4" r:id="rId14"/>
    <p:sldId id="385" r:id="rId15"/>
    <p:sldId id="386" r:id="rId16"/>
    <p:sldId id="387" r:id="rId17"/>
    <p:sldId id="382" r:id="rId18"/>
    <p:sldId id="383" r:id="rId19"/>
    <p:sldId id="388" r:id="rId20"/>
    <p:sldId id="389" r:id="rId21"/>
    <p:sldId id="390" r:id="rId22"/>
    <p:sldId id="391" r:id="rId23"/>
    <p:sldId id="392" r:id="rId24"/>
    <p:sldId id="393" r:id="rId25"/>
    <p:sldId id="394" r:id="rId26"/>
    <p:sldId id="396" r:id="rId27"/>
    <p:sldId id="397" r:id="rId28"/>
    <p:sldId id="398" r:id="rId29"/>
    <p:sldId id="399" r:id="rId30"/>
    <p:sldId id="400" r:id="rId31"/>
    <p:sldId id="401" r:id="rId32"/>
    <p:sldId id="402" r:id="rId33"/>
    <p:sldId id="395" r:id="rId34"/>
    <p:sldId id="363" r:id="rId35"/>
    <p:sldId id="364" r:id="rId36"/>
    <p:sldId id="365" r:id="rId37"/>
    <p:sldId id="403" r:id="rId38"/>
    <p:sldId id="404" r:id="rId39"/>
    <p:sldId id="407" r:id="rId40"/>
    <p:sldId id="405" r:id="rId41"/>
    <p:sldId id="417" r:id="rId42"/>
    <p:sldId id="418" r:id="rId43"/>
    <p:sldId id="419" r:id="rId44"/>
    <p:sldId id="420" r:id="rId45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4" autoAdjust="0"/>
    <p:restoredTop sz="94590" autoAdjust="0"/>
  </p:normalViewPr>
  <p:slideViewPr>
    <p:cSldViewPr>
      <p:cViewPr varScale="1">
        <p:scale>
          <a:sx n="72" d="100"/>
          <a:sy n="72" d="100"/>
        </p:scale>
        <p:origin x="79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B029F0-ACB1-4978-A1BA-E8EC659F006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56187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018B6A-71E3-4794-A0E0-28448B69F42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528051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0BED-450F-41CA-A34D-B2E8D6CC8EB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9034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A367-430B-4DCF-B91A-92CC052BDDD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49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3252F-8FA6-43FD-BA01-A2BAA81F4198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8273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826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35318-C9BB-408E-99E7-2649280A082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5579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2D704-4EEC-43D8-BB54-CBFF666C1E8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6982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A8202-F1B0-44B9-BCB4-B4709F45C83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0725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B5B4-D73E-4E93-BA65-52856079EB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5622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F10A-1872-41E5-BD3B-0634AAED28B3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484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0DBA-FDD0-4309-BEAF-2DC310FE0D8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00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6343-28E7-4061-A0CE-75405E738FF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5949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5750" y="260350"/>
            <a:ext cx="2051050" cy="586581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82600" y="260350"/>
            <a:ext cx="6000750" cy="586581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4A9F-9B92-4DBF-B09B-3DB804A29C0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300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Powerpoint_bund3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260350"/>
            <a:ext cx="61055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title style</a:t>
            </a:r>
            <a:endParaRPr lang="da-DK" altLang="da-DK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1484313"/>
            <a:ext cx="82042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text styles</a:t>
            </a:r>
          </a:p>
          <a:p>
            <a:pPr lvl="1"/>
            <a:r>
              <a:rPr lang="en-US" altLang="da-DK" smtClean="0"/>
              <a:t>Second level</a:t>
            </a:r>
          </a:p>
          <a:p>
            <a:pPr lvl="2"/>
            <a:r>
              <a:rPr lang="en-US" altLang="da-DK" smtClean="0"/>
              <a:t>Third level</a:t>
            </a:r>
          </a:p>
          <a:p>
            <a:pPr lvl="3"/>
            <a:r>
              <a:rPr lang="en-US" altLang="da-DK" smtClean="0"/>
              <a:t>Fourth level</a:t>
            </a:r>
          </a:p>
          <a:p>
            <a:pPr lvl="4"/>
            <a:r>
              <a:rPr lang="en-US" altLang="da-DK" smtClean="0"/>
              <a:t>Fifth level</a:t>
            </a:r>
            <a:endParaRPr lang="da-DK" altLang="da-DK" smtClean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FF6B8EC-1A80-4758-B5C6-5D386077778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kin_effect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makv\Desktop\EMC%20kursus%20Mercantec\Ledningskvadrat.xls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578495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da-DK" altLang="da-DK" dirty="0" smtClean="0">
                <a:solidFill>
                  <a:srgbClr val="FFC000"/>
                </a:solidFill>
              </a:rPr>
              <a:t>Kabler og installation</a:t>
            </a:r>
            <a:endParaRPr lang="da-DK" altLang="da-DK" dirty="0" smtClean="0"/>
          </a:p>
        </p:txBody>
      </p:sp>
      <p:sp>
        <p:nvSpPr>
          <p:cNvPr id="4100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altLang="da-DK" smtClean="0"/>
          </a:p>
        </p:txBody>
      </p:sp>
      <p:sp>
        <p:nvSpPr>
          <p:cNvPr id="3" name="Tekstfelt 2"/>
          <p:cNvSpPr txBox="1">
            <a:spLocks noChangeArrowheads="1"/>
          </p:cNvSpPr>
          <p:nvPr/>
        </p:nvSpPr>
        <p:spPr bwMode="auto">
          <a:xfrm>
            <a:off x="2792413" y="4076700"/>
            <a:ext cx="3559175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2800" dirty="0">
                <a:solidFill>
                  <a:srgbClr val="FFC000"/>
                </a:solidFill>
                <a:latin typeface="Arial" panose="020B0604020202020204" pitchFamily="34" charset="0"/>
              </a:rPr>
              <a:t>House of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Frekvensafhængighed af en leder: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5" y="1665681"/>
            <a:ext cx="5760639" cy="384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En leders frekvensafhængighed: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1" y="1700808"/>
            <a:ext cx="8147050" cy="381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6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Skineffekt, hvad er det??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0000"/>
                </a:solidFill>
                <a:hlinkClick r:id="rId3"/>
              </a:rPr>
              <a:t>Her er </a:t>
            </a:r>
            <a:r>
              <a:rPr lang="da-DK" altLang="da-DK" sz="1600" dirty="0" err="1" smtClean="0">
                <a:solidFill>
                  <a:srgbClr val="FF0000"/>
                </a:solidFill>
                <a:hlinkClick r:id="rId3"/>
              </a:rPr>
              <a:t>wikipedia’s</a:t>
            </a:r>
            <a:r>
              <a:rPr lang="da-DK" altLang="da-DK" sz="1600" dirty="0" smtClean="0">
                <a:solidFill>
                  <a:srgbClr val="FF0000"/>
                </a:solidFill>
                <a:hlinkClick r:id="rId3"/>
              </a:rPr>
              <a:t> forklaring.</a:t>
            </a:r>
            <a:endParaRPr lang="da-DK" altLang="da-DK" sz="1600" dirty="0" smtClean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  <a:hlinkClick r:id="rId4" action="ppaction://hlinkfile"/>
              </a:rPr>
              <a:t>Her er et link til regneark / diagrammer.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1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065" y="1700809"/>
            <a:ext cx="4877869" cy="381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3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338" y="1688671"/>
            <a:ext cx="4217324" cy="3826305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338" y="1688671"/>
            <a:ext cx="4556934" cy="382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493" y="1700809"/>
            <a:ext cx="6453014" cy="381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3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04" y="1700808"/>
            <a:ext cx="7265992" cy="381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3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9" y="1628801"/>
            <a:ext cx="8147051" cy="388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6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709" y="1700808"/>
            <a:ext cx="6300581" cy="3600400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982" y="1625156"/>
            <a:ext cx="5640036" cy="360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9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700808"/>
            <a:ext cx="814705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700809"/>
            <a:ext cx="8147049" cy="381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4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1" y="1700808"/>
            <a:ext cx="8147050" cy="38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2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844824"/>
            <a:ext cx="8147050" cy="332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2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9" y="1844824"/>
            <a:ext cx="8147051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5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628799"/>
            <a:ext cx="5688632" cy="388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2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628799"/>
            <a:ext cx="8147050" cy="3886177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115" y="1628799"/>
            <a:ext cx="6249770" cy="3886177"/>
          </a:xfrm>
          <a:prstGeom prst="rect">
            <a:avLst/>
          </a:prstGeom>
          <a:ln w="63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4152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9" y="1628800"/>
            <a:ext cx="8147051" cy="388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2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700808"/>
            <a:ext cx="8147050" cy="381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4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9" y="2228554"/>
            <a:ext cx="8147051" cy="240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349234"/>
            <a:ext cx="8147050" cy="215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438156"/>
            <a:ext cx="8147050" cy="198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7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400046"/>
            <a:ext cx="8147050" cy="205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7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628800"/>
            <a:ext cx="8147050" cy="388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9" y="2097086"/>
            <a:ext cx="8147051" cy="233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5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1" y="1761203"/>
            <a:ext cx="8147049" cy="2502516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49" y="4606577"/>
            <a:ext cx="8147051" cy="47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700809"/>
            <a:ext cx="8147050" cy="3096343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1" y="4886172"/>
            <a:ext cx="8147050" cy="41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9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9" y="1700808"/>
            <a:ext cx="8147051" cy="360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628799"/>
            <a:ext cx="8147050" cy="367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3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332" y="2097087"/>
            <a:ext cx="6097336" cy="24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1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628801"/>
            <a:ext cx="8147050" cy="2831034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4511429"/>
            <a:ext cx="8147050" cy="100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016" y="1608898"/>
            <a:ext cx="4166513" cy="57164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238671"/>
            <a:ext cx="8147050" cy="2400891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4718515"/>
            <a:ext cx="8147050" cy="76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6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Kabelføring og installation: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716740"/>
            <a:ext cx="3353535" cy="3584467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716740"/>
            <a:ext cx="3048668" cy="358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3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676774"/>
            <a:ext cx="3201101" cy="341714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1676773"/>
            <a:ext cx="3099479" cy="341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4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1" y="1735047"/>
            <a:ext cx="8147050" cy="724078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49" y="2636912"/>
            <a:ext cx="8147051" cy="241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55" y="1608765"/>
            <a:ext cx="7560840" cy="260414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54" y="4212906"/>
            <a:ext cx="7560841" cy="696507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53" y="4909412"/>
            <a:ext cx="7560842" cy="60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5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291" y="1628800"/>
            <a:ext cx="3505968" cy="33028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097085"/>
            <a:ext cx="8147050" cy="3204123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1" y="1628801"/>
            <a:ext cx="8147050" cy="3886176"/>
          </a:xfrm>
          <a:prstGeom prst="rect">
            <a:avLst/>
          </a:prstGeom>
          <a:ln w="63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3623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728695"/>
            <a:ext cx="8147050" cy="736781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689084"/>
            <a:ext cx="3690367" cy="2602283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992" y="2689084"/>
            <a:ext cx="4186808" cy="260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3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656914"/>
            <a:ext cx="6912768" cy="364429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656914"/>
            <a:ext cx="6912767" cy="3728367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6845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849" y="1703289"/>
            <a:ext cx="5030302" cy="393797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180031"/>
            <a:ext cx="8147050" cy="162600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3925325"/>
            <a:ext cx="8147050" cy="134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6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849" y="1703289"/>
            <a:ext cx="5030302" cy="393797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129541"/>
            <a:ext cx="8147050" cy="1299459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1" y="3717032"/>
            <a:ext cx="8147050" cy="17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1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396" y="1754102"/>
            <a:ext cx="4369758" cy="34298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501" y="2214979"/>
            <a:ext cx="5233547" cy="279469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2612342"/>
            <a:ext cx="7128792" cy="268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7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260" y="1700808"/>
            <a:ext cx="3099479" cy="355688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097087"/>
            <a:ext cx="8147050" cy="320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9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/>
              <a:t>Kabler og installation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Kabelføring og installation: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260" y="1700808"/>
            <a:ext cx="3099479" cy="355688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249488"/>
            <a:ext cx="8147049" cy="312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1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1927</TotalTime>
  <Words>367</Words>
  <Application>Microsoft Office PowerPoint</Application>
  <PresentationFormat>Skærmshow (4:3)</PresentationFormat>
  <Paragraphs>135</Paragraphs>
  <Slides>44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44</vt:i4>
      </vt:variant>
    </vt:vector>
  </HeadingPairs>
  <TitlesOfParts>
    <vt:vector size="49" baseType="lpstr">
      <vt:lpstr>Geneva</vt:lpstr>
      <vt:lpstr>Arial</vt:lpstr>
      <vt:lpstr>Calibri</vt:lpstr>
      <vt:lpstr>Verdana</vt:lpstr>
      <vt:lpstr>2_Office Theme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  <vt:lpstr>Kabler og installation</vt:lpstr>
    </vt:vector>
  </TitlesOfParts>
  <Company>Mercantec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 Kaae</dc:creator>
  <cp:lastModifiedBy>Martin Kruse Vestergaard</cp:lastModifiedBy>
  <cp:revision>286</cp:revision>
  <dcterms:created xsi:type="dcterms:W3CDTF">2010-08-24T08:40:26Z</dcterms:created>
  <dcterms:modified xsi:type="dcterms:W3CDTF">2016-05-29T20:49:19Z</dcterms:modified>
</cp:coreProperties>
</file>