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15"/>
  </p:notesMasterIdLst>
  <p:handoutMasterIdLst>
    <p:handoutMasterId r:id="rId16"/>
  </p:handoutMasterIdLst>
  <p:sldIdLst>
    <p:sldId id="257" r:id="rId2"/>
    <p:sldId id="359" r:id="rId3"/>
    <p:sldId id="360" r:id="rId4"/>
    <p:sldId id="361" r:id="rId5"/>
    <p:sldId id="362" r:id="rId6"/>
    <p:sldId id="363" r:id="rId7"/>
    <p:sldId id="364" r:id="rId8"/>
    <p:sldId id="365" r:id="rId9"/>
    <p:sldId id="366" r:id="rId10"/>
    <p:sldId id="367" r:id="rId11"/>
    <p:sldId id="368" r:id="rId12"/>
    <p:sldId id="369" r:id="rId13"/>
    <p:sldId id="370" r:id="rId14"/>
  </p:sldIdLst>
  <p:sldSz cx="9144000" cy="6858000" type="screen4x3"/>
  <p:notesSz cx="6858000" cy="9144000"/>
  <p:defaultTextStyle>
    <a:defPPr>
      <a:defRPr lang="da-DK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Geneva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84" autoAdjust="0"/>
    <p:restoredTop sz="94590" autoAdjust="0"/>
  </p:normalViewPr>
  <p:slideViewPr>
    <p:cSldViewPr>
      <p:cViewPr varScale="1">
        <p:scale>
          <a:sx n="72" d="100"/>
          <a:sy n="72" d="100"/>
        </p:scale>
        <p:origin x="149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0B029F0-ACB1-4978-A1BA-E8EC659F0065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9561878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smtClean="0"/>
              <a:t>Klik for at redigere teksttypografierne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6018B6A-71E3-4794-A0E0-28448B69F42C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75280517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B0BED-450F-41CA-A34D-B2E8D6CC8EBA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990342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FA367-430B-4DCF-B91A-92CC052BDDD2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449158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13252F-8FA6-43FD-BA01-A2BAA81F4198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882730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82600" y="1484313"/>
            <a:ext cx="4025900" cy="4641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60900" y="1484313"/>
            <a:ext cx="4025900" cy="4641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35318-C9BB-408E-99E7-2649280A0822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055794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2D704-4EEC-43D8-BB54-CBFF666C1E8C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269824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A8202-F1B0-44B9-BCB4-B4709F45C83E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407258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CB5B4-D73E-4E93-BA65-52856079EBBB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056221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6EF10A-1872-41E5-BD3B-0634AAED28B3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4154841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 smtClean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60DBA-FDD0-4309-BEAF-2DC310FE0D82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4150092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66343-28E7-4061-A0CE-75405E738FFF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3559492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35750" y="260350"/>
            <a:ext cx="2051050" cy="5865813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82600" y="260350"/>
            <a:ext cx="6000750" cy="5865813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64A9F-9B92-4DBF-B09B-3DB804A29C0C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613004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Powerpoint_bund1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1638"/>
            <a:ext cx="9144000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6" descr="Powerpoint logo top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8" descr="Powerpoint_bund3.jp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40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539750" y="260350"/>
            <a:ext cx="6105525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a-DK" smtClean="0"/>
              <a:t>Click to edit Master title style</a:t>
            </a:r>
            <a:endParaRPr lang="da-DK" altLang="da-DK" smtClean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82600" y="1484313"/>
            <a:ext cx="8204200" cy="464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a-DK" smtClean="0"/>
              <a:t>Click to edit Master text styles</a:t>
            </a:r>
          </a:p>
          <a:p>
            <a:pPr lvl="1"/>
            <a:r>
              <a:rPr lang="en-US" altLang="da-DK" smtClean="0"/>
              <a:t>Second level</a:t>
            </a:r>
          </a:p>
          <a:p>
            <a:pPr lvl="2"/>
            <a:r>
              <a:rPr lang="en-US" altLang="da-DK" smtClean="0"/>
              <a:t>Third level</a:t>
            </a:r>
          </a:p>
          <a:p>
            <a:pPr lvl="3"/>
            <a:r>
              <a:rPr lang="en-US" altLang="da-DK" smtClean="0"/>
              <a:t>Fourth level</a:t>
            </a:r>
          </a:p>
          <a:p>
            <a:pPr lvl="4"/>
            <a:r>
              <a:rPr lang="en-US" altLang="da-DK" smtClean="0"/>
              <a:t>Fifth level</a:t>
            </a:r>
            <a:endParaRPr lang="da-DK" altLang="da-DK" smtClean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493713" y="6356350"/>
            <a:ext cx="10366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898989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0350" y="6356350"/>
            <a:ext cx="453548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Calibri" pitchFamily="34" charset="0"/>
                <a:ea typeface="+mn-ea"/>
              </a:defRPr>
            </a:lvl1pPr>
          </a:lstStyle>
          <a:p>
            <a:pPr>
              <a:defRPr/>
            </a:pPr>
            <a:r>
              <a:rPr lang="da-DK"/>
              <a:t>Lasse Kaae Mail: Lkaa@mercantec.dk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7385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898989"/>
                </a:solidFill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0FF6B8EC-1A80-4758-B5C6-5D3860777785}" type="slidenum">
              <a:rPr lang="da-DK" altLang="da-DK"/>
              <a:pPr>
                <a:defRPr/>
              </a:pPr>
              <a:t>‹nr.›</a:t>
            </a:fld>
            <a:endParaRPr lang="da-DK" alt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200">
          <a:solidFill>
            <a:srgbClr val="606B7A"/>
          </a:solidFill>
          <a:latin typeface="Verdana" pitchFamily="34" charset="0"/>
          <a:ea typeface="Geneva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makv\Desktop\EMC%20kursus%20Mercantec\Kap05_transmissionslinier.pdf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Il_eju4D_TM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pIIftvQPFM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713"/>
            <a:ext cx="9144000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633538"/>
          </a:xfrm>
          <a:solidFill>
            <a:srgbClr val="002060"/>
          </a:solidFill>
        </p:spPr>
        <p:txBody>
          <a:bodyPr/>
          <a:lstStyle/>
          <a:p>
            <a:pPr algn="ctr"/>
            <a:r>
              <a:rPr lang="da-DK" altLang="da-DK" dirty="0" smtClean="0">
                <a:solidFill>
                  <a:srgbClr val="FFC000"/>
                </a:solidFill>
              </a:rPr>
              <a:t>Transmissionsledninger</a:t>
            </a:r>
            <a:br>
              <a:rPr lang="da-DK" altLang="da-DK" dirty="0" smtClean="0">
                <a:solidFill>
                  <a:srgbClr val="FFC000"/>
                </a:solidFill>
              </a:rPr>
            </a:br>
            <a:r>
              <a:rPr lang="da-DK" altLang="da-DK" dirty="0" smtClean="0">
                <a:solidFill>
                  <a:srgbClr val="FFC000"/>
                </a:solidFill>
              </a:rPr>
              <a:t>og</a:t>
            </a:r>
            <a:br>
              <a:rPr lang="da-DK" altLang="da-DK" dirty="0" smtClean="0">
                <a:solidFill>
                  <a:srgbClr val="FFC000"/>
                </a:solidFill>
              </a:rPr>
            </a:br>
            <a:r>
              <a:rPr lang="da-DK" altLang="da-DK" dirty="0" smtClean="0">
                <a:solidFill>
                  <a:srgbClr val="FFC000"/>
                </a:solidFill>
              </a:rPr>
              <a:t>antenner</a:t>
            </a:r>
            <a:endParaRPr lang="da-DK" altLang="da-DK" dirty="0" smtClean="0"/>
          </a:p>
        </p:txBody>
      </p:sp>
      <p:sp>
        <p:nvSpPr>
          <p:cNvPr id="4100" name="Undertitel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altLang="da-DK" dirty="0" smtClean="0"/>
          </a:p>
        </p:txBody>
      </p:sp>
      <p:sp>
        <p:nvSpPr>
          <p:cNvPr id="3" name="Tekstfelt 2"/>
          <p:cNvSpPr txBox="1">
            <a:spLocks noChangeArrowheads="1"/>
          </p:cNvSpPr>
          <p:nvPr/>
        </p:nvSpPr>
        <p:spPr bwMode="auto">
          <a:xfrm>
            <a:off x="2792413" y="4076700"/>
            <a:ext cx="3559175" cy="523875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a-DK" altLang="da-DK" sz="2800" dirty="0">
                <a:solidFill>
                  <a:srgbClr val="FFC000"/>
                </a:solidFill>
                <a:latin typeface="Arial" panose="020B0604020202020204" pitchFamily="34" charset="0"/>
              </a:rPr>
              <a:t>House of Technology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err="1" smtClean="0"/>
              <a:t>Transmissionslinier</a:t>
            </a:r>
            <a:r>
              <a:rPr lang="da-DK" altLang="da-DK" sz="2000" dirty="0" smtClean="0"/>
              <a:t> / antenner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Hvornår bliver der overført mest effekt fra en generator til belastning??</a:t>
            </a:r>
            <a:endParaRPr lang="da-DK" altLang="da-DK" sz="2000" dirty="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46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err="1" smtClean="0"/>
              <a:t>Transmissionslinier</a:t>
            </a:r>
            <a:r>
              <a:rPr lang="da-DK" altLang="da-DK" sz="2000" dirty="0" smtClean="0"/>
              <a:t> / antenner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b="1" dirty="0" smtClean="0">
                <a:solidFill>
                  <a:srgbClr val="FFC000"/>
                </a:solidFill>
                <a:hlinkClick r:id="rId3" action="ppaction://hlinkfile"/>
              </a:rPr>
              <a:t>Transmissionslinjer</a:t>
            </a:r>
            <a:endParaRPr lang="da-DK" altLang="da-DK" sz="2000" b="1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FFC000"/>
                </a:solidFill>
                <a:hlinkClick r:id="rId4"/>
              </a:rPr>
              <a:t>Use a scope to measure the length and impedance of coax</a:t>
            </a:r>
            <a:endParaRPr lang="en-US" sz="2000" b="1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46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err="1" smtClean="0"/>
              <a:t>Transmissionslinier</a:t>
            </a:r>
            <a:r>
              <a:rPr lang="da-DK" altLang="da-DK" sz="2000" dirty="0" smtClean="0"/>
              <a:t> / antenner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Nu skal du / I måle den karakteristiske impedans Z</a:t>
            </a:r>
            <a:r>
              <a:rPr lang="da-DK" altLang="da-DK" sz="1000" dirty="0" smtClean="0">
                <a:solidFill>
                  <a:srgbClr val="FFC000"/>
                </a:solidFill>
              </a:rPr>
              <a:t>0</a:t>
            </a:r>
            <a:r>
              <a:rPr lang="da-DK" altLang="da-DK" sz="2000" dirty="0" smtClean="0">
                <a:solidFill>
                  <a:srgbClr val="FFC000"/>
                </a:solidFill>
              </a:rPr>
              <a:t> på et par kabler.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1 RG58 kabel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1 UTP LAN kabel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Du / I skal bruge et LCR meter.</a:t>
            </a: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33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err="1" smtClean="0"/>
              <a:t>Transmissionslinier</a:t>
            </a:r>
            <a:r>
              <a:rPr lang="da-DK" altLang="da-DK" sz="2000" dirty="0" smtClean="0"/>
              <a:t> / antenner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749" name="Pladsholder til indhold 2"/>
              <p:cNvSpPr>
                <a:spLocks noGrp="1"/>
              </p:cNvSpPr>
              <p:nvPr>
                <p:ph idx="1"/>
              </p:nvPr>
            </p:nvSpPr>
            <p:spPr>
              <a:xfrm>
                <a:off x="539750" y="1254127"/>
                <a:ext cx="8147050" cy="4260850"/>
              </a:xfrm>
              <a:solidFill>
                <a:schemeClr val="tx2">
                  <a:lumMod val="75000"/>
                  <a:alpha val="65000"/>
                </a:schemeClr>
              </a:solidFill>
            </p:spPr>
            <p:txBody>
              <a:bodyPr/>
              <a:lstStyle/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2000" dirty="0" smtClean="0">
                  <a:solidFill>
                    <a:srgbClr val="FFC000"/>
                  </a:solidFill>
                </a:endParaRPr>
              </a:p>
              <a:p>
                <a:pPr marL="457200" indent="-457200">
                  <a:buAutoNum type="arabicPeriod"/>
                </a:pPr>
                <a:r>
                  <a:rPr lang="da-DK" altLang="da-DK" sz="2000" dirty="0" smtClean="0">
                    <a:solidFill>
                      <a:srgbClr val="FFC000"/>
                    </a:solidFill>
                  </a:rPr>
                  <a:t>Mål selvinduktionen med åben ende.</a:t>
                </a:r>
              </a:p>
              <a:p>
                <a:pPr marL="457200" indent="-457200">
                  <a:buAutoNum type="arabicPeriod"/>
                </a:pPr>
                <a:r>
                  <a:rPr lang="da-DK" altLang="da-DK" sz="2000" dirty="0" smtClean="0">
                    <a:solidFill>
                      <a:srgbClr val="FFC000"/>
                    </a:solidFill>
                  </a:rPr>
                  <a:t>Kortslut enden af kablet.</a:t>
                </a:r>
              </a:p>
              <a:p>
                <a:pPr marL="457200" indent="-457200">
                  <a:buAutoNum type="arabicPeriod"/>
                </a:pPr>
                <a:r>
                  <a:rPr lang="da-DK" altLang="da-DK" sz="2000" dirty="0" smtClean="0">
                    <a:solidFill>
                      <a:srgbClr val="FFC000"/>
                    </a:solidFill>
                  </a:rPr>
                  <a:t>Mål kapaciteten i kablet.</a:t>
                </a:r>
              </a:p>
              <a:p>
                <a:pPr marL="457200" indent="-457200">
                  <a:buAutoNum type="arabicPeriod"/>
                </a:pPr>
                <a:r>
                  <a:rPr lang="da-DK" altLang="da-DK" sz="2000" dirty="0" smtClean="0">
                    <a:solidFill>
                      <a:srgbClr val="FFC000"/>
                    </a:solidFill>
                  </a:rPr>
                  <a:t>Beregn Z</a:t>
                </a:r>
                <a:r>
                  <a:rPr lang="da-DK" altLang="da-DK" sz="1000" dirty="0" smtClean="0">
                    <a:solidFill>
                      <a:srgbClr val="FFC000"/>
                    </a:solidFill>
                  </a:rPr>
                  <a:t>0</a:t>
                </a:r>
                <a:r>
                  <a:rPr lang="da-DK" altLang="da-DK" sz="2000" dirty="0" smtClean="0">
                    <a:solidFill>
                      <a:srgbClr val="FFC000"/>
                    </a:solidFill>
                  </a:rPr>
                  <a:t>.</a:t>
                </a:r>
                <a:endParaRPr lang="da-DK" altLang="da-DK" sz="2000" dirty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2000" dirty="0" smtClean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a-DK" altLang="da-DK" sz="200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da-DK" altLang="da-DK" sz="20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da-DK" altLang="da-DK" sz="20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a-DK" altLang="da-DK" sz="20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da-DK" altLang="da-DK" sz="2000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da-DK" altLang="da-DK" sz="2000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da-DK" altLang="da-DK" sz="2000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den>
                              </m:f>
                              <m:r>
                                <a:rPr lang="da-DK" altLang="da-DK" sz="2000" b="0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  <m:r>
                            <a:rPr lang="da-DK" altLang="da-DK" sz="20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rad>
                    </m:oMath>
                  </m:oMathPara>
                </a14:m>
                <a:endParaRPr lang="da-DK" altLang="da-DK" sz="2000" dirty="0" smtClean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2000" dirty="0" smtClean="0">
                  <a:solidFill>
                    <a:srgbClr val="FFC000"/>
                  </a:solidFill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da-DK" altLang="da-DK" sz="2000" dirty="0" smtClean="0">
                  <a:solidFill>
                    <a:srgbClr val="FFC000"/>
                  </a:solidFill>
                </a:endParaRPr>
              </a:p>
            </p:txBody>
          </p:sp>
        </mc:Choice>
        <mc:Fallback>
          <p:sp>
            <p:nvSpPr>
              <p:cNvPr id="31749" name="Pladsholder til ind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9750" y="1254127"/>
                <a:ext cx="8147050" cy="4260850"/>
              </a:xfrm>
              <a:blipFill rotWithShape="0">
                <a:blip r:embed="rId3"/>
                <a:stretch>
                  <a:fillRect l="-823"/>
                </a:stretch>
              </a:blipFill>
            </p:spPr>
            <p:txBody>
              <a:bodyPr/>
              <a:lstStyle/>
              <a:p>
                <a:r>
                  <a:rPr lang="da-D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333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err="1" smtClean="0"/>
              <a:t>Transmissionslinier</a:t>
            </a:r>
            <a:r>
              <a:rPr lang="da-DK" altLang="da-DK" sz="2000" dirty="0" smtClean="0"/>
              <a:t> / antenner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FFC000"/>
                </a:solidFill>
                <a:hlinkClick r:id="rId3"/>
              </a:rPr>
              <a:t>How to measure coax velocity factor VF and impedance </a:t>
            </a:r>
            <a:r>
              <a:rPr lang="en-US" sz="2000" b="1" dirty="0" smtClean="0">
                <a:solidFill>
                  <a:srgbClr val="FFC000"/>
                </a:solidFill>
                <a:hlinkClick r:id="rId3"/>
              </a:rPr>
              <a:t>Z</a:t>
            </a:r>
            <a:r>
              <a:rPr lang="en-US" sz="1000" b="1" dirty="0" smtClean="0">
                <a:solidFill>
                  <a:srgbClr val="FFC000"/>
                </a:solidFill>
                <a:hlinkClick r:id="rId3"/>
              </a:rPr>
              <a:t>0</a:t>
            </a:r>
            <a:r>
              <a:rPr lang="en-US" sz="2000" b="1" dirty="0" smtClean="0">
                <a:solidFill>
                  <a:srgbClr val="FFC000"/>
                </a:solidFill>
                <a:hlinkClick r:id="rId3"/>
              </a:rPr>
              <a:t>.</a:t>
            </a:r>
            <a:endParaRPr lang="en-US" sz="2000" b="1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67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err="1" smtClean="0"/>
              <a:t>Transmissionslinier</a:t>
            </a:r>
            <a:r>
              <a:rPr lang="da-DK" altLang="da-DK" sz="2000" dirty="0" smtClean="0"/>
              <a:t> / antenner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Svingningskredse: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smtClean="0">
                <a:solidFill>
                  <a:srgbClr val="FFC000"/>
                </a:solidFill>
              </a:rPr>
              <a:t>Serie </a:t>
            </a:r>
            <a:r>
              <a:rPr lang="da-DK" altLang="da-DK" sz="2000" smtClean="0">
                <a:solidFill>
                  <a:srgbClr val="FFC000"/>
                </a:solidFill>
              </a:rPr>
              <a:t>og parallel.</a:t>
            </a: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38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err="1" smtClean="0"/>
              <a:t>Transmissionslinier</a:t>
            </a:r>
            <a:r>
              <a:rPr lang="da-DK" altLang="da-DK" sz="2000" dirty="0" smtClean="0"/>
              <a:t> / antenner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err="1" smtClean="0">
                <a:solidFill>
                  <a:srgbClr val="FFC000"/>
                </a:solidFill>
              </a:rPr>
              <a:t>Hvorn</a:t>
            </a: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err="1" smtClean="0"/>
              <a:t>Transmissionslinier</a:t>
            </a:r>
            <a:r>
              <a:rPr lang="da-DK" altLang="da-DK" sz="2000" dirty="0" smtClean="0"/>
              <a:t> / antenner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err="1" smtClean="0">
                <a:solidFill>
                  <a:srgbClr val="FFC000"/>
                </a:solidFill>
              </a:rPr>
              <a:t>Hvorn</a:t>
            </a: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09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err="1" smtClean="0"/>
              <a:t>Transmissionslinier</a:t>
            </a:r>
            <a:r>
              <a:rPr lang="da-DK" altLang="da-DK" sz="2000" dirty="0" smtClean="0"/>
              <a:t> / antenner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err="1" smtClean="0">
                <a:solidFill>
                  <a:srgbClr val="FFC000"/>
                </a:solidFill>
              </a:rPr>
              <a:t>Hvorn</a:t>
            </a: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76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err="1" smtClean="0"/>
              <a:t>Transmissionslinier</a:t>
            </a:r>
            <a:r>
              <a:rPr lang="da-DK" altLang="da-DK" sz="2000" dirty="0" smtClean="0"/>
              <a:t> / antenner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err="1" smtClean="0">
                <a:solidFill>
                  <a:srgbClr val="FFC000"/>
                </a:solidFill>
              </a:rPr>
              <a:t>Hvorn</a:t>
            </a: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err="1" smtClean="0"/>
              <a:t>Transmissionslinier</a:t>
            </a:r>
            <a:r>
              <a:rPr lang="da-DK" altLang="da-DK" sz="2000" dirty="0" smtClean="0"/>
              <a:t> / antenner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err="1" smtClean="0">
                <a:solidFill>
                  <a:srgbClr val="FFC000"/>
                </a:solidFill>
              </a:rPr>
              <a:t>Hvorn</a:t>
            </a: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72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6"/>
            <a:ext cx="9144000" cy="4260850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</p:pic>
      <p:sp>
        <p:nvSpPr>
          <p:cNvPr id="3174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altLang="da-DK" sz="2000" dirty="0" err="1" smtClean="0"/>
              <a:t>Transmissionslinier</a:t>
            </a:r>
            <a:r>
              <a:rPr lang="da-DK" altLang="da-DK" sz="2000" dirty="0" smtClean="0"/>
              <a:t> / antenner</a:t>
            </a:r>
            <a:endParaRPr lang="da-DK" altLang="da-DK" sz="2000" dirty="0" smtClean="0"/>
          </a:p>
        </p:txBody>
      </p:sp>
      <p:sp>
        <p:nvSpPr>
          <p:cNvPr id="31748" name="Pladsholder til diasnumm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Geneva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2F61872-D5F1-464B-A076-562D96E8D891}" type="slidenum">
              <a:rPr lang="da-DK" altLang="da-DK" sz="10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da-DK" altLang="da-DK" sz="1000" smtClean="0">
              <a:solidFill>
                <a:srgbClr val="898989"/>
              </a:solidFill>
            </a:endParaRPr>
          </a:p>
        </p:txBody>
      </p:sp>
      <p:sp>
        <p:nvSpPr>
          <p:cNvPr id="31749" name="Pladsholder til indhold 2"/>
          <p:cNvSpPr>
            <a:spLocks noGrp="1"/>
          </p:cNvSpPr>
          <p:nvPr>
            <p:ph idx="1"/>
          </p:nvPr>
        </p:nvSpPr>
        <p:spPr>
          <a:xfrm>
            <a:off x="539750" y="1254127"/>
            <a:ext cx="8147050" cy="4260850"/>
          </a:xfrm>
          <a:solidFill>
            <a:schemeClr val="tx2">
              <a:lumMod val="75000"/>
              <a:alpha val="65000"/>
            </a:schemeClr>
          </a:solidFill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altLang="da-DK" sz="2000" dirty="0" err="1" smtClean="0">
                <a:solidFill>
                  <a:srgbClr val="FFC000"/>
                </a:solidFill>
              </a:rPr>
              <a:t>Hvorn</a:t>
            </a:r>
            <a:endParaRPr lang="da-DK" altLang="da-DK" sz="2000" dirty="0">
              <a:solidFill>
                <a:srgbClr val="FFC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a-DK" altLang="da-DK" sz="2000" dirty="0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00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2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Office Theme">
      <a:majorFont>
        <a:latin typeface="Verdana"/>
        <a:ea typeface="Geneva"/>
        <a:cs typeface=""/>
      </a:majorFont>
      <a:minorFont>
        <a:latin typeface="Verdana"/>
        <a:ea typeface="Geneva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2017</TotalTime>
  <Words>149</Words>
  <Application>Microsoft Office PowerPoint</Application>
  <PresentationFormat>Skærmshow (4:3)</PresentationFormat>
  <Paragraphs>64</Paragraphs>
  <Slides>13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13</vt:i4>
      </vt:variant>
    </vt:vector>
  </HeadingPairs>
  <TitlesOfParts>
    <vt:vector size="19" baseType="lpstr">
      <vt:lpstr>Arial</vt:lpstr>
      <vt:lpstr>Calibri</vt:lpstr>
      <vt:lpstr>Cambria Math</vt:lpstr>
      <vt:lpstr>Geneva</vt:lpstr>
      <vt:lpstr>Verdana</vt:lpstr>
      <vt:lpstr>2_Office Theme</vt:lpstr>
      <vt:lpstr>Transmissionsledninger og antenner</vt:lpstr>
      <vt:lpstr>Transmissionslinier / antenner</vt:lpstr>
      <vt:lpstr>Transmissionslinier / antenner</vt:lpstr>
      <vt:lpstr>Transmissionslinier / antenner</vt:lpstr>
      <vt:lpstr>Transmissionslinier / antenner</vt:lpstr>
      <vt:lpstr>Transmissionslinier / antenner</vt:lpstr>
      <vt:lpstr>Transmissionslinier / antenner</vt:lpstr>
      <vt:lpstr>Transmissionslinier / antenner</vt:lpstr>
      <vt:lpstr>Transmissionslinier / antenner</vt:lpstr>
      <vt:lpstr>Transmissionslinier / antenner</vt:lpstr>
      <vt:lpstr>Transmissionslinier / antenner</vt:lpstr>
      <vt:lpstr>Transmissionslinier / antenner</vt:lpstr>
      <vt:lpstr>Transmissionslinier / antenner</vt:lpstr>
    </vt:vector>
  </TitlesOfParts>
  <Company>Mercantec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Lasse Kaae</dc:creator>
  <cp:lastModifiedBy>Martin Kruse Vestergaard</cp:lastModifiedBy>
  <cp:revision>295</cp:revision>
  <dcterms:created xsi:type="dcterms:W3CDTF">2010-08-24T08:40:26Z</dcterms:created>
  <dcterms:modified xsi:type="dcterms:W3CDTF">2016-05-30T20:40:45Z</dcterms:modified>
</cp:coreProperties>
</file>