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handoutMasterIdLst>
    <p:handoutMasterId r:id="rId18"/>
  </p:handoutMasterIdLst>
  <p:sldIdLst>
    <p:sldId id="256" r:id="rId5"/>
    <p:sldId id="267" r:id="rId6"/>
    <p:sldId id="268" r:id="rId7"/>
    <p:sldId id="257" r:id="rId8"/>
    <p:sldId id="259" r:id="rId9"/>
    <p:sldId id="260" r:id="rId10"/>
    <p:sldId id="261" r:id="rId11"/>
    <p:sldId id="262" r:id="rId12"/>
    <p:sldId id="263" r:id="rId13"/>
    <p:sldId id="266" r:id="rId14"/>
    <p:sldId id="264" r:id="rId15"/>
    <p:sldId id="265" r:id="rId16"/>
  </p:sldIdLst>
  <p:sldSz cx="9144000" cy="6858000" type="screen4x3"/>
  <p:notesSz cx="6805613" cy="99393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6565"/>
    <a:srgbClr val="6FA5AA"/>
    <a:srgbClr val="3B515D"/>
    <a:srgbClr val="313133"/>
    <a:srgbClr val="ACAFA8"/>
    <a:srgbClr val="735C70"/>
    <a:srgbClr val="EFAF40"/>
    <a:srgbClr val="9CC952"/>
    <a:srgbClr val="647D8F"/>
    <a:srgbClr val="85A1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7044C7-29CE-4F60-86BD-B6C36AF5C0A6}" v="481" dt="2022-08-19T09:37:12.1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yst layou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llemlayou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73A0DAA-6AF3-43AB-8588-CEC1D06C72B9}" styleName="Mellemlayou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86094" autoAdjust="0"/>
  </p:normalViewPr>
  <p:slideViewPr>
    <p:cSldViewPr>
      <p:cViewPr varScale="1">
        <p:scale>
          <a:sx n="95" d="100"/>
          <a:sy n="95" d="100"/>
        </p:scale>
        <p:origin x="1075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quarter" idx="1"/>
          </p:nvPr>
        </p:nvSpPr>
        <p:spPr>
          <a:xfrm>
            <a:off x="3854453" y="0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C6CB33C0-6D4C-425B-993D-FE2B1EFDC193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2"/>
          </p:nvPr>
        </p:nvSpPr>
        <p:spPr>
          <a:xfrm>
            <a:off x="3" y="9440865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3"/>
          </p:nvPr>
        </p:nvSpPr>
        <p:spPr>
          <a:xfrm>
            <a:off x="3854453" y="9440865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93D074E4-D901-48E2-9832-B1A7AE16AC34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246585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54453" y="0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/>
          <a:lstStyle>
            <a:lvl1pPr algn="r">
              <a:defRPr sz="1200"/>
            </a:lvl1pPr>
          </a:lstStyle>
          <a:p>
            <a:fld id="{6E7010DB-BD6B-4DD3-89E2-43CA0E47F47A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1987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0" tIns="45715" rIns="91430" bIns="45715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1039" y="4783138"/>
            <a:ext cx="5443537" cy="3913187"/>
          </a:xfrm>
          <a:prstGeom prst="rect">
            <a:avLst/>
          </a:prstGeom>
        </p:spPr>
        <p:txBody>
          <a:bodyPr vert="horz" lIns="91430" tIns="45715" rIns="91430" bIns="45715" rtlCol="0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3" y="9440865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54453" y="9440865"/>
            <a:ext cx="2949575" cy="498475"/>
          </a:xfrm>
          <a:prstGeom prst="rect">
            <a:avLst/>
          </a:prstGeom>
        </p:spPr>
        <p:txBody>
          <a:bodyPr vert="horz" lIns="91430" tIns="45715" rIns="91430" bIns="45715" rtlCol="0" anchor="b"/>
          <a:lstStyle>
            <a:lvl1pPr algn="r">
              <a:defRPr sz="1200"/>
            </a:lvl1pPr>
          </a:lstStyle>
          <a:p>
            <a:fld id="{5F9676DE-881A-4DF4-8A74-333816D56D7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9092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628650" y="6356355"/>
            <a:ext cx="2057400" cy="365125"/>
          </a:xfrm>
        </p:spPr>
        <p:txBody>
          <a:bodyPr/>
          <a:lstStyle/>
          <a:p>
            <a:fld id="{4C399BD1-54FB-40F4-A0CF-C77A331E48AF}" type="datetimeFigureOut">
              <a:rPr lang="da-DK" smtClean="0"/>
              <a:pPr/>
              <a:t>09-10-2024</a:t>
            </a:fld>
            <a:endParaRPr lang="da-DK" dirty="0"/>
          </a:p>
        </p:txBody>
      </p:sp>
      <p:sp>
        <p:nvSpPr>
          <p:cNvPr id="8" name="Pladsholder til slidenummer 3"/>
          <p:cNvSpPr>
            <a:spLocks noGrp="1"/>
          </p:cNvSpPr>
          <p:nvPr>
            <p:ph type="sldNum" sz="quarter" idx="11"/>
          </p:nvPr>
        </p:nvSpPr>
        <p:spPr>
          <a:xfrm>
            <a:off x="6457950" y="6356355"/>
            <a:ext cx="2057400" cy="365125"/>
          </a:xfrm>
        </p:spPr>
        <p:txBody>
          <a:bodyPr/>
          <a:lstStyle/>
          <a:p>
            <a:r>
              <a:rPr lang="da-DK"/>
              <a:t>1</a:t>
            </a:r>
            <a:endParaRPr lang="da-DK" dirty="0"/>
          </a:p>
        </p:txBody>
      </p:sp>
      <p:sp>
        <p:nvSpPr>
          <p:cNvPr id="9" name="Pladsholder til billede 5"/>
          <p:cNvSpPr>
            <a:spLocks noGrp="1"/>
          </p:cNvSpPr>
          <p:nvPr>
            <p:ph type="pic" sz="quarter" idx="12"/>
          </p:nvPr>
        </p:nvSpPr>
        <p:spPr>
          <a:xfrm>
            <a:off x="0" y="900000"/>
            <a:ext cx="9142200" cy="3056400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0" name="Pladsholder til tekst 7"/>
          <p:cNvSpPr>
            <a:spLocks noGrp="1"/>
          </p:cNvSpPr>
          <p:nvPr>
            <p:ph type="body" sz="quarter" idx="13"/>
          </p:nvPr>
        </p:nvSpPr>
        <p:spPr>
          <a:xfrm>
            <a:off x="2" y="3956050"/>
            <a:ext cx="9141619" cy="396000"/>
          </a:xfrm>
          <a:prstGeom prst="rect">
            <a:avLst/>
          </a:prstGeom>
          <a:solidFill>
            <a:schemeClr val="tx1">
              <a:alpha val="90000"/>
            </a:schemeClr>
          </a:solidFill>
        </p:spPr>
        <p:txBody>
          <a:bodyPr/>
          <a:lstStyle>
            <a:lvl1pPr>
              <a:defRPr sz="13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2092315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457200" y="1600206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8CC1D24-2310-4142-84E8-F43D3832FC1C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46CBB3A-22D5-4246-BD4E-12649BDD82FF}" type="slidenum">
              <a:rPr lang="da-DK" smtClean="0"/>
              <a:t>‹#›</a:t>
            </a:fld>
            <a:endParaRPr lang="da-DK"/>
          </a:p>
        </p:txBody>
      </p:sp>
      <p:sp>
        <p:nvSpPr>
          <p:cNvPr id="8" name="Pladsholder til tekst 7"/>
          <p:cNvSpPr>
            <a:spLocks noGrp="1"/>
          </p:cNvSpPr>
          <p:nvPr>
            <p:ph type="body" sz="quarter" idx="13" hasCustomPrompt="1"/>
          </p:nvPr>
        </p:nvSpPr>
        <p:spPr>
          <a:xfrm>
            <a:off x="461982" y="332259"/>
            <a:ext cx="8229600" cy="1152525"/>
          </a:xfrm>
          <a:prstGeom prst="rect">
            <a:avLst/>
          </a:prstGeom>
        </p:spPr>
        <p:txBody>
          <a:bodyPr/>
          <a:lstStyle>
            <a:lvl4pPr marL="1028674" indent="0" algn="r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3"/>
            <a:r>
              <a:rPr lang="da-DK" dirty="0" err="1"/>
              <a:t>fsdfdsfsdfas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673582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dsholder til indhold 2"/>
          <p:cNvSpPr>
            <a:spLocks noGrp="1"/>
          </p:cNvSpPr>
          <p:nvPr>
            <p:ph idx="1"/>
          </p:nvPr>
        </p:nvSpPr>
        <p:spPr>
          <a:xfrm>
            <a:off x="2686050" y="1825625"/>
            <a:ext cx="6350446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2" name="Pladsholder til dato 3"/>
          <p:cNvSpPr>
            <a:spLocks noGrp="1"/>
          </p:cNvSpPr>
          <p:nvPr>
            <p:ph type="dt" sz="half" idx="10"/>
          </p:nvPr>
        </p:nvSpPr>
        <p:spPr>
          <a:xfrm>
            <a:off x="628650" y="6356355"/>
            <a:ext cx="2057400" cy="365125"/>
          </a:xfrm>
        </p:spPr>
        <p:txBody>
          <a:bodyPr/>
          <a:lstStyle/>
          <a:p>
            <a:fld id="{4C399BD1-54FB-40F4-A0CF-C77A331E48AF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13" name="Pladsholder til slidenummer 5"/>
          <p:cNvSpPr>
            <a:spLocks noGrp="1"/>
          </p:cNvSpPr>
          <p:nvPr>
            <p:ph type="sldNum" sz="quarter" idx="12"/>
          </p:nvPr>
        </p:nvSpPr>
        <p:spPr>
          <a:xfrm>
            <a:off x="6457950" y="6356355"/>
            <a:ext cx="2057400" cy="365125"/>
          </a:xfrm>
        </p:spPr>
        <p:txBody>
          <a:bodyPr/>
          <a:lstStyle/>
          <a:p>
            <a:fld id="{DF2FB846-B17E-48C6-BC73-38283D347025}" type="slidenum">
              <a:rPr lang="da-DK" smtClean="0"/>
              <a:t>‹#›</a:t>
            </a:fld>
            <a:endParaRPr lang="da-DK"/>
          </a:p>
        </p:txBody>
      </p:sp>
      <p:sp>
        <p:nvSpPr>
          <p:cNvPr id="14" name="Pladsholder til billede 9"/>
          <p:cNvSpPr>
            <a:spLocks noGrp="1" noChangeAspect="1"/>
          </p:cNvSpPr>
          <p:nvPr>
            <p:ph type="pic" sz="quarter" idx="13"/>
          </p:nvPr>
        </p:nvSpPr>
        <p:spPr>
          <a:xfrm>
            <a:off x="1" y="1044000"/>
            <a:ext cx="2340000" cy="2341188"/>
          </a:xfrm>
          <a:prstGeom prst="rect">
            <a:avLst/>
          </a:prstGeom>
        </p:spPr>
        <p:txBody>
          <a:bodyPr/>
          <a:lstStyle/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15" name="Pladsholder til tekst 13"/>
          <p:cNvSpPr>
            <a:spLocks noGrp="1"/>
          </p:cNvSpPr>
          <p:nvPr>
            <p:ph type="body" sz="quarter" idx="14"/>
          </p:nvPr>
        </p:nvSpPr>
        <p:spPr>
          <a:xfrm>
            <a:off x="2686050" y="360000"/>
            <a:ext cx="6350446" cy="1325563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7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da-DK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11046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r">
              <a:defRPr sz="27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8CC1D24-2310-4142-84E8-F43D3832FC1C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46CBB3A-22D5-4246-BD4E-12649BDD82F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26308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r">
              <a:defRPr sz="27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8CC1D24-2310-4142-84E8-F43D3832FC1C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46CBB3A-22D5-4246-BD4E-12649BDD82F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0061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8CC1D24-2310-4142-84E8-F43D3832FC1C}" type="datetimeFigureOut">
              <a:rPr lang="da-DK" smtClean="0"/>
              <a:t>09-10-2024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>
          <a:xfrm>
            <a:off x="6553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46CBB3A-22D5-4246-BD4E-12649BDD82FF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47352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dsholder til dato 3"/>
          <p:cNvSpPr>
            <a:spLocks noGrp="1"/>
          </p:cNvSpPr>
          <p:nvPr>
            <p:ph type="dt" sz="half" idx="2"/>
          </p:nvPr>
        </p:nvSpPr>
        <p:spPr>
          <a:xfrm>
            <a:off x="6286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99BD1-54FB-40F4-A0CF-C77A331E48AF}" type="datetimeFigureOut">
              <a:rPr lang="da-DK" smtClean="0"/>
              <a:pPr/>
              <a:t>09-10-2024</a:t>
            </a:fld>
            <a:endParaRPr lang="da-DK" dirty="0"/>
          </a:p>
        </p:txBody>
      </p:sp>
      <p:sp>
        <p:nvSpPr>
          <p:cNvPr id="2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6457950" y="63563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a-DK" dirty="0"/>
              <a:t>1</a:t>
            </a:r>
          </a:p>
        </p:txBody>
      </p:sp>
      <p:pic>
        <p:nvPicPr>
          <p:cNvPr id="5" name="Billed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88640"/>
            <a:ext cx="1800000" cy="194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09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2381" y="2780928"/>
            <a:ext cx="9141619" cy="1512168"/>
          </a:xfrm>
        </p:spPr>
        <p:txBody>
          <a:bodyPr/>
          <a:lstStyle/>
          <a:p>
            <a:pPr marL="0" indent="0" algn="ctr">
              <a:buNone/>
            </a:pPr>
            <a:r>
              <a:rPr lang="da-DK" sz="3600" dirty="0"/>
              <a:t>Grundkursus i mekanisk </a:t>
            </a:r>
          </a:p>
          <a:p>
            <a:pPr marL="0" indent="0" algn="ctr">
              <a:buNone/>
            </a:pPr>
            <a:r>
              <a:rPr lang="da-DK" sz="3600" dirty="0"/>
              <a:t> Måleteknik</a:t>
            </a:r>
          </a:p>
        </p:txBody>
      </p:sp>
    </p:spTree>
    <p:extLst>
      <p:ext uri="{BB962C8B-B14F-4D97-AF65-F5344CB8AC3E}">
        <p14:creationId xmlns:p14="http://schemas.microsoft.com/office/powerpoint/2010/main" val="168261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4FB4DD67-AA77-4F19-B995-003028591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1168" y="2348880"/>
            <a:ext cx="648283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3DBAA-0236-41F8-A807-990072342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616624"/>
          </a:xfrm>
        </p:spPr>
        <p:txBody>
          <a:bodyPr/>
          <a:lstStyle/>
          <a:p>
            <a:r>
              <a:rPr lang="da-DK" dirty="0"/>
              <a:t>Generelt måles alle produkter fra maskinindustri (og dermed også biler) i millimeter.</a:t>
            </a:r>
          </a:p>
          <a:p>
            <a:r>
              <a:rPr lang="da-DK" dirty="0"/>
              <a:t>Typisk nøjagtighed på en bils længe ligger på </a:t>
            </a:r>
            <a:r>
              <a:rPr lang="da-DK" dirty="0">
                <a:solidFill>
                  <a:schemeClr val="accent1"/>
                </a:solidFill>
              </a:rPr>
              <a:t>±</a:t>
            </a:r>
            <a:r>
              <a:rPr lang="da-DK" dirty="0"/>
              <a:t>0,2 mm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endParaRPr lang="da-DK" dirty="0"/>
          </a:p>
          <a:p>
            <a:pPr marL="0" indent="0">
              <a:buNone/>
            </a:pPr>
            <a:r>
              <a:rPr lang="da-DK" dirty="0"/>
              <a:t>Undtagelse:</a:t>
            </a:r>
          </a:p>
          <a:p>
            <a:pPr lvl="1"/>
            <a:r>
              <a:rPr lang="da-DK" dirty="0"/>
              <a:t>Indvendig diameter på dæk…. (endnu…)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CCAA1-58B1-47F0-A145-CF5FEC35B6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1982" y="332259"/>
            <a:ext cx="8229600" cy="576461"/>
          </a:xfrm>
        </p:spPr>
        <p:txBody>
          <a:bodyPr/>
          <a:lstStyle/>
          <a:p>
            <a:pPr marL="0" indent="0" algn="ctr">
              <a:buNone/>
            </a:pPr>
            <a:r>
              <a:rPr lang="da-DK" sz="3600" dirty="0"/>
              <a:t>Længdemål</a:t>
            </a:r>
          </a:p>
        </p:txBody>
      </p:sp>
    </p:spTree>
    <p:extLst>
      <p:ext uri="{BB962C8B-B14F-4D97-AF65-F5344CB8AC3E}">
        <p14:creationId xmlns:p14="http://schemas.microsoft.com/office/powerpoint/2010/main" val="1962915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AAC49-F91C-4C80-A0DE-7ACCB4B1A8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1982" y="332259"/>
            <a:ext cx="8229600" cy="720477"/>
          </a:xfrm>
        </p:spPr>
        <p:txBody>
          <a:bodyPr/>
          <a:lstStyle/>
          <a:p>
            <a:pPr marL="0" indent="0" algn="ctr">
              <a:buNone/>
            </a:pPr>
            <a:r>
              <a:rPr lang="da-DK" sz="4400" dirty="0"/>
              <a:t>Værktøj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4A6D12-458B-4B0B-8526-D9C592D06D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844824"/>
            <a:ext cx="6472450" cy="4901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38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dsholder til indhold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2268"/>
          <a:stretch/>
        </p:blipFill>
        <p:spPr>
          <a:xfrm>
            <a:off x="1475656" y="1268760"/>
            <a:ext cx="6675616" cy="43924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3"/>
          </p:nvPr>
        </p:nvSpPr>
        <p:spPr>
          <a:xfrm>
            <a:off x="461982" y="332259"/>
            <a:ext cx="8229600" cy="720477"/>
          </a:xfrm>
        </p:spPr>
        <p:txBody>
          <a:bodyPr/>
          <a:lstStyle/>
          <a:p>
            <a:pPr marL="0" indent="0" algn="ctr">
              <a:buNone/>
            </a:pPr>
            <a:r>
              <a:rPr lang="da-DK" sz="4000" b="1" dirty="0"/>
              <a:t>Måleteknik</a:t>
            </a:r>
          </a:p>
        </p:txBody>
      </p:sp>
    </p:spTree>
    <p:extLst>
      <p:ext uri="{BB962C8B-B14F-4D97-AF65-F5344CB8AC3E}">
        <p14:creationId xmlns:p14="http://schemas.microsoft.com/office/powerpoint/2010/main" val="6684193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E4E66C-7A23-4861-AEC7-C01B222CB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556792"/>
            <a:ext cx="4995359" cy="345638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D41C9CE-E682-421A-86BD-8406E34006EB}"/>
              </a:ext>
            </a:extLst>
          </p:cNvPr>
          <p:cNvSpPr txBox="1">
            <a:spLocks/>
          </p:cNvSpPr>
          <p:nvPr/>
        </p:nvSpPr>
        <p:spPr>
          <a:xfrm>
            <a:off x="461982" y="332259"/>
            <a:ext cx="8229600" cy="720477"/>
          </a:xfrm>
          <a:prstGeom prst="rect">
            <a:avLst/>
          </a:prstGeom>
        </p:spPr>
        <p:txBody>
          <a:bodyPr/>
          <a:lstStyle>
            <a:lvl1pPr marL="257168" indent="-257168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199" indent="-214308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28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20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12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03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da-DK" sz="4400" dirty="0"/>
              <a:t>Skydelære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681709-A0B1-4902-8F57-8C8B76A0CCF9}"/>
              </a:ext>
            </a:extLst>
          </p:cNvPr>
          <p:cNvSpPr txBox="1"/>
          <p:nvPr/>
        </p:nvSpPr>
        <p:spPr>
          <a:xfrm>
            <a:off x="6141514" y="706546"/>
            <a:ext cx="2497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English: </a:t>
            </a:r>
            <a:r>
              <a:rPr lang="da-DK" dirty="0" err="1"/>
              <a:t>Caliper</a:t>
            </a:r>
            <a:r>
              <a:rPr lang="da-DK" dirty="0"/>
              <a:t> (</a:t>
            </a:r>
            <a:r>
              <a:rPr lang="da-DK" dirty="0" err="1"/>
              <a:t>Vernier</a:t>
            </a:r>
            <a:r>
              <a:rPr lang="da-DK" dirty="0"/>
              <a:t>)</a:t>
            </a:r>
          </a:p>
        </p:txBody>
      </p:sp>
      <p:pic>
        <p:nvPicPr>
          <p:cNvPr id="3074" name="Picture 2" descr="Quality Digest Magazine">
            <a:extLst>
              <a:ext uri="{FF2B5EF4-FFF2-40B4-BE49-F238E27FC236}">
                <a16:creationId xmlns:a16="http://schemas.microsoft.com/office/drawing/2014/main" id="{3C1B03FB-BA7A-4D4F-B195-E6BFDE47C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016" y="3401616"/>
            <a:ext cx="376512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5518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Værktøj 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10" t="24939" r="9724" b="49998"/>
          <a:stretch>
            <a:fillRect/>
          </a:stretch>
        </p:blipFill>
        <p:spPr bwMode="auto">
          <a:xfrm>
            <a:off x="751398" y="874928"/>
            <a:ext cx="5453477" cy="512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7281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Værktøj 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6" t="50037" r="9724" b="39496"/>
          <a:stretch>
            <a:fillRect/>
          </a:stretch>
        </p:blipFill>
        <p:spPr bwMode="auto">
          <a:xfrm>
            <a:off x="1143000" y="1916907"/>
            <a:ext cx="6858000" cy="2769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9264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Værktøj 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16" t="59724" r="9724" b="30577"/>
          <a:stretch>
            <a:fillRect/>
          </a:stretch>
        </p:blipFill>
        <p:spPr bwMode="auto">
          <a:xfrm>
            <a:off x="1143000" y="1808560"/>
            <a:ext cx="6858000" cy="256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7883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Værktøj 00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32" t="72371" r="10300" b="16541"/>
          <a:stretch>
            <a:fillRect/>
          </a:stretch>
        </p:blipFill>
        <p:spPr bwMode="auto">
          <a:xfrm>
            <a:off x="4206650" y="1530788"/>
            <a:ext cx="4626645" cy="255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1385889" y="1107282"/>
            <a:ext cx="3132535" cy="323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500" b="1">
                <a:solidFill>
                  <a:srgbClr val="FF0000"/>
                </a:solidFill>
              </a:rPr>
              <a:t>Aflæsning af skydelærens skala.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267297" y="2733292"/>
            <a:ext cx="4304703" cy="611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350" dirty="0"/>
              <a:t>1) Vi ser på hovedskalaen, den faste del af skydelæren.</a:t>
            </a:r>
          </a:p>
          <a:p>
            <a:pPr>
              <a:spcBef>
                <a:spcPct val="50000"/>
              </a:spcBef>
            </a:pPr>
            <a:r>
              <a:rPr lang="da-DK" altLang="da-DK" sz="1350" dirty="0"/>
              <a:t>        - Hvor står 0 skalaen på nonieskalaen ?  Punkt A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9902" y="3407245"/>
            <a:ext cx="3762848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350" dirty="0"/>
              <a:t>Her har den har passeret 40 mm. og lidt mere.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329902" y="3639209"/>
            <a:ext cx="62103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350" dirty="0"/>
              <a:t>(6 streger efter 4 tallet og derfor 46 mm og lidt mere…)</a:t>
            </a:r>
          </a:p>
        </p:txBody>
      </p:sp>
      <p:sp>
        <p:nvSpPr>
          <p:cNvPr id="16392" name="Text Box 8"/>
          <p:cNvSpPr txBox="1">
            <a:spLocks noChangeArrowheads="1"/>
          </p:cNvSpPr>
          <p:nvPr/>
        </p:nvSpPr>
        <p:spPr bwMode="auto">
          <a:xfrm>
            <a:off x="1494235" y="4725591"/>
            <a:ext cx="6210300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da-DK" altLang="da-DK" sz="1350"/>
          </a:p>
        </p:txBody>
      </p:sp>
      <p:sp>
        <p:nvSpPr>
          <p:cNvPr id="16393" name="Text Box 9"/>
          <p:cNvSpPr txBox="1">
            <a:spLocks noChangeArrowheads="1"/>
          </p:cNvSpPr>
          <p:nvPr/>
        </p:nvSpPr>
        <p:spPr bwMode="auto">
          <a:xfrm>
            <a:off x="288020" y="4217760"/>
            <a:ext cx="6876267" cy="300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350" dirty="0"/>
              <a:t>2) Vi ser at ved punktet B hvor en streg på nonieskalaen passer ud for en streg på hovedskalaen </a:t>
            </a:r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365400" y="4646270"/>
            <a:ext cx="62103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a-DK" altLang="da-DK" sz="1350" dirty="0"/>
              <a:t>Her i eksemplet er passer 4 tallet på </a:t>
            </a:r>
            <a:r>
              <a:rPr lang="da-DK" altLang="da-DK" sz="1350" dirty="0" err="1"/>
              <a:t>ninieskalaen</a:t>
            </a:r>
            <a:r>
              <a:rPr lang="da-DK" altLang="da-DK" sz="1350" dirty="0"/>
              <a:t> ud for en streg på hoved skalaen.</a:t>
            </a:r>
          </a:p>
          <a:p>
            <a:pPr>
              <a:spcBef>
                <a:spcPct val="50000"/>
              </a:spcBef>
            </a:pPr>
            <a:r>
              <a:rPr lang="da-DK" altLang="da-DK" sz="1350" dirty="0"/>
              <a:t>Derfor bliver det til 0,6 mm over de før aflæste 46 </a:t>
            </a:r>
            <a:r>
              <a:rPr lang="da-DK" altLang="da-DK" sz="1350" dirty="0" err="1"/>
              <a:t>milimeter</a:t>
            </a:r>
            <a:r>
              <a:rPr lang="da-DK" altLang="da-DK" sz="1350" dirty="0"/>
              <a:t>.</a:t>
            </a:r>
          </a:p>
          <a:p>
            <a:pPr>
              <a:spcBef>
                <a:spcPct val="50000"/>
              </a:spcBef>
            </a:pPr>
            <a:r>
              <a:rPr lang="da-DK" altLang="da-DK" sz="1350" dirty="0"/>
              <a:t>    Det samler vi til ét tal som:</a:t>
            </a:r>
          </a:p>
        </p:txBody>
      </p:sp>
      <p:sp>
        <p:nvSpPr>
          <p:cNvPr id="16395" name="WordArt 11"/>
          <p:cNvSpPr>
            <a:spLocks noChangeArrowheads="1" noChangeShapeType="1" noTextEdit="1"/>
          </p:cNvSpPr>
          <p:nvPr/>
        </p:nvSpPr>
        <p:spPr bwMode="auto">
          <a:xfrm>
            <a:off x="3714750" y="5419045"/>
            <a:ext cx="1714500" cy="4857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a-DK" sz="2700" kern="10" dirty="0">
                <a:ln w="3810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46,4 mm.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14B7F4-E96A-4191-9231-90078A6078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21" y="5805264"/>
            <a:ext cx="1894357" cy="97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024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6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8" grpId="0"/>
      <p:bldP spid="16389" grpId="0"/>
      <p:bldP spid="16391" grpId="0"/>
      <p:bldP spid="16393" grpId="0"/>
      <p:bldP spid="16394" grpId="0"/>
      <p:bldP spid="1639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D650B5-8542-49FF-8986-629DDC428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68760"/>
            <a:ext cx="8526065" cy="454405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5BD431-75E5-4029-9AEA-04D34A097CFE}"/>
              </a:ext>
            </a:extLst>
          </p:cNvPr>
          <p:cNvSpPr txBox="1"/>
          <p:nvPr/>
        </p:nvSpPr>
        <p:spPr>
          <a:xfrm>
            <a:off x="467544" y="260648"/>
            <a:ext cx="82089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a-DK" sz="4000" dirty="0"/>
              <a:t>Bolt størrelser</a:t>
            </a:r>
          </a:p>
        </p:txBody>
      </p:sp>
    </p:spTree>
    <p:extLst>
      <p:ext uri="{BB962C8B-B14F-4D97-AF65-F5344CB8AC3E}">
        <p14:creationId xmlns:p14="http://schemas.microsoft.com/office/powerpoint/2010/main" val="4138052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Værktøj 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4" t="53696" r="43687" b="24504"/>
          <a:stretch>
            <a:fillRect/>
          </a:stretch>
        </p:blipFill>
        <p:spPr bwMode="auto">
          <a:xfrm>
            <a:off x="1187624" y="980728"/>
            <a:ext cx="7668344" cy="5607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86307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Værktøj 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4" t="75497" r="58942" b="14134"/>
          <a:stretch>
            <a:fillRect/>
          </a:stretch>
        </p:blipFill>
        <p:spPr bwMode="auto">
          <a:xfrm>
            <a:off x="1763688" y="2663603"/>
            <a:ext cx="6152322" cy="3403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Værktøj 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54" t="69807" r="66156" b="24504"/>
          <a:stretch>
            <a:fillRect/>
          </a:stretch>
        </p:blipFill>
        <p:spPr bwMode="auto">
          <a:xfrm>
            <a:off x="2055870" y="898923"/>
            <a:ext cx="3782603" cy="1593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247842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CHCOLLEGE smalt format.potx" id="{F8872845-7797-49FF-8916-BE2EF8449424}" vid="{C1B88360-947E-4B20-9CD6-0A09E56A9AB8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BDCA78F0E008F42AD22DD1451FBA2B2" ma:contentTypeVersion="1" ma:contentTypeDescription="Opret et nyt dokument." ma:contentTypeScope="" ma:versionID="9c408060071e00ff07beddbe69f69bd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771c543922ac300dcdb45e1d95f229d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tartdato for planlægning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lutdato for planlægning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D7087C4A-754F-4304-8802-E99521DF37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0A20E5-E994-43EA-B0B3-FFE9D7CA11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9E8626-5B28-4949-93DC-26C840198C9B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TECHCOLLEGE smalt format</Template>
  <TotalTime>59</TotalTime>
  <Words>170</Words>
  <Application>Microsoft Office PowerPoint</Application>
  <PresentationFormat>On-screen Show (4:3)</PresentationFormat>
  <Paragraphs>30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Arial Black</vt:lpstr>
      <vt:lpstr>Calibri</vt:lpstr>
      <vt:lpstr>Kontortema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GF1 Måleteknik</dc:title>
  <dc:creator>Ole Raal</dc:creator>
  <cp:keywords>Grndkursus i mekanisk måleteknik</cp:keywords>
  <cp:lastModifiedBy>Ole Raal</cp:lastModifiedBy>
  <cp:revision>4</cp:revision>
  <cp:lastPrinted>2015-04-27T07:10:38Z</cp:lastPrinted>
  <dcterms:created xsi:type="dcterms:W3CDTF">2018-08-28T13:27:37Z</dcterms:created>
  <dcterms:modified xsi:type="dcterms:W3CDTF">2024-10-09T06:35:38Z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0x0101007BDCA78F0E008F42AD22DD1451FBA2B2</vt:lpwstr>
  </property>
</Properties>
</file>