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718" r:id="rId4"/>
  </p:sldMasterIdLst>
  <p:notesMasterIdLst>
    <p:notesMasterId r:id="rId58"/>
  </p:notesMasterIdLst>
  <p:handoutMasterIdLst>
    <p:handoutMasterId r:id="rId59"/>
  </p:handoutMasterIdLst>
  <p:sldIdLst>
    <p:sldId id="358" r:id="rId5"/>
    <p:sldId id="359" r:id="rId6"/>
    <p:sldId id="256" r:id="rId7"/>
    <p:sldId id="257" r:id="rId8"/>
    <p:sldId id="307" r:id="rId9"/>
    <p:sldId id="267" r:id="rId10"/>
    <p:sldId id="308" r:id="rId11"/>
    <p:sldId id="355" r:id="rId12"/>
    <p:sldId id="310" r:id="rId13"/>
    <p:sldId id="311" r:id="rId14"/>
    <p:sldId id="312" r:id="rId15"/>
    <p:sldId id="313" r:id="rId16"/>
    <p:sldId id="314" r:id="rId17"/>
    <p:sldId id="315" r:id="rId18"/>
    <p:sldId id="316" r:id="rId19"/>
    <p:sldId id="317" r:id="rId20"/>
    <p:sldId id="318" r:id="rId21"/>
    <p:sldId id="319" r:id="rId22"/>
    <p:sldId id="320" r:id="rId23"/>
    <p:sldId id="321" r:id="rId24"/>
    <p:sldId id="322" r:id="rId25"/>
    <p:sldId id="323" r:id="rId26"/>
    <p:sldId id="324" r:id="rId27"/>
    <p:sldId id="325" r:id="rId28"/>
    <p:sldId id="326" r:id="rId29"/>
    <p:sldId id="327" r:id="rId30"/>
    <p:sldId id="328" r:id="rId31"/>
    <p:sldId id="329" r:id="rId32"/>
    <p:sldId id="330" r:id="rId33"/>
    <p:sldId id="331" r:id="rId34"/>
    <p:sldId id="332" r:id="rId35"/>
    <p:sldId id="333" r:id="rId36"/>
    <p:sldId id="334" r:id="rId37"/>
    <p:sldId id="335" r:id="rId38"/>
    <p:sldId id="336" r:id="rId39"/>
    <p:sldId id="337" r:id="rId40"/>
    <p:sldId id="338" r:id="rId41"/>
    <p:sldId id="339" r:id="rId42"/>
    <p:sldId id="340" r:id="rId43"/>
    <p:sldId id="341" r:id="rId44"/>
    <p:sldId id="342" r:id="rId45"/>
    <p:sldId id="343" r:id="rId46"/>
    <p:sldId id="344" r:id="rId47"/>
    <p:sldId id="345" r:id="rId48"/>
    <p:sldId id="346" r:id="rId49"/>
    <p:sldId id="347" r:id="rId50"/>
    <p:sldId id="348" r:id="rId51"/>
    <p:sldId id="349" r:id="rId52"/>
    <p:sldId id="350" r:id="rId53"/>
    <p:sldId id="351" r:id="rId54"/>
    <p:sldId id="354" r:id="rId55"/>
    <p:sldId id="356" r:id="rId56"/>
    <p:sldId id="357" r:id="rId57"/>
  </p:sldIdLst>
  <p:sldSz cx="9144000" cy="6858000" type="screen4x3"/>
  <p:notesSz cx="6858000" cy="9144000"/>
  <p:defaultTextStyle>
    <a:defPPr>
      <a:defRPr lang="en-US"/>
    </a:defPPr>
    <a:lvl1pPr algn="ctr" rtl="0" eaLnBrk="0" fontAlgn="base" hangingPunct="0">
      <a:spcBef>
        <a:spcPct val="0"/>
      </a:spcBef>
      <a:spcAft>
        <a:spcPct val="0"/>
      </a:spcAft>
      <a:defRPr sz="96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ctr" rtl="0" eaLnBrk="0" fontAlgn="base" hangingPunct="0">
      <a:spcBef>
        <a:spcPct val="0"/>
      </a:spcBef>
      <a:spcAft>
        <a:spcPct val="0"/>
      </a:spcAft>
      <a:defRPr sz="96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ctr" rtl="0" eaLnBrk="0" fontAlgn="base" hangingPunct="0">
      <a:spcBef>
        <a:spcPct val="0"/>
      </a:spcBef>
      <a:spcAft>
        <a:spcPct val="0"/>
      </a:spcAft>
      <a:defRPr sz="96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ctr" rtl="0" eaLnBrk="0" fontAlgn="base" hangingPunct="0">
      <a:spcBef>
        <a:spcPct val="0"/>
      </a:spcBef>
      <a:spcAft>
        <a:spcPct val="0"/>
      </a:spcAft>
      <a:defRPr sz="96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ctr" rtl="0" eaLnBrk="0" fontAlgn="base" hangingPunct="0">
      <a:spcBef>
        <a:spcPct val="0"/>
      </a:spcBef>
      <a:spcAft>
        <a:spcPct val="0"/>
      </a:spcAft>
      <a:defRPr sz="96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9600" kern="1200">
        <a:solidFill>
          <a:schemeClr val="tx1"/>
        </a:solidFill>
        <a:latin typeface="Times New Roman" pitchFamily="18" charset="0"/>
        <a:ea typeface="+mn-ea"/>
        <a:cs typeface="+mn-cs"/>
      </a:defRPr>
    </a:lvl6pPr>
    <a:lvl7pPr marL="2743200" algn="l" defTabSz="914400" rtl="0" eaLnBrk="1" latinLnBrk="0" hangingPunct="1">
      <a:defRPr sz="9600" kern="1200">
        <a:solidFill>
          <a:schemeClr val="tx1"/>
        </a:solidFill>
        <a:latin typeface="Times New Roman" pitchFamily="18" charset="0"/>
        <a:ea typeface="+mn-ea"/>
        <a:cs typeface="+mn-cs"/>
      </a:defRPr>
    </a:lvl7pPr>
    <a:lvl8pPr marL="3200400" algn="l" defTabSz="914400" rtl="0" eaLnBrk="1" latinLnBrk="0" hangingPunct="1">
      <a:defRPr sz="9600" kern="1200">
        <a:solidFill>
          <a:schemeClr val="tx1"/>
        </a:solidFill>
        <a:latin typeface="Times New Roman" pitchFamily="18" charset="0"/>
        <a:ea typeface="+mn-ea"/>
        <a:cs typeface="+mn-cs"/>
      </a:defRPr>
    </a:lvl8pPr>
    <a:lvl9pPr marL="3657600" algn="l" defTabSz="914400" rtl="0" eaLnBrk="1" latinLnBrk="0" hangingPunct="1">
      <a:defRPr sz="9600" kern="1200">
        <a:solidFill>
          <a:schemeClr val="tx1"/>
        </a:solidFill>
        <a:latin typeface="Times New Roman" pitchFamily="18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3366FF"/>
    <a:srgbClr val="CC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78E86BEB-39B7-4DA2-8D75-57723DC3DDED}" v="6" dt="2022-08-20T10:35:56.526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4622" autoAdjust="0"/>
  </p:normalViewPr>
  <p:slideViewPr>
    <p:cSldViewPr>
      <p:cViewPr varScale="1">
        <p:scale>
          <a:sx n="79" d="100"/>
          <a:sy n="79" d="100"/>
        </p:scale>
        <p:origin x="1570" y="67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2.xml"/><Relationship Id="rId21" Type="http://schemas.openxmlformats.org/officeDocument/2006/relationships/slide" Target="slides/slide17.xml"/><Relationship Id="rId34" Type="http://schemas.openxmlformats.org/officeDocument/2006/relationships/slide" Target="slides/slide30.xml"/><Relationship Id="rId42" Type="http://schemas.openxmlformats.org/officeDocument/2006/relationships/slide" Target="slides/slide38.xml"/><Relationship Id="rId47" Type="http://schemas.openxmlformats.org/officeDocument/2006/relationships/slide" Target="slides/slide43.xml"/><Relationship Id="rId50" Type="http://schemas.openxmlformats.org/officeDocument/2006/relationships/slide" Target="slides/slide46.xml"/><Relationship Id="rId55" Type="http://schemas.openxmlformats.org/officeDocument/2006/relationships/slide" Target="slides/slide51.xml"/><Relationship Id="rId63" Type="http://schemas.openxmlformats.org/officeDocument/2006/relationships/tableStyles" Target="tableStyles.xml"/><Relationship Id="rId7" Type="http://schemas.openxmlformats.org/officeDocument/2006/relationships/slide" Target="slides/slide3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9" Type="http://schemas.openxmlformats.org/officeDocument/2006/relationships/slide" Target="slides/slide25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slide" Target="slides/slide33.xml"/><Relationship Id="rId40" Type="http://schemas.openxmlformats.org/officeDocument/2006/relationships/slide" Target="slides/slide36.xml"/><Relationship Id="rId45" Type="http://schemas.openxmlformats.org/officeDocument/2006/relationships/slide" Target="slides/slide41.xml"/><Relationship Id="rId53" Type="http://schemas.openxmlformats.org/officeDocument/2006/relationships/slide" Target="slides/slide49.xml"/><Relationship Id="rId58" Type="http://schemas.openxmlformats.org/officeDocument/2006/relationships/notesMaster" Target="notesMasters/notesMaster1.xml"/><Relationship Id="rId5" Type="http://schemas.openxmlformats.org/officeDocument/2006/relationships/slide" Target="slides/slide1.xml"/><Relationship Id="rId61" Type="http://schemas.openxmlformats.org/officeDocument/2006/relationships/viewProps" Target="viewProps.xml"/><Relationship Id="rId19" Type="http://schemas.openxmlformats.org/officeDocument/2006/relationships/slide" Target="slides/slide1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slide" Target="slides/slide31.xml"/><Relationship Id="rId43" Type="http://schemas.openxmlformats.org/officeDocument/2006/relationships/slide" Target="slides/slide39.xml"/><Relationship Id="rId48" Type="http://schemas.openxmlformats.org/officeDocument/2006/relationships/slide" Target="slides/slide44.xml"/><Relationship Id="rId56" Type="http://schemas.openxmlformats.org/officeDocument/2006/relationships/slide" Target="slides/slide52.xml"/><Relationship Id="rId64" Type="http://schemas.microsoft.com/office/2016/11/relationships/changesInfo" Target="changesInfos/changesInfo1.xml"/><Relationship Id="rId8" Type="http://schemas.openxmlformats.org/officeDocument/2006/relationships/slide" Target="slides/slide4.xml"/><Relationship Id="rId51" Type="http://schemas.openxmlformats.org/officeDocument/2006/relationships/slide" Target="slides/slide47.xml"/><Relationship Id="rId3" Type="http://schemas.openxmlformats.org/officeDocument/2006/relationships/customXml" Target="../customXml/item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slide" Target="slides/slide34.xml"/><Relationship Id="rId46" Type="http://schemas.openxmlformats.org/officeDocument/2006/relationships/slide" Target="slides/slide42.xml"/><Relationship Id="rId59" Type="http://schemas.openxmlformats.org/officeDocument/2006/relationships/handoutMaster" Target="handoutMasters/handoutMaster1.xml"/><Relationship Id="rId20" Type="http://schemas.openxmlformats.org/officeDocument/2006/relationships/slide" Target="slides/slide16.xml"/><Relationship Id="rId41" Type="http://schemas.openxmlformats.org/officeDocument/2006/relationships/slide" Target="slides/slide37.xml"/><Relationship Id="rId54" Type="http://schemas.openxmlformats.org/officeDocument/2006/relationships/slide" Target="slides/slide50.xml"/><Relationship Id="rId62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slide" Target="slides/slide32.xml"/><Relationship Id="rId49" Type="http://schemas.openxmlformats.org/officeDocument/2006/relationships/slide" Target="slides/slide45.xml"/><Relationship Id="rId57" Type="http://schemas.openxmlformats.org/officeDocument/2006/relationships/slide" Target="slides/slide53.xml"/><Relationship Id="rId10" Type="http://schemas.openxmlformats.org/officeDocument/2006/relationships/slide" Target="slides/slide6.xml"/><Relationship Id="rId31" Type="http://schemas.openxmlformats.org/officeDocument/2006/relationships/slide" Target="slides/slide27.xml"/><Relationship Id="rId44" Type="http://schemas.openxmlformats.org/officeDocument/2006/relationships/slide" Target="slides/slide40.xml"/><Relationship Id="rId52" Type="http://schemas.openxmlformats.org/officeDocument/2006/relationships/slide" Target="slides/slide48.xml"/><Relationship Id="rId60" Type="http://schemas.openxmlformats.org/officeDocument/2006/relationships/presProps" Target="presProps.xml"/><Relationship Id="rId65" Type="http://schemas.microsoft.com/office/2015/10/relationships/revisionInfo" Target="revisionInfo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39" Type="http://schemas.openxmlformats.org/officeDocument/2006/relationships/slide" Target="slides/slide35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Ole Raal" userId="214bbc39-5cef-4608-ada6-b2f3da8c84a6" providerId="ADAL" clId="{78E86BEB-39B7-4DA2-8D75-57723DC3DDED}"/>
    <pc:docChg chg="modSld modMainMaster">
      <pc:chgData name="Ole Raal" userId="214bbc39-5cef-4608-ada6-b2f3da8c84a6" providerId="ADAL" clId="{78E86BEB-39B7-4DA2-8D75-57723DC3DDED}" dt="2022-08-20T10:37:38.758" v="39" actId="113"/>
      <pc:docMkLst>
        <pc:docMk/>
      </pc:docMkLst>
      <pc:sldChg chg="modSp mod">
        <pc:chgData name="Ole Raal" userId="214bbc39-5cef-4608-ada6-b2f3da8c84a6" providerId="ADAL" clId="{78E86BEB-39B7-4DA2-8D75-57723DC3DDED}" dt="2022-08-20T10:37:38.758" v="39" actId="113"/>
        <pc:sldMkLst>
          <pc:docMk/>
          <pc:sldMk cId="0" sldId="256"/>
        </pc:sldMkLst>
        <pc:spChg chg="mod">
          <ac:chgData name="Ole Raal" userId="214bbc39-5cef-4608-ada6-b2f3da8c84a6" providerId="ADAL" clId="{78E86BEB-39B7-4DA2-8D75-57723DC3DDED}" dt="2022-08-20T10:37:33.553" v="38" actId="207"/>
          <ac:spMkLst>
            <pc:docMk/>
            <pc:sldMk cId="0" sldId="256"/>
            <ac:spMk id="13314" creationId="{00000000-0000-0000-0000-000000000000}"/>
          </ac:spMkLst>
        </pc:spChg>
        <pc:spChg chg="mod">
          <ac:chgData name="Ole Raal" userId="214bbc39-5cef-4608-ada6-b2f3da8c84a6" providerId="ADAL" clId="{78E86BEB-39B7-4DA2-8D75-57723DC3DDED}" dt="2022-08-20T10:37:33.553" v="38" actId="207"/>
          <ac:spMkLst>
            <pc:docMk/>
            <pc:sldMk cId="0" sldId="256"/>
            <ac:spMk id="13315" creationId="{00000000-0000-0000-0000-000000000000}"/>
          </ac:spMkLst>
        </pc:spChg>
        <pc:spChg chg="mod">
          <ac:chgData name="Ole Raal" userId="214bbc39-5cef-4608-ada6-b2f3da8c84a6" providerId="ADAL" clId="{78E86BEB-39B7-4DA2-8D75-57723DC3DDED}" dt="2022-08-20T10:37:33.553" v="38" actId="207"/>
          <ac:spMkLst>
            <pc:docMk/>
            <pc:sldMk cId="0" sldId="256"/>
            <ac:spMk id="13316" creationId="{00000000-0000-0000-0000-000000000000}"/>
          </ac:spMkLst>
        </pc:spChg>
        <pc:spChg chg="mod">
          <ac:chgData name="Ole Raal" userId="214bbc39-5cef-4608-ada6-b2f3da8c84a6" providerId="ADAL" clId="{78E86BEB-39B7-4DA2-8D75-57723DC3DDED}" dt="2022-08-20T10:37:28.758" v="37" actId="207"/>
          <ac:spMkLst>
            <pc:docMk/>
            <pc:sldMk cId="0" sldId="256"/>
            <ac:spMk id="13317" creationId="{00000000-0000-0000-0000-000000000000}"/>
          </ac:spMkLst>
        </pc:spChg>
        <pc:spChg chg="mod">
          <ac:chgData name="Ole Raal" userId="214bbc39-5cef-4608-ada6-b2f3da8c84a6" providerId="ADAL" clId="{78E86BEB-39B7-4DA2-8D75-57723DC3DDED}" dt="2022-08-20T10:37:28.758" v="37" actId="207"/>
          <ac:spMkLst>
            <pc:docMk/>
            <pc:sldMk cId="0" sldId="256"/>
            <ac:spMk id="13318" creationId="{00000000-0000-0000-0000-000000000000}"/>
          </ac:spMkLst>
        </pc:spChg>
        <pc:spChg chg="mod">
          <ac:chgData name="Ole Raal" userId="214bbc39-5cef-4608-ada6-b2f3da8c84a6" providerId="ADAL" clId="{78E86BEB-39B7-4DA2-8D75-57723DC3DDED}" dt="2022-08-20T10:37:33.553" v="38" actId="207"/>
          <ac:spMkLst>
            <pc:docMk/>
            <pc:sldMk cId="0" sldId="256"/>
            <ac:spMk id="13319" creationId="{00000000-0000-0000-0000-000000000000}"/>
          </ac:spMkLst>
        </pc:spChg>
        <pc:spChg chg="mod">
          <ac:chgData name="Ole Raal" userId="214bbc39-5cef-4608-ada6-b2f3da8c84a6" providerId="ADAL" clId="{78E86BEB-39B7-4DA2-8D75-57723DC3DDED}" dt="2022-08-20T10:37:33.553" v="38" actId="207"/>
          <ac:spMkLst>
            <pc:docMk/>
            <pc:sldMk cId="0" sldId="256"/>
            <ac:spMk id="13320" creationId="{00000000-0000-0000-0000-000000000000}"/>
          </ac:spMkLst>
        </pc:spChg>
        <pc:spChg chg="mod">
          <ac:chgData name="Ole Raal" userId="214bbc39-5cef-4608-ada6-b2f3da8c84a6" providerId="ADAL" clId="{78E86BEB-39B7-4DA2-8D75-57723DC3DDED}" dt="2022-08-20T10:37:33.553" v="38" actId="207"/>
          <ac:spMkLst>
            <pc:docMk/>
            <pc:sldMk cId="0" sldId="256"/>
            <ac:spMk id="13321" creationId="{00000000-0000-0000-0000-000000000000}"/>
          </ac:spMkLst>
        </pc:spChg>
        <pc:spChg chg="mod">
          <ac:chgData name="Ole Raal" userId="214bbc39-5cef-4608-ada6-b2f3da8c84a6" providerId="ADAL" clId="{78E86BEB-39B7-4DA2-8D75-57723DC3DDED}" dt="2022-08-20T10:37:28.758" v="37" actId="207"/>
          <ac:spMkLst>
            <pc:docMk/>
            <pc:sldMk cId="0" sldId="256"/>
            <ac:spMk id="13322" creationId="{00000000-0000-0000-0000-000000000000}"/>
          </ac:spMkLst>
        </pc:spChg>
        <pc:spChg chg="mod">
          <ac:chgData name="Ole Raal" userId="214bbc39-5cef-4608-ada6-b2f3da8c84a6" providerId="ADAL" clId="{78E86BEB-39B7-4DA2-8D75-57723DC3DDED}" dt="2022-08-20T10:37:28.758" v="37" actId="207"/>
          <ac:spMkLst>
            <pc:docMk/>
            <pc:sldMk cId="0" sldId="256"/>
            <ac:spMk id="13323" creationId="{00000000-0000-0000-0000-000000000000}"/>
          </ac:spMkLst>
        </pc:spChg>
        <pc:spChg chg="mod">
          <ac:chgData name="Ole Raal" userId="214bbc39-5cef-4608-ada6-b2f3da8c84a6" providerId="ADAL" clId="{78E86BEB-39B7-4DA2-8D75-57723DC3DDED}" dt="2022-08-20T10:37:33.553" v="38" actId="207"/>
          <ac:spMkLst>
            <pc:docMk/>
            <pc:sldMk cId="0" sldId="256"/>
            <ac:spMk id="13324" creationId="{00000000-0000-0000-0000-000000000000}"/>
          </ac:spMkLst>
        </pc:spChg>
        <pc:spChg chg="mod">
          <ac:chgData name="Ole Raal" userId="214bbc39-5cef-4608-ada6-b2f3da8c84a6" providerId="ADAL" clId="{78E86BEB-39B7-4DA2-8D75-57723DC3DDED}" dt="2022-08-20T10:37:33.553" v="38" actId="207"/>
          <ac:spMkLst>
            <pc:docMk/>
            <pc:sldMk cId="0" sldId="256"/>
            <ac:spMk id="13325" creationId="{00000000-0000-0000-0000-000000000000}"/>
          </ac:spMkLst>
        </pc:spChg>
        <pc:spChg chg="mod">
          <ac:chgData name="Ole Raal" userId="214bbc39-5cef-4608-ada6-b2f3da8c84a6" providerId="ADAL" clId="{78E86BEB-39B7-4DA2-8D75-57723DC3DDED}" dt="2022-08-20T10:37:33.553" v="38" actId="207"/>
          <ac:spMkLst>
            <pc:docMk/>
            <pc:sldMk cId="0" sldId="256"/>
            <ac:spMk id="13326" creationId="{00000000-0000-0000-0000-000000000000}"/>
          </ac:spMkLst>
        </pc:spChg>
        <pc:spChg chg="mod">
          <ac:chgData name="Ole Raal" userId="214bbc39-5cef-4608-ada6-b2f3da8c84a6" providerId="ADAL" clId="{78E86BEB-39B7-4DA2-8D75-57723DC3DDED}" dt="2022-08-20T10:37:28.758" v="37" actId="207"/>
          <ac:spMkLst>
            <pc:docMk/>
            <pc:sldMk cId="0" sldId="256"/>
            <ac:spMk id="13327" creationId="{00000000-0000-0000-0000-000000000000}"/>
          </ac:spMkLst>
        </pc:spChg>
        <pc:spChg chg="mod">
          <ac:chgData name="Ole Raal" userId="214bbc39-5cef-4608-ada6-b2f3da8c84a6" providerId="ADAL" clId="{78E86BEB-39B7-4DA2-8D75-57723DC3DDED}" dt="2022-08-20T10:37:28.758" v="37" actId="207"/>
          <ac:spMkLst>
            <pc:docMk/>
            <pc:sldMk cId="0" sldId="256"/>
            <ac:spMk id="13328" creationId="{00000000-0000-0000-0000-000000000000}"/>
          </ac:spMkLst>
        </pc:spChg>
        <pc:spChg chg="mod">
          <ac:chgData name="Ole Raal" userId="214bbc39-5cef-4608-ada6-b2f3da8c84a6" providerId="ADAL" clId="{78E86BEB-39B7-4DA2-8D75-57723DC3DDED}" dt="2022-08-20T10:37:28.758" v="37" actId="207"/>
          <ac:spMkLst>
            <pc:docMk/>
            <pc:sldMk cId="0" sldId="256"/>
            <ac:spMk id="13329" creationId="{00000000-0000-0000-0000-000000000000}"/>
          </ac:spMkLst>
        </pc:spChg>
        <pc:spChg chg="mod">
          <ac:chgData name="Ole Raal" userId="214bbc39-5cef-4608-ada6-b2f3da8c84a6" providerId="ADAL" clId="{78E86BEB-39B7-4DA2-8D75-57723DC3DDED}" dt="2022-08-20T10:37:28.758" v="37" actId="207"/>
          <ac:spMkLst>
            <pc:docMk/>
            <pc:sldMk cId="0" sldId="256"/>
            <ac:spMk id="13330" creationId="{00000000-0000-0000-0000-000000000000}"/>
          </ac:spMkLst>
        </pc:spChg>
        <pc:spChg chg="mod">
          <ac:chgData name="Ole Raal" userId="214bbc39-5cef-4608-ada6-b2f3da8c84a6" providerId="ADAL" clId="{78E86BEB-39B7-4DA2-8D75-57723DC3DDED}" dt="2022-08-20T10:37:28.758" v="37" actId="207"/>
          <ac:spMkLst>
            <pc:docMk/>
            <pc:sldMk cId="0" sldId="256"/>
            <ac:spMk id="13331" creationId="{00000000-0000-0000-0000-000000000000}"/>
          </ac:spMkLst>
        </pc:spChg>
        <pc:spChg chg="mod">
          <ac:chgData name="Ole Raal" userId="214bbc39-5cef-4608-ada6-b2f3da8c84a6" providerId="ADAL" clId="{78E86BEB-39B7-4DA2-8D75-57723DC3DDED}" dt="2022-08-20T10:37:28.758" v="37" actId="207"/>
          <ac:spMkLst>
            <pc:docMk/>
            <pc:sldMk cId="0" sldId="256"/>
            <ac:spMk id="13332" creationId="{00000000-0000-0000-0000-000000000000}"/>
          </ac:spMkLst>
        </pc:spChg>
        <pc:spChg chg="mod">
          <ac:chgData name="Ole Raal" userId="214bbc39-5cef-4608-ada6-b2f3da8c84a6" providerId="ADAL" clId="{78E86BEB-39B7-4DA2-8D75-57723DC3DDED}" dt="2022-08-20T10:37:28.758" v="37" actId="207"/>
          <ac:spMkLst>
            <pc:docMk/>
            <pc:sldMk cId="0" sldId="256"/>
            <ac:spMk id="13333" creationId="{00000000-0000-0000-0000-000000000000}"/>
          </ac:spMkLst>
        </pc:spChg>
        <pc:spChg chg="mod">
          <ac:chgData name="Ole Raal" userId="214bbc39-5cef-4608-ada6-b2f3da8c84a6" providerId="ADAL" clId="{78E86BEB-39B7-4DA2-8D75-57723DC3DDED}" dt="2022-08-20T10:37:28.758" v="37" actId="207"/>
          <ac:spMkLst>
            <pc:docMk/>
            <pc:sldMk cId="0" sldId="256"/>
            <ac:spMk id="13334" creationId="{00000000-0000-0000-0000-000000000000}"/>
          </ac:spMkLst>
        </pc:spChg>
        <pc:spChg chg="mod">
          <ac:chgData name="Ole Raal" userId="214bbc39-5cef-4608-ada6-b2f3da8c84a6" providerId="ADAL" clId="{78E86BEB-39B7-4DA2-8D75-57723DC3DDED}" dt="2022-08-20T10:37:28.758" v="37" actId="207"/>
          <ac:spMkLst>
            <pc:docMk/>
            <pc:sldMk cId="0" sldId="256"/>
            <ac:spMk id="13335" creationId="{00000000-0000-0000-0000-000000000000}"/>
          </ac:spMkLst>
        </pc:spChg>
        <pc:spChg chg="mod">
          <ac:chgData name="Ole Raal" userId="214bbc39-5cef-4608-ada6-b2f3da8c84a6" providerId="ADAL" clId="{78E86BEB-39B7-4DA2-8D75-57723DC3DDED}" dt="2022-08-20T10:37:28.758" v="37" actId="207"/>
          <ac:spMkLst>
            <pc:docMk/>
            <pc:sldMk cId="0" sldId="256"/>
            <ac:spMk id="13336" creationId="{00000000-0000-0000-0000-000000000000}"/>
          </ac:spMkLst>
        </pc:spChg>
        <pc:spChg chg="mod">
          <ac:chgData name="Ole Raal" userId="214bbc39-5cef-4608-ada6-b2f3da8c84a6" providerId="ADAL" clId="{78E86BEB-39B7-4DA2-8D75-57723DC3DDED}" dt="2022-08-20T10:37:28.758" v="37" actId="207"/>
          <ac:spMkLst>
            <pc:docMk/>
            <pc:sldMk cId="0" sldId="256"/>
            <ac:spMk id="13337" creationId="{00000000-0000-0000-0000-000000000000}"/>
          </ac:spMkLst>
        </pc:spChg>
        <pc:spChg chg="mod">
          <ac:chgData name="Ole Raal" userId="214bbc39-5cef-4608-ada6-b2f3da8c84a6" providerId="ADAL" clId="{78E86BEB-39B7-4DA2-8D75-57723DC3DDED}" dt="2022-08-20T10:37:28.758" v="37" actId="207"/>
          <ac:spMkLst>
            <pc:docMk/>
            <pc:sldMk cId="0" sldId="256"/>
            <ac:spMk id="13338" creationId="{00000000-0000-0000-0000-000000000000}"/>
          </ac:spMkLst>
        </pc:spChg>
        <pc:spChg chg="mod">
          <ac:chgData name="Ole Raal" userId="214bbc39-5cef-4608-ada6-b2f3da8c84a6" providerId="ADAL" clId="{78E86BEB-39B7-4DA2-8D75-57723DC3DDED}" dt="2022-08-20T10:37:38.758" v="39" actId="113"/>
          <ac:spMkLst>
            <pc:docMk/>
            <pc:sldMk cId="0" sldId="256"/>
            <ac:spMk id="13342" creationId="{00000000-0000-0000-0000-000000000000}"/>
          </ac:spMkLst>
        </pc:spChg>
      </pc:sldChg>
      <pc:sldChg chg="modSp mod">
        <pc:chgData name="Ole Raal" userId="214bbc39-5cef-4608-ada6-b2f3da8c84a6" providerId="ADAL" clId="{78E86BEB-39B7-4DA2-8D75-57723DC3DDED}" dt="2022-08-09T13:40:27.691" v="0" actId="20577"/>
        <pc:sldMkLst>
          <pc:docMk/>
          <pc:sldMk cId="0" sldId="322"/>
        </pc:sldMkLst>
        <pc:spChg chg="mod">
          <ac:chgData name="Ole Raal" userId="214bbc39-5cef-4608-ada6-b2f3da8c84a6" providerId="ADAL" clId="{78E86BEB-39B7-4DA2-8D75-57723DC3DDED}" dt="2022-08-09T13:40:27.691" v="0" actId="20577"/>
          <ac:spMkLst>
            <pc:docMk/>
            <pc:sldMk cId="0" sldId="322"/>
            <ac:spMk id="9" creationId="{00000000-0000-0000-0000-000000000000}"/>
          </ac:spMkLst>
        </pc:spChg>
      </pc:sldChg>
      <pc:sldChg chg="modSp mod">
        <pc:chgData name="Ole Raal" userId="214bbc39-5cef-4608-ada6-b2f3da8c84a6" providerId="ADAL" clId="{78E86BEB-39B7-4DA2-8D75-57723DC3DDED}" dt="2022-08-09T13:40:38.530" v="1" actId="14100"/>
        <pc:sldMkLst>
          <pc:docMk/>
          <pc:sldMk cId="0" sldId="325"/>
        </pc:sldMkLst>
        <pc:picChg chg="mod">
          <ac:chgData name="Ole Raal" userId="214bbc39-5cef-4608-ada6-b2f3da8c84a6" providerId="ADAL" clId="{78E86BEB-39B7-4DA2-8D75-57723DC3DDED}" dt="2022-08-09T13:40:38.530" v="1" actId="14100"/>
          <ac:picMkLst>
            <pc:docMk/>
            <pc:sldMk cId="0" sldId="325"/>
            <ac:picMk id="2" creationId="{00000000-0000-0000-0000-000000000000}"/>
          </ac:picMkLst>
        </pc:picChg>
      </pc:sldChg>
      <pc:sldChg chg="modSp mod">
        <pc:chgData name="Ole Raal" userId="214bbc39-5cef-4608-ada6-b2f3da8c84a6" providerId="ADAL" clId="{78E86BEB-39B7-4DA2-8D75-57723DC3DDED}" dt="2022-08-09T13:42:06.869" v="15" actId="20577"/>
        <pc:sldMkLst>
          <pc:docMk/>
          <pc:sldMk cId="0" sldId="332"/>
        </pc:sldMkLst>
        <pc:spChg chg="mod">
          <ac:chgData name="Ole Raal" userId="214bbc39-5cef-4608-ada6-b2f3da8c84a6" providerId="ADAL" clId="{78E86BEB-39B7-4DA2-8D75-57723DC3DDED}" dt="2022-08-09T13:42:06.869" v="15" actId="20577"/>
          <ac:spMkLst>
            <pc:docMk/>
            <pc:sldMk cId="0" sldId="332"/>
            <ac:spMk id="9" creationId="{00000000-0000-0000-0000-000000000000}"/>
          </ac:spMkLst>
        </pc:spChg>
      </pc:sldChg>
      <pc:sldChg chg="modSp mod">
        <pc:chgData name="Ole Raal" userId="214bbc39-5cef-4608-ada6-b2f3da8c84a6" providerId="ADAL" clId="{78E86BEB-39B7-4DA2-8D75-57723DC3DDED}" dt="2022-08-20T10:36:16.382" v="24" actId="3062"/>
        <pc:sldMkLst>
          <pc:docMk/>
          <pc:sldMk cId="3284326949" sldId="358"/>
        </pc:sldMkLst>
        <pc:spChg chg="mod">
          <ac:chgData name="Ole Raal" userId="214bbc39-5cef-4608-ada6-b2f3da8c84a6" providerId="ADAL" clId="{78E86BEB-39B7-4DA2-8D75-57723DC3DDED}" dt="2022-08-20T10:36:16.382" v="24" actId="3062"/>
          <ac:spMkLst>
            <pc:docMk/>
            <pc:sldMk cId="3284326949" sldId="358"/>
            <ac:spMk id="3" creationId="{00000000-0000-0000-0000-000000000000}"/>
          </ac:spMkLst>
        </pc:spChg>
      </pc:sldChg>
      <pc:sldChg chg="modSp mod">
        <pc:chgData name="Ole Raal" userId="214bbc39-5cef-4608-ada6-b2f3da8c84a6" providerId="ADAL" clId="{78E86BEB-39B7-4DA2-8D75-57723DC3DDED}" dt="2022-08-20T10:37:08.296" v="36" actId="122"/>
        <pc:sldMkLst>
          <pc:docMk/>
          <pc:sldMk cId="2124704472" sldId="359"/>
        </pc:sldMkLst>
        <pc:spChg chg="mod">
          <ac:chgData name="Ole Raal" userId="214bbc39-5cef-4608-ada6-b2f3da8c84a6" providerId="ADAL" clId="{78E86BEB-39B7-4DA2-8D75-57723DC3DDED}" dt="2022-08-20T10:36:24.577" v="25" actId="3062"/>
          <ac:spMkLst>
            <pc:docMk/>
            <pc:sldMk cId="2124704472" sldId="359"/>
            <ac:spMk id="2" creationId="{00000000-0000-0000-0000-000000000000}"/>
          </ac:spMkLst>
        </pc:spChg>
        <pc:spChg chg="mod">
          <ac:chgData name="Ole Raal" userId="214bbc39-5cef-4608-ada6-b2f3da8c84a6" providerId="ADAL" clId="{78E86BEB-39B7-4DA2-8D75-57723DC3DDED}" dt="2022-08-20T10:36:54.596" v="33" actId="120"/>
          <ac:spMkLst>
            <pc:docMk/>
            <pc:sldMk cId="2124704472" sldId="359"/>
            <ac:spMk id="3" creationId="{00000000-0000-0000-0000-000000000000}"/>
          </ac:spMkLst>
        </pc:spChg>
        <pc:spChg chg="mod">
          <ac:chgData name="Ole Raal" userId="214bbc39-5cef-4608-ada6-b2f3da8c84a6" providerId="ADAL" clId="{78E86BEB-39B7-4DA2-8D75-57723DC3DDED}" dt="2022-08-20T10:37:08.296" v="36" actId="122"/>
          <ac:spMkLst>
            <pc:docMk/>
            <pc:sldMk cId="2124704472" sldId="359"/>
            <ac:spMk id="4" creationId="{00000000-0000-0000-0000-000000000000}"/>
          </ac:spMkLst>
        </pc:spChg>
        <pc:spChg chg="mod">
          <ac:chgData name="Ole Raal" userId="214bbc39-5cef-4608-ada6-b2f3da8c84a6" providerId="ADAL" clId="{78E86BEB-39B7-4DA2-8D75-57723DC3DDED}" dt="2022-08-20T10:36:28.524" v="26" actId="3062"/>
          <ac:spMkLst>
            <pc:docMk/>
            <pc:sldMk cId="2124704472" sldId="359"/>
            <ac:spMk id="5" creationId="{00000000-0000-0000-0000-000000000000}"/>
          </ac:spMkLst>
        </pc:spChg>
      </pc:sldChg>
      <pc:sldMasterChg chg="addSp delSp modSp mod setBg modSldLayout">
        <pc:chgData name="Ole Raal" userId="214bbc39-5cef-4608-ada6-b2f3da8c84a6" providerId="ADAL" clId="{78E86BEB-39B7-4DA2-8D75-57723DC3DDED}" dt="2022-08-20T10:35:56.526" v="23" actId="3062"/>
        <pc:sldMasterMkLst>
          <pc:docMk/>
          <pc:sldMasterMk cId="0" sldId="2147483718"/>
        </pc:sldMasterMkLst>
        <pc:spChg chg="mod">
          <ac:chgData name="Ole Raal" userId="214bbc39-5cef-4608-ada6-b2f3da8c84a6" providerId="ADAL" clId="{78E86BEB-39B7-4DA2-8D75-57723DC3DDED}" dt="2022-08-20T10:35:48.332" v="21" actId="3062"/>
          <ac:spMkLst>
            <pc:docMk/>
            <pc:sldMasterMk cId="0" sldId="2147483718"/>
            <ac:spMk id="22" creationId="{00000000-0000-0000-0000-000000000000}"/>
          </ac:spMkLst>
        </pc:spChg>
        <pc:picChg chg="add mod">
          <ac:chgData name="Ole Raal" userId="214bbc39-5cef-4608-ada6-b2f3da8c84a6" providerId="ADAL" clId="{78E86BEB-39B7-4DA2-8D75-57723DC3DDED}" dt="2022-08-20T06:11:35.038" v="19" actId="1076"/>
          <ac:picMkLst>
            <pc:docMk/>
            <pc:sldMasterMk cId="0" sldId="2147483718"/>
            <ac:picMk id="4" creationId="{438E383A-E3D2-44A8-BD20-5D1364F0362E}"/>
          </ac:picMkLst>
        </pc:picChg>
        <pc:picChg chg="del">
          <ac:chgData name="Ole Raal" userId="214bbc39-5cef-4608-ada6-b2f3da8c84a6" providerId="ADAL" clId="{78E86BEB-39B7-4DA2-8D75-57723DC3DDED}" dt="2022-08-20T06:11:02.792" v="16" actId="478"/>
          <ac:picMkLst>
            <pc:docMk/>
            <pc:sldMasterMk cId="0" sldId="2147483718"/>
            <ac:picMk id="1026" creationId="{00000000-0000-0000-0000-000000000000}"/>
          </ac:picMkLst>
        </pc:picChg>
        <pc:sldLayoutChg chg="modSp">
          <pc:chgData name="Ole Raal" userId="214bbc39-5cef-4608-ada6-b2f3da8c84a6" providerId="ADAL" clId="{78E86BEB-39B7-4DA2-8D75-57723DC3DDED}" dt="2022-08-20T10:35:52.870" v="22" actId="3062"/>
          <pc:sldLayoutMkLst>
            <pc:docMk/>
            <pc:sldMasterMk cId="0" sldId="2147483718"/>
            <pc:sldLayoutMk cId="0" sldId="2147483719"/>
          </pc:sldLayoutMkLst>
          <pc:spChg chg="mod">
            <ac:chgData name="Ole Raal" userId="214bbc39-5cef-4608-ada6-b2f3da8c84a6" providerId="ADAL" clId="{78E86BEB-39B7-4DA2-8D75-57723DC3DDED}" dt="2022-08-20T10:35:52.870" v="22" actId="3062"/>
            <ac:spMkLst>
              <pc:docMk/>
              <pc:sldMasterMk cId="0" sldId="2147483718"/>
              <pc:sldLayoutMk cId="0" sldId="2147483719"/>
              <ac:spMk id="8" creationId="{00000000-0000-0000-0000-000000000000}"/>
            </ac:spMkLst>
          </pc:spChg>
        </pc:sldLayoutChg>
        <pc:sldLayoutChg chg="modSp setBg">
          <pc:chgData name="Ole Raal" userId="214bbc39-5cef-4608-ada6-b2f3da8c84a6" providerId="ADAL" clId="{78E86BEB-39B7-4DA2-8D75-57723DC3DDED}" dt="2022-08-20T10:35:56.526" v="23" actId="3062"/>
          <pc:sldLayoutMkLst>
            <pc:docMk/>
            <pc:sldMasterMk cId="0" sldId="2147483718"/>
            <pc:sldLayoutMk cId="0" sldId="2147483721"/>
          </pc:sldLayoutMkLst>
          <pc:spChg chg="mod">
            <ac:chgData name="Ole Raal" userId="214bbc39-5cef-4608-ada6-b2f3da8c84a6" providerId="ADAL" clId="{78E86BEB-39B7-4DA2-8D75-57723DC3DDED}" dt="2022-08-20T10:35:56.526" v="23" actId="3062"/>
            <ac:spMkLst>
              <pc:docMk/>
              <pc:sldMasterMk cId="0" sldId="2147483718"/>
              <pc:sldLayoutMk cId="0" sldId="2147483721"/>
              <ac:spMk id="2" creationId="{00000000-0000-0000-0000-000000000000}"/>
            </ac:spMkLst>
          </pc:spChg>
        </pc:sldLayoutChg>
      </pc:sldMaster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293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52931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52932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52933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F56E7136-EA0B-495F-959A-D79D0FFFC88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4464696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190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51907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5540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51909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251910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5191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28BB9691-171C-4A6F-A9F9-A72DC090798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2367234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96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96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96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96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96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96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96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96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96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fld id="{0E851D9F-AAFE-4710-A528-8EC9938FB564}" type="slidenum">
              <a:rPr lang="en-US" sz="1200" smtClean="0"/>
              <a:pPr/>
              <a:t>3</a:t>
            </a:fld>
            <a:endParaRPr lang="en-US" sz="1200"/>
          </a:p>
        </p:txBody>
      </p:sp>
      <p:sp>
        <p:nvSpPr>
          <p:cNvPr id="665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656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8589849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96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96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96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96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96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96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96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96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96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fld id="{2BF1A725-5ED7-4D96-9D01-AC2850D20831}" type="slidenum">
              <a:rPr lang="en-US" sz="1200" smtClean="0"/>
              <a:pPr/>
              <a:t>4</a:t>
            </a:fld>
            <a:endParaRPr lang="en-US" sz="1200"/>
          </a:p>
        </p:txBody>
      </p:sp>
      <p:sp>
        <p:nvSpPr>
          <p:cNvPr id="675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758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18902283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96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96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96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96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96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96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96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96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96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fld id="{3CEC03F9-79AF-45C2-9539-6E0421B0863E}" type="slidenum">
              <a:rPr lang="en-US" sz="1200" smtClean="0"/>
              <a:pPr/>
              <a:t>5</a:t>
            </a:fld>
            <a:endParaRPr lang="en-US" sz="1200"/>
          </a:p>
        </p:txBody>
      </p:sp>
      <p:sp>
        <p:nvSpPr>
          <p:cNvPr id="686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861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96607031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96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96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96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96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96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96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96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96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96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fld id="{DD739E6E-264D-4CC6-98CB-409B246BF438}" type="slidenum">
              <a:rPr lang="en-US" sz="1200" smtClean="0"/>
              <a:pPr/>
              <a:t>6</a:t>
            </a:fld>
            <a:endParaRPr lang="en-US" sz="1200"/>
          </a:p>
        </p:txBody>
      </p:sp>
      <p:sp>
        <p:nvSpPr>
          <p:cNvPr id="6963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963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23781710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96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96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96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96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96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96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96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96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96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fld id="{4CDEFB7F-232D-4597-8CF3-5A7C57F4AE16}" type="slidenum">
              <a:rPr lang="en-US" sz="1200" smtClean="0"/>
              <a:pPr/>
              <a:t>7</a:t>
            </a:fld>
            <a:endParaRPr lang="en-US" sz="1200"/>
          </a:p>
        </p:txBody>
      </p:sp>
      <p:sp>
        <p:nvSpPr>
          <p:cNvPr id="7065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066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38009446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96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96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96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96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96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96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96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96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96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fld id="{0B93D6E7-6EE3-44BB-9470-880DCD9687A6}" type="slidenum">
              <a:rPr lang="en-US" sz="1200" smtClean="0"/>
              <a:pPr/>
              <a:t>8</a:t>
            </a:fld>
            <a:endParaRPr lang="en-US" sz="1200"/>
          </a:p>
        </p:txBody>
      </p:sp>
      <p:sp>
        <p:nvSpPr>
          <p:cNvPr id="716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168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7320535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96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96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96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96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96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96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96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96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96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fld id="{2720DF37-9A98-4976-B699-6AB5E0D3ADE5}" type="slidenum">
              <a:rPr lang="en-US" sz="1200" smtClean="0"/>
              <a:pPr/>
              <a:t>9</a:t>
            </a:fld>
            <a:endParaRPr lang="en-US" sz="1200"/>
          </a:p>
        </p:txBody>
      </p:sp>
      <p:sp>
        <p:nvSpPr>
          <p:cNvPr id="727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270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91523569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96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96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96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96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96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96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96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96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96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fld id="{BFCE0EE1-3F1A-457B-A0B9-CC56CA7BDEC2}" type="slidenum">
              <a:rPr lang="en-US" sz="1200" smtClean="0"/>
              <a:pPr/>
              <a:t>10</a:t>
            </a:fld>
            <a:endParaRPr lang="en-US" sz="1200"/>
          </a:p>
        </p:txBody>
      </p:sp>
      <p:sp>
        <p:nvSpPr>
          <p:cNvPr id="7373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373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69555329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96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96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96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96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96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96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96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96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96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fld id="{F3693F45-7FBC-425B-A796-705CDFE96234}" type="slidenum">
              <a:rPr lang="en-US" sz="1200" smtClean="0"/>
              <a:pPr/>
              <a:t>11</a:t>
            </a:fld>
            <a:endParaRPr lang="en-US" sz="1200"/>
          </a:p>
        </p:txBody>
      </p:sp>
      <p:sp>
        <p:nvSpPr>
          <p:cNvPr id="747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475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05697513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96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96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96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96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96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96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96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96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96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fld id="{9BD7309B-0E88-4B06-BD1A-11E87361E9D0}" type="slidenum">
              <a:rPr lang="en-US" sz="1200" smtClean="0"/>
              <a:pPr/>
              <a:t>12</a:t>
            </a:fld>
            <a:endParaRPr lang="en-US" sz="1200"/>
          </a:p>
        </p:txBody>
      </p:sp>
      <p:sp>
        <p:nvSpPr>
          <p:cNvPr id="757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578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05296157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96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96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96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96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96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96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96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96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96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fld id="{54CC7681-A09F-4C4C-8F01-8F0C4AB3DFC8}" type="slidenum">
              <a:rPr lang="en-US" sz="1200" smtClean="0"/>
              <a:pPr/>
              <a:t>13</a:t>
            </a:fld>
            <a:endParaRPr lang="en-US" sz="1200"/>
          </a:p>
        </p:txBody>
      </p:sp>
      <p:sp>
        <p:nvSpPr>
          <p:cNvPr id="768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680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546419669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96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96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96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96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96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96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96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96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96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fld id="{99641E52-1AAC-4D47-8439-082A6B25CE5B}" type="slidenum">
              <a:rPr lang="en-US" sz="1200" smtClean="0"/>
              <a:pPr/>
              <a:t>14</a:t>
            </a:fld>
            <a:endParaRPr lang="en-US" sz="1200"/>
          </a:p>
        </p:txBody>
      </p:sp>
      <p:sp>
        <p:nvSpPr>
          <p:cNvPr id="7782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782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680044517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5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96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96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96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96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96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96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96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96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96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fld id="{8AC1BF39-06E6-4D0D-8EE2-621E1C37B4DC}" type="slidenum">
              <a:rPr lang="en-US" sz="1200" smtClean="0"/>
              <a:pPr/>
              <a:t>15</a:t>
            </a:fld>
            <a:endParaRPr lang="en-US" sz="1200"/>
          </a:p>
        </p:txBody>
      </p:sp>
      <p:sp>
        <p:nvSpPr>
          <p:cNvPr id="7885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885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832096442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87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96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96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96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96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96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96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96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96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96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fld id="{A07E585A-3896-415F-BB47-9BA209D125CF}" type="slidenum">
              <a:rPr lang="en-US" sz="1200" smtClean="0"/>
              <a:pPr/>
              <a:t>16</a:t>
            </a:fld>
            <a:endParaRPr lang="en-US" sz="1200"/>
          </a:p>
        </p:txBody>
      </p:sp>
      <p:sp>
        <p:nvSpPr>
          <p:cNvPr id="7987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987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67311352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9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96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96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96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96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96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96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96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96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96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fld id="{2D32E3B2-EB2E-4A27-A672-F1686B57B916}" type="slidenum">
              <a:rPr lang="en-US" sz="1200" smtClean="0"/>
              <a:pPr/>
              <a:t>17</a:t>
            </a:fld>
            <a:endParaRPr lang="en-US" sz="1200"/>
          </a:p>
        </p:txBody>
      </p:sp>
      <p:sp>
        <p:nvSpPr>
          <p:cNvPr id="808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090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1417670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96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96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96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96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96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96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96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96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96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fld id="{367E355F-7F2F-405C-AF86-23DAB9DE2CB1}" type="slidenum">
              <a:rPr lang="en-US" sz="1200" smtClean="0"/>
              <a:pPr/>
              <a:t>18</a:t>
            </a:fld>
            <a:endParaRPr lang="en-US" sz="1200"/>
          </a:p>
        </p:txBody>
      </p:sp>
      <p:sp>
        <p:nvSpPr>
          <p:cNvPr id="819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192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530568858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96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96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96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96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96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96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96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96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96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fld id="{11C62C69-3311-4776-BAC1-E84D95EC3153}" type="slidenum">
              <a:rPr lang="en-US" sz="1200" smtClean="0"/>
              <a:pPr/>
              <a:t>19</a:t>
            </a:fld>
            <a:endParaRPr lang="en-US" sz="1200"/>
          </a:p>
        </p:txBody>
      </p:sp>
      <p:sp>
        <p:nvSpPr>
          <p:cNvPr id="8294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294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428877275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97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96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96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96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96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96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96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96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96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96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fld id="{F51BABE7-E136-4E5F-BB2C-DA5F68A65A7E}" type="slidenum">
              <a:rPr lang="en-US" sz="1200" smtClean="0"/>
              <a:pPr/>
              <a:t>20</a:t>
            </a:fld>
            <a:endParaRPr lang="en-US" sz="1200"/>
          </a:p>
        </p:txBody>
      </p:sp>
      <p:sp>
        <p:nvSpPr>
          <p:cNvPr id="839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397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678889556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9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96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96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96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96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96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96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96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96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96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fld id="{D68B1A5E-CAC0-401B-9EDA-5A4C46C5B155}" type="slidenum">
              <a:rPr lang="en-US" sz="1200" smtClean="0"/>
              <a:pPr/>
              <a:t>21</a:t>
            </a:fld>
            <a:endParaRPr lang="en-US" sz="1200"/>
          </a:p>
        </p:txBody>
      </p:sp>
      <p:sp>
        <p:nvSpPr>
          <p:cNvPr id="849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499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114482392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01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96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96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96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96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96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96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96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96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96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fld id="{D1B438CE-2BC4-4B24-B959-C1697102B909}" type="slidenum">
              <a:rPr lang="en-US" sz="1200" smtClean="0"/>
              <a:pPr/>
              <a:t>22</a:t>
            </a:fld>
            <a:endParaRPr lang="en-US" sz="1200"/>
          </a:p>
        </p:txBody>
      </p:sp>
      <p:sp>
        <p:nvSpPr>
          <p:cNvPr id="8601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602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249975140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04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96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96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96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96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96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96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96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96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96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fld id="{F3872F77-8D79-40AF-AB19-26C7CF5E0954}" type="slidenum">
              <a:rPr lang="en-US" sz="1200" smtClean="0"/>
              <a:pPr/>
              <a:t>23</a:t>
            </a:fld>
            <a:endParaRPr lang="en-US" sz="1200"/>
          </a:p>
        </p:txBody>
      </p:sp>
      <p:sp>
        <p:nvSpPr>
          <p:cNvPr id="870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704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39586852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06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96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96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96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96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96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96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96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96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96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fld id="{3665B26B-0429-46A3-9A0E-D65A7748234E}" type="slidenum">
              <a:rPr lang="en-US" sz="1200" smtClean="0"/>
              <a:pPr/>
              <a:t>24</a:t>
            </a:fld>
            <a:endParaRPr lang="en-US" sz="1200"/>
          </a:p>
        </p:txBody>
      </p:sp>
      <p:sp>
        <p:nvSpPr>
          <p:cNvPr id="880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806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857406123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09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96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96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96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96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96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96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96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96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96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fld id="{0DB7FF0D-1AF9-42CC-B094-8094830EE241}" type="slidenum">
              <a:rPr lang="en-US" sz="1200" smtClean="0"/>
              <a:pPr/>
              <a:t>25</a:t>
            </a:fld>
            <a:endParaRPr lang="en-US" sz="1200"/>
          </a:p>
        </p:txBody>
      </p:sp>
      <p:sp>
        <p:nvSpPr>
          <p:cNvPr id="8909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909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251334147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11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96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96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96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96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96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96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96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96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96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fld id="{5A30CF8B-CD67-4B38-A400-F12730679E4F}" type="slidenum">
              <a:rPr lang="en-US" sz="1200" smtClean="0"/>
              <a:pPr/>
              <a:t>26</a:t>
            </a:fld>
            <a:endParaRPr lang="en-US" sz="1200"/>
          </a:p>
        </p:txBody>
      </p:sp>
      <p:sp>
        <p:nvSpPr>
          <p:cNvPr id="9011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011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184947816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13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96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96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96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96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96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96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96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96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96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fld id="{3E23BBCC-1396-47DF-8545-8AFE2228C5B8}" type="slidenum">
              <a:rPr lang="en-US" sz="1200" smtClean="0"/>
              <a:pPr/>
              <a:t>27</a:t>
            </a:fld>
            <a:endParaRPr lang="en-US" sz="1200"/>
          </a:p>
        </p:txBody>
      </p:sp>
      <p:sp>
        <p:nvSpPr>
          <p:cNvPr id="9113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114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123337564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96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96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96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96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96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96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96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96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96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fld id="{7D9F5860-2E85-4575-A124-84F5CF0CA490}" type="slidenum">
              <a:rPr lang="en-US" sz="1200" smtClean="0"/>
              <a:pPr/>
              <a:t>28</a:t>
            </a:fld>
            <a:endParaRPr lang="en-US" sz="1200"/>
          </a:p>
        </p:txBody>
      </p:sp>
      <p:sp>
        <p:nvSpPr>
          <p:cNvPr id="921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216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4243122209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18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96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96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96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96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96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96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96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96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96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fld id="{6F526FCD-7B19-44FE-8609-BB1E87A1258A}" type="slidenum">
              <a:rPr lang="en-US" sz="1200" smtClean="0"/>
              <a:pPr/>
              <a:t>29</a:t>
            </a:fld>
            <a:endParaRPr lang="en-US" sz="1200"/>
          </a:p>
        </p:txBody>
      </p:sp>
      <p:sp>
        <p:nvSpPr>
          <p:cNvPr id="931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318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089065896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2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96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96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96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96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96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96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96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96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96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fld id="{546B6D80-8DA1-4238-8B21-9C6F3836EDE4}" type="slidenum">
              <a:rPr lang="en-US" sz="1200" smtClean="0"/>
              <a:pPr/>
              <a:t>30</a:t>
            </a:fld>
            <a:endParaRPr lang="en-US" sz="1200"/>
          </a:p>
        </p:txBody>
      </p:sp>
      <p:sp>
        <p:nvSpPr>
          <p:cNvPr id="942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421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642754810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23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96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96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96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96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96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96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96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96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96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fld id="{59F0C080-5D79-44BB-9817-42FE1FA92CD8}" type="slidenum">
              <a:rPr lang="en-US" sz="1200" smtClean="0"/>
              <a:pPr/>
              <a:t>31</a:t>
            </a:fld>
            <a:endParaRPr lang="en-US" sz="1200"/>
          </a:p>
        </p:txBody>
      </p:sp>
      <p:sp>
        <p:nvSpPr>
          <p:cNvPr id="9523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523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900633058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25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96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96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96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96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96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96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96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96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96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fld id="{1B5243D7-4959-4899-8644-49FB52330E0D}" type="slidenum">
              <a:rPr lang="en-US" sz="1200" smtClean="0"/>
              <a:pPr/>
              <a:t>32</a:t>
            </a:fld>
            <a:endParaRPr lang="en-US" sz="1200"/>
          </a:p>
        </p:txBody>
      </p:sp>
      <p:sp>
        <p:nvSpPr>
          <p:cNvPr id="9625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626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998316903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28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96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96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96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96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96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96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96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96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96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fld id="{3163953A-F516-4C1B-9556-25FF8A1A7971}" type="slidenum">
              <a:rPr lang="en-US" sz="1200" smtClean="0"/>
              <a:pPr/>
              <a:t>33</a:t>
            </a:fld>
            <a:endParaRPr lang="en-US" sz="1200"/>
          </a:p>
        </p:txBody>
      </p:sp>
      <p:sp>
        <p:nvSpPr>
          <p:cNvPr id="972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728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679008790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30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96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96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96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96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96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96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96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96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96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fld id="{E7167A7C-74EB-4AED-AF2A-A002DA643B65}" type="slidenum">
              <a:rPr lang="en-US" sz="1200" smtClean="0"/>
              <a:pPr/>
              <a:t>34</a:t>
            </a:fld>
            <a:endParaRPr lang="en-US" sz="1200"/>
          </a:p>
        </p:txBody>
      </p:sp>
      <p:sp>
        <p:nvSpPr>
          <p:cNvPr id="983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830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648580727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33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96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96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96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96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96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96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96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96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96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fld id="{E636DC14-6EAA-4329-A7E1-5BD2031217D7}" type="slidenum">
              <a:rPr lang="en-US" sz="1200" smtClean="0"/>
              <a:pPr/>
              <a:t>35</a:t>
            </a:fld>
            <a:endParaRPr lang="en-US" sz="1200"/>
          </a:p>
        </p:txBody>
      </p:sp>
      <p:sp>
        <p:nvSpPr>
          <p:cNvPr id="9933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933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4291127913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35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96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96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96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96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96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96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96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96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96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fld id="{EC1863EA-C313-4790-858D-6F5D68078F91}" type="slidenum">
              <a:rPr lang="en-US" sz="1200" smtClean="0"/>
              <a:pPr/>
              <a:t>36</a:t>
            </a:fld>
            <a:endParaRPr lang="en-US" sz="1200"/>
          </a:p>
        </p:txBody>
      </p:sp>
      <p:sp>
        <p:nvSpPr>
          <p:cNvPr id="1003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035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230938564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37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96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96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96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96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96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96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96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96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96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fld id="{E5A9D48E-2461-41D6-8221-E5A2B38840C8}" type="slidenum">
              <a:rPr lang="en-US" sz="1200" smtClean="0"/>
              <a:pPr/>
              <a:t>37</a:t>
            </a:fld>
            <a:endParaRPr lang="en-US" sz="1200"/>
          </a:p>
        </p:txBody>
      </p:sp>
      <p:sp>
        <p:nvSpPr>
          <p:cNvPr id="1013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138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425326907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0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96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96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96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96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96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96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96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96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96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fld id="{5E9E2B38-43BF-4631-9B2C-9806C8143A92}" type="slidenum">
              <a:rPr lang="en-US" sz="1200" smtClean="0"/>
              <a:pPr/>
              <a:t>38</a:t>
            </a:fld>
            <a:endParaRPr lang="en-US" sz="1200"/>
          </a:p>
        </p:txBody>
      </p:sp>
      <p:sp>
        <p:nvSpPr>
          <p:cNvPr id="1024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240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757935306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42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96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96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96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96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96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96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96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96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96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fld id="{6070B161-4C7A-4818-96F9-B641891A2715}" type="slidenum">
              <a:rPr lang="en-US" sz="1200" smtClean="0"/>
              <a:pPr/>
              <a:t>39</a:t>
            </a:fld>
            <a:endParaRPr lang="en-US" sz="1200"/>
          </a:p>
        </p:txBody>
      </p:sp>
      <p:sp>
        <p:nvSpPr>
          <p:cNvPr id="10342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342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836438105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45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96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96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96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96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96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96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96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96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96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fld id="{084EC9E6-357E-4B01-8E4E-2E55944AE98D}" type="slidenum">
              <a:rPr lang="en-US" sz="1200" smtClean="0"/>
              <a:pPr/>
              <a:t>40</a:t>
            </a:fld>
            <a:endParaRPr lang="en-US" sz="1200"/>
          </a:p>
        </p:txBody>
      </p:sp>
      <p:sp>
        <p:nvSpPr>
          <p:cNvPr id="10445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445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764599349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47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96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96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96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96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96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96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96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96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96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fld id="{AE5B47BB-B1BC-4DEE-A1B5-FF969CAD02FB}" type="slidenum">
              <a:rPr lang="en-US" sz="1200" smtClean="0"/>
              <a:pPr/>
              <a:t>41</a:t>
            </a:fld>
            <a:endParaRPr lang="en-US" sz="1200"/>
          </a:p>
        </p:txBody>
      </p:sp>
      <p:sp>
        <p:nvSpPr>
          <p:cNvPr id="10547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547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988165524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49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96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96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96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96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96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96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96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96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96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fld id="{F1B92AA1-4EDC-4F43-A07B-D690560F7023}" type="slidenum">
              <a:rPr lang="en-US" sz="1200" smtClean="0"/>
              <a:pPr/>
              <a:t>42</a:t>
            </a:fld>
            <a:endParaRPr lang="en-US" sz="1200"/>
          </a:p>
        </p:txBody>
      </p:sp>
      <p:sp>
        <p:nvSpPr>
          <p:cNvPr id="1064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650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520103919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52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96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96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96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96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96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96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96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96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96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fld id="{C4CAC8BC-CEA9-4063-82B7-4170C1A22EC5}" type="slidenum">
              <a:rPr lang="en-US" sz="1200" smtClean="0"/>
              <a:pPr/>
              <a:t>43</a:t>
            </a:fld>
            <a:endParaRPr lang="en-US" sz="1200"/>
          </a:p>
        </p:txBody>
      </p:sp>
      <p:sp>
        <p:nvSpPr>
          <p:cNvPr id="1075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752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062464434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54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96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96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96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96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96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96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96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96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96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fld id="{3142560E-BB5F-450D-A54D-59C6ECB1D77D}" type="slidenum">
              <a:rPr lang="en-US" sz="1200" smtClean="0"/>
              <a:pPr/>
              <a:t>44</a:t>
            </a:fld>
            <a:endParaRPr lang="en-US" sz="1200"/>
          </a:p>
        </p:txBody>
      </p:sp>
      <p:sp>
        <p:nvSpPr>
          <p:cNvPr id="10854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854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4122099934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57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96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96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96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96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96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96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96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96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96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fld id="{9B786787-6AE3-404E-B9B8-991C51156882}" type="slidenum">
              <a:rPr lang="en-US" sz="1200" smtClean="0"/>
              <a:pPr/>
              <a:t>45</a:t>
            </a:fld>
            <a:endParaRPr lang="en-US" sz="1200"/>
          </a:p>
        </p:txBody>
      </p:sp>
      <p:sp>
        <p:nvSpPr>
          <p:cNvPr id="1095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957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893662677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5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96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96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96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96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96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96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96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96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96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fld id="{BBEB771F-8235-4350-80E7-76BB191115AC}" type="slidenum">
              <a:rPr lang="en-US" sz="1200" smtClean="0"/>
              <a:pPr/>
              <a:t>46</a:t>
            </a:fld>
            <a:endParaRPr lang="en-US" sz="1200"/>
          </a:p>
        </p:txBody>
      </p:sp>
      <p:sp>
        <p:nvSpPr>
          <p:cNvPr id="1105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059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182463491"/>
      </p:ext>
    </p:extLst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61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96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96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96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96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96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96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96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96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96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fld id="{CCC59F7B-EE66-4C22-913B-E988091BE409}" type="slidenum">
              <a:rPr lang="en-US" sz="1200" smtClean="0"/>
              <a:pPr/>
              <a:t>47</a:t>
            </a:fld>
            <a:endParaRPr lang="en-US" sz="1200"/>
          </a:p>
        </p:txBody>
      </p:sp>
      <p:sp>
        <p:nvSpPr>
          <p:cNvPr id="11161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162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771253379"/>
      </p:ext>
    </p:extLst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4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96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96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96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96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96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96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96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96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96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fld id="{81AFDC0E-BE68-400C-BE2B-448F6344183A}" type="slidenum">
              <a:rPr lang="en-US" sz="1200" smtClean="0"/>
              <a:pPr/>
              <a:t>48</a:t>
            </a:fld>
            <a:endParaRPr lang="en-US" sz="1200"/>
          </a:p>
        </p:txBody>
      </p:sp>
      <p:sp>
        <p:nvSpPr>
          <p:cNvPr id="1126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264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4107279802"/>
      </p:ext>
    </p:extLst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66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96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96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96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96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96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96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96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96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96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fld id="{A0F58A56-283B-4F13-A816-77D2E6AC6D36}" type="slidenum">
              <a:rPr lang="en-US" sz="1200" smtClean="0"/>
              <a:pPr/>
              <a:t>49</a:t>
            </a:fld>
            <a:endParaRPr lang="en-US" sz="1200"/>
          </a:p>
        </p:txBody>
      </p:sp>
      <p:sp>
        <p:nvSpPr>
          <p:cNvPr id="1136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366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877653310"/>
      </p:ext>
    </p:extLst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69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96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96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96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96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96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96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96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96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96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fld id="{150FC532-7341-48D7-B526-AB7339F466D5}" type="slidenum">
              <a:rPr lang="en-US" sz="1200" smtClean="0"/>
              <a:pPr/>
              <a:t>50</a:t>
            </a:fld>
            <a:endParaRPr lang="en-US" sz="1200"/>
          </a:p>
        </p:txBody>
      </p:sp>
      <p:sp>
        <p:nvSpPr>
          <p:cNvPr id="11469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469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691742998"/>
      </p:ext>
    </p:extLst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71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96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96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96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96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96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96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96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96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96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fld id="{43CA166A-0127-484C-A4B4-B73A111207B4}" type="slidenum">
              <a:rPr lang="en-US" sz="1200" smtClean="0"/>
              <a:pPr/>
              <a:t>51</a:t>
            </a:fld>
            <a:endParaRPr lang="en-US" sz="1200"/>
          </a:p>
        </p:txBody>
      </p:sp>
      <p:sp>
        <p:nvSpPr>
          <p:cNvPr id="11571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571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276733863"/>
      </p:ext>
    </p:extLst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73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96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96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96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96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96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96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96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96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96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fld id="{6AEF50F2-FB1F-4965-B154-C86E5B27D41C}" type="slidenum">
              <a:rPr lang="en-US" sz="1200" smtClean="0"/>
              <a:pPr/>
              <a:t>52</a:t>
            </a:fld>
            <a:endParaRPr lang="en-US" sz="1200"/>
          </a:p>
        </p:txBody>
      </p:sp>
      <p:sp>
        <p:nvSpPr>
          <p:cNvPr id="11673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674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05743779"/>
      </p:ext>
    </p:extLst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76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96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96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96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96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96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96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96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96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96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fld id="{A6469223-23FD-4CAD-BD2D-98E1A028CCB2}" type="slidenum">
              <a:rPr lang="en-US" sz="1200" smtClean="0"/>
              <a:pPr/>
              <a:t>53</a:t>
            </a:fld>
            <a:endParaRPr lang="en-US" sz="1200"/>
          </a:p>
        </p:txBody>
      </p:sp>
      <p:sp>
        <p:nvSpPr>
          <p:cNvPr id="1177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776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78650865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di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el 7"/>
          <p:cNvSpPr>
            <a:spLocks noGrp="1"/>
          </p:cNvSpPr>
          <p:nvPr>
            <p:ph type="ctrTitle"/>
          </p:nvPr>
        </p:nvSpPr>
        <p:spPr>
          <a:xfrm>
            <a:off x="422030" y="1371600"/>
            <a:ext cx="8229600" cy="1828800"/>
          </a:xfrm>
        </p:spPr>
        <p:txBody>
          <a:bodyPr vert="horz" lIns="45720" tIns="0" rIns="45720" bIns="0" anchor="b">
            <a:normAutofit/>
          </a:bodyPr>
          <a:lstStyle>
            <a:lvl1pPr>
              <a:defRPr sz="4800" b="0" cap="none" spc="0" baseline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defRPr>
            </a:lvl1pPr>
          </a:lstStyle>
          <a:p>
            <a:r>
              <a:rPr kumimoji="0" lang="da-DK" dirty="0"/>
              <a:t>Klik for at redigere i master</a:t>
            </a:r>
            <a:endParaRPr kumimoji="0" lang="en-US" dirty="0"/>
          </a:p>
        </p:txBody>
      </p:sp>
      <p:sp>
        <p:nvSpPr>
          <p:cNvPr id="28" name="Pladsholder til dato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da-DK" dirty="0"/>
              <a:t>12. april 2012</a:t>
            </a:r>
            <a:endParaRPr lang="en-US" dirty="0"/>
          </a:p>
        </p:txBody>
      </p:sp>
      <p:sp>
        <p:nvSpPr>
          <p:cNvPr id="9" name="Undertitel 8"/>
          <p:cNvSpPr>
            <a:spLocks noGrp="1"/>
          </p:cNvSpPr>
          <p:nvPr>
            <p:ph type="subTitle" idx="1"/>
          </p:nvPr>
        </p:nvSpPr>
        <p:spPr>
          <a:xfrm>
            <a:off x="1371600" y="3331698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da-DK"/>
              <a:t>Klik for at redigere i master</a:t>
            </a:r>
            <a:endParaRPr kumimoji="0" lang="en-US"/>
          </a:p>
        </p:txBody>
      </p:sp>
    </p:spTree>
  </p:cSld>
  <p:clrMapOvr>
    <a:masterClrMapping/>
  </p:clrMapOvr>
  <p:transition>
    <p:zoom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og indholdsobjek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da-DK"/>
              <a:t>Klik for at redigere i master</a:t>
            </a:r>
            <a:endParaRPr kumimoji="0" lang="en-US"/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da-DK"/>
              <a:t>Klik for at redigere i master</a:t>
            </a:r>
          </a:p>
          <a:p>
            <a:pPr lvl="1" eaLnBrk="1" latinLnBrk="0" hangingPunct="1"/>
            <a:r>
              <a:rPr lang="da-DK"/>
              <a:t>Andet niveau</a:t>
            </a:r>
          </a:p>
          <a:p>
            <a:pPr lvl="2" eaLnBrk="1" latinLnBrk="0" hangingPunct="1"/>
            <a:r>
              <a:rPr lang="da-DK"/>
              <a:t>Tredje niveau</a:t>
            </a:r>
          </a:p>
          <a:p>
            <a:pPr lvl="3" eaLnBrk="1" latinLnBrk="0" hangingPunct="1"/>
            <a:r>
              <a:rPr lang="da-DK"/>
              <a:t>Fjerde niveau</a:t>
            </a:r>
          </a:p>
          <a:p>
            <a:pPr lvl="4" eaLnBrk="1" latinLnBrk="0" hangingPunct="1"/>
            <a:r>
              <a:rPr lang="da-DK"/>
              <a:t>Femte niveau</a:t>
            </a:r>
            <a:endParaRPr kumimoji="0" lang="en-US"/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Pladsholder til dias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12AD3C2-C613-479A-B260-AF4E1420EC73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>
    <p:zoom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fsnits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600200" y="609600"/>
            <a:ext cx="7086600" cy="1828800"/>
          </a:xfrm>
        </p:spPr>
        <p:txBody>
          <a:bodyPr vert="horz" bIns="0" anchor="b">
            <a:noAutofit/>
          </a:bodyPr>
          <a:lstStyle>
            <a:lvl1pPr algn="l" rtl="0">
              <a:spcBef>
                <a:spcPct val="0"/>
              </a:spcBef>
              <a:buNone/>
              <a:defRPr sz="4800" b="0" cap="none" spc="0" baseline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da-DK" dirty="0"/>
              <a:t>Klik for at redigere i master</a:t>
            </a:r>
            <a:endParaRPr kumimoji="0" lang="en-US" dirty="0"/>
          </a:p>
        </p:txBody>
      </p:sp>
      <p:sp>
        <p:nvSpPr>
          <p:cNvPr id="3" name="Pladsholder til tekst 2"/>
          <p:cNvSpPr>
            <a:spLocks noGrp="1"/>
          </p:cNvSpPr>
          <p:nvPr>
            <p:ph type="body" idx="1"/>
          </p:nvPr>
        </p:nvSpPr>
        <p:spPr>
          <a:xfrm>
            <a:off x="1600200" y="2507786"/>
            <a:ext cx="7086600" cy="1509712"/>
          </a:xfrm>
        </p:spPr>
        <p:txBody>
          <a:bodyPr anchor="t"/>
          <a:lstStyle>
            <a:lvl1pPr marL="73152" indent="0" algn="l">
              <a:buNone/>
              <a:defRPr sz="20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da-DK"/>
              <a:t>Klik for at redigere i master</a:t>
            </a:r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Pladsholder til diasnummer 5"/>
          <p:cNvSpPr>
            <a:spLocks noGrp="1"/>
          </p:cNvSpPr>
          <p:nvPr>
            <p:ph type="sldNum" sz="quarter" idx="12"/>
          </p:nvPr>
        </p:nvSpPr>
        <p:spPr>
          <a:xfrm>
            <a:off x="7924800" y="6416675"/>
            <a:ext cx="762000" cy="365125"/>
          </a:xfrm>
        </p:spPr>
        <p:txBody>
          <a:bodyPr/>
          <a:lstStyle/>
          <a:p>
            <a:pPr>
              <a:defRPr/>
            </a:pPr>
            <a:fld id="{C60C865B-1265-4DC9-9763-91E2773A1000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>
    <p:zoom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dholdsobjek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da-DK"/>
              <a:t>Klik for at redigere i master</a:t>
            </a:r>
            <a:endParaRPr kumimoji="0" lang="en-US"/>
          </a:p>
        </p:txBody>
      </p:sp>
      <p:sp>
        <p:nvSpPr>
          <p:cNvPr id="3" name="Pladsholder til indhold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da-DK"/>
              <a:t>Klik for at redigere i master</a:t>
            </a:r>
          </a:p>
          <a:p>
            <a:pPr lvl="1" eaLnBrk="1" latinLnBrk="0" hangingPunct="1"/>
            <a:r>
              <a:rPr lang="da-DK"/>
              <a:t>Andet niveau</a:t>
            </a:r>
          </a:p>
          <a:p>
            <a:pPr lvl="2" eaLnBrk="1" latinLnBrk="0" hangingPunct="1"/>
            <a:r>
              <a:rPr lang="da-DK"/>
              <a:t>Tredje niveau</a:t>
            </a:r>
          </a:p>
          <a:p>
            <a:pPr lvl="3" eaLnBrk="1" latinLnBrk="0" hangingPunct="1"/>
            <a:r>
              <a:rPr lang="da-DK"/>
              <a:t>Fjerde niveau</a:t>
            </a:r>
          </a:p>
          <a:p>
            <a:pPr lvl="4" eaLnBrk="1" latinLnBrk="0" hangingPunct="1"/>
            <a:r>
              <a:rPr lang="da-DK"/>
              <a:t>Femte niveau</a:t>
            </a:r>
            <a:endParaRPr kumimoji="0" lang="en-US"/>
          </a:p>
        </p:txBody>
      </p:sp>
      <p:sp>
        <p:nvSpPr>
          <p:cNvPr id="4" name="Pladsholder til indhold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da-DK"/>
              <a:t>Klik for at redigere i master</a:t>
            </a:r>
          </a:p>
          <a:p>
            <a:pPr lvl="1" eaLnBrk="1" latinLnBrk="0" hangingPunct="1"/>
            <a:r>
              <a:rPr lang="da-DK"/>
              <a:t>Andet niveau</a:t>
            </a:r>
          </a:p>
          <a:p>
            <a:pPr lvl="2" eaLnBrk="1" latinLnBrk="0" hangingPunct="1"/>
            <a:r>
              <a:rPr lang="da-DK"/>
              <a:t>Tredje niveau</a:t>
            </a:r>
          </a:p>
          <a:p>
            <a:pPr lvl="3" eaLnBrk="1" latinLnBrk="0" hangingPunct="1"/>
            <a:r>
              <a:rPr lang="da-DK"/>
              <a:t>Fjerde niveau</a:t>
            </a:r>
          </a:p>
          <a:p>
            <a:pPr lvl="4" eaLnBrk="1" latinLnBrk="0" hangingPunct="1"/>
            <a:r>
              <a:rPr lang="da-DK"/>
              <a:t>Femte niveau</a:t>
            </a:r>
            <a:endParaRPr kumimoji="0" lang="en-US"/>
          </a:p>
        </p:txBody>
      </p:sp>
      <p:sp>
        <p:nvSpPr>
          <p:cNvPr id="5" name="Pladsholder til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7" name="Pladsholder til dias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DC87A64-D5AF-444D-9B35-4771DF69983E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>
    <p:zoom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da-DK"/>
              <a:t>Klik for at redigere i master</a:t>
            </a:r>
            <a:endParaRPr kumimoji="0" lang="en-US"/>
          </a:p>
        </p:txBody>
      </p:sp>
      <p:sp>
        <p:nvSpPr>
          <p:cNvPr id="3" name="Pladsholder til tekst 2"/>
          <p:cNvSpPr>
            <a:spLocks noGrp="1"/>
          </p:cNvSpPr>
          <p:nvPr>
            <p:ph type="body" idx="1"/>
          </p:nvPr>
        </p:nvSpPr>
        <p:spPr>
          <a:xfrm>
            <a:off x="457200" y="1535112"/>
            <a:ext cx="4040188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da-DK"/>
              <a:t>Klik for at redigere i master</a:t>
            </a:r>
          </a:p>
        </p:txBody>
      </p:sp>
      <p:sp>
        <p:nvSpPr>
          <p:cNvPr id="4" name="Pladsholder til tekst 3"/>
          <p:cNvSpPr>
            <a:spLocks noGrp="1"/>
          </p:cNvSpPr>
          <p:nvPr>
            <p:ph type="body" sz="half" idx="3"/>
          </p:nvPr>
        </p:nvSpPr>
        <p:spPr>
          <a:xfrm>
            <a:off x="4645025" y="1535112"/>
            <a:ext cx="4041775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da-DK"/>
              <a:t>Klik for at redigere i master</a:t>
            </a:r>
          </a:p>
        </p:txBody>
      </p:sp>
      <p:sp>
        <p:nvSpPr>
          <p:cNvPr id="5" name="Pladsholder til indhold 4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4040188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da-DK"/>
              <a:t>Klik for at redigere i master</a:t>
            </a:r>
          </a:p>
          <a:p>
            <a:pPr lvl="1" eaLnBrk="1" latinLnBrk="0" hangingPunct="1"/>
            <a:r>
              <a:rPr lang="da-DK"/>
              <a:t>Andet niveau</a:t>
            </a:r>
          </a:p>
          <a:p>
            <a:pPr lvl="2" eaLnBrk="1" latinLnBrk="0" hangingPunct="1"/>
            <a:r>
              <a:rPr lang="da-DK"/>
              <a:t>Tredje niveau</a:t>
            </a:r>
          </a:p>
          <a:p>
            <a:pPr lvl="3" eaLnBrk="1" latinLnBrk="0" hangingPunct="1"/>
            <a:r>
              <a:rPr lang="da-DK"/>
              <a:t>Fjerde niveau</a:t>
            </a:r>
          </a:p>
          <a:p>
            <a:pPr lvl="4" eaLnBrk="1" latinLnBrk="0" hangingPunct="1"/>
            <a:r>
              <a:rPr lang="da-DK"/>
              <a:t>Femte niveau</a:t>
            </a:r>
            <a:endParaRPr kumimoji="0" lang="en-US"/>
          </a:p>
        </p:txBody>
      </p:sp>
      <p:sp>
        <p:nvSpPr>
          <p:cNvPr id="6" name="Pladsholder til indhold 5"/>
          <p:cNvSpPr>
            <a:spLocks noGrp="1"/>
          </p:cNvSpPr>
          <p:nvPr>
            <p:ph sz="quarter" idx="4"/>
          </p:nvPr>
        </p:nvSpPr>
        <p:spPr>
          <a:xfrm>
            <a:off x="4645025" y="2362200"/>
            <a:ext cx="4041775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da-DK"/>
              <a:t>Klik for at redigere i master</a:t>
            </a:r>
          </a:p>
          <a:p>
            <a:pPr lvl="1" eaLnBrk="1" latinLnBrk="0" hangingPunct="1"/>
            <a:r>
              <a:rPr lang="da-DK"/>
              <a:t>Andet niveau</a:t>
            </a:r>
          </a:p>
          <a:p>
            <a:pPr lvl="2" eaLnBrk="1" latinLnBrk="0" hangingPunct="1"/>
            <a:r>
              <a:rPr lang="da-DK"/>
              <a:t>Tredje niveau</a:t>
            </a:r>
          </a:p>
          <a:p>
            <a:pPr lvl="3" eaLnBrk="1" latinLnBrk="0" hangingPunct="1"/>
            <a:r>
              <a:rPr lang="da-DK"/>
              <a:t>Fjerde niveau</a:t>
            </a:r>
          </a:p>
          <a:p>
            <a:pPr lvl="4" eaLnBrk="1" latinLnBrk="0" hangingPunct="1"/>
            <a:r>
              <a:rPr lang="da-DK"/>
              <a:t>Femte niveau</a:t>
            </a:r>
            <a:endParaRPr kumimoji="0" lang="en-US"/>
          </a:p>
        </p:txBody>
      </p:sp>
      <p:sp>
        <p:nvSpPr>
          <p:cNvPr id="7" name="Pladsholder til dato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8" name="Pladsholder til sidefod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9" name="Pladsholder til dias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A37DC1B-AF5F-433B-A8D5-0F1EEB7163EF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>
    <p:zoom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Ku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da-DK"/>
              <a:t>Klik for at redigere i master</a:t>
            </a:r>
            <a:endParaRPr kumimoji="0" lang="en-US"/>
          </a:p>
        </p:txBody>
      </p:sp>
      <p:sp>
        <p:nvSpPr>
          <p:cNvPr id="3" name="Pladsholder til dato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4" name="Pladsholder til sidefod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5" name="Pladsholder til dias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6398BE1-88D5-4814-9A7C-A6862FCEFC96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>
    <p:zoom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ato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3" name="Pladsholder til sidefod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4" name="Pladsholder til dias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A20CEA7-B085-4598-AB9B-EB69D27E8B3B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>
    <p:zoom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dhold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vert="horz" anchor="b">
            <a:normAutofit/>
            <a:sp3d prstMaterial="softEdge"/>
          </a:bodyPr>
          <a:lstStyle>
            <a:lvl1pPr algn="l">
              <a:buNone/>
              <a:defRPr sz="2200" b="0">
                <a:ln w="6350">
                  <a:noFill/>
                </a:ln>
                <a:solidFill>
                  <a:schemeClr val="accent1">
                    <a:tint val="73000"/>
                    <a:satMod val="180000"/>
                  </a:schemeClr>
                </a:solidFill>
              </a:defRPr>
            </a:lvl1pPr>
          </a:lstStyle>
          <a:p>
            <a:r>
              <a:rPr kumimoji="0" lang="da-DK"/>
              <a:t>Klik for at redigere i master</a:t>
            </a:r>
            <a:endParaRPr kumimoji="0" lang="en-US"/>
          </a:p>
        </p:txBody>
      </p:sp>
      <p:sp>
        <p:nvSpPr>
          <p:cNvPr id="3" name="Pladsholder til tekst 2"/>
          <p:cNvSpPr>
            <a:spLocks noGrp="1"/>
          </p:cNvSpPr>
          <p:nvPr>
            <p:ph type="body" idx="2"/>
          </p:nvPr>
        </p:nvSpPr>
        <p:spPr>
          <a:xfrm>
            <a:off x="457200" y="1524000"/>
            <a:ext cx="3008313" cy="4602163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da-DK"/>
              <a:t>Klik for at redigere i master</a:t>
            </a:r>
          </a:p>
        </p:txBody>
      </p:sp>
      <p:sp>
        <p:nvSpPr>
          <p:cNvPr id="4" name="Pladsholder til indhold 3"/>
          <p:cNvSpPr>
            <a:spLocks noGrp="1"/>
          </p:cNvSpPr>
          <p:nvPr>
            <p:ph sz="half"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2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da-DK"/>
              <a:t>Klik for at redigere i master</a:t>
            </a:r>
          </a:p>
          <a:p>
            <a:pPr lvl="1" eaLnBrk="1" latinLnBrk="0" hangingPunct="1"/>
            <a:r>
              <a:rPr lang="da-DK"/>
              <a:t>Andet niveau</a:t>
            </a:r>
          </a:p>
          <a:p>
            <a:pPr lvl="2" eaLnBrk="1" latinLnBrk="0" hangingPunct="1"/>
            <a:r>
              <a:rPr lang="da-DK"/>
              <a:t>Tredje niveau</a:t>
            </a:r>
          </a:p>
          <a:p>
            <a:pPr lvl="3" eaLnBrk="1" latinLnBrk="0" hangingPunct="1"/>
            <a:r>
              <a:rPr lang="da-DK"/>
              <a:t>Fjerde niveau</a:t>
            </a:r>
          </a:p>
          <a:p>
            <a:pPr lvl="4" eaLnBrk="1" latinLnBrk="0" hangingPunct="1"/>
            <a:r>
              <a:rPr lang="da-DK"/>
              <a:t>Femte niveau</a:t>
            </a:r>
            <a:endParaRPr kumimoji="0" lang="en-US"/>
          </a:p>
        </p:txBody>
      </p:sp>
      <p:sp>
        <p:nvSpPr>
          <p:cNvPr id="5" name="Pladsholder til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7" name="Pladsholder til dias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D7DEFAC-97EC-4CB5-B343-C527982162AB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>
    <p:zoom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lede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828800" y="609600"/>
            <a:ext cx="5486400" cy="522288"/>
          </a:xfrm>
        </p:spPr>
        <p:txBody>
          <a:bodyPr lIns="45720" rIns="45720" bIns="0" anchor="b">
            <a:sp3d prstMaterial="softEdge"/>
          </a:bodyPr>
          <a:lstStyle>
            <a:lvl1pPr algn="ctr">
              <a:buNone/>
              <a:defRPr sz="2000" b="1"/>
            </a:lvl1pPr>
          </a:lstStyle>
          <a:p>
            <a:r>
              <a:rPr kumimoji="0" lang="da-DK"/>
              <a:t>Klik for at redigere i master</a:t>
            </a:r>
            <a:endParaRPr kumimoji="0" lang="en-US"/>
          </a:p>
        </p:txBody>
      </p:sp>
      <p:sp>
        <p:nvSpPr>
          <p:cNvPr id="3" name="Pladsholder til billede 2"/>
          <p:cNvSpPr>
            <a:spLocks noGrp="1"/>
          </p:cNvSpPr>
          <p:nvPr>
            <p:ph type="pic" idx="1"/>
          </p:nvPr>
        </p:nvSpPr>
        <p:spPr>
          <a:xfrm>
            <a:off x="1828800" y="1831975"/>
            <a:ext cx="5486400" cy="3962400"/>
          </a:xfrm>
          <a:solidFill>
            <a:schemeClr val="bg2"/>
          </a:solidFill>
          <a:ln w="44450" cap="sq" cmpd="sng" algn="ctr">
            <a:solidFill>
              <a:srgbClr val="FFFFFF"/>
            </a:solidFill>
            <a:prstDash val="solid"/>
            <a:miter lim="800000"/>
          </a:ln>
          <a:effectLst>
            <a:outerShdw blurRad="190500" dist="228600" dir="2700000" sy="90000">
              <a:srgbClr val="000000">
                <a:alpha val="25000"/>
              </a:srgbClr>
            </a:outerShdw>
          </a:effectLst>
          <a:scene3d>
            <a:camera prst="orthographicFront">
              <a:rot lat="0" lon="0" rev="0"/>
            </a:camera>
            <a:lightRig rig="balanced" dir="tr">
              <a:rot lat="0" lon="0" rev="2700000"/>
            </a:lightRig>
          </a:scene3d>
          <a:sp3d prstMaterial="matte">
            <a:contourClr>
              <a:schemeClr val="tx2">
                <a:shade val="50000"/>
              </a:schemeClr>
            </a:contourClr>
          </a:sp3d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/>
          <a:lstStyle>
            <a:lvl1pPr indent="0">
              <a:buNone/>
              <a:defRPr sz="3200"/>
            </a:lvl1pPr>
          </a:lstStyle>
          <a:p>
            <a:pPr marL="0" algn="l" rtl="0" eaLnBrk="1" latinLnBrk="0" hangingPunct="1"/>
            <a:r>
              <a:rPr kumimoji="0" lang="da-DK">
                <a:solidFill>
                  <a:schemeClr val="lt1"/>
                </a:solidFill>
                <a:latin typeface="+mn-lt"/>
                <a:ea typeface="+mn-ea"/>
                <a:cs typeface="+mn-cs"/>
              </a:rPr>
              <a:t>Klik på ikonet for at tilføje et billede</a:t>
            </a:r>
            <a:endParaRPr kumimoji="0" lang="en-US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Pladsholder til tekst 3"/>
          <p:cNvSpPr>
            <a:spLocks noGrp="1"/>
          </p:cNvSpPr>
          <p:nvPr>
            <p:ph type="body" sz="half" idx="2"/>
          </p:nvPr>
        </p:nvSpPr>
        <p:spPr>
          <a:xfrm>
            <a:off x="1828800" y="1166787"/>
            <a:ext cx="5486400" cy="530352"/>
          </a:xfrm>
        </p:spPr>
        <p:txBody>
          <a:bodyPr lIns="45720" tIns="45720" rIns="45720" anchor="t"/>
          <a:lstStyle>
            <a:lvl1pPr marL="0" indent="0" algn="ct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da-DK"/>
              <a:t>Klik for at redigere i master</a:t>
            </a:r>
          </a:p>
        </p:txBody>
      </p:sp>
      <p:sp>
        <p:nvSpPr>
          <p:cNvPr id="5" name="Pladsholder til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7" name="Pladsholder til dias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CBDCE4E-AFCD-468F-95E2-F2368AEA2F92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>
    <p:zoom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og lodre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da-DK"/>
              <a:t>Klik for at redigere i master</a:t>
            </a:r>
            <a:endParaRPr kumimoji="0" lang="en-US"/>
          </a:p>
        </p:txBody>
      </p:sp>
      <p:sp>
        <p:nvSpPr>
          <p:cNvPr id="3" name="Pladsholder til lodret tite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da-DK"/>
              <a:t>Klik for at redigere i master</a:t>
            </a:r>
          </a:p>
          <a:p>
            <a:pPr lvl="1" eaLnBrk="1" latinLnBrk="0" hangingPunct="1"/>
            <a:r>
              <a:rPr lang="da-DK"/>
              <a:t>Andet niveau</a:t>
            </a:r>
          </a:p>
          <a:p>
            <a:pPr lvl="2" eaLnBrk="1" latinLnBrk="0" hangingPunct="1"/>
            <a:r>
              <a:rPr lang="da-DK"/>
              <a:t>Tredje niveau</a:t>
            </a:r>
          </a:p>
          <a:p>
            <a:pPr lvl="3" eaLnBrk="1" latinLnBrk="0" hangingPunct="1"/>
            <a:r>
              <a:rPr lang="da-DK"/>
              <a:t>Fjerde niveau</a:t>
            </a:r>
          </a:p>
          <a:p>
            <a:pPr lvl="4" eaLnBrk="1" latinLnBrk="0" hangingPunct="1"/>
            <a:r>
              <a:rPr lang="da-DK"/>
              <a:t>Femte niveau</a:t>
            </a:r>
            <a:endParaRPr kumimoji="0" lang="en-US"/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Pladsholder til dias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D295856-DCBE-40F0-AE25-00FE645EBB22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>
    <p:zoom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et ti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ret tite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da-DK"/>
              <a:t>Klik for at redigere i master</a:t>
            </a:r>
            <a:endParaRPr kumimoji="0" lang="en-US"/>
          </a:p>
        </p:txBody>
      </p:sp>
      <p:sp>
        <p:nvSpPr>
          <p:cNvPr id="3" name="Pladsholder til lodret tite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da-DK"/>
              <a:t>Klik for at redigere i master</a:t>
            </a:r>
          </a:p>
          <a:p>
            <a:pPr lvl="1" eaLnBrk="1" latinLnBrk="0" hangingPunct="1"/>
            <a:r>
              <a:rPr lang="da-DK"/>
              <a:t>Andet niveau</a:t>
            </a:r>
          </a:p>
          <a:p>
            <a:pPr lvl="2" eaLnBrk="1" latinLnBrk="0" hangingPunct="1"/>
            <a:r>
              <a:rPr lang="da-DK"/>
              <a:t>Tredje niveau</a:t>
            </a:r>
          </a:p>
          <a:p>
            <a:pPr lvl="3" eaLnBrk="1" latinLnBrk="0" hangingPunct="1"/>
            <a:r>
              <a:rPr lang="da-DK"/>
              <a:t>Fjerde niveau</a:t>
            </a:r>
          </a:p>
          <a:p>
            <a:pPr lvl="4" eaLnBrk="1" latinLnBrk="0" hangingPunct="1"/>
            <a:r>
              <a:rPr lang="da-DK"/>
              <a:t>Femte niveau</a:t>
            </a:r>
            <a:endParaRPr kumimoji="0" lang="en-US"/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Pladsholder til dias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1DA5F05-F6DA-4486-99C4-41B3CD1EAC24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>
    <p:zoom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Pladsholder til titel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da-DK"/>
              <a:t>Klik for at redigere i master</a:t>
            </a:r>
            <a:endParaRPr kumimoji="0" lang="en-US"/>
          </a:p>
        </p:txBody>
      </p:sp>
      <p:sp>
        <p:nvSpPr>
          <p:cNvPr id="13" name="Pladsholder til tekst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70916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da-DK"/>
              <a:t>Klik for at redigere i master</a:t>
            </a:r>
          </a:p>
          <a:p>
            <a:pPr lvl="1" eaLnBrk="1" latinLnBrk="0" hangingPunct="1"/>
            <a:r>
              <a:rPr kumimoji="0" lang="da-DK"/>
              <a:t>Andet niveau</a:t>
            </a:r>
          </a:p>
          <a:p>
            <a:pPr lvl="2" eaLnBrk="1" latinLnBrk="0" hangingPunct="1"/>
            <a:r>
              <a:rPr kumimoji="0" lang="da-DK"/>
              <a:t>Tredje niveau</a:t>
            </a:r>
          </a:p>
          <a:p>
            <a:pPr lvl="3" eaLnBrk="1" latinLnBrk="0" hangingPunct="1"/>
            <a:r>
              <a:rPr kumimoji="0" lang="da-DK"/>
              <a:t>Fjerde niveau</a:t>
            </a:r>
          </a:p>
          <a:p>
            <a:pPr lvl="4" eaLnBrk="1" latinLnBrk="0" hangingPunct="1"/>
            <a:r>
              <a:rPr kumimoji="0" lang="da-DK"/>
              <a:t>Femte niveau</a:t>
            </a:r>
            <a:endParaRPr kumimoji="0" lang="en-US"/>
          </a:p>
        </p:txBody>
      </p:sp>
      <p:sp>
        <p:nvSpPr>
          <p:cNvPr id="14" name="Pladsholder til dato 13"/>
          <p:cNvSpPr>
            <a:spLocks noGrp="1"/>
          </p:cNvSpPr>
          <p:nvPr>
            <p:ph type="dt" sz="half" idx="2"/>
          </p:nvPr>
        </p:nvSpPr>
        <p:spPr>
          <a:xfrm>
            <a:off x="457200" y="6416675"/>
            <a:ext cx="21336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Pladsholder til sidefod 2"/>
          <p:cNvSpPr>
            <a:spLocks noGrp="1"/>
          </p:cNvSpPr>
          <p:nvPr>
            <p:ph type="ftr" sz="quarter" idx="3"/>
          </p:nvPr>
        </p:nvSpPr>
        <p:spPr>
          <a:xfrm>
            <a:off x="3124200" y="6416675"/>
            <a:ext cx="2895600" cy="365125"/>
          </a:xfrm>
          <a:prstGeom prst="rect">
            <a:avLst/>
          </a:prstGeom>
        </p:spPr>
        <p:txBody>
          <a:bodyPr vert="horz" anchor="b"/>
          <a:lstStyle>
            <a:lvl1pPr algn="ct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3" name="Pladsholder til diasnummer 22"/>
          <p:cNvSpPr>
            <a:spLocks noGrp="1"/>
          </p:cNvSpPr>
          <p:nvPr>
            <p:ph type="sldNum" sz="quarter" idx="4"/>
          </p:nvPr>
        </p:nvSpPr>
        <p:spPr>
          <a:xfrm>
            <a:off x="7924800" y="6416675"/>
            <a:ext cx="762000" cy="365125"/>
          </a:xfrm>
          <a:prstGeom prst="rect">
            <a:avLst/>
          </a:prstGeom>
        </p:spPr>
        <p:txBody>
          <a:bodyPr vert="horz" lIns="0" rIns="0" anchor="b"/>
          <a:lstStyle>
            <a:lvl1pPr algn="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pPr>
              <a:defRPr/>
            </a:pPr>
            <a:fld id="{FB768B05-0E99-4397-BCC2-AC35E17B89D6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438E383A-E3D2-44A8-BD20-5D1364F0362E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36296" y="123508"/>
            <a:ext cx="1800000" cy="194946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719" r:id="rId1"/>
    <p:sldLayoutId id="2147483720" r:id="rId2"/>
    <p:sldLayoutId id="2147483721" r:id="rId3"/>
    <p:sldLayoutId id="2147483722" r:id="rId4"/>
    <p:sldLayoutId id="2147483723" r:id="rId5"/>
    <p:sldLayoutId id="2147483724" r:id="rId6"/>
    <p:sldLayoutId id="2147483725" r:id="rId7"/>
    <p:sldLayoutId id="2147483726" r:id="rId8"/>
    <p:sldLayoutId id="2147483727" r:id="rId9"/>
    <p:sldLayoutId id="2147483728" r:id="rId10"/>
    <p:sldLayoutId id="2147483729" r:id="rId11"/>
  </p:sldLayoutIdLst>
  <p:transition>
    <p:zoom/>
  </p:transition>
  <p:txStyles>
    <p:titleStyle>
      <a:lvl1pPr algn="ctr" rtl="0" eaLnBrk="1" latinLnBrk="0" hangingPunct="1">
        <a:spcBef>
          <a:spcPct val="0"/>
        </a:spcBef>
        <a:buNone/>
        <a:defRPr kumimoji="0" sz="4100" b="0" kern="1200" cap="none" spc="0" baseline="0">
          <a:ln w="0"/>
          <a:solidFill>
            <a:schemeClr val="tx1"/>
          </a:solidFill>
          <a:effectLst>
            <a:outerShdw blurRad="38100" dist="19050" dir="2700000" algn="tl" rotWithShape="0">
              <a:schemeClr val="dk1">
                <a:alpha val="40000"/>
              </a:schemeClr>
            </a:outerShdw>
          </a:effectLst>
          <a:latin typeface="+mj-lt"/>
          <a:ea typeface="+mj-ea"/>
          <a:cs typeface="+mj-cs"/>
        </a:defRPr>
      </a:lvl1pPr>
    </p:titleStyle>
    <p:bodyStyle>
      <a:lvl1pPr marL="548640" indent="-411480" algn="l" rtl="0" eaLnBrk="1" latinLnBrk="0" hangingPunct="1">
        <a:spcBef>
          <a:spcPct val="20000"/>
        </a:spcBef>
        <a:buClr>
          <a:schemeClr val="tx1">
            <a:shade val="95000"/>
          </a:schemeClr>
        </a:buClr>
        <a:buSzPct val="65000"/>
        <a:buFont typeface="Wingdings 2"/>
        <a:buChar char="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868680" indent="-283464" algn="l" rtl="0" eaLnBrk="1" latinLnBrk="0" hangingPunct="1">
        <a:spcBef>
          <a:spcPct val="20000"/>
        </a:spcBef>
        <a:buClr>
          <a:schemeClr val="tx1"/>
        </a:buClr>
        <a:buSzPct val="80000"/>
        <a:buFont typeface="Wingdings 2"/>
        <a:buChar char="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33856" indent="-228600" algn="l" rtl="0" eaLnBrk="1" latinLnBrk="0" hangingPunct="1">
        <a:spcBef>
          <a:spcPct val="20000"/>
        </a:spcBef>
        <a:buClr>
          <a:schemeClr val="tx1"/>
        </a:buClr>
        <a:buSzPct val="95000"/>
        <a:buFont typeface="Wingdings"/>
        <a:buChar char="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353312" indent="-182880" algn="l" rtl="0" eaLnBrk="1" latinLnBrk="0" hangingPunct="1">
        <a:spcBef>
          <a:spcPct val="20000"/>
        </a:spcBef>
        <a:buClr>
          <a:schemeClr val="tx1"/>
        </a:buClr>
        <a:buSzPct val="100000"/>
        <a:buFont typeface="Wingdings 3"/>
        <a:buChar char="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54533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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64792" indent="-182880" algn="l" rtl="0" eaLnBrk="1" latinLnBrk="0" hangingPunct="1">
        <a:spcBef>
          <a:spcPct val="20000"/>
        </a:spcBef>
        <a:buClr>
          <a:schemeClr val="tx1"/>
        </a:buClr>
        <a:buFont typeface="Wingdings 3"/>
        <a:buChar char="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65960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167128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36829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slide" Target="slide16.xml"/><Relationship Id="rId13" Type="http://schemas.openxmlformats.org/officeDocument/2006/relationships/slide" Target="slide26.xml"/><Relationship Id="rId18" Type="http://schemas.openxmlformats.org/officeDocument/2006/relationships/slide" Target="slide36.xml"/><Relationship Id="rId26" Type="http://schemas.openxmlformats.org/officeDocument/2006/relationships/slide" Target="slide52.xml"/><Relationship Id="rId3" Type="http://schemas.openxmlformats.org/officeDocument/2006/relationships/slide" Target="slide6.xml"/><Relationship Id="rId21" Type="http://schemas.openxmlformats.org/officeDocument/2006/relationships/slide" Target="slide42.xml"/><Relationship Id="rId7" Type="http://schemas.openxmlformats.org/officeDocument/2006/relationships/slide" Target="slide14.xml"/><Relationship Id="rId12" Type="http://schemas.openxmlformats.org/officeDocument/2006/relationships/slide" Target="slide24.xml"/><Relationship Id="rId17" Type="http://schemas.openxmlformats.org/officeDocument/2006/relationships/slide" Target="slide34.xml"/><Relationship Id="rId25" Type="http://schemas.openxmlformats.org/officeDocument/2006/relationships/slide" Target="slide50.xml"/><Relationship Id="rId2" Type="http://schemas.openxmlformats.org/officeDocument/2006/relationships/notesSlide" Target="../notesSlides/notesSlide1.xml"/><Relationship Id="rId16" Type="http://schemas.openxmlformats.org/officeDocument/2006/relationships/slide" Target="slide32.xml"/><Relationship Id="rId20" Type="http://schemas.openxmlformats.org/officeDocument/2006/relationships/slide" Target="slide40.xml"/><Relationship Id="rId1" Type="http://schemas.openxmlformats.org/officeDocument/2006/relationships/slideLayout" Target="../slideLayouts/slideLayout7.xml"/><Relationship Id="rId6" Type="http://schemas.openxmlformats.org/officeDocument/2006/relationships/slide" Target="slide12.xml"/><Relationship Id="rId11" Type="http://schemas.openxmlformats.org/officeDocument/2006/relationships/slide" Target="slide22.xml"/><Relationship Id="rId24" Type="http://schemas.openxmlformats.org/officeDocument/2006/relationships/slide" Target="slide48.xml"/><Relationship Id="rId5" Type="http://schemas.openxmlformats.org/officeDocument/2006/relationships/slide" Target="slide10.xml"/><Relationship Id="rId15" Type="http://schemas.openxmlformats.org/officeDocument/2006/relationships/slide" Target="slide30.xml"/><Relationship Id="rId23" Type="http://schemas.openxmlformats.org/officeDocument/2006/relationships/slide" Target="slide46.xml"/><Relationship Id="rId10" Type="http://schemas.openxmlformats.org/officeDocument/2006/relationships/slide" Target="slide20.xml"/><Relationship Id="rId19" Type="http://schemas.openxmlformats.org/officeDocument/2006/relationships/slide" Target="slide38.xml"/><Relationship Id="rId4" Type="http://schemas.openxmlformats.org/officeDocument/2006/relationships/slide" Target="slide8.xml"/><Relationship Id="rId9" Type="http://schemas.openxmlformats.org/officeDocument/2006/relationships/slide" Target="slide18.xml"/><Relationship Id="rId14" Type="http://schemas.openxmlformats.org/officeDocument/2006/relationships/slide" Target="slide28.xml"/><Relationship Id="rId22" Type="http://schemas.openxmlformats.org/officeDocument/2006/relationships/slide" Target="slide44.xml"/><Relationship Id="rId27" Type="http://schemas.openxmlformats.org/officeDocument/2006/relationships/slide" Target="slide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" Target="slide3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" Target="slide3.xm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" Target="slide3.xm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" Target="slide3.xm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slide" Target="slide3.xml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slide" Target="slide3.xml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slide" Target="slide3.xml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slide" Target="slide3.xml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slide" Target="slide3.xml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slide" Target="slide3.xml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slide" Target="slide3.xml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slide" Target="slide3.xml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slide" Target="slide3.xml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slide" Target="slide3.xml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slide" Target="slide3.xml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slide" Target="slide3.xml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slide" Target="slide3.xml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slide" Target="slide3.xml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1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G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1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slide" Target="slide3.xml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1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1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slide" Target="slide3.xml"/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1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1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slide" Target="slide3.xml"/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1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1.xml"/><Relationship Id="rId4" Type="http://schemas.microsoft.com/office/2007/relationships/hdphoto" Target="../media/hdphoto1.wdp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slide" Target="slide3.xml"/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1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1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slide" Target="slide3.xml"/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1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1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slide" Target="slide3.xml"/><Relationship Id="rId2" Type="http://schemas.openxmlformats.org/officeDocument/2006/relationships/notesSlide" Target="../notesSlides/notesSlide49.xml"/><Relationship Id="rId1" Type="http://schemas.openxmlformats.org/officeDocument/2006/relationships/slideLayout" Target="../slideLayouts/slideLayout1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notesSlide" Target="../notesSlides/notesSlide50.xml"/><Relationship Id="rId1" Type="http://schemas.openxmlformats.org/officeDocument/2006/relationships/slideLayout" Target="../slideLayouts/slideLayout1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slide" Target="slide3.xml"/><Relationship Id="rId2" Type="http://schemas.openxmlformats.org/officeDocument/2006/relationships/notesSlide" Target="../notesSlides/notesSlide5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ktangel 2"/>
          <p:cNvSpPr/>
          <p:nvPr/>
        </p:nvSpPr>
        <p:spPr>
          <a:xfrm>
            <a:off x="46707" y="1124744"/>
            <a:ext cx="8989789" cy="3785652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algn="ctr"/>
            <a:r>
              <a:rPr lang="da-DK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Stencil" pitchFamily="82" charset="0"/>
              </a:rPr>
              <a:t>Jeopardy</a:t>
            </a:r>
            <a:endParaRPr lang="da-DK" sz="10700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Stencil" pitchFamily="82" charset="0"/>
            </a:endParaRPr>
          </a:p>
          <a:p>
            <a:pPr algn="ctr"/>
            <a:endParaRPr lang="da-DK" sz="7200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Stencil" pitchFamily="82" charset="0"/>
            </a:endParaRPr>
          </a:p>
          <a:p>
            <a:pPr algn="ctr"/>
            <a:r>
              <a:rPr lang="da-DK" sz="72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Stencil" pitchFamily="82" charset="0"/>
              </a:rPr>
              <a:t>Værktøj 1</a:t>
            </a:r>
            <a:endParaRPr lang="da-DK" sz="4800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Stencil" pitchFamily="8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84326949"/>
      </p:ext>
    </p:extLst>
  </p:cSld>
  <p:clrMapOvr>
    <a:masterClrMapping/>
  </p:clrMapOvr>
  <p:transition>
    <p:zoom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kstboks 1"/>
          <p:cNvSpPr txBox="1"/>
          <p:nvPr/>
        </p:nvSpPr>
        <p:spPr>
          <a:xfrm>
            <a:off x="3125322" y="692696"/>
            <a:ext cx="2893356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a-DK" sz="60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Rounded MT Bold" pitchFamily="34" charset="0"/>
              </a:rPr>
              <a:t>To hold</a:t>
            </a:r>
          </a:p>
        </p:txBody>
      </p:sp>
      <p:sp>
        <p:nvSpPr>
          <p:cNvPr id="3" name="Rektangel 2"/>
          <p:cNvSpPr/>
          <p:nvPr/>
        </p:nvSpPr>
        <p:spPr>
          <a:xfrm>
            <a:off x="723898" y="2132856"/>
            <a:ext cx="3600000" cy="2520000"/>
          </a:xfrm>
          <a:prstGeom prst="rect">
            <a:avLst/>
          </a:prstGeom>
          <a:solidFill>
            <a:srgbClr val="3366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r>
              <a:rPr lang="da-DK" sz="2400" b="1" dirty="0">
                <a:latin typeface="Arial Narrow" pitchFamily="34" charset="0"/>
              </a:rPr>
              <a:t>Blå: </a:t>
            </a:r>
          </a:p>
          <a:p>
            <a:pPr algn="ctr"/>
            <a:r>
              <a:rPr lang="da-DK" sz="2400" b="1" dirty="0">
                <a:latin typeface="Arial Narrow" pitchFamily="34" charset="0"/>
              </a:rPr>
              <a:t>Dem som har fødselsdag på en lige dato</a:t>
            </a:r>
          </a:p>
          <a:p>
            <a:pPr algn="ctr"/>
            <a:endParaRPr lang="da-DK" sz="2400" b="1" dirty="0">
              <a:latin typeface="Arial Narrow" pitchFamily="34" charset="0"/>
            </a:endParaRPr>
          </a:p>
          <a:p>
            <a:pPr algn="l"/>
            <a:r>
              <a:rPr lang="da-DK" sz="2400" b="1" dirty="0">
                <a:latin typeface="Arial Narrow" pitchFamily="34" charset="0"/>
              </a:rPr>
              <a:t>Scorekeeper:</a:t>
            </a:r>
          </a:p>
          <a:p>
            <a:pPr algn="ctr"/>
            <a:r>
              <a:rPr lang="da-DK" sz="2400" b="1" dirty="0">
                <a:latin typeface="Arial Narrow" pitchFamily="34" charset="0"/>
              </a:rPr>
              <a:t>Den med flest knapper</a:t>
            </a:r>
          </a:p>
          <a:p>
            <a:pPr algn="ctr"/>
            <a:endParaRPr lang="da-DK" sz="2400" b="1" dirty="0">
              <a:latin typeface="Arial Narrow" pitchFamily="34" charset="0"/>
            </a:endParaRPr>
          </a:p>
        </p:txBody>
      </p:sp>
      <p:sp>
        <p:nvSpPr>
          <p:cNvPr id="4" name="Rektangel 3"/>
          <p:cNvSpPr/>
          <p:nvPr/>
        </p:nvSpPr>
        <p:spPr>
          <a:xfrm>
            <a:off x="4773644" y="2132856"/>
            <a:ext cx="3600000" cy="2520000"/>
          </a:xfrm>
          <a:prstGeom prst="rect">
            <a:avLst/>
          </a:prstGeom>
          <a:solidFill>
            <a:srgbClr val="CC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r>
              <a:rPr lang="da-DK" sz="2400" b="1" dirty="0">
                <a:latin typeface="Arial Narrow" pitchFamily="34" charset="0"/>
              </a:rPr>
              <a:t>Rød: </a:t>
            </a:r>
          </a:p>
          <a:p>
            <a:r>
              <a:rPr lang="da-DK" sz="2400" b="1" dirty="0">
                <a:latin typeface="Arial Narrow" pitchFamily="34" charset="0"/>
              </a:rPr>
              <a:t>Dem som har fødselsdag på en ulige dato</a:t>
            </a:r>
          </a:p>
          <a:p>
            <a:pPr algn="ctr"/>
            <a:endParaRPr lang="da-DK" sz="2400" b="1" dirty="0">
              <a:latin typeface="Arial Narrow" pitchFamily="34" charset="0"/>
            </a:endParaRPr>
          </a:p>
          <a:p>
            <a:pPr algn="l"/>
            <a:r>
              <a:rPr lang="da-DK" sz="2400" b="1" dirty="0">
                <a:latin typeface="Arial Narrow" pitchFamily="34" charset="0"/>
              </a:rPr>
              <a:t>Scorekeeper: </a:t>
            </a:r>
          </a:p>
          <a:p>
            <a:pPr algn="ctr"/>
            <a:r>
              <a:rPr lang="da-DK" sz="2400" b="1" dirty="0">
                <a:latin typeface="Arial Narrow" pitchFamily="34" charset="0"/>
              </a:rPr>
              <a:t>Den med den længste lynlås</a:t>
            </a:r>
          </a:p>
          <a:p>
            <a:pPr algn="ctr"/>
            <a:endParaRPr lang="da-DK" sz="2400" b="1" dirty="0">
              <a:latin typeface="Arial Narrow" pitchFamily="34" charset="0"/>
            </a:endParaRPr>
          </a:p>
        </p:txBody>
      </p:sp>
      <p:sp>
        <p:nvSpPr>
          <p:cNvPr id="5" name="Tekstboks 4"/>
          <p:cNvSpPr txBox="1"/>
          <p:nvPr/>
        </p:nvSpPr>
        <p:spPr>
          <a:xfrm>
            <a:off x="2125547" y="5085184"/>
            <a:ext cx="5296193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a-DK" sz="20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Rounded MT Bold" pitchFamily="34" charset="0"/>
              </a:rPr>
              <a:t>Der er 15 sekunder til hvert SPØRGSMÅL</a:t>
            </a:r>
          </a:p>
          <a:p>
            <a:r>
              <a:rPr lang="da-DK" sz="20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Rounded MT Bold" pitchFamily="34" charset="0"/>
              </a:rPr>
              <a:t> </a:t>
            </a:r>
            <a:r>
              <a:rPr lang="da-DK" sz="18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Rounded MT Bold" pitchFamily="34" charset="0"/>
              </a:rPr>
              <a:t>(modsatte hold tager tid)</a:t>
            </a:r>
            <a:endParaRPr lang="da-DK" sz="2000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Rounded MT Bold" pitchFamily="34" charset="0"/>
            </a:endParaRPr>
          </a:p>
          <a:p>
            <a:endParaRPr lang="da-DK" sz="2000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Rounded MT Bold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24704472"/>
      </p:ext>
    </p:extLst>
  </p:cSld>
  <p:clrMapOvr>
    <a:masterClrMapping/>
  </p:clrMapOvr>
  <p:transition>
    <p:zoom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AutoShape 89">
            <a:hlinkClick r:id="rId3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0" y="2286000"/>
            <a:ext cx="1828800" cy="1143000"/>
          </a:xfrm>
          <a:prstGeom prst="actionButtonBlank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r>
              <a:rPr lang="en-US" sz="3600" b="1">
                <a:solidFill>
                  <a:srgbClr val="3366FF"/>
                </a:solidFill>
                <a:latin typeface="Arial Rounded MT Bold" pitchFamily="34" charset="0"/>
                <a:hlinkClick r:id="rId3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200</a:t>
            </a:r>
            <a:endParaRPr lang="en-US" sz="3600" b="1">
              <a:solidFill>
                <a:srgbClr val="3366FF"/>
              </a:solidFill>
              <a:latin typeface="Arial Rounded MT Bold" pitchFamily="34" charset="0"/>
            </a:endParaRPr>
          </a:p>
        </p:txBody>
      </p:sp>
      <p:sp>
        <p:nvSpPr>
          <p:cNvPr id="13315" name="AutoShape 90">
            <a:hlinkClick r:id="rId4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0" y="3429000"/>
            <a:ext cx="1828800" cy="1143000"/>
          </a:xfrm>
          <a:prstGeom prst="actionButtonBlank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r>
              <a:rPr lang="en-US" sz="3600" b="1">
                <a:solidFill>
                  <a:srgbClr val="3366FF"/>
                </a:solidFill>
                <a:latin typeface="Arial Rounded MT Bold" pitchFamily="34" charset="0"/>
                <a:hlinkClick r:id="rId4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300</a:t>
            </a:r>
          </a:p>
        </p:txBody>
      </p:sp>
      <p:sp>
        <p:nvSpPr>
          <p:cNvPr id="13316" name="AutoShape 91">
            <a:hlinkClick r:id="rId5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0" y="4572000"/>
            <a:ext cx="1828800" cy="1143000"/>
          </a:xfrm>
          <a:prstGeom prst="actionButtonBlank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r>
              <a:rPr lang="en-US" sz="3600" b="1">
                <a:solidFill>
                  <a:srgbClr val="3366FF"/>
                </a:solidFill>
                <a:latin typeface="Arial Rounded MT Bold" pitchFamily="34" charset="0"/>
                <a:hlinkClick r:id="rId5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400</a:t>
            </a:r>
          </a:p>
        </p:txBody>
      </p:sp>
      <p:sp>
        <p:nvSpPr>
          <p:cNvPr id="13317" name="AutoShape 92">
            <a:hlinkClick r:id="rId6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0" y="5715000"/>
            <a:ext cx="1828800" cy="1143000"/>
          </a:xfrm>
          <a:prstGeom prst="actionButtonBlank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r>
              <a:rPr lang="en-US" sz="3600" b="1">
                <a:solidFill>
                  <a:srgbClr val="3366FF"/>
                </a:solidFill>
                <a:latin typeface="Arial Rounded MT Bold" pitchFamily="34" charset="0"/>
                <a:hlinkClick r:id="rId6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500</a:t>
            </a:r>
            <a:endParaRPr lang="en-US" sz="3600" b="1">
              <a:solidFill>
                <a:srgbClr val="3366FF"/>
              </a:solidFill>
              <a:latin typeface="Arial Rounded MT Bold" pitchFamily="34" charset="0"/>
            </a:endParaRPr>
          </a:p>
        </p:txBody>
      </p:sp>
      <p:sp>
        <p:nvSpPr>
          <p:cNvPr id="13318" name="AutoShape 101">
            <a:hlinkClick r:id="rId7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1828800" y="1143000"/>
            <a:ext cx="1828800" cy="1143000"/>
          </a:xfrm>
          <a:prstGeom prst="actionButtonBlank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r>
              <a:rPr lang="en-US" sz="3600" b="1">
                <a:solidFill>
                  <a:srgbClr val="3366FF"/>
                </a:solidFill>
                <a:latin typeface="Arial Rounded MT Bold" pitchFamily="34" charset="0"/>
                <a:hlinkClick r:id="rId7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100</a:t>
            </a:r>
            <a:endParaRPr lang="en-US" sz="3600" b="1">
              <a:solidFill>
                <a:srgbClr val="3366FF"/>
              </a:solidFill>
              <a:latin typeface="Arial Rounded MT Bold" pitchFamily="34" charset="0"/>
            </a:endParaRPr>
          </a:p>
        </p:txBody>
      </p:sp>
      <p:sp>
        <p:nvSpPr>
          <p:cNvPr id="13319" name="AutoShape 102">
            <a:hlinkClick r:id="rId8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1828800" y="2286000"/>
            <a:ext cx="1828800" cy="1143000"/>
          </a:xfrm>
          <a:prstGeom prst="actionButtonBlank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r>
              <a:rPr lang="en-US" sz="3600" b="1">
                <a:solidFill>
                  <a:srgbClr val="3366FF"/>
                </a:solidFill>
                <a:latin typeface="Arial Rounded MT Bold" pitchFamily="34" charset="0"/>
                <a:hlinkClick r:id="rId8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200</a:t>
            </a:r>
          </a:p>
        </p:txBody>
      </p:sp>
      <p:sp>
        <p:nvSpPr>
          <p:cNvPr id="13320" name="AutoShape 103">
            <a:hlinkClick r:id="rId9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1828800" y="3429000"/>
            <a:ext cx="1828800" cy="1143000"/>
          </a:xfrm>
          <a:prstGeom prst="actionButtonBlank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r>
              <a:rPr lang="en-US" sz="3600" b="1">
                <a:solidFill>
                  <a:srgbClr val="3366FF"/>
                </a:solidFill>
                <a:latin typeface="Arial Rounded MT Bold" pitchFamily="34" charset="0"/>
                <a:hlinkClick r:id="rId9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300</a:t>
            </a:r>
            <a:endParaRPr lang="en-US" sz="3600" b="1">
              <a:solidFill>
                <a:srgbClr val="3366FF"/>
              </a:solidFill>
              <a:latin typeface="Arial Rounded MT Bold" pitchFamily="34" charset="0"/>
            </a:endParaRPr>
          </a:p>
        </p:txBody>
      </p:sp>
      <p:sp>
        <p:nvSpPr>
          <p:cNvPr id="13321" name="AutoShape 104">
            <a:hlinkClick r:id="rId10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1828800" y="4572000"/>
            <a:ext cx="1828800" cy="1143000"/>
          </a:xfrm>
          <a:prstGeom prst="actionButtonBlank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r>
              <a:rPr lang="en-US" sz="3600" b="1">
                <a:solidFill>
                  <a:srgbClr val="3366FF"/>
                </a:solidFill>
                <a:latin typeface="Arial Rounded MT Bold" pitchFamily="34" charset="0"/>
                <a:hlinkClick r:id="rId10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400</a:t>
            </a:r>
            <a:endParaRPr lang="en-US" sz="3600" b="1">
              <a:solidFill>
                <a:srgbClr val="3366FF"/>
              </a:solidFill>
              <a:latin typeface="Arial Rounded MT Bold" pitchFamily="34" charset="0"/>
            </a:endParaRPr>
          </a:p>
        </p:txBody>
      </p:sp>
      <p:sp>
        <p:nvSpPr>
          <p:cNvPr id="13322" name="AutoShape 105">
            <a:hlinkClick r:id="rId11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1828800" y="5715000"/>
            <a:ext cx="1828800" cy="1143000"/>
          </a:xfrm>
          <a:prstGeom prst="actionButtonBlank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r>
              <a:rPr lang="en-US" sz="3600" b="1">
                <a:solidFill>
                  <a:srgbClr val="3366FF"/>
                </a:solidFill>
                <a:latin typeface="Arial Rounded MT Bold" pitchFamily="34" charset="0"/>
                <a:hlinkClick r:id="rId11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500</a:t>
            </a:r>
            <a:endParaRPr lang="en-US" sz="3600" b="1">
              <a:solidFill>
                <a:srgbClr val="3366FF"/>
              </a:solidFill>
              <a:latin typeface="Arial Rounded MT Bold" pitchFamily="34" charset="0"/>
            </a:endParaRPr>
          </a:p>
        </p:txBody>
      </p:sp>
      <p:sp>
        <p:nvSpPr>
          <p:cNvPr id="13323" name="AutoShape 106">
            <a:hlinkClick r:id="rId12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3657600" y="1143000"/>
            <a:ext cx="1828800" cy="1143000"/>
          </a:xfrm>
          <a:prstGeom prst="actionButtonBlank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r>
              <a:rPr lang="en-US" sz="3600" b="1">
                <a:solidFill>
                  <a:srgbClr val="3366FF"/>
                </a:solidFill>
                <a:latin typeface="Arial Rounded MT Bold" pitchFamily="34" charset="0"/>
                <a:hlinkClick r:id="rId12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100</a:t>
            </a:r>
            <a:endParaRPr lang="en-US" sz="3600" b="1">
              <a:solidFill>
                <a:srgbClr val="3366FF"/>
              </a:solidFill>
              <a:latin typeface="Arial Rounded MT Bold" pitchFamily="34" charset="0"/>
            </a:endParaRPr>
          </a:p>
        </p:txBody>
      </p:sp>
      <p:sp>
        <p:nvSpPr>
          <p:cNvPr id="13324" name="AutoShape 107">
            <a:hlinkClick r:id="rId13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3657600" y="2286000"/>
            <a:ext cx="1828800" cy="1143000"/>
          </a:xfrm>
          <a:prstGeom prst="actionButtonBlank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r>
              <a:rPr lang="en-US" sz="3600" b="1">
                <a:solidFill>
                  <a:srgbClr val="3366FF"/>
                </a:solidFill>
                <a:latin typeface="Arial Rounded MT Bold" pitchFamily="34" charset="0"/>
                <a:hlinkClick r:id="rId13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200</a:t>
            </a:r>
            <a:endParaRPr lang="en-US" sz="3600" b="1">
              <a:solidFill>
                <a:srgbClr val="3366FF"/>
              </a:solidFill>
              <a:latin typeface="Arial Rounded MT Bold" pitchFamily="34" charset="0"/>
            </a:endParaRPr>
          </a:p>
        </p:txBody>
      </p:sp>
      <p:sp>
        <p:nvSpPr>
          <p:cNvPr id="13325" name="AutoShape 108">
            <a:hlinkClick r:id="rId14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3657600" y="3429000"/>
            <a:ext cx="1828800" cy="1143000"/>
          </a:xfrm>
          <a:prstGeom prst="actionButtonBlank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r>
              <a:rPr lang="en-US" sz="3600" b="1">
                <a:solidFill>
                  <a:srgbClr val="3366FF"/>
                </a:solidFill>
                <a:latin typeface="Arial Rounded MT Bold" pitchFamily="34" charset="0"/>
                <a:hlinkClick r:id="rId14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300</a:t>
            </a:r>
            <a:endParaRPr lang="en-US" sz="3600" b="1">
              <a:solidFill>
                <a:srgbClr val="3366FF"/>
              </a:solidFill>
              <a:latin typeface="Arial Rounded MT Bold" pitchFamily="34" charset="0"/>
            </a:endParaRPr>
          </a:p>
        </p:txBody>
      </p:sp>
      <p:sp>
        <p:nvSpPr>
          <p:cNvPr id="13326" name="AutoShape 109">
            <a:hlinkClick r:id="rId15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3657600" y="4572000"/>
            <a:ext cx="1828800" cy="1143000"/>
          </a:xfrm>
          <a:prstGeom prst="actionButtonBlank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r>
              <a:rPr lang="en-US" sz="3600" b="1">
                <a:solidFill>
                  <a:srgbClr val="3366FF"/>
                </a:solidFill>
                <a:latin typeface="Arial Rounded MT Bold" pitchFamily="34" charset="0"/>
                <a:hlinkClick r:id="rId15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400</a:t>
            </a:r>
            <a:endParaRPr lang="en-US" sz="3600" b="1">
              <a:solidFill>
                <a:srgbClr val="3366FF"/>
              </a:solidFill>
              <a:latin typeface="Arial Rounded MT Bold" pitchFamily="34" charset="0"/>
            </a:endParaRPr>
          </a:p>
        </p:txBody>
      </p:sp>
      <p:sp>
        <p:nvSpPr>
          <p:cNvPr id="13327" name="AutoShape 110">
            <a:hlinkClick r:id="rId16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3657600" y="5715000"/>
            <a:ext cx="1828800" cy="1143000"/>
          </a:xfrm>
          <a:prstGeom prst="actionButtonBlank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r>
              <a:rPr lang="en-US" sz="3600" b="1">
                <a:solidFill>
                  <a:srgbClr val="3366FF"/>
                </a:solidFill>
                <a:latin typeface="Arial Rounded MT Bold" pitchFamily="34" charset="0"/>
                <a:hlinkClick r:id="rId16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500</a:t>
            </a:r>
            <a:endParaRPr lang="en-US" sz="3600" b="1">
              <a:solidFill>
                <a:srgbClr val="3366FF"/>
              </a:solidFill>
              <a:latin typeface="Arial Rounded MT Bold" pitchFamily="34" charset="0"/>
            </a:endParaRPr>
          </a:p>
        </p:txBody>
      </p:sp>
      <p:sp>
        <p:nvSpPr>
          <p:cNvPr id="13328" name="AutoShape 111">
            <a:hlinkClick r:id="rId17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5486400" y="1143000"/>
            <a:ext cx="1828800" cy="1143000"/>
          </a:xfrm>
          <a:prstGeom prst="actionButtonBlank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r>
              <a:rPr lang="en-US" sz="3600" b="1">
                <a:solidFill>
                  <a:srgbClr val="3366FF"/>
                </a:solidFill>
                <a:latin typeface="Arial Rounded MT Bold" pitchFamily="34" charset="0"/>
                <a:hlinkClick r:id="rId17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100</a:t>
            </a:r>
            <a:endParaRPr lang="en-US" sz="3600" b="1">
              <a:solidFill>
                <a:srgbClr val="3366FF"/>
              </a:solidFill>
              <a:latin typeface="Arial Rounded MT Bold" pitchFamily="34" charset="0"/>
            </a:endParaRPr>
          </a:p>
        </p:txBody>
      </p:sp>
      <p:sp>
        <p:nvSpPr>
          <p:cNvPr id="13329" name="AutoShape 112">
            <a:hlinkClick r:id="rId18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5486400" y="2286000"/>
            <a:ext cx="1828800" cy="1143000"/>
          </a:xfrm>
          <a:prstGeom prst="actionButtonBlank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r>
              <a:rPr lang="en-US" sz="3600" b="1">
                <a:solidFill>
                  <a:srgbClr val="3366FF"/>
                </a:solidFill>
                <a:latin typeface="Arial Rounded MT Bold" pitchFamily="34" charset="0"/>
                <a:hlinkClick r:id="rId18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200</a:t>
            </a:r>
            <a:endParaRPr lang="en-US" sz="3600" b="1">
              <a:solidFill>
                <a:srgbClr val="3366FF"/>
              </a:solidFill>
              <a:latin typeface="Arial Rounded MT Bold" pitchFamily="34" charset="0"/>
            </a:endParaRPr>
          </a:p>
        </p:txBody>
      </p:sp>
      <p:sp>
        <p:nvSpPr>
          <p:cNvPr id="13330" name="AutoShape 113">
            <a:hlinkClick r:id="rId19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5486400" y="3429000"/>
            <a:ext cx="1828800" cy="1143000"/>
          </a:xfrm>
          <a:prstGeom prst="actionButtonBlank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r>
              <a:rPr lang="en-US" sz="3600" b="1">
                <a:solidFill>
                  <a:srgbClr val="3366FF"/>
                </a:solidFill>
                <a:latin typeface="Arial Rounded MT Bold" pitchFamily="34" charset="0"/>
                <a:hlinkClick r:id="rId19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300</a:t>
            </a:r>
            <a:endParaRPr lang="en-US" sz="3600" b="1">
              <a:solidFill>
                <a:srgbClr val="3366FF"/>
              </a:solidFill>
              <a:latin typeface="Arial Rounded MT Bold" pitchFamily="34" charset="0"/>
            </a:endParaRPr>
          </a:p>
        </p:txBody>
      </p:sp>
      <p:sp>
        <p:nvSpPr>
          <p:cNvPr id="13331" name="AutoShape 114">
            <a:hlinkClick r:id="rId20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5486400" y="4572000"/>
            <a:ext cx="1828800" cy="1143000"/>
          </a:xfrm>
          <a:prstGeom prst="actionButtonBlank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r>
              <a:rPr lang="en-US" sz="3600" b="1">
                <a:solidFill>
                  <a:srgbClr val="3366FF"/>
                </a:solidFill>
                <a:latin typeface="Arial Rounded MT Bold" pitchFamily="34" charset="0"/>
                <a:hlinkClick r:id="rId20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400</a:t>
            </a:r>
            <a:endParaRPr lang="en-US" sz="3600" b="1">
              <a:solidFill>
                <a:srgbClr val="3366FF"/>
              </a:solidFill>
              <a:latin typeface="Arial Rounded MT Bold" pitchFamily="34" charset="0"/>
            </a:endParaRPr>
          </a:p>
        </p:txBody>
      </p:sp>
      <p:sp>
        <p:nvSpPr>
          <p:cNvPr id="13332" name="AutoShape 115">
            <a:hlinkClick r:id="rId21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5486400" y="5715000"/>
            <a:ext cx="1828800" cy="1143000"/>
          </a:xfrm>
          <a:prstGeom prst="actionButtonBlank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r>
              <a:rPr lang="en-US" sz="3600" b="1">
                <a:solidFill>
                  <a:srgbClr val="3366FF"/>
                </a:solidFill>
                <a:latin typeface="Arial Rounded MT Bold" pitchFamily="34" charset="0"/>
                <a:hlinkClick r:id="rId21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500</a:t>
            </a:r>
            <a:endParaRPr lang="en-US" sz="3600" b="1">
              <a:solidFill>
                <a:srgbClr val="3366FF"/>
              </a:solidFill>
              <a:latin typeface="Arial Rounded MT Bold" pitchFamily="34" charset="0"/>
            </a:endParaRPr>
          </a:p>
        </p:txBody>
      </p:sp>
      <p:sp>
        <p:nvSpPr>
          <p:cNvPr id="13333" name="AutoShape 116">
            <a:hlinkClick r:id="rId22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7315200" y="1143000"/>
            <a:ext cx="1828800" cy="1143000"/>
          </a:xfrm>
          <a:prstGeom prst="actionButtonBlank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r>
              <a:rPr lang="en-US" sz="3600" b="1">
                <a:solidFill>
                  <a:srgbClr val="3366FF"/>
                </a:solidFill>
                <a:latin typeface="Arial Rounded MT Bold" pitchFamily="34" charset="0"/>
                <a:hlinkClick r:id="rId22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100</a:t>
            </a:r>
            <a:endParaRPr lang="en-US" sz="3600" b="1">
              <a:solidFill>
                <a:srgbClr val="3366FF"/>
              </a:solidFill>
              <a:latin typeface="Arial Rounded MT Bold" pitchFamily="34" charset="0"/>
            </a:endParaRPr>
          </a:p>
        </p:txBody>
      </p:sp>
      <p:sp>
        <p:nvSpPr>
          <p:cNvPr id="13334" name="AutoShape 117">
            <a:hlinkClick r:id="rId23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7315200" y="2286000"/>
            <a:ext cx="1828800" cy="1143000"/>
          </a:xfrm>
          <a:prstGeom prst="actionButtonBlank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r>
              <a:rPr lang="en-US" sz="3600" b="1">
                <a:solidFill>
                  <a:srgbClr val="3366FF"/>
                </a:solidFill>
                <a:latin typeface="Arial Rounded MT Bold" pitchFamily="34" charset="0"/>
                <a:hlinkClick r:id="rId23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200</a:t>
            </a:r>
            <a:endParaRPr lang="en-US" sz="3600" b="1">
              <a:solidFill>
                <a:srgbClr val="3366FF"/>
              </a:solidFill>
              <a:latin typeface="Arial Rounded MT Bold" pitchFamily="34" charset="0"/>
            </a:endParaRPr>
          </a:p>
        </p:txBody>
      </p:sp>
      <p:sp>
        <p:nvSpPr>
          <p:cNvPr id="13335" name="AutoShape 118">
            <a:hlinkClick r:id="rId23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7315200" y="3429000"/>
            <a:ext cx="1828800" cy="1143000"/>
          </a:xfrm>
          <a:prstGeom prst="actionButtonBlank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r>
              <a:rPr lang="en-US" sz="3600" b="1">
                <a:solidFill>
                  <a:srgbClr val="3366FF"/>
                </a:solidFill>
                <a:latin typeface="Arial Rounded MT Bold" pitchFamily="34" charset="0"/>
                <a:hlinkClick r:id="rId24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300</a:t>
            </a:r>
            <a:endParaRPr lang="en-US" sz="3600" b="1">
              <a:solidFill>
                <a:srgbClr val="3366FF"/>
              </a:solidFill>
              <a:latin typeface="Arial Rounded MT Bold" pitchFamily="34" charset="0"/>
            </a:endParaRPr>
          </a:p>
        </p:txBody>
      </p:sp>
      <p:sp>
        <p:nvSpPr>
          <p:cNvPr id="13336" name="AutoShape 119">
            <a:hlinkClick r:id="rId25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7315200" y="4572000"/>
            <a:ext cx="1828800" cy="1143000"/>
          </a:xfrm>
          <a:prstGeom prst="actionButtonBlank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r>
              <a:rPr lang="en-US" sz="3600" b="1">
                <a:solidFill>
                  <a:srgbClr val="3366FF"/>
                </a:solidFill>
                <a:latin typeface="Arial Rounded MT Bold" pitchFamily="34" charset="0"/>
                <a:hlinkClick r:id="rId25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400</a:t>
            </a:r>
            <a:endParaRPr lang="en-US" sz="3600" b="1">
              <a:solidFill>
                <a:srgbClr val="3366FF"/>
              </a:solidFill>
              <a:latin typeface="Arial Rounded MT Bold" pitchFamily="34" charset="0"/>
            </a:endParaRPr>
          </a:p>
        </p:txBody>
      </p:sp>
      <p:sp>
        <p:nvSpPr>
          <p:cNvPr id="13337" name="AutoShape 120">
            <a:hlinkClick r:id="" action="ppaction://noaction" highlightClick="1"/>
          </p:cNvPr>
          <p:cNvSpPr>
            <a:spLocks noChangeArrowheads="1"/>
          </p:cNvSpPr>
          <p:nvPr/>
        </p:nvSpPr>
        <p:spPr bwMode="auto">
          <a:xfrm>
            <a:off x="7315200" y="5715000"/>
            <a:ext cx="1828800" cy="1143000"/>
          </a:xfrm>
          <a:prstGeom prst="actionButtonBlank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r>
              <a:rPr lang="en-US" sz="3600" b="1" dirty="0">
                <a:solidFill>
                  <a:srgbClr val="3366FF"/>
                </a:solidFill>
                <a:latin typeface="Arial Rounded MT Bold" pitchFamily="34" charset="0"/>
                <a:hlinkClick r:id="rId26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500</a:t>
            </a:r>
            <a:endParaRPr lang="en-US" sz="3600" b="1" dirty="0">
              <a:solidFill>
                <a:srgbClr val="3366FF"/>
              </a:solidFill>
              <a:latin typeface="Arial Rounded MT Bold" pitchFamily="34" charset="0"/>
            </a:endParaRPr>
          </a:p>
        </p:txBody>
      </p:sp>
      <p:sp>
        <p:nvSpPr>
          <p:cNvPr id="13338" name="AutoShape 40">
            <a:hlinkClick r:id="rId27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0" y="1143000"/>
            <a:ext cx="1828800" cy="1143000"/>
          </a:xfrm>
          <a:prstGeom prst="actionButtonBlank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r>
              <a:rPr lang="en-US" sz="3600" b="1" dirty="0">
                <a:solidFill>
                  <a:srgbClr val="3366FF"/>
                </a:solidFill>
                <a:latin typeface="Arial Rounded MT Bold" pitchFamily="34" charset="0"/>
                <a:hlinkClick r:id="" action="ppaction://hlinkshowjump?jump=nextslide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100</a:t>
            </a:r>
            <a:endParaRPr lang="en-US" sz="3600" b="1" dirty="0">
              <a:solidFill>
                <a:srgbClr val="3366FF"/>
              </a:solidFill>
              <a:latin typeface="Arial Rounded MT Bold" pitchFamily="34" charset="0"/>
            </a:endParaRPr>
          </a:p>
        </p:txBody>
      </p:sp>
      <p:sp>
        <p:nvSpPr>
          <p:cNvPr id="13341" name="Rectangle 98"/>
          <p:cNvSpPr>
            <a:spLocks noChangeArrowheads="1"/>
          </p:cNvSpPr>
          <p:nvPr/>
        </p:nvSpPr>
        <p:spPr bwMode="auto">
          <a:xfrm>
            <a:off x="3657600" y="0"/>
            <a:ext cx="1828800" cy="1143000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r>
              <a:rPr lang="da-DK" sz="2400" b="1" dirty="0">
                <a:latin typeface="Arial Narrow" pitchFamily="34" charset="0"/>
              </a:rPr>
              <a:t>Værksteds</a:t>
            </a:r>
          </a:p>
          <a:p>
            <a:r>
              <a:rPr lang="da-DK" sz="2400" b="1" dirty="0">
                <a:latin typeface="Arial Narrow" pitchFamily="34" charset="0"/>
              </a:rPr>
              <a:t>udstyr</a:t>
            </a:r>
          </a:p>
        </p:txBody>
      </p:sp>
      <p:sp>
        <p:nvSpPr>
          <p:cNvPr id="13342" name="Rectangle 99"/>
          <p:cNvSpPr>
            <a:spLocks noChangeArrowheads="1"/>
          </p:cNvSpPr>
          <p:nvPr/>
        </p:nvSpPr>
        <p:spPr bwMode="auto">
          <a:xfrm>
            <a:off x="5486400" y="0"/>
            <a:ext cx="1828800" cy="1143000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r>
              <a:rPr lang="da-DK" sz="2400" dirty="0">
                <a:ln w="3175">
                  <a:solidFill>
                    <a:schemeClr val="tx1"/>
                  </a:solidFill>
                </a:ln>
                <a:latin typeface="Arial Narrow" pitchFamily="34" charset="0"/>
              </a:rPr>
              <a:t>Kun for </a:t>
            </a:r>
          </a:p>
          <a:p>
            <a:r>
              <a:rPr lang="da-DK" sz="2400" dirty="0">
                <a:ln w="3175">
                  <a:solidFill>
                    <a:schemeClr val="tx1"/>
                  </a:solidFill>
                </a:ln>
                <a:latin typeface="Arial Narrow" pitchFamily="34" charset="0"/>
              </a:rPr>
              <a:t>Mekanikere</a:t>
            </a:r>
          </a:p>
        </p:txBody>
      </p:sp>
      <p:sp>
        <p:nvSpPr>
          <p:cNvPr id="13343" name="Rectangle 100"/>
          <p:cNvSpPr>
            <a:spLocks noChangeArrowheads="1"/>
          </p:cNvSpPr>
          <p:nvPr/>
        </p:nvSpPr>
        <p:spPr bwMode="auto">
          <a:xfrm>
            <a:off x="7315200" y="0"/>
            <a:ext cx="1828800" cy="1143000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r>
              <a:rPr lang="da-DK" sz="2400" b="1" dirty="0">
                <a:latin typeface="Arial Narrow" pitchFamily="34" charset="0"/>
              </a:rPr>
              <a:t>Måleværktøj</a:t>
            </a:r>
          </a:p>
        </p:txBody>
      </p:sp>
      <p:sp>
        <p:nvSpPr>
          <p:cNvPr id="13339" name="Rectangle 58"/>
          <p:cNvSpPr>
            <a:spLocks noChangeArrowheads="1"/>
          </p:cNvSpPr>
          <p:nvPr/>
        </p:nvSpPr>
        <p:spPr bwMode="auto">
          <a:xfrm>
            <a:off x="0" y="0"/>
            <a:ext cx="1828800" cy="1143000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r>
              <a:rPr lang="da-DK" sz="2400" b="1" dirty="0">
                <a:latin typeface="Arial Narrow" pitchFamily="34" charset="0"/>
              </a:rPr>
              <a:t>Håndværktøj</a:t>
            </a:r>
          </a:p>
        </p:txBody>
      </p:sp>
      <p:sp>
        <p:nvSpPr>
          <p:cNvPr id="13340" name="Rectangle 97"/>
          <p:cNvSpPr>
            <a:spLocks noChangeArrowheads="1"/>
          </p:cNvSpPr>
          <p:nvPr/>
        </p:nvSpPr>
        <p:spPr bwMode="auto">
          <a:xfrm>
            <a:off x="1828800" y="0"/>
            <a:ext cx="1828800" cy="1143000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r>
              <a:rPr lang="da-DK" sz="2400" b="1" dirty="0">
                <a:latin typeface="Arial Narrow" pitchFamily="34" charset="0"/>
              </a:rPr>
              <a:t>Specialværktøj</a:t>
            </a:r>
          </a:p>
        </p:txBody>
      </p:sp>
    </p:spTree>
  </p:cSld>
  <p:clrMapOvr>
    <a:masterClrMapping/>
  </p:clrMapOvr>
  <p:transition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9" name="Text Box 3"/>
          <p:cNvSpPr txBox="1">
            <a:spLocks noChangeArrowheads="1"/>
          </p:cNvSpPr>
          <p:nvPr/>
        </p:nvSpPr>
        <p:spPr bwMode="auto">
          <a:xfrm>
            <a:off x="4937125" y="2863850"/>
            <a:ext cx="18415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defRPr sz="96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96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96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96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96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96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96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96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96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Bef>
                <a:spcPct val="50000"/>
              </a:spcBef>
            </a:pPr>
            <a:endParaRPr lang="da-DK" sz="2400"/>
          </a:p>
        </p:txBody>
      </p:sp>
      <p:sp>
        <p:nvSpPr>
          <p:cNvPr id="14340" name="Rectangle 5"/>
          <p:cNvSpPr>
            <a:spLocks noGrp="1" noChangeArrowheads="1"/>
          </p:cNvSpPr>
          <p:nvPr>
            <p:ph type="ctrTitle"/>
          </p:nvPr>
        </p:nvSpPr>
        <p:spPr>
          <a:xfrm>
            <a:off x="685800" y="1556792"/>
            <a:ext cx="7772400" cy="1143000"/>
          </a:xfrm>
        </p:spPr>
        <p:txBody>
          <a:bodyPr>
            <a:normAutofit fontScale="90000"/>
          </a:bodyPr>
          <a:lstStyle/>
          <a:p>
            <a:br>
              <a:rPr lang="da-DK" sz="4000"/>
            </a:br>
            <a:endParaRPr lang="da-DK" sz="4000"/>
          </a:p>
        </p:txBody>
      </p:sp>
      <p:sp>
        <p:nvSpPr>
          <p:cNvPr id="14341" name="Rectangle 6"/>
          <p:cNvSpPr>
            <a:spLocks noGrp="1" noChangeArrowheads="1"/>
          </p:cNvSpPr>
          <p:nvPr>
            <p:ph type="subTitle" idx="1"/>
          </p:nvPr>
        </p:nvSpPr>
        <p:spPr>
          <a:xfrm>
            <a:off x="1292882" y="1412776"/>
            <a:ext cx="6400800" cy="826591"/>
          </a:xfrm>
        </p:spPr>
        <p:txBody>
          <a:bodyPr>
            <a:normAutofit/>
          </a:bodyPr>
          <a:lstStyle/>
          <a:p>
            <a:r>
              <a:rPr lang="da-DK" sz="3200" dirty="0">
                <a:latin typeface="Arial Rounded MT Bold" pitchFamily="34" charset="0"/>
              </a:rPr>
              <a:t>Hvad kaldes værktøjet?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567202" y="2564904"/>
            <a:ext cx="5852160" cy="3291840"/>
          </a:xfrm>
          <a:prstGeom prst="rect">
            <a:avLst/>
          </a:prstGeom>
        </p:spPr>
      </p:pic>
    </p:spTree>
  </p:cSld>
  <p:clrMapOvr>
    <a:masterClrMapping/>
  </p:clrMapOvr>
  <p:transition>
    <p:zoom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3" name="AutoShape 5">
            <a:hlinkClick r:id="rId3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8424000" y="6138000"/>
            <a:ext cx="720000" cy="720000"/>
          </a:xfrm>
          <a:prstGeom prst="actionButtonHome">
            <a:avLst/>
          </a:prstGeom>
          <a:solidFill>
            <a:schemeClr val="tx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da-DK"/>
          </a:p>
        </p:txBody>
      </p:sp>
      <p:sp>
        <p:nvSpPr>
          <p:cNvPr id="15364" name="Text Box 6"/>
          <p:cNvSpPr txBox="1">
            <a:spLocks noChangeArrowheads="1"/>
          </p:cNvSpPr>
          <p:nvPr/>
        </p:nvSpPr>
        <p:spPr bwMode="auto">
          <a:xfrm>
            <a:off x="4752975" y="2555875"/>
            <a:ext cx="18415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defRPr sz="96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96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96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96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96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96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96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96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96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Bef>
                <a:spcPct val="50000"/>
              </a:spcBef>
            </a:pPr>
            <a:endParaRPr lang="da-DK" sz="2400"/>
          </a:p>
        </p:txBody>
      </p:sp>
      <p:sp>
        <p:nvSpPr>
          <p:cNvPr id="15365" name="Rectangle 9"/>
          <p:cNvSpPr>
            <a:spLocks noGrp="1" noChangeArrowheads="1"/>
          </p:cNvSpPr>
          <p:nvPr>
            <p:ph type="ctrTitle"/>
          </p:nvPr>
        </p:nvSpPr>
        <p:spPr>
          <a:xfrm>
            <a:off x="3183113" y="1268760"/>
            <a:ext cx="2777775" cy="804663"/>
          </a:xfrm>
        </p:spPr>
        <p:txBody>
          <a:bodyPr>
            <a:normAutofit/>
          </a:bodyPr>
          <a:lstStyle/>
          <a:p>
            <a:r>
              <a:rPr lang="da-DK" sz="4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Svar:</a:t>
            </a:r>
          </a:p>
        </p:txBody>
      </p:sp>
      <p:sp>
        <p:nvSpPr>
          <p:cNvPr id="15366" name="Rectangle 10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3489325"/>
            <a:ext cx="6400800" cy="1105414"/>
          </a:xfrm>
        </p:spPr>
        <p:txBody>
          <a:bodyPr>
            <a:normAutofit/>
          </a:bodyPr>
          <a:lstStyle/>
          <a:p>
            <a:r>
              <a:rPr lang="da-DK" sz="5400" dirty="0">
                <a:latin typeface="Arial Rounded MT Bold" pitchFamily="34" charset="0"/>
              </a:rPr>
              <a:t>Skraldenøgle</a:t>
            </a:r>
            <a:endParaRPr lang="da-DK" sz="4800" dirty="0">
              <a:latin typeface="Arial Rounded MT Bold" pitchFamily="34" charset="0"/>
            </a:endParaRPr>
          </a:p>
        </p:txBody>
      </p:sp>
    </p:spTree>
  </p:cSld>
  <p:clrMapOvr>
    <a:masterClrMapping/>
  </p:clrMapOvr>
  <p:transition advClick="0">
    <p:zoom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7" name="AutoShape 3">
            <a:hlinkClick r:id="" action="ppaction://noaction" highlightClick="1"/>
            <a:hlinkHover r:id="" action="ppaction://hlinkshowjump?jump=firstslide"/>
          </p:cNvPr>
          <p:cNvSpPr>
            <a:spLocks noChangeArrowheads="1"/>
          </p:cNvSpPr>
          <p:nvPr/>
        </p:nvSpPr>
        <p:spPr bwMode="auto">
          <a:xfrm>
            <a:off x="0" y="6172200"/>
            <a:ext cx="1143000" cy="685800"/>
          </a:xfrm>
          <a:prstGeom prst="actionButtonBlank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da-DK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ubTitle" idx="1"/>
          </p:nvPr>
        </p:nvSpPr>
        <p:spPr>
          <a:xfrm>
            <a:off x="1292882" y="1412776"/>
            <a:ext cx="6400800" cy="826591"/>
          </a:xfrm>
        </p:spPr>
        <p:txBody>
          <a:bodyPr>
            <a:normAutofit/>
          </a:bodyPr>
          <a:lstStyle/>
          <a:p>
            <a:r>
              <a:rPr lang="da-DK" sz="3200" dirty="0">
                <a:latin typeface="Arial Rounded MT Bold" pitchFamily="34" charset="0"/>
              </a:rPr>
              <a:t>Hvad kaldes værktøjet?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567202" y="2492896"/>
            <a:ext cx="5852160" cy="3291840"/>
          </a:xfrm>
          <a:prstGeom prst="rect">
            <a:avLst/>
          </a:prstGeom>
        </p:spPr>
      </p:pic>
    </p:spTree>
  </p:cSld>
  <p:clrMapOvr>
    <a:masterClrMapping/>
  </p:clrMapOvr>
  <p:transition>
    <p:zoom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AutoShape 5">
            <a:hlinkClick r:id="rId3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8424000" y="6138000"/>
            <a:ext cx="720000" cy="720000"/>
          </a:xfrm>
          <a:prstGeom prst="actionButtonHome">
            <a:avLst/>
          </a:prstGeom>
          <a:solidFill>
            <a:schemeClr val="tx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da-DK"/>
          </a:p>
        </p:txBody>
      </p:sp>
      <p:sp>
        <p:nvSpPr>
          <p:cNvPr id="7" name="Rectangle 9"/>
          <p:cNvSpPr txBox="1">
            <a:spLocks noChangeArrowheads="1"/>
          </p:cNvSpPr>
          <p:nvPr/>
        </p:nvSpPr>
        <p:spPr>
          <a:xfrm>
            <a:off x="3183113" y="1268760"/>
            <a:ext cx="2777775" cy="804663"/>
          </a:xfrm>
          <a:prstGeom prst="rect">
            <a:avLst/>
          </a:prstGeom>
        </p:spPr>
        <p:txBody>
          <a:bodyPr vert="horz" lIns="45720" tIns="0" rIns="45720" bIns="0" anchor="b">
            <a:norm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</a:sp3d>
          </a:bodyPr>
          <a:lstStyle>
            <a:lvl1pPr algn="ctr" rtl="0" eaLnBrk="1" latinLnBrk="0" hangingPunct="1">
              <a:spcBef>
                <a:spcPct val="0"/>
              </a:spcBef>
              <a:buNone/>
              <a:defRPr kumimoji="0" sz="4800" b="1" kern="1200" cap="all" baseline="0">
                <a:ln w="6350">
                  <a:noFill/>
                </a:ln>
                <a:gradFill>
                  <a:gsLst>
                    <a:gs pos="0">
                      <a:schemeClr val="accent1">
                        <a:tint val="73000"/>
                        <a:satMod val="145000"/>
                      </a:schemeClr>
                    </a:gs>
                    <a:gs pos="73000">
                      <a:schemeClr val="accent1">
                        <a:tint val="73000"/>
                        <a:satMod val="145000"/>
                      </a:schemeClr>
                    </a:gs>
                    <a:gs pos="100000">
                      <a:schemeClr val="accent1">
                        <a:tint val="83000"/>
                        <a:satMod val="143000"/>
                      </a:schemeClr>
                    </a:gs>
                  </a:gsLst>
                  <a:lin ang="4800000" scaled="1"/>
                </a:gra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da-DK" sz="44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Svar:</a:t>
            </a:r>
            <a:endParaRPr lang="da-DK" sz="4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9" name="Rectangle 10"/>
          <p:cNvSpPr txBox="1">
            <a:spLocks noChangeArrowheads="1"/>
          </p:cNvSpPr>
          <p:nvPr/>
        </p:nvSpPr>
        <p:spPr>
          <a:xfrm>
            <a:off x="1371600" y="3489325"/>
            <a:ext cx="6400800" cy="1105414"/>
          </a:xfrm>
          <a:prstGeom prst="rect">
            <a:avLst/>
          </a:prstGeom>
        </p:spPr>
        <p:txBody>
          <a:bodyPr vert="horz">
            <a:normAutofit fontScale="92500"/>
          </a:bodyPr>
          <a:lstStyle>
            <a:lvl1pPr marL="0" indent="0" algn="ctr" rtl="0" eaLnBrk="1" latinLnBrk="0" hangingPunct="1">
              <a:spcBef>
                <a:spcPct val="20000"/>
              </a:spcBef>
              <a:buClr>
                <a:schemeClr val="tx1">
                  <a:shade val="95000"/>
                </a:schemeClr>
              </a:buClr>
              <a:buSzPct val="65000"/>
              <a:buFont typeface="Wingdings 2"/>
              <a:buNone/>
              <a:defRPr kumimoji="0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rtl="0" eaLnBrk="1" latinLnBrk="0" hangingPunct="1">
              <a:spcBef>
                <a:spcPct val="20000"/>
              </a:spcBef>
              <a:buClr>
                <a:schemeClr val="tx1"/>
              </a:buClr>
              <a:buSzPct val="80000"/>
              <a:buFont typeface="Wingdings 2"/>
              <a:buNone/>
              <a:defRPr kumimoji="0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rtl="0" eaLnBrk="1" latinLnBrk="0" hangingPunct="1">
              <a:spcBef>
                <a:spcPct val="20000"/>
              </a:spcBef>
              <a:buClr>
                <a:schemeClr val="tx1"/>
              </a:buClr>
              <a:buSzPct val="95000"/>
              <a:buFont typeface="Wingdings"/>
              <a:buNone/>
              <a:defRPr kumimoji="0"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rtl="0" eaLnBrk="1" latinLnBrk="0" hangingPunct="1">
              <a:spcBef>
                <a:spcPct val="20000"/>
              </a:spcBef>
              <a:buClr>
                <a:schemeClr val="tx1"/>
              </a:buClr>
              <a:buSzPct val="100000"/>
              <a:buFont typeface="Wingdings 3"/>
              <a:buNone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rtl="0" eaLnBrk="1" latinLnBrk="0" hangingPunct="1">
              <a:spcBef>
                <a:spcPct val="20000"/>
              </a:spcBef>
              <a:buClr>
                <a:schemeClr val="tx1"/>
              </a:buClr>
              <a:buFont typeface="Wingdings 2"/>
              <a:buNone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rtl="0" eaLnBrk="1" latinLnBrk="0" hangingPunct="1">
              <a:spcBef>
                <a:spcPct val="20000"/>
              </a:spcBef>
              <a:buClr>
                <a:schemeClr val="tx1"/>
              </a:buClr>
              <a:buFont typeface="Wingdings 3"/>
              <a:buNone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rtl="0" eaLnBrk="1" latinLnBrk="0" hangingPunct="1">
              <a:spcBef>
                <a:spcPct val="20000"/>
              </a:spcBef>
              <a:buClr>
                <a:schemeClr val="tx1"/>
              </a:buClr>
              <a:buFont typeface="Wingdings 2"/>
              <a:buNone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rtl="0" eaLnBrk="1" latinLnBrk="0" hangingPunct="1">
              <a:spcBef>
                <a:spcPct val="20000"/>
              </a:spcBef>
              <a:buClr>
                <a:schemeClr val="tx1"/>
              </a:buClr>
              <a:buFont typeface="Wingdings 2"/>
              <a:buNone/>
              <a:defRPr kumimoji="0"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rtl="0" eaLnBrk="1" latinLnBrk="0" hangingPunct="1">
              <a:spcBef>
                <a:spcPct val="20000"/>
              </a:spcBef>
              <a:buClr>
                <a:schemeClr val="tx1"/>
              </a:buClr>
              <a:buFont typeface="Wingdings 2"/>
              <a:buNone/>
              <a:defRPr kumimoji="0" sz="1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da-DK" sz="5400" dirty="0">
                <a:latin typeface="Arial Rounded MT Bold" pitchFamily="34" charset="0"/>
              </a:rPr>
              <a:t>Stjerne/gaffel nøgle</a:t>
            </a:r>
          </a:p>
        </p:txBody>
      </p:sp>
    </p:spTree>
  </p:cSld>
  <p:clrMapOvr>
    <a:masterClrMapping/>
  </p:clrMapOvr>
  <p:transition>
    <p:zoom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6"/>
          <p:cNvSpPr>
            <a:spLocks noGrp="1" noChangeArrowheads="1"/>
          </p:cNvSpPr>
          <p:nvPr>
            <p:ph type="subTitle" idx="1"/>
          </p:nvPr>
        </p:nvSpPr>
        <p:spPr>
          <a:xfrm>
            <a:off x="1292882" y="1412776"/>
            <a:ext cx="6400800" cy="826591"/>
          </a:xfrm>
        </p:spPr>
        <p:txBody>
          <a:bodyPr>
            <a:normAutofit/>
          </a:bodyPr>
          <a:lstStyle/>
          <a:p>
            <a:r>
              <a:rPr lang="da-DK" sz="3200" dirty="0">
                <a:latin typeface="Arial Rounded MT Bold" pitchFamily="34" charset="0"/>
              </a:rPr>
              <a:t>Hvad kaldes værktøjet?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567202" y="2420888"/>
            <a:ext cx="5852160" cy="3291840"/>
          </a:xfrm>
          <a:prstGeom prst="rect">
            <a:avLst/>
          </a:prstGeom>
        </p:spPr>
      </p:pic>
    </p:spTree>
  </p:cSld>
  <p:clrMapOvr>
    <a:masterClrMapping/>
  </p:clrMapOvr>
  <p:transition>
    <p:zoom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AutoShape 5">
            <a:hlinkClick r:id="rId3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8424000" y="6138000"/>
            <a:ext cx="720000" cy="720000"/>
          </a:xfrm>
          <a:prstGeom prst="actionButtonHome">
            <a:avLst/>
          </a:prstGeom>
          <a:solidFill>
            <a:schemeClr val="tx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da-DK"/>
          </a:p>
        </p:txBody>
      </p:sp>
      <p:sp>
        <p:nvSpPr>
          <p:cNvPr id="7" name="Rectangle 9"/>
          <p:cNvSpPr>
            <a:spLocks noGrp="1" noChangeArrowheads="1"/>
          </p:cNvSpPr>
          <p:nvPr>
            <p:ph type="ctrTitle"/>
          </p:nvPr>
        </p:nvSpPr>
        <p:spPr>
          <a:xfrm>
            <a:off x="3183113" y="1268760"/>
            <a:ext cx="2777775" cy="804663"/>
          </a:xfrm>
        </p:spPr>
        <p:txBody>
          <a:bodyPr>
            <a:normAutofit/>
          </a:bodyPr>
          <a:lstStyle/>
          <a:p>
            <a:r>
              <a:rPr lang="da-DK" sz="4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Svar:</a:t>
            </a:r>
          </a:p>
        </p:txBody>
      </p:sp>
      <p:sp>
        <p:nvSpPr>
          <p:cNvPr id="9" name="Rectangle 10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3489325"/>
            <a:ext cx="6400800" cy="1105414"/>
          </a:xfrm>
        </p:spPr>
        <p:txBody>
          <a:bodyPr>
            <a:normAutofit/>
          </a:bodyPr>
          <a:lstStyle/>
          <a:p>
            <a:r>
              <a:rPr lang="da-DK" sz="5400" dirty="0">
                <a:latin typeface="Arial Rounded MT Bold" pitchFamily="34" charset="0"/>
              </a:rPr>
              <a:t>Skævbider</a:t>
            </a:r>
            <a:endParaRPr lang="da-DK" sz="4800" dirty="0">
              <a:latin typeface="Arial Rounded MT Bold" pitchFamily="34" charset="0"/>
            </a:endParaRPr>
          </a:p>
        </p:txBody>
      </p:sp>
    </p:spTree>
  </p:cSld>
  <p:clrMapOvr>
    <a:masterClrMapping/>
  </p:clrMapOvr>
  <p:transition>
    <p:zoom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6"/>
          <p:cNvSpPr>
            <a:spLocks noGrp="1" noChangeArrowheads="1"/>
          </p:cNvSpPr>
          <p:nvPr>
            <p:ph type="subTitle" idx="1"/>
          </p:nvPr>
        </p:nvSpPr>
        <p:spPr>
          <a:xfrm>
            <a:off x="1292882" y="1412776"/>
            <a:ext cx="6400800" cy="826591"/>
          </a:xfrm>
        </p:spPr>
        <p:txBody>
          <a:bodyPr>
            <a:normAutofit/>
          </a:bodyPr>
          <a:lstStyle/>
          <a:p>
            <a:r>
              <a:rPr lang="da-DK" sz="3200" dirty="0">
                <a:latin typeface="Arial Rounded MT Bold" pitchFamily="34" charset="0"/>
              </a:rPr>
              <a:t>Hvad kaldes værktøjet?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567202" y="2420888"/>
            <a:ext cx="5852160" cy="3291840"/>
          </a:xfrm>
          <a:prstGeom prst="rect">
            <a:avLst/>
          </a:prstGeom>
        </p:spPr>
      </p:pic>
    </p:spTree>
  </p:cSld>
  <p:clrMapOvr>
    <a:masterClrMapping/>
  </p:clrMapOvr>
  <p:transition>
    <p:zoom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AutoShape 5">
            <a:hlinkClick r:id="rId3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8424000" y="6138000"/>
            <a:ext cx="720000" cy="720000"/>
          </a:xfrm>
          <a:prstGeom prst="actionButtonHome">
            <a:avLst/>
          </a:prstGeom>
          <a:solidFill>
            <a:schemeClr val="tx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da-DK"/>
          </a:p>
        </p:txBody>
      </p:sp>
      <p:sp>
        <p:nvSpPr>
          <p:cNvPr id="7" name="Rectangle 9"/>
          <p:cNvSpPr>
            <a:spLocks noGrp="1" noChangeArrowheads="1"/>
          </p:cNvSpPr>
          <p:nvPr>
            <p:ph type="ctrTitle"/>
          </p:nvPr>
        </p:nvSpPr>
        <p:spPr>
          <a:xfrm>
            <a:off x="3183113" y="1268760"/>
            <a:ext cx="2777775" cy="804663"/>
          </a:xfrm>
        </p:spPr>
        <p:txBody>
          <a:bodyPr>
            <a:normAutofit/>
          </a:bodyPr>
          <a:lstStyle/>
          <a:p>
            <a:r>
              <a:rPr lang="da-DK" sz="4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Svar:</a:t>
            </a:r>
          </a:p>
        </p:txBody>
      </p:sp>
      <p:sp>
        <p:nvSpPr>
          <p:cNvPr id="9" name="Rectangle 10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3489325"/>
            <a:ext cx="6400800" cy="1105414"/>
          </a:xfrm>
        </p:spPr>
        <p:txBody>
          <a:bodyPr>
            <a:normAutofit/>
          </a:bodyPr>
          <a:lstStyle/>
          <a:p>
            <a:r>
              <a:rPr lang="da-DK" sz="5400" dirty="0" err="1">
                <a:latin typeface="Arial Rounded MT Bold" pitchFamily="34" charset="0"/>
              </a:rPr>
              <a:t>Polygriptang</a:t>
            </a:r>
            <a:endParaRPr lang="da-DK" sz="4800" dirty="0">
              <a:latin typeface="Arial Rounded MT Bold" pitchFamily="34" charset="0"/>
            </a:endParaRPr>
          </a:p>
        </p:txBody>
      </p:sp>
    </p:spTree>
  </p:cSld>
  <p:clrMapOvr>
    <a:masterClrMapping/>
  </p:clrMapOvr>
  <p:transition>
    <p:zoom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6"/>
          <p:cNvSpPr>
            <a:spLocks noGrp="1" noChangeArrowheads="1"/>
          </p:cNvSpPr>
          <p:nvPr>
            <p:ph type="subTitle" idx="1"/>
          </p:nvPr>
        </p:nvSpPr>
        <p:spPr>
          <a:xfrm>
            <a:off x="1292882" y="1412776"/>
            <a:ext cx="6400800" cy="826591"/>
          </a:xfrm>
        </p:spPr>
        <p:txBody>
          <a:bodyPr>
            <a:normAutofit/>
          </a:bodyPr>
          <a:lstStyle/>
          <a:p>
            <a:r>
              <a:rPr lang="da-DK" sz="3200" dirty="0">
                <a:latin typeface="Arial Rounded MT Bold" pitchFamily="34" charset="0"/>
              </a:rPr>
              <a:t>Hvad kaldes værktøjet?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824758" y="3429000"/>
            <a:ext cx="5337048" cy="1655064"/>
          </a:xfrm>
          <a:prstGeom prst="rect">
            <a:avLst/>
          </a:prstGeom>
        </p:spPr>
      </p:pic>
    </p:spTree>
  </p:cSld>
  <p:clrMapOvr>
    <a:masterClrMapping/>
  </p:clrMapOvr>
  <p:transition>
    <p:zoom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AutoShape 5">
            <a:hlinkClick r:id="rId3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8424000" y="6138000"/>
            <a:ext cx="720000" cy="720000"/>
          </a:xfrm>
          <a:prstGeom prst="actionButtonHome">
            <a:avLst/>
          </a:prstGeom>
          <a:solidFill>
            <a:schemeClr val="tx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da-DK"/>
          </a:p>
        </p:txBody>
      </p:sp>
      <p:sp>
        <p:nvSpPr>
          <p:cNvPr id="7" name="Rectangle 9"/>
          <p:cNvSpPr>
            <a:spLocks noGrp="1" noChangeArrowheads="1"/>
          </p:cNvSpPr>
          <p:nvPr>
            <p:ph type="ctrTitle"/>
          </p:nvPr>
        </p:nvSpPr>
        <p:spPr>
          <a:xfrm>
            <a:off x="3183113" y="1268760"/>
            <a:ext cx="2777775" cy="804663"/>
          </a:xfrm>
        </p:spPr>
        <p:txBody>
          <a:bodyPr>
            <a:normAutofit/>
          </a:bodyPr>
          <a:lstStyle/>
          <a:p>
            <a:r>
              <a:rPr lang="da-DK" sz="4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Svar:</a:t>
            </a:r>
          </a:p>
        </p:txBody>
      </p:sp>
      <p:sp>
        <p:nvSpPr>
          <p:cNvPr id="9" name="Rectangle 10"/>
          <p:cNvSpPr>
            <a:spLocks noGrp="1" noChangeArrowheads="1"/>
          </p:cNvSpPr>
          <p:nvPr>
            <p:ph type="subTitle" idx="1"/>
          </p:nvPr>
        </p:nvSpPr>
        <p:spPr>
          <a:xfrm>
            <a:off x="755576" y="3489324"/>
            <a:ext cx="7200800" cy="1307827"/>
          </a:xfrm>
        </p:spPr>
        <p:txBody>
          <a:bodyPr>
            <a:normAutofit fontScale="47500" lnSpcReduction="20000"/>
          </a:bodyPr>
          <a:lstStyle/>
          <a:p>
            <a:r>
              <a:rPr lang="da-DK" sz="11400" dirty="0">
                <a:latin typeface="Arial Rounded MT Bold" pitchFamily="34" charset="0"/>
              </a:rPr>
              <a:t>Åben ringnøgle</a:t>
            </a:r>
          </a:p>
          <a:p>
            <a:r>
              <a:rPr lang="da-DK" sz="5400" dirty="0">
                <a:latin typeface="Arial Rounded MT Bold" pitchFamily="34" charset="0"/>
              </a:rPr>
              <a:t>(bremserørsnøgle)</a:t>
            </a:r>
            <a:endParaRPr lang="da-DK" sz="4800" dirty="0">
              <a:latin typeface="Arial Rounded MT Bold" pitchFamily="34" charset="0"/>
            </a:endParaRPr>
          </a:p>
        </p:txBody>
      </p:sp>
    </p:spTree>
  </p:cSld>
  <p:clrMapOvr>
    <a:masterClrMapping/>
  </p:clrMapOvr>
  <p:transition>
    <p:zoom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6"/>
          <p:cNvSpPr>
            <a:spLocks noGrp="1" noChangeArrowheads="1"/>
          </p:cNvSpPr>
          <p:nvPr>
            <p:ph type="subTitle" idx="1"/>
          </p:nvPr>
        </p:nvSpPr>
        <p:spPr>
          <a:xfrm>
            <a:off x="1292882" y="1412776"/>
            <a:ext cx="6400800" cy="826591"/>
          </a:xfrm>
        </p:spPr>
        <p:txBody>
          <a:bodyPr>
            <a:normAutofit/>
          </a:bodyPr>
          <a:lstStyle/>
          <a:p>
            <a:r>
              <a:rPr lang="da-DK" sz="3200" dirty="0">
                <a:latin typeface="Arial Rounded MT Bold" pitchFamily="34" charset="0"/>
              </a:rPr>
              <a:t>Hvad kaldes specialværktøjet?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841522" y="2564904"/>
            <a:ext cx="5852160" cy="3291840"/>
          </a:xfrm>
          <a:prstGeom prst="rect">
            <a:avLst/>
          </a:prstGeom>
        </p:spPr>
      </p:pic>
    </p:spTree>
  </p:cSld>
  <p:clrMapOvr>
    <a:masterClrMapping/>
  </p:clrMapOvr>
  <p:transition>
    <p:zoom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AutoShape 5">
            <a:hlinkClick r:id="rId3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8424000" y="6138000"/>
            <a:ext cx="720000" cy="720000"/>
          </a:xfrm>
          <a:prstGeom prst="actionButtonHome">
            <a:avLst/>
          </a:prstGeom>
          <a:solidFill>
            <a:schemeClr val="tx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da-DK"/>
          </a:p>
        </p:txBody>
      </p:sp>
      <p:sp>
        <p:nvSpPr>
          <p:cNvPr id="7" name="Rectangle 9"/>
          <p:cNvSpPr>
            <a:spLocks noGrp="1" noChangeArrowheads="1"/>
          </p:cNvSpPr>
          <p:nvPr>
            <p:ph type="ctrTitle"/>
          </p:nvPr>
        </p:nvSpPr>
        <p:spPr>
          <a:xfrm>
            <a:off x="3183113" y="1268760"/>
            <a:ext cx="2777775" cy="804663"/>
          </a:xfrm>
        </p:spPr>
        <p:txBody>
          <a:bodyPr>
            <a:normAutofit/>
          </a:bodyPr>
          <a:lstStyle/>
          <a:p>
            <a:r>
              <a:rPr lang="da-DK" sz="4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Svar:</a:t>
            </a:r>
          </a:p>
        </p:txBody>
      </p:sp>
      <p:sp>
        <p:nvSpPr>
          <p:cNvPr id="9" name="Rectangle 10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3489325"/>
            <a:ext cx="6400800" cy="1105414"/>
          </a:xfrm>
        </p:spPr>
        <p:txBody>
          <a:bodyPr>
            <a:normAutofit/>
          </a:bodyPr>
          <a:lstStyle/>
          <a:p>
            <a:r>
              <a:rPr lang="da-DK" sz="5400" dirty="0"/>
              <a:t>Søgerblade</a:t>
            </a:r>
            <a:endParaRPr lang="da-DK" sz="4800" dirty="0"/>
          </a:p>
        </p:txBody>
      </p:sp>
    </p:spTree>
  </p:cSld>
  <p:clrMapOvr>
    <a:masterClrMapping/>
  </p:clrMapOvr>
  <p:transition>
    <p:zoom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6"/>
          <p:cNvSpPr>
            <a:spLocks noGrp="1" noChangeArrowheads="1"/>
          </p:cNvSpPr>
          <p:nvPr>
            <p:ph type="subTitle" idx="1"/>
          </p:nvPr>
        </p:nvSpPr>
        <p:spPr>
          <a:xfrm>
            <a:off x="1292882" y="1412776"/>
            <a:ext cx="6400800" cy="826591"/>
          </a:xfrm>
        </p:spPr>
        <p:txBody>
          <a:bodyPr>
            <a:normAutofit/>
          </a:bodyPr>
          <a:lstStyle/>
          <a:p>
            <a:r>
              <a:rPr lang="da-DK" sz="3200" dirty="0">
                <a:latin typeface="Arial Rounded MT Bold" pitchFamily="34" charset="0"/>
              </a:rPr>
              <a:t>Hvad kaldes specialværktøjet?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032022" y="2780928"/>
            <a:ext cx="4922520" cy="2727960"/>
          </a:xfrm>
          <a:prstGeom prst="rect">
            <a:avLst/>
          </a:prstGeom>
        </p:spPr>
      </p:pic>
    </p:spTree>
  </p:cSld>
  <p:clrMapOvr>
    <a:masterClrMapping/>
  </p:clrMapOvr>
  <p:transition>
    <p:zoom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AutoShape 5">
            <a:hlinkClick r:id="rId3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8424000" y="6138000"/>
            <a:ext cx="720000" cy="720000"/>
          </a:xfrm>
          <a:prstGeom prst="actionButtonHome">
            <a:avLst/>
          </a:prstGeom>
          <a:solidFill>
            <a:schemeClr val="tx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da-DK"/>
          </a:p>
        </p:txBody>
      </p:sp>
      <p:sp>
        <p:nvSpPr>
          <p:cNvPr id="7" name="Rectangle 9"/>
          <p:cNvSpPr>
            <a:spLocks noGrp="1" noChangeArrowheads="1"/>
          </p:cNvSpPr>
          <p:nvPr>
            <p:ph type="ctrTitle"/>
          </p:nvPr>
        </p:nvSpPr>
        <p:spPr>
          <a:xfrm>
            <a:off x="3183113" y="1268760"/>
            <a:ext cx="2777775" cy="804663"/>
          </a:xfrm>
        </p:spPr>
        <p:txBody>
          <a:bodyPr>
            <a:normAutofit/>
          </a:bodyPr>
          <a:lstStyle/>
          <a:p>
            <a:r>
              <a:rPr lang="da-DK" sz="4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Svar:</a:t>
            </a:r>
          </a:p>
        </p:txBody>
      </p:sp>
      <p:sp>
        <p:nvSpPr>
          <p:cNvPr id="9" name="Rectangle 10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3489325"/>
            <a:ext cx="6400800" cy="1105414"/>
          </a:xfrm>
        </p:spPr>
        <p:txBody>
          <a:bodyPr>
            <a:normAutofit/>
          </a:bodyPr>
          <a:lstStyle/>
          <a:p>
            <a:r>
              <a:rPr lang="da-DK" sz="5400" dirty="0"/>
              <a:t>Kompressionsmåler</a:t>
            </a:r>
            <a:endParaRPr lang="da-DK" sz="4800" dirty="0"/>
          </a:p>
        </p:txBody>
      </p:sp>
    </p:spTree>
  </p:cSld>
  <p:clrMapOvr>
    <a:masterClrMapping/>
  </p:clrMapOvr>
  <p:transition>
    <p:zoom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Grp="1" noChangeArrowheads="1"/>
          </p:cNvSpPr>
          <p:nvPr>
            <p:ph type="subTitle" idx="1"/>
          </p:nvPr>
        </p:nvSpPr>
        <p:spPr>
          <a:xfrm>
            <a:off x="1187624" y="1556792"/>
            <a:ext cx="6400800" cy="826591"/>
          </a:xfrm>
        </p:spPr>
        <p:txBody>
          <a:bodyPr>
            <a:normAutofit/>
          </a:bodyPr>
          <a:lstStyle/>
          <a:p>
            <a:r>
              <a:rPr lang="da-DK" sz="3200" dirty="0">
                <a:latin typeface="Arial Rounded MT Bold" pitchFamily="34" charset="0"/>
              </a:rPr>
              <a:t>Hvad kaldes specialværktøjet?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027092" y="2780928"/>
            <a:ext cx="2721864" cy="3026664"/>
          </a:xfrm>
          <a:prstGeom prst="rect">
            <a:avLst/>
          </a:prstGeom>
        </p:spPr>
      </p:pic>
    </p:spTree>
  </p:cSld>
  <p:clrMapOvr>
    <a:masterClrMapping/>
  </p:clrMapOvr>
  <p:transition>
    <p:zoom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AutoShape 5">
            <a:hlinkClick r:id="rId3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8424000" y="6138000"/>
            <a:ext cx="720000" cy="720000"/>
          </a:xfrm>
          <a:prstGeom prst="actionButtonHome">
            <a:avLst/>
          </a:prstGeom>
          <a:solidFill>
            <a:schemeClr val="tx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da-DK"/>
          </a:p>
        </p:txBody>
      </p:sp>
      <p:sp>
        <p:nvSpPr>
          <p:cNvPr id="7" name="Rectangle 9"/>
          <p:cNvSpPr>
            <a:spLocks noGrp="1" noChangeArrowheads="1"/>
          </p:cNvSpPr>
          <p:nvPr>
            <p:ph type="ctrTitle"/>
          </p:nvPr>
        </p:nvSpPr>
        <p:spPr>
          <a:xfrm>
            <a:off x="3183113" y="1268760"/>
            <a:ext cx="2777775" cy="804663"/>
          </a:xfrm>
        </p:spPr>
        <p:txBody>
          <a:bodyPr>
            <a:normAutofit/>
          </a:bodyPr>
          <a:lstStyle/>
          <a:p>
            <a:r>
              <a:rPr lang="da-DK" sz="4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Svar:</a:t>
            </a:r>
          </a:p>
        </p:txBody>
      </p:sp>
      <p:sp>
        <p:nvSpPr>
          <p:cNvPr id="9" name="Rectangle 10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2996952"/>
            <a:ext cx="6400800" cy="1597787"/>
          </a:xfrm>
        </p:spPr>
        <p:txBody>
          <a:bodyPr>
            <a:normAutofit/>
          </a:bodyPr>
          <a:lstStyle/>
          <a:p>
            <a:r>
              <a:rPr lang="da-DK" sz="5400" dirty="0"/>
              <a:t>Kugleledsaftrækker</a:t>
            </a:r>
          </a:p>
          <a:p>
            <a:r>
              <a:rPr lang="da-DK" dirty="0"/>
              <a:t>(styrekugleaftrækker)</a:t>
            </a:r>
            <a:endParaRPr lang="da-DK" sz="2400" dirty="0"/>
          </a:p>
        </p:txBody>
      </p:sp>
    </p:spTree>
  </p:cSld>
  <p:clrMapOvr>
    <a:masterClrMapping/>
  </p:clrMapOvr>
  <p:transition>
    <p:zoom/>
  </p:transition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6"/>
          <p:cNvSpPr>
            <a:spLocks noGrp="1" noChangeArrowheads="1"/>
          </p:cNvSpPr>
          <p:nvPr>
            <p:ph type="subTitle" idx="1"/>
          </p:nvPr>
        </p:nvSpPr>
        <p:spPr>
          <a:xfrm>
            <a:off x="1292882" y="1412776"/>
            <a:ext cx="6400800" cy="826591"/>
          </a:xfrm>
        </p:spPr>
        <p:txBody>
          <a:bodyPr>
            <a:normAutofit/>
          </a:bodyPr>
          <a:lstStyle/>
          <a:p>
            <a:r>
              <a:rPr lang="da-DK" sz="3200" dirty="0">
                <a:latin typeface="Arial Rounded MT Bold" pitchFamily="34" charset="0"/>
              </a:rPr>
              <a:t>Hvad kaldes specialværktøjet?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161134" y="2636912"/>
            <a:ext cx="2664296" cy="3372618"/>
          </a:xfrm>
          <a:prstGeom prst="rect">
            <a:avLst/>
          </a:prstGeom>
        </p:spPr>
      </p:pic>
    </p:spTree>
  </p:cSld>
  <p:clrMapOvr>
    <a:masterClrMapping/>
  </p:clrMapOvr>
  <p:transition>
    <p:zoom/>
  </p:transition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AutoShape 5">
            <a:hlinkClick r:id="rId3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8424000" y="6138000"/>
            <a:ext cx="720000" cy="720000"/>
          </a:xfrm>
          <a:prstGeom prst="actionButtonHome">
            <a:avLst/>
          </a:prstGeom>
          <a:solidFill>
            <a:schemeClr val="tx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da-DK"/>
          </a:p>
        </p:txBody>
      </p:sp>
      <p:sp>
        <p:nvSpPr>
          <p:cNvPr id="7" name="Rectangle 9"/>
          <p:cNvSpPr>
            <a:spLocks noGrp="1" noChangeArrowheads="1"/>
          </p:cNvSpPr>
          <p:nvPr>
            <p:ph type="ctrTitle"/>
          </p:nvPr>
        </p:nvSpPr>
        <p:spPr>
          <a:xfrm>
            <a:off x="3183113" y="1268760"/>
            <a:ext cx="2777775" cy="804663"/>
          </a:xfrm>
        </p:spPr>
        <p:txBody>
          <a:bodyPr>
            <a:normAutofit/>
          </a:bodyPr>
          <a:lstStyle/>
          <a:p>
            <a:r>
              <a:rPr lang="da-DK" sz="4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Svar:</a:t>
            </a:r>
          </a:p>
        </p:txBody>
      </p:sp>
      <p:sp>
        <p:nvSpPr>
          <p:cNvPr id="9" name="Rectangle 10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3489324"/>
            <a:ext cx="6400800" cy="1451843"/>
          </a:xfrm>
        </p:spPr>
        <p:txBody>
          <a:bodyPr>
            <a:normAutofit/>
          </a:bodyPr>
          <a:lstStyle/>
          <a:p>
            <a:r>
              <a:rPr lang="da-DK" sz="5400" dirty="0"/>
              <a:t>Oliefilteraftrækker</a:t>
            </a:r>
          </a:p>
        </p:txBody>
      </p:sp>
    </p:spTree>
  </p:cSld>
  <p:clrMapOvr>
    <a:masterClrMapping/>
  </p:clrMapOvr>
  <p:transition>
    <p:zoom/>
  </p:transition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6"/>
          <p:cNvSpPr>
            <a:spLocks noGrp="1" noChangeArrowheads="1"/>
          </p:cNvSpPr>
          <p:nvPr>
            <p:ph type="subTitle" idx="1"/>
          </p:nvPr>
        </p:nvSpPr>
        <p:spPr>
          <a:xfrm>
            <a:off x="1292882" y="1412776"/>
            <a:ext cx="6400800" cy="826591"/>
          </a:xfrm>
        </p:spPr>
        <p:txBody>
          <a:bodyPr>
            <a:normAutofit/>
          </a:bodyPr>
          <a:lstStyle/>
          <a:p>
            <a:r>
              <a:rPr lang="da-DK" sz="3200" dirty="0">
                <a:latin typeface="Arial Rounded MT Bold" pitchFamily="34" charset="0"/>
              </a:rPr>
              <a:t>Hvad kaldes specialværktøjet?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267744" y="2420888"/>
            <a:ext cx="4332930" cy="3594321"/>
          </a:xfrm>
          <a:prstGeom prst="rect">
            <a:avLst/>
          </a:prstGeom>
        </p:spPr>
      </p:pic>
    </p:spTree>
  </p:cSld>
  <p:clrMapOvr>
    <a:masterClrMapping/>
  </p:clrMapOvr>
  <p:transition>
    <p:zoom/>
  </p:transition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AutoShape 5">
            <a:hlinkClick r:id="rId3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8424000" y="6138000"/>
            <a:ext cx="720000" cy="720000"/>
          </a:xfrm>
          <a:prstGeom prst="actionButtonHome">
            <a:avLst/>
          </a:prstGeom>
          <a:solidFill>
            <a:schemeClr val="tx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da-DK"/>
          </a:p>
        </p:txBody>
      </p:sp>
      <p:sp>
        <p:nvSpPr>
          <p:cNvPr id="7" name="Rectangle 9"/>
          <p:cNvSpPr>
            <a:spLocks noGrp="1" noChangeArrowheads="1"/>
          </p:cNvSpPr>
          <p:nvPr>
            <p:ph type="ctrTitle"/>
          </p:nvPr>
        </p:nvSpPr>
        <p:spPr>
          <a:xfrm>
            <a:off x="3183113" y="1268760"/>
            <a:ext cx="2777775" cy="804663"/>
          </a:xfrm>
        </p:spPr>
        <p:txBody>
          <a:bodyPr>
            <a:normAutofit/>
          </a:bodyPr>
          <a:lstStyle/>
          <a:p>
            <a:r>
              <a:rPr lang="da-DK" sz="4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Svar:</a:t>
            </a:r>
          </a:p>
        </p:txBody>
      </p:sp>
      <p:sp>
        <p:nvSpPr>
          <p:cNvPr id="9" name="Rectangle 10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3489325"/>
            <a:ext cx="6400800" cy="1105414"/>
          </a:xfrm>
        </p:spPr>
        <p:txBody>
          <a:bodyPr>
            <a:normAutofit/>
          </a:bodyPr>
          <a:lstStyle/>
          <a:p>
            <a:r>
              <a:rPr lang="da-DK" sz="5400" dirty="0" err="1"/>
              <a:t>Polkrys</a:t>
            </a:r>
            <a:endParaRPr lang="da-DK" sz="4800" dirty="0"/>
          </a:p>
        </p:txBody>
      </p:sp>
    </p:spTree>
  </p:cSld>
  <p:clrMapOvr>
    <a:masterClrMapping/>
  </p:clrMapOvr>
  <p:transition>
    <p:zoom/>
  </p:transition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915816" y="2420888"/>
            <a:ext cx="2376264" cy="4239408"/>
          </a:xfrm>
          <a:prstGeom prst="rect">
            <a:avLst/>
          </a:prstGeom>
        </p:spPr>
      </p:pic>
      <p:sp>
        <p:nvSpPr>
          <p:cNvPr id="4" name="Rectangle 6"/>
          <p:cNvSpPr>
            <a:spLocks noGrp="1" noChangeArrowheads="1"/>
          </p:cNvSpPr>
          <p:nvPr>
            <p:ph type="subTitle" idx="1"/>
          </p:nvPr>
        </p:nvSpPr>
        <p:spPr>
          <a:xfrm>
            <a:off x="1403648" y="1700808"/>
            <a:ext cx="6400800" cy="826591"/>
          </a:xfrm>
        </p:spPr>
        <p:txBody>
          <a:bodyPr>
            <a:normAutofit fontScale="92500"/>
          </a:bodyPr>
          <a:lstStyle/>
          <a:p>
            <a:r>
              <a:rPr lang="da-DK" sz="3200" dirty="0">
                <a:solidFill>
                  <a:schemeClr val="bg1"/>
                </a:solidFill>
                <a:latin typeface="Arial Rounded MT Bold" pitchFamily="34" charset="0"/>
              </a:rPr>
              <a:t>Hvad kaldes værkstedsudstyret?</a:t>
            </a:r>
          </a:p>
        </p:txBody>
      </p:sp>
    </p:spTree>
  </p:cSld>
  <p:clrMapOvr>
    <a:masterClrMapping/>
  </p:clrMapOvr>
  <p:transition>
    <p:zoom/>
  </p:transition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AutoShape 5">
            <a:hlinkClick r:id="rId3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8424000" y="6138000"/>
            <a:ext cx="720000" cy="720000"/>
          </a:xfrm>
          <a:prstGeom prst="actionButtonHome">
            <a:avLst/>
          </a:prstGeom>
          <a:solidFill>
            <a:schemeClr val="tx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da-DK"/>
          </a:p>
        </p:txBody>
      </p:sp>
      <p:sp>
        <p:nvSpPr>
          <p:cNvPr id="7" name="Rectangle 9"/>
          <p:cNvSpPr>
            <a:spLocks noGrp="1" noChangeArrowheads="1"/>
          </p:cNvSpPr>
          <p:nvPr>
            <p:ph type="ctrTitle"/>
          </p:nvPr>
        </p:nvSpPr>
        <p:spPr>
          <a:xfrm>
            <a:off x="3183113" y="1268760"/>
            <a:ext cx="2777775" cy="804663"/>
          </a:xfrm>
        </p:spPr>
        <p:txBody>
          <a:bodyPr>
            <a:normAutofit/>
          </a:bodyPr>
          <a:lstStyle/>
          <a:p>
            <a:r>
              <a:rPr lang="da-DK" sz="4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Svar:</a:t>
            </a:r>
          </a:p>
        </p:txBody>
      </p:sp>
      <p:sp>
        <p:nvSpPr>
          <p:cNvPr id="9" name="Rectangle 10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3212976"/>
            <a:ext cx="6400800" cy="1381763"/>
          </a:xfrm>
        </p:spPr>
        <p:txBody>
          <a:bodyPr>
            <a:normAutofit lnSpcReduction="10000"/>
          </a:bodyPr>
          <a:lstStyle/>
          <a:p>
            <a:r>
              <a:rPr lang="da-DK" sz="5400" dirty="0"/>
              <a:t>Dækmaskine</a:t>
            </a:r>
          </a:p>
          <a:p>
            <a:r>
              <a:rPr lang="da-DK" dirty="0"/>
              <a:t>(dækapparat)</a:t>
            </a:r>
          </a:p>
        </p:txBody>
      </p:sp>
    </p:spTree>
  </p:cSld>
  <p:clrMapOvr>
    <a:masterClrMapping/>
  </p:clrMapOvr>
  <p:transition>
    <p:zoom/>
  </p:transition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6"/>
          <p:cNvSpPr>
            <a:spLocks noGrp="1" noChangeArrowheads="1"/>
          </p:cNvSpPr>
          <p:nvPr>
            <p:ph type="subTitle" idx="1"/>
          </p:nvPr>
        </p:nvSpPr>
        <p:spPr>
          <a:xfrm>
            <a:off x="1331640" y="1268760"/>
            <a:ext cx="6400800" cy="826591"/>
          </a:xfrm>
        </p:spPr>
        <p:txBody>
          <a:bodyPr>
            <a:normAutofit fontScale="92500"/>
          </a:bodyPr>
          <a:lstStyle/>
          <a:p>
            <a:r>
              <a:rPr lang="da-DK" sz="3200" dirty="0">
                <a:latin typeface="Arial Rounded MT Bold" pitchFamily="34" charset="0"/>
              </a:rPr>
              <a:t>Hvad kaldes værkstedsudstyret?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605960" y="2348880"/>
            <a:ext cx="5852160" cy="3291840"/>
          </a:xfrm>
          <a:prstGeom prst="rect">
            <a:avLst/>
          </a:prstGeom>
        </p:spPr>
      </p:pic>
    </p:spTree>
  </p:cSld>
  <p:clrMapOvr>
    <a:masterClrMapping/>
  </p:clrMapOvr>
  <p:transition>
    <p:zoom/>
  </p:transition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AutoShape 5">
            <a:hlinkClick r:id="rId3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8424000" y="6138000"/>
            <a:ext cx="720000" cy="720000"/>
          </a:xfrm>
          <a:prstGeom prst="actionButtonHome">
            <a:avLst/>
          </a:prstGeom>
          <a:solidFill>
            <a:schemeClr val="tx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da-DK"/>
          </a:p>
        </p:txBody>
      </p:sp>
      <p:sp>
        <p:nvSpPr>
          <p:cNvPr id="7" name="Rectangle 9"/>
          <p:cNvSpPr>
            <a:spLocks noGrp="1" noChangeArrowheads="1"/>
          </p:cNvSpPr>
          <p:nvPr>
            <p:ph type="ctrTitle"/>
          </p:nvPr>
        </p:nvSpPr>
        <p:spPr>
          <a:xfrm>
            <a:off x="3183113" y="1268760"/>
            <a:ext cx="2777775" cy="804663"/>
          </a:xfrm>
        </p:spPr>
        <p:txBody>
          <a:bodyPr>
            <a:normAutofit/>
          </a:bodyPr>
          <a:lstStyle/>
          <a:p>
            <a:r>
              <a:rPr lang="da-DK" sz="4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Svar:</a:t>
            </a:r>
          </a:p>
        </p:txBody>
      </p:sp>
      <p:sp>
        <p:nvSpPr>
          <p:cNvPr id="9" name="Rectangle 10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3489325"/>
            <a:ext cx="6400800" cy="1105414"/>
          </a:xfrm>
        </p:spPr>
        <p:txBody>
          <a:bodyPr>
            <a:normAutofit/>
          </a:bodyPr>
          <a:lstStyle/>
          <a:p>
            <a:r>
              <a:rPr lang="da-DK" sz="5400" dirty="0"/>
              <a:t>Gulvvaskemaskine</a:t>
            </a:r>
          </a:p>
        </p:txBody>
      </p:sp>
    </p:spTree>
  </p:cSld>
  <p:clrMapOvr>
    <a:masterClrMapping/>
  </p:clrMapOvr>
  <p:transition>
    <p:zoom/>
  </p:transition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6"/>
          <p:cNvSpPr>
            <a:spLocks noGrp="1" noChangeArrowheads="1"/>
          </p:cNvSpPr>
          <p:nvPr>
            <p:ph type="subTitle" idx="1"/>
          </p:nvPr>
        </p:nvSpPr>
        <p:spPr>
          <a:xfrm>
            <a:off x="1292881" y="908720"/>
            <a:ext cx="6400800" cy="864096"/>
          </a:xfrm>
        </p:spPr>
        <p:txBody>
          <a:bodyPr>
            <a:normAutofit fontScale="92500"/>
          </a:bodyPr>
          <a:lstStyle/>
          <a:p>
            <a:r>
              <a:rPr lang="da-DK" sz="3200" dirty="0">
                <a:latin typeface="Arial Rounded MT Bold" pitchFamily="34" charset="0"/>
              </a:rPr>
              <a:t>Hvad kaldes værkstedsudstyret?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847361" y="1628799"/>
            <a:ext cx="3291840" cy="5131201"/>
          </a:xfrm>
          <a:prstGeom prst="rect">
            <a:avLst/>
          </a:prstGeom>
        </p:spPr>
      </p:pic>
    </p:spTree>
  </p:cSld>
  <p:clrMapOvr>
    <a:masterClrMapping/>
  </p:clrMapOvr>
  <p:transition>
    <p:zoom/>
  </p:transition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AutoShape 5">
            <a:hlinkClick r:id="rId3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8424000" y="6138000"/>
            <a:ext cx="720000" cy="720000"/>
          </a:xfrm>
          <a:prstGeom prst="actionButtonHome">
            <a:avLst/>
          </a:prstGeom>
          <a:solidFill>
            <a:schemeClr val="tx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da-DK"/>
          </a:p>
        </p:txBody>
      </p:sp>
      <p:sp>
        <p:nvSpPr>
          <p:cNvPr id="7" name="Rectangle 9"/>
          <p:cNvSpPr>
            <a:spLocks noGrp="1" noChangeArrowheads="1"/>
          </p:cNvSpPr>
          <p:nvPr>
            <p:ph type="ctrTitle"/>
          </p:nvPr>
        </p:nvSpPr>
        <p:spPr>
          <a:xfrm>
            <a:off x="3183113" y="1268760"/>
            <a:ext cx="2777775" cy="804663"/>
          </a:xfrm>
        </p:spPr>
        <p:txBody>
          <a:bodyPr>
            <a:normAutofit/>
          </a:bodyPr>
          <a:lstStyle/>
          <a:p>
            <a:r>
              <a:rPr lang="da-DK" sz="4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Svar:</a:t>
            </a:r>
          </a:p>
        </p:txBody>
      </p:sp>
      <p:sp>
        <p:nvSpPr>
          <p:cNvPr id="9" name="Rectangle 10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3489325"/>
            <a:ext cx="6400800" cy="1105414"/>
          </a:xfrm>
        </p:spPr>
        <p:txBody>
          <a:bodyPr>
            <a:normAutofit/>
          </a:bodyPr>
          <a:lstStyle/>
          <a:p>
            <a:r>
              <a:rPr lang="da-DK" sz="5400" dirty="0"/>
              <a:t>Trykluftsudtag</a:t>
            </a:r>
          </a:p>
        </p:txBody>
      </p:sp>
    </p:spTree>
  </p:cSld>
  <p:clrMapOvr>
    <a:masterClrMapping/>
  </p:clrMapOvr>
  <p:transition>
    <p:zoom/>
  </p:transition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6"/>
          <p:cNvSpPr>
            <a:spLocks noGrp="1" noChangeArrowheads="1"/>
          </p:cNvSpPr>
          <p:nvPr>
            <p:ph type="subTitle" idx="1"/>
          </p:nvPr>
        </p:nvSpPr>
        <p:spPr>
          <a:xfrm>
            <a:off x="1292881" y="908720"/>
            <a:ext cx="6400800" cy="864096"/>
          </a:xfrm>
        </p:spPr>
        <p:txBody>
          <a:bodyPr>
            <a:normAutofit fontScale="92500"/>
          </a:bodyPr>
          <a:lstStyle/>
          <a:p>
            <a:r>
              <a:rPr lang="da-DK" sz="3200" dirty="0">
                <a:latin typeface="Arial Rounded MT Bold" pitchFamily="34" charset="0"/>
              </a:rPr>
              <a:t>Hvad kaldes værkstedsudstyret?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771800" y="1481431"/>
            <a:ext cx="3008309" cy="5348104"/>
          </a:xfrm>
          <a:prstGeom prst="rect">
            <a:avLst/>
          </a:prstGeom>
        </p:spPr>
      </p:pic>
    </p:spTree>
  </p:cSld>
  <p:clrMapOvr>
    <a:masterClrMapping/>
  </p:clrMapOvr>
  <p:transition>
    <p:zoom/>
  </p:transition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AutoShape 5">
            <a:hlinkClick r:id="rId3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8424000" y="6138000"/>
            <a:ext cx="720000" cy="720000"/>
          </a:xfrm>
          <a:prstGeom prst="actionButtonHome">
            <a:avLst/>
          </a:prstGeom>
          <a:solidFill>
            <a:schemeClr val="tx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da-DK"/>
          </a:p>
        </p:txBody>
      </p:sp>
      <p:sp>
        <p:nvSpPr>
          <p:cNvPr id="7" name="Rectangle 9"/>
          <p:cNvSpPr>
            <a:spLocks noGrp="1" noChangeArrowheads="1"/>
          </p:cNvSpPr>
          <p:nvPr>
            <p:ph type="ctrTitle"/>
          </p:nvPr>
        </p:nvSpPr>
        <p:spPr>
          <a:xfrm>
            <a:off x="3183113" y="1268760"/>
            <a:ext cx="2777775" cy="804663"/>
          </a:xfrm>
        </p:spPr>
        <p:txBody>
          <a:bodyPr>
            <a:normAutofit/>
          </a:bodyPr>
          <a:lstStyle/>
          <a:p>
            <a:r>
              <a:rPr lang="da-DK" sz="4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Svar:</a:t>
            </a:r>
          </a:p>
        </p:txBody>
      </p:sp>
      <p:sp>
        <p:nvSpPr>
          <p:cNvPr id="9" name="Rectangle 10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2996952"/>
            <a:ext cx="6400800" cy="1597787"/>
          </a:xfrm>
        </p:spPr>
        <p:txBody>
          <a:bodyPr>
            <a:normAutofit/>
          </a:bodyPr>
          <a:lstStyle/>
          <a:p>
            <a:r>
              <a:rPr lang="da-DK" sz="5400" dirty="0"/>
              <a:t>Kraftstik</a:t>
            </a:r>
          </a:p>
          <a:p>
            <a:r>
              <a:rPr lang="da-DK" sz="3200" dirty="0"/>
              <a:t>(</a:t>
            </a:r>
            <a:r>
              <a:rPr lang="da-DK" sz="3200"/>
              <a:t>3 eller 5 faset </a:t>
            </a:r>
            <a:r>
              <a:rPr lang="da-DK" sz="3200" dirty="0"/>
              <a:t>CE stik)</a:t>
            </a:r>
            <a:endParaRPr lang="da-DK" dirty="0"/>
          </a:p>
        </p:txBody>
      </p:sp>
    </p:spTree>
  </p:cSld>
  <p:clrMapOvr>
    <a:masterClrMapping/>
  </p:clrMapOvr>
  <p:transition>
    <p:zoom/>
  </p:transition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6"/>
          <p:cNvSpPr>
            <a:spLocks noGrp="1" noChangeArrowheads="1"/>
          </p:cNvSpPr>
          <p:nvPr>
            <p:ph type="subTitle" idx="1"/>
          </p:nvPr>
        </p:nvSpPr>
        <p:spPr>
          <a:xfrm>
            <a:off x="1292881" y="908720"/>
            <a:ext cx="6400800" cy="864096"/>
          </a:xfrm>
        </p:spPr>
        <p:txBody>
          <a:bodyPr>
            <a:normAutofit fontScale="92500"/>
          </a:bodyPr>
          <a:lstStyle/>
          <a:p>
            <a:r>
              <a:rPr lang="da-DK" sz="3200" dirty="0">
                <a:latin typeface="Arial Rounded MT Bold" pitchFamily="34" charset="0"/>
              </a:rPr>
              <a:t>Hvad kaldes værkstedsudstyret?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843808" y="1700808"/>
            <a:ext cx="2828544" cy="4999488"/>
          </a:xfrm>
          <a:prstGeom prst="rect">
            <a:avLst/>
          </a:prstGeom>
        </p:spPr>
      </p:pic>
    </p:spTree>
  </p:cSld>
  <p:clrMapOvr>
    <a:masterClrMapping/>
  </p:clrMapOvr>
  <p:transition>
    <p:zoom/>
  </p:transition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AutoShape 5">
            <a:hlinkClick r:id="rId3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8424000" y="6138000"/>
            <a:ext cx="720000" cy="720000"/>
          </a:xfrm>
          <a:prstGeom prst="actionButtonHome">
            <a:avLst/>
          </a:prstGeom>
          <a:solidFill>
            <a:schemeClr val="tx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da-DK"/>
          </a:p>
        </p:txBody>
      </p:sp>
      <p:sp>
        <p:nvSpPr>
          <p:cNvPr id="7" name="Rectangle 9"/>
          <p:cNvSpPr>
            <a:spLocks noGrp="1" noChangeArrowheads="1"/>
          </p:cNvSpPr>
          <p:nvPr>
            <p:ph type="ctrTitle"/>
          </p:nvPr>
        </p:nvSpPr>
        <p:spPr>
          <a:xfrm>
            <a:off x="3183113" y="1268760"/>
            <a:ext cx="2777775" cy="804663"/>
          </a:xfrm>
        </p:spPr>
        <p:txBody>
          <a:bodyPr>
            <a:normAutofit/>
          </a:bodyPr>
          <a:lstStyle/>
          <a:p>
            <a:r>
              <a:rPr lang="da-DK" sz="4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Svar:</a:t>
            </a:r>
          </a:p>
        </p:txBody>
      </p:sp>
      <p:sp>
        <p:nvSpPr>
          <p:cNvPr id="9" name="Rectangle 10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3140968"/>
            <a:ext cx="6400800" cy="1105414"/>
          </a:xfrm>
        </p:spPr>
        <p:txBody>
          <a:bodyPr>
            <a:normAutofit/>
          </a:bodyPr>
          <a:lstStyle/>
          <a:p>
            <a:r>
              <a:rPr lang="da-DK" sz="5400" dirty="0"/>
              <a:t>Fjederpresse</a:t>
            </a:r>
            <a:endParaRPr lang="da-DK" sz="4800" dirty="0"/>
          </a:p>
        </p:txBody>
      </p:sp>
    </p:spTree>
  </p:cSld>
  <p:clrMapOvr>
    <a:masterClrMapping/>
  </p:clrMapOvr>
  <p:transition>
    <p:zoom/>
  </p:transition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Grp="1" noChangeArrowheads="1"/>
          </p:cNvSpPr>
          <p:nvPr>
            <p:ph type="subTitle" idx="1"/>
          </p:nvPr>
        </p:nvSpPr>
        <p:spPr>
          <a:xfrm>
            <a:off x="1292881" y="908720"/>
            <a:ext cx="6400800" cy="864096"/>
          </a:xfrm>
        </p:spPr>
        <p:txBody>
          <a:bodyPr>
            <a:normAutofit/>
          </a:bodyPr>
          <a:lstStyle/>
          <a:p>
            <a:r>
              <a:rPr lang="da-DK" sz="3200" dirty="0">
                <a:latin typeface="Arial Rounded MT Bold" pitchFamily="34" charset="0"/>
              </a:rPr>
              <a:t>Hvad kaldes værktøjet?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987824" y="2204864"/>
            <a:ext cx="2630424" cy="4300728"/>
          </a:xfrm>
          <a:prstGeom prst="rect">
            <a:avLst/>
          </a:prstGeom>
        </p:spPr>
      </p:pic>
    </p:spTree>
  </p:cSld>
  <p:clrMapOvr>
    <a:masterClrMapping/>
  </p:clrMapOvr>
  <p:transition>
    <p:zoom/>
  </p:transition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AutoShape 5">
            <a:hlinkClick r:id="rId3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8424000" y="6138000"/>
            <a:ext cx="720000" cy="720000"/>
          </a:xfrm>
          <a:prstGeom prst="actionButtonHome">
            <a:avLst/>
          </a:prstGeom>
          <a:solidFill>
            <a:schemeClr val="tx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da-DK"/>
          </a:p>
        </p:txBody>
      </p:sp>
      <p:sp>
        <p:nvSpPr>
          <p:cNvPr id="7" name="Rectangle 9"/>
          <p:cNvSpPr>
            <a:spLocks noGrp="1" noChangeArrowheads="1"/>
          </p:cNvSpPr>
          <p:nvPr>
            <p:ph type="ctrTitle"/>
          </p:nvPr>
        </p:nvSpPr>
        <p:spPr>
          <a:xfrm>
            <a:off x="3183113" y="1268760"/>
            <a:ext cx="2777775" cy="804663"/>
          </a:xfrm>
        </p:spPr>
        <p:txBody>
          <a:bodyPr>
            <a:normAutofit/>
          </a:bodyPr>
          <a:lstStyle/>
          <a:p>
            <a:r>
              <a:rPr lang="da-DK" sz="4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Svar:</a:t>
            </a:r>
          </a:p>
        </p:txBody>
      </p:sp>
      <p:sp>
        <p:nvSpPr>
          <p:cNvPr id="9" name="Rectangle 10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3489325"/>
            <a:ext cx="6400800" cy="1105414"/>
          </a:xfrm>
        </p:spPr>
        <p:txBody>
          <a:bodyPr>
            <a:normAutofit/>
          </a:bodyPr>
          <a:lstStyle/>
          <a:p>
            <a:r>
              <a:rPr lang="da-DK" sz="5400" dirty="0"/>
              <a:t>Buk</a:t>
            </a:r>
            <a:endParaRPr lang="da-DK" sz="4800" dirty="0"/>
          </a:p>
        </p:txBody>
      </p:sp>
    </p:spTree>
  </p:cSld>
  <p:clrMapOvr>
    <a:masterClrMapping/>
  </p:clrMapOvr>
  <p:transition>
    <p:zoom/>
  </p:transition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771800" y="1365853"/>
            <a:ext cx="3118104" cy="5391912"/>
          </a:xfrm>
          <a:prstGeom prst="rect">
            <a:avLst/>
          </a:prstGeom>
        </p:spPr>
      </p:pic>
      <p:sp>
        <p:nvSpPr>
          <p:cNvPr id="7" name="Rectangle 6"/>
          <p:cNvSpPr>
            <a:spLocks noGrp="1" noChangeArrowheads="1"/>
          </p:cNvSpPr>
          <p:nvPr>
            <p:ph type="subTitle" idx="1"/>
          </p:nvPr>
        </p:nvSpPr>
        <p:spPr>
          <a:xfrm>
            <a:off x="1259632" y="1196752"/>
            <a:ext cx="6400800" cy="864096"/>
          </a:xfrm>
        </p:spPr>
        <p:txBody>
          <a:bodyPr>
            <a:normAutofit/>
          </a:bodyPr>
          <a:lstStyle/>
          <a:p>
            <a:r>
              <a:rPr lang="da-DK" sz="3200" dirty="0">
                <a:latin typeface="Arial Rounded MT Bold" pitchFamily="34" charset="0"/>
              </a:rPr>
              <a:t>Hvad kaldes værktøjet?</a:t>
            </a:r>
          </a:p>
        </p:txBody>
      </p:sp>
    </p:spTree>
  </p:cSld>
  <p:clrMapOvr>
    <a:masterClrMapping/>
  </p:clrMapOvr>
  <p:transition>
    <p:zoom/>
  </p:transition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AutoShape 5">
            <a:hlinkClick r:id="rId3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8424000" y="6138000"/>
            <a:ext cx="720000" cy="720000"/>
          </a:xfrm>
          <a:prstGeom prst="actionButtonHome">
            <a:avLst/>
          </a:prstGeom>
          <a:solidFill>
            <a:schemeClr val="tx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da-DK"/>
          </a:p>
        </p:txBody>
      </p:sp>
      <p:sp>
        <p:nvSpPr>
          <p:cNvPr id="7" name="Rectangle 9"/>
          <p:cNvSpPr>
            <a:spLocks noGrp="1" noChangeArrowheads="1"/>
          </p:cNvSpPr>
          <p:nvPr>
            <p:ph type="ctrTitle"/>
          </p:nvPr>
        </p:nvSpPr>
        <p:spPr>
          <a:xfrm>
            <a:off x="3183113" y="1268760"/>
            <a:ext cx="2777775" cy="804663"/>
          </a:xfrm>
        </p:spPr>
        <p:txBody>
          <a:bodyPr>
            <a:normAutofit/>
          </a:bodyPr>
          <a:lstStyle/>
          <a:p>
            <a:r>
              <a:rPr lang="da-DK" sz="4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Svar:</a:t>
            </a:r>
          </a:p>
        </p:txBody>
      </p:sp>
      <p:sp>
        <p:nvSpPr>
          <p:cNvPr id="6" name="Rectangle 10"/>
          <p:cNvSpPr txBox="1">
            <a:spLocks noChangeArrowheads="1"/>
          </p:cNvSpPr>
          <p:nvPr/>
        </p:nvSpPr>
        <p:spPr>
          <a:xfrm>
            <a:off x="683568" y="3489324"/>
            <a:ext cx="7920880" cy="1667867"/>
          </a:xfrm>
          <a:prstGeom prst="rect">
            <a:avLst/>
          </a:prstGeom>
        </p:spPr>
        <p:txBody>
          <a:bodyPr vert="horz">
            <a:normAutofit fontScale="92500"/>
          </a:bodyPr>
          <a:lstStyle>
            <a:lvl1pPr marL="0" indent="0" algn="ctr" rtl="0" eaLnBrk="1" latinLnBrk="0" hangingPunct="1">
              <a:spcBef>
                <a:spcPct val="20000"/>
              </a:spcBef>
              <a:buClr>
                <a:schemeClr val="tx1">
                  <a:shade val="95000"/>
                </a:schemeClr>
              </a:buClr>
              <a:buSzPct val="65000"/>
              <a:buFont typeface="Wingdings 2"/>
              <a:buNone/>
              <a:defRPr kumimoji="0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rtl="0" eaLnBrk="1" latinLnBrk="0" hangingPunct="1">
              <a:spcBef>
                <a:spcPct val="20000"/>
              </a:spcBef>
              <a:buClr>
                <a:schemeClr val="tx1"/>
              </a:buClr>
              <a:buSzPct val="80000"/>
              <a:buFont typeface="Wingdings 2"/>
              <a:buNone/>
              <a:defRPr kumimoji="0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rtl="0" eaLnBrk="1" latinLnBrk="0" hangingPunct="1">
              <a:spcBef>
                <a:spcPct val="20000"/>
              </a:spcBef>
              <a:buClr>
                <a:schemeClr val="tx1"/>
              </a:buClr>
              <a:buSzPct val="95000"/>
              <a:buFont typeface="Wingdings"/>
              <a:buNone/>
              <a:defRPr kumimoji="0"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rtl="0" eaLnBrk="1" latinLnBrk="0" hangingPunct="1">
              <a:spcBef>
                <a:spcPct val="20000"/>
              </a:spcBef>
              <a:buClr>
                <a:schemeClr val="tx1"/>
              </a:buClr>
              <a:buSzPct val="100000"/>
              <a:buFont typeface="Wingdings 3"/>
              <a:buNone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rtl="0" eaLnBrk="1" latinLnBrk="0" hangingPunct="1">
              <a:spcBef>
                <a:spcPct val="20000"/>
              </a:spcBef>
              <a:buClr>
                <a:schemeClr val="tx1"/>
              </a:buClr>
              <a:buFont typeface="Wingdings 2"/>
              <a:buNone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rtl="0" eaLnBrk="1" latinLnBrk="0" hangingPunct="1">
              <a:spcBef>
                <a:spcPct val="20000"/>
              </a:spcBef>
              <a:buClr>
                <a:schemeClr val="tx1"/>
              </a:buClr>
              <a:buFont typeface="Wingdings 3"/>
              <a:buNone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rtl="0" eaLnBrk="1" latinLnBrk="0" hangingPunct="1">
              <a:spcBef>
                <a:spcPct val="20000"/>
              </a:spcBef>
              <a:buClr>
                <a:schemeClr val="tx1"/>
              </a:buClr>
              <a:buFont typeface="Wingdings 2"/>
              <a:buNone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rtl="0" eaLnBrk="1" latinLnBrk="0" hangingPunct="1">
              <a:spcBef>
                <a:spcPct val="20000"/>
              </a:spcBef>
              <a:buClr>
                <a:schemeClr val="tx1"/>
              </a:buClr>
              <a:buFont typeface="Wingdings 2"/>
              <a:buNone/>
              <a:defRPr kumimoji="0"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rtl="0" eaLnBrk="1" latinLnBrk="0" hangingPunct="1">
              <a:spcBef>
                <a:spcPct val="20000"/>
              </a:spcBef>
              <a:buClr>
                <a:schemeClr val="tx1"/>
              </a:buClr>
              <a:buFont typeface="Wingdings 2"/>
              <a:buNone/>
              <a:defRPr kumimoji="0" sz="1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spcAft>
                <a:spcPts val="0"/>
              </a:spcAft>
            </a:pPr>
            <a:r>
              <a:rPr lang="da-DK" sz="5400" dirty="0"/>
              <a:t>Hjulafbalanceringsapparat</a:t>
            </a:r>
          </a:p>
          <a:p>
            <a:pPr fontAlgn="auto">
              <a:spcAft>
                <a:spcPts val="0"/>
              </a:spcAft>
            </a:pPr>
            <a:r>
              <a:rPr lang="da-DK" sz="3500" dirty="0"/>
              <a:t>(afbalanceringsmaskine)</a:t>
            </a:r>
            <a:endParaRPr lang="da-DK" sz="3000" dirty="0"/>
          </a:p>
        </p:txBody>
      </p:sp>
    </p:spTree>
  </p:cSld>
  <p:clrMapOvr>
    <a:masterClrMapping/>
  </p:clrMapOvr>
  <p:transition>
    <p:zoom/>
  </p:transition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6"/>
          <p:cNvSpPr>
            <a:spLocks noGrp="1" noChangeArrowheads="1"/>
          </p:cNvSpPr>
          <p:nvPr>
            <p:ph type="subTitle" idx="1"/>
          </p:nvPr>
        </p:nvSpPr>
        <p:spPr>
          <a:xfrm>
            <a:off x="1259632" y="1196752"/>
            <a:ext cx="6400800" cy="864096"/>
          </a:xfrm>
        </p:spPr>
        <p:txBody>
          <a:bodyPr>
            <a:normAutofit/>
          </a:bodyPr>
          <a:lstStyle/>
          <a:p>
            <a:r>
              <a:rPr lang="da-DK" sz="3200" dirty="0">
                <a:latin typeface="Arial Rounded MT Bold" pitchFamily="34" charset="0"/>
              </a:rPr>
              <a:t>Hvad kaldes værktøjet?</a:t>
            </a: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619672" y="2492896"/>
            <a:ext cx="5852160" cy="3291840"/>
          </a:xfrm>
          <a:prstGeom prst="rect">
            <a:avLst/>
          </a:prstGeom>
        </p:spPr>
      </p:pic>
    </p:spTree>
  </p:cSld>
  <p:clrMapOvr>
    <a:masterClrMapping/>
  </p:clrMapOvr>
  <p:transition>
    <p:zoom/>
  </p:transition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AutoShape 5">
            <a:hlinkClick r:id="rId3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8424000" y="6138000"/>
            <a:ext cx="720000" cy="720000"/>
          </a:xfrm>
          <a:prstGeom prst="actionButtonHome">
            <a:avLst/>
          </a:prstGeom>
          <a:solidFill>
            <a:schemeClr val="tx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da-DK"/>
          </a:p>
        </p:txBody>
      </p:sp>
      <p:sp>
        <p:nvSpPr>
          <p:cNvPr id="7" name="Rectangle 9"/>
          <p:cNvSpPr>
            <a:spLocks noGrp="1" noChangeArrowheads="1"/>
          </p:cNvSpPr>
          <p:nvPr>
            <p:ph type="ctrTitle"/>
          </p:nvPr>
        </p:nvSpPr>
        <p:spPr>
          <a:xfrm>
            <a:off x="3183113" y="1268760"/>
            <a:ext cx="2777775" cy="804663"/>
          </a:xfrm>
        </p:spPr>
        <p:txBody>
          <a:bodyPr>
            <a:normAutofit/>
          </a:bodyPr>
          <a:lstStyle/>
          <a:p>
            <a:r>
              <a:rPr lang="da-DK" sz="4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Svar:</a:t>
            </a:r>
          </a:p>
        </p:txBody>
      </p:sp>
      <p:sp>
        <p:nvSpPr>
          <p:cNvPr id="9" name="Rectangle 10"/>
          <p:cNvSpPr>
            <a:spLocks noGrp="1" noChangeArrowheads="1"/>
          </p:cNvSpPr>
          <p:nvPr>
            <p:ph type="subTitle" idx="1"/>
          </p:nvPr>
        </p:nvSpPr>
        <p:spPr>
          <a:xfrm>
            <a:off x="1115616" y="3039401"/>
            <a:ext cx="6400800" cy="1105414"/>
          </a:xfrm>
        </p:spPr>
        <p:txBody>
          <a:bodyPr>
            <a:normAutofit/>
          </a:bodyPr>
          <a:lstStyle/>
          <a:p>
            <a:r>
              <a:rPr lang="da-DK" sz="5400" dirty="0"/>
              <a:t>Olietryksmåler</a:t>
            </a:r>
            <a:endParaRPr lang="da-DK" sz="4800" dirty="0"/>
          </a:p>
        </p:txBody>
      </p:sp>
    </p:spTree>
  </p:cSld>
  <p:clrMapOvr>
    <a:masterClrMapping/>
  </p:clrMapOvr>
  <p:transition>
    <p:zoom/>
  </p:transition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6"/>
          <p:cNvSpPr>
            <a:spLocks noGrp="1" noChangeArrowheads="1"/>
          </p:cNvSpPr>
          <p:nvPr>
            <p:ph type="subTitle" idx="1"/>
          </p:nvPr>
        </p:nvSpPr>
        <p:spPr>
          <a:xfrm>
            <a:off x="1259632" y="1196752"/>
            <a:ext cx="6400800" cy="864096"/>
          </a:xfrm>
        </p:spPr>
        <p:txBody>
          <a:bodyPr>
            <a:normAutofit/>
          </a:bodyPr>
          <a:lstStyle/>
          <a:p>
            <a:r>
              <a:rPr lang="da-DK" sz="3200" dirty="0">
                <a:latin typeface="Arial Rounded MT Bold" pitchFamily="34" charset="0"/>
              </a:rPr>
              <a:t>Hvad kaldes værktøjet?</a:t>
            </a: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475656" y="1844824"/>
            <a:ext cx="6696744" cy="4621240"/>
          </a:xfrm>
          <a:prstGeom prst="rect">
            <a:avLst/>
          </a:prstGeom>
        </p:spPr>
      </p:pic>
    </p:spTree>
  </p:cSld>
  <p:clrMapOvr>
    <a:masterClrMapping/>
  </p:clrMapOvr>
  <p:transition>
    <p:zoom/>
  </p:transition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AutoShape 5">
            <a:hlinkClick r:id="rId3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8424000" y="6138000"/>
            <a:ext cx="720000" cy="720000"/>
          </a:xfrm>
          <a:prstGeom prst="actionButtonHome">
            <a:avLst/>
          </a:prstGeom>
          <a:solidFill>
            <a:schemeClr val="tx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da-DK"/>
          </a:p>
        </p:txBody>
      </p:sp>
      <p:sp>
        <p:nvSpPr>
          <p:cNvPr id="7" name="Rectangle 9"/>
          <p:cNvSpPr>
            <a:spLocks noGrp="1" noChangeArrowheads="1"/>
          </p:cNvSpPr>
          <p:nvPr>
            <p:ph type="ctrTitle"/>
          </p:nvPr>
        </p:nvSpPr>
        <p:spPr>
          <a:xfrm>
            <a:off x="3183113" y="1268760"/>
            <a:ext cx="2777775" cy="804663"/>
          </a:xfrm>
        </p:spPr>
        <p:txBody>
          <a:bodyPr>
            <a:normAutofit/>
          </a:bodyPr>
          <a:lstStyle/>
          <a:p>
            <a:r>
              <a:rPr lang="da-DK" sz="4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Svar:</a:t>
            </a:r>
          </a:p>
        </p:txBody>
      </p:sp>
      <p:sp>
        <p:nvSpPr>
          <p:cNvPr id="8" name="Rectangle 10"/>
          <p:cNvSpPr>
            <a:spLocks noGrp="1" noChangeArrowheads="1"/>
          </p:cNvSpPr>
          <p:nvPr>
            <p:ph type="subTitle" idx="1"/>
          </p:nvPr>
        </p:nvSpPr>
        <p:spPr>
          <a:xfrm>
            <a:off x="1115616" y="3039400"/>
            <a:ext cx="6400800" cy="1397711"/>
          </a:xfrm>
        </p:spPr>
        <p:txBody>
          <a:bodyPr>
            <a:normAutofit fontScale="92500" lnSpcReduction="20000"/>
          </a:bodyPr>
          <a:lstStyle/>
          <a:p>
            <a:r>
              <a:rPr lang="da-DK" sz="5400" dirty="0"/>
              <a:t>Dækventil kegleskruetrækker</a:t>
            </a:r>
            <a:endParaRPr lang="da-DK" sz="4800" dirty="0"/>
          </a:p>
        </p:txBody>
      </p:sp>
    </p:spTree>
  </p:cSld>
  <p:clrMapOvr>
    <a:masterClrMapping/>
  </p:clrMapOvr>
  <p:transition>
    <p:zoom/>
  </p:transition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699792" y="908720"/>
            <a:ext cx="3291840" cy="5852160"/>
          </a:xfrm>
          <a:prstGeom prst="rect">
            <a:avLst/>
          </a:prstGeom>
        </p:spPr>
      </p:pic>
      <p:sp>
        <p:nvSpPr>
          <p:cNvPr id="5" name="Rectangle 6"/>
          <p:cNvSpPr>
            <a:spLocks noGrp="1" noChangeArrowheads="1"/>
          </p:cNvSpPr>
          <p:nvPr>
            <p:ph type="subTitle" idx="1"/>
          </p:nvPr>
        </p:nvSpPr>
        <p:spPr>
          <a:xfrm>
            <a:off x="1259632" y="1196752"/>
            <a:ext cx="6400800" cy="864096"/>
          </a:xfrm>
        </p:spPr>
        <p:txBody>
          <a:bodyPr>
            <a:normAutofit/>
          </a:bodyPr>
          <a:lstStyle/>
          <a:p>
            <a:r>
              <a:rPr lang="da-DK" sz="3200" dirty="0">
                <a:latin typeface="Arial Rounded MT Bold" pitchFamily="34" charset="0"/>
              </a:rPr>
              <a:t>Hvad kaldes værktøjet?</a:t>
            </a:r>
          </a:p>
        </p:txBody>
      </p:sp>
    </p:spTree>
  </p:cSld>
  <p:clrMapOvr>
    <a:masterClrMapping/>
  </p:clrMapOvr>
  <p:transition>
    <p:zoom/>
  </p:transition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AutoShape 5">
            <a:hlinkClick r:id="rId3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8424000" y="6138000"/>
            <a:ext cx="720000" cy="720000"/>
          </a:xfrm>
          <a:prstGeom prst="actionButtonHome">
            <a:avLst/>
          </a:prstGeom>
          <a:solidFill>
            <a:schemeClr val="tx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da-DK"/>
          </a:p>
        </p:txBody>
      </p:sp>
      <p:sp>
        <p:nvSpPr>
          <p:cNvPr id="7" name="Rectangle 9"/>
          <p:cNvSpPr>
            <a:spLocks noGrp="1" noChangeArrowheads="1"/>
          </p:cNvSpPr>
          <p:nvPr>
            <p:ph type="ctrTitle"/>
          </p:nvPr>
        </p:nvSpPr>
        <p:spPr>
          <a:xfrm>
            <a:off x="3183113" y="1268760"/>
            <a:ext cx="2777775" cy="804663"/>
          </a:xfrm>
        </p:spPr>
        <p:txBody>
          <a:bodyPr>
            <a:normAutofit/>
          </a:bodyPr>
          <a:lstStyle/>
          <a:p>
            <a:r>
              <a:rPr lang="da-DK" sz="4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Svar:</a:t>
            </a:r>
          </a:p>
        </p:txBody>
      </p:sp>
      <p:sp>
        <p:nvSpPr>
          <p:cNvPr id="6" name="Rectangle 10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2996952"/>
            <a:ext cx="6400800" cy="1105414"/>
          </a:xfrm>
        </p:spPr>
        <p:txBody>
          <a:bodyPr>
            <a:normAutofit/>
          </a:bodyPr>
          <a:lstStyle/>
          <a:p>
            <a:r>
              <a:rPr lang="da-DK" sz="5400" dirty="0" err="1"/>
              <a:t>Afballanceringstang</a:t>
            </a:r>
            <a:endParaRPr lang="da-DK" sz="4800" dirty="0"/>
          </a:p>
        </p:txBody>
      </p:sp>
    </p:spTree>
  </p:cSld>
  <p:clrMapOvr>
    <a:masterClrMapping/>
  </p:clrMapOvr>
  <p:transition>
    <p:zoom/>
  </p:transition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6"/>
          <p:cNvSpPr>
            <a:spLocks noGrp="1" noChangeArrowheads="1"/>
          </p:cNvSpPr>
          <p:nvPr>
            <p:ph type="subTitle" idx="1"/>
          </p:nvPr>
        </p:nvSpPr>
        <p:spPr>
          <a:xfrm>
            <a:off x="1292881" y="908720"/>
            <a:ext cx="6400800" cy="864096"/>
          </a:xfrm>
        </p:spPr>
        <p:txBody>
          <a:bodyPr>
            <a:normAutofit/>
          </a:bodyPr>
          <a:lstStyle/>
          <a:p>
            <a:r>
              <a:rPr lang="da-DK" sz="3200" dirty="0">
                <a:latin typeface="Arial Rounded MT Bold" pitchFamily="34" charset="0"/>
              </a:rPr>
              <a:t>Hvad kaldes måleværktøjet?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619672" y="2060848"/>
            <a:ext cx="5852160" cy="3291840"/>
          </a:xfrm>
          <a:prstGeom prst="rect">
            <a:avLst/>
          </a:prstGeom>
        </p:spPr>
      </p:pic>
    </p:spTree>
  </p:cSld>
  <p:clrMapOvr>
    <a:masterClrMapping/>
  </p:clrMapOvr>
  <p:transition>
    <p:zoom/>
  </p:transition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AutoShape 5">
            <a:hlinkClick r:id="rId3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8424000" y="6138000"/>
            <a:ext cx="720000" cy="720000"/>
          </a:xfrm>
          <a:prstGeom prst="actionButtonHome">
            <a:avLst/>
          </a:prstGeom>
          <a:solidFill>
            <a:schemeClr val="tx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da-DK"/>
          </a:p>
        </p:txBody>
      </p:sp>
      <p:sp>
        <p:nvSpPr>
          <p:cNvPr id="7" name="Rectangle 9"/>
          <p:cNvSpPr>
            <a:spLocks noGrp="1" noChangeArrowheads="1"/>
          </p:cNvSpPr>
          <p:nvPr>
            <p:ph type="ctrTitle"/>
          </p:nvPr>
        </p:nvSpPr>
        <p:spPr>
          <a:xfrm>
            <a:off x="3183113" y="1268760"/>
            <a:ext cx="2777775" cy="804663"/>
          </a:xfrm>
        </p:spPr>
        <p:txBody>
          <a:bodyPr>
            <a:normAutofit/>
          </a:bodyPr>
          <a:lstStyle/>
          <a:p>
            <a:r>
              <a:rPr lang="da-DK" sz="4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Svar:</a:t>
            </a:r>
          </a:p>
        </p:txBody>
      </p:sp>
      <p:sp>
        <p:nvSpPr>
          <p:cNvPr id="9" name="Rectangle 10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3489325"/>
            <a:ext cx="6400800" cy="1105414"/>
          </a:xfrm>
        </p:spPr>
        <p:txBody>
          <a:bodyPr>
            <a:normAutofit/>
          </a:bodyPr>
          <a:lstStyle/>
          <a:p>
            <a:r>
              <a:rPr lang="da-DK" sz="5400" dirty="0"/>
              <a:t>Tommestok</a:t>
            </a:r>
            <a:endParaRPr lang="da-DK" sz="4800" dirty="0"/>
          </a:p>
        </p:txBody>
      </p:sp>
    </p:spTree>
  </p:cSld>
  <p:clrMapOvr>
    <a:masterClrMapping/>
  </p:clrMapOvr>
  <p:transition>
    <p:zoom/>
  </p:transition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6"/>
          <p:cNvSpPr>
            <a:spLocks noGrp="1" noChangeArrowheads="1"/>
          </p:cNvSpPr>
          <p:nvPr>
            <p:ph type="subTitle" idx="1"/>
          </p:nvPr>
        </p:nvSpPr>
        <p:spPr>
          <a:xfrm>
            <a:off x="1292881" y="908720"/>
            <a:ext cx="6400800" cy="864096"/>
          </a:xfrm>
        </p:spPr>
        <p:txBody>
          <a:bodyPr>
            <a:normAutofit/>
          </a:bodyPr>
          <a:lstStyle/>
          <a:p>
            <a:r>
              <a:rPr lang="da-DK" sz="3200" dirty="0">
                <a:latin typeface="Arial Rounded MT Bold" pitchFamily="34" charset="0"/>
              </a:rPr>
              <a:t>Hvad kaldes måleværktøjet?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15616" y="2780928"/>
            <a:ext cx="7084597" cy="2508100"/>
          </a:xfrm>
          <a:prstGeom prst="rect">
            <a:avLst/>
          </a:prstGeom>
        </p:spPr>
      </p:pic>
    </p:spTree>
  </p:cSld>
  <p:clrMapOvr>
    <a:masterClrMapping/>
  </p:clrMapOvr>
  <p:transition>
    <p:zoom/>
  </p:transition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AutoShape 5">
            <a:hlinkClick r:id="rId3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8424000" y="6138000"/>
            <a:ext cx="720000" cy="720000"/>
          </a:xfrm>
          <a:prstGeom prst="actionButtonHome">
            <a:avLst/>
          </a:prstGeom>
          <a:solidFill>
            <a:schemeClr val="tx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da-DK"/>
          </a:p>
        </p:txBody>
      </p:sp>
      <p:sp>
        <p:nvSpPr>
          <p:cNvPr id="7" name="Rectangle 9"/>
          <p:cNvSpPr>
            <a:spLocks noGrp="1" noChangeArrowheads="1"/>
          </p:cNvSpPr>
          <p:nvPr>
            <p:ph type="ctrTitle"/>
          </p:nvPr>
        </p:nvSpPr>
        <p:spPr>
          <a:xfrm>
            <a:off x="3183113" y="1268760"/>
            <a:ext cx="2777775" cy="804663"/>
          </a:xfrm>
        </p:spPr>
        <p:txBody>
          <a:bodyPr>
            <a:normAutofit/>
          </a:bodyPr>
          <a:lstStyle/>
          <a:p>
            <a:r>
              <a:rPr lang="da-DK" sz="4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Svar:</a:t>
            </a:r>
          </a:p>
        </p:txBody>
      </p:sp>
      <p:sp>
        <p:nvSpPr>
          <p:cNvPr id="9" name="Rectangle 10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3489325"/>
            <a:ext cx="6400800" cy="1105414"/>
          </a:xfrm>
        </p:spPr>
        <p:txBody>
          <a:bodyPr>
            <a:normAutofit/>
          </a:bodyPr>
          <a:lstStyle/>
          <a:p>
            <a:r>
              <a:rPr lang="da-DK" sz="5400" dirty="0"/>
              <a:t>Skydelærer</a:t>
            </a:r>
            <a:endParaRPr lang="da-DK" sz="4800" dirty="0"/>
          </a:p>
        </p:txBody>
      </p:sp>
    </p:spTree>
  </p:cSld>
  <p:clrMapOvr>
    <a:masterClrMapping/>
  </p:clrMapOvr>
  <p:transition>
    <p:zoom/>
  </p:transition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6"/>
          <p:cNvSpPr>
            <a:spLocks noGrp="1" noChangeArrowheads="1"/>
          </p:cNvSpPr>
          <p:nvPr>
            <p:ph type="subTitle" idx="1"/>
          </p:nvPr>
        </p:nvSpPr>
        <p:spPr>
          <a:xfrm>
            <a:off x="1292881" y="908720"/>
            <a:ext cx="6400800" cy="864096"/>
          </a:xfrm>
        </p:spPr>
        <p:txBody>
          <a:bodyPr>
            <a:normAutofit/>
          </a:bodyPr>
          <a:lstStyle/>
          <a:p>
            <a:r>
              <a:rPr lang="da-DK" sz="3200" dirty="0">
                <a:latin typeface="Arial Rounded MT Bold" pitchFamily="34" charset="0"/>
              </a:rPr>
              <a:t>Hvad kaldes måleværktøjet?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567201" y="2060848"/>
            <a:ext cx="5852160" cy="3291840"/>
          </a:xfrm>
          <a:prstGeom prst="rect">
            <a:avLst/>
          </a:prstGeom>
        </p:spPr>
      </p:pic>
    </p:spTree>
  </p:cSld>
  <p:clrMapOvr>
    <a:masterClrMapping/>
  </p:clrMapOvr>
  <p:transition>
    <p:zoom/>
  </p:transition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AutoShape 5">
            <a:hlinkClick r:id="rId3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8424000" y="6138000"/>
            <a:ext cx="720000" cy="720000"/>
          </a:xfrm>
          <a:prstGeom prst="actionButtonHome">
            <a:avLst/>
          </a:prstGeom>
          <a:solidFill>
            <a:schemeClr val="tx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da-DK"/>
          </a:p>
        </p:txBody>
      </p:sp>
      <p:sp>
        <p:nvSpPr>
          <p:cNvPr id="7" name="Rectangle 9"/>
          <p:cNvSpPr>
            <a:spLocks noGrp="1" noChangeArrowheads="1"/>
          </p:cNvSpPr>
          <p:nvPr>
            <p:ph type="ctrTitle"/>
          </p:nvPr>
        </p:nvSpPr>
        <p:spPr>
          <a:xfrm>
            <a:off x="3183113" y="1268760"/>
            <a:ext cx="2777775" cy="804663"/>
          </a:xfrm>
        </p:spPr>
        <p:txBody>
          <a:bodyPr>
            <a:normAutofit/>
          </a:bodyPr>
          <a:lstStyle/>
          <a:p>
            <a:r>
              <a:rPr lang="da-DK" sz="4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Svar:</a:t>
            </a:r>
          </a:p>
        </p:txBody>
      </p:sp>
      <p:sp>
        <p:nvSpPr>
          <p:cNvPr id="9" name="Rectangle 10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3489325"/>
            <a:ext cx="6400800" cy="1105414"/>
          </a:xfrm>
        </p:spPr>
        <p:txBody>
          <a:bodyPr>
            <a:normAutofit/>
          </a:bodyPr>
          <a:lstStyle/>
          <a:p>
            <a:r>
              <a:rPr lang="da-DK" sz="5400" dirty="0"/>
              <a:t>Multimeter</a:t>
            </a:r>
            <a:endParaRPr lang="da-DK" sz="3100" dirty="0"/>
          </a:p>
        </p:txBody>
      </p:sp>
    </p:spTree>
  </p:cSld>
  <p:clrMapOvr>
    <a:masterClrMapping/>
  </p:clrMapOvr>
  <p:transition>
    <p:zoom/>
  </p:transition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059832" y="1313926"/>
            <a:ext cx="2563368" cy="5428488"/>
          </a:xfrm>
          <a:prstGeom prst="rect">
            <a:avLst/>
          </a:prstGeom>
        </p:spPr>
      </p:pic>
      <p:sp>
        <p:nvSpPr>
          <p:cNvPr id="5" name="Rectangle 6"/>
          <p:cNvSpPr>
            <a:spLocks noGrp="1" noChangeArrowheads="1"/>
          </p:cNvSpPr>
          <p:nvPr>
            <p:ph type="subTitle" idx="1"/>
          </p:nvPr>
        </p:nvSpPr>
        <p:spPr>
          <a:xfrm>
            <a:off x="1259632" y="980728"/>
            <a:ext cx="6400800" cy="864096"/>
          </a:xfrm>
        </p:spPr>
        <p:txBody>
          <a:bodyPr>
            <a:normAutofit/>
          </a:bodyPr>
          <a:lstStyle/>
          <a:p>
            <a:r>
              <a:rPr lang="da-DK" sz="3200" dirty="0">
                <a:latin typeface="Arial Rounded MT Bold" pitchFamily="34" charset="0"/>
              </a:rPr>
              <a:t>Hvad kaldes måleværktøjet?</a:t>
            </a:r>
          </a:p>
        </p:txBody>
      </p:sp>
    </p:spTree>
  </p:cSld>
  <p:clrMapOvr>
    <a:masterClrMapping/>
  </p:clrMapOvr>
  <p:transition>
    <p:zoom/>
  </p:transition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AutoShape 5">
            <a:hlinkClick r:id="rId3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8424000" y="6138000"/>
            <a:ext cx="720000" cy="720000"/>
          </a:xfrm>
          <a:prstGeom prst="actionButtonHome">
            <a:avLst/>
          </a:prstGeom>
          <a:solidFill>
            <a:schemeClr val="tx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da-DK"/>
          </a:p>
        </p:txBody>
      </p:sp>
      <p:sp>
        <p:nvSpPr>
          <p:cNvPr id="7" name="Rectangle 9"/>
          <p:cNvSpPr>
            <a:spLocks noGrp="1" noChangeArrowheads="1"/>
          </p:cNvSpPr>
          <p:nvPr>
            <p:ph type="ctrTitle"/>
          </p:nvPr>
        </p:nvSpPr>
        <p:spPr>
          <a:xfrm>
            <a:off x="3183113" y="1268760"/>
            <a:ext cx="2777775" cy="804663"/>
          </a:xfrm>
        </p:spPr>
        <p:txBody>
          <a:bodyPr>
            <a:normAutofit/>
          </a:bodyPr>
          <a:lstStyle/>
          <a:p>
            <a:r>
              <a:rPr lang="da-DK" sz="4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Svar:</a:t>
            </a:r>
          </a:p>
        </p:txBody>
      </p:sp>
      <p:sp>
        <p:nvSpPr>
          <p:cNvPr id="9" name="Rectangle 10"/>
          <p:cNvSpPr>
            <a:spLocks noGrp="1" noChangeArrowheads="1"/>
          </p:cNvSpPr>
          <p:nvPr>
            <p:ph type="subTitle" idx="1"/>
          </p:nvPr>
        </p:nvSpPr>
        <p:spPr>
          <a:xfrm>
            <a:off x="1547664" y="3140968"/>
            <a:ext cx="6400800" cy="1105414"/>
          </a:xfrm>
        </p:spPr>
        <p:txBody>
          <a:bodyPr>
            <a:normAutofit/>
          </a:bodyPr>
          <a:lstStyle/>
          <a:p>
            <a:r>
              <a:rPr lang="da-DK" sz="5400" dirty="0" err="1"/>
              <a:t>Mikrometerur</a:t>
            </a:r>
            <a:endParaRPr lang="da-DK" sz="4800" b="1" dirty="0"/>
          </a:p>
        </p:txBody>
      </p:sp>
    </p:spTree>
  </p:cSld>
  <p:clrMapOvr>
    <a:masterClrMapping/>
  </p:clrMapOvr>
  <p:transition>
    <p:zoom/>
  </p:transition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6"/>
          <p:cNvSpPr>
            <a:spLocks noGrp="1" noChangeArrowheads="1"/>
          </p:cNvSpPr>
          <p:nvPr>
            <p:ph type="subTitle" idx="1"/>
          </p:nvPr>
        </p:nvSpPr>
        <p:spPr>
          <a:xfrm>
            <a:off x="1292881" y="908720"/>
            <a:ext cx="6400800" cy="864096"/>
          </a:xfrm>
        </p:spPr>
        <p:txBody>
          <a:bodyPr>
            <a:normAutofit/>
          </a:bodyPr>
          <a:lstStyle/>
          <a:p>
            <a:r>
              <a:rPr lang="da-DK" sz="3200" dirty="0">
                <a:latin typeface="Arial Rounded MT Bold" pitchFamily="34" charset="0"/>
              </a:rPr>
              <a:t>Hvad kaldes måleværktøjet?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619672" y="2420888"/>
            <a:ext cx="5852160" cy="3291840"/>
          </a:xfrm>
          <a:prstGeom prst="rect">
            <a:avLst/>
          </a:prstGeom>
        </p:spPr>
      </p:pic>
    </p:spTree>
  </p:cSld>
  <p:clrMapOvr>
    <a:masterClrMapping/>
  </p:clrMapOvr>
  <p:transition>
    <p:zoom/>
  </p:transition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AutoShape 5">
            <a:hlinkClick r:id="rId3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8424000" y="6138000"/>
            <a:ext cx="720000" cy="720000"/>
          </a:xfrm>
          <a:prstGeom prst="actionButtonHome">
            <a:avLst/>
          </a:prstGeom>
          <a:solidFill>
            <a:schemeClr val="tx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da-DK"/>
          </a:p>
        </p:txBody>
      </p:sp>
      <p:sp>
        <p:nvSpPr>
          <p:cNvPr id="7" name="Rectangle 9"/>
          <p:cNvSpPr>
            <a:spLocks noGrp="1" noChangeArrowheads="1"/>
          </p:cNvSpPr>
          <p:nvPr>
            <p:ph type="ctrTitle"/>
          </p:nvPr>
        </p:nvSpPr>
        <p:spPr>
          <a:xfrm>
            <a:off x="3183113" y="1268760"/>
            <a:ext cx="2777775" cy="804663"/>
          </a:xfrm>
        </p:spPr>
        <p:txBody>
          <a:bodyPr>
            <a:normAutofit/>
          </a:bodyPr>
          <a:lstStyle/>
          <a:p>
            <a:r>
              <a:rPr lang="da-DK" sz="4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Svar:</a:t>
            </a:r>
          </a:p>
        </p:txBody>
      </p:sp>
      <p:sp>
        <p:nvSpPr>
          <p:cNvPr id="9" name="Rectangle 10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3489325"/>
            <a:ext cx="6400800" cy="1105414"/>
          </a:xfrm>
        </p:spPr>
        <p:txBody>
          <a:bodyPr>
            <a:normAutofit/>
          </a:bodyPr>
          <a:lstStyle/>
          <a:p>
            <a:r>
              <a:rPr lang="da-DK" sz="5400" dirty="0" err="1"/>
              <a:t>Refraktometer</a:t>
            </a:r>
            <a:endParaRPr lang="da-DK" sz="4800" dirty="0"/>
          </a:p>
        </p:txBody>
      </p:sp>
    </p:spTree>
  </p:cSld>
  <p:clrMapOvr>
    <a:masterClrMapping/>
  </p:clrMapOvr>
  <p:transition>
    <p:zoom/>
  </p:transition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Apex">
  <a:themeElements>
    <a:clrScheme name="Apex">
      <a:dk1>
        <a:sysClr val="windowText" lastClr="000000"/>
      </a:dk1>
      <a:lt1>
        <a:sysClr val="window" lastClr="FFFFFF"/>
      </a:lt1>
      <a:dk2>
        <a:srgbClr val="69676D"/>
      </a:dk2>
      <a:lt2>
        <a:srgbClr val="C9C2D1"/>
      </a:lt2>
      <a:accent1>
        <a:srgbClr val="CEB966"/>
      </a:accent1>
      <a:accent2>
        <a:srgbClr val="9CB084"/>
      </a:accent2>
      <a:accent3>
        <a:srgbClr val="6BB1C9"/>
      </a:accent3>
      <a:accent4>
        <a:srgbClr val="6585CF"/>
      </a:accent4>
      <a:accent5>
        <a:srgbClr val="7E6BC9"/>
      </a:accent5>
      <a:accent6>
        <a:srgbClr val="A379BB"/>
      </a:accent6>
      <a:hlink>
        <a:srgbClr val="410082"/>
      </a:hlink>
      <a:folHlink>
        <a:srgbClr val="932968"/>
      </a:folHlink>
    </a:clrScheme>
    <a:fontScheme name="Apex">
      <a:majorFont>
        <a:latin typeface="Lucida Sans"/>
        <a:ea typeface=""/>
        <a:cs typeface=""/>
        <a:font script="Grek" typeface="Arial"/>
        <a:font script="Cyrl" typeface="Arial"/>
        <a:font script="Jpan" typeface="HG丸ｺﾞｼｯｸM-PRO"/>
        <a:font script="Hang" typeface="휴먼옛체"/>
        <a:font script="Hans" typeface="黑体"/>
        <a:font script="Hant" typeface="微軟正黑體"/>
        <a:font script="Arab" typeface="Tahoma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Book Antiqua"/>
        <a:ea typeface=""/>
        <a:cs typeface=""/>
        <a:font script="Grek" typeface="Times New Roman"/>
        <a:font script="Cyrl" typeface="Times New Roman"/>
        <a:font script="Jpan" typeface="HG明朝B"/>
        <a:font script="Hang" typeface="돋움"/>
        <a:font script="Hans" typeface="宋体"/>
        <a:font script="Hant" typeface="新細明體"/>
        <a:font script="Arab" typeface="Times New Roman"/>
        <a:font script="Hebr" typeface="David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Apex">
      <a:fillStyleLst>
        <a:solidFill>
          <a:schemeClr val="phClr"/>
        </a:solidFill>
        <a:gradFill rotWithShape="1">
          <a:gsLst>
            <a:gs pos="20000">
              <a:schemeClr val="phClr">
                <a:tint val="9000"/>
              </a:schemeClr>
            </a:gs>
            <a:gs pos="100000">
              <a:schemeClr val="phClr">
                <a:tint val="70000"/>
                <a:satMod val="100000"/>
              </a:schemeClr>
            </a:gs>
          </a:gsLst>
          <a:path path="circle">
            <a:fillToRect l="-15000" t="-15000" r="115000" b="115000"/>
          </a:path>
        </a:gradFill>
        <a:gradFill rotWithShape="1">
          <a:gsLst>
            <a:gs pos="0">
              <a:schemeClr val="phClr">
                <a:shade val="60000"/>
              </a:schemeClr>
            </a:gs>
            <a:gs pos="33000">
              <a:schemeClr val="phClr">
                <a:tint val="86500"/>
              </a:schemeClr>
            </a:gs>
            <a:gs pos="46750">
              <a:schemeClr val="phClr">
                <a:tint val="71000"/>
                <a:satMod val="112000"/>
              </a:schemeClr>
            </a:gs>
            <a:gs pos="53000">
              <a:schemeClr val="phClr">
                <a:tint val="71000"/>
                <a:satMod val="112000"/>
              </a:schemeClr>
            </a:gs>
            <a:gs pos="68000">
              <a:schemeClr val="phClr">
                <a:tint val="86000"/>
              </a:schemeClr>
            </a:gs>
            <a:gs pos="100000">
              <a:schemeClr val="phClr">
                <a:shade val="60000"/>
              </a:schemeClr>
            </a:gs>
          </a:gsLst>
          <a:lin ang="8350000" scaled="1"/>
        </a:gradFill>
      </a:fillStyleLst>
      <a:lnStyleLst>
        <a:ln w="9525" cap="flat" cmpd="sng" algn="ctr">
          <a:solidFill>
            <a:schemeClr val="phClr">
              <a:shade val="48000"/>
              <a:satMod val="11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130000" dist="101600" dir="2700000" algn="tl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  <a:scene3d>
            <a:camera prst="orthographicFront" fov="0">
              <a:rot lat="0" lon="0" rev="0"/>
            </a:camera>
            <a:lightRig rig="soft" dir="tl">
              <a:rot lat="0" lon="0" rev="20100000"/>
            </a:lightRig>
          </a:scene3d>
          <a:sp3d>
            <a:bevelT w="508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180000"/>
              </a:schemeClr>
            </a:gs>
            <a:gs pos="100000">
              <a:schemeClr val="phClr">
                <a:shade val="45000"/>
                <a:satMod val="120000"/>
              </a:schemeClr>
            </a:gs>
          </a:gsLst>
          <a:path path="circle">
            <a:fillToRect r="10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3000"/>
                <a:satMod val="110000"/>
              </a:schemeClr>
              <a:schemeClr val="phClr">
                <a:tint val="60000"/>
                <a:satMod val="425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Kontortema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Kontor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Kontor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Kontortema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Kontor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Kontor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B9C1A8ACB6B0E04D864576FCF406279B" ma:contentTypeVersion="1" ma:contentTypeDescription="Opret et nyt dokument." ma:contentTypeScope="" ma:versionID="ba4cad85c3e745ac0f33cf1c58aaa136">
  <xsd:schema xmlns:xsd="http://www.w3.org/2001/XMLSchema" xmlns:xs="http://www.w3.org/2001/XMLSchema" xmlns:p="http://schemas.microsoft.com/office/2006/metadata/properties" xmlns:ns3="c40024d4-c529-4a19-89f9-8a4d4b658035" targetNamespace="http://schemas.microsoft.com/office/2006/metadata/properties" ma:root="true" ma:fieldsID="2a8db57725dfd41e6f70c38660f0a1b8" ns3:_="">
    <xsd:import namespace="c40024d4-c529-4a19-89f9-8a4d4b658035"/>
    <xsd:element name="properties">
      <xsd:complexType>
        <xsd:sequence>
          <xsd:element name="documentManagement">
            <xsd:complexType>
              <xsd:all>
                <xsd:element ref="ns3:SharedWithUser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40024d4-c529-4a19-89f9-8a4d4b658035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Delt med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dholdstype"/>
        <xsd:element ref="dc:title" minOccurs="0" maxOccurs="1" ma:index="4" ma:displayName="Ti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F65A8148-5630-49A2-9EE0-AE9C2A3895C4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c40024d4-c529-4a19-89f9-8a4d4b658035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AB011B11-CADB-45DB-BFC0-6526FE74251C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F46D8980-18C0-47D1-84C4-792495C3E869}">
  <ds:schemaRefs>
    <ds:schemaRef ds:uri="http://schemas.openxmlformats.org/package/2006/metadata/core-properties"/>
    <ds:schemaRef ds:uri="http://purl.org/dc/terms/"/>
    <ds:schemaRef ds:uri="http://schemas.microsoft.com/office/2006/documentManagement/types"/>
    <ds:schemaRef ds:uri="http://purl.org/dc/dcmitype/"/>
    <ds:schemaRef ds:uri="http://www.w3.org/XML/1998/namespace"/>
    <ds:schemaRef ds:uri="http://purl.org/dc/elements/1.1/"/>
    <ds:schemaRef ds:uri="http://schemas.microsoft.com/office/2006/metadata/properties"/>
    <ds:schemaRef ds:uri="http://schemas.microsoft.com/office/infopath/2007/PartnerControls"/>
    <ds:schemaRef ds:uri="c40024d4-c529-4a19-89f9-8a4d4b658035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Apex</Template>
  <TotalTime>1481</TotalTime>
  <Words>337</Words>
  <Application>Microsoft Office PowerPoint</Application>
  <PresentationFormat>On-screen Show (4:3)</PresentationFormat>
  <Paragraphs>180</Paragraphs>
  <Slides>53</Slides>
  <Notes>51</Notes>
  <HiddenSlides>0</HiddenSlides>
  <MMClips>0</MMClips>
  <ScaleCrop>false</ScaleCrop>
  <HeadingPairs>
    <vt:vector size="6" baseType="variant">
      <vt:variant>
        <vt:lpstr>Fonts Used</vt:lpstr>
      </vt:variant>
      <vt:variant>
        <vt:i4>9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53</vt:i4>
      </vt:variant>
    </vt:vector>
  </HeadingPairs>
  <TitlesOfParts>
    <vt:vector size="63" baseType="lpstr">
      <vt:lpstr>Arial Narrow</vt:lpstr>
      <vt:lpstr>Arial Rounded MT Bold</vt:lpstr>
      <vt:lpstr>Book Antiqua</vt:lpstr>
      <vt:lpstr>Lucida Sans</vt:lpstr>
      <vt:lpstr>Stencil</vt:lpstr>
      <vt:lpstr>Times New Roman</vt:lpstr>
      <vt:lpstr>Wingdings</vt:lpstr>
      <vt:lpstr>Wingdings 2</vt:lpstr>
      <vt:lpstr>Wingdings 3</vt:lpstr>
      <vt:lpstr>Apex</vt:lpstr>
      <vt:lpstr>PowerPoint Presentation</vt:lpstr>
      <vt:lpstr>PowerPoint Presentation</vt:lpstr>
      <vt:lpstr>PowerPoint Presentation</vt:lpstr>
      <vt:lpstr> </vt:lpstr>
      <vt:lpstr>Svar:</vt:lpstr>
      <vt:lpstr>PowerPoint Presentation</vt:lpstr>
      <vt:lpstr>PowerPoint Presentation</vt:lpstr>
      <vt:lpstr>PowerPoint Presentation</vt:lpstr>
      <vt:lpstr>Svar:</vt:lpstr>
      <vt:lpstr>PowerPoint Presentation</vt:lpstr>
      <vt:lpstr>Svar:</vt:lpstr>
      <vt:lpstr>PowerPoint Presentation</vt:lpstr>
      <vt:lpstr>Svar:</vt:lpstr>
      <vt:lpstr>PowerPoint Presentation</vt:lpstr>
      <vt:lpstr>Svar:</vt:lpstr>
      <vt:lpstr>PowerPoint Presentation</vt:lpstr>
      <vt:lpstr>Svar:</vt:lpstr>
      <vt:lpstr>PowerPoint Presentation</vt:lpstr>
      <vt:lpstr>Svar:</vt:lpstr>
      <vt:lpstr>PowerPoint Presentation</vt:lpstr>
      <vt:lpstr>Svar:</vt:lpstr>
      <vt:lpstr>PowerPoint Presentation</vt:lpstr>
      <vt:lpstr>Svar:</vt:lpstr>
      <vt:lpstr>PowerPoint Presentation</vt:lpstr>
      <vt:lpstr>Svar:</vt:lpstr>
      <vt:lpstr>PowerPoint Presentation</vt:lpstr>
      <vt:lpstr>Svar:</vt:lpstr>
      <vt:lpstr>PowerPoint Presentation</vt:lpstr>
      <vt:lpstr>Svar:</vt:lpstr>
      <vt:lpstr>PowerPoint Presentation</vt:lpstr>
      <vt:lpstr>Svar:</vt:lpstr>
      <vt:lpstr>PowerPoint Presentation</vt:lpstr>
      <vt:lpstr>Svar:</vt:lpstr>
      <vt:lpstr>PowerPoint Presentation</vt:lpstr>
      <vt:lpstr>Svar:</vt:lpstr>
      <vt:lpstr>PowerPoint Presentation</vt:lpstr>
      <vt:lpstr>Svar:</vt:lpstr>
      <vt:lpstr>PowerPoint Presentation</vt:lpstr>
      <vt:lpstr>Svar:</vt:lpstr>
      <vt:lpstr>PowerPoint Presentation</vt:lpstr>
      <vt:lpstr>Svar:</vt:lpstr>
      <vt:lpstr>PowerPoint Presentation</vt:lpstr>
      <vt:lpstr>Svar:</vt:lpstr>
      <vt:lpstr>PowerPoint Presentation</vt:lpstr>
      <vt:lpstr>Svar:</vt:lpstr>
      <vt:lpstr>PowerPoint Presentation</vt:lpstr>
      <vt:lpstr>Svar:</vt:lpstr>
      <vt:lpstr>PowerPoint Presentation</vt:lpstr>
      <vt:lpstr>Svar:</vt:lpstr>
      <vt:lpstr>PowerPoint Presentation</vt:lpstr>
      <vt:lpstr>Svar:</vt:lpstr>
      <vt:lpstr>PowerPoint Presentation</vt:lpstr>
      <vt:lpstr>Svar:</vt:lpstr>
    </vt:vector>
  </TitlesOfParts>
  <Company>Grant County Schools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Mekanidy</dc:title>
  <dc:creator>Ole Raal</dc:creator>
  <cp:keywords>Mekanidy</cp:keywords>
  <cp:lastModifiedBy>Ole Raal</cp:lastModifiedBy>
  <cp:revision>95</cp:revision>
  <dcterms:created xsi:type="dcterms:W3CDTF">1998-08-19T17:45:48Z</dcterms:created>
  <dcterms:modified xsi:type="dcterms:W3CDTF">2022-08-20T10:37:42Z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0x010100B9C1A8ACB6B0E04D864576FCF406279B</vt:lpwstr>
  </property>
</Properties>
</file>