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75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86DEB-87A7-4932-B0E9-2A8B60F08451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89283-E25C-42EE-A98E-34CD93A0A1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2017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89283-E25C-42EE-A98E-34CD93A0A143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2859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51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9795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709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994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94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168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835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361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1303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3936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938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23095-5197-40F8-B1FB-F2E48960EFB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D22A7-9139-4B5F-98DE-6C633FD4281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219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7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microsoft.com/office/2007/relationships/hdphoto" Target="../media/hdphoto11.wdp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microsoft.com/office/2007/relationships/hdphoto" Target="../media/hdphoto10.wdp"/><Relationship Id="rId5" Type="http://schemas.openxmlformats.org/officeDocument/2006/relationships/image" Target="../media/image20.jpeg"/><Relationship Id="rId10" Type="http://schemas.openxmlformats.org/officeDocument/2006/relationships/image" Target="../media/image24.png"/><Relationship Id="rId4" Type="http://schemas.microsoft.com/office/2007/relationships/hdphoto" Target="../media/hdphoto8.wdp"/><Relationship Id="rId9" Type="http://schemas.openxmlformats.org/officeDocument/2006/relationships/image" Target="../media/image23.jpeg"/><Relationship Id="rId1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1470025"/>
          </a:xfrm>
        </p:spPr>
        <p:txBody>
          <a:bodyPr/>
          <a:lstStyle/>
          <a:p>
            <a:r>
              <a:rPr lang="da-DK" dirty="0"/>
              <a:t>El-lære trin 1</a:t>
            </a:r>
            <a:br>
              <a:rPr lang="da-DK" dirty="0"/>
            </a:br>
            <a:r>
              <a:rPr lang="da-DK" dirty="0"/>
              <a:t>Opgave igangsætning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El og håndværk hånd i hånd</a:t>
            </a:r>
          </a:p>
        </p:txBody>
      </p:sp>
    </p:spTree>
    <p:extLst>
      <p:ext uri="{BB962C8B-B14F-4D97-AF65-F5344CB8AC3E}">
        <p14:creationId xmlns:p14="http://schemas.microsoft.com/office/powerpoint/2010/main" val="1067809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t="65369"/>
          <a:stretch/>
        </p:blipFill>
        <p:spPr>
          <a:xfrm>
            <a:off x="283824" y="2564904"/>
            <a:ext cx="8496821" cy="11357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/>
              <a:t>Mål med opgaven</a:t>
            </a:r>
          </a:p>
        </p:txBody>
      </p:sp>
    </p:spTree>
    <p:extLst>
      <p:ext uri="{BB962C8B-B14F-4D97-AF65-F5344CB8AC3E}">
        <p14:creationId xmlns:p14="http://schemas.microsoft.com/office/powerpoint/2010/main" val="123858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/>
              <a:t>Værktøj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6491064" cy="1108720"/>
          </a:xfrm>
        </p:spPr>
        <p:txBody>
          <a:bodyPr/>
          <a:lstStyle/>
          <a:p>
            <a:r>
              <a:rPr lang="da-DK" dirty="0"/>
              <a:t>Du skal bruge værktøj: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7238728" cy="3998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0259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/>
              <a:t>Materialer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5770984" cy="748680"/>
          </a:xfrm>
        </p:spPr>
        <p:txBody>
          <a:bodyPr/>
          <a:lstStyle/>
          <a:p>
            <a:r>
              <a:rPr lang="da-DK" dirty="0"/>
              <a:t>Du skal bruge disse materialer: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34" r="2667"/>
          <a:stretch/>
        </p:blipFill>
        <p:spPr>
          <a:xfrm>
            <a:off x="1691680" y="2348881"/>
            <a:ext cx="5904656" cy="430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/>
              <a:t>Hvad du skal gøre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>
            <a:normAutofit/>
          </a:bodyPr>
          <a:lstStyle/>
          <a:p>
            <a:r>
              <a:rPr lang="da-DK" dirty="0"/>
              <a:t>Du skal selv (alene) fremstille et simplet elektrisk kredsløb på pladen ifølge diagramtegning </a:t>
            </a:r>
            <a:r>
              <a:rPr lang="da-DK" sz="2400" dirty="0"/>
              <a:t>(næste slide)</a:t>
            </a:r>
          </a:p>
          <a:p>
            <a:r>
              <a:rPr lang="da-DK" dirty="0"/>
              <a:t>Prøv at gøre dig umage og lave opstillingen så pæn som du kan</a:t>
            </a:r>
          </a:p>
          <a:p>
            <a:r>
              <a:rPr lang="da-DK" dirty="0"/>
              <a:t>Følg instruktionen på den udleverede opgave nøje og se på diagramtegningen</a:t>
            </a:r>
            <a:r>
              <a:rPr lang="da-DK" sz="2400" dirty="0"/>
              <a:t>(næste slide)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3870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395536" y="4221088"/>
            <a:ext cx="8424936" cy="22322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/>
          <p:cNvSpPr/>
          <p:nvPr/>
        </p:nvSpPr>
        <p:spPr>
          <a:xfrm>
            <a:off x="395536" y="1268760"/>
            <a:ext cx="8424936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0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da-DK" dirty="0"/>
              <a:t>Diagram tegning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3568" y="2060848"/>
            <a:ext cx="1954560" cy="820688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Diagram</a:t>
            </a:r>
          </a:p>
        </p:txBody>
      </p:sp>
      <p:sp>
        <p:nvSpPr>
          <p:cNvPr id="5" name="Pladsholder til indhold 2"/>
          <p:cNvSpPr txBox="1">
            <a:spLocks/>
          </p:cNvSpPr>
          <p:nvPr/>
        </p:nvSpPr>
        <p:spPr>
          <a:xfrm>
            <a:off x="470101" y="4865482"/>
            <a:ext cx="2607708" cy="820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Virkelighed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97" b="30235"/>
          <a:stretch/>
        </p:blipFill>
        <p:spPr>
          <a:xfrm>
            <a:off x="2869964" y="4717764"/>
            <a:ext cx="5866082" cy="1116124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 rotWithShape="1">
          <a:blip r:embed="rId3"/>
          <a:srcRect b="36738"/>
          <a:stretch/>
        </p:blipFill>
        <p:spPr>
          <a:xfrm>
            <a:off x="2869964" y="1727135"/>
            <a:ext cx="5748476" cy="17789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93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417594" cy="892696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da-DK" sz="2800" dirty="0"/>
              <a:t>Afhent alle de komponenter du skal bruge på én gang</a:t>
            </a:r>
          </a:p>
          <a:p>
            <a:pPr marL="0" indent="0">
              <a:buNone/>
            </a:pPr>
            <a:endParaRPr lang="da-DK" sz="3600" dirty="0"/>
          </a:p>
        </p:txBody>
      </p:sp>
      <p:pic>
        <p:nvPicPr>
          <p:cNvPr id="5124" name="Picture 4" descr="C:\Users\ora.MAINADMIN\Auto Colege Aalborg\03 - Ole - Erhvervsklar\ora EK opgaver\1. opgave\billeder\DSCI02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564904"/>
            <a:ext cx="4302794" cy="242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boks 9"/>
          <p:cNvSpPr txBox="1"/>
          <p:nvPr/>
        </p:nvSpPr>
        <p:spPr>
          <a:xfrm>
            <a:off x="4716016" y="5484893"/>
            <a:ext cx="40109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/>
              <a:t>Noget værktøj til deling!</a:t>
            </a:r>
          </a:p>
          <a:p>
            <a:r>
              <a:rPr lang="da-DK" sz="2800" dirty="0"/>
              <a:t>- Skal blive på sin filebænk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41" r="3268"/>
          <a:stretch/>
        </p:blipFill>
        <p:spPr>
          <a:xfrm>
            <a:off x="611560" y="3501008"/>
            <a:ext cx="3744417" cy="26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79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417594" cy="89269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sz="2800" dirty="0"/>
              <a:t>2.	Find et sted at stå med dine ting</a:t>
            </a:r>
            <a:endParaRPr lang="da-DK" sz="3600" dirty="0"/>
          </a:p>
        </p:txBody>
      </p:sp>
      <p:pic>
        <p:nvPicPr>
          <p:cNvPr id="6146" name="Picture 2" descr="C:\Users\ora.MAINADMIN\Auto Colege Aalborg\03 - Ole - Erhvervsklar\ora EK opgaver\1. opgave\billeder\DSCI03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325031"/>
            <a:ext cx="4435946" cy="249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149080"/>
            <a:ext cx="3534035" cy="265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3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417594" cy="89269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da-DK" sz="2800" dirty="0"/>
              <a:t>3. Se på tegningen og opmål samt indtegn placering af huller for skruer, sikringsholder, kontakt (og holder) samt pæren. Brug tommestokken og prøv at være så nøjagtig som du kan.</a:t>
            </a:r>
            <a:endParaRPr lang="da-DK" sz="3600" dirty="0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899592" y="2502228"/>
            <a:ext cx="7344816" cy="36694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70" name="Picture 2" descr="C:\Users\ora.MAINADMIN\Auto Colege Aalborg\03 - Ole - Erhvervsklar\ora EK opgaver\1. opgave\billeder\DSCI028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7744" y="3847793"/>
            <a:ext cx="3024336" cy="2323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274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417594" cy="89269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da-DK" sz="2800" dirty="0"/>
              <a:t>5.	Monter komponenterne ved at skrue dem på pladen med skruerne</a:t>
            </a:r>
          </a:p>
        </p:txBody>
      </p:sp>
      <p:pic>
        <p:nvPicPr>
          <p:cNvPr id="9218" name="Picture 2" descr="C:\Users\ora.MAINADMIN\Auto Colege Aalborg\03 - Ole - Erhvervsklar\ora EK opgaver\1. opgave\billeder\DSCI02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2889038"/>
            <a:ext cx="4464496" cy="251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902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417594" cy="89269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sz="2800" dirty="0"/>
              <a:t>4.	Bor alle hullerne på én gang</a:t>
            </a:r>
            <a:endParaRPr lang="da-DK" sz="3600" dirty="0"/>
          </a:p>
        </p:txBody>
      </p:sp>
      <p:pic>
        <p:nvPicPr>
          <p:cNvPr id="8194" name="Picture 2" descr="https://encrypted-tbn2.google.com/images?q=tbn:ANd9GcS04bHOTzQvKNrTARpjf4nRCCHaJn0ukGD6PVCxJDlsMbXZ0eLH_mpDDu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697" y="3933056"/>
            <a:ext cx="1292332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611560" y="2423365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da-DK" sz="2000" dirty="0"/>
              <a:t>Pas på ledningen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sz="2000" dirty="0"/>
              <a:t>Bor vinkelret ned i pladen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a-DK" sz="2000" dirty="0"/>
              <a:t>Bor IKKE hele vejen igennem!</a:t>
            </a:r>
          </a:p>
        </p:txBody>
      </p:sp>
      <p:sp>
        <p:nvSpPr>
          <p:cNvPr id="9" name="Tekstboks 8"/>
          <p:cNvSpPr txBox="1"/>
          <p:nvPr/>
        </p:nvSpPr>
        <p:spPr>
          <a:xfrm>
            <a:off x="5041531" y="2515698"/>
            <a:ext cx="372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Bemærk fatning skal have to huller og eventuelt en ekstra skrue til at styre ledningen!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875" b="82670" l="28998" r="70576">
                        <a14:foregroundMark x1="46055" y1="28125" x2="52239" y2="32955"/>
                        <a14:foregroundMark x1="45416" y1="32955" x2="44989" y2="27841"/>
                        <a14:foregroundMark x1="53945" y1="30682" x2="49680" y2="235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70" t="19385" r="26111" b="14212"/>
          <a:stretch/>
        </p:blipFill>
        <p:spPr>
          <a:xfrm>
            <a:off x="7323982" y="3293423"/>
            <a:ext cx="1656185" cy="180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53" t="10145" r="25141" b="23314"/>
          <a:stretch/>
        </p:blipFill>
        <p:spPr>
          <a:xfrm>
            <a:off x="5148064" y="4257091"/>
            <a:ext cx="223224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26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417594" cy="89269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sz="2800" dirty="0"/>
              <a:t>Kontaktbeslag</a:t>
            </a:r>
            <a:endParaRPr lang="da-DK" sz="3600" dirty="0"/>
          </a:p>
        </p:txBody>
      </p:sp>
      <p:sp>
        <p:nvSpPr>
          <p:cNvPr id="4" name="Tekstboks 3"/>
          <p:cNvSpPr txBox="1"/>
          <p:nvPr/>
        </p:nvSpPr>
        <p:spPr>
          <a:xfrm>
            <a:off x="413996" y="2089448"/>
            <a:ext cx="81657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Klip 0,9 mm karosseriplade med håndsaks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Buk i bukkemaskinen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Bor huller, to små &amp; et stort med søjleboremaskine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sz="2000" dirty="0"/>
              <a:t>Sæt emne i en maskinskruestik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rgbClr val="FF0000"/>
                </a:solidFill>
              </a:rPr>
              <a:t>Hold ALDRIG emnet med hænderne i en søjleboremaskine!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</p:txBody>
      </p:sp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443610" y="3933056"/>
            <a:ext cx="4200398" cy="279399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468"/>
          <a:stretch/>
        </p:blipFill>
        <p:spPr>
          <a:xfrm>
            <a:off x="5148064" y="4887303"/>
            <a:ext cx="3632346" cy="18397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654601"/>
            <a:ext cx="1463040" cy="19507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4" t="12582" r="5704" b="5703"/>
          <a:stretch/>
        </p:blipFill>
        <p:spPr>
          <a:xfrm>
            <a:off x="6611104" y="1624630"/>
            <a:ext cx="2160240" cy="1494421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4572000" y="3018246"/>
            <a:ext cx="2232248" cy="19473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444208" y="3745305"/>
            <a:ext cx="1080120" cy="5643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617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548" r="27852"/>
          <a:stretch/>
        </p:blipFill>
        <p:spPr>
          <a:xfrm rot="5400000">
            <a:off x="626957" y="5372100"/>
            <a:ext cx="1462402" cy="1283855"/>
          </a:xfrm>
          <a:prstGeom prst="rect">
            <a:avLst/>
          </a:prstGeom>
        </p:spPr>
      </p:pic>
      <p:pic>
        <p:nvPicPr>
          <p:cNvPr id="5" name="Picture 2" descr="C:\Users\ora.MAINADMIN\Auto Colege Aalborg\03 - Ole - Erhvervsklar\ora EK opgaver\1. opgave\billeder\DSCI029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1328" y="4712812"/>
            <a:ext cx="2373746" cy="157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48064" y="1382378"/>
            <a:ext cx="3826768" cy="89269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da-DK" sz="2800" dirty="0"/>
              <a:t>Det er </a:t>
            </a:r>
            <a:r>
              <a:rPr lang="da-DK" sz="2800" dirty="0" err="1"/>
              <a:t>ikk</a:t>
            </a:r>
            <a:r>
              <a:rPr lang="da-DK" sz="2800" dirty="0"/>
              <a:t>’ bare lige……… at gøre rigtigt!</a:t>
            </a:r>
          </a:p>
        </p:txBody>
      </p:sp>
      <p:pic>
        <p:nvPicPr>
          <p:cNvPr id="1026" name="Picture 2" descr="C:\Users\ora.MAINADMIN\Auto Colege Aalborg\03 - Ole - Erhvervsklar\ora EK opgaver\1. opgave\billeder\DSCI029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86195" y="2670821"/>
            <a:ext cx="2568879" cy="169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790" b="7567"/>
          <a:stretch/>
        </p:blipFill>
        <p:spPr>
          <a:xfrm>
            <a:off x="800346" y="1548948"/>
            <a:ext cx="1296144" cy="11064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9" r="28248" b="-3358"/>
          <a:stretch/>
        </p:blipFill>
        <p:spPr>
          <a:xfrm>
            <a:off x="740106" y="2731973"/>
            <a:ext cx="1399695" cy="11521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20" t="36591" r="38618" b="38596"/>
          <a:stretch/>
        </p:blipFill>
        <p:spPr>
          <a:xfrm>
            <a:off x="1043608" y="3573016"/>
            <a:ext cx="1224136" cy="7920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95" t="25391" r="35234" b="25391"/>
          <a:stretch/>
        </p:blipFill>
        <p:spPr>
          <a:xfrm>
            <a:off x="704460" y="4368959"/>
            <a:ext cx="1563284" cy="1042189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1784551" y="4846386"/>
            <a:ext cx="874946" cy="328812"/>
          </a:xfrm>
          <a:prstGeom prst="straightConnector1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3985" y="179894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3985" y="387524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3985" y="470809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3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2955" b="50000" l="43710" r="60554">
                        <a14:foregroundMark x1="45416" y1="44318" x2="46055" y2="47727"/>
                        <a14:foregroundMark x1="44563" y1="48864" x2="48188" y2="48864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698" t="32420" r="39448" b="47918"/>
          <a:stretch/>
        </p:blipFill>
        <p:spPr>
          <a:xfrm>
            <a:off x="2216081" y="4393372"/>
            <a:ext cx="1728192" cy="151216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23985" y="578319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11760" y="1905742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Afisoler</a:t>
            </a:r>
            <a:endParaRPr lang="da-DK" dirty="0"/>
          </a:p>
        </p:txBody>
      </p:sp>
      <p:sp>
        <p:nvSpPr>
          <p:cNvPr id="26" name="TextBox 25"/>
          <p:cNvSpPr txBox="1"/>
          <p:nvPr/>
        </p:nvSpPr>
        <p:spPr>
          <a:xfrm>
            <a:off x="2411760" y="3149557"/>
            <a:ext cx="607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Tvist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11760" y="4423007"/>
            <a:ext cx="2008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Monter (ordentligt)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11760" y="5989222"/>
            <a:ext cx="1587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Klem (én gang)</a:t>
            </a:r>
          </a:p>
        </p:txBody>
      </p:sp>
    </p:spTree>
    <p:extLst>
      <p:ext uri="{BB962C8B-B14F-4D97-AF65-F5344CB8AC3E}">
        <p14:creationId xmlns:p14="http://schemas.microsoft.com/office/powerpoint/2010/main" val="140499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417594" cy="506915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a-DK" sz="2800" dirty="0"/>
              <a:t>Hold orden på din arbejdsplads og læg værktøjet tilbage hvor det kom fra</a:t>
            </a:r>
          </a:p>
          <a:p>
            <a:pPr marL="0" lvl="0" indent="0">
              <a:buNone/>
            </a:pPr>
            <a:endParaRPr lang="da-DK" sz="2800" dirty="0"/>
          </a:p>
          <a:p>
            <a:pPr marL="0" lvl="0" indent="0">
              <a:buNone/>
            </a:pPr>
            <a:endParaRPr lang="da-DK" sz="2800" dirty="0"/>
          </a:p>
          <a:p>
            <a:pPr marL="0" lvl="0" indent="0">
              <a:buNone/>
            </a:pPr>
            <a:endParaRPr lang="da-DK" sz="2800" dirty="0"/>
          </a:p>
          <a:p>
            <a:pPr marL="0" lvl="0" indent="0">
              <a:buNone/>
            </a:pPr>
            <a:endParaRPr lang="da-DK" sz="2800" dirty="0"/>
          </a:p>
          <a:p>
            <a:pPr marL="0" lvl="0" indent="0">
              <a:buNone/>
            </a:pPr>
            <a:endParaRPr lang="da-DK" sz="2800" dirty="0"/>
          </a:p>
          <a:p>
            <a:pPr marL="0" lvl="0" indent="0">
              <a:buNone/>
            </a:pPr>
            <a:endParaRPr lang="da-DK" sz="2800" dirty="0"/>
          </a:p>
          <a:p>
            <a:pPr marL="0" lvl="0" indent="0">
              <a:buNone/>
            </a:pPr>
            <a:endParaRPr lang="da-DK" sz="2800" dirty="0"/>
          </a:p>
          <a:p>
            <a:pPr marL="0" lvl="0" indent="0">
              <a:buNone/>
            </a:pPr>
            <a:r>
              <a:rPr lang="da-DK" sz="2800" dirty="0"/>
              <a:t>Mor kommer ikke og rydder op for dig mere!</a:t>
            </a:r>
          </a:p>
        </p:txBody>
      </p:sp>
      <p:pic>
        <p:nvPicPr>
          <p:cNvPr id="12290" name="Picture 2" descr="https://encrypted-tbn0.google.com/images?q=tbn:ANd9GcTniwuNDMz1iI7XMivWhtOrwXlhJq_gi4aYTBWY_2qlZnEQPgi2W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2276872"/>
            <a:ext cx="381642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820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Opgavens udførsel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417594" cy="89269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da-DK" sz="2800" dirty="0"/>
              <a:t>9. Kontakt læreren og vis ham at el-systemet samt at fungerer ved at der er lys i pæren</a:t>
            </a:r>
          </a:p>
        </p:txBody>
      </p:sp>
      <p:pic>
        <p:nvPicPr>
          <p:cNvPr id="13315" name="Picture 3" descr="C:\Users\ora.MAINADMIN\Auto Colege Aalborg\03 - Ole - Erhvervsklar\ora EK opgaver\1. opgave\billeder\DSCI03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816" y="5085184"/>
            <a:ext cx="5430983" cy="109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ora.MAINADMIN\Auto Colege Aalborg\03 - Ole - Erhvervsklar\ora EK opgaver\1. opgave\billeder\DSCI03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815" y="3949112"/>
            <a:ext cx="5411263" cy="113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ora.MAINADMIN\Auto Colege Aalborg\03 - Ole - Erhvervsklar\ora EK opgaver\1. opgave\billeder\DSCI03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716340"/>
            <a:ext cx="3816424" cy="214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128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HUSK værkstedspåklædning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455" y="1553491"/>
            <a:ext cx="5348770" cy="3061460"/>
          </a:xfrm>
        </p:spPr>
        <p:txBody>
          <a:bodyPr>
            <a:normAutofit/>
          </a:bodyPr>
          <a:lstStyle/>
          <a:p>
            <a:r>
              <a:rPr lang="da-DK" sz="2800" dirty="0"/>
              <a:t>Arbejdstøj</a:t>
            </a:r>
          </a:p>
          <a:p>
            <a:r>
              <a:rPr lang="da-DK" sz="2800" dirty="0"/>
              <a:t>Sikkerhedssko</a:t>
            </a:r>
          </a:p>
          <a:p>
            <a:r>
              <a:rPr lang="da-DK" sz="2800" dirty="0"/>
              <a:t>Ingen løse snore</a:t>
            </a:r>
          </a:p>
        </p:txBody>
      </p:sp>
      <p:pic>
        <p:nvPicPr>
          <p:cNvPr id="7" name="PP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48336" y="2420888"/>
            <a:ext cx="5664629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1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332</Words>
  <Application>Microsoft Office PowerPoint</Application>
  <PresentationFormat>On-screen Show (4:3)</PresentationFormat>
  <Paragraphs>64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Kontortema</vt:lpstr>
      <vt:lpstr>El-lære trin 1 Opgave igangsætning</vt:lpstr>
      <vt:lpstr>Mål med opgaven</vt:lpstr>
      <vt:lpstr>Værktøj</vt:lpstr>
      <vt:lpstr>Materialer</vt:lpstr>
      <vt:lpstr>Hvad du skal gøre</vt:lpstr>
      <vt:lpstr>Diagram tegning</vt:lpstr>
      <vt:lpstr>Opgavens udførsel</vt:lpstr>
      <vt:lpstr>Opgavens udførsel</vt:lpstr>
      <vt:lpstr>Opgavens udførsel</vt:lpstr>
      <vt:lpstr>Opgavens udførsel</vt:lpstr>
      <vt:lpstr>Opgavens udførsel</vt:lpstr>
      <vt:lpstr>Opgavens udførsel</vt:lpstr>
      <vt:lpstr>Opgavens udførsel</vt:lpstr>
      <vt:lpstr>Opgavens udførsel</vt:lpstr>
      <vt:lpstr>Opgavens udførsel</vt:lpstr>
      <vt:lpstr>HUSK værkstedspåklædning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GF-1 El-1</dc:title>
  <dc:creator>Ole Raal</dc:creator>
  <cp:lastModifiedBy>Ole Raal</cp:lastModifiedBy>
  <cp:revision>17</cp:revision>
  <dcterms:created xsi:type="dcterms:W3CDTF">2012-08-02T09:58:56Z</dcterms:created>
  <dcterms:modified xsi:type="dcterms:W3CDTF">2024-10-09T09:17:43Z</dcterms:modified>
</cp:coreProperties>
</file>