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handoutMasterIdLst>
    <p:handoutMasterId r:id="rId54"/>
  </p:handoutMasterIdLst>
  <p:sldIdLst>
    <p:sldId id="256" r:id="rId5"/>
    <p:sldId id="346" r:id="rId6"/>
    <p:sldId id="352" r:id="rId7"/>
    <p:sldId id="320" r:id="rId8"/>
    <p:sldId id="321" r:id="rId9"/>
    <p:sldId id="336" r:id="rId10"/>
    <p:sldId id="322" r:id="rId11"/>
    <p:sldId id="323" r:id="rId12"/>
    <p:sldId id="324" r:id="rId13"/>
    <p:sldId id="325" r:id="rId14"/>
    <p:sldId id="326" r:id="rId15"/>
    <p:sldId id="327" r:id="rId16"/>
    <p:sldId id="353" r:id="rId17"/>
    <p:sldId id="339" r:id="rId18"/>
    <p:sldId id="354" r:id="rId19"/>
    <p:sldId id="337" r:id="rId20"/>
    <p:sldId id="328" r:id="rId21"/>
    <p:sldId id="344" r:id="rId22"/>
    <p:sldId id="333" r:id="rId23"/>
    <p:sldId id="355" r:id="rId24"/>
    <p:sldId id="348" r:id="rId25"/>
    <p:sldId id="349" r:id="rId26"/>
    <p:sldId id="350" r:id="rId27"/>
    <p:sldId id="351" r:id="rId28"/>
    <p:sldId id="356" r:id="rId29"/>
    <p:sldId id="345" r:id="rId30"/>
    <p:sldId id="357" r:id="rId31"/>
    <p:sldId id="338" r:id="rId32"/>
    <p:sldId id="330" r:id="rId33"/>
    <p:sldId id="331" r:id="rId34"/>
    <p:sldId id="332" r:id="rId35"/>
    <p:sldId id="358" r:id="rId36"/>
    <p:sldId id="334" r:id="rId37"/>
    <p:sldId id="341" r:id="rId38"/>
    <p:sldId id="342" r:id="rId39"/>
    <p:sldId id="343" r:id="rId40"/>
    <p:sldId id="340" r:id="rId41"/>
    <p:sldId id="359" r:id="rId42"/>
    <p:sldId id="360" r:id="rId43"/>
    <p:sldId id="367" r:id="rId44"/>
    <p:sldId id="362" r:id="rId45"/>
    <p:sldId id="368" r:id="rId46"/>
    <p:sldId id="369" r:id="rId47"/>
    <p:sldId id="375" r:id="rId48"/>
    <p:sldId id="371" r:id="rId49"/>
    <p:sldId id="370" r:id="rId50"/>
    <p:sldId id="379" r:id="rId51"/>
    <p:sldId id="318" r:id="rId52"/>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46"/>
            <p14:sldId id="352"/>
            <p14:sldId id="320"/>
            <p14:sldId id="321"/>
            <p14:sldId id="336"/>
            <p14:sldId id="322"/>
            <p14:sldId id="323"/>
            <p14:sldId id="324"/>
            <p14:sldId id="325"/>
            <p14:sldId id="326"/>
            <p14:sldId id="327"/>
            <p14:sldId id="353"/>
            <p14:sldId id="339"/>
            <p14:sldId id="354"/>
            <p14:sldId id="337"/>
            <p14:sldId id="328"/>
            <p14:sldId id="344"/>
            <p14:sldId id="333"/>
            <p14:sldId id="355"/>
            <p14:sldId id="348"/>
            <p14:sldId id="349"/>
            <p14:sldId id="350"/>
            <p14:sldId id="351"/>
            <p14:sldId id="356"/>
            <p14:sldId id="345"/>
            <p14:sldId id="357"/>
            <p14:sldId id="338"/>
            <p14:sldId id="330"/>
            <p14:sldId id="331"/>
            <p14:sldId id="332"/>
            <p14:sldId id="358"/>
            <p14:sldId id="334"/>
            <p14:sldId id="341"/>
            <p14:sldId id="342"/>
            <p14:sldId id="343"/>
            <p14:sldId id="340"/>
            <p14:sldId id="359"/>
            <p14:sldId id="360"/>
            <p14:sldId id="367"/>
            <p14:sldId id="362"/>
            <p14:sldId id="368"/>
            <p14:sldId id="369"/>
            <p14:sldId id="375"/>
            <p14:sldId id="371"/>
            <p14:sldId id="370"/>
            <p14:sldId id="379"/>
            <p14:sldId id="31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08" autoAdjust="0"/>
    <p:restoredTop sz="96374" autoAdjust="0"/>
  </p:normalViewPr>
  <p:slideViewPr>
    <p:cSldViewPr snapToGrid="0">
      <p:cViewPr varScale="1">
        <p:scale>
          <a:sx n="99" d="100"/>
          <a:sy n="99" d="100"/>
        </p:scale>
        <p:origin x="202" y="77"/>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ata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ata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ata1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ata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4" Type="http://schemas.openxmlformats.org/officeDocument/2006/relationships/image" Target="../media/image58.svg"/></Relationships>
</file>

<file path=ppt/diagrams/_rels/data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2.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ata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9.svg"/><Relationship Id="rId1" Type="http://schemas.openxmlformats.org/officeDocument/2006/relationships/image" Target="../media/image48.png"/><Relationship Id="rId4" Type="http://schemas.openxmlformats.org/officeDocument/2006/relationships/image" Target="../media/image6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4" Type="http://schemas.openxmlformats.org/officeDocument/2006/relationships/image" Target="../media/image58.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2.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9.svg"/><Relationship Id="rId1" Type="http://schemas.openxmlformats.org/officeDocument/2006/relationships/image" Target="../media/image48.png"/><Relationship Id="rId4" Type="http://schemas.openxmlformats.org/officeDocument/2006/relationships/image" Target="../media/image68.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1653E3-A1E4-4AEC-994A-6E952513306F}" type="doc">
      <dgm:prSet loTypeId="urn:microsoft.com/office/officeart/2005/8/layout/list1" loCatId="list" qsTypeId="urn:microsoft.com/office/officeart/2005/8/quickstyle/simple4" qsCatId="simple" csTypeId="urn:microsoft.com/office/officeart/2005/8/colors/accent2_2" csCatId="accent2" phldr="1"/>
      <dgm:spPr/>
      <dgm:t>
        <a:bodyPr/>
        <a:lstStyle/>
        <a:p>
          <a:endParaRPr lang="en-US"/>
        </a:p>
      </dgm:t>
    </dgm:pt>
    <dgm:pt modelId="{D95D643D-D643-4D70-B646-E97CFAFDE810}">
      <dgm:prSet/>
      <dgm:spPr>
        <a:solidFill>
          <a:srgbClr val="2B7776"/>
        </a:solidFill>
      </dgm:spPr>
      <dgm:t>
        <a:bodyPr/>
        <a:lstStyle/>
        <a:p>
          <a:r>
            <a:rPr lang="da-DK"/>
            <a:t>Energinet</a:t>
          </a:r>
          <a:endParaRPr lang="en-US"/>
        </a:p>
      </dgm:t>
    </dgm:pt>
    <dgm:pt modelId="{11207009-C57D-41A8-BD38-56C535AAB071}" type="parTrans" cxnId="{99B4C0C0-999E-4247-91B0-05FB1DC8DA42}">
      <dgm:prSet/>
      <dgm:spPr/>
      <dgm:t>
        <a:bodyPr/>
        <a:lstStyle/>
        <a:p>
          <a:endParaRPr lang="en-US"/>
        </a:p>
      </dgm:t>
    </dgm:pt>
    <dgm:pt modelId="{9B8CF3EC-E5CF-49B8-B904-BDF0348E247F}" type="sibTrans" cxnId="{99B4C0C0-999E-4247-91B0-05FB1DC8DA42}">
      <dgm:prSet/>
      <dgm:spPr/>
      <dgm:t>
        <a:bodyPr/>
        <a:lstStyle/>
        <a:p>
          <a:endParaRPr lang="en-US"/>
        </a:p>
      </dgm:t>
    </dgm:pt>
    <dgm:pt modelId="{83A5E0B5-9D99-42CA-B705-BF10095090E8}">
      <dgm:prSet/>
      <dgm:spPr>
        <a:solidFill>
          <a:srgbClr val="2B7776"/>
        </a:solidFill>
      </dgm:spPr>
      <dgm:t>
        <a:bodyPr/>
        <a:lstStyle/>
        <a:p>
          <a:r>
            <a:rPr lang="da-DK"/>
            <a:t>Dansk energi</a:t>
          </a:r>
          <a:endParaRPr lang="en-US"/>
        </a:p>
      </dgm:t>
    </dgm:pt>
    <dgm:pt modelId="{35E8CDE8-4EA9-41FF-9843-B25B4313E7C3}" type="parTrans" cxnId="{A4794012-A0C1-4DAC-BD38-11B7D3C72EEC}">
      <dgm:prSet/>
      <dgm:spPr/>
      <dgm:t>
        <a:bodyPr/>
        <a:lstStyle/>
        <a:p>
          <a:endParaRPr lang="en-US"/>
        </a:p>
      </dgm:t>
    </dgm:pt>
    <dgm:pt modelId="{EA8752CF-1926-4FFD-94F0-358E24E46D8A}" type="sibTrans" cxnId="{A4794012-A0C1-4DAC-BD38-11B7D3C72EEC}">
      <dgm:prSet/>
      <dgm:spPr/>
      <dgm:t>
        <a:bodyPr/>
        <a:lstStyle/>
        <a:p>
          <a:endParaRPr lang="en-US"/>
        </a:p>
      </dgm:t>
    </dgm:pt>
    <dgm:pt modelId="{5D890889-A71A-49D2-8337-49E72EFDC230}">
      <dgm:prSet/>
      <dgm:spPr>
        <a:solidFill>
          <a:srgbClr val="2B7776"/>
        </a:solidFill>
      </dgm:spPr>
      <dgm:t>
        <a:bodyPr/>
        <a:lstStyle/>
        <a:p>
          <a:r>
            <a:rPr lang="da-DK"/>
            <a:t>Energiforumdanmark</a:t>
          </a:r>
          <a:endParaRPr lang="en-US"/>
        </a:p>
      </dgm:t>
    </dgm:pt>
    <dgm:pt modelId="{5B0D0B73-7A56-4B38-8C54-015BA77EBBD5}" type="parTrans" cxnId="{D5795749-86A5-4954-84F6-369DB8298CC1}">
      <dgm:prSet/>
      <dgm:spPr/>
      <dgm:t>
        <a:bodyPr/>
        <a:lstStyle/>
        <a:p>
          <a:endParaRPr lang="en-US"/>
        </a:p>
      </dgm:t>
    </dgm:pt>
    <dgm:pt modelId="{77EF21EA-CE70-403A-B9E3-16106754DBE4}" type="sibTrans" cxnId="{D5795749-86A5-4954-84F6-369DB8298CC1}">
      <dgm:prSet/>
      <dgm:spPr/>
      <dgm:t>
        <a:bodyPr/>
        <a:lstStyle/>
        <a:p>
          <a:endParaRPr lang="en-US"/>
        </a:p>
      </dgm:t>
    </dgm:pt>
    <dgm:pt modelId="{06F1AD3A-97A8-48F4-A57B-53CAD9F4C99C}">
      <dgm:prSet/>
      <dgm:spPr>
        <a:solidFill>
          <a:srgbClr val="2B7776"/>
        </a:solidFill>
      </dgm:spPr>
      <dgm:t>
        <a:bodyPr/>
        <a:lstStyle/>
        <a:p>
          <a:r>
            <a:rPr lang="da-DK"/>
            <a:t>Triangle energy alience</a:t>
          </a:r>
          <a:endParaRPr lang="en-US"/>
        </a:p>
      </dgm:t>
    </dgm:pt>
    <dgm:pt modelId="{EC7B091F-80EB-479A-AF13-F98925187F28}" type="parTrans" cxnId="{7057B515-0B86-45EF-BD3F-D92F69683401}">
      <dgm:prSet/>
      <dgm:spPr/>
      <dgm:t>
        <a:bodyPr/>
        <a:lstStyle/>
        <a:p>
          <a:endParaRPr lang="en-US"/>
        </a:p>
      </dgm:t>
    </dgm:pt>
    <dgm:pt modelId="{EB94E7D3-9E59-4CA2-B958-96CAC72A95A8}" type="sibTrans" cxnId="{7057B515-0B86-45EF-BD3F-D92F69683401}">
      <dgm:prSet/>
      <dgm:spPr/>
      <dgm:t>
        <a:bodyPr/>
        <a:lstStyle/>
        <a:p>
          <a:endParaRPr lang="en-US"/>
        </a:p>
      </dgm:t>
    </dgm:pt>
    <dgm:pt modelId="{A9B91402-6E2B-4A38-BFFB-9C91E5E82864}">
      <dgm:prSet/>
      <dgm:spPr>
        <a:solidFill>
          <a:srgbClr val="2B7776"/>
        </a:solidFill>
      </dgm:spPr>
      <dgm:t>
        <a:bodyPr/>
        <a:lstStyle/>
        <a:p>
          <a:r>
            <a:rPr lang="da-DK" dirty="0"/>
            <a:t>Energy-supply.dk</a:t>
          </a:r>
          <a:endParaRPr lang="en-US" dirty="0"/>
        </a:p>
      </dgm:t>
    </dgm:pt>
    <dgm:pt modelId="{C51319FF-F949-44D0-B0F8-A7D71498E55E}" type="parTrans" cxnId="{A7CE1911-0299-4B6E-ACF8-04243D6A440C}">
      <dgm:prSet/>
      <dgm:spPr/>
      <dgm:t>
        <a:bodyPr/>
        <a:lstStyle/>
        <a:p>
          <a:endParaRPr lang="en-US"/>
        </a:p>
      </dgm:t>
    </dgm:pt>
    <dgm:pt modelId="{772B34E4-9635-4231-9058-AE641A3754EB}" type="sibTrans" cxnId="{A7CE1911-0299-4B6E-ACF8-04243D6A440C}">
      <dgm:prSet/>
      <dgm:spPr/>
      <dgm:t>
        <a:bodyPr/>
        <a:lstStyle/>
        <a:p>
          <a:endParaRPr lang="en-US"/>
        </a:p>
      </dgm:t>
    </dgm:pt>
    <dgm:pt modelId="{F13A36D8-653B-465F-A9DE-C43E1D313647}" type="pres">
      <dgm:prSet presAssocID="{C81653E3-A1E4-4AEC-994A-6E952513306F}" presName="linear" presStyleCnt="0">
        <dgm:presLayoutVars>
          <dgm:dir/>
          <dgm:animLvl val="lvl"/>
          <dgm:resizeHandles val="exact"/>
        </dgm:presLayoutVars>
      </dgm:prSet>
      <dgm:spPr/>
    </dgm:pt>
    <dgm:pt modelId="{AC066997-9199-45CD-84C3-5DE0DF1EAD60}" type="pres">
      <dgm:prSet presAssocID="{D95D643D-D643-4D70-B646-E97CFAFDE810}" presName="parentLin" presStyleCnt="0"/>
      <dgm:spPr/>
    </dgm:pt>
    <dgm:pt modelId="{EE02CAB4-1120-45D1-B391-E0D042560C5E}" type="pres">
      <dgm:prSet presAssocID="{D95D643D-D643-4D70-B646-E97CFAFDE810}" presName="parentLeftMargin" presStyleLbl="node1" presStyleIdx="0" presStyleCnt="5"/>
      <dgm:spPr/>
    </dgm:pt>
    <dgm:pt modelId="{60D16684-B689-4198-BD36-B4EF71FDFC9F}" type="pres">
      <dgm:prSet presAssocID="{D95D643D-D643-4D70-B646-E97CFAFDE810}" presName="parentText" presStyleLbl="node1" presStyleIdx="0" presStyleCnt="5">
        <dgm:presLayoutVars>
          <dgm:chMax val="0"/>
          <dgm:bulletEnabled val="1"/>
        </dgm:presLayoutVars>
      </dgm:prSet>
      <dgm:spPr/>
    </dgm:pt>
    <dgm:pt modelId="{2EEA1D84-B42D-4121-88FE-704D12DD8AF9}" type="pres">
      <dgm:prSet presAssocID="{D95D643D-D643-4D70-B646-E97CFAFDE810}" presName="negativeSpace" presStyleCnt="0"/>
      <dgm:spPr/>
    </dgm:pt>
    <dgm:pt modelId="{DDE2DA15-BD5F-446E-83C9-0C095A4B1210}" type="pres">
      <dgm:prSet presAssocID="{D95D643D-D643-4D70-B646-E97CFAFDE810}" presName="childText" presStyleLbl="conFgAcc1" presStyleIdx="0" presStyleCnt="5">
        <dgm:presLayoutVars>
          <dgm:bulletEnabled val="1"/>
        </dgm:presLayoutVars>
      </dgm:prSet>
      <dgm:spPr/>
    </dgm:pt>
    <dgm:pt modelId="{A8F6E589-4961-40A6-80AA-412EA760CA51}" type="pres">
      <dgm:prSet presAssocID="{9B8CF3EC-E5CF-49B8-B904-BDF0348E247F}" presName="spaceBetweenRectangles" presStyleCnt="0"/>
      <dgm:spPr/>
    </dgm:pt>
    <dgm:pt modelId="{EFDBC0D0-81C8-40A1-9CFD-60710588D12A}" type="pres">
      <dgm:prSet presAssocID="{83A5E0B5-9D99-42CA-B705-BF10095090E8}" presName="parentLin" presStyleCnt="0"/>
      <dgm:spPr/>
    </dgm:pt>
    <dgm:pt modelId="{C309A2BC-C20B-400B-A322-23027919B156}" type="pres">
      <dgm:prSet presAssocID="{83A5E0B5-9D99-42CA-B705-BF10095090E8}" presName="parentLeftMargin" presStyleLbl="node1" presStyleIdx="0" presStyleCnt="5"/>
      <dgm:spPr/>
    </dgm:pt>
    <dgm:pt modelId="{9B245DEA-7A6E-4395-8879-4229A11014D9}" type="pres">
      <dgm:prSet presAssocID="{83A5E0B5-9D99-42CA-B705-BF10095090E8}" presName="parentText" presStyleLbl="node1" presStyleIdx="1" presStyleCnt="5">
        <dgm:presLayoutVars>
          <dgm:chMax val="0"/>
          <dgm:bulletEnabled val="1"/>
        </dgm:presLayoutVars>
      </dgm:prSet>
      <dgm:spPr/>
    </dgm:pt>
    <dgm:pt modelId="{1BE20948-FC54-4DC8-8E17-2C006507C2C9}" type="pres">
      <dgm:prSet presAssocID="{83A5E0B5-9D99-42CA-B705-BF10095090E8}" presName="negativeSpace" presStyleCnt="0"/>
      <dgm:spPr/>
    </dgm:pt>
    <dgm:pt modelId="{A661737D-FC38-45C3-8F8B-71F2E353EB6A}" type="pres">
      <dgm:prSet presAssocID="{83A5E0B5-9D99-42CA-B705-BF10095090E8}" presName="childText" presStyleLbl="conFgAcc1" presStyleIdx="1" presStyleCnt="5">
        <dgm:presLayoutVars>
          <dgm:bulletEnabled val="1"/>
        </dgm:presLayoutVars>
      </dgm:prSet>
      <dgm:spPr/>
    </dgm:pt>
    <dgm:pt modelId="{896F33AD-2CF2-444D-B4D5-7825A1286226}" type="pres">
      <dgm:prSet presAssocID="{EA8752CF-1926-4FFD-94F0-358E24E46D8A}" presName="spaceBetweenRectangles" presStyleCnt="0"/>
      <dgm:spPr/>
    </dgm:pt>
    <dgm:pt modelId="{4F0BDC06-6906-4DF1-9B3A-80DF243B061F}" type="pres">
      <dgm:prSet presAssocID="{5D890889-A71A-49D2-8337-49E72EFDC230}" presName="parentLin" presStyleCnt="0"/>
      <dgm:spPr/>
    </dgm:pt>
    <dgm:pt modelId="{4AF3F6E3-0225-42A3-99BD-B01D93231CD4}" type="pres">
      <dgm:prSet presAssocID="{5D890889-A71A-49D2-8337-49E72EFDC230}" presName="parentLeftMargin" presStyleLbl="node1" presStyleIdx="1" presStyleCnt="5"/>
      <dgm:spPr/>
    </dgm:pt>
    <dgm:pt modelId="{58E8B12E-7CC3-449D-AB1C-56B27C0BED6C}" type="pres">
      <dgm:prSet presAssocID="{5D890889-A71A-49D2-8337-49E72EFDC230}" presName="parentText" presStyleLbl="node1" presStyleIdx="2" presStyleCnt="5">
        <dgm:presLayoutVars>
          <dgm:chMax val="0"/>
          <dgm:bulletEnabled val="1"/>
        </dgm:presLayoutVars>
      </dgm:prSet>
      <dgm:spPr/>
    </dgm:pt>
    <dgm:pt modelId="{4814B922-BB03-46A9-9349-A28699C7103C}" type="pres">
      <dgm:prSet presAssocID="{5D890889-A71A-49D2-8337-49E72EFDC230}" presName="negativeSpace" presStyleCnt="0"/>
      <dgm:spPr/>
    </dgm:pt>
    <dgm:pt modelId="{09B6211E-0FE3-4554-B4E8-BC314EE86413}" type="pres">
      <dgm:prSet presAssocID="{5D890889-A71A-49D2-8337-49E72EFDC230}" presName="childText" presStyleLbl="conFgAcc1" presStyleIdx="2" presStyleCnt="5">
        <dgm:presLayoutVars>
          <dgm:bulletEnabled val="1"/>
        </dgm:presLayoutVars>
      </dgm:prSet>
      <dgm:spPr/>
    </dgm:pt>
    <dgm:pt modelId="{F5E27896-162F-4F18-9BA3-60D4E31661CC}" type="pres">
      <dgm:prSet presAssocID="{77EF21EA-CE70-403A-B9E3-16106754DBE4}" presName="spaceBetweenRectangles" presStyleCnt="0"/>
      <dgm:spPr/>
    </dgm:pt>
    <dgm:pt modelId="{66FF03B4-C755-407D-BBC4-401CE2722C2D}" type="pres">
      <dgm:prSet presAssocID="{06F1AD3A-97A8-48F4-A57B-53CAD9F4C99C}" presName="parentLin" presStyleCnt="0"/>
      <dgm:spPr/>
    </dgm:pt>
    <dgm:pt modelId="{8FBC2257-7A63-46A2-9BC7-909A6B02100B}" type="pres">
      <dgm:prSet presAssocID="{06F1AD3A-97A8-48F4-A57B-53CAD9F4C99C}" presName="parentLeftMargin" presStyleLbl="node1" presStyleIdx="2" presStyleCnt="5"/>
      <dgm:spPr/>
    </dgm:pt>
    <dgm:pt modelId="{BBECBBE9-4FC6-49D7-B310-D34BD0A0C907}" type="pres">
      <dgm:prSet presAssocID="{06F1AD3A-97A8-48F4-A57B-53CAD9F4C99C}" presName="parentText" presStyleLbl="node1" presStyleIdx="3" presStyleCnt="5">
        <dgm:presLayoutVars>
          <dgm:chMax val="0"/>
          <dgm:bulletEnabled val="1"/>
        </dgm:presLayoutVars>
      </dgm:prSet>
      <dgm:spPr/>
    </dgm:pt>
    <dgm:pt modelId="{ABBF2B8A-4BDD-45A1-8419-E3DE45A6BE46}" type="pres">
      <dgm:prSet presAssocID="{06F1AD3A-97A8-48F4-A57B-53CAD9F4C99C}" presName="negativeSpace" presStyleCnt="0"/>
      <dgm:spPr/>
    </dgm:pt>
    <dgm:pt modelId="{D715FD4A-5506-4063-BE9A-FBCDBF42F04F}" type="pres">
      <dgm:prSet presAssocID="{06F1AD3A-97A8-48F4-A57B-53CAD9F4C99C}" presName="childText" presStyleLbl="conFgAcc1" presStyleIdx="3" presStyleCnt="5">
        <dgm:presLayoutVars>
          <dgm:bulletEnabled val="1"/>
        </dgm:presLayoutVars>
      </dgm:prSet>
      <dgm:spPr/>
    </dgm:pt>
    <dgm:pt modelId="{CF93BEE8-F2F8-4CD8-939D-80D9C5E4918E}" type="pres">
      <dgm:prSet presAssocID="{EB94E7D3-9E59-4CA2-B958-96CAC72A95A8}" presName="spaceBetweenRectangles" presStyleCnt="0"/>
      <dgm:spPr/>
    </dgm:pt>
    <dgm:pt modelId="{799EB43A-D364-4875-A388-5632EF699A3C}" type="pres">
      <dgm:prSet presAssocID="{A9B91402-6E2B-4A38-BFFB-9C91E5E82864}" presName="parentLin" presStyleCnt="0"/>
      <dgm:spPr/>
    </dgm:pt>
    <dgm:pt modelId="{D63654D5-231E-42C6-9424-038DEC9ABBB8}" type="pres">
      <dgm:prSet presAssocID="{A9B91402-6E2B-4A38-BFFB-9C91E5E82864}" presName="parentLeftMargin" presStyleLbl="node1" presStyleIdx="3" presStyleCnt="5"/>
      <dgm:spPr/>
    </dgm:pt>
    <dgm:pt modelId="{87A59948-3E86-406C-805C-E66372B58790}" type="pres">
      <dgm:prSet presAssocID="{A9B91402-6E2B-4A38-BFFB-9C91E5E82864}" presName="parentText" presStyleLbl="node1" presStyleIdx="4" presStyleCnt="5">
        <dgm:presLayoutVars>
          <dgm:chMax val="0"/>
          <dgm:bulletEnabled val="1"/>
        </dgm:presLayoutVars>
      </dgm:prSet>
      <dgm:spPr/>
    </dgm:pt>
    <dgm:pt modelId="{04F43E25-824A-4CD8-8D73-E6D1FD67F6B0}" type="pres">
      <dgm:prSet presAssocID="{A9B91402-6E2B-4A38-BFFB-9C91E5E82864}" presName="negativeSpace" presStyleCnt="0"/>
      <dgm:spPr/>
    </dgm:pt>
    <dgm:pt modelId="{BF762347-6C45-49D7-9C36-94AEBAFCDFB7}" type="pres">
      <dgm:prSet presAssocID="{A9B91402-6E2B-4A38-BFFB-9C91E5E82864}" presName="childText" presStyleLbl="conFgAcc1" presStyleIdx="4" presStyleCnt="5">
        <dgm:presLayoutVars>
          <dgm:bulletEnabled val="1"/>
        </dgm:presLayoutVars>
      </dgm:prSet>
      <dgm:spPr/>
    </dgm:pt>
  </dgm:ptLst>
  <dgm:cxnLst>
    <dgm:cxn modelId="{FA254610-98D7-4CD2-A000-62BB21FEBE93}" type="presOf" srcId="{A9B91402-6E2B-4A38-BFFB-9C91E5E82864}" destId="{D63654D5-231E-42C6-9424-038DEC9ABBB8}" srcOrd="0" destOrd="0" presId="urn:microsoft.com/office/officeart/2005/8/layout/list1"/>
    <dgm:cxn modelId="{A7CE1911-0299-4B6E-ACF8-04243D6A440C}" srcId="{C81653E3-A1E4-4AEC-994A-6E952513306F}" destId="{A9B91402-6E2B-4A38-BFFB-9C91E5E82864}" srcOrd="4" destOrd="0" parTransId="{C51319FF-F949-44D0-B0F8-A7D71498E55E}" sibTransId="{772B34E4-9635-4231-9058-AE641A3754EB}"/>
    <dgm:cxn modelId="{A4794012-A0C1-4DAC-BD38-11B7D3C72EEC}" srcId="{C81653E3-A1E4-4AEC-994A-6E952513306F}" destId="{83A5E0B5-9D99-42CA-B705-BF10095090E8}" srcOrd="1" destOrd="0" parTransId="{35E8CDE8-4EA9-41FF-9843-B25B4313E7C3}" sibTransId="{EA8752CF-1926-4FFD-94F0-358E24E46D8A}"/>
    <dgm:cxn modelId="{84323613-14D5-4C63-AB54-49C5930765AA}" type="presOf" srcId="{A9B91402-6E2B-4A38-BFFB-9C91E5E82864}" destId="{87A59948-3E86-406C-805C-E66372B58790}" srcOrd="1" destOrd="0" presId="urn:microsoft.com/office/officeart/2005/8/layout/list1"/>
    <dgm:cxn modelId="{7057B515-0B86-45EF-BD3F-D92F69683401}" srcId="{C81653E3-A1E4-4AEC-994A-6E952513306F}" destId="{06F1AD3A-97A8-48F4-A57B-53CAD9F4C99C}" srcOrd="3" destOrd="0" parTransId="{EC7B091F-80EB-479A-AF13-F98925187F28}" sibTransId="{EB94E7D3-9E59-4CA2-B958-96CAC72A95A8}"/>
    <dgm:cxn modelId="{D1629121-EC95-4B0F-BD09-B6D1CCDCF203}" type="presOf" srcId="{C81653E3-A1E4-4AEC-994A-6E952513306F}" destId="{F13A36D8-653B-465F-A9DE-C43E1D313647}" srcOrd="0" destOrd="0" presId="urn:microsoft.com/office/officeart/2005/8/layout/list1"/>
    <dgm:cxn modelId="{BED88236-B1EF-48A5-A7CC-F7BB59F76798}" type="presOf" srcId="{D95D643D-D643-4D70-B646-E97CFAFDE810}" destId="{60D16684-B689-4198-BD36-B4EF71FDFC9F}" srcOrd="1" destOrd="0" presId="urn:microsoft.com/office/officeart/2005/8/layout/list1"/>
    <dgm:cxn modelId="{6D5B975F-0308-45CB-B7D2-09845B478AAF}" type="presOf" srcId="{06F1AD3A-97A8-48F4-A57B-53CAD9F4C99C}" destId="{BBECBBE9-4FC6-49D7-B310-D34BD0A0C907}" srcOrd="1" destOrd="0" presId="urn:microsoft.com/office/officeart/2005/8/layout/list1"/>
    <dgm:cxn modelId="{D5795749-86A5-4954-84F6-369DB8298CC1}" srcId="{C81653E3-A1E4-4AEC-994A-6E952513306F}" destId="{5D890889-A71A-49D2-8337-49E72EFDC230}" srcOrd="2" destOrd="0" parTransId="{5B0D0B73-7A56-4B38-8C54-015BA77EBBD5}" sibTransId="{77EF21EA-CE70-403A-B9E3-16106754DBE4}"/>
    <dgm:cxn modelId="{D6084D59-33F3-409D-95F5-4692D0781180}" type="presOf" srcId="{83A5E0B5-9D99-42CA-B705-BF10095090E8}" destId="{9B245DEA-7A6E-4395-8879-4229A11014D9}" srcOrd="1" destOrd="0" presId="urn:microsoft.com/office/officeart/2005/8/layout/list1"/>
    <dgm:cxn modelId="{D5756096-A563-4D63-9064-5A93B85693FF}" type="presOf" srcId="{06F1AD3A-97A8-48F4-A57B-53CAD9F4C99C}" destId="{8FBC2257-7A63-46A2-9BC7-909A6B02100B}" srcOrd="0" destOrd="0" presId="urn:microsoft.com/office/officeart/2005/8/layout/list1"/>
    <dgm:cxn modelId="{096BAC9A-3E09-4041-9C37-07794C429199}" type="presOf" srcId="{83A5E0B5-9D99-42CA-B705-BF10095090E8}" destId="{C309A2BC-C20B-400B-A322-23027919B156}" srcOrd="0" destOrd="0" presId="urn:microsoft.com/office/officeart/2005/8/layout/list1"/>
    <dgm:cxn modelId="{5DFED8B2-839E-42B1-B4A2-DE49E0ECAEED}" type="presOf" srcId="{D95D643D-D643-4D70-B646-E97CFAFDE810}" destId="{EE02CAB4-1120-45D1-B391-E0D042560C5E}" srcOrd="0" destOrd="0" presId="urn:microsoft.com/office/officeart/2005/8/layout/list1"/>
    <dgm:cxn modelId="{99B4C0C0-999E-4247-91B0-05FB1DC8DA42}" srcId="{C81653E3-A1E4-4AEC-994A-6E952513306F}" destId="{D95D643D-D643-4D70-B646-E97CFAFDE810}" srcOrd="0" destOrd="0" parTransId="{11207009-C57D-41A8-BD38-56C535AAB071}" sibTransId="{9B8CF3EC-E5CF-49B8-B904-BDF0348E247F}"/>
    <dgm:cxn modelId="{123DB5E9-7FEC-472B-8715-ACF26F23EF33}" type="presOf" srcId="{5D890889-A71A-49D2-8337-49E72EFDC230}" destId="{58E8B12E-7CC3-449D-AB1C-56B27C0BED6C}" srcOrd="1" destOrd="0" presId="urn:microsoft.com/office/officeart/2005/8/layout/list1"/>
    <dgm:cxn modelId="{AEAFACFD-E6B2-4727-ACCB-AA5F11BF6A54}" type="presOf" srcId="{5D890889-A71A-49D2-8337-49E72EFDC230}" destId="{4AF3F6E3-0225-42A3-99BD-B01D93231CD4}" srcOrd="0" destOrd="0" presId="urn:microsoft.com/office/officeart/2005/8/layout/list1"/>
    <dgm:cxn modelId="{55E1D0B9-A779-4174-9430-8DC6768F471B}" type="presParOf" srcId="{F13A36D8-653B-465F-A9DE-C43E1D313647}" destId="{AC066997-9199-45CD-84C3-5DE0DF1EAD60}" srcOrd="0" destOrd="0" presId="urn:microsoft.com/office/officeart/2005/8/layout/list1"/>
    <dgm:cxn modelId="{2FA961B8-56B8-4D27-B72A-2E9F9CC22058}" type="presParOf" srcId="{AC066997-9199-45CD-84C3-5DE0DF1EAD60}" destId="{EE02CAB4-1120-45D1-B391-E0D042560C5E}" srcOrd="0" destOrd="0" presId="urn:microsoft.com/office/officeart/2005/8/layout/list1"/>
    <dgm:cxn modelId="{2AECB1DC-7B61-493C-BB9E-6440D291A3DD}" type="presParOf" srcId="{AC066997-9199-45CD-84C3-5DE0DF1EAD60}" destId="{60D16684-B689-4198-BD36-B4EF71FDFC9F}" srcOrd="1" destOrd="0" presId="urn:microsoft.com/office/officeart/2005/8/layout/list1"/>
    <dgm:cxn modelId="{D085528F-4C75-47A1-A8CA-9556304C855F}" type="presParOf" srcId="{F13A36D8-653B-465F-A9DE-C43E1D313647}" destId="{2EEA1D84-B42D-4121-88FE-704D12DD8AF9}" srcOrd="1" destOrd="0" presId="urn:microsoft.com/office/officeart/2005/8/layout/list1"/>
    <dgm:cxn modelId="{5BD1C58C-183C-45E2-94B6-23BF1F9A2656}" type="presParOf" srcId="{F13A36D8-653B-465F-A9DE-C43E1D313647}" destId="{DDE2DA15-BD5F-446E-83C9-0C095A4B1210}" srcOrd="2" destOrd="0" presId="urn:microsoft.com/office/officeart/2005/8/layout/list1"/>
    <dgm:cxn modelId="{17D82B88-3E3C-4DF3-9C26-042A0C86A225}" type="presParOf" srcId="{F13A36D8-653B-465F-A9DE-C43E1D313647}" destId="{A8F6E589-4961-40A6-80AA-412EA760CA51}" srcOrd="3" destOrd="0" presId="urn:microsoft.com/office/officeart/2005/8/layout/list1"/>
    <dgm:cxn modelId="{8AD6951B-31B9-44B1-9D7C-EE0092C98404}" type="presParOf" srcId="{F13A36D8-653B-465F-A9DE-C43E1D313647}" destId="{EFDBC0D0-81C8-40A1-9CFD-60710588D12A}" srcOrd="4" destOrd="0" presId="urn:microsoft.com/office/officeart/2005/8/layout/list1"/>
    <dgm:cxn modelId="{FB788429-D766-4B1D-9957-3649DB7D679E}" type="presParOf" srcId="{EFDBC0D0-81C8-40A1-9CFD-60710588D12A}" destId="{C309A2BC-C20B-400B-A322-23027919B156}" srcOrd="0" destOrd="0" presId="urn:microsoft.com/office/officeart/2005/8/layout/list1"/>
    <dgm:cxn modelId="{BAF7BE91-7103-4934-B61F-B5C0459B170C}" type="presParOf" srcId="{EFDBC0D0-81C8-40A1-9CFD-60710588D12A}" destId="{9B245DEA-7A6E-4395-8879-4229A11014D9}" srcOrd="1" destOrd="0" presId="urn:microsoft.com/office/officeart/2005/8/layout/list1"/>
    <dgm:cxn modelId="{2BDCD389-A3D9-40CC-B01F-169858CA17C0}" type="presParOf" srcId="{F13A36D8-653B-465F-A9DE-C43E1D313647}" destId="{1BE20948-FC54-4DC8-8E17-2C006507C2C9}" srcOrd="5" destOrd="0" presId="urn:microsoft.com/office/officeart/2005/8/layout/list1"/>
    <dgm:cxn modelId="{74896D98-B2F4-4E22-9366-D2F90E508530}" type="presParOf" srcId="{F13A36D8-653B-465F-A9DE-C43E1D313647}" destId="{A661737D-FC38-45C3-8F8B-71F2E353EB6A}" srcOrd="6" destOrd="0" presId="urn:microsoft.com/office/officeart/2005/8/layout/list1"/>
    <dgm:cxn modelId="{458E8CEA-E161-467B-8037-7CD101312B88}" type="presParOf" srcId="{F13A36D8-653B-465F-A9DE-C43E1D313647}" destId="{896F33AD-2CF2-444D-B4D5-7825A1286226}" srcOrd="7" destOrd="0" presId="urn:microsoft.com/office/officeart/2005/8/layout/list1"/>
    <dgm:cxn modelId="{EDE6A696-C2C4-4F92-8CE5-7B03D5929F40}" type="presParOf" srcId="{F13A36D8-653B-465F-A9DE-C43E1D313647}" destId="{4F0BDC06-6906-4DF1-9B3A-80DF243B061F}" srcOrd="8" destOrd="0" presId="urn:microsoft.com/office/officeart/2005/8/layout/list1"/>
    <dgm:cxn modelId="{CBC2FAA4-AE48-47C5-A955-F1402D4D9B83}" type="presParOf" srcId="{4F0BDC06-6906-4DF1-9B3A-80DF243B061F}" destId="{4AF3F6E3-0225-42A3-99BD-B01D93231CD4}" srcOrd="0" destOrd="0" presId="urn:microsoft.com/office/officeart/2005/8/layout/list1"/>
    <dgm:cxn modelId="{F77D9B24-FA2D-408B-8CBF-0261C5C65865}" type="presParOf" srcId="{4F0BDC06-6906-4DF1-9B3A-80DF243B061F}" destId="{58E8B12E-7CC3-449D-AB1C-56B27C0BED6C}" srcOrd="1" destOrd="0" presId="urn:microsoft.com/office/officeart/2005/8/layout/list1"/>
    <dgm:cxn modelId="{1A7EB334-CBC2-48F6-9DCB-227D50CDD770}" type="presParOf" srcId="{F13A36D8-653B-465F-A9DE-C43E1D313647}" destId="{4814B922-BB03-46A9-9349-A28699C7103C}" srcOrd="9" destOrd="0" presId="urn:microsoft.com/office/officeart/2005/8/layout/list1"/>
    <dgm:cxn modelId="{95AB94DF-91A4-4980-8152-18694D0B6A19}" type="presParOf" srcId="{F13A36D8-653B-465F-A9DE-C43E1D313647}" destId="{09B6211E-0FE3-4554-B4E8-BC314EE86413}" srcOrd="10" destOrd="0" presId="urn:microsoft.com/office/officeart/2005/8/layout/list1"/>
    <dgm:cxn modelId="{E005E9C4-CF8F-49EA-8BEF-F534CE911BFF}" type="presParOf" srcId="{F13A36D8-653B-465F-A9DE-C43E1D313647}" destId="{F5E27896-162F-4F18-9BA3-60D4E31661CC}" srcOrd="11" destOrd="0" presId="urn:microsoft.com/office/officeart/2005/8/layout/list1"/>
    <dgm:cxn modelId="{14555AA5-0276-4722-BF9A-64B246E837E6}" type="presParOf" srcId="{F13A36D8-653B-465F-A9DE-C43E1D313647}" destId="{66FF03B4-C755-407D-BBC4-401CE2722C2D}" srcOrd="12" destOrd="0" presId="urn:microsoft.com/office/officeart/2005/8/layout/list1"/>
    <dgm:cxn modelId="{3868BC35-212F-452E-A789-A32FC2C6862C}" type="presParOf" srcId="{66FF03B4-C755-407D-BBC4-401CE2722C2D}" destId="{8FBC2257-7A63-46A2-9BC7-909A6B02100B}" srcOrd="0" destOrd="0" presId="urn:microsoft.com/office/officeart/2005/8/layout/list1"/>
    <dgm:cxn modelId="{4C3082EC-A800-498A-AE67-ADDBE380EC7A}" type="presParOf" srcId="{66FF03B4-C755-407D-BBC4-401CE2722C2D}" destId="{BBECBBE9-4FC6-49D7-B310-D34BD0A0C907}" srcOrd="1" destOrd="0" presId="urn:microsoft.com/office/officeart/2005/8/layout/list1"/>
    <dgm:cxn modelId="{349AA351-C780-4A64-9E73-2E7114B8079D}" type="presParOf" srcId="{F13A36D8-653B-465F-A9DE-C43E1D313647}" destId="{ABBF2B8A-4BDD-45A1-8419-E3DE45A6BE46}" srcOrd="13" destOrd="0" presId="urn:microsoft.com/office/officeart/2005/8/layout/list1"/>
    <dgm:cxn modelId="{4B79287C-03C5-4331-948B-83F657E5FF70}" type="presParOf" srcId="{F13A36D8-653B-465F-A9DE-C43E1D313647}" destId="{D715FD4A-5506-4063-BE9A-FBCDBF42F04F}" srcOrd="14" destOrd="0" presId="urn:microsoft.com/office/officeart/2005/8/layout/list1"/>
    <dgm:cxn modelId="{3DDCD9BA-61B5-42E6-A65A-348EA216625C}" type="presParOf" srcId="{F13A36D8-653B-465F-A9DE-C43E1D313647}" destId="{CF93BEE8-F2F8-4CD8-939D-80D9C5E4918E}" srcOrd="15" destOrd="0" presId="urn:microsoft.com/office/officeart/2005/8/layout/list1"/>
    <dgm:cxn modelId="{CC1B6413-9543-4466-878E-F4B79A5E1B8F}" type="presParOf" srcId="{F13A36D8-653B-465F-A9DE-C43E1D313647}" destId="{799EB43A-D364-4875-A388-5632EF699A3C}" srcOrd="16" destOrd="0" presId="urn:microsoft.com/office/officeart/2005/8/layout/list1"/>
    <dgm:cxn modelId="{3639E56C-2E51-4A02-A19E-3ACADE152730}" type="presParOf" srcId="{799EB43A-D364-4875-A388-5632EF699A3C}" destId="{D63654D5-231E-42C6-9424-038DEC9ABBB8}" srcOrd="0" destOrd="0" presId="urn:microsoft.com/office/officeart/2005/8/layout/list1"/>
    <dgm:cxn modelId="{146048A7-E307-4F40-AE1F-276F2F4D5E3C}" type="presParOf" srcId="{799EB43A-D364-4875-A388-5632EF699A3C}" destId="{87A59948-3E86-406C-805C-E66372B58790}" srcOrd="1" destOrd="0" presId="urn:microsoft.com/office/officeart/2005/8/layout/list1"/>
    <dgm:cxn modelId="{C7978281-D1CF-49C4-96D9-4857290F048F}" type="presParOf" srcId="{F13A36D8-653B-465F-A9DE-C43E1D313647}" destId="{04F43E25-824A-4CD8-8D73-E6D1FD67F6B0}" srcOrd="17" destOrd="0" presId="urn:microsoft.com/office/officeart/2005/8/layout/list1"/>
    <dgm:cxn modelId="{748968BD-C7B0-4A61-B111-C772F0C2EC53}" type="presParOf" srcId="{F13A36D8-653B-465F-A9DE-C43E1D313647}" destId="{BF762347-6C45-49D7-9C36-94AEBAFCDFB7}"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FDE5D9-1A27-47E2-A904-99C4754736DA}" type="doc">
      <dgm:prSet loTypeId="urn:microsoft.com/office/officeart/2005/8/layout/process4" loCatId="process" qsTypeId="urn:microsoft.com/office/officeart/2005/8/quickstyle/simple2" qsCatId="simple" csTypeId="urn:microsoft.com/office/officeart/2005/8/colors/accent3_2" csCatId="accent3" phldr="1"/>
      <dgm:spPr/>
      <dgm:t>
        <a:bodyPr/>
        <a:lstStyle/>
        <a:p>
          <a:endParaRPr lang="en-US"/>
        </a:p>
      </dgm:t>
    </dgm:pt>
    <dgm:pt modelId="{4C3CA7DC-288C-40B1-AC44-7207A61E9576}">
      <dgm:prSet/>
      <dgm:spPr>
        <a:solidFill>
          <a:srgbClr val="2B7776"/>
        </a:solidFill>
        <a:ln>
          <a:solidFill>
            <a:schemeClr val="accent2">
              <a:lumMod val="75000"/>
            </a:schemeClr>
          </a:solidFill>
        </a:ln>
      </dgm:spPr>
      <dgm:t>
        <a:bodyPr/>
        <a:lstStyle/>
        <a:p>
          <a:r>
            <a:rPr lang="da-DK"/>
            <a:t>Energisektoren er under stor forandring.</a:t>
          </a:r>
          <a:endParaRPr lang="en-US"/>
        </a:p>
      </dgm:t>
    </dgm:pt>
    <dgm:pt modelId="{237DEA7B-D881-4AA4-8AF0-4ACD1098414F}" type="parTrans" cxnId="{08A55ACB-1860-4549-85C7-9F2277934241}">
      <dgm:prSet/>
      <dgm:spPr/>
      <dgm:t>
        <a:bodyPr/>
        <a:lstStyle/>
        <a:p>
          <a:endParaRPr lang="en-US"/>
        </a:p>
      </dgm:t>
    </dgm:pt>
    <dgm:pt modelId="{E773A013-A946-47B8-B54C-F8C856472792}" type="sibTrans" cxnId="{08A55ACB-1860-4549-85C7-9F2277934241}">
      <dgm:prSet/>
      <dgm:spPr/>
      <dgm:t>
        <a:bodyPr/>
        <a:lstStyle/>
        <a:p>
          <a:endParaRPr lang="en-US"/>
        </a:p>
      </dgm:t>
    </dgm:pt>
    <dgm:pt modelId="{17EF9D6B-3DCA-46C2-AA03-E052D2CE3E2A}">
      <dgm:prSet/>
      <dgm:spPr>
        <a:solidFill>
          <a:srgbClr val="2B7776"/>
        </a:solidFill>
      </dgm:spPr>
      <dgm:t>
        <a:bodyPr/>
        <a:lstStyle/>
        <a:p>
          <a:r>
            <a:rPr lang="da-DK"/>
            <a:t>Hvorfor?</a:t>
          </a:r>
          <a:endParaRPr lang="en-US"/>
        </a:p>
      </dgm:t>
    </dgm:pt>
    <dgm:pt modelId="{96B6B119-7EF1-47BC-9298-776DC3B15498}" type="parTrans" cxnId="{B61E4981-EF77-4287-9920-7C28C4FC371B}">
      <dgm:prSet/>
      <dgm:spPr/>
      <dgm:t>
        <a:bodyPr/>
        <a:lstStyle/>
        <a:p>
          <a:endParaRPr lang="en-US"/>
        </a:p>
      </dgm:t>
    </dgm:pt>
    <dgm:pt modelId="{0CF3E432-C298-4880-B7FB-11D60BEECC64}" type="sibTrans" cxnId="{B61E4981-EF77-4287-9920-7C28C4FC371B}">
      <dgm:prSet/>
      <dgm:spPr/>
      <dgm:t>
        <a:bodyPr/>
        <a:lstStyle/>
        <a:p>
          <a:endParaRPr lang="en-US"/>
        </a:p>
      </dgm:t>
    </dgm:pt>
    <dgm:pt modelId="{ACE7195C-E5D8-4A8B-A37A-E8CC778D2AA2}">
      <dgm:prSet/>
      <dgm:spPr/>
      <dgm:t>
        <a:bodyPr/>
        <a:lstStyle/>
        <a:p>
          <a:r>
            <a:rPr lang="da-DK"/>
            <a:t>Hastig teknologiudvikling.</a:t>
          </a:r>
          <a:endParaRPr lang="en-US"/>
        </a:p>
      </dgm:t>
    </dgm:pt>
    <dgm:pt modelId="{A5453D97-FDC1-4CFC-957E-7EC5C219EF40}" type="parTrans" cxnId="{C959944B-87F8-4F34-BC42-120890FB3D7C}">
      <dgm:prSet/>
      <dgm:spPr/>
      <dgm:t>
        <a:bodyPr/>
        <a:lstStyle/>
        <a:p>
          <a:endParaRPr lang="en-US"/>
        </a:p>
      </dgm:t>
    </dgm:pt>
    <dgm:pt modelId="{76EDB6EB-A532-465D-BA08-89D158C4D36B}" type="sibTrans" cxnId="{C959944B-87F8-4F34-BC42-120890FB3D7C}">
      <dgm:prSet/>
      <dgm:spPr/>
      <dgm:t>
        <a:bodyPr/>
        <a:lstStyle/>
        <a:p>
          <a:endParaRPr lang="en-US"/>
        </a:p>
      </dgm:t>
    </dgm:pt>
    <dgm:pt modelId="{2E01DC9D-B76E-4681-8005-D34ABDA4A1F0}">
      <dgm:prSet/>
      <dgm:spPr/>
      <dgm:t>
        <a:bodyPr/>
        <a:lstStyle/>
        <a:p>
          <a:r>
            <a:rPr lang="da-DK"/>
            <a:t>Decentralisering.</a:t>
          </a:r>
          <a:endParaRPr lang="en-US"/>
        </a:p>
      </dgm:t>
    </dgm:pt>
    <dgm:pt modelId="{995DC631-08BB-4CED-A56C-F2A395AD714B}" type="parTrans" cxnId="{278E0D07-EF31-48F9-ADA9-F9B191D9357F}">
      <dgm:prSet/>
      <dgm:spPr/>
      <dgm:t>
        <a:bodyPr/>
        <a:lstStyle/>
        <a:p>
          <a:endParaRPr lang="en-US"/>
        </a:p>
      </dgm:t>
    </dgm:pt>
    <dgm:pt modelId="{A27C5C07-95FE-4685-A687-A23FA7832DEC}" type="sibTrans" cxnId="{278E0D07-EF31-48F9-ADA9-F9B191D9357F}">
      <dgm:prSet/>
      <dgm:spPr/>
      <dgm:t>
        <a:bodyPr/>
        <a:lstStyle/>
        <a:p>
          <a:endParaRPr lang="en-US"/>
        </a:p>
      </dgm:t>
    </dgm:pt>
    <dgm:pt modelId="{E5D8C513-0677-4E54-B9D0-388D0A8C0B6A}">
      <dgm:prSet/>
      <dgm:spPr/>
      <dgm:t>
        <a:bodyPr/>
        <a:lstStyle/>
        <a:p>
          <a:r>
            <a:rPr lang="da-DK"/>
            <a:t>Elektrificering.</a:t>
          </a:r>
          <a:endParaRPr lang="en-US"/>
        </a:p>
      </dgm:t>
    </dgm:pt>
    <dgm:pt modelId="{2E1F0E43-7276-4BA6-8FEE-0EA3CF9DD78D}" type="parTrans" cxnId="{1D84A98C-14F6-4C23-BF2E-A59E57A1D236}">
      <dgm:prSet/>
      <dgm:spPr/>
      <dgm:t>
        <a:bodyPr/>
        <a:lstStyle/>
        <a:p>
          <a:endParaRPr lang="en-US"/>
        </a:p>
      </dgm:t>
    </dgm:pt>
    <dgm:pt modelId="{EC71E3D8-7656-4D9B-BF90-D1B3DABDDE5D}" type="sibTrans" cxnId="{1D84A98C-14F6-4C23-BF2E-A59E57A1D236}">
      <dgm:prSet/>
      <dgm:spPr/>
      <dgm:t>
        <a:bodyPr/>
        <a:lstStyle/>
        <a:p>
          <a:endParaRPr lang="en-US"/>
        </a:p>
      </dgm:t>
    </dgm:pt>
    <dgm:pt modelId="{6804EB2E-F9A8-408C-B70C-D28D578D9FD5}">
      <dgm:prSet/>
      <dgm:spPr/>
      <dgm:t>
        <a:bodyPr/>
        <a:lstStyle/>
        <a:p>
          <a:r>
            <a:rPr lang="da-DK" dirty="0"/>
            <a:t>Et stort politisk fokus på klimavenlige energiløsninger.</a:t>
          </a:r>
          <a:endParaRPr lang="en-US" dirty="0"/>
        </a:p>
      </dgm:t>
    </dgm:pt>
    <dgm:pt modelId="{E4A5BF79-DE21-4828-A3C6-412BE6EDB4DB}" type="parTrans" cxnId="{F66DC729-4A25-46DC-BC0C-52323744407A}">
      <dgm:prSet/>
      <dgm:spPr/>
      <dgm:t>
        <a:bodyPr/>
        <a:lstStyle/>
        <a:p>
          <a:endParaRPr lang="en-US"/>
        </a:p>
      </dgm:t>
    </dgm:pt>
    <dgm:pt modelId="{67DB6D3F-D61C-42F3-BDA1-9D32C5A9D980}" type="sibTrans" cxnId="{F66DC729-4A25-46DC-BC0C-52323744407A}">
      <dgm:prSet/>
      <dgm:spPr/>
      <dgm:t>
        <a:bodyPr/>
        <a:lstStyle/>
        <a:p>
          <a:endParaRPr lang="en-US"/>
        </a:p>
      </dgm:t>
    </dgm:pt>
    <dgm:pt modelId="{81673745-7036-4686-9261-0E9B9BFB548B}" type="pres">
      <dgm:prSet presAssocID="{9DFDE5D9-1A27-47E2-A904-99C4754736DA}" presName="Name0" presStyleCnt="0">
        <dgm:presLayoutVars>
          <dgm:dir/>
          <dgm:animLvl val="lvl"/>
          <dgm:resizeHandles val="exact"/>
        </dgm:presLayoutVars>
      </dgm:prSet>
      <dgm:spPr/>
    </dgm:pt>
    <dgm:pt modelId="{6906A6AC-4B94-4179-A6C7-7E8465D53409}" type="pres">
      <dgm:prSet presAssocID="{17EF9D6B-3DCA-46C2-AA03-E052D2CE3E2A}" presName="boxAndChildren" presStyleCnt="0"/>
      <dgm:spPr/>
    </dgm:pt>
    <dgm:pt modelId="{00970741-534D-409C-96C3-BA21A1B7D089}" type="pres">
      <dgm:prSet presAssocID="{17EF9D6B-3DCA-46C2-AA03-E052D2CE3E2A}" presName="parentTextBox" presStyleLbl="node1" presStyleIdx="0" presStyleCnt="2"/>
      <dgm:spPr/>
    </dgm:pt>
    <dgm:pt modelId="{8BEF4989-7379-4D29-9D68-68816B99788B}" type="pres">
      <dgm:prSet presAssocID="{17EF9D6B-3DCA-46C2-AA03-E052D2CE3E2A}" presName="entireBox" presStyleLbl="node1" presStyleIdx="0" presStyleCnt="2"/>
      <dgm:spPr/>
    </dgm:pt>
    <dgm:pt modelId="{57F69694-FFE1-409B-8D71-74EA2CDC27E2}" type="pres">
      <dgm:prSet presAssocID="{17EF9D6B-3DCA-46C2-AA03-E052D2CE3E2A}" presName="descendantBox" presStyleCnt="0"/>
      <dgm:spPr/>
    </dgm:pt>
    <dgm:pt modelId="{2938ACA6-DB4B-4F53-A197-7BC5A12090B6}" type="pres">
      <dgm:prSet presAssocID="{ACE7195C-E5D8-4A8B-A37A-E8CC778D2AA2}" presName="childTextBox" presStyleLbl="fgAccFollowNode1" presStyleIdx="0" presStyleCnt="4">
        <dgm:presLayoutVars>
          <dgm:bulletEnabled val="1"/>
        </dgm:presLayoutVars>
      </dgm:prSet>
      <dgm:spPr/>
    </dgm:pt>
    <dgm:pt modelId="{5443FF5A-52B6-45D3-A1E4-F47B88173EF2}" type="pres">
      <dgm:prSet presAssocID="{2E01DC9D-B76E-4681-8005-D34ABDA4A1F0}" presName="childTextBox" presStyleLbl="fgAccFollowNode1" presStyleIdx="1" presStyleCnt="4">
        <dgm:presLayoutVars>
          <dgm:bulletEnabled val="1"/>
        </dgm:presLayoutVars>
      </dgm:prSet>
      <dgm:spPr/>
    </dgm:pt>
    <dgm:pt modelId="{0ED8F67C-A500-41EC-8641-FC78E19C7087}" type="pres">
      <dgm:prSet presAssocID="{E5D8C513-0677-4E54-B9D0-388D0A8C0B6A}" presName="childTextBox" presStyleLbl="fgAccFollowNode1" presStyleIdx="2" presStyleCnt="4">
        <dgm:presLayoutVars>
          <dgm:bulletEnabled val="1"/>
        </dgm:presLayoutVars>
      </dgm:prSet>
      <dgm:spPr/>
    </dgm:pt>
    <dgm:pt modelId="{A4504307-94E7-4D42-AB39-FC83BABE2E73}" type="pres">
      <dgm:prSet presAssocID="{6804EB2E-F9A8-408C-B70C-D28D578D9FD5}" presName="childTextBox" presStyleLbl="fgAccFollowNode1" presStyleIdx="3" presStyleCnt="4">
        <dgm:presLayoutVars>
          <dgm:bulletEnabled val="1"/>
        </dgm:presLayoutVars>
      </dgm:prSet>
      <dgm:spPr/>
    </dgm:pt>
    <dgm:pt modelId="{96633659-1E22-4AD9-BBD1-D15B126CE001}" type="pres">
      <dgm:prSet presAssocID="{E773A013-A946-47B8-B54C-F8C856472792}" presName="sp" presStyleCnt="0"/>
      <dgm:spPr/>
    </dgm:pt>
    <dgm:pt modelId="{4EF84246-A398-4418-8915-06D509FE2595}" type="pres">
      <dgm:prSet presAssocID="{4C3CA7DC-288C-40B1-AC44-7207A61E9576}" presName="arrowAndChildren" presStyleCnt="0"/>
      <dgm:spPr/>
    </dgm:pt>
    <dgm:pt modelId="{2C75A7AA-90EE-499F-87CC-13EFDB520AB8}" type="pres">
      <dgm:prSet presAssocID="{4C3CA7DC-288C-40B1-AC44-7207A61E9576}" presName="parentTextArrow" presStyleLbl="node1" presStyleIdx="1" presStyleCnt="2"/>
      <dgm:spPr/>
    </dgm:pt>
  </dgm:ptLst>
  <dgm:cxnLst>
    <dgm:cxn modelId="{278E0D07-EF31-48F9-ADA9-F9B191D9357F}" srcId="{17EF9D6B-3DCA-46C2-AA03-E052D2CE3E2A}" destId="{2E01DC9D-B76E-4681-8005-D34ABDA4A1F0}" srcOrd="1" destOrd="0" parTransId="{995DC631-08BB-4CED-A56C-F2A395AD714B}" sibTransId="{A27C5C07-95FE-4685-A687-A23FA7832DEC}"/>
    <dgm:cxn modelId="{A114EC09-3528-4882-A920-144CCE96304D}" type="presOf" srcId="{9DFDE5D9-1A27-47E2-A904-99C4754736DA}" destId="{81673745-7036-4686-9261-0E9B9BFB548B}" srcOrd="0" destOrd="0" presId="urn:microsoft.com/office/officeart/2005/8/layout/process4"/>
    <dgm:cxn modelId="{F66DC729-4A25-46DC-BC0C-52323744407A}" srcId="{17EF9D6B-3DCA-46C2-AA03-E052D2CE3E2A}" destId="{6804EB2E-F9A8-408C-B70C-D28D578D9FD5}" srcOrd="3" destOrd="0" parTransId="{E4A5BF79-DE21-4828-A3C6-412BE6EDB4DB}" sibTransId="{67DB6D3F-D61C-42F3-BDA1-9D32C5A9D980}"/>
    <dgm:cxn modelId="{28A94B5F-30F8-4AA5-92D4-A1416C160BE8}" type="presOf" srcId="{E5D8C513-0677-4E54-B9D0-388D0A8C0B6A}" destId="{0ED8F67C-A500-41EC-8641-FC78E19C7087}" srcOrd="0" destOrd="0" presId="urn:microsoft.com/office/officeart/2005/8/layout/process4"/>
    <dgm:cxn modelId="{17608546-CA16-4DD2-B2F6-585CF5EEBDAE}" type="presOf" srcId="{17EF9D6B-3DCA-46C2-AA03-E052D2CE3E2A}" destId="{8BEF4989-7379-4D29-9D68-68816B99788B}" srcOrd="1" destOrd="0" presId="urn:microsoft.com/office/officeart/2005/8/layout/process4"/>
    <dgm:cxn modelId="{7478D34A-A680-4109-B146-1871250588B7}" type="presOf" srcId="{17EF9D6B-3DCA-46C2-AA03-E052D2CE3E2A}" destId="{00970741-534D-409C-96C3-BA21A1B7D089}" srcOrd="0" destOrd="0" presId="urn:microsoft.com/office/officeart/2005/8/layout/process4"/>
    <dgm:cxn modelId="{C959944B-87F8-4F34-BC42-120890FB3D7C}" srcId="{17EF9D6B-3DCA-46C2-AA03-E052D2CE3E2A}" destId="{ACE7195C-E5D8-4A8B-A37A-E8CC778D2AA2}" srcOrd="0" destOrd="0" parTransId="{A5453D97-FDC1-4CFC-957E-7EC5C219EF40}" sibTransId="{76EDB6EB-A532-465D-BA08-89D158C4D36B}"/>
    <dgm:cxn modelId="{81C45153-4C76-4834-9825-9C6D20E6E35A}" type="presOf" srcId="{6804EB2E-F9A8-408C-B70C-D28D578D9FD5}" destId="{A4504307-94E7-4D42-AB39-FC83BABE2E73}" srcOrd="0" destOrd="0" presId="urn:microsoft.com/office/officeart/2005/8/layout/process4"/>
    <dgm:cxn modelId="{DA1B3457-A18F-47B5-95CD-0CDAEE98F155}" type="presOf" srcId="{2E01DC9D-B76E-4681-8005-D34ABDA4A1F0}" destId="{5443FF5A-52B6-45D3-A1E4-F47B88173EF2}" srcOrd="0" destOrd="0" presId="urn:microsoft.com/office/officeart/2005/8/layout/process4"/>
    <dgm:cxn modelId="{B61E4981-EF77-4287-9920-7C28C4FC371B}" srcId="{9DFDE5D9-1A27-47E2-A904-99C4754736DA}" destId="{17EF9D6B-3DCA-46C2-AA03-E052D2CE3E2A}" srcOrd="1" destOrd="0" parTransId="{96B6B119-7EF1-47BC-9298-776DC3B15498}" sibTransId="{0CF3E432-C298-4880-B7FB-11D60BEECC64}"/>
    <dgm:cxn modelId="{1D84A98C-14F6-4C23-BF2E-A59E57A1D236}" srcId="{17EF9D6B-3DCA-46C2-AA03-E052D2CE3E2A}" destId="{E5D8C513-0677-4E54-B9D0-388D0A8C0B6A}" srcOrd="2" destOrd="0" parTransId="{2E1F0E43-7276-4BA6-8FEE-0EA3CF9DD78D}" sibTransId="{EC71E3D8-7656-4D9B-BF90-D1B3DABDDE5D}"/>
    <dgm:cxn modelId="{16F4C3B5-07C8-400A-8B04-0D18BAFFB977}" type="presOf" srcId="{4C3CA7DC-288C-40B1-AC44-7207A61E9576}" destId="{2C75A7AA-90EE-499F-87CC-13EFDB520AB8}" srcOrd="0" destOrd="0" presId="urn:microsoft.com/office/officeart/2005/8/layout/process4"/>
    <dgm:cxn modelId="{08A55ACB-1860-4549-85C7-9F2277934241}" srcId="{9DFDE5D9-1A27-47E2-A904-99C4754736DA}" destId="{4C3CA7DC-288C-40B1-AC44-7207A61E9576}" srcOrd="0" destOrd="0" parTransId="{237DEA7B-D881-4AA4-8AF0-4ACD1098414F}" sibTransId="{E773A013-A946-47B8-B54C-F8C856472792}"/>
    <dgm:cxn modelId="{B51814F6-1144-46AC-89AE-EE6836AC9B3C}" type="presOf" srcId="{ACE7195C-E5D8-4A8B-A37A-E8CC778D2AA2}" destId="{2938ACA6-DB4B-4F53-A197-7BC5A12090B6}" srcOrd="0" destOrd="0" presId="urn:microsoft.com/office/officeart/2005/8/layout/process4"/>
    <dgm:cxn modelId="{CCF26F1C-DE91-4457-A7B2-0A8E5F27234C}" type="presParOf" srcId="{81673745-7036-4686-9261-0E9B9BFB548B}" destId="{6906A6AC-4B94-4179-A6C7-7E8465D53409}" srcOrd="0" destOrd="0" presId="urn:microsoft.com/office/officeart/2005/8/layout/process4"/>
    <dgm:cxn modelId="{7E49EE53-A597-4094-87B8-DE3FAE8DDCB6}" type="presParOf" srcId="{6906A6AC-4B94-4179-A6C7-7E8465D53409}" destId="{00970741-534D-409C-96C3-BA21A1B7D089}" srcOrd="0" destOrd="0" presId="urn:microsoft.com/office/officeart/2005/8/layout/process4"/>
    <dgm:cxn modelId="{1FA5B2AE-5198-4F83-9BCC-1324472CECD1}" type="presParOf" srcId="{6906A6AC-4B94-4179-A6C7-7E8465D53409}" destId="{8BEF4989-7379-4D29-9D68-68816B99788B}" srcOrd="1" destOrd="0" presId="urn:microsoft.com/office/officeart/2005/8/layout/process4"/>
    <dgm:cxn modelId="{A0D45A3C-D988-43FA-B3B4-78F52B8D0038}" type="presParOf" srcId="{6906A6AC-4B94-4179-A6C7-7E8465D53409}" destId="{57F69694-FFE1-409B-8D71-74EA2CDC27E2}" srcOrd="2" destOrd="0" presId="urn:microsoft.com/office/officeart/2005/8/layout/process4"/>
    <dgm:cxn modelId="{E0E25681-FE9F-4A61-86A8-9D2892A44495}" type="presParOf" srcId="{57F69694-FFE1-409B-8D71-74EA2CDC27E2}" destId="{2938ACA6-DB4B-4F53-A197-7BC5A12090B6}" srcOrd="0" destOrd="0" presId="urn:microsoft.com/office/officeart/2005/8/layout/process4"/>
    <dgm:cxn modelId="{FE198D54-AE91-4071-A840-5ADBE4BCC9AA}" type="presParOf" srcId="{57F69694-FFE1-409B-8D71-74EA2CDC27E2}" destId="{5443FF5A-52B6-45D3-A1E4-F47B88173EF2}" srcOrd="1" destOrd="0" presId="urn:microsoft.com/office/officeart/2005/8/layout/process4"/>
    <dgm:cxn modelId="{1AB29221-D7E1-4797-84E4-2E9023BD6665}" type="presParOf" srcId="{57F69694-FFE1-409B-8D71-74EA2CDC27E2}" destId="{0ED8F67C-A500-41EC-8641-FC78E19C7087}" srcOrd="2" destOrd="0" presId="urn:microsoft.com/office/officeart/2005/8/layout/process4"/>
    <dgm:cxn modelId="{D800BADE-191F-4B19-86FD-98E52DF11834}" type="presParOf" srcId="{57F69694-FFE1-409B-8D71-74EA2CDC27E2}" destId="{A4504307-94E7-4D42-AB39-FC83BABE2E73}" srcOrd="3" destOrd="0" presId="urn:microsoft.com/office/officeart/2005/8/layout/process4"/>
    <dgm:cxn modelId="{BFD8E987-8ACF-4E30-87CC-FFB09DBD48AD}" type="presParOf" srcId="{81673745-7036-4686-9261-0E9B9BFB548B}" destId="{96633659-1E22-4AD9-BBD1-D15B126CE001}" srcOrd="1" destOrd="0" presId="urn:microsoft.com/office/officeart/2005/8/layout/process4"/>
    <dgm:cxn modelId="{17C9E7B0-0B03-43B4-9515-B63E041255C0}" type="presParOf" srcId="{81673745-7036-4686-9261-0E9B9BFB548B}" destId="{4EF84246-A398-4418-8915-06D509FE2595}" srcOrd="2" destOrd="0" presId="urn:microsoft.com/office/officeart/2005/8/layout/process4"/>
    <dgm:cxn modelId="{8D7D37A7-5AE7-4121-96C1-D36FDC8D1CE1}" type="presParOf" srcId="{4EF84246-A398-4418-8915-06D509FE2595}" destId="{2C75A7AA-90EE-499F-87CC-13EFDB520AB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E9E49D-A80C-4B8D-BFD1-9482D03B0E9C}" type="doc">
      <dgm:prSet loTypeId="urn:microsoft.com/office/officeart/2005/8/layout/hierarchy1" loCatId="hierarchy" qsTypeId="urn:microsoft.com/office/officeart/2005/8/quickstyle/simple2" qsCatId="simple" csTypeId="urn:microsoft.com/office/officeart/2005/8/colors/accent3_2" csCatId="accent3"/>
      <dgm:spPr/>
      <dgm:t>
        <a:bodyPr/>
        <a:lstStyle/>
        <a:p>
          <a:endParaRPr lang="en-US"/>
        </a:p>
      </dgm:t>
    </dgm:pt>
    <dgm:pt modelId="{77232C92-78BC-475A-B6D3-DF00C1E540B0}">
      <dgm:prSet/>
      <dgm:spPr/>
      <dgm:t>
        <a:bodyPr/>
        <a:lstStyle/>
        <a:p>
          <a:r>
            <a:rPr lang="da-DK"/>
            <a:t>Hvordan ser elsystemet ud i 2025? 2030? 2035? Senest i 2050 skal den danske energiforsyning være 100 pct. baseret på VE. </a:t>
          </a:r>
          <a:endParaRPr lang="en-US"/>
        </a:p>
      </dgm:t>
    </dgm:pt>
    <dgm:pt modelId="{14756002-1B77-469C-88B2-E83092138CE0}" type="parTrans" cxnId="{CD0CCC8B-4A61-4830-8036-17FF7335D625}">
      <dgm:prSet/>
      <dgm:spPr/>
      <dgm:t>
        <a:bodyPr/>
        <a:lstStyle/>
        <a:p>
          <a:endParaRPr lang="en-US"/>
        </a:p>
      </dgm:t>
    </dgm:pt>
    <dgm:pt modelId="{83E6A214-6565-4DF7-9514-9FAA4987DD5D}" type="sibTrans" cxnId="{CD0CCC8B-4A61-4830-8036-17FF7335D625}">
      <dgm:prSet/>
      <dgm:spPr/>
      <dgm:t>
        <a:bodyPr/>
        <a:lstStyle/>
        <a:p>
          <a:endParaRPr lang="en-US"/>
        </a:p>
      </dgm:t>
    </dgm:pt>
    <dgm:pt modelId="{CE0FFD1A-B176-4389-B6F9-A49C49212894}">
      <dgm:prSet/>
      <dgm:spPr/>
      <dgm:t>
        <a:bodyPr/>
        <a:lstStyle/>
        <a:p>
          <a:r>
            <a:rPr lang="da-DK"/>
            <a:t>Senest i 2030 forventes VE andelen i elforsyningen at være 100 pct. VE, samtidig med at store dele af den øvrige energisektor og forbruget skal elektrificeres. </a:t>
          </a:r>
          <a:endParaRPr lang="en-US"/>
        </a:p>
      </dgm:t>
    </dgm:pt>
    <dgm:pt modelId="{D7FC7357-D5DC-48C6-AED4-831E34B4A1E1}" type="parTrans" cxnId="{93F06A35-D11C-4EF1-B970-5475C49F89C1}">
      <dgm:prSet/>
      <dgm:spPr/>
      <dgm:t>
        <a:bodyPr/>
        <a:lstStyle/>
        <a:p>
          <a:endParaRPr lang="en-US"/>
        </a:p>
      </dgm:t>
    </dgm:pt>
    <dgm:pt modelId="{867488D0-3B71-44D9-9882-50A6E8840FF8}" type="sibTrans" cxnId="{93F06A35-D11C-4EF1-B970-5475C49F89C1}">
      <dgm:prSet/>
      <dgm:spPr/>
      <dgm:t>
        <a:bodyPr/>
        <a:lstStyle/>
        <a:p>
          <a:endParaRPr lang="en-US"/>
        </a:p>
      </dgm:t>
    </dgm:pt>
    <dgm:pt modelId="{CC37F018-4FAA-4C5C-BDF0-B68725671FA8}" type="pres">
      <dgm:prSet presAssocID="{72E9E49D-A80C-4B8D-BFD1-9482D03B0E9C}" presName="hierChild1" presStyleCnt="0">
        <dgm:presLayoutVars>
          <dgm:chPref val="1"/>
          <dgm:dir/>
          <dgm:animOne val="branch"/>
          <dgm:animLvl val="lvl"/>
          <dgm:resizeHandles/>
        </dgm:presLayoutVars>
      </dgm:prSet>
      <dgm:spPr/>
    </dgm:pt>
    <dgm:pt modelId="{D8C47EA7-B761-4E2A-96E8-68A29EE80EC4}" type="pres">
      <dgm:prSet presAssocID="{77232C92-78BC-475A-B6D3-DF00C1E540B0}" presName="hierRoot1" presStyleCnt="0"/>
      <dgm:spPr/>
    </dgm:pt>
    <dgm:pt modelId="{F9758EE4-558D-4DBA-8277-EAA0A420F811}" type="pres">
      <dgm:prSet presAssocID="{77232C92-78BC-475A-B6D3-DF00C1E540B0}" presName="composite" presStyleCnt="0"/>
      <dgm:spPr/>
    </dgm:pt>
    <dgm:pt modelId="{CE32A4B6-FE3C-4DD3-9C48-8E637CE12A4B}" type="pres">
      <dgm:prSet presAssocID="{77232C92-78BC-475A-B6D3-DF00C1E540B0}" presName="background" presStyleLbl="node0" presStyleIdx="0" presStyleCnt="2"/>
      <dgm:spPr>
        <a:solidFill>
          <a:srgbClr val="2B7776"/>
        </a:solidFill>
      </dgm:spPr>
    </dgm:pt>
    <dgm:pt modelId="{8497CDD8-099E-4CC1-9982-2B908FBD3239}" type="pres">
      <dgm:prSet presAssocID="{77232C92-78BC-475A-B6D3-DF00C1E540B0}" presName="text" presStyleLbl="fgAcc0" presStyleIdx="0" presStyleCnt="2">
        <dgm:presLayoutVars>
          <dgm:chPref val="3"/>
        </dgm:presLayoutVars>
      </dgm:prSet>
      <dgm:spPr/>
    </dgm:pt>
    <dgm:pt modelId="{05964120-DBD2-4D4F-A2F3-D1087CC75F96}" type="pres">
      <dgm:prSet presAssocID="{77232C92-78BC-475A-B6D3-DF00C1E540B0}" presName="hierChild2" presStyleCnt="0"/>
      <dgm:spPr/>
    </dgm:pt>
    <dgm:pt modelId="{16DE768D-18F0-4344-95D7-447445F4124F}" type="pres">
      <dgm:prSet presAssocID="{CE0FFD1A-B176-4389-B6F9-A49C49212894}" presName="hierRoot1" presStyleCnt="0"/>
      <dgm:spPr/>
    </dgm:pt>
    <dgm:pt modelId="{B9BB17E8-6B8E-4989-8542-96E28A105176}" type="pres">
      <dgm:prSet presAssocID="{CE0FFD1A-B176-4389-B6F9-A49C49212894}" presName="composite" presStyleCnt="0"/>
      <dgm:spPr/>
    </dgm:pt>
    <dgm:pt modelId="{02FFBFA8-1E5C-4DC0-8F0D-9A703B3B2730}" type="pres">
      <dgm:prSet presAssocID="{CE0FFD1A-B176-4389-B6F9-A49C49212894}" presName="background" presStyleLbl="node0" presStyleIdx="1" presStyleCnt="2"/>
      <dgm:spPr>
        <a:solidFill>
          <a:srgbClr val="2B7776"/>
        </a:solidFill>
      </dgm:spPr>
    </dgm:pt>
    <dgm:pt modelId="{E9379D2F-9FA3-455B-BA1D-3C5F634CFCE2}" type="pres">
      <dgm:prSet presAssocID="{CE0FFD1A-B176-4389-B6F9-A49C49212894}" presName="text" presStyleLbl="fgAcc0" presStyleIdx="1" presStyleCnt="2">
        <dgm:presLayoutVars>
          <dgm:chPref val="3"/>
        </dgm:presLayoutVars>
      </dgm:prSet>
      <dgm:spPr/>
    </dgm:pt>
    <dgm:pt modelId="{1223902D-4168-4BF2-B8E0-2122A9E0C49B}" type="pres">
      <dgm:prSet presAssocID="{CE0FFD1A-B176-4389-B6F9-A49C49212894}" presName="hierChild2" presStyleCnt="0"/>
      <dgm:spPr/>
    </dgm:pt>
  </dgm:ptLst>
  <dgm:cxnLst>
    <dgm:cxn modelId="{C6BBE230-EA1A-4F8C-B076-057E2B57A38C}" type="presOf" srcId="{72E9E49D-A80C-4B8D-BFD1-9482D03B0E9C}" destId="{CC37F018-4FAA-4C5C-BDF0-B68725671FA8}" srcOrd="0" destOrd="0" presId="urn:microsoft.com/office/officeart/2005/8/layout/hierarchy1"/>
    <dgm:cxn modelId="{93F06A35-D11C-4EF1-B970-5475C49F89C1}" srcId="{72E9E49D-A80C-4B8D-BFD1-9482D03B0E9C}" destId="{CE0FFD1A-B176-4389-B6F9-A49C49212894}" srcOrd="1" destOrd="0" parTransId="{D7FC7357-D5DC-48C6-AED4-831E34B4A1E1}" sibTransId="{867488D0-3B71-44D9-9882-50A6E8840FF8}"/>
    <dgm:cxn modelId="{06DDC85A-B4AE-4803-BCBA-36FEB624E0D8}" type="presOf" srcId="{77232C92-78BC-475A-B6D3-DF00C1E540B0}" destId="{8497CDD8-099E-4CC1-9982-2B908FBD3239}" srcOrd="0" destOrd="0" presId="urn:microsoft.com/office/officeart/2005/8/layout/hierarchy1"/>
    <dgm:cxn modelId="{EF69F97E-4D6D-49EC-8876-3326D1B1A469}" type="presOf" srcId="{CE0FFD1A-B176-4389-B6F9-A49C49212894}" destId="{E9379D2F-9FA3-455B-BA1D-3C5F634CFCE2}" srcOrd="0" destOrd="0" presId="urn:microsoft.com/office/officeart/2005/8/layout/hierarchy1"/>
    <dgm:cxn modelId="{CD0CCC8B-4A61-4830-8036-17FF7335D625}" srcId="{72E9E49D-A80C-4B8D-BFD1-9482D03B0E9C}" destId="{77232C92-78BC-475A-B6D3-DF00C1E540B0}" srcOrd="0" destOrd="0" parTransId="{14756002-1B77-469C-88B2-E83092138CE0}" sibTransId="{83E6A214-6565-4DF7-9514-9FAA4987DD5D}"/>
    <dgm:cxn modelId="{1CD46D37-6CEB-44D5-BB9C-75B1643B526C}" type="presParOf" srcId="{CC37F018-4FAA-4C5C-BDF0-B68725671FA8}" destId="{D8C47EA7-B761-4E2A-96E8-68A29EE80EC4}" srcOrd="0" destOrd="0" presId="urn:microsoft.com/office/officeart/2005/8/layout/hierarchy1"/>
    <dgm:cxn modelId="{1139A94A-0CA1-4FA0-B97F-54E57FE57B96}" type="presParOf" srcId="{D8C47EA7-B761-4E2A-96E8-68A29EE80EC4}" destId="{F9758EE4-558D-4DBA-8277-EAA0A420F811}" srcOrd="0" destOrd="0" presId="urn:microsoft.com/office/officeart/2005/8/layout/hierarchy1"/>
    <dgm:cxn modelId="{66315746-1A14-4791-B0F2-D35F800A1C7F}" type="presParOf" srcId="{F9758EE4-558D-4DBA-8277-EAA0A420F811}" destId="{CE32A4B6-FE3C-4DD3-9C48-8E637CE12A4B}" srcOrd="0" destOrd="0" presId="urn:microsoft.com/office/officeart/2005/8/layout/hierarchy1"/>
    <dgm:cxn modelId="{766048A2-A96B-421F-8C3E-8A651490AC63}" type="presParOf" srcId="{F9758EE4-558D-4DBA-8277-EAA0A420F811}" destId="{8497CDD8-099E-4CC1-9982-2B908FBD3239}" srcOrd="1" destOrd="0" presId="urn:microsoft.com/office/officeart/2005/8/layout/hierarchy1"/>
    <dgm:cxn modelId="{8B5CD093-3773-4364-A325-FF81BB69D21A}" type="presParOf" srcId="{D8C47EA7-B761-4E2A-96E8-68A29EE80EC4}" destId="{05964120-DBD2-4D4F-A2F3-D1087CC75F96}" srcOrd="1" destOrd="0" presId="urn:microsoft.com/office/officeart/2005/8/layout/hierarchy1"/>
    <dgm:cxn modelId="{D19B17FF-1256-4680-A73E-8A21D4FA12CE}" type="presParOf" srcId="{CC37F018-4FAA-4C5C-BDF0-B68725671FA8}" destId="{16DE768D-18F0-4344-95D7-447445F4124F}" srcOrd="1" destOrd="0" presId="urn:microsoft.com/office/officeart/2005/8/layout/hierarchy1"/>
    <dgm:cxn modelId="{B5A24B1B-4617-42DA-A065-7F28C1CE565F}" type="presParOf" srcId="{16DE768D-18F0-4344-95D7-447445F4124F}" destId="{B9BB17E8-6B8E-4989-8542-96E28A105176}" srcOrd="0" destOrd="0" presId="urn:microsoft.com/office/officeart/2005/8/layout/hierarchy1"/>
    <dgm:cxn modelId="{9AE18DA1-481D-4666-9E9C-5AD16F1651E9}" type="presParOf" srcId="{B9BB17E8-6B8E-4989-8542-96E28A105176}" destId="{02FFBFA8-1E5C-4DC0-8F0D-9A703B3B2730}" srcOrd="0" destOrd="0" presId="urn:microsoft.com/office/officeart/2005/8/layout/hierarchy1"/>
    <dgm:cxn modelId="{2820F2F2-F638-44E1-867B-960DD34ED804}" type="presParOf" srcId="{B9BB17E8-6B8E-4989-8542-96E28A105176}" destId="{E9379D2F-9FA3-455B-BA1D-3C5F634CFCE2}" srcOrd="1" destOrd="0" presId="urn:microsoft.com/office/officeart/2005/8/layout/hierarchy1"/>
    <dgm:cxn modelId="{19AD3729-4D17-4B0B-A525-B17847D86801}" type="presParOf" srcId="{16DE768D-18F0-4344-95D7-447445F4124F}" destId="{1223902D-4168-4BF2-B8E0-2122A9E0C49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D1A3CE-7151-4F73-9DDD-AA04C1D8D28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89C925C-C7F4-4E26-900D-F53201B772D8}">
      <dgm:prSet/>
      <dgm:spPr/>
      <dgm:t>
        <a:bodyPr/>
        <a:lstStyle/>
        <a:p>
          <a:r>
            <a:rPr lang="da-DK"/>
            <a:t>Energisektoren er under stor forandring. </a:t>
          </a:r>
          <a:endParaRPr lang="en-US"/>
        </a:p>
      </dgm:t>
    </dgm:pt>
    <dgm:pt modelId="{507E38CA-0D72-461D-83E0-66588295BDAE}" type="parTrans" cxnId="{A9B7B9B6-BE30-474F-A6BB-A607227EEAC5}">
      <dgm:prSet/>
      <dgm:spPr/>
      <dgm:t>
        <a:bodyPr/>
        <a:lstStyle/>
        <a:p>
          <a:endParaRPr lang="en-US"/>
        </a:p>
      </dgm:t>
    </dgm:pt>
    <dgm:pt modelId="{94E78D8D-A801-461A-801E-CFFA0AE47EE3}" type="sibTrans" cxnId="{A9B7B9B6-BE30-474F-A6BB-A607227EEAC5}">
      <dgm:prSet/>
      <dgm:spPr/>
      <dgm:t>
        <a:bodyPr/>
        <a:lstStyle/>
        <a:p>
          <a:endParaRPr lang="en-US"/>
        </a:p>
      </dgm:t>
    </dgm:pt>
    <dgm:pt modelId="{BC28468F-CE12-4D6E-A793-1906AEC5FC61}">
      <dgm:prSet/>
      <dgm:spPr/>
      <dgm:t>
        <a:bodyPr/>
        <a:lstStyle/>
        <a:p>
          <a:r>
            <a:rPr lang="da-DK"/>
            <a:t>Hastig teknologiudvikling, decentralisering, elektrificering, digitalisering og et stort politisk fokus på klimavenlige energiløsninger har sat skub i en massiv omstilling. </a:t>
          </a:r>
          <a:endParaRPr lang="en-US"/>
        </a:p>
      </dgm:t>
    </dgm:pt>
    <dgm:pt modelId="{7AF49699-DE45-4C29-BA8C-E795222E6D56}" type="parTrans" cxnId="{3F065CD0-D5BF-43D8-B51B-39C152F96D47}">
      <dgm:prSet/>
      <dgm:spPr/>
      <dgm:t>
        <a:bodyPr/>
        <a:lstStyle/>
        <a:p>
          <a:endParaRPr lang="en-US"/>
        </a:p>
      </dgm:t>
    </dgm:pt>
    <dgm:pt modelId="{922CDE7C-11BD-4D44-9D75-A43085345F91}" type="sibTrans" cxnId="{3F065CD0-D5BF-43D8-B51B-39C152F96D47}">
      <dgm:prSet/>
      <dgm:spPr/>
      <dgm:t>
        <a:bodyPr/>
        <a:lstStyle/>
        <a:p>
          <a:endParaRPr lang="en-US"/>
        </a:p>
      </dgm:t>
    </dgm:pt>
    <dgm:pt modelId="{8FF5AF10-C52F-4BC9-B736-0FAC7FF5052A}">
      <dgm:prSet/>
      <dgm:spPr/>
      <dgm:t>
        <a:bodyPr/>
        <a:lstStyle/>
        <a:p>
          <a:r>
            <a:rPr lang="da-DK"/>
            <a:t>Dansk Energi og Energinet Elsystemansvar sætter sammen fokus på den udfordring, som den grønne omstilling byder elsystemet.</a:t>
          </a:r>
          <a:endParaRPr lang="en-US"/>
        </a:p>
      </dgm:t>
    </dgm:pt>
    <dgm:pt modelId="{48D2DC0D-E91C-4783-8791-D0B496781136}" type="parTrans" cxnId="{257ABC4C-481E-40AA-B7B3-035C3A400427}">
      <dgm:prSet/>
      <dgm:spPr/>
      <dgm:t>
        <a:bodyPr/>
        <a:lstStyle/>
        <a:p>
          <a:endParaRPr lang="en-US"/>
        </a:p>
      </dgm:t>
    </dgm:pt>
    <dgm:pt modelId="{3026CE5B-792D-4485-AE45-924E855E7068}" type="sibTrans" cxnId="{257ABC4C-481E-40AA-B7B3-035C3A400427}">
      <dgm:prSet/>
      <dgm:spPr/>
      <dgm:t>
        <a:bodyPr/>
        <a:lstStyle/>
        <a:p>
          <a:endParaRPr lang="en-US"/>
        </a:p>
      </dgm:t>
    </dgm:pt>
    <dgm:pt modelId="{1062EDA2-06C0-4BF5-A85F-1CB753DBC94D}" type="pres">
      <dgm:prSet presAssocID="{02D1A3CE-7151-4F73-9DDD-AA04C1D8D28F}" presName="root" presStyleCnt="0">
        <dgm:presLayoutVars>
          <dgm:dir/>
          <dgm:resizeHandles val="exact"/>
        </dgm:presLayoutVars>
      </dgm:prSet>
      <dgm:spPr/>
    </dgm:pt>
    <dgm:pt modelId="{EBA22973-6B33-4E5A-A4AF-474F3386E012}" type="pres">
      <dgm:prSet presAssocID="{289C925C-C7F4-4E26-900D-F53201B772D8}" presName="compNode" presStyleCnt="0"/>
      <dgm:spPr/>
    </dgm:pt>
    <dgm:pt modelId="{B5C17E15-B98C-443D-A298-166B7827CEEC}" type="pres">
      <dgm:prSet presAssocID="{289C925C-C7F4-4E26-900D-F53201B772D8}" presName="bgRect" presStyleLbl="bgShp" presStyleIdx="0" presStyleCnt="3"/>
      <dgm:spPr/>
    </dgm:pt>
    <dgm:pt modelId="{E79050DC-8F3A-437F-884C-7B9DB6260FBA}" type="pres">
      <dgm:prSet presAssocID="{289C925C-C7F4-4E26-900D-F53201B772D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omet"/>
        </a:ext>
      </dgm:extLst>
    </dgm:pt>
    <dgm:pt modelId="{F2E9F315-F799-4065-80ED-09960F98C227}" type="pres">
      <dgm:prSet presAssocID="{289C925C-C7F4-4E26-900D-F53201B772D8}" presName="spaceRect" presStyleCnt="0"/>
      <dgm:spPr/>
    </dgm:pt>
    <dgm:pt modelId="{9EE88278-FA9C-470B-9059-F19F0DA3464B}" type="pres">
      <dgm:prSet presAssocID="{289C925C-C7F4-4E26-900D-F53201B772D8}" presName="parTx" presStyleLbl="revTx" presStyleIdx="0" presStyleCnt="3">
        <dgm:presLayoutVars>
          <dgm:chMax val="0"/>
          <dgm:chPref val="0"/>
        </dgm:presLayoutVars>
      </dgm:prSet>
      <dgm:spPr/>
    </dgm:pt>
    <dgm:pt modelId="{594B38CF-3E08-4AF4-8475-5561A40B90E6}" type="pres">
      <dgm:prSet presAssocID="{94E78D8D-A801-461A-801E-CFFA0AE47EE3}" presName="sibTrans" presStyleCnt="0"/>
      <dgm:spPr/>
    </dgm:pt>
    <dgm:pt modelId="{C70F8EDB-0957-4950-BF6F-2A8B56CF9189}" type="pres">
      <dgm:prSet presAssocID="{BC28468F-CE12-4D6E-A793-1906AEC5FC61}" presName="compNode" presStyleCnt="0"/>
      <dgm:spPr/>
    </dgm:pt>
    <dgm:pt modelId="{D09E2593-7009-408C-8710-E1E0EA8D3DA8}" type="pres">
      <dgm:prSet presAssocID="{BC28468F-CE12-4D6E-A793-1906AEC5FC61}" presName="bgRect" presStyleLbl="bgShp" presStyleIdx="1" presStyleCnt="3"/>
      <dgm:spPr/>
    </dgm:pt>
    <dgm:pt modelId="{70F339B6-FD19-4DFD-9ACC-D5FA0257BFEB}" type="pres">
      <dgm:prSet presAssocID="{BC28468F-CE12-4D6E-A793-1906AEC5FC6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øjlediagram med opadgående tendens med massiv udfyldning"/>
        </a:ext>
      </dgm:extLst>
    </dgm:pt>
    <dgm:pt modelId="{8D5B603D-C558-4628-B364-3C3A9D2DC452}" type="pres">
      <dgm:prSet presAssocID="{BC28468F-CE12-4D6E-A793-1906AEC5FC61}" presName="spaceRect" presStyleCnt="0"/>
      <dgm:spPr/>
    </dgm:pt>
    <dgm:pt modelId="{524EC2D7-5539-40D9-945F-68D3125B4E8A}" type="pres">
      <dgm:prSet presAssocID="{BC28468F-CE12-4D6E-A793-1906AEC5FC61}" presName="parTx" presStyleLbl="revTx" presStyleIdx="1" presStyleCnt="3">
        <dgm:presLayoutVars>
          <dgm:chMax val="0"/>
          <dgm:chPref val="0"/>
        </dgm:presLayoutVars>
      </dgm:prSet>
      <dgm:spPr/>
    </dgm:pt>
    <dgm:pt modelId="{9533ECC7-78C8-4FFC-80AD-5C3DBB61F63D}" type="pres">
      <dgm:prSet presAssocID="{922CDE7C-11BD-4D44-9D75-A43085345F91}" presName="sibTrans" presStyleCnt="0"/>
      <dgm:spPr/>
    </dgm:pt>
    <dgm:pt modelId="{78850D66-7EAC-467C-8C1A-C66B66C5B6A3}" type="pres">
      <dgm:prSet presAssocID="{8FF5AF10-C52F-4BC9-B736-0FAC7FF5052A}" presName="compNode" presStyleCnt="0"/>
      <dgm:spPr/>
    </dgm:pt>
    <dgm:pt modelId="{CDB8D888-B4C1-4A51-A53B-2926ED7B5E51}" type="pres">
      <dgm:prSet presAssocID="{8FF5AF10-C52F-4BC9-B736-0FAC7FF5052A}" presName="bgRect" presStyleLbl="bgShp" presStyleIdx="2" presStyleCnt="3"/>
      <dgm:spPr/>
    </dgm:pt>
    <dgm:pt modelId="{EB80D395-2B38-4658-9A22-A0C7327DEBE5}" type="pres">
      <dgm:prSet presAssocID="{8FF5AF10-C52F-4BC9-B736-0FAC7FF5052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ycle Sign"/>
        </a:ext>
      </dgm:extLst>
    </dgm:pt>
    <dgm:pt modelId="{FC7BD78C-4ECF-469D-8403-49C27D2E06D8}" type="pres">
      <dgm:prSet presAssocID="{8FF5AF10-C52F-4BC9-B736-0FAC7FF5052A}" presName="spaceRect" presStyleCnt="0"/>
      <dgm:spPr/>
    </dgm:pt>
    <dgm:pt modelId="{45C6AD43-BE6D-4A21-A9D5-1C819FBA0211}" type="pres">
      <dgm:prSet presAssocID="{8FF5AF10-C52F-4BC9-B736-0FAC7FF5052A}" presName="parTx" presStyleLbl="revTx" presStyleIdx="2" presStyleCnt="3">
        <dgm:presLayoutVars>
          <dgm:chMax val="0"/>
          <dgm:chPref val="0"/>
        </dgm:presLayoutVars>
      </dgm:prSet>
      <dgm:spPr/>
    </dgm:pt>
  </dgm:ptLst>
  <dgm:cxnLst>
    <dgm:cxn modelId="{A804AF06-1E41-4C37-AB4F-8A23BEB67563}" type="presOf" srcId="{289C925C-C7F4-4E26-900D-F53201B772D8}" destId="{9EE88278-FA9C-470B-9059-F19F0DA3464B}" srcOrd="0" destOrd="0" presId="urn:microsoft.com/office/officeart/2018/2/layout/IconVerticalSolidList"/>
    <dgm:cxn modelId="{257ABC4C-481E-40AA-B7B3-035C3A400427}" srcId="{02D1A3CE-7151-4F73-9DDD-AA04C1D8D28F}" destId="{8FF5AF10-C52F-4BC9-B736-0FAC7FF5052A}" srcOrd="2" destOrd="0" parTransId="{48D2DC0D-E91C-4783-8791-D0B496781136}" sibTransId="{3026CE5B-792D-4485-AE45-924E855E7068}"/>
    <dgm:cxn modelId="{A3BD3285-8585-4500-BDAA-99A7DC60183C}" type="presOf" srcId="{8FF5AF10-C52F-4BC9-B736-0FAC7FF5052A}" destId="{45C6AD43-BE6D-4A21-A9D5-1C819FBA0211}" srcOrd="0" destOrd="0" presId="urn:microsoft.com/office/officeart/2018/2/layout/IconVerticalSolidList"/>
    <dgm:cxn modelId="{A9B7B9B6-BE30-474F-A6BB-A607227EEAC5}" srcId="{02D1A3CE-7151-4F73-9DDD-AA04C1D8D28F}" destId="{289C925C-C7F4-4E26-900D-F53201B772D8}" srcOrd="0" destOrd="0" parTransId="{507E38CA-0D72-461D-83E0-66588295BDAE}" sibTransId="{94E78D8D-A801-461A-801E-CFFA0AE47EE3}"/>
    <dgm:cxn modelId="{3F065CD0-D5BF-43D8-B51B-39C152F96D47}" srcId="{02D1A3CE-7151-4F73-9DDD-AA04C1D8D28F}" destId="{BC28468F-CE12-4D6E-A793-1906AEC5FC61}" srcOrd="1" destOrd="0" parTransId="{7AF49699-DE45-4C29-BA8C-E795222E6D56}" sibTransId="{922CDE7C-11BD-4D44-9D75-A43085345F91}"/>
    <dgm:cxn modelId="{12036CF7-598A-40D7-8908-CD356ACE4490}" type="presOf" srcId="{02D1A3CE-7151-4F73-9DDD-AA04C1D8D28F}" destId="{1062EDA2-06C0-4BF5-A85F-1CB753DBC94D}" srcOrd="0" destOrd="0" presId="urn:microsoft.com/office/officeart/2018/2/layout/IconVerticalSolidList"/>
    <dgm:cxn modelId="{6E6A9FFF-31D7-41D3-BABD-9FC6DEFB3519}" type="presOf" srcId="{BC28468F-CE12-4D6E-A793-1906AEC5FC61}" destId="{524EC2D7-5539-40D9-945F-68D3125B4E8A}" srcOrd="0" destOrd="0" presId="urn:microsoft.com/office/officeart/2018/2/layout/IconVerticalSolidList"/>
    <dgm:cxn modelId="{08F99463-128A-4FAA-83A4-7FE7C5B6201A}" type="presParOf" srcId="{1062EDA2-06C0-4BF5-A85F-1CB753DBC94D}" destId="{EBA22973-6B33-4E5A-A4AF-474F3386E012}" srcOrd="0" destOrd="0" presId="urn:microsoft.com/office/officeart/2018/2/layout/IconVerticalSolidList"/>
    <dgm:cxn modelId="{BA47F51C-2FE3-45DD-B720-F0F584CC3D42}" type="presParOf" srcId="{EBA22973-6B33-4E5A-A4AF-474F3386E012}" destId="{B5C17E15-B98C-443D-A298-166B7827CEEC}" srcOrd="0" destOrd="0" presId="urn:microsoft.com/office/officeart/2018/2/layout/IconVerticalSolidList"/>
    <dgm:cxn modelId="{EE441BFB-0368-45F8-A34C-2A36A28C3C1D}" type="presParOf" srcId="{EBA22973-6B33-4E5A-A4AF-474F3386E012}" destId="{E79050DC-8F3A-437F-884C-7B9DB6260FBA}" srcOrd="1" destOrd="0" presId="urn:microsoft.com/office/officeart/2018/2/layout/IconVerticalSolidList"/>
    <dgm:cxn modelId="{FE72D8F7-8E33-4392-B04B-743D1B7A8F26}" type="presParOf" srcId="{EBA22973-6B33-4E5A-A4AF-474F3386E012}" destId="{F2E9F315-F799-4065-80ED-09960F98C227}" srcOrd="2" destOrd="0" presId="urn:microsoft.com/office/officeart/2018/2/layout/IconVerticalSolidList"/>
    <dgm:cxn modelId="{887EEEA9-CDA1-4539-B835-10230446CCFF}" type="presParOf" srcId="{EBA22973-6B33-4E5A-A4AF-474F3386E012}" destId="{9EE88278-FA9C-470B-9059-F19F0DA3464B}" srcOrd="3" destOrd="0" presId="urn:microsoft.com/office/officeart/2018/2/layout/IconVerticalSolidList"/>
    <dgm:cxn modelId="{545CBC15-A1D9-475C-8FDC-8AF8D141883F}" type="presParOf" srcId="{1062EDA2-06C0-4BF5-A85F-1CB753DBC94D}" destId="{594B38CF-3E08-4AF4-8475-5561A40B90E6}" srcOrd="1" destOrd="0" presId="urn:microsoft.com/office/officeart/2018/2/layout/IconVerticalSolidList"/>
    <dgm:cxn modelId="{8A5DA0AB-A84A-4D0C-8775-4A6BAC7CD632}" type="presParOf" srcId="{1062EDA2-06C0-4BF5-A85F-1CB753DBC94D}" destId="{C70F8EDB-0957-4950-BF6F-2A8B56CF9189}" srcOrd="2" destOrd="0" presId="urn:microsoft.com/office/officeart/2018/2/layout/IconVerticalSolidList"/>
    <dgm:cxn modelId="{81B5A591-1906-4B6E-B2DE-40DFC87BF5CF}" type="presParOf" srcId="{C70F8EDB-0957-4950-BF6F-2A8B56CF9189}" destId="{D09E2593-7009-408C-8710-E1E0EA8D3DA8}" srcOrd="0" destOrd="0" presId="urn:microsoft.com/office/officeart/2018/2/layout/IconVerticalSolidList"/>
    <dgm:cxn modelId="{1CD3901C-02A4-4494-9665-029EC0A12889}" type="presParOf" srcId="{C70F8EDB-0957-4950-BF6F-2A8B56CF9189}" destId="{70F339B6-FD19-4DFD-9ACC-D5FA0257BFEB}" srcOrd="1" destOrd="0" presId="urn:microsoft.com/office/officeart/2018/2/layout/IconVerticalSolidList"/>
    <dgm:cxn modelId="{8B1E26F9-DEC9-4354-81C6-1733F4EA4FD1}" type="presParOf" srcId="{C70F8EDB-0957-4950-BF6F-2A8B56CF9189}" destId="{8D5B603D-C558-4628-B364-3C3A9D2DC452}" srcOrd="2" destOrd="0" presId="urn:microsoft.com/office/officeart/2018/2/layout/IconVerticalSolidList"/>
    <dgm:cxn modelId="{0DCBF24E-A114-48CE-BAA2-4A45BBF8E5A2}" type="presParOf" srcId="{C70F8EDB-0957-4950-BF6F-2A8B56CF9189}" destId="{524EC2D7-5539-40D9-945F-68D3125B4E8A}" srcOrd="3" destOrd="0" presId="urn:microsoft.com/office/officeart/2018/2/layout/IconVerticalSolidList"/>
    <dgm:cxn modelId="{A6258CF8-6C4C-4BD3-B294-D61D0C7444A6}" type="presParOf" srcId="{1062EDA2-06C0-4BF5-A85F-1CB753DBC94D}" destId="{9533ECC7-78C8-4FFC-80AD-5C3DBB61F63D}" srcOrd="3" destOrd="0" presId="urn:microsoft.com/office/officeart/2018/2/layout/IconVerticalSolidList"/>
    <dgm:cxn modelId="{2BCB06D2-409C-40FC-A8BD-C67ACBC3129C}" type="presParOf" srcId="{1062EDA2-06C0-4BF5-A85F-1CB753DBC94D}" destId="{78850D66-7EAC-467C-8C1A-C66B66C5B6A3}" srcOrd="4" destOrd="0" presId="urn:microsoft.com/office/officeart/2018/2/layout/IconVerticalSolidList"/>
    <dgm:cxn modelId="{91450EAB-9FCB-4162-BB23-3129FEF56E2F}" type="presParOf" srcId="{78850D66-7EAC-467C-8C1A-C66B66C5B6A3}" destId="{CDB8D888-B4C1-4A51-A53B-2926ED7B5E51}" srcOrd="0" destOrd="0" presId="urn:microsoft.com/office/officeart/2018/2/layout/IconVerticalSolidList"/>
    <dgm:cxn modelId="{208E2D99-C49F-461C-80B7-2B68BEB410D6}" type="presParOf" srcId="{78850D66-7EAC-467C-8C1A-C66B66C5B6A3}" destId="{EB80D395-2B38-4658-9A22-A0C7327DEBE5}" srcOrd="1" destOrd="0" presId="urn:microsoft.com/office/officeart/2018/2/layout/IconVerticalSolidList"/>
    <dgm:cxn modelId="{5E6D693F-0952-4BBD-B685-9F3F688FB731}" type="presParOf" srcId="{78850D66-7EAC-467C-8C1A-C66B66C5B6A3}" destId="{FC7BD78C-4ECF-469D-8403-49C27D2E06D8}" srcOrd="2" destOrd="0" presId="urn:microsoft.com/office/officeart/2018/2/layout/IconVerticalSolidList"/>
    <dgm:cxn modelId="{AD60D709-7C16-427E-A89E-13D421A8E0A4}" type="presParOf" srcId="{78850D66-7EAC-467C-8C1A-C66B66C5B6A3}" destId="{45C6AD43-BE6D-4A21-A9D5-1C819FBA021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4C08B3-B980-41DA-8677-33D958117AA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DCE46BC-5E5F-4C21-9F50-C6F845C735E4}">
      <dgm:prSet/>
      <dgm:spPr/>
      <dgm:t>
        <a:bodyPr/>
        <a:lstStyle/>
        <a:p>
          <a:r>
            <a:rPr lang="da-DK"/>
            <a:t>Det nuværende danske elsystem er et resultat af mange år med central planlægning af teknologivalg, rammer for brændselsvalg, produktionsbindinger og målrettet VEstøtte.</a:t>
          </a:r>
          <a:endParaRPr lang="en-US"/>
        </a:p>
      </dgm:t>
    </dgm:pt>
    <dgm:pt modelId="{41B79EC7-8674-445D-8783-32F7F8B90DCF}" type="parTrans" cxnId="{F93A023A-A92A-4F44-AEFB-57E8A49830BB}">
      <dgm:prSet/>
      <dgm:spPr/>
      <dgm:t>
        <a:bodyPr/>
        <a:lstStyle/>
        <a:p>
          <a:endParaRPr lang="en-US"/>
        </a:p>
      </dgm:t>
    </dgm:pt>
    <dgm:pt modelId="{5B4CBB49-0E5D-4A8E-BCA7-77B332944566}" type="sibTrans" cxnId="{F93A023A-A92A-4F44-AEFB-57E8A49830BB}">
      <dgm:prSet/>
      <dgm:spPr/>
      <dgm:t>
        <a:bodyPr/>
        <a:lstStyle/>
        <a:p>
          <a:endParaRPr lang="en-US"/>
        </a:p>
      </dgm:t>
    </dgm:pt>
    <dgm:pt modelId="{002A75A3-61EA-4D19-912B-B56E8E0BD88B}">
      <dgm:prSet/>
      <dgm:spPr/>
      <dgm:t>
        <a:bodyPr/>
        <a:lstStyle/>
        <a:p>
          <a:r>
            <a:rPr lang="da-DK"/>
            <a:t>Geografiske produktionscentre er oprindeligt blevet fastlagt ved udpegning af kraftværkspladser og senere dedikerede VE områder. </a:t>
          </a:r>
          <a:endParaRPr lang="en-US"/>
        </a:p>
      </dgm:t>
    </dgm:pt>
    <dgm:pt modelId="{A4BCAE8E-DBAE-4C71-BFB3-4228069348B9}" type="parTrans" cxnId="{0B1BCB65-14E5-4768-8DA7-B3B3793AF279}">
      <dgm:prSet/>
      <dgm:spPr/>
      <dgm:t>
        <a:bodyPr/>
        <a:lstStyle/>
        <a:p>
          <a:endParaRPr lang="en-US"/>
        </a:p>
      </dgm:t>
    </dgm:pt>
    <dgm:pt modelId="{27F4F577-352F-4C95-8277-F07EA71D2F5F}" type="sibTrans" cxnId="{0B1BCB65-14E5-4768-8DA7-B3B3793AF279}">
      <dgm:prSet/>
      <dgm:spPr/>
      <dgm:t>
        <a:bodyPr/>
        <a:lstStyle/>
        <a:p>
          <a:endParaRPr lang="en-US"/>
        </a:p>
      </dgm:t>
    </dgm:pt>
    <dgm:pt modelId="{6D36E26E-BA3A-496B-A913-1F50FAEBF939}" type="pres">
      <dgm:prSet presAssocID="{7D4C08B3-B980-41DA-8677-33D958117AAC}" presName="root" presStyleCnt="0">
        <dgm:presLayoutVars>
          <dgm:dir/>
          <dgm:resizeHandles val="exact"/>
        </dgm:presLayoutVars>
      </dgm:prSet>
      <dgm:spPr/>
    </dgm:pt>
    <dgm:pt modelId="{D7DDFDAA-570A-4F6D-80F5-B0EBB59CA4CC}" type="pres">
      <dgm:prSet presAssocID="{CDCE46BC-5E5F-4C21-9F50-C6F845C735E4}" presName="compNode" presStyleCnt="0"/>
      <dgm:spPr/>
    </dgm:pt>
    <dgm:pt modelId="{862405D9-C27A-4144-BBE8-F81907B7580D}" type="pres">
      <dgm:prSet presAssocID="{CDCE46BC-5E5F-4C21-9F50-C6F845C735E4}" presName="bgRect" presStyleLbl="bgShp" presStyleIdx="0" presStyleCnt="2"/>
      <dgm:spPr/>
    </dgm:pt>
    <dgm:pt modelId="{E3B34961-3E3E-426E-AA27-8AEB946622A2}" type="pres">
      <dgm:prSet presAssocID="{CDCE46BC-5E5F-4C21-9F50-C6F845C735E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thly calendar"/>
        </a:ext>
      </dgm:extLst>
    </dgm:pt>
    <dgm:pt modelId="{158B1132-2F8D-4C37-8A1C-95B168A914D8}" type="pres">
      <dgm:prSet presAssocID="{CDCE46BC-5E5F-4C21-9F50-C6F845C735E4}" presName="spaceRect" presStyleCnt="0"/>
      <dgm:spPr/>
    </dgm:pt>
    <dgm:pt modelId="{B2B3AE85-0B1C-48A0-8E05-BAF1ADEE2F3A}" type="pres">
      <dgm:prSet presAssocID="{CDCE46BC-5E5F-4C21-9F50-C6F845C735E4}" presName="parTx" presStyleLbl="revTx" presStyleIdx="0" presStyleCnt="2">
        <dgm:presLayoutVars>
          <dgm:chMax val="0"/>
          <dgm:chPref val="0"/>
        </dgm:presLayoutVars>
      </dgm:prSet>
      <dgm:spPr/>
    </dgm:pt>
    <dgm:pt modelId="{4053B0DB-448D-439D-BA46-B5C9D7F7D2E4}" type="pres">
      <dgm:prSet presAssocID="{5B4CBB49-0E5D-4A8E-BCA7-77B332944566}" presName="sibTrans" presStyleCnt="0"/>
      <dgm:spPr/>
    </dgm:pt>
    <dgm:pt modelId="{4BE9C088-4FE8-47E3-A9C8-A4D3A5E6120F}" type="pres">
      <dgm:prSet presAssocID="{002A75A3-61EA-4D19-912B-B56E8E0BD88B}" presName="compNode" presStyleCnt="0"/>
      <dgm:spPr/>
    </dgm:pt>
    <dgm:pt modelId="{5E332B2A-EC41-4F15-AC8E-378043B903BD}" type="pres">
      <dgm:prSet presAssocID="{002A75A3-61EA-4D19-912B-B56E8E0BD88B}" presName="bgRect" presStyleLbl="bgShp" presStyleIdx="1" presStyleCnt="2"/>
      <dgm:spPr/>
    </dgm:pt>
    <dgm:pt modelId="{B15EDC9A-5787-4B11-B307-3D994B36DB39}" type="pres">
      <dgm:prSet presAssocID="{002A75A3-61EA-4D19-912B-B56E8E0BD88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ør"/>
        </a:ext>
      </dgm:extLst>
    </dgm:pt>
    <dgm:pt modelId="{4CC9D3E4-CC19-49FC-A01A-EFDBCAB8C553}" type="pres">
      <dgm:prSet presAssocID="{002A75A3-61EA-4D19-912B-B56E8E0BD88B}" presName="spaceRect" presStyleCnt="0"/>
      <dgm:spPr/>
    </dgm:pt>
    <dgm:pt modelId="{D20445E2-BF64-4DC2-A845-EE45A1D04009}" type="pres">
      <dgm:prSet presAssocID="{002A75A3-61EA-4D19-912B-B56E8E0BD88B}" presName="parTx" presStyleLbl="revTx" presStyleIdx="1" presStyleCnt="2">
        <dgm:presLayoutVars>
          <dgm:chMax val="0"/>
          <dgm:chPref val="0"/>
        </dgm:presLayoutVars>
      </dgm:prSet>
      <dgm:spPr/>
    </dgm:pt>
  </dgm:ptLst>
  <dgm:cxnLst>
    <dgm:cxn modelId="{CA829A31-729E-4DFD-BCE7-90E13431C6CD}" type="presOf" srcId="{7D4C08B3-B980-41DA-8677-33D958117AAC}" destId="{6D36E26E-BA3A-496B-A913-1F50FAEBF939}" srcOrd="0" destOrd="0" presId="urn:microsoft.com/office/officeart/2018/2/layout/IconVerticalSolidList"/>
    <dgm:cxn modelId="{F93A023A-A92A-4F44-AEFB-57E8A49830BB}" srcId="{7D4C08B3-B980-41DA-8677-33D958117AAC}" destId="{CDCE46BC-5E5F-4C21-9F50-C6F845C735E4}" srcOrd="0" destOrd="0" parTransId="{41B79EC7-8674-445D-8783-32F7F8B90DCF}" sibTransId="{5B4CBB49-0E5D-4A8E-BCA7-77B332944566}"/>
    <dgm:cxn modelId="{6BB44B3A-9095-4EE7-8D7A-136111C05D60}" type="presOf" srcId="{002A75A3-61EA-4D19-912B-B56E8E0BD88B}" destId="{D20445E2-BF64-4DC2-A845-EE45A1D04009}" srcOrd="0" destOrd="0" presId="urn:microsoft.com/office/officeart/2018/2/layout/IconVerticalSolidList"/>
    <dgm:cxn modelId="{0B1BCB65-14E5-4768-8DA7-B3B3793AF279}" srcId="{7D4C08B3-B980-41DA-8677-33D958117AAC}" destId="{002A75A3-61EA-4D19-912B-B56E8E0BD88B}" srcOrd="1" destOrd="0" parTransId="{A4BCAE8E-DBAE-4C71-BFB3-4228069348B9}" sibTransId="{27F4F577-352F-4C95-8277-F07EA71D2F5F}"/>
    <dgm:cxn modelId="{C235E170-2A51-4900-B1A9-9867B569AFF3}" type="presOf" srcId="{CDCE46BC-5E5F-4C21-9F50-C6F845C735E4}" destId="{B2B3AE85-0B1C-48A0-8E05-BAF1ADEE2F3A}" srcOrd="0" destOrd="0" presId="urn:microsoft.com/office/officeart/2018/2/layout/IconVerticalSolidList"/>
    <dgm:cxn modelId="{A9582729-3B5B-4588-8486-BFB8DA46FE6C}" type="presParOf" srcId="{6D36E26E-BA3A-496B-A913-1F50FAEBF939}" destId="{D7DDFDAA-570A-4F6D-80F5-B0EBB59CA4CC}" srcOrd="0" destOrd="0" presId="urn:microsoft.com/office/officeart/2018/2/layout/IconVerticalSolidList"/>
    <dgm:cxn modelId="{EE6596C4-A762-4A54-BD03-410BFD4C539D}" type="presParOf" srcId="{D7DDFDAA-570A-4F6D-80F5-B0EBB59CA4CC}" destId="{862405D9-C27A-4144-BBE8-F81907B7580D}" srcOrd="0" destOrd="0" presId="urn:microsoft.com/office/officeart/2018/2/layout/IconVerticalSolidList"/>
    <dgm:cxn modelId="{D41478C2-213D-4968-932E-40E881722E4D}" type="presParOf" srcId="{D7DDFDAA-570A-4F6D-80F5-B0EBB59CA4CC}" destId="{E3B34961-3E3E-426E-AA27-8AEB946622A2}" srcOrd="1" destOrd="0" presId="urn:microsoft.com/office/officeart/2018/2/layout/IconVerticalSolidList"/>
    <dgm:cxn modelId="{58AD269F-0504-4010-9F6E-A0CF84F6FF84}" type="presParOf" srcId="{D7DDFDAA-570A-4F6D-80F5-B0EBB59CA4CC}" destId="{158B1132-2F8D-4C37-8A1C-95B168A914D8}" srcOrd="2" destOrd="0" presId="urn:microsoft.com/office/officeart/2018/2/layout/IconVerticalSolidList"/>
    <dgm:cxn modelId="{BD941BC9-81BA-4D74-AC97-81303A486C98}" type="presParOf" srcId="{D7DDFDAA-570A-4F6D-80F5-B0EBB59CA4CC}" destId="{B2B3AE85-0B1C-48A0-8E05-BAF1ADEE2F3A}" srcOrd="3" destOrd="0" presId="urn:microsoft.com/office/officeart/2018/2/layout/IconVerticalSolidList"/>
    <dgm:cxn modelId="{7CCDE118-5D04-45C1-86BB-CED7A23E6EE2}" type="presParOf" srcId="{6D36E26E-BA3A-496B-A913-1F50FAEBF939}" destId="{4053B0DB-448D-439D-BA46-B5C9D7F7D2E4}" srcOrd="1" destOrd="0" presId="urn:microsoft.com/office/officeart/2018/2/layout/IconVerticalSolidList"/>
    <dgm:cxn modelId="{34F68E47-D678-4DDA-BB2C-3AD97CFDA04C}" type="presParOf" srcId="{6D36E26E-BA3A-496B-A913-1F50FAEBF939}" destId="{4BE9C088-4FE8-47E3-A9C8-A4D3A5E6120F}" srcOrd="2" destOrd="0" presId="urn:microsoft.com/office/officeart/2018/2/layout/IconVerticalSolidList"/>
    <dgm:cxn modelId="{1D0E3553-08E3-4B56-98A8-3AEE821BBC8C}" type="presParOf" srcId="{4BE9C088-4FE8-47E3-A9C8-A4D3A5E6120F}" destId="{5E332B2A-EC41-4F15-AC8E-378043B903BD}" srcOrd="0" destOrd="0" presId="urn:microsoft.com/office/officeart/2018/2/layout/IconVerticalSolidList"/>
    <dgm:cxn modelId="{BBDED28E-D527-431C-8205-15C7C704680B}" type="presParOf" srcId="{4BE9C088-4FE8-47E3-A9C8-A4D3A5E6120F}" destId="{B15EDC9A-5787-4B11-B307-3D994B36DB39}" srcOrd="1" destOrd="0" presId="urn:microsoft.com/office/officeart/2018/2/layout/IconVerticalSolidList"/>
    <dgm:cxn modelId="{FB6315CA-6099-4C36-B684-1C075AEE2460}" type="presParOf" srcId="{4BE9C088-4FE8-47E3-A9C8-A4D3A5E6120F}" destId="{4CC9D3E4-CC19-49FC-A01A-EFDBCAB8C553}" srcOrd="2" destOrd="0" presId="urn:microsoft.com/office/officeart/2018/2/layout/IconVerticalSolidList"/>
    <dgm:cxn modelId="{214DAF5A-920C-4BB2-BB14-F461DD3488A2}" type="presParOf" srcId="{4BE9C088-4FE8-47E3-A9C8-A4D3A5E6120F}" destId="{D20445E2-BF64-4DC2-A845-EE45A1D0400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D140C8-DB98-4EEB-BE2B-60A2255C0B48}" type="doc">
      <dgm:prSet loTypeId="urn:microsoft.com/office/officeart/2005/8/layout/hierarchy1" loCatId="hierarchy" qsTypeId="urn:microsoft.com/office/officeart/2005/8/quickstyle/simple5" qsCatId="simple" csTypeId="urn:microsoft.com/office/officeart/2005/8/colors/accent3_2" csCatId="accent3"/>
      <dgm:spPr/>
      <dgm:t>
        <a:bodyPr/>
        <a:lstStyle/>
        <a:p>
          <a:endParaRPr lang="en-US"/>
        </a:p>
      </dgm:t>
    </dgm:pt>
    <dgm:pt modelId="{687797DB-FA6A-400A-92CB-B6D42380A6AE}">
      <dgm:prSet/>
      <dgm:spPr/>
      <dgm:t>
        <a:bodyPr/>
        <a:lstStyle/>
        <a:p>
          <a:r>
            <a:rPr lang="da-DK"/>
            <a:t>Forbrugsteknologier som fx solceller, batterier, elbiler og varmepumper markedsmodnes med større hastighed end nogensinde. </a:t>
          </a:r>
          <a:endParaRPr lang="en-US"/>
        </a:p>
      </dgm:t>
    </dgm:pt>
    <dgm:pt modelId="{4C5C7ACE-A9EF-4AAF-9EF3-B2C5802A94F0}" type="parTrans" cxnId="{BDDCB31A-3BED-45BA-B7B3-C4BE867F35F6}">
      <dgm:prSet/>
      <dgm:spPr/>
      <dgm:t>
        <a:bodyPr/>
        <a:lstStyle/>
        <a:p>
          <a:endParaRPr lang="en-US"/>
        </a:p>
      </dgm:t>
    </dgm:pt>
    <dgm:pt modelId="{6B23220D-A570-44FB-9831-CCE4A759BF68}" type="sibTrans" cxnId="{BDDCB31A-3BED-45BA-B7B3-C4BE867F35F6}">
      <dgm:prSet/>
      <dgm:spPr/>
      <dgm:t>
        <a:bodyPr/>
        <a:lstStyle/>
        <a:p>
          <a:endParaRPr lang="en-US"/>
        </a:p>
      </dgm:t>
    </dgm:pt>
    <dgm:pt modelId="{689EDFA8-35EC-4C5B-961F-08330B573B20}">
      <dgm:prSet/>
      <dgm:spPr/>
      <dgm:t>
        <a:bodyPr/>
        <a:lstStyle/>
        <a:p>
          <a:r>
            <a:rPr lang="da-DK"/>
            <a:t>Øget fokus på klimaudfordringen i befolkningen og erhvervslivet fører til markant øget efterspørgsel efter nye grønne produkter.</a:t>
          </a:r>
          <a:endParaRPr lang="en-US"/>
        </a:p>
      </dgm:t>
    </dgm:pt>
    <dgm:pt modelId="{6FFEADE2-87B2-4CDC-9D6D-26C970C1DE45}" type="parTrans" cxnId="{2C51A0F0-1298-4B81-A24C-FCCE091E4199}">
      <dgm:prSet/>
      <dgm:spPr/>
      <dgm:t>
        <a:bodyPr/>
        <a:lstStyle/>
        <a:p>
          <a:endParaRPr lang="en-US"/>
        </a:p>
      </dgm:t>
    </dgm:pt>
    <dgm:pt modelId="{BFCF525F-ABA8-44EC-A519-56B96B514708}" type="sibTrans" cxnId="{2C51A0F0-1298-4B81-A24C-FCCE091E4199}">
      <dgm:prSet/>
      <dgm:spPr/>
      <dgm:t>
        <a:bodyPr/>
        <a:lstStyle/>
        <a:p>
          <a:endParaRPr lang="en-US"/>
        </a:p>
      </dgm:t>
    </dgm:pt>
    <dgm:pt modelId="{74747AE2-5729-409E-8B05-A1033D83E6AD}" type="pres">
      <dgm:prSet presAssocID="{52D140C8-DB98-4EEB-BE2B-60A2255C0B48}" presName="hierChild1" presStyleCnt="0">
        <dgm:presLayoutVars>
          <dgm:chPref val="1"/>
          <dgm:dir/>
          <dgm:animOne val="branch"/>
          <dgm:animLvl val="lvl"/>
          <dgm:resizeHandles/>
        </dgm:presLayoutVars>
      </dgm:prSet>
      <dgm:spPr/>
    </dgm:pt>
    <dgm:pt modelId="{CE3109F8-67BE-47FF-A287-622A6581445D}" type="pres">
      <dgm:prSet presAssocID="{687797DB-FA6A-400A-92CB-B6D42380A6AE}" presName="hierRoot1" presStyleCnt="0"/>
      <dgm:spPr/>
    </dgm:pt>
    <dgm:pt modelId="{6A2A7691-32B0-4D37-903B-F1C50F5375EC}" type="pres">
      <dgm:prSet presAssocID="{687797DB-FA6A-400A-92CB-B6D42380A6AE}" presName="composite" presStyleCnt="0"/>
      <dgm:spPr/>
    </dgm:pt>
    <dgm:pt modelId="{AAF59F99-F0C8-4B0E-B9DD-D198CE276631}" type="pres">
      <dgm:prSet presAssocID="{687797DB-FA6A-400A-92CB-B6D42380A6AE}" presName="background" presStyleLbl="node0" presStyleIdx="0" presStyleCnt="2"/>
      <dgm:spPr>
        <a:solidFill>
          <a:srgbClr val="2B7776"/>
        </a:solidFill>
      </dgm:spPr>
    </dgm:pt>
    <dgm:pt modelId="{4DD90534-66CC-41E0-94DD-D892980A4C97}" type="pres">
      <dgm:prSet presAssocID="{687797DB-FA6A-400A-92CB-B6D42380A6AE}" presName="text" presStyleLbl="fgAcc0" presStyleIdx="0" presStyleCnt="2">
        <dgm:presLayoutVars>
          <dgm:chPref val="3"/>
        </dgm:presLayoutVars>
      </dgm:prSet>
      <dgm:spPr/>
    </dgm:pt>
    <dgm:pt modelId="{6A8BA139-03A3-41D2-98D8-21C6237BA784}" type="pres">
      <dgm:prSet presAssocID="{687797DB-FA6A-400A-92CB-B6D42380A6AE}" presName="hierChild2" presStyleCnt="0"/>
      <dgm:spPr/>
    </dgm:pt>
    <dgm:pt modelId="{DBCCCB57-7CB3-47B3-9BCE-F4953BB036EA}" type="pres">
      <dgm:prSet presAssocID="{689EDFA8-35EC-4C5B-961F-08330B573B20}" presName="hierRoot1" presStyleCnt="0"/>
      <dgm:spPr/>
    </dgm:pt>
    <dgm:pt modelId="{C27072D7-A65B-4CDC-94CF-CA1F72BEC4C7}" type="pres">
      <dgm:prSet presAssocID="{689EDFA8-35EC-4C5B-961F-08330B573B20}" presName="composite" presStyleCnt="0"/>
      <dgm:spPr/>
    </dgm:pt>
    <dgm:pt modelId="{225ACE93-7482-4948-BDC4-1AAD16FC7400}" type="pres">
      <dgm:prSet presAssocID="{689EDFA8-35EC-4C5B-961F-08330B573B20}" presName="background" presStyleLbl="node0" presStyleIdx="1" presStyleCnt="2"/>
      <dgm:spPr>
        <a:solidFill>
          <a:srgbClr val="2B7776"/>
        </a:solidFill>
      </dgm:spPr>
    </dgm:pt>
    <dgm:pt modelId="{2A04A18F-5AC0-4EC9-ABB1-A81E13E533EA}" type="pres">
      <dgm:prSet presAssocID="{689EDFA8-35EC-4C5B-961F-08330B573B20}" presName="text" presStyleLbl="fgAcc0" presStyleIdx="1" presStyleCnt="2">
        <dgm:presLayoutVars>
          <dgm:chPref val="3"/>
        </dgm:presLayoutVars>
      </dgm:prSet>
      <dgm:spPr/>
    </dgm:pt>
    <dgm:pt modelId="{D8C8E433-CD3D-4658-94E7-8E23DBDAA3C5}" type="pres">
      <dgm:prSet presAssocID="{689EDFA8-35EC-4C5B-961F-08330B573B20}" presName="hierChild2" presStyleCnt="0"/>
      <dgm:spPr/>
    </dgm:pt>
  </dgm:ptLst>
  <dgm:cxnLst>
    <dgm:cxn modelId="{B1B8DA14-AB93-457B-A1F6-1B197E415F80}" type="presOf" srcId="{687797DB-FA6A-400A-92CB-B6D42380A6AE}" destId="{4DD90534-66CC-41E0-94DD-D892980A4C97}" srcOrd="0" destOrd="0" presId="urn:microsoft.com/office/officeart/2005/8/layout/hierarchy1"/>
    <dgm:cxn modelId="{BDDCB31A-3BED-45BA-B7B3-C4BE867F35F6}" srcId="{52D140C8-DB98-4EEB-BE2B-60A2255C0B48}" destId="{687797DB-FA6A-400A-92CB-B6D42380A6AE}" srcOrd="0" destOrd="0" parTransId="{4C5C7ACE-A9EF-4AAF-9EF3-B2C5802A94F0}" sibTransId="{6B23220D-A570-44FB-9831-CCE4A759BF68}"/>
    <dgm:cxn modelId="{17FDCA98-63B4-4264-ACDB-B9146699E8F5}" type="presOf" srcId="{689EDFA8-35EC-4C5B-961F-08330B573B20}" destId="{2A04A18F-5AC0-4EC9-ABB1-A81E13E533EA}" srcOrd="0" destOrd="0" presId="urn:microsoft.com/office/officeart/2005/8/layout/hierarchy1"/>
    <dgm:cxn modelId="{2C51A0F0-1298-4B81-A24C-FCCE091E4199}" srcId="{52D140C8-DB98-4EEB-BE2B-60A2255C0B48}" destId="{689EDFA8-35EC-4C5B-961F-08330B573B20}" srcOrd="1" destOrd="0" parTransId="{6FFEADE2-87B2-4CDC-9D6D-26C970C1DE45}" sibTransId="{BFCF525F-ABA8-44EC-A519-56B96B514708}"/>
    <dgm:cxn modelId="{F61C36F7-A50A-4941-9D75-C74B159CB1DF}" type="presOf" srcId="{52D140C8-DB98-4EEB-BE2B-60A2255C0B48}" destId="{74747AE2-5729-409E-8B05-A1033D83E6AD}" srcOrd="0" destOrd="0" presId="urn:microsoft.com/office/officeart/2005/8/layout/hierarchy1"/>
    <dgm:cxn modelId="{587F830D-6895-44A2-A7F5-F144EDFDE578}" type="presParOf" srcId="{74747AE2-5729-409E-8B05-A1033D83E6AD}" destId="{CE3109F8-67BE-47FF-A287-622A6581445D}" srcOrd="0" destOrd="0" presId="urn:microsoft.com/office/officeart/2005/8/layout/hierarchy1"/>
    <dgm:cxn modelId="{2AE405F1-72C3-4542-A4CE-A0138EC09492}" type="presParOf" srcId="{CE3109F8-67BE-47FF-A287-622A6581445D}" destId="{6A2A7691-32B0-4D37-903B-F1C50F5375EC}" srcOrd="0" destOrd="0" presId="urn:microsoft.com/office/officeart/2005/8/layout/hierarchy1"/>
    <dgm:cxn modelId="{FA67E380-AFF7-4D3E-905D-B4615E89D61C}" type="presParOf" srcId="{6A2A7691-32B0-4D37-903B-F1C50F5375EC}" destId="{AAF59F99-F0C8-4B0E-B9DD-D198CE276631}" srcOrd="0" destOrd="0" presId="urn:microsoft.com/office/officeart/2005/8/layout/hierarchy1"/>
    <dgm:cxn modelId="{3E14E4C8-CEE5-475C-8DA4-24A226852778}" type="presParOf" srcId="{6A2A7691-32B0-4D37-903B-F1C50F5375EC}" destId="{4DD90534-66CC-41E0-94DD-D892980A4C97}" srcOrd="1" destOrd="0" presId="urn:microsoft.com/office/officeart/2005/8/layout/hierarchy1"/>
    <dgm:cxn modelId="{6987AD19-EE3A-42ED-BFBC-CF552DFAF195}" type="presParOf" srcId="{CE3109F8-67BE-47FF-A287-622A6581445D}" destId="{6A8BA139-03A3-41D2-98D8-21C6237BA784}" srcOrd="1" destOrd="0" presId="urn:microsoft.com/office/officeart/2005/8/layout/hierarchy1"/>
    <dgm:cxn modelId="{0A08F222-0C68-4797-A022-61006DD18184}" type="presParOf" srcId="{74747AE2-5729-409E-8B05-A1033D83E6AD}" destId="{DBCCCB57-7CB3-47B3-9BCE-F4953BB036EA}" srcOrd="1" destOrd="0" presId="urn:microsoft.com/office/officeart/2005/8/layout/hierarchy1"/>
    <dgm:cxn modelId="{168383B1-84FB-49CF-BE78-4991BC2C18F4}" type="presParOf" srcId="{DBCCCB57-7CB3-47B3-9BCE-F4953BB036EA}" destId="{C27072D7-A65B-4CDC-94CF-CA1F72BEC4C7}" srcOrd="0" destOrd="0" presId="urn:microsoft.com/office/officeart/2005/8/layout/hierarchy1"/>
    <dgm:cxn modelId="{0B06DDD9-8587-4510-A926-1C35852EA8CA}" type="presParOf" srcId="{C27072D7-A65B-4CDC-94CF-CA1F72BEC4C7}" destId="{225ACE93-7482-4948-BDC4-1AAD16FC7400}" srcOrd="0" destOrd="0" presId="urn:microsoft.com/office/officeart/2005/8/layout/hierarchy1"/>
    <dgm:cxn modelId="{05E20318-6FEA-4B58-914D-89322D2FE68E}" type="presParOf" srcId="{C27072D7-A65B-4CDC-94CF-CA1F72BEC4C7}" destId="{2A04A18F-5AC0-4EC9-ABB1-A81E13E533EA}" srcOrd="1" destOrd="0" presId="urn:microsoft.com/office/officeart/2005/8/layout/hierarchy1"/>
    <dgm:cxn modelId="{905B4B4F-10BB-4D38-8927-4AEDB8705427}" type="presParOf" srcId="{DBCCCB57-7CB3-47B3-9BCE-F4953BB036EA}" destId="{D8C8E433-CD3D-4658-94E7-8E23DBDAA3C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F2CF1A-CB18-4428-9080-DD90719B156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96CAA23-144C-41BE-BD58-5E10FB633BCC}">
      <dgm:prSet/>
      <dgm:spPr/>
      <dgm:t>
        <a:bodyPr/>
        <a:lstStyle/>
        <a:p>
          <a:r>
            <a:rPr lang="da-DK"/>
            <a:t>Øget efterspørgsel på grønne produkter bringer nye muligheder til Danmark.</a:t>
          </a:r>
          <a:endParaRPr lang="en-US"/>
        </a:p>
      </dgm:t>
    </dgm:pt>
    <dgm:pt modelId="{C1DF4AB8-D219-40E6-930C-F9ABD773DC57}" type="parTrans" cxnId="{44CA0C18-0D6F-426D-B984-EC79B097AAAE}">
      <dgm:prSet/>
      <dgm:spPr/>
      <dgm:t>
        <a:bodyPr/>
        <a:lstStyle/>
        <a:p>
          <a:endParaRPr lang="en-US"/>
        </a:p>
      </dgm:t>
    </dgm:pt>
    <dgm:pt modelId="{92CDC407-FA43-4894-9887-F3F4A8F1CE62}" type="sibTrans" cxnId="{44CA0C18-0D6F-426D-B984-EC79B097AAAE}">
      <dgm:prSet/>
      <dgm:spPr/>
      <dgm:t>
        <a:bodyPr/>
        <a:lstStyle/>
        <a:p>
          <a:endParaRPr lang="en-US"/>
        </a:p>
      </dgm:t>
    </dgm:pt>
    <dgm:pt modelId="{F595C5BC-33AB-4744-88AC-932157BE35B6}">
      <dgm:prSet/>
      <dgm:spPr/>
      <dgm:t>
        <a:bodyPr/>
        <a:lstStyle/>
        <a:p>
          <a:r>
            <a:rPr lang="da-DK"/>
            <a:t>Skaber grundlag for, at Danmark kan udvikle sig til vækstcenter for grøn teknologiudvikling </a:t>
          </a:r>
          <a:endParaRPr lang="en-US"/>
        </a:p>
      </dgm:t>
    </dgm:pt>
    <dgm:pt modelId="{76F39FD3-B7CF-44F3-9D44-B58ADCD45666}" type="parTrans" cxnId="{76340C44-C1D0-4F1E-BE6D-28272199A6B6}">
      <dgm:prSet/>
      <dgm:spPr/>
      <dgm:t>
        <a:bodyPr/>
        <a:lstStyle/>
        <a:p>
          <a:endParaRPr lang="en-US"/>
        </a:p>
      </dgm:t>
    </dgm:pt>
    <dgm:pt modelId="{80593204-E8FC-4F5F-95E0-AD0464C89527}" type="sibTrans" cxnId="{76340C44-C1D0-4F1E-BE6D-28272199A6B6}">
      <dgm:prSet/>
      <dgm:spPr/>
      <dgm:t>
        <a:bodyPr/>
        <a:lstStyle/>
        <a:p>
          <a:endParaRPr lang="en-US"/>
        </a:p>
      </dgm:t>
    </dgm:pt>
    <dgm:pt modelId="{2725DDD8-34F6-452E-8AAB-A28B7003D778}">
      <dgm:prSet/>
      <dgm:spPr/>
      <dgm:t>
        <a:bodyPr/>
        <a:lstStyle/>
        <a:p>
          <a:r>
            <a:rPr lang="da-DK"/>
            <a:t>Samt industriel produktion baseret på grøn energi.</a:t>
          </a:r>
          <a:endParaRPr lang="en-US"/>
        </a:p>
      </dgm:t>
    </dgm:pt>
    <dgm:pt modelId="{07BDB85B-8B4A-45CB-AA34-AEFCD549B147}" type="parTrans" cxnId="{19BE21C7-6094-4BE8-B258-FA427140AFE8}">
      <dgm:prSet/>
      <dgm:spPr/>
      <dgm:t>
        <a:bodyPr/>
        <a:lstStyle/>
        <a:p>
          <a:endParaRPr lang="en-US"/>
        </a:p>
      </dgm:t>
    </dgm:pt>
    <dgm:pt modelId="{BBB13C91-20FA-47ED-BEEC-911063541B91}" type="sibTrans" cxnId="{19BE21C7-6094-4BE8-B258-FA427140AFE8}">
      <dgm:prSet/>
      <dgm:spPr/>
      <dgm:t>
        <a:bodyPr/>
        <a:lstStyle/>
        <a:p>
          <a:endParaRPr lang="en-US"/>
        </a:p>
      </dgm:t>
    </dgm:pt>
    <dgm:pt modelId="{B484E427-28EA-45E2-9AF3-744633E91302}" type="pres">
      <dgm:prSet presAssocID="{D8F2CF1A-CB18-4428-9080-DD90719B1560}" presName="root" presStyleCnt="0">
        <dgm:presLayoutVars>
          <dgm:dir/>
          <dgm:resizeHandles val="exact"/>
        </dgm:presLayoutVars>
      </dgm:prSet>
      <dgm:spPr/>
    </dgm:pt>
    <dgm:pt modelId="{C21A7C4B-4D1B-4D56-97AE-9AA199EB6C7E}" type="pres">
      <dgm:prSet presAssocID="{296CAA23-144C-41BE-BD58-5E10FB633BCC}" presName="compNode" presStyleCnt="0"/>
      <dgm:spPr/>
    </dgm:pt>
    <dgm:pt modelId="{66413449-DEBE-4828-9DEA-B7143C83A18B}" type="pres">
      <dgm:prSet presAssocID="{296CAA23-144C-41BE-BD58-5E10FB633BCC}" presName="bgRect" presStyleLbl="bgShp" presStyleIdx="0" presStyleCnt="3"/>
      <dgm:spPr/>
    </dgm:pt>
    <dgm:pt modelId="{5176C590-C6F8-45F6-9B7D-0F5F66F06043}" type="pres">
      <dgm:prSet presAssocID="{296CAA23-144C-41BE-BD58-5E10FB633BC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Hand with Plant"/>
        </a:ext>
      </dgm:extLst>
    </dgm:pt>
    <dgm:pt modelId="{4B779BDA-6AC6-4AAD-B8BC-A654C459B290}" type="pres">
      <dgm:prSet presAssocID="{296CAA23-144C-41BE-BD58-5E10FB633BCC}" presName="spaceRect" presStyleCnt="0"/>
      <dgm:spPr/>
    </dgm:pt>
    <dgm:pt modelId="{2888CC4D-FD3A-424F-9107-1918BBCC2D3E}" type="pres">
      <dgm:prSet presAssocID="{296CAA23-144C-41BE-BD58-5E10FB633BCC}" presName="parTx" presStyleLbl="revTx" presStyleIdx="0" presStyleCnt="3">
        <dgm:presLayoutVars>
          <dgm:chMax val="0"/>
          <dgm:chPref val="0"/>
        </dgm:presLayoutVars>
      </dgm:prSet>
      <dgm:spPr/>
    </dgm:pt>
    <dgm:pt modelId="{19148A92-7028-4F00-B137-0C98B9754E21}" type="pres">
      <dgm:prSet presAssocID="{92CDC407-FA43-4894-9887-F3F4A8F1CE62}" presName="sibTrans" presStyleCnt="0"/>
      <dgm:spPr/>
    </dgm:pt>
    <dgm:pt modelId="{BAD90981-001D-4FD9-87AC-BDD1BD1EBEF6}" type="pres">
      <dgm:prSet presAssocID="{F595C5BC-33AB-4744-88AC-932157BE35B6}" presName="compNode" presStyleCnt="0"/>
      <dgm:spPr/>
    </dgm:pt>
    <dgm:pt modelId="{6FD493F3-1CFD-43E6-9D17-C0DF50AD102B}" type="pres">
      <dgm:prSet presAssocID="{F595C5BC-33AB-4744-88AC-932157BE35B6}" presName="bgRect" presStyleLbl="bgShp" presStyleIdx="1" presStyleCnt="3"/>
      <dgm:spPr/>
    </dgm:pt>
    <dgm:pt modelId="{8C1A2A66-7CE4-4D7E-859C-DE26E0365D1B}" type="pres">
      <dgm:prSet presAssocID="{F595C5BC-33AB-4744-88AC-932157BE35B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ndmølle"/>
        </a:ext>
      </dgm:extLst>
    </dgm:pt>
    <dgm:pt modelId="{35876627-F0B8-4A45-A7DF-7E9A538BD923}" type="pres">
      <dgm:prSet presAssocID="{F595C5BC-33AB-4744-88AC-932157BE35B6}" presName="spaceRect" presStyleCnt="0"/>
      <dgm:spPr/>
    </dgm:pt>
    <dgm:pt modelId="{1F6FB12F-1CE7-46B0-9541-243C7E32F013}" type="pres">
      <dgm:prSet presAssocID="{F595C5BC-33AB-4744-88AC-932157BE35B6}" presName="parTx" presStyleLbl="revTx" presStyleIdx="1" presStyleCnt="3">
        <dgm:presLayoutVars>
          <dgm:chMax val="0"/>
          <dgm:chPref val="0"/>
        </dgm:presLayoutVars>
      </dgm:prSet>
      <dgm:spPr/>
    </dgm:pt>
    <dgm:pt modelId="{9759D651-43FB-40B7-82BA-3D6502363645}" type="pres">
      <dgm:prSet presAssocID="{80593204-E8FC-4F5F-95E0-AD0464C89527}" presName="sibTrans" presStyleCnt="0"/>
      <dgm:spPr/>
    </dgm:pt>
    <dgm:pt modelId="{6FC6D656-F6A1-4CB2-ACB9-41E7FDC538E4}" type="pres">
      <dgm:prSet presAssocID="{2725DDD8-34F6-452E-8AAB-A28B7003D778}" presName="compNode" presStyleCnt="0"/>
      <dgm:spPr/>
    </dgm:pt>
    <dgm:pt modelId="{4634DC91-C811-460C-B488-5C55989613FE}" type="pres">
      <dgm:prSet presAssocID="{2725DDD8-34F6-452E-8AAB-A28B7003D778}" presName="bgRect" presStyleLbl="bgShp" presStyleIdx="2" presStyleCnt="3"/>
      <dgm:spPr/>
    </dgm:pt>
    <dgm:pt modelId="{D5FF74B6-58DE-4275-8C76-E9B174955762}" type="pres">
      <dgm:prSet presAssocID="{2725DDD8-34F6-452E-8AAB-A28B7003D77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l"/>
        </a:ext>
      </dgm:extLst>
    </dgm:pt>
    <dgm:pt modelId="{05D6985C-56A5-4112-8241-24BB208F3AC1}" type="pres">
      <dgm:prSet presAssocID="{2725DDD8-34F6-452E-8AAB-A28B7003D778}" presName="spaceRect" presStyleCnt="0"/>
      <dgm:spPr/>
    </dgm:pt>
    <dgm:pt modelId="{B3A09BA5-3FEC-4E5B-893D-6B6306B9A27C}" type="pres">
      <dgm:prSet presAssocID="{2725DDD8-34F6-452E-8AAB-A28B7003D778}" presName="parTx" presStyleLbl="revTx" presStyleIdx="2" presStyleCnt="3">
        <dgm:presLayoutVars>
          <dgm:chMax val="0"/>
          <dgm:chPref val="0"/>
        </dgm:presLayoutVars>
      </dgm:prSet>
      <dgm:spPr/>
    </dgm:pt>
  </dgm:ptLst>
  <dgm:cxnLst>
    <dgm:cxn modelId="{0F7C9A04-BF56-4C1A-B8D2-DB03958DBF42}" type="presOf" srcId="{2725DDD8-34F6-452E-8AAB-A28B7003D778}" destId="{B3A09BA5-3FEC-4E5B-893D-6B6306B9A27C}" srcOrd="0" destOrd="0" presId="urn:microsoft.com/office/officeart/2018/2/layout/IconVerticalSolidList"/>
    <dgm:cxn modelId="{44CA0C18-0D6F-426D-B984-EC79B097AAAE}" srcId="{D8F2CF1A-CB18-4428-9080-DD90719B1560}" destId="{296CAA23-144C-41BE-BD58-5E10FB633BCC}" srcOrd="0" destOrd="0" parTransId="{C1DF4AB8-D219-40E6-930C-F9ABD773DC57}" sibTransId="{92CDC407-FA43-4894-9887-F3F4A8F1CE62}"/>
    <dgm:cxn modelId="{8E22E03F-9D15-4A7A-9FCC-D1B8B735ECA2}" type="presOf" srcId="{F595C5BC-33AB-4744-88AC-932157BE35B6}" destId="{1F6FB12F-1CE7-46B0-9541-243C7E32F013}" srcOrd="0" destOrd="0" presId="urn:microsoft.com/office/officeart/2018/2/layout/IconVerticalSolidList"/>
    <dgm:cxn modelId="{76340C44-C1D0-4F1E-BE6D-28272199A6B6}" srcId="{D8F2CF1A-CB18-4428-9080-DD90719B1560}" destId="{F595C5BC-33AB-4744-88AC-932157BE35B6}" srcOrd="1" destOrd="0" parTransId="{76F39FD3-B7CF-44F3-9D44-B58ADCD45666}" sibTransId="{80593204-E8FC-4F5F-95E0-AD0464C89527}"/>
    <dgm:cxn modelId="{3C337E9E-2CB0-4D70-92C8-F232DB1B088E}" type="presOf" srcId="{D8F2CF1A-CB18-4428-9080-DD90719B1560}" destId="{B484E427-28EA-45E2-9AF3-744633E91302}" srcOrd="0" destOrd="0" presId="urn:microsoft.com/office/officeart/2018/2/layout/IconVerticalSolidList"/>
    <dgm:cxn modelId="{19BE21C7-6094-4BE8-B258-FA427140AFE8}" srcId="{D8F2CF1A-CB18-4428-9080-DD90719B1560}" destId="{2725DDD8-34F6-452E-8AAB-A28B7003D778}" srcOrd="2" destOrd="0" parTransId="{07BDB85B-8B4A-45CB-AA34-AEFCD549B147}" sibTransId="{BBB13C91-20FA-47ED-BEEC-911063541B91}"/>
    <dgm:cxn modelId="{0AD8DAE1-E121-46C4-8A91-2E56EBF176A6}" type="presOf" srcId="{296CAA23-144C-41BE-BD58-5E10FB633BCC}" destId="{2888CC4D-FD3A-424F-9107-1918BBCC2D3E}" srcOrd="0" destOrd="0" presId="urn:microsoft.com/office/officeart/2018/2/layout/IconVerticalSolidList"/>
    <dgm:cxn modelId="{610B7F37-FE93-45C4-8469-EAEAFAA3199D}" type="presParOf" srcId="{B484E427-28EA-45E2-9AF3-744633E91302}" destId="{C21A7C4B-4D1B-4D56-97AE-9AA199EB6C7E}" srcOrd="0" destOrd="0" presId="urn:microsoft.com/office/officeart/2018/2/layout/IconVerticalSolidList"/>
    <dgm:cxn modelId="{011B1977-2314-4788-9A62-FCCBB5E69491}" type="presParOf" srcId="{C21A7C4B-4D1B-4D56-97AE-9AA199EB6C7E}" destId="{66413449-DEBE-4828-9DEA-B7143C83A18B}" srcOrd="0" destOrd="0" presId="urn:microsoft.com/office/officeart/2018/2/layout/IconVerticalSolidList"/>
    <dgm:cxn modelId="{74F4AA5B-F264-43D7-BEDE-4EAC1E78F3F1}" type="presParOf" srcId="{C21A7C4B-4D1B-4D56-97AE-9AA199EB6C7E}" destId="{5176C590-C6F8-45F6-9B7D-0F5F66F06043}" srcOrd="1" destOrd="0" presId="urn:microsoft.com/office/officeart/2018/2/layout/IconVerticalSolidList"/>
    <dgm:cxn modelId="{26AD3314-8BBD-49D1-8AEA-9B27D9ACE982}" type="presParOf" srcId="{C21A7C4B-4D1B-4D56-97AE-9AA199EB6C7E}" destId="{4B779BDA-6AC6-4AAD-B8BC-A654C459B290}" srcOrd="2" destOrd="0" presId="urn:microsoft.com/office/officeart/2018/2/layout/IconVerticalSolidList"/>
    <dgm:cxn modelId="{6C1F77DD-DBB5-41F8-BC82-78C2B06AC3CA}" type="presParOf" srcId="{C21A7C4B-4D1B-4D56-97AE-9AA199EB6C7E}" destId="{2888CC4D-FD3A-424F-9107-1918BBCC2D3E}" srcOrd="3" destOrd="0" presId="urn:microsoft.com/office/officeart/2018/2/layout/IconVerticalSolidList"/>
    <dgm:cxn modelId="{27A69C63-78FB-4D12-9D21-FEEF9215F56D}" type="presParOf" srcId="{B484E427-28EA-45E2-9AF3-744633E91302}" destId="{19148A92-7028-4F00-B137-0C98B9754E21}" srcOrd="1" destOrd="0" presId="urn:microsoft.com/office/officeart/2018/2/layout/IconVerticalSolidList"/>
    <dgm:cxn modelId="{19D0A18B-229D-4F16-9183-02E535AB3290}" type="presParOf" srcId="{B484E427-28EA-45E2-9AF3-744633E91302}" destId="{BAD90981-001D-4FD9-87AC-BDD1BD1EBEF6}" srcOrd="2" destOrd="0" presId="urn:microsoft.com/office/officeart/2018/2/layout/IconVerticalSolidList"/>
    <dgm:cxn modelId="{9FC6CD54-B8A8-43FF-B6E0-1794B18485E1}" type="presParOf" srcId="{BAD90981-001D-4FD9-87AC-BDD1BD1EBEF6}" destId="{6FD493F3-1CFD-43E6-9D17-C0DF50AD102B}" srcOrd="0" destOrd="0" presId="urn:microsoft.com/office/officeart/2018/2/layout/IconVerticalSolidList"/>
    <dgm:cxn modelId="{19342920-042C-4751-BBDC-D93474F94E16}" type="presParOf" srcId="{BAD90981-001D-4FD9-87AC-BDD1BD1EBEF6}" destId="{8C1A2A66-7CE4-4D7E-859C-DE26E0365D1B}" srcOrd="1" destOrd="0" presId="urn:microsoft.com/office/officeart/2018/2/layout/IconVerticalSolidList"/>
    <dgm:cxn modelId="{404504ED-737F-4361-AB66-CA9720E33AF1}" type="presParOf" srcId="{BAD90981-001D-4FD9-87AC-BDD1BD1EBEF6}" destId="{35876627-F0B8-4A45-A7DF-7E9A538BD923}" srcOrd="2" destOrd="0" presId="urn:microsoft.com/office/officeart/2018/2/layout/IconVerticalSolidList"/>
    <dgm:cxn modelId="{952C6335-4366-4C38-AB1B-82EDCE4ADB48}" type="presParOf" srcId="{BAD90981-001D-4FD9-87AC-BDD1BD1EBEF6}" destId="{1F6FB12F-1CE7-46B0-9541-243C7E32F013}" srcOrd="3" destOrd="0" presId="urn:microsoft.com/office/officeart/2018/2/layout/IconVerticalSolidList"/>
    <dgm:cxn modelId="{D7D5B3D9-F119-48BC-84B7-7D592F12FB0F}" type="presParOf" srcId="{B484E427-28EA-45E2-9AF3-744633E91302}" destId="{9759D651-43FB-40B7-82BA-3D6502363645}" srcOrd="3" destOrd="0" presId="urn:microsoft.com/office/officeart/2018/2/layout/IconVerticalSolidList"/>
    <dgm:cxn modelId="{4FBC734C-2615-4CCC-B4A3-780EFB83188C}" type="presParOf" srcId="{B484E427-28EA-45E2-9AF3-744633E91302}" destId="{6FC6D656-F6A1-4CB2-ACB9-41E7FDC538E4}" srcOrd="4" destOrd="0" presId="urn:microsoft.com/office/officeart/2018/2/layout/IconVerticalSolidList"/>
    <dgm:cxn modelId="{9E112319-AB64-4486-B806-44C699901843}" type="presParOf" srcId="{6FC6D656-F6A1-4CB2-ACB9-41E7FDC538E4}" destId="{4634DC91-C811-460C-B488-5C55989613FE}" srcOrd="0" destOrd="0" presId="urn:microsoft.com/office/officeart/2018/2/layout/IconVerticalSolidList"/>
    <dgm:cxn modelId="{72C1421F-89AB-4A2A-BA91-94C006FBD6ED}" type="presParOf" srcId="{6FC6D656-F6A1-4CB2-ACB9-41E7FDC538E4}" destId="{D5FF74B6-58DE-4275-8C76-E9B174955762}" srcOrd="1" destOrd="0" presId="urn:microsoft.com/office/officeart/2018/2/layout/IconVerticalSolidList"/>
    <dgm:cxn modelId="{F47C7CEC-A284-4852-97F2-485EA46B11BA}" type="presParOf" srcId="{6FC6D656-F6A1-4CB2-ACB9-41E7FDC538E4}" destId="{05D6985C-56A5-4112-8241-24BB208F3AC1}" srcOrd="2" destOrd="0" presId="urn:microsoft.com/office/officeart/2018/2/layout/IconVerticalSolidList"/>
    <dgm:cxn modelId="{C522FE17-A053-4F10-A4F4-39AA17C8ABD7}" type="presParOf" srcId="{6FC6D656-F6A1-4CB2-ACB9-41E7FDC538E4}" destId="{B3A09BA5-3FEC-4E5B-893D-6B6306B9A27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0717F3E-3D27-4954-B678-2A7D91314330}"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DC70F3ED-7581-445E-9421-7058B729470A}">
      <dgm:prSet/>
      <dgm:spPr/>
      <dgm:t>
        <a:bodyPr/>
        <a:lstStyle/>
        <a:p>
          <a:r>
            <a:rPr lang="da-DK"/>
            <a:t>IDENTIFIKATION AF GAMECHANGERE, DER KAN FÅ MARKANT BETYDNING FOR ELSYSTEMET</a:t>
          </a:r>
          <a:endParaRPr lang="en-US"/>
        </a:p>
      </dgm:t>
    </dgm:pt>
    <dgm:pt modelId="{E7C054C1-BE9F-43BA-B1FA-59BA6F5EC34C}" type="parTrans" cxnId="{4C18D421-29A5-42A1-A968-E58E080C98F4}">
      <dgm:prSet/>
      <dgm:spPr/>
      <dgm:t>
        <a:bodyPr/>
        <a:lstStyle/>
        <a:p>
          <a:endParaRPr lang="en-US"/>
        </a:p>
      </dgm:t>
    </dgm:pt>
    <dgm:pt modelId="{148D1210-C2C1-4C62-A193-495FF9F21257}" type="sibTrans" cxnId="{4C18D421-29A5-42A1-A968-E58E080C98F4}">
      <dgm:prSet/>
      <dgm:spPr/>
      <dgm:t>
        <a:bodyPr/>
        <a:lstStyle/>
        <a:p>
          <a:endParaRPr lang="en-US"/>
        </a:p>
      </dgm:t>
    </dgm:pt>
    <dgm:pt modelId="{DFC48811-9A2B-44AD-B36B-F2E6DBA46228}">
      <dgm:prSet/>
      <dgm:spPr/>
      <dgm:t>
        <a:bodyPr/>
        <a:lstStyle/>
        <a:p>
          <a:r>
            <a:rPr lang="da-DK"/>
            <a:t>Gennem studier af tidligere analyser og nyheder er en række gamechangere defineret af Energinet og Dansk energi. </a:t>
          </a:r>
          <a:endParaRPr lang="en-US"/>
        </a:p>
      </dgm:t>
    </dgm:pt>
    <dgm:pt modelId="{2AC4EC40-9F45-41DB-B58F-3C143C4AC8B3}" type="parTrans" cxnId="{93C9B4D2-88EE-4CE3-B5B7-EE1E0997C618}">
      <dgm:prSet/>
      <dgm:spPr/>
      <dgm:t>
        <a:bodyPr/>
        <a:lstStyle/>
        <a:p>
          <a:endParaRPr lang="en-US"/>
        </a:p>
      </dgm:t>
    </dgm:pt>
    <dgm:pt modelId="{AF77C45D-507A-48D2-B06B-28A437077027}" type="sibTrans" cxnId="{93C9B4D2-88EE-4CE3-B5B7-EE1E0997C618}">
      <dgm:prSet/>
      <dgm:spPr/>
      <dgm:t>
        <a:bodyPr/>
        <a:lstStyle/>
        <a:p>
          <a:endParaRPr lang="en-US"/>
        </a:p>
      </dgm:t>
    </dgm:pt>
    <dgm:pt modelId="{14E105BC-C498-484E-9977-0082FADB8A9E}" type="pres">
      <dgm:prSet presAssocID="{D0717F3E-3D27-4954-B678-2A7D91314330}" presName="root" presStyleCnt="0">
        <dgm:presLayoutVars>
          <dgm:dir/>
          <dgm:resizeHandles val="exact"/>
        </dgm:presLayoutVars>
      </dgm:prSet>
      <dgm:spPr/>
    </dgm:pt>
    <dgm:pt modelId="{A6079929-D8CB-426D-A978-FDE8A8D51ADD}" type="pres">
      <dgm:prSet presAssocID="{DC70F3ED-7581-445E-9421-7058B729470A}" presName="compNode" presStyleCnt="0"/>
      <dgm:spPr/>
    </dgm:pt>
    <dgm:pt modelId="{34B19E9F-2BDA-4FB5-A271-538DDED5ABE2}" type="pres">
      <dgm:prSet presAssocID="{DC70F3ED-7581-445E-9421-7058B729470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ørgsmål"/>
        </a:ext>
      </dgm:extLst>
    </dgm:pt>
    <dgm:pt modelId="{A22D20BF-C05B-4837-8644-3CD00E5FE2A3}" type="pres">
      <dgm:prSet presAssocID="{DC70F3ED-7581-445E-9421-7058B729470A}" presName="spaceRect" presStyleCnt="0"/>
      <dgm:spPr/>
    </dgm:pt>
    <dgm:pt modelId="{F4518262-2B65-4EFE-AB4E-B0F8FBA9FAD2}" type="pres">
      <dgm:prSet presAssocID="{DC70F3ED-7581-445E-9421-7058B729470A}" presName="textRect" presStyleLbl="revTx" presStyleIdx="0" presStyleCnt="2">
        <dgm:presLayoutVars>
          <dgm:chMax val="1"/>
          <dgm:chPref val="1"/>
        </dgm:presLayoutVars>
      </dgm:prSet>
      <dgm:spPr/>
    </dgm:pt>
    <dgm:pt modelId="{3F48698F-1612-44FA-B0D4-3BA191224C41}" type="pres">
      <dgm:prSet presAssocID="{148D1210-C2C1-4C62-A193-495FF9F21257}" presName="sibTrans" presStyleCnt="0"/>
      <dgm:spPr/>
    </dgm:pt>
    <dgm:pt modelId="{2643B638-CC51-4B03-94CD-7F9B123BFAF3}" type="pres">
      <dgm:prSet presAssocID="{DFC48811-9A2B-44AD-B36B-F2E6DBA46228}" presName="compNode" presStyleCnt="0"/>
      <dgm:spPr/>
    </dgm:pt>
    <dgm:pt modelId="{49CADF5F-9BCC-48A5-9849-E10C1806C961}" type="pres">
      <dgm:prSet presAssocID="{DFC48811-9A2B-44AD-B36B-F2E6DBA4622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D2F746DE-6421-4F2D-A5F2-4EE862DB7B9C}" type="pres">
      <dgm:prSet presAssocID="{DFC48811-9A2B-44AD-B36B-F2E6DBA46228}" presName="spaceRect" presStyleCnt="0"/>
      <dgm:spPr/>
    </dgm:pt>
    <dgm:pt modelId="{57A5E826-A992-4E71-9545-D69CEFE0046D}" type="pres">
      <dgm:prSet presAssocID="{DFC48811-9A2B-44AD-B36B-F2E6DBA46228}" presName="textRect" presStyleLbl="revTx" presStyleIdx="1" presStyleCnt="2">
        <dgm:presLayoutVars>
          <dgm:chMax val="1"/>
          <dgm:chPref val="1"/>
        </dgm:presLayoutVars>
      </dgm:prSet>
      <dgm:spPr/>
    </dgm:pt>
  </dgm:ptLst>
  <dgm:cxnLst>
    <dgm:cxn modelId="{4C18D421-29A5-42A1-A968-E58E080C98F4}" srcId="{D0717F3E-3D27-4954-B678-2A7D91314330}" destId="{DC70F3ED-7581-445E-9421-7058B729470A}" srcOrd="0" destOrd="0" parTransId="{E7C054C1-BE9F-43BA-B1FA-59BA6F5EC34C}" sibTransId="{148D1210-C2C1-4C62-A193-495FF9F21257}"/>
    <dgm:cxn modelId="{491B06B6-D43F-49F1-BF52-E17EA7E85088}" type="presOf" srcId="{DC70F3ED-7581-445E-9421-7058B729470A}" destId="{F4518262-2B65-4EFE-AB4E-B0F8FBA9FAD2}" srcOrd="0" destOrd="0" presId="urn:microsoft.com/office/officeart/2018/2/layout/IconLabelList"/>
    <dgm:cxn modelId="{93C9B4D2-88EE-4CE3-B5B7-EE1E0997C618}" srcId="{D0717F3E-3D27-4954-B678-2A7D91314330}" destId="{DFC48811-9A2B-44AD-B36B-F2E6DBA46228}" srcOrd="1" destOrd="0" parTransId="{2AC4EC40-9F45-41DB-B58F-3C143C4AC8B3}" sibTransId="{AF77C45D-507A-48D2-B06B-28A437077027}"/>
    <dgm:cxn modelId="{10F06BD3-8204-439B-B17F-09AEC82F3B7A}" type="presOf" srcId="{D0717F3E-3D27-4954-B678-2A7D91314330}" destId="{14E105BC-C498-484E-9977-0082FADB8A9E}" srcOrd="0" destOrd="0" presId="urn:microsoft.com/office/officeart/2018/2/layout/IconLabelList"/>
    <dgm:cxn modelId="{C4F44EE3-A5C4-49BD-BEB1-44EA51E1375A}" type="presOf" srcId="{DFC48811-9A2B-44AD-B36B-F2E6DBA46228}" destId="{57A5E826-A992-4E71-9545-D69CEFE0046D}" srcOrd="0" destOrd="0" presId="urn:microsoft.com/office/officeart/2018/2/layout/IconLabelList"/>
    <dgm:cxn modelId="{2A55E392-ED26-4896-BE40-FE5B74322FEA}" type="presParOf" srcId="{14E105BC-C498-484E-9977-0082FADB8A9E}" destId="{A6079929-D8CB-426D-A978-FDE8A8D51ADD}" srcOrd="0" destOrd="0" presId="urn:microsoft.com/office/officeart/2018/2/layout/IconLabelList"/>
    <dgm:cxn modelId="{9373BE5A-B55B-42E2-AD65-6A775837E9EB}" type="presParOf" srcId="{A6079929-D8CB-426D-A978-FDE8A8D51ADD}" destId="{34B19E9F-2BDA-4FB5-A271-538DDED5ABE2}" srcOrd="0" destOrd="0" presId="urn:microsoft.com/office/officeart/2018/2/layout/IconLabelList"/>
    <dgm:cxn modelId="{0965B76A-60C5-4F80-8495-3CBE6003B611}" type="presParOf" srcId="{A6079929-D8CB-426D-A978-FDE8A8D51ADD}" destId="{A22D20BF-C05B-4837-8644-3CD00E5FE2A3}" srcOrd="1" destOrd="0" presId="urn:microsoft.com/office/officeart/2018/2/layout/IconLabelList"/>
    <dgm:cxn modelId="{4DBF8129-A2B2-4CF5-B535-54B79E0BF3CA}" type="presParOf" srcId="{A6079929-D8CB-426D-A978-FDE8A8D51ADD}" destId="{F4518262-2B65-4EFE-AB4E-B0F8FBA9FAD2}" srcOrd="2" destOrd="0" presId="urn:microsoft.com/office/officeart/2018/2/layout/IconLabelList"/>
    <dgm:cxn modelId="{C77818AA-5541-4B07-8A20-8FCA9E710336}" type="presParOf" srcId="{14E105BC-C498-484E-9977-0082FADB8A9E}" destId="{3F48698F-1612-44FA-B0D4-3BA191224C41}" srcOrd="1" destOrd="0" presId="urn:microsoft.com/office/officeart/2018/2/layout/IconLabelList"/>
    <dgm:cxn modelId="{ABBF2DB9-7D37-471A-B1BA-E3F7009D5D9A}" type="presParOf" srcId="{14E105BC-C498-484E-9977-0082FADB8A9E}" destId="{2643B638-CC51-4B03-94CD-7F9B123BFAF3}" srcOrd="2" destOrd="0" presId="urn:microsoft.com/office/officeart/2018/2/layout/IconLabelList"/>
    <dgm:cxn modelId="{055BF134-DF8E-4B56-92B5-D9F55D84B001}" type="presParOf" srcId="{2643B638-CC51-4B03-94CD-7F9B123BFAF3}" destId="{49CADF5F-9BCC-48A5-9849-E10C1806C961}" srcOrd="0" destOrd="0" presId="urn:microsoft.com/office/officeart/2018/2/layout/IconLabelList"/>
    <dgm:cxn modelId="{945B74AA-79B9-4281-8E9B-7159B18899E7}" type="presParOf" srcId="{2643B638-CC51-4B03-94CD-7F9B123BFAF3}" destId="{D2F746DE-6421-4F2D-A5F2-4EE862DB7B9C}" srcOrd="1" destOrd="0" presId="urn:microsoft.com/office/officeart/2018/2/layout/IconLabelList"/>
    <dgm:cxn modelId="{E976E7BF-90DC-4CAD-B987-51C1DFB32F49}" type="presParOf" srcId="{2643B638-CC51-4B03-94CD-7F9B123BFAF3}" destId="{57A5E826-A992-4E71-9545-D69CEFE0046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73A5DC1-F699-4C5C-9E17-F09042A1D160}"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052198DD-7005-47CC-8616-96477E701DBD}">
      <dgm:prSet/>
      <dgm:spPr/>
      <dgm:t>
        <a:bodyPr/>
        <a:lstStyle/>
        <a:p>
          <a:r>
            <a:rPr lang="da-DK"/>
            <a:t>OFFENTLIG HURTIGLADNING ERSTATTER HJEMMEOPLADNING PÅ VILLAVEJENE.</a:t>
          </a:r>
          <a:endParaRPr lang="en-US"/>
        </a:p>
      </dgm:t>
    </dgm:pt>
    <dgm:pt modelId="{8776D70F-9ADF-4B48-A068-200FBD3422C2}" type="parTrans" cxnId="{AE58A376-BBE0-4CCC-B974-0AF790FB44AB}">
      <dgm:prSet/>
      <dgm:spPr/>
      <dgm:t>
        <a:bodyPr/>
        <a:lstStyle/>
        <a:p>
          <a:endParaRPr lang="en-US"/>
        </a:p>
      </dgm:t>
    </dgm:pt>
    <dgm:pt modelId="{3CEB157B-ADA7-4BEC-BCD7-B29F3B68AB09}" type="sibTrans" cxnId="{AE58A376-BBE0-4CCC-B974-0AF790FB44AB}">
      <dgm:prSet/>
      <dgm:spPr/>
      <dgm:t>
        <a:bodyPr/>
        <a:lstStyle/>
        <a:p>
          <a:endParaRPr lang="en-US"/>
        </a:p>
      </dgm:t>
    </dgm:pt>
    <dgm:pt modelId="{5D5CE0A8-F275-42A5-B6F7-198E6981D9E1}">
      <dgm:prSet/>
      <dgm:spPr/>
      <dgm:t>
        <a:bodyPr/>
        <a:lstStyle/>
        <a:p>
          <a:r>
            <a:rPr lang="da-DK"/>
            <a:t>TUNG TRANSPORT BLIVER ELEKTRIFICERET.</a:t>
          </a:r>
          <a:endParaRPr lang="en-US"/>
        </a:p>
      </dgm:t>
    </dgm:pt>
    <dgm:pt modelId="{5EBB0CCD-5C2E-4D67-B5B6-2AB8A10EB28D}" type="parTrans" cxnId="{1374E4E3-5969-4E74-AC6A-D1C5AB3DE004}">
      <dgm:prSet/>
      <dgm:spPr/>
      <dgm:t>
        <a:bodyPr/>
        <a:lstStyle/>
        <a:p>
          <a:endParaRPr lang="en-US"/>
        </a:p>
      </dgm:t>
    </dgm:pt>
    <dgm:pt modelId="{1E0C93F5-21B7-413C-BE81-0EA712F0968F}" type="sibTrans" cxnId="{1374E4E3-5969-4E74-AC6A-D1C5AB3DE004}">
      <dgm:prSet/>
      <dgm:spPr/>
      <dgm:t>
        <a:bodyPr/>
        <a:lstStyle/>
        <a:p>
          <a:endParaRPr lang="en-US"/>
        </a:p>
      </dgm:t>
    </dgm:pt>
    <dgm:pt modelId="{ECCB8484-4482-4FA7-8D5B-DA75275EC0EE}">
      <dgm:prSet/>
      <dgm:spPr/>
      <dgm:t>
        <a:bodyPr/>
        <a:lstStyle/>
        <a:p>
          <a:r>
            <a:rPr lang="da-DK"/>
            <a:t>SOLCELLER OG BATTERIER PÅ VILLAVEJENE.</a:t>
          </a:r>
          <a:endParaRPr lang="en-US"/>
        </a:p>
      </dgm:t>
    </dgm:pt>
    <dgm:pt modelId="{542E1A27-FFBD-49C1-98EA-AF3E606B8CF4}" type="parTrans" cxnId="{6A4B2B5C-1E38-4C3B-AF01-1DF4AD4C1B7B}">
      <dgm:prSet/>
      <dgm:spPr/>
      <dgm:t>
        <a:bodyPr/>
        <a:lstStyle/>
        <a:p>
          <a:endParaRPr lang="en-US"/>
        </a:p>
      </dgm:t>
    </dgm:pt>
    <dgm:pt modelId="{1199F2EC-EF84-4D41-892D-AC67925B0C51}" type="sibTrans" cxnId="{6A4B2B5C-1E38-4C3B-AF01-1DF4AD4C1B7B}">
      <dgm:prSet/>
      <dgm:spPr/>
      <dgm:t>
        <a:bodyPr/>
        <a:lstStyle/>
        <a:p>
          <a:endParaRPr lang="en-US"/>
        </a:p>
      </dgm:t>
    </dgm:pt>
    <dgm:pt modelId="{E1AF2F4B-448C-45B5-A503-21809F66C7FF}">
      <dgm:prSet/>
      <dgm:spPr/>
      <dgm:t>
        <a:bodyPr/>
        <a:lstStyle/>
        <a:p>
          <a:r>
            <a:rPr lang="da-DK"/>
            <a:t>LANGTIDSLAGRING AF EL BLIVER RENTABELT.</a:t>
          </a:r>
          <a:endParaRPr lang="en-US"/>
        </a:p>
      </dgm:t>
    </dgm:pt>
    <dgm:pt modelId="{2795535F-0DBC-44D0-B040-7315C3905341}" type="parTrans" cxnId="{96C241B4-C107-455A-B384-B96B86BDFA8F}">
      <dgm:prSet/>
      <dgm:spPr/>
      <dgm:t>
        <a:bodyPr/>
        <a:lstStyle/>
        <a:p>
          <a:endParaRPr lang="en-US"/>
        </a:p>
      </dgm:t>
    </dgm:pt>
    <dgm:pt modelId="{CD512235-E1C4-47B3-BAC6-68D2D78C0968}" type="sibTrans" cxnId="{96C241B4-C107-455A-B384-B96B86BDFA8F}">
      <dgm:prSet/>
      <dgm:spPr/>
      <dgm:t>
        <a:bodyPr/>
        <a:lstStyle/>
        <a:p>
          <a:endParaRPr lang="en-US"/>
        </a:p>
      </dgm:t>
    </dgm:pt>
    <dgm:pt modelId="{AFFABFA6-C63F-4DF1-A4A2-6E0064322F04}">
      <dgm:prSet/>
      <dgm:spPr/>
      <dgm:t>
        <a:bodyPr/>
        <a:lstStyle/>
        <a:p>
          <a:r>
            <a:rPr lang="da-DK"/>
            <a:t>MARKANT MERE VE. </a:t>
          </a:r>
          <a:endParaRPr lang="en-US"/>
        </a:p>
      </dgm:t>
    </dgm:pt>
    <dgm:pt modelId="{2F270647-F28C-45A8-9EBC-666936C7F862}" type="parTrans" cxnId="{B3D3E2A8-C80E-4CF7-9436-1716A07D4C09}">
      <dgm:prSet/>
      <dgm:spPr/>
      <dgm:t>
        <a:bodyPr/>
        <a:lstStyle/>
        <a:p>
          <a:endParaRPr lang="en-US"/>
        </a:p>
      </dgm:t>
    </dgm:pt>
    <dgm:pt modelId="{629A122E-1582-47E6-A3E9-19D4A25F4A37}" type="sibTrans" cxnId="{B3D3E2A8-C80E-4CF7-9436-1716A07D4C09}">
      <dgm:prSet/>
      <dgm:spPr/>
      <dgm:t>
        <a:bodyPr/>
        <a:lstStyle/>
        <a:p>
          <a:endParaRPr lang="en-US"/>
        </a:p>
      </dgm:t>
    </dgm:pt>
    <dgm:pt modelId="{18681807-A1F6-4947-9EFD-63D28262FA44}">
      <dgm:prSet/>
      <dgm:spPr/>
      <dgm:t>
        <a:bodyPr/>
        <a:lstStyle/>
        <a:p>
          <a:r>
            <a:rPr lang="da-DK" dirty="0"/>
            <a:t>PEER TO PEER (P2P) ELFORBRUG TIL ENERGIFÆLLESSKABER.</a:t>
          </a:r>
          <a:endParaRPr lang="en-US" dirty="0"/>
        </a:p>
      </dgm:t>
    </dgm:pt>
    <dgm:pt modelId="{3839AA6D-B3D1-4EEF-8A06-65736EB91783}" type="parTrans" cxnId="{D8EB4244-81E8-402A-8D43-58BE5E1E42CB}">
      <dgm:prSet/>
      <dgm:spPr/>
      <dgm:t>
        <a:bodyPr/>
        <a:lstStyle/>
        <a:p>
          <a:endParaRPr lang="en-US"/>
        </a:p>
      </dgm:t>
    </dgm:pt>
    <dgm:pt modelId="{D8B26043-10E8-4665-9DF2-D7E31F4ADCB6}" type="sibTrans" cxnId="{D8EB4244-81E8-402A-8D43-58BE5E1E42CB}">
      <dgm:prSet/>
      <dgm:spPr/>
      <dgm:t>
        <a:bodyPr/>
        <a:lstStyle/>
        <a:p>
          <a:endParaRPr lang="en-US"/>
        </a:p>
      </dgm:t>
    </dgm:pt>
    <dgm:pt modelId="{DAA33148-C811-4AFD-9815-BA1808EA63AD}">
      <dgm:prSet/>
      <dgm:spPr/>
      <dgm:t>
        <a:bodyPr/>
        <a:lstStyle/>
        <a:p>
          <a:r>
            <a:rPr lang="da-DK"/>
            <a:t>ELFORBRUG TIL VARMEPRODUKTION STIGER MARKANT.</a:t>
          </a:r>
          <a:endParaRPr lang="en-US"/>
        </a:p>
      </dgm:t>
    </dgm:pt>
    <dgm:pt modelId="{222A0CCB-5B08-4059-92B4-ADEDAC3B08F2}" type="parTrans" cxnId="{F710970C-56DA-44F2-830D-471DCC461394}">
      <dgm:prSet/>
      <dgm:spPr/>
      <dgm:t>
        <a:bodyPr/>
        <a:lstStyle/>
        <a:p>
          <a:endParaRPr lang="en-US"/>
        </a:p>
      </dgm:t>
    </dgm:pt>
    <dgm:pt modelId="{FE3161FB-68CC-4F43-B631-998A2B65DB5D}" type="sibTrans" cxnId="{F710970C-56DA-44F2-830D-471DCC461394}">
      <dgm:prSet/>
      <dgm:spPr/>
      <dgm:t>
        <a:bodyPr/>
        <a:lstStyle/>
        <a:p>
          <a:endParaRPr lang="en-US"/>
        </a:p>
      </dgm:t>
    </dgm:pt>
    <dgm:pt modelId="{F37183AA-2EAE-458F-9B92-076F3E61887A}">
      <dgm:prSet/>
      <dgm:spPr/>
      <dgm:t>
        <a:bodyPr/>
        <a:lstStyle/>
        <a:p>
          <a:r>
            <a:rPr lang="da-DK"/>
            <a:t>POWERTO X FÅR GENNEMBRUD I DK.</a:t>
          </a:r>
          <a:endParaRPr lang="en-US"/>
        </a:p>
      </dgm:t>
    </dgm:pt>
    <dgm:pt modelId="{56002F47-E0DC-4CAC-90CC-A2B4E523B19D}" type="parTrans" cxnId="{F16E3A40-71C6-4D02-9C18-B949F5BB3C85}">
      <dgm:prSet/>
      <dgm:spPr/>
      <dgm:t>
        <a:bodyPr/>
        <a:lstStyle/>
        <a:p>
          <a:endParaRPr lang="en-US"/>
        </a:p>
      </dgm:t>
    </dgm:pt>
    <dgm:pt modelId="{A8182B83-49B3-4896-9F9C-0949C2646F16}" type="sibTrans" cxnId="{F16E3A40-71C6-4D02-9C18-B949F5BB3C85}">
      <dgm:prSet/>
      <dgm:spPr/>
      <dgm:t>
        <a:bodyPr/>
        <a:lstStyle/>
        <a:p>
          <a:endParaRPr lang="en-US"/>
        </a:p>
      </dgm:t>
    </dgm:pt>
    <dgm:pt modelId="{7C48785B-B745-4BDB-9DC3-47E89E62889C}" type="pres">
      <dgm:prSet presAssocID="{373A5DC1-F699-4C5C-9E17-F09042A1D160}" presName="vert0" presStyleCnt="0">
        <dgm:presLayoutVars>
          <dgm:dir/>
          <dgm:animOne val="branch"/>
          <dgm:animLvl val="lvl"/>
        </dgm:presLayoutVars>
      </dgm:prSet>
      <dgm:spPr/>
    </dgm:pt>
    <dgm:pt modelId="{0B352C11-886C-411F-9BB1-DACC5EB2F227}" type="pres">
      <dgm:prSet presAssocID="{052198DD-7005-47CC-8616-96477E701DBD}" presName="thickLine" presStyleLbl="alignNode1" presStyleIdx="0" presStyleCnt="8"/>
      <dgm:spPr/>
    </dgm:pt>
    <dgm:pt modelId="{768743C3-DA8B-43C8-B13D-1A6FADB30F19}" type="pres">
      <dgm:prSet presAssocID="{052198DD-7005-47CC-8616-96477E701DBD}" presName="horz1" presStyleCnt="0"/>
      <dgm:spPr/>
    </dgm:pt>
    <dgm:pt modelId="{6BED27D7-475D-4E9B-993D-8BEC89FAA5B4}" type="pres">
      <dgm:prSet presAssocID="{052198DD-7005-47CC-8616-96477E701DBD}" presName="tx1" presStyleLbl="revTx" presStyleIdx="0" presStyleCnt="8"/>
      <dgm:spPr/>
    </dgm:pt>
    <dgm:pt modelId="{719ADEFB-6B1C-4592-9FB1-7FBEAE3A7CD1}" type="pres">
      <dgm:prSet presAssocID="{052198DD-7005-47CC-8616-96477E701DBD}" presName="vert1" presStyleCnt="0"/>
      <dgm:spPr/>
    </dgm:pt>
    <dgm:pt modelId="{E9026BFE-E7E8-4B84-AFBF-B5147F7BD5BD}" type="pres">
      <dgm:prSet presAssocID="{5D5CE0A8-F275-42A5-B6F7-198E6981D9E1}" presName="thickLine" presStyleLbl="alignNode1" presStyleIdx="1" presStyleCnt="8"/>
      <dgm:spPr/>
    </dgm:pt>
    <dgm:pt modelId="{D7D12364-42AF-4DD7-9336-2ACC7B812425}" type="pres">
      <dgm:prSet presAssocID="{5D5CE0A8-F275-42A5-B6F7-198E6981D9E1}" presName="horz1" presStyleCnt="0"/>
      <dgm:spPr/>
    </dgm:pt>
    <dgm:pt modelId="{D85C54A1-6B33-4732-8F47-7B048A91355B}" type="pres">
      <dgm:prSet presAssocID="{5D5CE0A8-F275-42A5-B6F7-198E6981D9E1}" presName="tx1" presStyleLbl="revTx" presStyleIdx="1" presStyleCnt="8"/>
      <dgm:spPr/>
    </dgm:pt>
    <dgm:pt modelId="{CCD5AA74-04F9-4C2D-9CB6-A71899DBAB18}" type="pres">
      <dgm:prSet presAssocID="{5D5CE0A8-F275-42A5-B6F7-198E6981D9E1}" presName="vert1" presStyleCnt="0"/>
      <dgm:spPr/>
    </dgm:pt>
    <dgm:pt modelId="{18DFAE1B-4B7C-4C65-B4C8-750562C49FF9}" type="pres">
      <dgm:prSet presAssocID="{ECCB8484-4482-4FA7-8D5B-DA75275EC0EE}" presName="thickLine" presStyleLbl="alignNode1" presStyleIdx="2" presStyleCnt="8"/>
      <dgm:spPr/>
    </dgm:pt>
    <dgm:pt modelId="{FFF2BEC0-FCB7-44A8-8334-9B984FB02846}" type="pres">
      <dgm:prSet presAssocID="{ECCB8484-4482-4FA7-8D5B-DA75275EC0EE}" presName="horz1" presStyleCnt="0"/>
      <dgm:spPr/>
    </dgm:pt>
    <dgm:pt modelId="{91004FE7-57B5-4CD1-9EAF-FE6C18E70514}" type="pres">
      <dgm:prSet presAssocID="{ECCB8484-4482-4FA7-8D5B-DA75275EC0EE}" presName="tx1" presStyleLbl="revTx" presStyleIdx="2" presStyleCnt="8"/>
      <dgm:spPr/>
    </dgm:pt>
    <dgm:pt modelId="{6CD23067-A9F6-4E3B-A718-74F006E71996}" type="pres">
      <dgm:prSet presAssocID="{ECCB8484-4482-4FA7-8D5B-DA75275EC0EE}" presName="vert1" presStyleCnt="0"/>
      <dgm:spPr/>
    </dgm:pt>
    <dgm:pt modelId="{E7695233-AC69-4734-9D3E-47E6C5010750}" type="pres">
      <dgm:prSet presAssocID="{E1AF2F4B-448C-45B5-A503-21809F66C7FF}" presName="thickLine" presStyleLbl="alignNode1" presStyleIdx="3" presStyleCnt="8"/>
      <dgm:spPr/>
    </dgm:pt>
    <dgm:pt modelId="{13953DE2-A1AE-413C-BDAA-B4BF399A962E}" type="pres">
      <dgm:prSet presAssocID="{E1AF2F4B-448C-45B5-A503-21809F66C7FF}" presName="horz1" presStyleCnt="0"/>
      <dgm:spPr/>
    </dgm:pt>
    <dgm:pt modelId="{0BECA5AA-75E2-4137-AF73-DF802791045D}" type="pres">
      <dgm:prSet presAssocID="{E1AF2F4B-448C-45B5-A503-21809F66C7FF}" presName="tx1" presStyleLbl="revTx" presStyleIdx="3" presStyleCnt="8"/>
      <dgm:spPr/>
    </dgm:pt>
    <dgm:pt modelId="{3615FA58-8CD3-44B6-A9DC-616CED2EA8E6}" type="pres">
      <dgm:prSet presAssocID="{E1AF2F4B-448C-45B5-A503-21809F66C7FF}" presName="vert1" presStyleCnt="0"/>
      <dgm:spPr/>
    </dgm:pt>
    <dgm:pt modelId="{6DA1F1AB-0973-4230-8AAA-8DE5FDB9A425}" type="pres">
      <dgm:prSet presAssocID="{AFFABFA6-C63F-4DF1-A4A2-6E0064322F04}" presName="thickLine" presStyleLbl="alignNode1" presStyleIdx="4" presStyleCnt="8"/>
      <dgm:spPr/>
    </dgm:pt>
    <dgm:pt modelId="{CDBD10A2-9106-4C4D-9E68-C21CB2E81046}" type="pres">
      <dgm:prSet presAssocID="{AFFABFA6-C63F-4DF1-A4A2-6E0064322F04}" presName="horz1" presStyleCnt="0"/>
      <dgm:spPr/>
    </dgm:pt>
    <dgm:pt modelId="{4E4DF2AC-D54D-47AE-9BBE-C0A9E576B3B7}" type="pres">
      <dgm:prSet presAssocID="{AFFABFA6-C63F-4DF1-A4A2-6E0064322F04}" presName="tx1" presStyleLbl="revTx" presStyleIdx="4" presStyleCnt="8"/>
      <dgm:spPr/>
    </dgm:pt>
    <dgm:pt modelId="{5CD45B54-2CF9-49BF-AC1E-4277D40749E2}" type="pres">
      <dgm:prSet presAssocID="{AFFABFA6-C63F-4DF1-A4A2-6E0064322F04}" presName="vert1" presStyleCnt="0"/>
      <dgm:spPr/>
    </dgm:pt>
    <dgm:pt modelId="{717F5A56-30DC-41D7-B18C-29B25503827A}" type="pres">
      <dgm:prSet presAssocID="{18681807-A1F6-4947-9EFD-63D28262FA44}" presName="thickLine" presStyleLbl="alignNode1" presStyleIdx="5" presStyleCnt="8"/>
      <dgm:spPr/>
    </dgm:pt>
    <dgm:pt modelId="{669E0A91-8562-4962-87CC-CD91864B1F7E}" type="pres">
      <dgm:prSet presAssocID="{18681807-A1F6-4947-9EFD-63D28262FA44}" presName="horz1" presStyleCnt="0"/>
      <dgm:spPr/>
    </dgm:pt>
    <dgm:pt modelId="{0583FF25-99CF-48EB-8629-14805831D5AD}" type="pres">
      <dgm:prSet presAssocID="{18681807-A1F6-4947-9EFD-63D28262FA44}" presName="tx1" presStyleLbl="revTx" presStyleIdx="5" presStyleCnt="8"/>
      <dgm:spPr/>
    </dgm:pt>
    <dgm:pt modelId="{603789B0-4FAD-4830-9E40-7FA6D15B08DF}" type="pres">
      <dgm:prSet presAssocID="{18681807-A1F6-4947-9EFD-63D28262FA44}" presName="vert1" presStyleCnt="0"/>
      <dgm:spPr/>
    </dgm:pt>
    <dgm:pt modelId="{471778BC-0080-4116-A4D3-967A56A9EA48}" type="pres">
      <dgm:prSet presAssocID="{DAA33148-C811-4AFD-9815-BA1808EA63AD}" presName="thickLine" presStyleLbl="alignNode1" presStyleIdx="6" presStyleCnt="8"/>
      <dgm:spPr/>
    </dgm:pt>
    <dgm:pt modelId="{86B6D143-AF3C-4AC4-9238-4202EF8AD75C}" type="pres">
      <dgm:prSet presAssocID="{DAA33148-C811-4AFD-9815-BA1808EA63AD}" presName="horz1" presStyleCnt="0"/>
      <dgm:spPr/>
    </dgm:pt>
    <dgm:pt modelId="{8C9A5166-AEF5-4CC6-8E85-204FF546561C}" type="pres">
      <dgm:prSet presAssocID="{DAA33148-C811-4AFD-9815-BA1808EA63AD}" presName="tx1" presStyleLbl="revTx" presStyleIdx="6" presStyleCnt="8"/>
      <dgm:spPr/>
    </dgm:pt>
    <dgm:pt modelId="{7C3C6DE8-8C85-42AF-B4F3-C0F68D14C91D}" type="pres">
      <dgm:prSet presAssocID="{DAA33148-C811-4AFD-9815-BA1808EA63AD}" presName="vert1" presStyleCnt="0"/>
      <dgm:spPr/>
    </dgm:pt>
    <dgm:pt modelId="{217AC8EC-BFD0-407F-B415-CBF1D14F98AA}" type="pres">
      <dgm:prSet presAssocID="{F37183AA-2EAE-458F-9B92-076F3E61887A}" presName="thickLine" presStyleLbl="alignNode1" presStyleIdx="7" presStyleCnt="8"/>
      <dgm:spPr/>
    </dgm:pt>
    <dgm:pt modelId="{1C7F9979-C920-4AF4-8DCB-B60A6C32EEA5}" type="pres">
      <dgm:prSet presAssocID="{F37183AA-2EAE-458F-9B92-076F3E61887A}" presName="horz1" presStyleCnt="0"/>
      <dgm:spPr/>
    </dgm:pt>
    <dgm:pt modelId="{1827D28D-E4DF-4920-9284-CDFE1BDD372A}" type="pres">
      <dgm:prSet presAssocID="{F37183AA-2EAE-458F-9B92-076F3E61887A}" presName="tx1" presStyleLbl="revTx" presStyleIdx="7" presStyleCnt="8"/>
      <dgm:spPr/>
    </dgm:pt>
    <dgm:pt modelId="{2295169A-F23F-4F3C-A947-604FBB138D5C}" type="pres">
      <dgm:prSet presAssocID="{F37183AA-2EAE-458F-9B92-076F3E61887A}" presName="vert1" presStyleCnt="0"/>
      <dgm:spPr/>
    </dgm:pt>
  </dgm:ptLst>
  <dgm:cxnLst>
    <dgm:cxn modelId="{F710970C-56DA-44F2-830D-471DCC461394}" srcId="{373A5DC1-F699-4C5C-9E17-F09042A1D160}" destId="{DAA33148-C811-4AFD-9815-BA1808EA63AD}" srcOrd="6" destOrd="0" parTransId="{222A0CCB-5B08-4059-92B4-ADEDAC3B08F2}" sibTransId="{FE3161FB-68CC-4F43-B631-998A2B65DB5D}"/>
    <dgm:cxn modelId="{B6097634-451E-4619-889A-E50333EF47FF}" type="presOf" srcId="{DAA33148-C811-4AFD-9815-BA1808EA63AD}" destId="{8C9A5166-AEF5-4CC6-8E85-204FF546561C}" srcOrd="0" destOrd="0" presId="urn:microsoft.com/office/officeart/2008/layout/LinedList"/>
    <dgm:cxn modelId="{6C60CE3C-1ABC-4272-9647-AC6DA8767744}" type="presOf" srcId="{F37183AA-2EAE-458F-9B92-076F3E61887A}" destId="{1827D28D-E4DF-4920-9284-CDFE1BDD372A}" srcOrd="0" destOrd="0" presId="urn:microsoft.com/office/officeart/2008/layout/LinedList"/>
    <dgm:cxn modelId="{0E31D63F-7F0E-47FC-973D-9BA8DD761E5E}" type="presOf" srcId="{AFFABFA6-C63F-4DF1-A4A2-6E0064322F04}" destId="{4E4DF2AC-D54D-47AE-9BBE-C0A9E576B3B7}" srcOrd="0" destOrd="0" presId="urn:microsoft.com/office/officeart/2008/layout/LinedList"/>
    <dgm:cxn modelId="{F16E3A40-71C6-4D02-9C18-B949F5BB3C85}" srcId="{373A5DC1-F699-4C5C-9E17-F09042A1D160}" destId="{F37183AA-2EAE-458F-9B92-076F3E61887A}" srcOrd="7" destOrd="0" parTransId="{56002F47-E0DC-4CAC-90CC-A2B4E523B19D}" sibTransId="{A8182B83-49B3-4896-9F9C-0949C2646F16}"/>
    <dgm:cxn modelId="{6A4B2B5C-1E38-4C3B-AF01-1DF4AD4C1B7B}" srcId="{373A5DC1-F699-4C5C-9E17-F09042A1D160}" destId="{ECCB8484-4482-4FA7-8D5B-DA75275EC0EE}" srcOrd="2" destOrd="0" parTransId="{542E1A27-FFBD-49C1-98EA-AF3E606B8CF4}" sibTransId="{1199F2EC-EF84-4D41-892D-AC67925B0C51}"/>
    <dgm:cxn modelId="{D8EB4244-81E8-402A-8D43-58BE5E1E42CB}" srcId="{373A5DC1-F699-4C5C-9E17-F09042A1D160}" destId="{18681807-A1F6-4947-9EFD-63D28262FA44}" srcOrd="5" destOrd="0" parTransId="{3839AA6D-B3D1-4EEF-8A06-65736EB91783}" sibTransId="{D8B26043-10E8-4665-9DF2-D7E31F4ADCB6}"/>
    <dgm:cxn modelId="{73D4B866-7DBF-4AE1-8728-D8991DE58EB0}" type="presOf" srcId="{ECCB8484-4482-4FA7-8D5B-DA75275EC0EE}" destId="{91004FE7-57B5-4CD1-9EAF-FE6C18E70514}" srcOrd="0" destOrd="0" presId="urn:microsoft.com/office/officeart/2008/layout/LinedList"/>
    <dgm:cxn modelId="{AE58A376-BBE0-4CCC-B974-0AF790FB44AB}" srcId="{373A5DC1-F699-4C5C-9E17-F09042A1D160}" destId="{052198DD-7005-47CC-8616-96477E701DBD}" srcOrd="0" destOrd="0" parTransId="{8776D70F-9ADF-4B48-A068-200FBD3422C2}" sibTransId="{3CEB157B-ADA7-4BEC-BCD7-B29F3B68AB09}"/>
    <dgm:cxn modelId="{3F8AE57B-4214-4371-AE5D-65D384AFF4E3}" type="presOf" srcId="{052198DD-7005-47CC-8616-96477E701DBD}" destId="{6BED27D7-475D-4E9B-993D-8BEC89FAA5B4}" srcOrd="0" destOrd="0" presId="urn:microsoft.com/office/officeart/2008/layout/LinedList"/>
    <dgm:cxn modelId="{3E578890-DFBC-4A52-ABDE-EA11CCEBF83A}" type="presOf" srcId="{373A5DC1-F699-4C5C-9E17-F09042A1D160}" destId="{7C48785B-B745-4BDB-9DC3-47E89E62889C}" srcOrd="0" destOrd="0" presId="urn:microsoft.com/office/officeart/2008/layout/LinedList"/>
    <dgm:cxn modelId="{B3D3E2A8-C80E-4CF7-9436-1716A07D4C09}" srcId="{373A5DC1-F699-4C5C-9E17-F09042A1D160}" destId="{AFFABFA6-C63F-4DF1-A4A2-6E0064322F04}" srcOrd="4" destOrd="0" parTransId="{2F270647-F28C-45A8-9EBC-666936C7F862}" sibTransId="{629A122E-1582-47E6-A3E9-19D4A25F4A37}"/>
    <dgm:cxn modelId="{3A7009AA-A8A1-4867-9B16-A76B034751E7}" type="presOf" srcId="{18681807-A1F6-4947-9EFD-63D28262FA44}" destId="{0583FF25-99CF-48EB-8629-14805831D5AD}" srcOrd="0" destOrd="0" presId="urn:microsoft.com/office/officeart/2008/layout/LinedList"/>
    <dgm:cxn modelId="{96C241B4-C107-455A-B384-B96B86BDFA8F}" srcId="{373A5DC1-F699-4C5C-9E17-F09042A1D160}" destId="{E1AF2F4B-448C-45B5-A503-21809F66C7FF}" srcOrd="3" destOrd="0" parTransId="{2795535F-0DBC-44D0-B040-7315C3905341}" sibTransId="{CD512235-E1C4-47B3-BAC6-68D2D78C0968}"/>
    <dgm:cxn modelId="{AB9C22B6-64B2-420D-B577-9AD7E3EF1F88}" type="presOf" srcId="{5D5CE0A8-F275-42A5-B6F7-198E6981D9E1}" destId="{D85C54A1-6B33-4732-8F47-7B048A91355B}" srcOrd="0" destOrd="0" presId="urn:microsoft.com/office/officeart/2008/layout/LinedList"/>
    <dgm:cxn modelId="{5D07B0B7-A9CE-46CD-BE9A-D5D09C85A15C}" type="presOf" srcId="{E1AF2F4B-448C-45B5-A503-21809F66C7FF}" destId="{0BECA5AA-75E2-4137-AF73-DF802791045D}" srcOrd="0" destOrd="0" presId="urn:microsoft.com/office/officeart/2008/layout/LinedList"/>
    <dgm:cxn modelId="{1374E4E3-5969-4E74-AC6A-D1C5AB3DE004}" srcId="{373A5DC1-F699-4C5C-9E17-F09042A1D160}" destId="{5D5CE0A8-F275-42A5-B6F7-198E6981D9E1}" srcOrd="1" destOrd="0" parTransId="{5EBB0CCD-5C2E-4D67-B5B6-2AB8A10EB28D}" sibTransId="{1E0C93F5-21B7-413C-BE81-0EA712F0968F}"/>
    <dgm:cxn modelId="{BC4216B5-AECA-4BA1-BCE9-0393FC25335D}" type="presParOf" srcId="{7C48785B-B745-4BDB-9DC3-47E89E62889C}" destId="{0B352C11-886C-411F-9BB1-DACC5EB2F227}" srcOrd="0" destOrd="0" presId="urn:microsoft.com/office/officeart/2008/layout/LinedList"/>
    <dgm:cxn modelId="{FE21525E-D8ED-417D-956D-82872CC63D42}" type="presParOf" srcId="{7C48785B-B745-4BDB-9DC3-47E89E62889C}" destId="{768743C3-DA8B-43C8-B13D-1A6FADB30F19}" srcOrd="1" destOrd="0" presId="urn:microsoft.com/office/officeart/2008/layout/LinedList"/>
    <dgm:cxn modelId="{E209BB4C-0C71-4301-B39E-60E8A0B71D3C}" type="presParOf" srcId="{768743C3-DA8B-43C8-B13D-1A6FADB30F19}" destId="{6BED27D7-475D-4E9B-993D-8BEC89FAA5B4}" srcOrd="0" destOrd="0" presId="urn:microsoft.com/office/officeart/2008/layout/LinedList"/>
    <dgm:cxn modelId="{69AC991E-E58C-4623-9867-09685EEA7BA2}" type="presParOf" srcId="{768743C3-DA8B-43C8-B13D-1A6FADB30F19}" destId="{719ADEFB-6B1C-4592-9FB1-7FBEAE3A7CD1}" srcOrd="1" destOrd="0" presId="urn:microsoft.com/office/officeart/2008/layout/LinedList"/>
    <dgm:cxn modelId="{114EAE48-0A9D-4BAC-80A4-E7AFD1E0EB66}" type="presParOf" srcId="{7C48785B-B745-4BDB-9DC3-47E89E62889C}" destId="{E9026BFE-E7E8-4B84-AFBF-B5147F7BD5BD}" srcOrd="2" destOrd="0" presId="urn:microsoft.com/office/officeart/2008/layout/LinedList"/>
    <dgm:cxn modelId="{FCB6801D-28FA-47C5-A373-01EA29A93819}" type="presParOf" srcId="{7C48785B-B745-4BDB-9DC3-47E89E62889C}" destId="{D7D12364-42AF-4DD7-9336-2ACC7B812425}" srcOrd="3" destOrd="0" presId="urn:microsoft.com/office/officeart/2008/layout/LinedList"/>
    <dgm:cxn modelId="{0CFC9BD9-26C8-48F0-AD41-8CDF7386DB24}" type="presParOf" srcId="{D7D12364-42AF-4DD7-9336-2ACC7B812425}" destId="{D85C54A1-6B33-4732-8F47-7B048A91355B}" srcOrd="0" destOrd="0" presId="urn:microsoft.com/office/officeart/2008/layout/LinedList"/>
    <dgm:cxn modelId="{62B12D8C-5741-4B72-B914-9B4BDC7FA2DE}" type="presParOf" srcId="{D7D12364-42AF-4DD7-9336-2ACC7B812425}" destId="{CCD5AA74-04F9-4C2D-9CB6-A71899DBAB18}" srcOrd="1" destOrd="0" presId="urn:microsoft.com/office/officeart/2008/layout/LinedList"/>
    <dgm:cxn modelId="{ECE24085-EA19-4223-A992-76F2AA1C2830}" type="presParOf" srcId="{7C48785B-B745-4BDB-9DC3-47E89E62889C}" destId="{18DFAE1B-4B7C-4C65-B4C8-750562C49FF9}" srcOrd="4" destOrd="0" presId="urn:microsoft.com/office/officeart/2008/layout/LinedList"/>
    <dgm:cxn modelId="{A6158056-7722-4F32-B525-DFCE5354E83A}" type="presParOf" srcId="{7C48785B-B745-4BDB-9DC3-47E89E62889C}" destId="{FFF2BEC0-FCB7-44A8-8334-9B984FB02846}" srcOrd="5" destOrd="0" presId="urn:microsoft.com/office/officeart/2008/layout/LinedList"/>
    <dgm:cxn modelId="{E295B16B-6939-40B1-BADA-4CF9E4312281}" type="presParOf" srcId="{FFF2BEC0-FCB7-44A8-8334-9B984FB02846}" destId="{91004FE7-57B5-4CD1-9EAF-FE6C18E70514}" srcOrd="0" destOrd="0" presId="urn:microsoft.com/office/officeart/2008/layout/LinedList"/>
    <dgm:cxn modelId="{2C72CB3B-72D4-4028-B1B6-E00DCEABB3AE}" type="presParOf" srcId="{FFF2BEC0-FCB7-44A8-8334-9B984FB02846}" destId="{6CD23067-A9F6-4E3B-A718-74F006E71996}" srcOrd="1" destOrd="0" presId="urn:microsoft.com/office/officeart/2008/layout/LinedList"/>
    <dgm:cxn modelId="{0DC4868E-CD13-414D-B6E2-EE023EE9B46D}" type="presParOf" srcId="{7C48785B-B745-4BDB-9DC3-47E89E62889C}" destId="{E7695233-AC69-4734-9D3E-47E6C5010750}" srcOrd="6" destOrd="0" presId="urn:microsoft.com/office/officeart/2008/layout/LinedList"/>
    <dgm:cxn modelId="{DD875E27-725F-4E0A-943F-412771ECC530}" type="presParOf" srcId="{7C48785B-B745-4BDB-9DC3-47E89E62889C}" destId="{13953DE2-A1AE-413C-BDAA-B4BF399A962E}" srcOrd="7" destOrd="0" presId="urn:microsoft.com/office/officeart/2008/layout/LinedList"/>
    <dgm:cxn modelId="{E4274E6A-C978-431F-ABA9-CBE75F49F022}" type="presParOf" srcId="{13953DE2-A1AE-413C-BDAA-B4BF399A962E}" destId="{0BECA5AA-75E2-4137-AF73-DF802791045D}" srcOrd="0" destOrd="0" presId="urn:microsoft.com/office/officeart/2008/layout/LinedList"/>
    <dgm:cxn modelId="{90E19D27-A143-4E02-90E8-CE9A90009A49}" type="presParOf" srcId="{13953DE2-A1AE-413C-BDAA-B4BF399A962E}" destId="{3615FA58-8CD3-44B6-A9DC-616CED2EA8E6}" srcOrd="1" destOrd="0" presId="urn:microsoft.com/office/officeart/2008/layout/LinedList"/>
    <dgm:cxn modelId="{788E51B7-9BF0-4017-BCF8-6BC2132CAAAB}" type="presParOf" srcId="{7C48785B-B745-4BDB-9DC3-47E89E62889C}" destId="{6DA1F1AB-0973-4230-8AAA-8DE5FDB9A425}" srcOrd="8" destOrd="0" presId="urn:microsoft.com/office/officeart/2008/layout/LinedList"/>
    <dgm:cxn modelId="{2AACC3F2-8F77-42D0-A1FD-C1B11168337F}" type="presParOf" srcId="{7C48785B-B745-4BDB-9DC3-47E89E62889C}" destId="{CDBD10A2-9106-4C4D-9E68-C21CB2E81046}" srcOrd="9" destOrd="0" presId="urn:microsoft.com/office/officeart/2008/layout/LinedList"/>
    <dgm:cxn modelId="{2DDA8F07-D38C-4C0A-8DED-A8DF6353AF21}" type="presParOf" srcId="{CDBD10A2-9106-4C4D-9E68-C21CB2E81046}" destId="{4E4DF2AC-D54D-47AE-9BBE-C0A9E576B3B7}" srcOrd="0" destOrd="0" presId="urn:microsoft.com/office/officeart/2008/layout/LinedList"/>
    <dgm:cxn modelId="{5307C9C6-0550-4A8B-867B-830DEF605B8A}" type="presParOf" srcId="{CDBD10A2-9106-4C4D-9E68-C21CB2E81046}" destId="{5CD45B54-2CF9-49BF-AC1E-4277D40749E2}" srcOrd="1" destOrd="0" presId="urn:microsoft.com/office/officeart/2008/layout/LinedList"/>
    <dgm:cxn modelId="{E3BC3025-05C2-42F1-91D9-01763376DDE4}" type="presParOf" srcId="{7C48785B-B745-4BDB-9DC3-47E89E62889C}" destId="{717F5A56-30DC-41D7-B18C-29B25503827A}" srcOrd="10" destOrd="0" presId="urn:microsoft.com/office/officeart/2008/layout/LinedList"/>
    <dgm:cxn modelId="{6AA33AF6-A840-42E0-87D7-6419CBDFB62B}" type="presParOf" srcId="{7C48785B-B745-4BDB-9DC3-47E89E62889C}" destId="{669E0A91-8562-4962-87CC-CD91864B1F7E}" srcOrd="11" destOrd="0" presId="urn:microsoft.com/office/officeart/2008/layout/LinedList"/>
    <dgm:cxn modelId="{4357E679-455B-4093-8F7B-548759EBB6EB}" type="presParOf" srcId="{669E0A91-8562-4962-87CC-CD91864B1F7E}" destId="{0583FF25-99CF-48EB-8629-14805831D5AD}" srcOrd="0" destOrd="0" presId="urn:microsoft.com/office/officeart/2008/layout/LinedList"/>
    <dgm:cxn modelId="{C2FD15CA-E6A8-476E-A481-D0C2157B7372}" type="presParOf" srcId="{669E0A91-8562-4962-87CC-CD91864B1F7E}" destId="{603789B0-4FAD-4830-9E40-7FA6D15B08DF}" srcOrd="1" destOrd="0" presId="urn:microsoft.com/office/officeart/2008/layout/LinedList"/>
    <dgm:cxn modelId="{5931E6F4-D314-498F-8987-5D8FD0AD32A2}" type="presParOf" srcId="{7C48785B-B745-4BDB-9DC3-47E89E62889C}" destId="{471778BC-0080-4116-A4D3-967A56A9EA48}" srcOrd="12" destOrd="0" presId="urn:microsoft.com/office/officeart/2008/layout/LinedList"/>
    <dgm:cxn modelId="{B9D35047-AF1C-4C2C-BB69-54D941178DFD}" type="presParOf" srcId="{7C48785B-B745-4BDB-9DC3-47E89E62889C}" destId="{86B6D143-AF3C-4AC4-9238-4202EF8AD75C}" srcOrd="13" destOrd="0" presId="urn:microsoft.com/office/officeart/2008/layout/LinedList"/>
    <dgm:cxn modelId="{1E831EF6-26EE-4DEC-8E4D-637155798504}" type="presParOf" srcId="{86B6D143-AF3C-4AC4-9238-4202EF8AD75C}" destId="{8C9A5166-AEF5-4CC6-8E85-204FF546561C}" srcOrd="0" destOrd="0" presId="urn:microsoft.com/office/officeart/2008/layout/LinedList"/>
    <dgm:cxn modelId="{DDADCE83-54D4-491E-989C-8F3C43CFCAB1}" type="presParOf" srcId="{86B6D143-AF3C-4AC4-9238-4202EF8AD75C}" destId="{7C3C6DE8-8C85-42AF-B4F3-C0F68D14C91D}" srcOrd="1" destOrd="0" presId="urn:microsoft.com/office/officeart/2008/layout/LinedList"/>
    <dgm:cxn modelId="{D8021177-E0E2-47D8-8832-72D6C45269C3}" type="presParOf" srcId="{7C48785B-B745-4BDB-9DC3-47E89E62889C}" destId="{217AC8EC-BFD0-407F-B415-CBF1D14F98AA}" srcOrd="14" destOrd="0" presId="urn:microsoft.com/office/officeart/2008/layout/LinedList"/>
    <dgm:cxn modelId="{AD7AA625-D4A2-4B29-8030-03127DC7EB71}" type="presParOf" srcId="{7C48785B-B745-4BDB-9DC3-47E89E62889C}" destId="{1C7F9979-C920-4AF4-8DCB-B60A6C32EEA5}" srcOrd="15" destOrd="0" presId="urn:microsoft.com/office/officeart/2008/layout/LinedList"/>
    <dgm:cxn modelId="{D2488F02-EA08-4DF0-B62B-0D00CE73D305}" type="presParOf" srcId="{1C7F9979-C920-4AF4-8DCB-B60A6C32EEA5}" destId="{1827D28D-E4DF-4920-9284-CDFE1BDD372A}" srcOrd="0" destOrd="0" presId="urn:microsoft.com/office/officeart/2008/layout/LinedList"/>
    <dgm:cxn modelId="{1018C633-CC5E-4840-B9A4-0F7B3183598A}" type="presParOf" srcId="{1C7F9979-C920-4AF4-8DCB-B60A6C32EEA5}" destId="{2295169A-F23F-4F3C-A947-604FBB138D5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A7CD761-2450-493F-ADFA-E344F1A4B45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F1CD76B-8A79-4384-B9E1-14B8BB147921}">
      <dgm:prSet/>
      <dgm:spPr/>
      <dgm:t>
        <a:bodyPr/>
        <a:lstStyle/>
        <a:p>
          <a:r>
            <a:rPr lang="da-DK"/>
            <a:t>TUNG TRANSPORT BLIVER ELEKTRIFICERET </a:t>
          </a:r>
          <a:endParaRPr lang="en-US"/>
        </a:p>
      </dgm:t>
    </dgm:pt>
    <dgm:pt modelId="{18DBD4B5-7D78-4F77-878E-AC2A4A669B61}" type="parTrans" cxnId="{DB36DC18-19A4-48B1-B2DC-9599CE2BDA86}">
      <dgm:prSet/>
      <dgm:spPr/>
      <dgm:t>
        <a:bodyPr/>
        <a:lstStyle/>
        <a:p>
          <a:endParaRPr lang="en-US"/>
        </a:p>
      </dgm:t>
    </dgm:pt>
    <dgm:pt modelId="{F26A6C1F-3D2B-4A67-AE57-BBFF47681B84}" type="sibTrans" cxnId="{DB36DC18-19A4-48B1-B2DC-9599CE2BDA86}">
      <dgm:prSet/>
      <dgm:spPr/>
      <dgm:t>
        <a:bodyPr/>
        <a:lstStyle/>
        <a:p>
          <a:endParaRPr lang="en-US"/>
        </a:p>
      </dgm:t>
    </dgm:pt>
    <dgm:pt modelId="{B0840AB4-9392-458A-9C57-006181C5AE0C}">
      <dgm:prSet/>
      <dgm:spPr/>
      <dgm:t>
        <a:bodyPr/>
        <a:lstStyle/>
        <a:p>
          <a:r>
            <a:rPr lang="da-DK"/>
            <a:t>Der anlægges køreledninger langs centrale motorvejsstrækninger for særligt at flytte lastbiler med langt kørselsbehov til el. </a:t>
          </a:r>
          <a:endParaRPr lang="en-US"/>
        </a:p>
      </dgm:t>
    </dgm:pt>
    <dgm:pt modelId="{2220ACF3-17DC-43BF-96CD-6B752356A8F9}" type="parTrans" cxnId="{0A186415-24D2-4FB9-BFBB-127BCBB080EF}">
      <dgm:prSet/>
      <dgm:spPr/>
      <dgm:t>
        <a:bodyPr/>
        <a:lstStyle/>
        <a:p>
          <a:endParaRPr lang="en-US"/>
        </a:p>
      </dgm:t>
    </dgm:pt>
    <dgm:pt modelId="{2BBDD9FA-2DA8-45DA-BE61-6AAF3C1EEA8B}" type="sibTrans" cxnId="{0A186415-24D2-4FB9-BFBB-127BCBB080EF}">
      <dgm:prSet/>
      <dgm:spPr/>
      <dgm:t>
        <a:bodyPr/>
        <a:lstStyle/>
        <a:p>
          <a:endParaRPr lang="en-US"/>
        </a:p>
      </dgm:t>
    </dgm:pt>
    <dgm:pt modelId="{78B51EB8-D5D6-4F5D-961F-30F0D620B3A2}">
      <dgm:prSet/>
      <dgm:spPr/>
      <dgm:t>
        <a:bodyPr/>
        <a:lstStyle/>
        <a:p>
          <a:r>
            <a:rPr lang="da-DK"/>
            <a:t>Desuden gennembrud for batterilastbiler og busser til citytransport. </a:t>
          </a:r>
          <a:endParaRPr lang="en-US"/>
        </a:p>
      </dgm:t>
    </dgm:pt>
    <dgm:pt modelId="{51CE6B5E-1A4E-41B9-8384-BA8187078CF4}" type="parTrans" cxnId="{E62A5786-888B-4C4F-BB70-8CEA33BB12B8}">
      <dgm:prSet/>
      <dgm:spPr/>
      <dgm:t>
        <a:bodyPr/>
        <a:lstStyle/>
        <a:p>
          <a:endParaRPr lang="en-US"/>
        </a:p>
      </dgm:t>
    </dgm:pt>
    <dgm:pt modelId="{C926D665-DE52-4FA6-950C-6408CB1A70C6}" type="sibTrans" cxnId="{E62A5786-888B-4C4F-BB70-8CEA33BB12B8}">
      <dgm:prSet/>
      <dgm:spPr/>
      <dgm:t>
        <a:bodyPr/>
        <a:lstStyle/>
        <a:p>
          <a:endParaRPr lang="en-US"/>
        </a:p>
      </dgm:t>
    </dgm:pt>
    <dgm:pt modelId="{D30F84B2-444C-429B-9350-277B0ADB8C19}">
      <dgm:prSet/>
      <dgm:spPr/>
      <dgm:t>
        <a:bodyPr/>
        <a:lstStyle/>
        <a:p>
          <a:r>
            <a:rPr lang="da-DK"/>
            <a:t>Køreledninger kræver udvidet elnet til motorvejen. Batterikøretøjer kræver nye ladere og stedvist stærkere elnet.</a:t>
          </a:r>
          <a:endParaRPr lang="en-US"/>
        </a:p>
      </dgm:t>
    </dgm:pt>
    <dgm:pt modelId="{601298C9-5768-4B26-AFF9-DD0359B8742B}" type="parTrans" cxnId="{D3FF9CA6-B628-4F90-B835-27A12094FD05}">
      <dgm:prSet/>
      <dgm:spPr/>
      <dgm:t>
        <a:bodyPr/>
        <a:lstStyle/>
        <a:p>
          <a:endParaRPr lang="en-US"/>
        </a:p>
      </dgm:t>
    </dgm:pt>
    <dgm:pt modelId="{D0E3ECF9-6FC6-47D6-986F-AFDAF82A6B79}" type="sibTrans" cxnId="{D3FF9CA6-B628-4F90-B835-27A12094FD05}">
      <dgm:prSet/>
      <dgm:spPr/>
      <dgm:t>
        <a:bodyPr/>
        <a:lstStyle/>
        <a:p>
          <a:endParaRPr lang="en-US"/>
        </a:p>
      </dgm:t>
    </dgm:pt>
    <dgm:pt modelId="{FB66BCC5-FF83-498B-BC21-4B7AADEE233C}" type="pres">
      <dgm:prSet presAssocID="{9A7CD761-2450-493F-ADFA-E344F1A4B45D}" presName="root" presStyleCnt="0">
        <dgm:presLayoutVars>
          <dgm:dir/>
          <dgm:resizeHandles val="exact"/>
        </dgm:presLayoutVars>
      </dgm:prSet>
      <dgm:spPr/>
    </dgm:pt>
    <dgm:pt modelId="{113ED3FD-92BC-44ED-8F53-657460436904}" type="pres">
      <dgm:prSet presAssocID="{EF1CD76B-8A79-4384-B9E1-14B8BB147921}" presName="compNode" presStyleCnt="0"/>
      <dgm:spPr/>
    </dgm:pt>
    <dgm:pt modelId="{C5EE9E0E-B207-481E-B6A8-5DC8014A4940}" type="pres">
      <dgm:prSet presAssocID="{EF1CD76B-8A79-4384-B9E1-14B8BB147921}" presName="bgRect" presStyleLbl="bgShp" presStyleIdx="0" presStyleCnt="4"/>
      <dgm:spPr/>
    </dgm:pt>
    <dgm:pt modelId="{D0EC2D75-B391-469B-9957-C4A08B24D1D9}" type="pres">
      <dgm:prSet presAssocID="{EF1CD76B-8A79-4384-B9E1-14B8BB14792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ain"/>
        </a:ext>
      </dgm:extLst>
    </dgm:pt>
    <dgm:pt modelId="{529575B5-4F79-4CA2-BA19-8438218D05AA}" type="pres">
      <dgm:prSet presAssocID="{EF1CD76B-8A79-4384-B9E1-14B8BB147921}" presName="spaceRect" presStyleCnt="0"/>
      <dgm:spPr/>
    </dgm:pt>
    <dgm:pt modelId="{2BCA165E-0645-43B7-ADE8-92C06DCB4B1F}" type="pres">
      <dgm:prSet presAssocID="{EF1CD76B-8A79-4384-B9E1-14B8BB147921}" presName="parTx" presStyleLbl="revTx" presStyleIdx="0" presStyleCnt="4">
        <dgm:presLayoutVars>
          <dgm:chMax val="0"/>
          <dgm:chPref val="0"/>
        </dgm:presLayoutVars>
      </dgm:prSet>
      <dgm:spPr/>
    </dgm:pt>
    <dgm:pt modelId="{93B04E5D-0529-48EE-A16E-8A43F7281151}" type="pres">
      <dgm:prSet presAssocID="{F26A6C1F-3D2B-4A67-AE57-BBFF47681B84}" presName="sibTrans" presStyleCnt="0"/>
      <dgm:spPr/>
    </dgm:pt>
    <dgm:pt modelId="{E576314E-C2BE-4FC8-AB9F-7F6F5D073E29}" type="pres">
      <dgm:prSet presAssocID="{B0840AB4-9392-458A-9C57-006181C5AE0C}" presName="compNode" presStyleCnt="0"/>
      <dgm:spPr/>
    </dgm:pt>
    <dgm:pt modelId="{51E086CC-55EB-40B2-A782-00ECAF673F2F}" type="pres">
      <dgm:prSet presAssocID="{B0840AB4-9392-458A-9C57-006181C5AE0C}" presName="bgRect" presStyleLbl="bgShp" presStyleIdx="1" presStyleCnt="4"/>
      <dgm:spPr/>
    </dgm:pt>
    <dgm:pt modelId="{5A8692A2-F4FA-4E71-9B01-A6BD1461BA9E}" type="pres">
      <dgm:prSet presAssocID="{B0840AB4-9392-458A-9C57-006181C5AE0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stbil"/>
        </a:ext>
      </dgm:extLst>
    </dgm:pt>
    <dgm:pt modelId="{624D8614-C319-428E-B3F8-9746C590FC4F}" type="pres">
      <dgm:prSet presAssocID="{B0840AB4-9392-458A-9C57-006181C5AE0C}" presName="spaceRect" presStyleCnt="0"/>
      <dgm:spPr/>
    </dgm:pt>
    <dgm:pt modelId="{EDDFD8AE-76EC-43DC-A13F-275D6E9E8957}" type="pres">
      <dgm:prSet presAssocID="{B0840AB4-9392-458A-9C57-006181C5AE0C}" presName="parTx" presStyleLbl="revTx" presStyleIdx="1" presStyleCnt="4">
        <dgm:presLayoutVars>
          <dgm:chMax val="0"/>
          <dgm:chPref val="0"/>
        </dgm:presLayoutVars>
      </dgm:prSet>
      <dgm:spPr/>
    </dgm:pt>
    <dgm:pt modelId="{ABF1B253-55B3-4499-B0A0-BDCB1A5450BF}" type="pres">
      <dgm:prSet presAssocID="{2BBDD9FA-2DA8-45DA-BE61-6AAF3C1EEA8B}" presName="sibTrans" presStyleCnt="0"/>
      <dgm:spPr/>
    </dgm:pt>
    <dgm:pt modelId="{E4187B7B-147E-4605-9E22-A9597321C9EF}" type="pres">
      <dgm:prSet presAssocID="{78B51EB8-D5D6-4F5D-961F-30F0D620B3A2}" presName="compNode" presStyleCnt="0"/>
      <dgm:spPr/>
    </dgm:pt>
    <dgm:pt modelId="{484D2A7A-F91C-4F87-9842-3172D1888EC3}" type="pres">
      <dgm:prSet presAssocID="{78B51EB8-D5D6-4F5D-961F-30F0D620B3A2}" presName="bgRect" presStyleLbl="bgShp" presStyleIdx="2" presStyleCnt="4"/>
      <dgm:spPr/>
    </dgm:pt>
    <dgm:pt modelId="{CE4EFDD0-7C12-49D1-9FDD-97F7D6C24DC9}" type="pres">
      <dgm:prSet presAssocID="{78B51EB8-D5D6-4F5D-961F-30F0D620B3A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
        </a:ext>
      </dgm:extLst>
    </dgm:pt>
    <dgm:pt modelId="{2EB2D60F-1838-4D16-BD19-02299970C4E8}" type="pres">
      <dgm:prSet presAssocID="{78B51EB8-D5D6-4F5D-961F-30F0D620B3A2}" presName="spaceRect" presStyleCnt="0"/>
      <dgm:spPr/>
    </dgm:pt>
    <dgm:pt modelId="{FF26F923-3FE3-4B7E-83E8-0EC788FDF84F}" type="pres">
      <dgm:prSet presAssocID="{78B51EB8-D5D6-4F5D-961F-30F0D620B3A2}" presName="parTx" presStyleLbl="revTx" presStyleIdx="2" presStyleCnt="4">
        <dgm:presLayoutVars>
          <dgm:chMax val="0"/>
          <dgm:chPref val="0"/>
        </dgm:presLayoutVars>
      </dgm:prSet>
      <dgm:spPr/>
    </dgm:pt>
    <dgm:pt modelId="{80F3D2EF-5DCA-4F0B-849E-69FF4C921CD3}" type="pres">
      <dgm:prSet presAssocID="{C926D665-DE52-4FA6-950C-6408CB1A70C6}" presName="sibTrans" presStyleCnt="0"/>
      <dgm:spPr/>
    </dgm:pt>
    <dgm:pt modelId="{2AD52F6E-17BC-4FDE-9A11-E49155DE03B4}" type="pres">
      <dgm:prSet presAssocID="{D30F84B2-444C-429B-9350-277B0ADB8C19}" presName="compNode" presStyleCnt="0"/>
      <dgm:spPr/>
    </dgm:pt>
    <dgm:pt modelId="{30A356BF-4AD7-4732-A0D1-2402E1202291}" type="pres">
      <dgm:prSet presAssocID="{D30F84B2-444C-429B-9350-277B0ADB8C19}" presName="bgRect" presStyleLbl="bgShp" presStyleIdx="3" presStyleCnt="4"/>
      <dgm:spPr/>
    </dgm:pt>
    <dgm:pt modelId="{560302AF-2381-4B06-931A-A3945F1D588F}" type="pres">
      <dgm:prSet presAssocID="{D30F84B2-444C-429B-9350-277B0ADB8C1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Elmast med massiv udfyldning"/>
        </a:ext>
      </dgm:extLst>
    </dgm:pt>
    <dgm:pt modelId="{6B21B9F5-183D-49B3-AA74-F1F457683CD4}" type="pres">
      <dgm:prSet presAssocID="{D30F84B2-444C-429B-9350-277B0ADB8C19}" presName="spaceRect" presStyleCnt="0"/>
      <dgm:spPr/>
    </dgm:pt>
    <dgm:pt modelId="{D9300BEF-A48D-42B6-9439-4355D280A8B9}" type="pres">
      <dgm:prSet presAssocID="{D30F84B2-444C-429B-9350-277B0ADB8C19}" presName="parTx" presStyleLbl="revTx" presStyleIdx="3" presStyleCnt="4">
        <dgm:presLayoutVars>
          <dgm:chMax val="0"/>
          <dgm:chPref val="0"/>
        </dgm:presLayoutVars>
      </dgm:prSet>
      <dgm:spPr/>
    </dgm:pt>
  </dgm:ptLst>
  <dgm:cxnLst>
    <dgm:cxn modelId="{0A186415-24D2-4FB9-BFBB-127BCBB080EF}" srcId="{9A7CD761-2450-493F-ADFA-E344F1A4B45D}" destId="{B0840AB4-9392-458A-9C57-006181C5AE0C}" srcOrd="1" destOrd="0" parTransId="{2220ACF3-17DC-43BF-96CD-6B752356A8F9}" sibTransId="{2BBDD9FA-2DA8-45DA-BE61-6AAF3C1EEA8B}"/>
    <dgm:cxn modelId="{DB36DC18-19A4-48B1-B2DC-9599CE2BDA86}" srcId="{9A7CD761-2450-493F-ADFA-E344F1A4B45D}" destId="{EF1CD76B-8A79-4384-B9E1-14B8BB147921}" srcOrd="0" destOrd="0" parTransId="{18DBD4B5-7D78-4F77-878E-AC2A4A669B61}" sibTransId="{F26A6C1F-3D2B-4A67-AE57-BBFF47681B84}"/>
    <dgm:cxn modelId="{D5DD9161-7FF5-422B-8896-DBD85B6E101D}" type="presOf" srcId="{D30F84B2-444C-429B-9350-277B0ADB8C19}" destId="{D9300BEF-A48D-42B6-9439-4355D280A8B9}" srcOrd="0" destOrd="0" presId="urn:microsoft.com/office/officeart/2018/2/layout/IconVerticalSolidList"/>
    <dgm:cxn modelId="{AF3D4677-9921-4C43-9A28-EBF063E451B2}" type="presOf" srcId="{B0840AB4-9392-458A-9C57-006181C5AE0C}" destId="{EDDFD8AE-76EC-43DC-A13F-275D6E9E8957}" srcOrd="0" destOrd="0" presId="urn:microsoft.com/office/officeart/2018/2/layout/IconVerticalSolidList"/>
    <dgm:cxn modelId="{32B73A85-9EC5-4A77-948F-68E4BF19083B}" type="presOf" srcId="{EF1CD76B-8A79-4384-B9E1-14B8BB147921}" destId="{2BCA165E-0645-43B7-ADE8-92C06DCB4B1F}" srcOrd="0" destOrd="0" presId="urn:microsoft.com/office/officeart/2018/2/layout/IconVerticalSolidList"/>
    <dgm:cxn modelId="{E62A5786-888B-4C4F-BB70-8CEA33BB12B8}" srcId="{9A7CD761-2450-493F-ADFA-E344F1A4B45D}" destId="{78B51EB8-D5D6-4F5D-961F-30F0D620B3A2}" srcOrd="2" destOrd="0" parTransId="{51CE6B5E-1A4E-41B9-8384-BA8187078CF4}" sibTransId="{C926D665-DE52-4FA6-950C-6408CB1A70C6}"/>
    <dgm:cxn modelId="{5B065C91-F413-4329-A961-D8004C059068}" type="presOf" srcId="{78B51EB8-D5D6-4F5D-961F-30F0D620B3A2}" destId="{FF26F923-3FE3-4B7E-83E8-0EC788FDF84F}" srcOrd="0" destOrd="0" presId="urn:microsoft.com/office/officeart/2018/2/layout/IconVerticalSolidList"/>
    <dgm:cxn modelId="{D3FF9CA6-B628-4F90-B835-27A12094FD05}" srcId="{9A7CD761-2450-493F-ADFA-E344F1A4B45D}" destId="{D30F84B2-444C-429B-9350-277B0ADB8C19}" srcOrd="3" destOrd="0" parTransId="{601298C9-5768-4B26-AFF9-DD0359B8742B}" sibTransId="{D0E3ECF9-6FC6-47D6-986F-AFDAF82A6B79}"/>
    <dgm:cxn modelId="{AA9AA3E9-A323-4F16-A7CB-FD328DEF5D3E}" type="presOf" srcId="{9A7CD761-2450-493F-ADFA-E344F1A4B45D}" destId="{FB66BCC5-FF83-498B-BC21-4B7AADEE233C}" srcOrd="0" destOrd="0" presId="urn:microsoft.com/office/officeart/2018/2/layout/IconVerticalSolidList"/>
    <dgm:cxn modelId="{502E72CE-E2DD-4673-989F-A683A3119C61}" type="presParOf" srcId="{FB66BCC5-FF83-498B-BC21-4B7AADEE233C}" destId="{113ED3FD-92BC-44ED-8F53-657460436904}" srcOrd="0" destOrd="0" presId="urn:microsoft.com/office/officeart/2018/2/layout/IconVerticalSolidList"/>
    <dgm:cxn modelId="{AB48E56B-4CBD-4B14-B949-2C411B482F03}" type="presParOf" srcId="{113ED3FD-92BC-44ED-8F53-657460436904}" destId="{C5EE9E0E-B207-481E-B6A8-5DC8014A4940}" srcOrd="0" destOrd="0" presId="urn:microsoft.com/office/officeart/2018/2/layout/IconVerticalSolidList"/>
    <dgm:cxn modelId="{39A9AA0E-B63A-4538-8B04-0C0D2B5F99D8}" type="presParOf" srcId="{113ED3FD-92BC-44ED-8F53-657460436904}" destId="{D0EC2D75-B391-469B-9957-C4A08B24D1D9}" srcOrd="1" destOrd="0" presId="urn:microsoft.com/office/officeart/2018/2/layout/IconVerticalSolidList"/>
    <dgm:cxn modelId="{C0F70E63-0B51-4C4D-9203-A7F5F7E0071D}" type="presParOf" srcId="{113ED3FD-92BC-44ED-8F53-657460436904}" destId="{529575B5-4F79-4CA2-BA19-8438218D05AA}" srcOrd="2" destOrd="0" presId="urn:microsoft.com/office/officeart/2018/2/layout/IconVerticalSolidList"/>
    <dgm:cxn modelId="{FBA21F50-1910-4564-A5D5-5AC2C4387E85}" type="presParOf" srcId="{113ED3FD-92BC-44ED-8F53-657460436904}" destId="{2BCA165E-0645-43B7-ADE8-92C06DCB4B1F}" srcOrd="3" destOrd="0" presId="urn:microsoft.com/office/officeart/2018/2/layout/IconVerticalSolidList"/>
    <dgm:cxn modelId="{441B0154-5C86-4A0A-9CAD-C354F1F07DA7}" type="presParOf" srcId="{FB66BCC5-FF83-498B-BC21-4B7AADEE233C}" destId="{93B04E5D-0529-48EE-A16E-8A43F7281151}" srcOrd="1" destOrd="0" presId="urn:microsoft.com/office/officeart/2018/2/layout/IconVerticalSolidList"/>
    <dgm:cxn modelId="{24683646-F436-4C03-9010-68EC06A6475D}" type="presParOf" srcId="{FB66BCC5-FF83-498B-BC21-4B7AADEE233C}" destId="{E576314E-C2BE-4FC8-AB9F-7F6F5D073E29}" srcOrd="2" destOrd="0" presId="urn:microsoft.com/office/officeart/2018/2/layout/IconVerticalSolidList"/>
    <dgm:cxn modelId="{943A83C5-F174-4F5A-B903-B714B33BCDD2}" type="presParOf" srcId="{E576314E-C2BE-4FC8-AB9F-7F6F5D073E29}" destId="{51E086CC-55EB-40B2-A782-00ECAF673F2F}" srcOrd="0" destOrd="0" presId="urn:microsoft.com/office/officeart/2018/2/layout/IconVerticalSolidList"/>
    <dgm:cxn modelId="{B6425BDC-6689-413D-B573-DABF68664688}" type="presParOf" srcId="{E576314E-C2BE-4FC8-AB9F-7F6F5D073E29}" destId="{5A8692A2-F4FA-4E71-9B01-A6BD1461BA9E}" srcOrd="1" destOrd="0" presId="urn:microsoft.com/office/officeart/2018/2/layout/IconVerticalSolidList"/>
    <dgm:cxn modelId="{5A854B59-78FB-471B-B991-77A5990803FF}" type="presParOf" srcId="{E576314E-C2BE-4FC8-AB9F-7F6F5D073E29}" destId="{624D8614-C319-428E-B3F8-9746C590FC4F}" srcOrd="2" destOrd="0" presId="urn:microsoft.com/office/officeart/2018/2/layout/IconVerticalSolidList"/>
    <dgm:cxn modelId="{CC9C7C64-AD52-432D-BF25-0FFCAC408C66}" type="presParOf" srcId="{E576314E-C2BE-4FC8-AB9F-7F6F5D073E29}" destId="{EDDFD8AE-76EC-43DC-A13F-275D6E9E8957}" srcOrd="3" destOrd="0" presId="urn:microsoft.com/office/officeart/2018/2/layout/IconVerticalSolidList"/>
    <dgm:cxn modelId="{9ACA38B9-7CCB-4BEF-A76B-E0E79F6F8D41}" type="presParOf" srcId="{FB66BCC5-FF83-498B-BC21-4B7AADEE233C}" destId="{ABF1B253-55B3-4499-B0A0-BDCB1A5450BF}" srcOrd="3" destOrd="0" presId="urn:microsoft.com/office/officeart/2018/2/layout/IconVerticalSolidList"/>
    <dgm:cxn modelId="{A842255C-06C5-48CC-892B-025553B17B10}" type="presParOf" srcId="{FB66BCC5-FF83-498B-BC21-4B7AADEE233C}" destId="{E4187B7B-147E-4605-9E22-A9597321C9EF}" srcOrd="4" destOrd="0" presId="urn:microsoft.com/office/officeart/2018/2/layout/IconVerticalSolidList"/>
    <dgm:cxn modelId="{7ABF7624-1C98-4609-A879-C8BA4E61416D}" type="presParOf" srcId="{E4187B7B-147E-4605-9E22-A9597321C9EF}" destId="{484D2A7A-F91C-4F87-9842-3172D1888EC3}" srcOrd="0" destOrd="0" presId="urn:microsoft.com/office/officeart/2018/2/layout/IconVerticalSolidList"/>
    <dgm:cxn modelId="{56CE0EA4-8807-4A5D-9E8A-96434E1A11F0}" type="presParOf" srcId="{E4187B7B-147E-4605-9E22-A9597321C9EF}" destId="{CE4EFDD0-7C12-49D1-9FDD-97F7D6C24DC9}" srcOrd="1" destOrd="0" presId="urn:microsoft.com/office/officeart/2018/2/layout/IconVerticalSolidList"/>
    <dgm:cxn modelId="{585BB820-5ECC-4A67-B79D-FCE8F0DD007E}" type="presParOf" srcId="{E4187B7B-147E-4605-9E22-A9597321C9EF}" destId="{2EB2D60F-1838-4D16-BD19-02299970C4E8}" srcOrd="2" destOrd="0" presId="urn:microsoft.com/office/officeart/2018/2/layout/IconVerticalSolidList"/>
    <dgm:cxn modelId="{327F5C55-0C5E-4DFB-8B94-5FD55C0E9904}" type="presParOf" srcId="{E4187B7B-147E-4605-9E22-A9597321C9EF}" destId="{FF26F923-3FE3-4B7E-83E8-0EC788FDF84F}" srcOrd="3" destOrd="0" presId="urn:microsoft.com/office/officeart/2018/2/layout/IconVerticalSolidList"/>
    <dgm:cxn modelId="{D26B34E1-E688-439F-92A3-FBA3166B0455}" type="presParOf" srcId="{FB66BCC5-FF83-498B-BC21-4B7AADEE233C}" destId="{80F3D2EF-5DCA-4F0B-849E-69FF4C921CD3}" srcOrd="5" destOrd="0" presId="urn:microsoft.com/office/officeart/2018/2/layout/IconVerticalSolidList"/>
    <dgm:cxn modelId="{2F9B4A43-F9EF-4814-BCED-C9E343BC619E}" type="presParOf" srcId="{FB66BCC5-FF83-498B-BC21-4B7AADEE233C}" destId="{2AD52F6E-17BC-4FDE-9A11-E49155DE03B4}" srcOrd="6" destOrd="0" presId="urn:microsoft.com/office/officeart/2018/2/layout/IconVerticalSolidList"/>
    <dgm:cxn modelId="{4FA20D30-8E50-4559-A1EF-6F2CD0F63B67}" type="presParOf" srcId="{2AD52F6E-17BC-4FDE-9A11-E49155DE03B4}" destId="{30A356BF-4AD7-4732-A0D1-2402E1202291}" srcOrd="0" destOrd="0" presId="urn:microsoft.com/office/officeart/2018/2/layout/IconVerticalSolidList"/>
    <dgm:cxn modelId="{BEA303C4-3F3E-4084-833F-F94C07540397}" type="presParOf" srcId="{2AD52F6E-17BC-4FDE-9A11-E49155DE03B4}" destId="{560302AF-2381-4B06-931A-A3945F1D588F}" srcOrd="1" destOrd="0" presId="urn:microsoft.com/office/officeart/2018/2/layout/IconVerticalSolidList"/>
    <dgm:cxn modelId="{C4728FDE-D1D8-43FC-8707-4AEA3F646EB7}" type="presParOf" srcId="{2AD52F6E-17BC-4FDE-9A11-E49155DE03B4}" destId="{6B21B9F5-183D-49B3-AA74-F1F457683CD4}" srcOrd="2" destOrd="0" presId="urn:microsoft.com/office/officeart/2018/2/layout/IconVerticalSolidList"/>
    <dgm:cxn modelId="{A1E01524-4948-4026-AA68-58CE01AAA74D}" type="presParOf" srcId="{2AD52F6E-17BC-4FDE-9A11-E49155DE03B4}" destId="{D9300BEF-A48D-42B6-9439-4355D280A8B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6E9209D-E1DC-41A6-81C3-CCA81A2D5626}"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B6916AC2-EEF2-4DCF-9BA0-7E85BC28DE00}">
      <dgm:prSet/>
      <dgm:spPr/>
      <dgm:t>
        <a:bodyPr/>
        <a:lstStyle/>
        <a:p>
          <a:r>
            <a:rPr lang="da-DK" dirty="0"/>
            <a:t>Selvkørende elbiler efter delebilkonceptet vil potentielt flytte en betydelig del af opladningen væk fra villaveje og til centrale ladepladser fx med hurtigladning. </a:t>
          </a:r>
          <a:endParaRPr lang="en-US" dirty="0"/>
        </a:p>
      </dgm:t>
    </dgm:pt>
    <dgm:pt modelId="{6E0AD13F-9F35-43FE-B453-092F3A08996B}" type="parTrans" cxnId="{C6A900AC-1712-455A-8F19-C4CF2F7427CC}">
      <dgm:prSet/>
      <dgm:spPr/>
      <dgm:t>
        <a:bodyPr/>
        <a:lstStyle/>
        <a:p>
          <a:endParaRPr lang="en-US"/>
        </a:p>
      </dgm:t>
    </dgm:pt>
    <dgm:pt modelId="{2F52A5CB-2692-48A8-B8BC-09C79C9D7803}" type="sibTrans" cxnId="{C6A900AC-1712-455A-8F19-C4CF2F7427CC}">
      <dgm:prSet/>
      <dgm:spPr/>
      <dgm:t>
        <a:bodyPr/>
        <a:lstStyle/>
        <a:p>
          <a:endParaRPr lang="en-US"/>
        </a:p>
      </dgm:t>
    </dgm:pt>
    <dgm:pt modelId="{E61B0DFD-E155-4940-9961-A57AC4513C31}">
      <dgm:prSet/>
      <dgm:spPr/>
      <dgm:t>
        <a:bodyPr/>
        <a:lstStyle/>
        <a:p>
          <a:r>
            <a:rPr lang="da-DK" dirty="0"/>
            <a:t>Selvkørende lastbiler og busser vil øge elektrificering af tung transport. </a:t>
          </a:r>
          <a:endParaRPr lang="en-US" dirty="0"/>
        </a:p>
      </dgm:t>
    </dgm:pt>
    <dgm:pt modelId="{5C330C2E-4824-43F0-A332-0CFD399198C4}" type="parTrans" cxnId="{058DFAE9-AE94-4865-B694-7287A21B03A3}">
      <dgm:prSet/>
      <dgm:spPr/>
      <dgm:t>
        <a:bodyPr/>
        <a:lstStyle/>
        <a:p>
          <a:endParaRPr lang="en-US"/>
        </a:p>
      </dgm:t>
    </dgm:pt>
    <dgm:pt modelId="{7065DA5A-BEDC-4296-8035-38419865FBE5}" type="sibTrans" cxnId="{058DFAE9-AE94-4865-B694-7287A21B03A3}">
      <dgm:prSet/>
      <dgm:spPr/>
      <dgm:t>
        <a:bodyPr/>
        <a:lstStyle/>
        <a:p>
          <a:endParaRPr lang="en-US"/>
        </a:p>
      </dgm:t>
    </dgm:pt>
    <dgm:pt modelId="{15F70847-E63B-4D93-A9E4-5393A073F2EA}">
      <dgm:prSet/>
      <dgm:spPr/>
      <dgm:t>
        <a:bodyPr/>
        <a:lstStyle/>
        <a:p>
          <a:r>
            <a:rPr lang="da-DK" dirty="0"/>
            <a:t>Selvkørende biler øger belastningen på </a:t>
          </a:r>
          <a:r>
            <a:rPr lang="da-DK" dirty="0" err="1"/>
            <a:t>mellemspændingsnettet</a:t>
          </a:r>
          <a:r>
            <a:rPr lang="da-DK" dirty="0"/>
            <a:t>, men giver potentielt stor forbrugsfleksibilitet, fordi bilerne kan oplade ift. </a:t>
          </a:r>
          <a:r>
            <a:rPr lang="da-DK" dirty="0" err="1"/>
            <a:t>elsystemets</a:t>
          </a:r>
          <a:r>
            <a:rPr lang="da-DK" dirty="0"/>
            <a:t> behov.</a:t>
          </a:r>
          <a:endParaRPr lang="en-US" dirty="0"/>
        </a:p>
      </dgm:t>
    </dgm:pt>
    <dgm:pt modelId="{F53B6E52-FFEA-4C69-B664-43058748543F}" type="parTrans" cxnId="{58A75783-AD73-4983-8431-FE4E07886DB3}">
      <dgm:prSet/>
      <dgm:spPr/>
      <dgm:t>
        <a:bodyPr/>
        <a:lstStyle/>
        <a:p>
          <a:endParaRPr lang="en-US"/>
        </a:p>
      </dgm:t>
    </dgm:pt>
    <dgm:pt modelId="{EA0F4F82-D4E2-43F6-9225-205BBBAD8496}" type="sibTrans" cxnId="{58A75783-AD73-4983-8431-FE4E07886DB3}">
      <dgm:prSet/>
      <dgm:spPr/>
      <dgm:t>
        <a:bodyPr/>
        <a:lstStyle/>
        <a:p>
          <a:endParaRPr lang="en-US"/>
        </a:p>
      </dgm:t>
    </dgm:pt>
    <dgm:pt modelId="{0A05FA83-CCF6-458E-98F6-39E5958FA472}" type="pres">
      <dgm:prSet presAssocID="{B6E9209D-E1DC-41A6-81C3-CCA81A2D5626}" presName="vert0" presStyleCnt="0">
        <dgm:presLayoutVars>
          <dgm:dir/>
          <dgm:animOne val="branch"/>
          <dgm:animLvl val="lvl"/>
        </dgm:presLayoutVars>
      </dgm:prSet>
      <dgm:spPr/>
    </dgm:pt>
    <dgm:pt modelId="{E59C7597-9E47-4CA7-BA8B-312A6F31B558}" type="pres">
      <dgm:prSet presAssocID="{B6916AC2-EEF2-4DCF-9BA0-7E85BC28DE00}" presName="thickLine" presStyleLbl="alignNode1" presStyleIdx="0" presStyleCnt="3"/>
      <dgm:spPr/>
    </dgm:pt>
    <dgm:pt modelId="{9A1944B0-2758-44FB-879C-3186FE238D64}" type="pres">
      <dgm:prSet presAssocID="{B6916AC2-EEF2-4DCF-9BA0-7E85BC28DE00}" presName="horz1" presStyleCnt="0"/>
      <dgm:spPr/>
    </dgm:pt>
    <dgm:pt modelId="{AAAAE2C1-7988-4DEC-B2FE-9E4543F17C0B}" type="pres">
      <dgm:prSet presAssocID="{B6916AC2-EEF2-4DCF-9BA0-7E85BC28DE00}" presName="tx1" presStyleLbl="revTx" presStyleIdx="0" presStyleCnt="3"/>
      <dgm:spPr/>
    </dgm:pt>
    <dgm:pt modelId="{4B1F3AD8-18A6-436A-AA13-01BBF4B1E98B}" type="pres">
      <dgm:prSet presAssocID="{B6916AC2-EEF2-4DCF-9BA0-7E85BC28DE00}" presName="vert1" presStyleCnt="0"/>
      <dgm:spPr/>
    </dgm:pt>
    <dgm:pt modelId="{16B7093F-3DD5-4C68-9818-1BB8B91F1520}" type="pres">
      <dgm:prSet presAssocID="{E61B0DFD-E155-4940-9961-A57AC4513C31}" presName="thickLine" presStyleLbl="alignNode1" presStyleIdx="1" presStyleCnt="3"/>
      <dgm:spPr/>
    </dgm:pt>
    <dgm:pt modelId="{682C0CD7-609F-46C7-A694-D1FD5975ED9D}" type="pres">
      <dgm:prSet presAssocID="{E61B0DFD-E155-4940-9961-A57AC4513C31}" presName="horz1" presStyleCnt="0"/>
      <dgm:spPr/>
    </dgm:pt>
    <dgm:pt modelId="{FE5E9875-2E7F-406E-8839-34D72EEB1D06}" type="pres">
      <dgm:prSet presAssocID="{E61B0DFD-E155-4940-9961-A57AC4513C31}" presName="tx1" presStyleLbl="revTx" presStyleIdx="1" presStyleCnt="3"/>
      <dgm:spPr/>
    </dgm:pt>
    <dgm:pt modelId="{D44FB6EF-D673-414C-99FD-CB960640FE5C}" type="pres">
      <dgm:prSet presAssocID="{E61B0DFD-E155-4940-9961-A57AC4513C31}" presName="vert1" presStyleCnt="0"/>
      <dgm:spPr/>
    </dgm:pt>
    <dgm:pt modelId="{A1FFA7C6-0AFE-4C31-8FF6-008FDEF1DE0B}" type="pres">
      <dgm:prSet presAssocID="{15F70847-E63B-4D93-A9E4-5393A073F2EA}" presName="thickLine" presStyleLbl="alignNode1" presStyleIdx="2" presStyleCnt="3"/>
      <dgm:spPr/>
    </dgm:pt>
    <dgm:pt modelId="{C0BCC448-9E8A-440A-B8AC-F7FE0BB7E71C}" type="pres">
      <dgm:prSet presAssocID="{15F70847-E63B-4D93-A9E4-5393A073F2EA}" presName="horz1" presStyleCnt="0"/>
      <dgm:spPr/>
    </dgm:pt>
    <dgm:pt modelId="{0FACB9C5-9FFE-4517-A189-A278DF57084B}" type="pres">
      <dgm:prSet presAssocID="{15F70847-E63B-4D93-A9E4-5393A073F2EA}" presName="tx1" presStyleLbl="revTx" presStyleIdx="2" presStyleCnt="3"/>
      <dgm:spPr/>
    </dgm:pt>
    <dgm:pt modelId="{098DB492-882D-494E-A626-6C97477727C5}" type="pres">
      <dgm:prSet presAssocID="{15F70847-E63B-4D93-A9E4-5393A073F2EA}" presName="vert1" presStyleCnt="0"/>
      <dgm:spPr/>
    </dgm:pt>
  </dgm:ptLst>
  <dgm:cxnLst>
    <dgm:cxn modelId="{332D2B43-C645-4E42-AC28-15680C2C241D}" type="presOf" srcId="{B6E9209D-E1DC-41A6-81C3-CCA81A2D5626}" destId="{0A05FA83-CCF6-458E-98F6-39E5958FA472}" srcOrd="0" destOrd="0" presId="urn:microsoft.com/office/officeart/2008/layout/LinedList"/>
    <dgm:cxn modelId="{F9BE2469-5055-4F8F-AD7D-5C037E926100}" type="presOf" srcId="{15F70847-E63B-4D93-A9E4-5393A073F2EA}" destId="{0FACB9C5-9FFE-4517-A189-A278DF57084B}" srcOrd="0" destOrd="0" presId="urn:microsoft.com/office/officeart/2008/layout/LinedList"/>
    <dgm:cxn modelId="{6CAF0B52-897C-456A-81E8-4B90CEFBFF91}" type="presOf" srcId="{B6916AC2-EEF2-4DCF-9BA0-7E85BC28DE00}" destId="{AAAAE2C1-7988-4DEC-B2FE-9E4543F17C0B}" srcOrd="0" destOrd="0" presId="urn:microsoft.com/office/officeart/2008/layout/LinedList"/>
    <dgm:cxn modelId="{58A75783-AD73-4983-8431-FE4E07886DB3}" srcId="{B6E9209D-E1DC-41A6-81C3-CCA81A2D5626}" destId="{15F70847-E63B-4D93-A9E4-5393A073F2EA}" srcOrd="2" destOrd="0" parTransId="{F53B6E52-FFEA-4C69-B664-43058748543F}" sibTransId="{EA0F4F82-D4E2-43F6-9225-205BBBAD8496}"/>
    <dgm:cxn modelId="{C6A900AC-1712-455A-8F19-C4CF2F7427CC}" srcId="{B6E9209D-E1DC-41A6-81C3-CCA81A2D5626}" destId="{B6916AC2-EEF2-4DCF-9BA0-7E85BC28DE00}" srcOrd="0" destOrd="0" parTransId="{6E0AD13F-9F35-43FE-B453-092F3A08996B}" sibTransId="{2F52A5CB-2692-48A8-B8BC-09C79C9D7803}"/>
    <dgm:cxn modelId="{E80CD9CF-EFFB-405C-BDCE-F49B2B6DE90C}" type="presOf" srcId="{E61B0DFD-E155-4940-9961-A57AC4513C31}" destId="{FE5E9875-2E7F-406E-8839-34D72EEB1D06}" srcOrd="0" destOrd="0" presId="urn:microsoft.com/office/officeart/2008/layout/LinedList"/>
    <dgm:cxn modelId="{058DFAE9-AE94-4865-B694-7287A21B03A3}" srcId="{B6E9209D-E1DC-41A6-81C3-CCA81A2D5626}" destId="{E61B0DFD-E155-4940-9961-A57AC4513C31}" srcOrd="1" destOrd="0" parTransId="{5C330C2E-4824-43F0-A332-0CFD399198C4}" sibTransId="{7065DA5A-BEDC-4296-8035-38419865FBE5}"/>
    <dgm:cxn modelId="{5F2AD020-4FF1-4117-813D-5D5A1CBB2B48}" type="presParOf" srcId="{0A05FA83-CCF6-458E-98F6-39E5958FA472}" destId="{E59C7597-9E47-4CA7-BA8B-312A6F31B558}" srcOrd="0" destOrd="0" presId="urn:microsoft.com/office/officeart/2008/layout/LinedList"/>
    <dgm:cxn modelId="{3FD6E599-39EC-4290-90C2-0242BC9EE300}" type="presParOf" srcId="{0A05FA83-CCF6-458E-98F6-39E5958FA472}" destId="{9A1944B0-2758-44FB-879C-3186FE238D64}" srcOrd="1" destOrd="0" presId="urn:microsoft.com/office/officeart/2008/layout/LinedList"/>
    <dgm:cxn modelId="{D1A2B806-62C9-4CA7-B703-25FFFF2A2697}" type="presParOf" srcId="{9A1944B0-2758-44FB-879C-3186FE238D64}" destId="{AAAAE2C1-7988-4DEC-B2FE-9E4543F17C0B}" srcOrd="0" destOrd="0" presId="urn:microsoft.com/office/officeart/2008/layout/LinedList"/>
    <dgm:cxn modelId="{50A1570B-E81E-43D4-B8A0-C2E97CB4F21D}" type="presParOf" srcId="{9A1944B0-2758-44FB-879C-3186FE238D64}" destId="{4B1F3AD8-18A6-436A-AA13-01BBF4B1E98B}" srcOrd="1" destOrd="0" presId="urn:microsoft.com/office/officeart/2008/layout/LinedList"/>
    <dgm:cxn modelId="{729C90D9-981A-404F-B2A0-DDAA9813EA9B}" type="presParOf" srcId="{0A05FA83-CCF6-458E-98F6-39E5958FA472}" destId="{16B7093F-3DD5-4C68-9818-1BB8B91F1520}" srcOrd="2" destOrd="0" presId="urn:microsoft.com/office/officeart/2008/layout/LinedList"/>
    <dgm:cxn modelId="{74BBC5D5-02B2-467A-9E60-B9792E19FBD5}" type="presParOf" srcId="{0A05FA83-CCF6-458E-98F6-39E5958FA472}" destId="{682C0CD7-609F-46C7-A694-D1FD5975ED9D}" srcOrd="3" destOrd="0" presId="urn:microsoft.com/office/officeart/2008/layout/LinedList"/>
    <dgm:cxn modelId="{6A86733D-7279-4E8F-9255-29C5D29796E2}" type="presParOf" srcId="{682C0CD7-609F-46C7-A694-D1FD5975ED9D}" destId="{FE5E9875-2E7F-406E-8839-34D72EEB1D06}" srcOrd="0" destOrd="0" presId="urn:microsoft.com/office/officeart/2008/layout/LinedList"/>
    <dgm:cxn modelId="{BAFDA432-FBD5-42FC-A929-EC316BA9A51F}" type="presParOf" srcId="{682C0CD7-609F-46C7-A694-D1FD5975ED9D}" destId="{D44FB6EF-D673-414C-99FD-CB960640FE5C}" srcOrd="1" destOrd="0" presId="urn:microsoft.com/office/officeart/2008/layout/LinedList"/>
    <dgm:cxn modelId="{E60885EC-02F1-47B6-9D2B-70858ADA9CF0}" type="presParOf" srcId="{0A05FA83-CCF6-458E-98F6-39E5958FA472}" destId="{A1FFA7C6-0AFE-4C31-8FF6-008FDEF1DE0B}" srcOrd="4" destOrd="0" presId="urn:microsoft.com/office/officeart/2008/layout/LinedList"/>
    <dgm:cxn modelId="{59E6676B-11E5-4772-A659-B5BDE18ED200}" type="presParOf" srcId="{0A05FA83-CCF6-458E-98F6-39E5958FA472}" destId="{C0BCC448-9E8A-440A-B8AC-F7FE0BB7E71C}" srcOrd="5" destOrd="0" presId="urn:microsoft.com/office/officeart/2008/layout/LinedList"/>
    <dgm:cxn modelId="{B0806203-5DF2-48FB-BDCD-1F8D98B829C7}" type="presParOf" srcId="{C0BCC448-9E8A-440A-B8AC-F7FE0BB7E71C}" destId="{0FACB9C5-9FFE-4517-A189-A278DF57084B}" srcOrd="0" destOrd="0" presId="urn:microsoft.com/office/officeart/2008/layout/LinedList"/>
    <dgm:cxn modelId="{5A6B7975-C649-4E1F-87BE-BEDC4FF124A1}" type="presParOf" srcId="{C0BCC448-9E8A-440A-B8AC-F7FE0BB7E71C}" destId="{098DB492-882D-494E-A626-6C97477727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3593587-F879-4AD2-A4DD-7CE085194F9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C3D090E-9685-483E-BD73-CAFB201C5729}">
      <dgm:prSet/>
      <dgm:spPr/>
      <dgm:t>
        <a:bodyPr/>
        <a:lstStyle/>
        <a:p>
          <a:r>
            <a:rPr lang="da-DK"/>
            <a:t>Fleksibilitet har betragtelig potentiel værdi.</a:t>
          </a:r>
          <a:endParaRPr lang="en-US"/>
        </a:p>
      </dgm:t>
    </dgm:pt>
    <dgm:pt modelId="{969977D5-2701-421A-BC12-02ECB1EE5594}" type="parTrans" cxnId="{E47F4636-9CC3-4C94-B645-B1705E1687A6}">
      <dgm:prSet/>
      <dgm:spPr/>
      <dgm:t>
        <a:bodyPr/>
        <a:lstStyle/>
        <a:p>
          <a:endParaRPr lang="en-US"/>
        </a:p>
      </dgm:t>
    </dgm:pt>
    <dgm:pt modelId="{96795A7D-2288-443B-AE44-25B31F383373}" type="sibTrans" cxnId="{E47F4636-9CC3-4C94-B645-B1705E1687A6}">
      <dgm:prSet/>
      <dgm:spPr/>
      <dgm:t>
        <a:bodyPr/>
        <a:lstStyle/>
        <a:p>
          <a:endParaRPr lang="en-US"/>
        </a:p>
      </dgm:t>
    </dgm:pt>
    <dgm:pt modelId="{B7D220B9-30F4-4943-9B5B-BE7CCE7D59FF}">
      <dgm:prSet/>
      <dgm:spPr/>
      <dgm:t>
        <a:bodyPr/>
        <a:lstStyle/>
        <a:p>
          <a:r>
            <a:rPr lang="da-DK"/>
            <a:t>Dansk Energi har offentliggjort en analyse, der viser et besparelsespotentiale på 16 mia. kr. frem mod 2030, hvis elbilers opladning styres fleksibelt frem for, at distributionsnettet dimensioneres efter, at alle kan oplade samtidigt.</a:t>
          </a:r>
          <a:endParaRPr lang="en-US"/>
        </a:p>
      </dgm:t>
    </dgm:pt>
    <dgm:pt modelId="{A5D95930-AD4C-43A0-BD2D-A26910EFEA78}" type="parTrans" cxnId="{6D99334A-D78B-4034-BCFD-A137A145A5DE}">
      <dgm:prSet/>
      <dgm:spPr/>
      <dgm:t>
        <a:bodyPr/>
        <a:lstStyle/>
        <a:p>
          <a:endParaRPr lang="en-US"/>
        </a:p>
      </dgm:t>
    </dgm:pt>
    <dgm:pt modelId="{B0EE7579-80D5-4CC1-BBE8-BFC072C24FEC}" type="sibTrans" cxnId="{6D99334A-D78B-4034-BCFD-A137A145A5DE}">
      <dgm:prSet/>
      <dgm:spPr/>
      <dgm:t>
        <a:bodyPr/>
        <a:lstStyle/>
        <a:p>
          <a:endParaRPr lang="en-US"/>
        </a:p>
      </dgm:t>
    </dgm:pt>
    <dgm:pt modelId="{196AA14D-AEB5-404E-B9E4-7C022AE2EDE1}">
      <dgm:prSet/>
      <dgm:spPr/>
      <dgm:t>
        <a:bodyPr/>
        <a:lstStyle/>
        <a:p>
          <a:r>
            <a:rPr lang="da-DK"/>
            <a:t>Det vidner om, at fleksibilitet har en stor potentiel værdi, der bør aktiveres for at sikre en effektiv anvendelse af elsystemet.</a:t>
          </a:r>
          <a:endParaRPr lang="en-US"/>
        </a:p>
      </dgm:t>
    </dgm:pt>
    <dgm:pt modelId="{5775B220-86BA-48BF-A009-57BDFD16DA90}" type="parTrans" cxnId="{AA92CEE9-7030-4E83-8B56-1502CCD53F88}">
      <dgm:prSet/>
      <dgm:spPr/>
      <dgm:t>
        <a:bodyPr/>
        <a:lstStyle/>
        <a:p>
          <a:endParaRPr lang="en-US"/>
        </a:p>
      </dgm:t>
    </dgm:pt>
    <dgm:pt modelId="{E5DE8521-F742-4363-91F3-32B4993C5202}" type="sibTrans" cxnId="{AA92CEE9-7030-4E83-8B56-1502CCD53F88}">
      <dgm:prSet/>
      <dgm:spPr/>
      <dgm:t>
        <a:bodyPr/>
        <a:lstStyle/>
        <a:p>
          <a:endParaRPr lang="en-US"/>
        </a:p>
      </dgm:t>
    </dgm:pt>
    <dgm:pt modelId="{542ED375-5E27-4B4C-BF84-81D264A38694}" type="pres">
      <dgm:prSet presAssocID="{73593587-F879-4AD2-A4DD-7CE085194F9B}" presName="root" presStyleCnt="0">
        <dgm:presLayoutVars>
          <dgm:dir/>
          <dgm:resizeHandles val="exact"/>
        </dgm:presLayoutVars>
      </dgm:prSet>
      <dgm:spPr/>
    </dgm:pt>
    <dgm:pt modelId="{C7FBFCF8-D207-45C3-866A-A94E08CC28D1}" type="pres">
      <dgm:prSet presAssocID="{5C3D090E-9685-483E-BD73-CAFB201C5729}" presName="compNode" presStyleCnt="0"/>
      <dgm:spPr/>
    </dgm:pt>
    <dgm:pt modelId="{B8E5DEEF-35CF-43E0-BE36-D822F529941D}" type="pres">
      <dgm:prSet presAssocID="{5C3D090E-9685-483E-BD73-CAFB201C5729}" presName="bgRect" presStyleLbl="bgShp" presStyleIdx="0" presStyleCnt="3"/>
      <dgm:spPr/>
    </dgm:pt>
    <dgm:pt modelId="{B36A3C91-9D6B-4BAD-BF71-02FEFB7B1C00}" type="pres">
      <dgm:prSet presAssocID="{5C3D090E-9685-483E-BD73-CAFB201C572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ktriker"/>
        </a:ext>
      </dgm:extLst>
    </dgm:pt>
    <dgm:pt modelId="{8335313C-A93D-4539-8436-52C246078EFA}" type="pres">
      <dgm:prSet presAssocID="{5C3D090E-9685-483E-BD73-CAFB201C5729}" presName="spaceRect" presStyleCnt="0"/>
      <dgm:spPr/>
    </dgm:pt>
    <dgm:pt modelId="{C1DFEC68-D9DE-4BAF-A96F-C03361021606}" type="pres">
      <dgm:prSet presAssocID="{5C3D090E-9685-483E-BD73-CAFB201C5729}" presName="parTx" presStyleLbl="revTx" presStyleIdx="0" presStyleCnt="3">
        <dgm:presLayoutVars>
          <dgm:chMax val="0"/>
          <dgm:chPref val="0"/>
        </dgm:presLayoutVars>
      </dgm:prSet>
      <dgm:spPr/>
    </dgm:pt>
    <dgm:pt modelId="{6916B231-CB2A-4171-9731-BDEEFE5D988F}" type="pres">
      <dgm:prSet presAssocID="{96795A7D-2288-443B-AE44-25B31F383373}" presName="sibTrans" presStyleCnt="0"/>
      <dgm:spPr/>
    </dgm:pt>
    <dgm:pt modelId="{AB72F4E7-DEAD-4FA7-B82B-FF2105FE4612}" type="pres">
      <dgm:prSet presAssocID="{B7D220B9-30F4-4943-9B5B-BE7CCE7D59FF}" presName="compNode" presStyleCnt="0"/>
      <dgm:spPr/>
    </dgm:pt>
    <dgm:pt modelId="{CFB37243-19E6-481B-AB2E-C5F26EB121E1}" type="pres">
      <dgm:prSet presAssocID="{B7D220B9-30F4-4943-9B5B-BE7CCE7D59FF}" presName="bgRect" presStyleLbl="bgShp" presStyleIdx="1" presStyleCnt="3"/>
      <dgm:spPr/>
    </dgm:pt>
    <dgm:pt modelId="{819CF374-F891-486A-8B0F-9F7F07678734}" type="pres">
      <dgm:prSet presAssocID="{B7D220B9-30F4-4943-9B5B-BE7CCE7D59F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yn med massiv udfyldning"/>
        </a:ext>
      </dgm:extLst>
    </dgm:pt>
    <dgm:pt modelId="{E98F0B44-9BA4-4940-BA2D-3162CF4D1F91}" type="pres">
      <dgm:prSet presAssocID="{B7D220B9-30F4-4943-9B5B-BE7CCE7D59FF}" presName="spaceRect" presStyleCnt="0"/>
      <dgm:spPr/>
    </dgm:pt>
    <dgm:pt modelId="{E84E6950-DFB9-4F20-BFE7-DCBDD237A3C3}" type="pres">
      <dgm:prSet presAssocID="{B7D220B9-30F4-4943-9B5B-BE7CCE7D59FF}" presName="parTx" presStyleLbl="revTx" presStyleIdx="1" presStyleCnt="3">
        <dgm:presLayoutVars>
          <dgm:chMax val="0"/>
          <dgm:chPref val="0"/>
        </dgm:presLayoutVars>
      </dgm:prSet>
      <dgm:spPr/>
    </dgm:pt>
    <dgm:pt modelId="{50CA4481-9587-4300-BC7F-7776A3C81A27}" type="pres">
      <dgm:prSet presAssocID="{B0EE7579-80D5-4CC1-BBE8-BFC072C24FEC}" presName="sibTrans" presStyleCnt="0"/>
      <dgm:spPr/>
    </dgm:pt>
    <dgm:pt modelId="{9A7DD736-96C1-49E8-B565-646706CCCFBA}" type="pres">
      <dgm:prSet presAssocID="{196AA14D-AEB5-404E-B9E4-7C022AE2EDE1}" presName="compNode" presStyleCnt="0"/>
      <dgm:spPr/>
    </dgm:pt>
    <dgm:pt modelId="{FF23938B-7B09-4E81-B0B2-2A8804308B37}" type="pres">
      <dgm:prSet presAssocID="{196AA14D-AEB5-404E-B9E4-7C022AE2EDE1}" presName="bgRect" presStyleLbl="bgShp" presStyleIdx="2" presStyleCnt="3"/>
      <dgm:spPr/>
    </dgm:pt>
    <dgm:pt modelId="{B1311A41-A2BC-4CD5-80B9-AD8C88EF4BB6}" type="pres">
      <dgm:prSet presAssocID="{196AA14D-AEB5-404E-B9E4-7C022AE2EDE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Afkrydsning med massiv udfyldning"/>
        </a:ext>
      </dgm:extLst>
    </dgm:pt>
    <dgm:pt modelId="{7452E90B-9C49-4CE2-B366-34C46E7CBF84}" type="pres">
      <dgm:prSet presAssocID="{196AA14D-AEB5-404E-B9E4-7C022AE2EDE1}" presName="spaceRect" presStyleCnt="0"/>
      <dgm:spPr/>
    </dgm:pt>
    <dgm:pt modelId="{8B8CDCE5-6A63-4E8F-A425-C99799DE9EF0}" type="pres">
      <dgm:prSet presAssocID="{196AA14D-AEB5-404E-B9E4-7C022AE2EDE1}" presName="parTx" presStyleLbl="revTx" presStyleIdx="2" presStyleCnt="3">
        <dgm:presLayoutVars>
          <dgm:chMax val="0"/>
          <dgm:chPref val="0"/>
        </dgm:presLayoutVars>
      </dgm:prSet>
      <dgm:spPr/>
    </dgm:pt>
  </dgm:ptLst>
  <dgm:cxnLst>
    <dgm:cxn modelId="{E47F4636-9CC3-4C94-B645-B1705E1687A6}" srcId="{73593587-F879-4AD2-A4DD-7CE085194F9B}" destId="{5C3D090E-9685-483E-BD73-CAFB201C5729}" srcOrd="0" destOrd="0" parTransId="{969977D5-2701-421A-BC12-02ECB1EE5594}" sibTransId="{96795A7D-2288-443B-AE44-25B31F383373}"/>
    <dgm:cxn modelId="{6D99334A-D78B-4034-BCFD-A137A145A5DE}" srcId="{73593587-F879-4AD2-A4DD-7CE085194F9B}" destId="{B7D220B9-30F4-4943-9B5B-BE7CCE7D59FF}" srcOrd="1" destOrd="0" parTransId="{A5D95930-AD4C-43A0-BD2D-A26910EFEA78}" sibTransId="{B0EE7579-80D5-4CC1-BBE8-BFC072C24FEC}"/>
    <dgm:cxn modelId="{E3F3834E-BC4A-4027-A7D3-08BA4328EF95}" type="presOf" srcId="{B7D220B9-30F4-4943-9B5B-BE7CCE7D59FF}" destId="{E84E6950-DFB9-4F20-BFE7-DCBDD237A3C3}" srcOrd="0" destOrd="0" presId="urn:microsoft.com/office/officeart/2018/2/layout/IconVerticalSolidList"/>
    <dgm:cxn modelId="{68C9AB88-9827-460B-BE6F-69E918B93913}" type="presOf" srcId="{73593587-F879-4AD2-A4DD-7CE085194F9B}" destId="{542ED375-5E27-4B4C-BF84-81D264A38694}" srcOrd="0" destOrd="0" presId="urn:microsoft.com/office/officeart/2018/2/layout/IconVerticalSolidList"/>
    <dgm:cxn modelId="{98AAC79C-F084-431A-BC7A-047E6D19D1E4}" type="presOf" srcId="{196AA14D-AEB5-404E-B9E4-7C022AE2EDE1}" destId="{8B8CDCE5-6A63-4E8F-A425-C99799DE9EF0}" srcOrd="0" destOrd="0" presId="urn:microsoft.com/office/officeart/2018/2/layout/IconVerticalSolidList"/>
    <dgm:cxn modelId="{4B5D64B0-4E46-4E5F-8BAD-54561B61004F}" type="presOf" srcId="{5C3D090E-9685-483E-BD73-CAFB201C5729}" destId="{C1DFEC68-D9DE-4BAF-A96F-C03361021606}" srcOrd="0" destOrd="0" presId="urn:microsoft.com/office/officeart/2018/2/layout/IconVerticalSolidList"/>
    <dgm:cxn modelId="{AA92CEE9-7030-4E83-8B56-1502CCD53F88}" srcId="{73593587-F879-4AD2-A4DD-7CE085194F9B}" destId="{196AA14D-AEB5-404E-B9E4-7C022AE2EDE1}" srcOrd="2" destOrd="0" parTransId="{5775B220-86BA-48BF-A009-57BDFD16DA90}" sibTransId="{E5DE8521-F742-4363-91F3-32B4993C5202}"/>
    <dgm:cxn modelId="{21A33C55-348D-4FF4-993E-0FF49530545E}" type="presParOf" srcId="{542ED375-5E27-4B4C-BF84-81D264A38694}" destId="{C7FBFCF8-D207-45C3-866A-A94E08CC28D1}" srcOrd="0" destOrd="0" presId="urn:microsoft.com/office/officeart/2018/2/layout/IconVerticalSolidList"/>
    <dgm:cxn modelId="{E03B1283-10BF-416E-8E43-E537F3B477F6}" type="presParOf" srcId="{C7FBFCF8-D207-45C3-866A-A94E08CC28D1}" destId="{B8E5DEEF-35CF-43E0-BE36-D822F529941D}" srcOrd="0" destOrd="0" presId="urn:microsoft.com/office/officeart/2018/2/layout/IconVerticalSolidList"/>
    <dgm:cxn modelId="{A6B17A7F-48DE-4958-A05B-6BB65BADB53C}" type="presParOf" srcId="{C7FBFCF8-D207-45C3-866A-A94E08CC28D1}" destId="{B36A3C91-9D6B-4BAD-BF71-02FEFB7B1C00}" srcOrd="1" destOrd="0" presId="urn:microsoft.com/office/officeart/2018/2/layout/IconVerticalSolidList"/>
    <dgm:cxn modelId="{91A425F1-FB49-476C-B40D-98ED8D8918D7}" type="presParOf" srcId="{C7FBFCF8-D207-45C3-866A-A94E08CC28D1}" destId="{8335313C-A93D-4539-8436-52C246078EFA}" srcOrd="2" destOrd="0" presId="urn:microsoft.com/office/officeart/2018/2/layout/IconVerticalSolidList"/>
    <dgm:cxn modelId="{B6CD6819-A681-4BEC-85E6-C4A1AC5092CC}" type="presParOf" srcId="{C7FBFCF8-D207-45C3-866A-A94E08CC28D1}" destId="{C1DFEC68-D9DE-4BAF-A96F-C03361021606}" srcOrd="3" destOrd="0" presId="urn:microsoft.com/office/officeart/2018/2/layout/IconVerticalSolidList"/>
    <dgm:cxn modelId="{F6E06EF9-BAC2-40F6-80F1-DF5B3825DA2B}" type="presParOf" srcId="{542ED375-5E27-4B4C-BF84-81D264A38694}" destId="{6916B231-CB2A-4171-9731-BDEEFE5D988F}" srcOrd="1" destOrd="0" presId="urn:microsoft.com/office/officeart/2018/2/layout/IconVerticalSolidList"/>
    <dgm:cxn modelId="{04ECFB33-3A37-4CCC-B713-0853A5B76D24}" type="presParOf" srcId="{542ED375-5E27-4B4C-BF84-81D264A38694}" destId="{AB72F4E7-DEAD-4FA7-B82B-FF2105FE4612}" srcOrd="2" destOrd="0" presId="urn:microsoft.com/office/officeart/2018/2/layout/IconVerticalSolidList"/>
    <dgm:cxn modelId="{2FD07DD9-7D91-4C53-9A1A-49A327B5BFD5}" type="presParOf" srcId="{AB72F4E7-DEAD-4FA7-B82B-FF2105FE4612}" destId="{CFB37243-19E6-481B-AB2E-C5F26EB121E1}" srcOrd="0" destOrd="0" presId="urn:microsoft.com/office/officeart/2018/2/layout/IconVerticalSolidList"/>
    <dgm:cxn modelId="{F1BA0023-8BD4-4935-8739-BBBB698BB0A8}" type="presParOf" srcId="{AB72F4E7-DEAD-4FA7-B82B-FF2105FE4612}" destId="{819CF374-F891-486A-8B0F-9F7F07678734}" srcOrd="1" destOrd="0" presId="urn:microsoft.com/office/officeart/2018/2/layout/IconVerticalSolidList"/>
    <dgm:cxn modelId="{4580E85A-005C-4E1F-B392-38B5020097F6}" type="presParOf" srcId="{AB72F4E7-DEAD-4FA7-B82B-FF2105FE4612}" destId="{E98F0B44-9BA4-4940-BA2D-3162CF4D1F91}" srcOrd="2" destOrd="0" presId="urn:microsoft.com/office/officeart/2018/2/layout/IconVerticalSolidList"/>
    <dgm:cxn modelId="{B2A55F50-A3F5-4C4C-9EBD-5CFE9F427FA7}" type="presParOf" srcId="{AB72F4E7-DEAD-4FA7-B82B-FF2105FE4612}" destId="{E84E6950-DFB9-4F20-BFE7-DCBDD237A3C3}" srcOrd="3" destOrd="0" presId="urn:microsoft.com/office/officeart/2018/2/layout/IconVerticalSolidList"/>
    <dgm:cxn modelId="{D76B10D2-DC49-410A-8FEB-ED8B0A964340}" type="presParOf" srcId="{542ED375-5E27-4B4C-BF84-81D264A38694}" destId="{50CA4481-9587-4300-BC7F-7776A3C81A27}" srcOrd="3" destOrd="0" presId="urn:microsoft.com/office/officeart/2018/2/layout/IconVerticalSolidList"/>
    <dgm:cxn modelId="{95A9685B-8901-44C0-8A94-CE047D2BB73D}" type="presParOf" srcId="{542ED375-5E27-4B4C-BF84-81D264A38694}" destId="{9A7DD736-96C1-49E8-B565-646706CCCFBA}" srcOrd="4" destOrd="0" presId="urn:microsoft.com/office/officeart/2018/2/layout/IconVerticalSolidList"/>
    <dgm:cxn modelId="{1978A215-97CD-469B-805A-2E7E8F19D66B}" type="presParOf" srcId="{9A7DD736-96C1-49E8-B565-646706CCCFBA}" destId="{FF23938B-7B09-4E81-B0B2-2A8804308B37}" srcOrd="0" destOrd="0" presId="urn:microsoft.com/office/officeart/2018/2/layout/IconVerticalSolidList"/>
    <dgm:cxn modelId="{012166CB-5DA1-4672-AA99-571C86AD90E9}" type="presParOf" srcId="{9A7DD736-96C1-49E8-B565-646706CCCFBA}" destId="{B1311A41-A2BC-4CD5-80B9-AD8C88EF4BB6}" srcOrd="1" destOrd="0" presId="urn:microsoft.com/office/officeart/2018/2/layout/IconVerticalSolidList"/>
    <dgm:cxn modelId="{63AADD53-90E0-4C18-8D8D-B75DAA74BFE0}" type="presParOf" srcId="{9A7DD736-96C1-49E8-B565-646706CCCFBA}" destId="{7452E90B-9C49-4CE2-B366-34C46E7CBF84}" srcOrd="2" destOrd="0" presId="urn:microsoft.com/office/officeart/2018/2/layout/IconVerticalSolidList"/>
    <dgm:cxn modelId="{C1B15685-83C7-4A01-B9FC-85C8775F5F61}" type="presParOf" srcId="{9A7DD736-96C1-49E8-B565-646706CCCFBA}" destId="{8B8CDCE5-6A63-4E8F-A425-C99799DE9EF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EF24BED-5731-466B-827E-D837B318853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090BA0F-1FCB-4B88-93A7-09A600FFE910}">
      <dgm:prSet/>
      <dgm:spPr/>
      <dgm:t>
        <a:bodyPr/>
        <a:lstStyle/>
        <a:p>
          <a:pPr>
            <a:lnSpc>
              <a:spcPct val="100000"/>
            </a:lnSpc>
          </a:pPr>
          <a:r>
            <a:rPr lang="da-DK"/>
            <a:t>Det kræver nye digitale løsninger, som sikrer, at forbrugeren –uden komforttab deltager i optimeringen af elsystemet via de produkter og løsninger, der er på markedet. </a:t>
          </a:r>
          <a:endParaRPr lang="en-US"/>
        </a:p>
      </dgm:t>
    </dgm:pt>
    <dgm:pt modelId="{9D0FB444-F233-4F24-BB36-5F4A0D8C89FA}" type="parTrans" cxnId="{EF5AB841-3238-4F54-AA7C-C3234F482202}">
      <dgm:prSet/>
      <dgm:spPr/>
      <dgm:t>
        <a:bodyPr/>
        <a:lstStyle/>
        <a:p>
          <a:endParaRPr lang="en-US"/>
        </a:p>
      </dgm:t>
    </dgm:pt>
    <dgm:pt modelId="{333D3A53-7D9C-4E1A-90D2-FD8AD01B2834}" type="sibTrans" cxnId="{EF5AB841-3238-4F54-AA7C-C3234F482202}">
      <dgm:prSet/>
      <dgm:spPr/>
      <dgm:t>
        <a:bodyPr/>
        <a:lstStyle/>
        <a:p>
          <a:endParaRPr lang="en-US"/>
        </a:p>
      </dgm:t>
    </dgm:pt>
    <dgm:pt modelId="{E9C59F5B-72C6-4FC9-A5A1-36BEB1644056}">
      <dgm:prSet/>
      <dgm:spPr/>
      <dgm:t>
        <a:bodyPr/>
        <a:lstStyle/>
        <a:p>
          <a:pPr>
            <a:lnSpc>
              <a:spcPct val="100000"/>
            </a:lnSpc>
          </a:pPr>
          <a:r>
            <a:rPr lang="da-DK"/>
            <a:t>De samme forhold gælder, hvis fleksibilitet fra fx ventilationsanlæg, køleanlæg, varmepumper og batterier skal kunne agere fleksibelt og hjælpe med både indpasning af vedvarende energi og optimal udnyttelse af elsystemet.</a:t>
          </a:r>
          <a:endParaRPr lang="en-US"/>
        </a:p>
      </dgm:t>
    </dgm:pt>
    <dgm:pt modelId="{F14716FB-AC21-4594-AE07-A95C701685FB}" type="parTrans" cxnId="{6789FD63-3277-42AD-AE7D-3F950D81B8A3}">
      <dgm:prSet/>
      <dgm:spPr/>
      <dgm:t>
        <a:bodyPr/>
        <a:lstStyle/>
        <a:p>
          <a:endParaRPr lang="en-US"/>
        </a:p>
      </dgm:t>
    </dgm:pt>
    <dgm:pt modelId="{5BB81AB3-8BE9-4229-8BB7-080B4A637E6C}" type="sibTrans" cxnId="{6789FD63-3277-42AD-AE7D-3F950D81B8A3}">
      <dgm:prSet/>
      <dgm:spPr/>
      <dgm:t>
        <a:bodyPr/>
        <a:lstStyle/>
        <a:p>
          <a:endParaRPr lang="en-US"/>
        </a:p>
      </dgm:t>
    </dgm:pt>
    <dgm:pt modelId="{9EB8CDA5-48BF-4293-9FF5-4449848A0921}" type="pres">
      <dgm:prSet presAssocID="{3EF24BED-5731-466B-827E-D837B3188536}" presName="root" presStyleCnt="0">
        <dgm:presLayoutVars>
          <dgm:dir/>
          <dgm:resizeHandles val="exact"/>
        </dgm:presLayoutVars>
      </dgm:prSet>
      <dgm:spPr/>
    </dgm:pt>
    <dgm:pt modelId="{5192F99A-E394-4622-B79F-FAE25C6E8175}" type="pres">
      <dgm:prSet presAssocID="{8090BA0F-1FCB-4B88-93A7-09A600FFE910}" presName="compNode" presStyleCnt="0"/>
      <dgm:spPr/>
    </dgm:pt>
    <dgm:pt modelId="{EA605746-B8C8-4B39-91B5-3068DC2EBCE0}" type="pres">
      <dgm:prSet presAssocID="{8090BA0F-1FCB-4B88-93A7-09A600FFE910}" presName="bgRect" presStyleLbl="bgShp" presStyleIdx="0" presStyleCnt="2"/>
      <dgm:spPr/>
    </dgm:pt>
    <dgm:pt modelId="{ECF11E6C-F8E9-4C5F-ABEC-8DBD08A8C90E}" type="pres">
      <dgm:prSet presAssocID="{8090BA0F-1FCB-4B88-93A7-09A600FFE91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ierarki med massiv udfyldning"/>
        </a:ext>
      </dgm:extLst>
    </dgm:pt>
    <dgm:pt modelId="{50FBD6AA-8034-48E6-AB55-BCE9E9C1BC9A}" type="pres">
      <dgm:prSet presAssocID="{8090BA0F-1FCB-4B88-93A7-09A600FFE910}" presName="spaceRect" presStyleCnt="0"/>
      <dgm:spPr/>
    </dgm:pt>
    <dgm:pt modelId="{FF86BF11-5889-42A1-86D5-2E04DAB7CF1E}" type="pres">
      <dgm:prSet presAssocID="{8090BA0F-1FCB-4B88-93A7-09A600FFE910}" presName="parTx" presStyleLbl="revTx" presStyleIdx="0" presStyleCnt="2">
        <dgm:presLayoutVars>
          <dgm:chMax val="0"/>
          <dgm:chPref val="0"/>
        </dgm:presLayoutVars>
      </dgm:prSet>
      <dgm:spPr/>
    </dgm:pt>
    <dgm:pt modelId="{1D466508-2A10-4AAA-B539-53CC9D5F6D74}" type="pres">
      <dgm:prSet presAssocID="{333D3A53-7D9C-4E1A-90D2-FD8AD01B2834}" presName="sibTrans" presStyleCnt="0"/>
      <dgm:spPr/>
    </dgm:pt>
    <dgm:pt modelId="{4BE8EFF6-5A95-489B-9B83-E1E051AA158B}" type="pres">
      <dgm:prSet presAssocID="{E9C59F5B-72C6-4FC9-A5A1-36BEB1644056}" presName="compNode" presStyleCnt="0"/>
      <dgm:spPr/>
    </dgm:pt>
    <dgm:pt modelId="{2BB1F472-C3CF-4612-9133-902E08BB1F26}" type="pres">
      <dgm:prSet presAssocID="{E9C59F5B-72C6-4FC9-A5A1-36BEB1644056}" presName="bgRect" presStyleLbl="bgShp" presStyleIdx="1" presStyleCnt="2"/>
      <dgm:spPr/>
    </dgm:pt>
    <dgm:pt modelId="{F3C3B104-D871-4825-B4CA-CEB3B1B926D8}" type="pres">
      <dgm:prSet presAssocID="{E9C59F5B-72C6-4FC9-A5A1-36BEB164405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tteri, der oplades med massiv udfyldning"/>
        </a:ext>
      </dgm:extLst>
    </dgm:pt>
    <dgm:pt modelId="{70D60FC1-FF92-4A73-9CA9-0A663170A9F2}" type="pres">
      <dgm:prSet presAssocID="{E9C59F5B-72C6-4FC9-A5A1-36BEB1644056}" presName="spaceRect" presStyleCnt="0"/>
      <dgm:spPr/>
    </dgm:pt>
    <dgm:pt modelId="{A838FE29-9832-4223-9D26-8C6A2DAC18F7}" type="pres">
      <dgm:prSet presAssocID="{E9C59F5B-72C6-4FC9-A5A1-36BEB1644056}" presName="parTx" presStyleLbl="revTx" presStyleIdx="1" presStyleCnt="2">
        <dgm:presLayoutVars>
          <dgm:chMax val="0"/>
          <dgm:chPref val="0"/>
        </dgm:presLayoutVars>
      </dgm:prSet>
      <dgm:spPr/>
    </dgm:pt>
  </dgm:ptLst>
  <dgm:cxnLst>
    <dgm:cxn modelId="{57B2AB27-DA5D-4A51-8A4E-98C35E17C94E}" type="presOf" srcId="{8090BA0F-1FCB-4B88-93A7-09A600FFE910}" destId="{FF86BF11-5889-42A1-86D5-2E04DAB7CF1E}" srcOrd="0" destOrd="0" presId="urn:microsoft.com/office/officeart/2018/2/layout/IconVerticalSolidList"/>
    <dgm:cxn modelId="{A659803B-CF0C-44CF-91F5-CA70A61B39DA}" type="presOf" srcId="{E9C59F5B-72C6-4FC9-A5A1-36BEB1644056}" destId="{A838FE29-9832-4223-9D26-8C6A2DAC18F7}" srcOrd="0" destOrd="0" presId="urn:microsoft.com/office/officeart/2018/2/layout/IconVerticalSolidList"/>
    <dgm:cxn modelId="{EF5AB841-3238-4F54-AA7C-C3234F482202}" srcId="{3EF24BED-5731-466B-827E-D837B3188536}" destId="{8090BA0F-1FCB-4B88-93A7-09A600FFE910}" srcOrd="0" destOrd="0" parTransId="{9D0FB444-F233-4F24-BB36-5F4A0D8C89FA}" sibTransId="{333D3A53-7D9C-4E1A-90D2-FD8AD01B2834}"/>
    <dgm:cxn modelId="{6789FD63-3277-42AD-AE7D-3F950D81B8A3}" srcId="{3EF24BED-5731-466B-827E-D837B3188536}" destId="{E9C59F5B-72C6-4FC9-A5A1-36BEB1644056}" srcOrd="1" destOrd="0" parTransId="{F14716FB-AC21-4594-AE07-A95C701685FB}" sibTransId="{5BB81AB3-8BE9-4229-8BB7-080B4A637E6C}"/>
    <dgm:cxn modelId="{155011AE-B163-43FE-9251-CB5948F5098F}" type="presOf" srcId="{3EF24BED-5731-466B-827E-D837B3188536}" destId="{9EB8CDA5-48BF-4293-9FF5-4449848A0921}" srcOrd="0" destOrd="0" presId="urn:microsoft.com/office/officeart/2018/2/layout/IconVerticalSolidList"/>
    <dgm:cxn modelId="{E12FB268-0117-4E5C-A624-863066C99533}" type="presParOf" srcId="{9EB8CDA5-48BF-4293-9FF5-4449848A0921}" destId="{5192F99A-E394-4622-B79F-FAE25C6E8175}" srcOrd="0" destOrd="0" presId="urn:microsoft.com/office/officeart/2018/2/layout/IconVerticalSolidList"/>
    <dgm:cxn modelId="{4FA0E18B-2CBD-4179-BE82-554C947A2C6F}" type="presParOf" srcId="{5192F99A-E394-4622-B79F-FAE25C6E8175}" destId="{EA605746-B8C8-4B39-91B5-3068DC2EBCE0}" srcOrd="0" destOrd="0" presId="urn:microsoft.com/office/officeart/2018/2/layout/IconVerticalSolidList"/>
    <dgm:cxn modelId="{79325161-A6F5-4BCB-BF0D-E9693A2880E4}" type="presParOf" srcId="{5192F99A-E394-4622-B79F-FAE25C6E8175}" destId="{ECF11E6C-F8E9-4C5F-ABEC-8DBD08A8C90E}" srcOrd="1" destOrd="0" presId="urn:microsoft.com/office/officeart/2018/2/layout/IconVerticalSolidList"/>
    <dgm:cxn modelId="{8D737574-95EE-4AE3-879D-6078B823E7EF}" type="presParOf" srcId="{5192F99A-E394-4622-B79F-FAE25C6E8175}" destId="{50FBD6AA-8034-48E6-AB55-BCE9E9C1BC9A}" srcOrd="2" destOrd="0" presId="urn:microsoft.com/office/officeart/2018/2/layout/IconVerticalSolidList"/>
    <dgm:cxn modelId="{B1E1DF51-AADA-48A7-9FDB-B977B3FBB84A}" type="presParOf" srcId="{5192F99A-E394-4622-B79F-FAE25C6E8175}" destId="{FF86BF11-5889-42A1-86D5-2E04DAB7CF1E}" srcOrd="3" destOrd="0" presId="urn:microsoft.com/office/officeart/2018/2/layout/IconVerticalSolidList"/>
    <dgm:cxn modelId="{5CA4F1C2-D2D8-4CE1-B3EB-30B244D6CB44}" type="presParOf" srcId="{9EB8CDA5-48BF-4293-9FF5-4449848A0921}" destId="{1D466508-2A10-4AAA-B539-53CC9D5F6D74}" srcOrd="1" destOrd="0" presId="urn:microsoft.com/office/officeart/2018/2/layout/IconVerticalSolidList"/>
    <dgm:cxn modelId="{D25B538A-7D59-44FC-8B1A-BB7FA919EB4E}" type="presParOf" srcId="{9EB8CDA5-48BF-4293-9FF5-4449848A0921}" destId="{4BE8EFF6-5A95-489B-9B83-E1E051AA158B}" srcOrd="2" destOrd="0" presId="urn:microsoft.com/office/officeart/2018/2/layout/IconVerticalSolidList"/>
    <dgm:cxn modelId="{2B3C818C-EB92-4960-862A-73FEC614C6C4}" type="presParOf" srcId="{4BE8EFF6-5A95-489B-9B83-E1E051AA158B}" destId="{2BB1F472-C3CF-4612-9133-902E08BB1F26}" srcOrd="0" destOrd="0" presId="urn:microsoft.com/office/officeart/2018/2/layout/IconVerticalSolidList"/>
    <dgm:cxn modelId="{19CD5758-1A69-4DD9-ADA1-45F37D154BCD}" type="presParOf" srcId="{4BE8EFF6-5A95-489B-9B83-E1E051AA158B}" destId="{F3C3B104-D871-4825-B4CA-CEB3B1B926D8}" srcOrd="1" destOrd="0" presId="urn:microsoft.com/office/officeart/2018/2/layout/IconVerticalSolidList"/>
    <dgm:cxn modelId="{5305CF85-08B3-4549-AED1-017DF27DE14E}" type="presParOf" srcId="{4BE8EFF6-5A95-489B-9B83-E1E051AA158B}" destId="{70D60FC1-FF92-4A73-9CA9-0A663170A9F2}" srcOrd="2" destOrd="0" presId="urn:microsoft.com/office/officeart/2018/2/layout/IconVerticalSolidList"/>
    <dgm:cxn modelId="{68DBD1C5-F99F-4282-988F-93937D1FD4FC}" type="presParOf" srcId="{4BE8EFF6-5A95-489B-9B83-E1E051AA158B}" destId="{A838FE29-9832-4223-9D26-8C6A2DAC18F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E8C6AA-CBCF-4F60-AC0C-9BC571004B66}" type="doc">
      <dgm:prSet loTypeId="urn:microsoft.com/office/officeart/2005/8/layout/process4" loCatId="process" qsTypeId="urn:microsoft.com/office/officeart/2005/8/quickstyle/simple2" qsCatId="simple" csTypeId="urn:microsoft.com/office/officeart/2005/8/colors/accent1_2" csCatId="accent1" phldr="1"/>
      <dgm:spPr/>
      <dgm:t>
        <a:bodyPr/>
        <a:lstStyle/>
        <a:p>
          <a:endParaRPr lang="en-US"/>
        </a:p>
      </dgm:t>
    </dgm:pt>
    <dgm:pt modelId="{E6A42DFA-1056-4E64-81B0-F746A52A62E7}">
      <dgm:prSet/>
      <dgm:spPr>
        <a:solidFill>
          <a:srgbClr val="2B7776"/>
        </a:solidFill>
      </dgm:spPr>
      <dgm:t>
        <a:bodyPr/>
        <a:lstStyle/>
        <a:p>
          <a:r>
            <a:rPr lang="da-DK" dirty="0"/>
            <a:t>Især hvis den udebliver!</a:t>
          </a:r>
          <a:endParaRPr lang="en-US" dirty="0"/>
        </a:p>
      </dgm:t>
    </dgm:pt>
    <dgm:pt modelId="{91BBB94D-22AC-4454-96D0-43D79159C6AA}" type="parTrans" cxnId="{A7AA37E0-150F-4B72-B99F-3BC2176F85A0}">
      <dgm:prSet/>
      <dgm:spPr/>
      <dgm:t>
        <a:bodyPr/>
        <a:lstStyle/>
        <a:p>
          <a:endParaRPr lang="en-US"/>
        </a:p>
      </dgm:t>
    </dgm:pt>
    <dgm:pt modelId="{AA9EA984-A948-4C48-A46F-65F2BC58DED5}" type="sibTrans" cxnId="{A7AA37E0-150F-4B72-B99F-3BC2176F85A0}">
      <dgm:prSet/>
      <dgm:spPr/>
      <dgm:t>
        <a:bodyPr/>
        <a:lstStyle/>
        <a:p>
          <a:endParaRPr lang="en-US"/>
        </a:p>
      </dgm:t>
    </dgm:pt>
    <dgm:pt modelId="{97A57FC0-60A4-4903-BC64-C58EC88DD248}">
      <dgm:prSet/>
      <dgm:spPr>
        <a:solidFill>
          <a:srgbClr val="2B7776"/>
        </a:solidFill>
      </dgm:spPr>
      <dgm:t>
        <a:bodyPr/>
        <a:lstStyle/>
        <a:p>
          <a:r>
            <a:rPr lang="da-DK"/>
            <a:t>Dansk Energis og Energinet Elsystemansvars mål og ambition er at aktivere fleksibilitet til at sikre samfundsøkonomisk effektiv indpasning af vedvarende energi i elsystemet og optimal udnyttelse af elnettet.</a:t>
          </a:r>
          <a:endParaRPr lang="en-US"/>
        </a:p>
      </dgm:t>
    </dgm:pt>
    <dgm:pt modelId="{F3FA9A26-DCC1-4A8D-ACC8-D21D6B81B00C}" type="parTrans" cxnId="{438786C3-9539-4FA5-A660-530B103BB902}">
      <dgm:prSet/>
      <dgm:spPr/>
      <dgm:t>
        <a:bodyPr/>
        <a:lstStyle/>
        <a:p>
          <a:endParaRPr lang="en-US"/>
        </a:p>
      </dgm:t>
    </dgm:pt>
    <dgm:pt modelId="{4F3F0CE6-81D8-4B93-A42E-5F5781AE8A31}" type="sibTrans" cxnId="{438786C3-9539-4FA5-A660-530B103BB902}">
      <dgm:prSet/>
      <dgm:spPr/>
      <dgm:t>
        <a:bodyPr/>
        <a:lstStyle/>
        <a:p>
          <a:endParaRPr lang="en-US"/>
        </a:p>
      </dgm:t>
    </dgm:pt>
    <dgm:pt modelId="{9FAB1E7F-B387-4804-AAB4-564200349DA6}">
      <dgm:prSet/>
      <dgm:spPr>
        <a:solidFill>
          <a:srgbClr val="2B7776"/>
        </a:solidFill>
      </dgm:spPr>
      <dgm:t>
        <a:bodyPr/>
        <a:lstStyle/>
        <a:p>
          <a:r>
            <a:rPr lang="da-DK"/>
            <a:t>Men, hvis de nødvendige digitale løsninger og forbrugernes involvering udebliver, så vil det udgøre en gamechanger i sig selv, fordi elsystemet og elnettet i den situation skal designes efter væsentligt højere effektkrav. </a:t>
          </a:r>
          <a:endParaRPr lang="en-US"/>
        </a:p>
      </dgm:t>
    </dgm:pt>
    <dgm:pt modelId="{3DCC64FD-90D7-42C1-84F0-6F4D2802C644}" type="parTrans" cxnId="{562B9940-6A36-496D-AA86-2230D9C75ACB}">
      <dgm:prSet/>
      <dgm:spPr/>
      <dgm:t>
        <a:bodyPr/>
        <a:lstStyle/>
        <a:p>
          <a:endParaRPr lang="en-US"/>
        </a:p>
      </dgm:t>
    </dgm:pt>
    <dgm:pt modelId="{F83A4C38-35BD-465D-A2DB-5F588512E104}" type="sibTrans" cxnId="{562B9940-6A36-496D-AA86-2230D9C75ACB}">
      <dgm:prSet/>
      <dgm:spPr/>
      <dgm:t>
        <a:bodyPr/>
        <a:lstStyle/>
        <a:p>
          <a:endParaRPr lang="en-US"/>
        </a:p>
      </dgm:t>
    </dgm:pt>
    <dgm:pt modelId="{C9483945-51E0-4479-B60B-83123EA91C83}">
      <dgm:prSet/>
      <dgm:spPr>
        <a:solidFill>
          <a:srgbClr val="2B7776"/>
        </a:solidFill>
      </dgm:spPr>
      <dgm:t>
        <a:bodyPr/>
        <a:lstStyle/>
        <a:p>
          <a:r>
            <a:rPr lang="da-DK" dirty="0"/>
            <a:t>Det medfører en risiko for, at de  samlede omkostninger til elnettet stiger</a:t>
          </a:r>
          <a:endParaRPr lang="en-US" dirty="0"/>
        </a:p>
      </dgm:t>
    </dgm:pt>
    <dgm:pt modelId="{0E941D5C-C28B-4CA8-899F-56715819F380}" type="parTrans" cxnId="{A547CF85-FD9E-4104-8BAE-8636E8434E45}">
      <dgm:prSet/>
      <dgm:spPr/>
      <dgm:t>
        <a:bodyPr/>
        <a:lstStyle/>
        <a:p>
          <a:endParaRPr lang="en-US"/>
        </a:p>
      </dgm:t>
    </dgm:pt>
    <dgm:pt modelId="{DF2EDFFA-1204-4F39-BD4A-49FAA2EC1674}" type="sibTrans" cxnId="{A547CF85-FD9E-4104-8BAE-8636E8434E45}">
      <dgm:prSet/>
      <dgm:spPr/>
      <dgm:t>
        <a:bodyPr/>
        <a:lstStyle/>
        <a:p>
          <a:endParaRPr lang="en-US"/>
        </a:p>
      </dgm:t>
    </dgm:pt>
    <dgm:pt modelId="{AE2713E1-63FB-40CF-BF99-7D89F41565E9}" type="pres">
      <dgm:prSet presAssocID="{58E8C6AA-CBCF-4F60-AC0C-9BC571004B66}" presName="Name0" presStyleCnt="0">
        <dgm:presLayoutVars>
          <dgm:dir/>
          <dgm:animLvl val="lvl"/>
          <dgm:resizeHandles val="exact"/>
        </dgm:presLayoutVars>
      </dgm:prSet>
      <dgm:spPr/>
    </dgm:pt>
    <dgm:pt modelId="{7F66BDAF-1D2C-4DC9-AC1C-0C4A7645A5EC}" type="pres">
      <dgm:prSet presAssocID="{C9483945-51E0-4479-B60B-83123EA91C83}" presName="boxAndChildren" presStyleCnt="0"/>
      <dgm:spPr/>
    </dgm:pt>
    <dgm:pt modelId="{BE52F639-1031-49EC-8C48-AB5F1FBB667E}" type="pres">
      <dgm:prSet presAssocID="{C9483945-51E0-4479-B60B-83123EA91C83}" presName="parentTextBox" presStyleLbl="node1" presStyleIdx="0" presStyleCnt="4"/>
      <dgm:spPr/>
    </dgm:pt>
    <dgm:pt modelId="{1F26DA46-E380-4CEA-B6DA-A0BCE63B87FD}" type="pres">
      <dgm:prSet presAssocID="{F83A4C38-35BD-465D-A2DB-5F588512E104}" presName="sp" presStyleCnt="0"/>
      <dgm:spPr/>
    </dgm:pt>
    <dgm:pt modelId="{13A6ADEE-2169-4AA7-9C0F-F740FF119317}" type="pres">
      <dgm:prSet presAssocID="{9FAB1E7F-B387-4804-AAB4-564200349DA6}" presName="arrowAndChildren" presStyleCnt="0"/>
      <dgm:spPr/>
    </dgm:pt>
    <dgm:pt modelId="{7F8534E0-600E-40B9-86A1-524DDBF8F122}" type="pres">
      <dgm:prSet presAssocID="{9FAB1E7F-B387-4804-AAB4-564200349DA6}" presName="parentTextArrow" presStyleLbl="node1" presStyleIdx="1" presStyleCnt="4"/>
      <dgm:spPr/>
    </dgm:pt>
    <dgm:pt modelId="{9FADD033-BE83-442A-BA7D-834068E24693}" type="pres">
      <dgm:prSet presAssocID="{4F3F0CE6-81D8-4B93-A42E-5F5781AE8A31}" presName="sp" presStyleCnt="0"/>
      <dgm:spPr/>
    </dgm:pt>
    <dgm:pt modelId="{1EB60010-C452-4B0E-B0AE-075F22650F95}" type="pres">
      <dgm:prSet presAssocID="{97A57FC0-60A4-4903-BC64-C58EC88DD248}" presName="arrowAndChildren" presStyleCnt="0"/>
      <dgm:spPr/>
    </dgm:pt>
    <dgm:pt modelId="{8FD2E04C-2B4F-41D3-B35E-C952FCCCC03A}" type="pres">
      <dgm:prSet presAssocID="{97A57FC0-60A4-4903-BC64-C58EC88DD248}" presName="parentTextArrow" presStyleLbl="node1" presStyleIdx="2" presStyleCnt="4"/>
      <dgm:spPr/>
    </dgm:pt>
    <dgm:pt modelId="{3D941058-E9E0-4F11-B11A-77E6E5803357}" type="pres">
      <dgm:prSet presAssocID="{AA9EA984-A948-4C48-A46F-65F2BC58DED5}" presName="sp" presStyleCnt="0"/>
      <dgm:spPr/>
    </dgm:pt>
    <dgm:pt modelId="{591B4410-3F82-4DB2-B2C8-524652C1D89D}" type="pres">
      <dgm:prSet presAssocID="{E6A42DFA-1056-4E64-81B0-F746A52A62E7}" presName="arrowAndChildren" presStyleCnt="0"/>
      <dgm:spPr/>
    </dgm:pt>
    <dgm:pt modelId="{E2874F70-2FA0-4BB4-9DF1-C1F342E83047}" type="pres">
      <dgm:prSet presAssocID="{E6A42DFA-1056-4E64-81B0-F746A52A62E7}" presName="parentTextArrow" presStyleLbl="node1" presStyleIdx="3" presStyleCnt="4"/>
      <dgm:spPr/>
    </dgm:pt>
  </dgm:ptLst>
  <dgm:cxnLst>
    <dgm:cxn modelId="{8C4D2005-8BBC-4F97-B64D-05160DC4ED0D}" type="presOf" srcId="{58E8C6AA-CBCF-4F60-AC0C-9BC571004B66}" destId="{AE2713E1-63FB-40CF-BF99-7D89F41565E9}" srcOrd="0" destOrd="0" presId="urn:microsoft.com/office/officeart/2005/8/layout/process4"/>
    <dgm:cxn modelId="{D2DC2016-1A99-4064-9F2B-99192B2C32A9}" type="presOf" srcId="{97A57FC0-60A4-4903-BC64-C58EC88DD248}" destId="{8FD2E04C-2B4F-41D3-B35E-C952FCCCC03A}" srcOrd="0" destOrd="0" presId="urn:microsoft.com/office/officeart/2005/8/layout/process4"/>
    <dgm:cxn modelId="{93DDE039-78C7-4701-94C8-0D5FD848398B}" type="presOf" srcId="{E6A42DFA-1056-4E64-81B0-F746A52A62E7}" destId="{E2874F70-2FA0-4BB4-9DF1-C1F342E83047}" srcOrd="0" destOrd="0" presId="urn:microsoft.com/office/officeart/2005/8/layout/process4"/>
    <dgm:cxn modelId="{562B9940-6A36-496D-AA86-2230D9C75ACB}" srcId="{58E8C6AA-CBCF-4F60-AC0C-9BC571004B66}" destId="{9FAB1E7F-B387-4804-AAB4-564200349DA6}" srcOrd="2" destOrd="0" parTransId="{3DCC64FD-90D7-42C1-84F0-6F4D2802C644}" sibTransId="{F83A4C38-35BD-465D-A2DB-5F588512E104}"/>
    <dgm:cxn modelId="{ADA6457C-2765-4736-BCBD-8880E6D6774B}" type="presOf" srcId="{C9483945-51E0-4479-B60B-83123EA91C83}" destId="{BE52F639-1031-49EC-8C48-AB5F1FBB667E}" srcOrd="0" destOrd="0" presId="urn:microsoft.com/office/officeart/2005/8/layout/process4"/>
    <dgm:cxn modelId="{A547CF85-FD9E-4104-8BAE-8636E8434E45}" srcId="{58E8C6AA-CBCF-4F60-AC0C-9BC571004B66}" destId="{C9483945-51E0-4479-B60B-83123EA91C83}" srcOrd="3" destOrd="0" parTransId="{0E941D5C-C28B-4CA8-899F-56715819F380}" sibTransId="{DF2EDFFA-1204-4F39-BD4A-49FAA2EC1674}"/>
    <dgm:cxn modelId="{438786C3-9539-4FA5-A660-530B103BB902}" srcId="{58E8C6AA-CBCF-4F60-AC0C-9BC571004B66}" destId="{97A57FC0-60A4-4903-BC64-C58EC88DD248}" srcOrd="1" destOrd="0" parTransId="{F3FA9A26-DCC1-4A8D-ACC8-D21D6B81B00C}" sibTransId="{4F3F0CE6-81D8-4B93-A42E-5F5781AE8A31}"/>
    <dgm:cxn modelId="{A5C89DC5-CCBE-4E26-A46C-361DF2D434A6}" type="presOf" srcId="{9FAB1E7F-B387-4804-AAB4-564200349DA6}" destId="{7F8534E0-600E-40B9-86A1-524DDBF8F122}" srcOrd="0" destOrd="0" presId="urn:microsoft.com/office/officeart/2005/8/layout/process4"/>
    <dgm:cxn modelId="{A7AA37E0-150F-4B72-B99F-3BC2176F85A0}" srcId="{58E8C6AA-CBCF-4F60-AC0C-9BC571004B66}" destId="{E6A42DFA-1056-4E64-81B0-F746A52A62E7}" srcOrd="0" destOrd="0" parTransId="{91BBB94D-22AC-4454-96D0-43D79159C6AA}" sibTransId="{AA9EA984-A948-4C48-A46F-65F2BC58DED5}"/>
    <dgm:cxn modelId="{2BBB7C54-D9E8-4761-8813-D29E79A7EC0F}" type="presParOf" srcId="{AE2713E1-63FB-40CF-BF99-7D89F41565E9}" destId="{7F66BDAF-1D2C-4DC9-AC1C-0C4A7645A5EC}" srcOrd="0" destOrd="0" presId="urn:microsoft.com/office/officeart/2005/8/layout/process4"/>
    <dgm:cxn modelId="{135C6D09-5545-4FBB-A52C-A4C8FC559EDA}" type="presParOf" srcId="{7F66BDAF-1D2C-4DC9-AC1C-0C4A7645A5EC}" destId="{BE52F639-1031-49EC-8C48-AB5F1FBB667E}" srcOrd="0" destOrd="0" presId="urn:microsoft.com/office/officeart/2005/8/layout/process4"/>
    <dgm:cxn modelId="{A4159CA7-1B33-4F8A-AF25-4FAB01807E3E}" type="presParOf" srcId="{AE2713E1-63FB-40CF-BF99-7D89F41565E9}" destId="{1F26DA46-E380-4CEA-B6DA-A0BCE63B87FD}" srcOrd="1" destOrd="0" presId="urn:microsoft.com/office/officeart/2005/8/layout/process4"/>
    <dgm:cxn modelId="{5983B23E-6CA1-4F4E-990B-8665665DE1CD}" type="presParOf" srcId="{AE2713E1-63FB-40CF-BF99-7D89F41565E9}" destId="{13A6ADEE-2169-4AA7-9C0F-F740FF119317}" srcOrd="2" destOrd="0" presId="urn:microsoft.com/office/officeart/2005/8/layout/process4"/>
    <dgm:cxn modelId="{88D4BE6B-20A8-480C-8DD1-3CBF1CF46C7B}" type="presParOf" srcId="{13A6ADEE-2169-4AA7-9C0F-F740FF119317}" destId="{7F8534E0-600E-40B9-86A1-524DDBF8F122}" srcOrd="0" destOrd="0" presId="urn:microsoft.com/office/officeart/2005/8/layout/process4"/>
    <dgm:cxn modelId="{E1823DA7-FDD1-464F-82AA-79D8FF7AFEF5}" type="presParOf" srcId="{AE2713E1-63FB-40CF-BF99-7D89F41565E9}" destId="{9FADD033-BE83-442A-BA7D-834068E24693}" srcOrd="3" destOrd="0" presId="urn:microsoft.com/office/officeart/2005/8/layout/process4"/>
    <dgm:cxn modelId="{AD1ACEBE-FF4F-4ACF-B3FB-2EAE3FA0B866}" type="presParOf" srcId="{AE2713E1-63FB-40CF-BF99-7D89F41565E9}" destId="{1EB60010-C452-4B0E-B0AE-075F22650F95}" srcOrd="4" destOrd="0" presId="urn:microsoft.com/office/officeart/2005/8/layout/process4"/>
    <dgm:cxn modelId="{DBE5EA30-9FBD-4E75-BB14-A5C33FB8E6A4}" type="presParOf" srcId="{1EB60010-C452-4B0E-B0AE-075F22650F95}" destId="{8FD2E04C-2B4F-41D3-B35E-C952FCCCC03A}" srcOrd="0" destOrd="0" presId="urn:microsoft.com/office/officeart/2005/8/layout/process4"/>
    <dgm:cxn modelId="{C3633A7D-390F-45A8-81B9-7CCB4F1EFD49}" type="presParOf" srcId="{AE2713E1-63FB-40CF-BF99-7D89F41565E9}" destId="{3D941058-E9E0-4F11-B11A-77E6E5803357}" srcOrd="5" destOrd="0" presId="urn:microsoft.com/office/officeart/2005/8/layout/process4"/>
    <dgm:cxn modelId="{546972E9-57E3-47FE-A2F3-81B23861F9C2}" type="presParOf" srcId="{AE2713E1-63FB-40CF-BF99-7D89F41565E9}" destId="{591B4410-3F82-4DB2-B2C8-524652C1D89D}" srcOrd="6" destOrd="0" presId="urn:microsoft.com/office/officeart/2005/8/layout/process4"/>
    <dgm:cxn modelId="{4A37B92D-3AB4-4757-B01C-A73D432B5307}" type="presParOf" srcId="{591B4410-3F82-4DB2-B2C8-524652C1D89D}" destId="{E2874F70-2FA0-4BB4-9DF1-C1F342E8304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6B22778-A827-4A1B-A09C-06CC97F454A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14CA44F-369C-4B57-A55D-E95C138CBC3F}">
      <dgm:prSet/>
      <dgm:spPr/>
      <dgm:t>
        <a:bodyPr/>
        <a:lstStyle/>
        <a:p>
          <a:r>
            <a:rPr lang="da-DK" dirty="0"/>
            <a:t>LANGTIDSLAGERING AF EL BLIVER RENTABELT</a:t>
          </a:r>
          <a:endParaRPr lang="en-US" dirty="0"/>
        </a:p>
      </dgm:t>
    </dgm:pt>
    <dgm:pt modelId="{7303C5A6-31BC-45F3-BC11-8D816759D9FB}" type="parTrans" cxnId="{89A5E237-817E-49EA-B857-CA6051D7DB55}">
      <dgm:prSet/>
      <dgm:spPr/>
      <dgm:t>
        <a:bodyPr/>
        <a:lstStyle/>
        <a:p>
          <a:endParaRPr lang="en-US"/>
        </a:p>
      </dgm:t>
    </dgm:pt>
    <dgm:pt modelId="{0A18FA58-0DDD-49A1-B411-A69CB1625040}" type="sibTrans" cxnId="{89A5E237-817E-49EA-B857-CA6051D7DB55}">
      <dgm:prSet/>
      <dgm:spPr/>
      <dgm:t>
        <a:bodyPr/>
        <a:lstStyle/>
        <a:p>
          <a:endParaRPr lang="en-US"/>
        </a:p>
      </dgm:t>
    </dgm:pt>
    <dgm:pt modelId="{54FB5954-3B61-4BCF-AD29-BDF0DF016FC4}">
      <dgm:prSet/>
      <dgm:spPr/>
      <dgm:t>
        <a:bodyPr/>
        <a:lstStyle/>
        <a:p>
          <a:r>
            <a:rPr lang="da-DK" dirty="0"/>
            <a:t>Gennembrud i lagring i nye medier som fx brint, Ammoniak,  eller varme sten OSV. kan muliggøre rentabel lagring af energi i længere end et døgn og sikre regulerbar elproduktion. </a:t>
          </a:r>
          <a:endParaRPr lang="en-US" dirty="0"/>
        </a:p>
      </dgm:t>
    </dgm:pt>
    <dgm:pt modelId="{008EF2A2-8915-4047-AE9C-41BE26B1B766}" type="parTrans" cxnId="{6359FFAC-4250-4097-A279-D1C165F14E87}">
      <dgm:prSet/>
      <dgm:spPr/>
      <dgm:t>
        <a:bodyPr/>
        <a:lstStyle/>
        <a:p>
          <a:endParaRPr lang="en-US"/>
        </a:p>
      </dgm:t>
    </dgm:pt>
    <dgm:pt modelId="{4C6B95CE-8F0C-405C-A807-CF3FAA485937}" type="sibTrans" cxnId="{6359FFAC-4250-4097-A279-D1C165F14E87}">
      <dgm:prSet/>
      <dgm:spPr/>
      <dgm:t>
        <a:bodyPr/>
        <a:lstStyle/>
        <a:p>
          <a:endParaRPr lang="en-US"/>
        </a:p>
      </dgm:t>
    </dgm:pt>
    <dgm:pt modelId="{4D78E1EE-8A2A-483A-BB9F-29EAD7D1087A}">
      <dgm:prSet/>
      <dgm:spPr/>
      <dgm:t>
        <a:bodyPr/>
        <a:lstStyle/>
        <a:p>
          <a:r>
            <a:rPr lang="da-DK"/>
            <a:t>Langtidslagring giver nye muligheder for at balancere og udjævne belastningen i elnettet. Dette kan ændre eller sænke behov for elnet.</a:t>
          </a:r>
          <a:endParaRPr lang="en-US"/>
        </a:p>
      </dgm:t>
    </dgm:pt>
    <dgm:pt modelId="{A95416B2-8B95-456A-A7F1-794CBAEEDD36}" type="parTrans" cxnId="{68BD511D-42FC-49A8-90E3-91B0DC61CF6E}">
      <dgm:prSet/>
      <dgm:spPr/>
      <dgm:t>
        <a:bodyPr/>
        <a:lstStyle/>
        <a:p>
          <a:endParaRPr lang="en-US"/>
        </a:p>
      </dgm:t>
    </dgm:pt>
    <dgm:pt modelId="{AA04485E-59F6-4AA6-8929-3A257A817E2B}" type="sibTrans" cxnId="{68BD511D-42FC-49A8-90E3-91B0DC61CF6E}">
      <dgm:prSet/>
      <dgm:spPr/>
      <dgm:t>
        <a:bodyPr/>
        <a:lstStyle/>
        <a:p>
          <a:endParaRPr lang="en-US"/>
        </a:p>
      </dgm:t>
    </dgm:pt>
    <dgm:pt modelId="{9C427101-EB51-4DEE-831E-7A706B7EE7D5}" type="pres">
      <dgm:prSet presAssocID="{A6B22778-A827-4A1B-A09C-06CC97F454AB}" presName="root" presStyleCnt="0">
        <dgm:presLayoutVars>
          <dgm:dir/>
          <dgm:resizeHandles val="exact"/>
        </dgm:presLayoutVars>
      </dgm:prSet>
      <dgm:spPr/>
    </dgm:pt>
    <dgm:pt modelId="{DA69019D-DB0E-4E8F-9E53-987180B6DCD2}" type="pres">
      <dgm:prSet presAssocID="{014CA44F-369C-4B57-A55D-E95C138CBC3F}" presName="compNode" presStyleCnt="0"/>
      <dgm:spPr/>
    </dgm:pt>
    <dgm:pt modelId="{B6D7EEC3-9A3C-4587-8F59-B166A4CAF355}" type="pres">
      <dgm:prSet presAssocID="{014CA44F-369C-4B57-A55D-E95C138CBC3F}" presName="bgRect" presStyleLbl="bgShp" presStyleIdx="0" presStyleCnt="3"/>
      <dgm:spPr/>
    </dgm:pt>
    <dgm:pt modelId="{E1DD2A93-96D3-49DA-94E6-AC5B168201D6}" type="pres">
      <dgm:prSet presAssocID="{014CA44F-369C-4B57-A55D-E95C138CBC3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fkrydsning"/>
        </a:ext>
      </dgm:extLst>
    </dgm:pt>
    <dgm:pt modelId="{7FD58C21-1F10-419C-8C3E-B3B9B33C2B4F}" type="pres">
      <dgm:prSet presAssocID="{014CA44F-369C-4B57-A55D-E95C138CBC3F}" presName="spaceRect" presStyleCnt="0"/>
      <dgm:spPr/>
    </dgm:pt>
    <dgm:pt modelId="{4E591684-347E-4042-86E1-B561537055BE}" type="pres">
      <dgm:prSet presAssocID="{014CA44F-369C-4B57-A55D-E95C138CBC3F}" presName="parTx" presStyleLbl="revTx" presStyleIdx="0" presStyleCnt="3">
        <dgm:presLayoutVars>
          <dgm:chMax val="0"/>
          <dgm:chPref val="0"/>
        </dgm:presLayoutVars>
      </dgm:prSet>
      <dgm:spPr/>
    </dgm:pt>
    <dgm:pt modelId="{F06FE8B2-F7DF-4743-9E38-1CFB15B8E5EE}" type="pres">
      <dgm:prSet presAssocID="{0A18FA58-0DDD-49A1-B411-A69CB1625040}" presName="sibTrans" presStyleCnt="0"/>
      <dgm:spPr/>
    </dgm:pt>
    <dgm:pt modelId="{BC558944-001D-4682-9D90-21E879FEF238}" type="pres">
      <dgm:prSet presAssocID="{54FB5954-3B61-4BCF-AD29-BDF0DF016FC4}" presName="compNode" presStyleCnt="0"/>
      <dgm:spPr/>
    </dgm:pt>
    <dgm:pt modelId="{B38198B8-4465-41A3-A6EF-FF244BE91C14}" type="pres">
      <dgm:prSet presAssocID="{54FB5954-3B61-4BCF-AD29-BDF0DF016FC4}" presName="bgRect" presStyleLbl="bgShp" presStyleIdx="1" presStyleCnt="3"/>
      <dgm:spPr/>
    </dgm:pt>
    <dgm:pt modelId="{5A37352A-6F1A-4BA6-94BA-72D52EF7656F}" type="pres">
      <dgm:prSet presAssocID="{54FB5954-3B61-4BCF-AD29-BDF0DF016FC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ld"/>
        </a:ext>
      </dgm:extLst>
    </dgm:pt>
    <dgm:pt modelId="{EFEED43A-1F4E-45E2-AC89-1BB08D57A86F}" type="pres">
      <dgm:prSet presAssocID="{54FB5954-3B61-4BCF-AD29-BDF0DF016FC4}" presName="spaceRect" presStyleCnt="0"/>
      <dgm:spPr/>
    </dgm:pt>
    <dgm:pt modelId="{8BDACDA9-2CB5-4D65-9FB9-B1EDDA9BBCFF}" type="pres">
      <dgm:prSet presAssocID="{54FB5954-3B61-4BCF-AD29-BDF0DF016FC4}" presName="parTx" presStyleLbl="revTx" presStyleIdx="1" presStyleCnt="3">
        <dgm:presLayoutVars>
          <dgm:chMax val="0"/>
          <dgm:chPref val="0"/>
        </dgm:presLayoutVars>
      </dgm:prSet>
      <dgm:spPr/>
    </dgm:pt>
    <dgm:pt modelId="{06BAB302-76B4-4F26-8210-9ADB767627CF}" type="pres">
      <dgm:prSet presAssocID="{4C6B95CE-8F0C-405C-A807-CF3FAA485937}" presName="sibTrans" presStyleCnt="0"/>
      <dgm:spPr/>
    </dgm:pt>
    <dgm:pt modelId="{FC7AE03A-B1BF-4845-BF69-BC087C89AF6E}" type="pres">
      <dgm:prSet presAssocID="{4D78E1EE-8A2A-483A-BB9F-29EAD7D1087A}" presName="compNode" presStyleCnt="0"/>
      <dgm:spPr/>
    </dgm:pt>
    <dgm:pt modelId="{92B34481-5B78-4651-9A7D-A89943146856}" type="pres">
      <dgm:prSet presAssocID="{4D78E1EE-8A2A-483A-BB9F-29EAD7D1087A}" presName="bgRect" presStyleLbl="bgShp" presStyleIdx="2" presStyleCnt="3"/>
      <dgm:spPr/>
    </dgm:pt>
    <dgm:pt modelId="{380EB23E-3BDC-4343-B899-A5503AF4EFB5}" type="pres">
      <dgm:prSet presAssocID="{4D78E1EE-8A2A-483A-BB9F-29EAD7D1087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iosk"/>
        </a:ext>
      </dgm:extLst>
    </dgm:pt>
    <dgm:pt modelId="{20865C99-6F73-4E51-9685-71EBB79650A1}" type="pres">
      <dgm:prSet presAssocID="{4D78E1EE-8A2A-483A-BB9F-29EAD7D1087A}" presName="spaceRect" presStyleCnt="0"/>
      <dgm:spPr/>
    </dgm:pt>
    <dgm:pt modelId="{632B6649-A28A-47E5-BFB6-8CDB746954DC}" type="pres">
      <dgm:prSet presAssocID="{4D78E1EE-8A2A-483A-BB9F-29EAD7D1087A}" presName="parTx" presStyleLbl="revTx" presStyleIdx="2" presStyleCnt="3">
        <dgm:presLayoutVars>
          <dgm:chMax val="0"/>
          <dgm:chPref val="0"/>
        </dgm:presLayoutVars>
      </dgm:prSet>
      <dgm:spPr/>
    </dgm:pt>
  </dgm:ptLst>
  <dgm:cxnLst>
    <dgm:cxn modelId="{68BD511D-42FC-49A8-90E3-91B0DC61CF6E}" srcId="{A6B22778-A827-4A1B-A09C-06CC97F454AB}" destId="{4D78E1EE-8A2A-483A-BB9F-29EAD7D1087A}" srcOrd="2" destOrd="0" parTransId="{A95416B2-8B95-456A-A7F1-794CBAEEDD36}" sibTransId="{AA04485E-59F6-4AA6-8929-3A257A817E2B}"/>
    <dgm:cxn modelId="{89A5E237-817E-49EA-B857-CA6051D7DB55}" srcId="{A6B22778-A827-4A1B-A09C-06CC97F454AB}" destId="{014CA44F-369C-4B57-A55D-E95C138CBC3F}" srcOrd="0" destOrd="0" parTransId="{7303C5A6-31BC-45F3-BC11-8D816759D9FB}" sibTransId="{0A18FA58-0DDD-49A1-B411-A69CB1625040}"/>
    <dgm:cxn modelId="{8E6CAE96-9D4F-4620-A2CE-B8E58B40FCF8}" type="presOf" srcId="{A6B22778-A827-4A1B-A09C-06CC97F454AB}" destId="{9C427101-EB51-4DEE-831E-7A706B7EE7D5}" srcOrd="0" destOrd="0" presId="urn:microsoft.com/office/officeart/2018/2/layout/IconVerticalSolidList"/>
    <dgm:cxn modelId="{13B886AB-C0B2-4143-9B6C-EF3B6F252DDF}" type="presOf" srcId="{4D78E1EE-8A2A-483A-BB9F-29EAD7D1087A}" destId="{632B6649-A28A-47E5-BFB6-8CDB746954DC}" srcOrd="0" destOrd="0" presId="urn:microsoft.com/office/officeart/2018/2/layout/IconVerticalSolidList"/>
    <dgm:cxn modelId="{6359FFAC-4250-4097-A279-D1C165F14E87}" srcId="{A6B22778-A827-4A1B-A09C-06CC97F454AB}" destId="{54FB5954-3B61-4BCF-AD29-BDF0DF016FC4}" srcOrd="1" destOrd="0" parTransId="{008EF2A2-8915-4047-AE9C-41BE26B1B766}" sibTransId="{4C6B95CE-8F0C-405C-A807-CF3FAA485937}"/>
    <dgm:cxn modelId="{B8A3B4FA-EC62-4A1B-9882-D56D779DF3B0}" type="presOf" srcId="{014CA44F-369C-4B57-A55D-E95C138CBC3F}" destId="{4E591684-347E-4042-86E1-B561537055BE}" srcOrd="0" destOrd="0" presId="urn:microsoft.com/office/officeart/2018/2/layout/IconVerticalSolidList"/>
    <dgm:cxn modelId="{2CB137FD-01AA-42D7-BD77-D2CE05BACA59}" type="presOf" srcId="{54FB5954-3B61-4BCF-AD29-BDF0DF016FC4}" destId="{8BDACDA9-2CB5-4D65-9FB9-B1EDDA9BBCFF}" srcOrd="0" destOrd="0" presId="urn:microsoft.com/office/officeart/2018/2/layout/IconVerticalSolidList"/>
    <dgm:cxn modelId="{13AE4D76-45B9-403F-AA52-072DAA6D5DFC}" type="presParOf" srcId="{9C427101-EB51-4DEE-831E-7A706B7EE7D5}" destId="{DA69019D-DB0E-4E8F-9E53-987180B6DCD2}" srcOrd="0" destOrd="0" presId="urn:microsoft.com/office/officeart/2018/2/layout/IconVerticalSolidList"/>
    <dgm:cxn modelId="{BD08B4E0-404D-4BE5-87F1-C214789E44F3}" type="presParOf" srcId="{DA69019D-DB0E-4E8F-9E53-987180B6DCD2}" destId="{B6D7EEC3-9A3C-4587-8F59-B166A4CAF355}" srcOrd="0" destOrd="0" presId="urn:microsoft.com/office/officeart/2018/2/layout/IconVerticalSolidList"/>
    <dgm:cxn modelId="{FDCEF6F2-A7CE-4644-A933-4B3FAC53327A}" type="presParOf" srcId="{DA69019D-DB0E-4E8F-9E53-987180B6DCD2}" destId="{E1DD2A93-96D3-49DA-94E6-AC5B168201D6}" srcOrd="1" destOrd="0" presId="urn:microsoft.com/office/officeart/2018/2/layout/IconVerticalSolidList"/>
    <dgm:cxn modelId="{438A386B-5A0F-4592-B859-B26BD8079DF4}" type="presParOf" srcId="{DA69019D-DB0E-4E8F-9E53-987180B6DCD2}" destId="{7FD58C21-1F10-419C-8C3E-B3B9B33C2B4F}" srcOrd="2" destOrd="0" presId="urn:microsoft.com/office/officeart/2018/2/layout/IconVerticalSolidList"/>
    <dgm:cxn modelId="{9910798F-1EEC-4592-B612-76D603C9959F}" type="presParOf" srcId="{DA69019D-DB0E-4E8F-9E53-987180B6DCD2}" destId="{4E591684-347E-4042-86E1-B561537055BE}" srcOrd="3" destOrd="0" presId="urn:microsoft.com/office/officeart/2018/2/layout/IconVerticalSolidList"/>
    <dgm:cxn modelId="{7471EFC2-7EC9-465C-8A23-B4E30F5DFB61}" type="presParOf" srcId="{9C427101-EB51-4DEE-831E-7A706B7EE7D5}" destId="{F06FE8B2-F7DF-4743-9E38-1CFB15B8E5EE}" srcOrd="1" destOrd="0" presId="urn:microsoft.com/office/officeart/2018/2/layout/IconVerticalSolidList"/>
    <dgm:cxn modelId="{AD987216-A319-4933-B794-EB442199BF2A}" type="presParOf" srcId="{9C427101-EB51-4DEE-831E-7A706B7EE7D5}" destId="{BC558944-001D-4682-9D90-21E879FEF238}" srcOrd="2" destOrd="0" presId="urn:microsoft.com/office/officeart/2018/2/layout/IconVerticalSolidList"/>
    <dgm:cxn modelId="{EA235112-FC43-4910-A910-E0807316A0D7}" type="presParOf" srcId="{BC558944-001D-4682-9D90-21E879FEF238}" destId="{B38198B8-4465-41A3-A6EF-FF244BE91C14}" srcOrd="0" destOrd="0" presId="urn:microsoft.com/office/officeart/2018/2/layout/IconVerticalSolidList"/>
    <dgm:cxn modelId="{98EF3FE6-1FF4-4692-A244-4EB2C3790D50}" type="presParOf" srcId="{BC558944-001D-4682-9D90-21E879FEF238}" destId="{5A37352A-6F1A-4BA6-94BA-72D52EF7656F}" srcOrd="1" destOrd="0" presId="urn:microsoft.com/office/officeart/2018/2/layout/IconVerticalSolidList"/>
    <dgm:cxn modelId="{E1489D82-4B36-4852-9E92-EA8096FCCE8C}" type="presParOf" srcId="{BC558944-001D-4682-9D90-21E879FEF238}" destId="{EFEED43A-1F4E-45E2-AC89-1BB08D57A86F}" srcOrd="2" destOrd="0" presId="urn:microsoft.com/office/officeart/2018/2/layout/IconVerticalSolidList"/>
    <dgm:cxn modelId="{5354B191-CED7-4966-9A5E-09DE40F4D32F}" type="presParOf" srcId="{BC558944-001D-4682-9D90-21E879FEF238}" destId="{8BDACDA9-2CB5-4D65-9FB9-B1EDDA9BBCFF}" srcOrd="3" destOrd="0" presId="urn:microsoft.com/office/officeart/2018/2/layout/IconVerticalSolidList"/>
    <dgm:cxn modelId="{D5E17729-EEA4-45BE-8019-3086E1AB0731}" type="presParOf" srcId="{9C427101-EB51-4DEE-831E-7A706B7EE7D5}" destId="{06BAB302-76B4-4F26-8210-9ADB767627CF}" srcOrd="3" destOrd="0" presId="urn:microsoft.com/office/officeart/2018/2/layout/IconVerticalSolidList"/>
    <dgm:cxn modelId="{5557293F-8177-4A7D-96A7-14BBDBF8A6B7}" type="presParOf" srcId="{9C427101-EB51-4DEE-831E-7A706B7EE7D5}" destId="{FC7AE03A-B1BF-4845-BF69-BC087C89AF6E}" srcOrd="4" destOrd="0" presId="urn:microsoft.com/office/officeart/2018/2/layout/IconVerticalSolidList"/>
    <dgm:cxn modelId="{23971BE4-DF74-456F-96D3-DAF54EF221FA}" type="presParOf" srcId="{FC7AE03A-B1BF-4845-BF69-BC087C89AF6E}" destId="{92B34481-5B78-4651-9A7D-A89943146856}" srcOrd="0" destOrd="0" presId="urn:microsoft.com/office/officeart/2018/2/layout/IconVerticalSolidList"/>
    <dgm:cxn modelId="{750B8839-869E-4902-A3F7-73B5C11BC94A}" type="presParOf" srcId="{FC7AE03A-B1BF-4845-BF69-BC087C89AF6E}" destId="{380EB23E-3BDC-4343-B899-A5503AF4EFB5}" srcOrd="1" destOrd="0" presId="urn:microsoft.com/office/officeart/2018/2/layout/IconVerticalSolidList"/>
    <dgm:cxn modelId="{8F3DB78E-76F9-47FC-8CC3-3BFF71BDAB52}" type="presParOf" srcId="{FC7AE03A-B1BF-4845-BF69-BC087C89AF6E}" destId="{20865C99-6F73-4E51-9685-71EBB79650A1}" srcOrd="2" destOrd="0" presId="urn:microsoft.com/office/officeart/2018/2/layout/IconVerticalSolidList"/>
    <dgm:cxn modelId="{66115545-B289-4FCC-A272-E9BBC9005D01}" type="presParOf" srcId="{FC7AE03A-B1BF-4845-BF69-BC087C89AF6E}" destId="{632B6649-A28A-47E5-BFB6-8CDB746954D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6E4D42F-3552-45BB-8212-E50933ED25CC}"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364140B7-BE51-40D9-863D-6CC5952612A3}">
      <dgm:prSet/>
      <dgm:spPr/>
      <dgm:t>
        <a:bodyPr/>
        <a:lstStyle/>
        <a:p>
          <a:r>
            <a:rPr lang="da-DK"/>
            <a:t>PEERTOPEER (P2P) ELFORBRUG TIL ENERGIFÆLLESSKABER</a:t>
          </a:r>
          <a:endParaRPr lang="en-US"/>
        </a:p>
      </dgm:t>
    </dgm:pt>
    <dgm:pt modelId="{7CC9E4F1-BB5C-48C8-BBF5-293E6F7A64C1}" type="parTrans" cxnId="{14766C89-C0E4-4E8E-9252-62AD02A61B3C}">
      <dgm:prSet/>
      <dgm:spPr/>
      <dgm:t>
        <a:bodyPr/>
        <a:lstStyle/>
        <a:p>
          <a:endParaRPr lang="en-US"/>
        </a:p>
      </dgm:t>
    </dgm:pt>
    <dgm:pt modelId="{AD017CFE-FD69-4908-A0D8-6AA9914C65DD}" type="sibTrans" cxnId="{14766C89-C0E4-4E8E-9252-62AD02A61B3C}">
      <dgm:prSet/>
      <dgm:spPr/>
      <dgm:t>
        <a:bodyPr/>
        <a:lstStyle/>
        <a:p>
          <a:endParaRPr lang="en-US"/>
        </a:p>
      </dgm:t>
    </dgm:pt>
    <dgm:pt modelId="{D8C98717-6930-406F-A454-1629F34A7235}">
      <dgm:prSet/>
      <dgm:spPr/>
      <dgm:t>
        <a:bodyPr/>
        <a:lstStyle/>
        <a:p>
          <a:r>
            <a:rPr lang="da-DK"/>
            <a:t>Elkøb fra andre forbrugere (P2P) fører til, at forbrugerfællesskaber baseret på og selvbalancering vinder frem.</a:t>
          </a:r>
          <a:endParaRPr lang="en-US"/>
        </a:p>
      </dgm:t>
    </dgm:pt>
    <dgm:pt modelId="{20D34CCC-A5AD-42BD-AA69-8A36C5157148}" type="parTrans" cxnId="{06F46CBD-E829-4D89-BECB-62E67A611FD0}">
      <dgm:prSet/>
      <dgm:spPr/>
      <dgm:t>
        <a:bodyPr/>
        <a:lstStyle/>
        <a:p>
          <a:endParaRPr lang="en-US"/>
        </a:p>
      </dgm:t>
    </dgm:pt>
    <dgm:pt modelId="{2DE3C7D8-7E8D-419A-8C3D-B010C4FAD079}" type="sibTrans" cxnId="{06F46CBD-E829-4D89-BECB-62E67A611FD0}">
      <dgm:prSet/>
      <dgm:spPr/>
      <dgm:t>
        <a:bodyPr/>
        <a:lstStyle/>
        <a:p>
          <a:endParaRPr lang="en-US"/>
        </a:p>
      </dgm:t>
    </dgm:pt>
    <dgm:pt modelId="{47B4BF3A-9CD8-4389-99BF-6ADFCD06E5E5}">
      <dgm:prSet/>
      <dgm:spPr/>
      <dgm:t>
        <a:bodyPr/>
        <a:lstStyle/>
        <a:p>
          <a:r>
            <a:rPr lang="da-DK"/>
            <a:t>Udveksling via elnettet over store afstande reduceres, ligesom den velkendte kogespids mindskes.</a:t>
          </a:r>
          <a:endParaRPr lang="en-US"/>
        </a:p>
      </dgm:t>
    </dgm:pt>
    <dgm:pt modelId="{A79FB2FB-1AEE-4657-A373-E49D9DC1AF88}" type="parTrans" cxnId="{1342EEC5-59C7-4C44-A8D2-A658CD4265C8}">
      <dgm:prSet/>
      <dgm:spPr/>
      <dgm:t>
        <a:bodyPr/>
        <a:lstStyle/>
        <a:p>
          <a:endParaRPr lang="en-US"/>
        </a:p>
      </dgm:t>
    </dgm:pt>
    <dgm:pt modelId="{B3764887-2517-4B78-9D8D-EDD949753567}" type="sibTrans" cxnId="{1342EEC5-59C7-4C44-A8D2-A658CD4265C8}">
      <dgm:prSet/>
      <dgm:spPr/>
      <dgm:t>
        <a:bodyPr/>
        <a:lstStyle/>
        <a:p>
          <a:endParaRPr lang="en-US"/>
        </a:p>
      </dgm:t>
    </dgm:pt>
    <dgm:pt modelId="{96D0FCF5-539B-4BC5-82C4-64CA780B3E89}" type="pres">
      <dgm:prSet presAssocID="{66E4D42F-3552-45BB-8212-E50933ED25CC}" presName="hierChild1" presStyleCnt="0">
        <dgm:presLayoutVars>
          <dgm:chPref val="1"/>
          <dgm:dir/>
          <dgm:animOne val="branch"/>
          <dgm:animLvl val="lvl"/>
          <dgm:resizeHandles/>
        </dgm:presLayoutVars>
      </dgm:prSet>
      <dgm:spPr/>
    </dgm:pt>
    <dgm:pt modelId="{DB3C7695-9D7F-4623-94A2-E97906EE977F}" type="pres">
      <dgm:prSet presAssocID="{364140B7-BE51-40D9-863D-6CC5952612A3}" presName="hierRoot1" presStyleCnt="0"/>
      <dgm:spPr/>
    </dgm:pt>
    <dgm:pt modelId="{603E65F8-EDC0-4CE8-B177-368FF455A218}" type="pres">
      <dgm:prSet presAssocID="{364140B7-BE51-40D9-863D-6CC5952612A3}" presName="composite" presStyleCnt="0"/>
      <dgm:spPr/>
    </dgm:pt>
    <dgm:pt modelId="{80096139-8357-4503-A496-7639F7FEE89D}" type="pres">
      <dgm:prSet presAssocID="{364140B7-BE51-40D9-863D-6CC5952612A3}" presName="background" presStyleLbl="node0" presStyleIdx="0" presStyleCnt="3"/>
      <dgm:spPr>
        <a:solidFill>
          <a:srgbClr val="2B7776"/>
        </a:solidFill>
      </dgm:spPr>
    </dgm:pt>
    <dgm:pt modelId="{B9309E9D-C837-43C3-A310-3119AC3B6561}" type="pres">
      <dgm:prSet presAssocID="{364140B7-BE51-40D9-863D-6CC5952612A3}" presName="text" presStyleLbl="fgAcc0" presStyleIdx="0" presStyleCnt="3">
        <dgm:presLayoutVars>
          <dgm:chPref val="3"/>
        </dgm:presLayoutVars>
      </dgm:prSet>
      <dgm:spPr/>
    </dgm:pt>
    <dgm:pt modelId="{5CBD7153-3166-40DA-84C6-5CE0D00B9410}" type="pres">
      <dgm:prSet presAssocID="{364140B7-BE51-40D9-863D-6CC5952612A3}" presName="hierChild2" presStyleCnt="0"/>
      <dgm:spPr/>
    </dgm:pt>
    <dgm:pt modelId="{6083F333-7CB2-42CB-9E65-C51A2E156F3F}" type="pres">
      <dgm:prSet presAssocID="{D8C98717-6930-406F-A454-1629F34A7235}" presName="hierRoot1" presStyleCnt="0"/>
      <dgm:spPr/>
    </dgm:pt>
    <dgm:pt modelId="{44902A6F-50FB-4A41-83B2-2109B9D19473}" type="pres">
      <dgm:prSet presAssocID="{D8C98717-6930-406F-A454-1629F34A7235}" presName="composite" presStyleCnt="0"/>
      <dgm:spPr/>
    </dgm:pt>
    <dgm:pt modelId="{62D741E9-68EB-403E-8698-593BFDE93E17}" type="pres">
      <dgm:prSet presAssocID="{D8C98717-6930-406F-A454-1629F34A7235}" presName="background" presStyleLbl="node0" presStyleIdx="1" presStyleCnt="3"/>
      <dgm:spPr>
        <a:solidFill>
          <a:srgbClr val="2B7776"/>
        </a:solidFill>
      </dgm:spPr>
    </dgm:pt>
    <dgm:pt modelId="{78B55525-3129-49F3-BA96-C57248FE220E}" type="pres">
      <dgm:prSet presAssocID="{D8C98717-6930-406F-A454-1629F34A7235}" presName="text" presStyleLbl="fgAcc0" presStyleIdx="1" presStyleCnt="3">
        <dgm:presLayoutVars>
          <dgm:chPref val="3"/>
        </dgm:presLayoutVars>
      </dgm:prSet>
      <dgm:spPr/>
    </dgm:pt>
    <dgm:pt modelId="{F192394A-5228-4130-829C-5FA3548E57E1}" type="pres">
      <dgm:prSet presAssocID="{D8C98717-6930-406F-A454-1629F34A7235}" presName="hierChild2" presStyleCnt="0"/>
      <dgm:spPr/>
    </dgm:pt>
    <dgm:pt modelId="{25DF02D3-7611-4C6D-99F5-CBA99E352611}" type="pres">
      <dgm:prSet presAssocID="{47B4BF3A-9CD8-4389-99BF-6ADFCD06E5E5}" presName="hierRoot1" presStyleCnt="0"/>
      <dgm:spPr/>
    </dgm:pt>
    <dgm:pt modelId="{5F81EF0B-520E-42B9-A7D6-2FBFF4168D2D}" type="pres">
      <dgm:prSet presAssocID="{47B4BF3A-9CD8-4389-99BF-6ADFCD06E5E5}" presName="composite" presStyleCnt="0"/>
      <dgm:spPr/>
    </dgm:pt>
    <dgm:pt modelId="{7D54C13A-6B4E-4BDB-A77B-063CA6C4ED13}" type="pres">
      <dgm:prSet presAssocID="{47B4BF3A-9CD8-4389-99BF-6ADFCD06E5E5}" presName="background" presStyleLbl="node0" presStyleIdx="2" presStyleCnt="3"/>
      <dgm:spPr>
        <a:solidFill>
          <a:srgbClr val="2B7776"/>
        </a:solidFill>
      </dgm:spPr>
    </dgm:pt>
    <dgm:pt modelId="{003C3644-658C-4153-9D24-33E49D20991A}" type="pres">
      <dgm:prSet presAssocID="{47B4BF3A-9CD8-4389-99BF-6ADFCD06E5E5}" presName="text" presStyleLbl="fgAcc0" presStyleIdx="2" presStyleCnt="3">
        <dgm:presLayoutVars>
          <dgm:chPref val="3"/>
        </dgm:presLayoutVars>
      </dgm:prSet>
      <dgm:spPr/>
    </dgm:pt>
    <dgm:pt modelId="{3675598B-F084-492D-8F93-62BC26F91075}" type="pres">
      <dgm:prSet presAssocID="{47B4BF3A-9CD8-4389-99BF-6ADFCD06E5E5}" presName="hierChild2" presStyleCnt="0"/>
      <dgm:spPr/>
    </dgm:pt>
  </dgm:ptLst>
  <dgm:cxnLst>
    <dgm:cxn modelId="{89EAE034-04DD-48AF-AC84-945B187F66DA}" type="presOf" srcId="{66E4D42F-3552-45BB-8212-E50933ED25CC}" destId="{96D0FCF5-539B-4BC5-82C4-64CA780B3E89}" srcOrd="0" destOrd="0" presId="urn:microsoft.com/office/officeart/2005/8/layout/hierarchy1"/>
    <dgm:cxn modelId="{D3032868-0E09-4D01-B3A5-F81C47B8A8F0}" type="presOf" srcId="{364140B7-BE51-40D9-863D-6CC5952612A3}" destId="{B9309E9D-C837-43C3-A310-3119AC3B6561}" srcOrd="0" destOrd="0" presId="urn:microsoft.com/office/officeart/2005/8/layout/hierarchy1"/>
    <dgm:cxn modelId="{14766C89-C0E4-4E8E-9252-62AD02A61B3C}" srcId="{66E4D42F-3552-45BB-8212-E50933ED25CC}" destId="{364140B7-BE51-40D9-863D-6CC5952612A3}" srcOrd="0" destOrd="0" parTransId="{7CC9E4F1-BB5C-48C8-BBF5-293E6F7A64C1}" sibTransId="{AD017CFE-FD69-4908-A0D8-6AA9914C65DD}"/>
    <dgm:cxn modelId="{14B962B9-E1A3-4330-B746-E608C5881B3B}" type="presOf" srcId="{D8C98717-6930-406F-A454-1629F34A7235}" destId="{78B55525-3129-49F3-BA96-C57248FE220E}" srcOrd="0" destOrd="0" presId="urn:microsoft.com/office/officeart/2005/8/layout/hierarchy1"/>
    <dgm:cxn modelId="{06F46CBD-E829-4D89-BECB-62E67A611FD0}" srcId="{66E4D42F-3552-45BB-8212-E50933ED25CC}" destId="{D8C98717-6930-406F-A454-1629F34A7235}" srcOrd="1" destOrd="0" parTransId="{20D34CCC-A5AD-42BD-AA69-8A36C5157148}" sibTransId="{2DE3C7D8-7E8D-419A-8C3D-B010C4FAD079}"/>
    <dgm:cxn modelId="{1342EEC5-59C7-4C44-A8D2-A658CD4265C8}" srcId="{66E4D42F-3552-45BB-8212-E50933ED25CC}" destId="{47B4BF3A-9CD8-4389-99BF-6ADFCD06E5E5}" srcOrd="2" destOrd="0" parTransId="{A79FB2FB-1AEE-4657-A373-E49D9DC1AF88}" sibTransId="{B3764887-2517-4B78-9D8D-EDD949753567}"/>
    <dgm:cxn modelId="{9C38CEEF-66EC-4FBE-8BFC-E0BDBF67606A}" type="presOf" srcId="{47B4BF3A-9CD8-4389-99BF-6ADFCD06E5E5}" destId="{003C3644-658C-4153-9D24-33E49D20991A}" srcOrd="0" destOrd="0" presId="urn:microsoft.com/office/officeart/2005/8/layout/hierarchy1"/>
    <dgm:cxn modelId="{50F7DC93-DAE3-4612-B2C3-97F8833B12AD}" type="presParOf" srcId="{96D0FCF5-539B-4BC5-82C4-64CA780B3E89}" destId="{DB3C7695-9D7F-4623-94A2-E97906EE977F}" srcOrd="0" destOrd="0" presId="urn:microsoft.com/office/officeart/2005/8/layout/hierarchy1"/>
    <dgm:cxn modelId="{44497B54-737F-4BAD-9E09-4E5CDA91868F}" type="presParOf" srcId="{DB3C7695-9D7F-4623-94A2-E97906EE977F}" destId="{603E65F8-EDC0-4CE8-B177-368FF455A218}" srcOrd="0" destOrd="0" presId="urn:microsoft.com/office/officeart/2005/8/layout/hierarchy1"/>
    <dgm:cxn modelId="{0F216BBB-D854-4E87-A18F-EBAE9E3E44C1}" type="presParOf" srcId="{603E65F8-EDC0-4CE8-B177-368FF455A218}" destId="{80096139-8357-4503-A496-7639F7FEE89D}" srcOrd="0" destOrd="0" presId="urn:microsoft.com/office/officeart/2005/8/layout/hierarchy1"/>
    <dgm:cxn modelId="{77537FAC-5144-47C8-A337-A461812493BF}" type="presParOf" srcId="{603E65F8-EDC0-4CE8-B177-368FF455A218}" destId="{B9309E9D-C837-43C3-A310-3119AC3B6561}" srcOrd="1" destOrd="0" presId="urn:microsoft.com/office/officeart/2005/8/layout/hierarchy1"/>
    <dgm:cxn modelId="{472931C4-3AD0-4EFF-B6C9-4DDD736FB10C}" type="presParOf" srcId="{DB3C7695-9D7F-4623-94A2-E97906EE977F}" destId="{5CBD7153-3166-40DA-84C6-5CE0D00B9410}" srcOrd="1" destOrd="0" presId="urn:microsoft.com/office/officeart/2005/8/layout/hierarchy1"/>
    <dgm:cxn modelId="{1D3237B6-EDE6-48EF-8718-19EDDAB79174}" type="presParOf" srcId="{96D0FCF5-539B-4BC5-82C4-64CA780B3E89}" destId="{6083F333-7CB2-42CB-9E65-C51A2E156F3F}" srcOrd="1" destOrd="0" presId="urn:microsoft.com/office/officeart/2005/8/layout/hierarchy1"/>
    <dgm:cxn modelId="{346E379B-C077-435D-B39E-9A5B865B5CC6}" type="presParOf" srcId="{6083F333-7CB2-42CB-9E65-C51A2E156F3F}" destId="{44902A6F-50FB-4A41-83B2-2109B9D19473}" srcOrd="0" destOrd="0" presId="urn:microsoft.com/office/officeart/2005/8/layout/hierarchy1"/>
    <dgm:cxn modelId="{C68D3E67-A0DB-4924-AD0E-9A3F2C0F0D3F}" type="presParOf" srcId="{44902A6F-50FB-4A41-83B2-2109B9D19473}" destId="{62D741E9-68EB-403E-8698-593BFDE93E17}" srcOrd="0" destOrd="0" presId="urn:microsoft.com/office/officeart/2005/8/layout/hierarchy1"/>
    <dgm:cxn modelId="{614FDDEA-32DA-40ED-8EDA-A3E29189B355}" type="presParOf" srcId="{44902A6F-50FB-4A41-83B2-2109B9D19473}" destId="{78B55525-3129-49F3-BA96-C57248FE220E}" srcOrd="1" destOrd="0" presId="urn:microsoft.com/office/officeart/2005/8/layout/hierarchy1"/>
    <dgm:cxn modelId="{CB7ACF50-2BC0-4523-81AC-3BDE5E5ACC43}" type="presParOf" srcId="{6083F333-7CB2-42CB-9E65-C51A2E156F3F}" destId="{F192394A-5228-4130-829C-5FA3548E57E1}" srcOrd="1" destOrd="0" presId="urn:microsoft.com/office/officeart/2005/8/layout/hierarchy1"/>
    <dgm:cxn modelId="{92738036-85F4-4630-A6C3-599EC88DB8A6}" type="presParOf" srcId="{96D0FCF5-539B-4BC5-82C4-64CA780B3E89}" destId="{25DF02D3-7611-4C6D-99F5-CBA99E352611}" srcOrd="2" destOrd="0" presId="urn:microsoft.com/office/officeart/2005/8/layout/hierarchy1"/>
    <dgm:cxn modelId="{89905ACF-0368-4F7D-9026-B44AABA95B8A}" type="presParOf" srcId="{25DF02D3-7611-4C6D-99F5-CBA99E352611}" destId="{5F81EF0B-520E-42B9-A7D6-2FBFF4168D2D}" srcOrd="0" destOrd="0" presId="urn:microsoft.com/office/officeart/2005/8/layout/hierarchy1"/>
    <dgm:cxn modelId="{8988650C-9B4F-4CF8-A3EA-F96EE6761DF9}" type="presParOf" srcId="{5F81EF0B-520E-42B9-A7D6-2FBFF4168D2D}" destId="{7D54C13A-6B4E-4BDB-A77B-063CA6C4ED13}" srcOrd="0" destOrd="0" presId="urn:microsoft.com/office/officeart/2005/8/layout/hierarchy1"/>
    <dgm:cxn modelId="{E38DB950-35D5-4DB8-822D-471F0690AFA5}" type="presParOf" srcId="{5F81EF0B-520E-42B9-A7D6-2FBFF4168D2D}" destId="{003C3644-658C-4153-9D24-33E49D20991A}" srcOrd="1" destOrd="0" presId="urn:microsoft.com/office/officeart/2005/8/layout/hierarchy1"/>
    <dgm:cxn modelId="{0C2BBC72-240F-4B60-A45E-EE977A36E908}" type="presParOf" srcId="{25DF02D3-7611-4C6D-99F5-CBA99E352611}" destId="{3675598B-F084-492D-8F93-62BC26F9107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C3EF4AF-741F-49E0-984D-A4432A4E6822}"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54B8E74C-4F7F-4050-A2ED-64948E101B70}">
      <dgm:prSet/>
      <dgm:spPr/>
      <dgm:t>
        <a:bodyPr/>
        <a:lstStyle/>
        <a:p>
          <a:r>
            <a:rPr lang="da-DK"/>
            <a:t>ELFORBRUG TIL VARMEPRODUKTION STIGER MARKANT</a:t>
          </a:r>
          <a:endParaRPr lang="en-US"/>
        </a:p>
      </dgm:t>
    </dgm:pt>
    <dgm:pt modelId="{DA18D308-22E6-45EB-8137-501F3A0968A1}" type="parTrans" cxnId="{B04C6B22-2A04-43F8-88C5-A10D99DB1F6C}">
      <dgm:prSet/>
      <dgm:spPr/>
      <dgm:t>
        <a:bodyPr/>
        <a:lstStyle/>
        <a:p>
          <a:endParaRPr lang="en-US"/>
        </a:p>
      </dgm:t>
    </dgm:pt>
    <dgm:pt modelId="{66D4B07A-8107-4143-A33D-F07FD17C122A}" type="sibTrans" cxnId="{B04C6B22-2A04-43F8-88C5-A10D99DB1F6C}">
      <dgm:prSet/>
      <dgm:spPr/>
      <dgm:t>
        <a:bodyPr/>
        <a:lstStyle/>
        <a:p>
          <a:endParaRPr lang="en-US"/>
        </a:p>
      </dgm:t>
    </dgm:pt>
    <dgm:pt modelId="{DCFAD93B-E1E8-468C-9A56-B7BB8CC6F946}">
      <dgm:prSet/>
      <dgm:spPr/>
      <dgm:t>
        <a:bodyPr/>
        <a:lstStyle/>
        <a:p>
          <a:r>
            <a:rPr lang="da-DK"/>
            <a:t>Varmepumper og el-patroner vinder markant frem til opvarmning i både husholdninger, fjernvarme og industri. </a:t>
          </a:r>
          <a:endParaRPr lang="en-US"/>
        </a:p>
      </dgm:t>
    </dgm:pt>
    <dgm:pt modelId="{3780219A-8DF4-4943-A3C5-C19E2D49A6F3}" type="parTrans" cxnId="{2138C762-BDD8-4FE9-AE35-2248314E1261}">
      <dgm:prSet/>
      <dgm:spPr/>
      <dgm:t>
        <a:bodyPr/>
        <a:lstStyle/>
        <a:p>
          <a:endParaRPr lang="en-US"/>
        </a:p>
      </dgm:t>
    </dgm:pt>
    <dgm:pt modelId="{03640B67-69F0-4846-990F-92AF0ABA7010}" type="sibTrans" cxnId="{2138C762-BDD8-4FE9-AE35-2248314E1261}">
      <dgm:prSet/>
      <dgm:spPr/>
      <dgm:t>
        <a:bodyPr/>
        <a:lstStyle/>
        <a:p>
          <a:endParaRPr lang="en-US"/>
        </a:p>
      </dgm:t>
    </dgm:pt>
    <dgm:pt modelId="{06A1479B-F98D-490B-931A-825CC24F412F}">
      <dgm:prSet/>
      <dgm:spPr/>
      <dgm:t>
        <a:bodyPr/>
        <a:lstStyle/>
        <a:p>
          <a:r>
            <a:rPr lang="da-DK"/>
            <a:t>Et højt samtidigt elforbrug kan kræve netudvidelser, fx nær store byer med fjernvarme.</a:t>
          </a:r>
          <a:endParaRPr lang="en-US"/>
        </a:p>
      </dgm:t>
    </dgm:pt>
    <dgm:pt modelId="{9E5E5688-379E-4637-A49F-EBC9BB55B5CC}" type="parTrans" cxnId="{8078111B-20F3-426D-ABBD-5A16DF41BC38}">
      <dgm:prSet/>
      <dgm:spPr/>
      <dgm:t>
        <a:bodyPr/>
        <a:lstStyle/>
        <a:p>
          <a:endParaRPr lang="en-US"/>
        </a:p>
      </dgm:t>
    </dgm:pt>
    <dgm:pt modelId="{2CC411D8-2558-4EC7-A37B-2CAB3F1D0631}" type="sibTrans" cxnId="{8078111B-20F3-426D-ABBD-5A16DF41BC38}">
      <dgm:prSet/>
      <dgm:spPr/>
      <dgm:t>
        <a:bodyPr/>
        <a:lstStyle/>
        <a:p>
          <a:endParaRPr lang="en-US"/>
        </a:p>
      </dgm:t>
    </dgm:pt>
    <dgm:pt modelId="{E8B0D86B-7623-499B-8193-5C8756831EF1}">
      <dgm:prSet/>
      <dgm:spPr/>
      <dgm:t>
        <a:bodyPr/>
        <a:lstStyle/>
        <a:p>
          <a:r>
            <a:rPr lang="da-DK"/>
            <a:t>Meget høj udbredelse af individuelle varmepumper kan i kombination med elbiler være en udfordring for hele elnettet.</a:t>
          </a:r>
          <a:endParaRPr lang="en-US"/>
        </a:p>
      </dgm:t>
    </dgm:pt>
    <dgm:pt modelId="{DFF5CF1D-F9E1-4A6F-B4D0-D89C7AEFB9D7}" type="parTrans" cxnId="{D2B5C6C9-0754-422F-9EDF-12257EB1F88D}">
      <dgm:prSet/>
      <dgm:spPr/>
      <dgm:t>
        <a:bodyPr/>
        <a:lstStyle/>
        <a:p>
          <a:endParaRPr lang="en-US"/>
        </a:p>
      </dgm:t>
    </dgm:pt>
    <dgm:pt modelId="{8A342901-2D76-402A-B03C-EDC3654A9F22}" type="sibTrans" cxnId="{D2B5C6C9-0754-422F-9EDF-12257EB1F88D}">
      <dgm:prSet/>
      <dgm:spPr/>
      <dgm:t>
        <a:bodyPr/>
        <a:lstStyle/>
        <a:p>
          <a:endParaRPr lang="en-US"/>
        </a:p>
      </dgm:t>
    </dgm:pt>
    <dgm:pt modelId="{EA6DBAFE-41E0-4660-9E0C-22162ABEA0F5}" type="pres">
      <dgm:prSet presAssocID="{5C3EF4AF-741F-49E0-984D-A4432A4E6822}" presName="hierChild1" presStyleCnt="0">
        <dgm:presLayoutVars>
          <dgm:chPref val="1"/>
          <dgm:dir/>
          <dgm:animOne val="branch"/>
          <dgm:animLvl val="lvl"/>
          <dgm:resizeHandles/>
        </dgm:presLayoutVars>
      </dgm:prSet>
      <dgm:spPr/>
    </dgm:pt>
    <dgm:pt modelId="{306B7319-BFBB-4B9B-8B38-EA2F31D34C6B}" type="pres">
      <dgm:prSet presAssocID="{54B8E74C-4F7F-4050-A2ED-64948E101B70}" presName="hierRoot1" presStyleCnt="0"/>
      <dgm:spPr/>
    </dgm:pt>
    <dgm:pt modelId="{C260326F-1903-44C7-88A9-37B02EBFE0B0}" type="pres">
      <dgm:prSet presAssocID="{54B8E74C-4F7F-4050-A2ED-64948E101B70}" presName="composite" presStyleCnt="0"/>
      <dgm:spPr/>
    </dgm:pt>
    <dgm:pt modelId="{742C55AE-89E3-42CA-A677-519B69004478}" type="pres">
      <dgm:prSet presAssocID="{54B8E74C-4F7F-4050-A2ED-64948E101B70}" presName="background" presStyleLbl="node0" presStyleIdx="0" presStyleCnt="4"/>
      <dgm:spPr>
        <a:solidFill>
          <a:srgbClr val="2B7776"/>
        </a:solidFill>
      </dgm:spPr>
    </dgm:pt>
    <dgm:pt modelId="{C217BBF0-3E95-4311-A633-56CAD219701E}" type="pres">
      <dgm:prSet presAssocID="{54B8E74C-4F7F-4050-A2ED-64948E101B70}" presName="text" presStyleLbl="fgAcc0" presStyleIdx="0" presStyleCnt="4">
        <dgm:presLayoutVars>
          <dgm:chPref val="3"/>
        </dgm:presLayoutVars>
      </dgm:prSet>
      <dgm:spPr/>
    </dgm:pt>
    <dgm:pt modelId="{403F0FB6-C0FF-489D-A486-A83B4725F557}" type="pres">
      <dgm:prSet presAssocID="{54B8E74C-4F7F-4050-A2ED-64948E101B70}" presName="hierChild2" presStyleCnt="0"/>
      <dgm:spPr/>
    </dgm:pt>
    <dgm:pt modelId="{39412CDE-833B-478A-9864-156E0C64E987}" type="pres">
      <dgm:prSet presAssocID="{DCFAD93B-E1E8-468C-9A56-B7BB8CC6F946}" presName="hierRoot1" presStyleCnt="0"/>
      <dgm:spPr/>
    </dgm:pt>
    <dgm:pt modelId="{A78FBD8F-85E1-47EF-83B2-69519BD5E697}" type="pres">
      <dgm:prSet presAssocID="{DCFAD93B-E1E8-468C-9A56-B7BB8CC6F946}" presName="composite" presStyleCnt="0"/>
      <dgm:spPr/>
    </dgm:pt>
    <dgm:pt modelId="{BEB9CF0D-E337-4112-9B17-B402F95B3265}" type="pres">
      <dgm:prSet presAssocID="{DCFAD93B-E1E8-468C-9A56-B7BB8CC6F946}" presName="background" presStyleLbl="node0" presStyleIdx="1" presStyleCnt="4"/>
      <dgm:spPr>
        <a:solidFill>
          <a:srgbClr val="2B7776"/>
        </a:solidFill>
      </dgm:spPr>
    </dgm:pt>
    <dgm:pt modelId="{5E93DFFE-260D-4539-9117-0D22D20F0071}" type="pres">
      <dgm:prSet presAssocID="{DCFAD93B-E1E8-468C-9A56-B7BB8CC6F946}" presName="text" presStyleLbl="fgAcc0" presStyleIdx="1" presStyleCnt="4">
        <dgm:presLayoutVars>
          <dgm:chPref val="3"/>
        </dgm:presLayoutVars>
      </dgm:prSet>
      <dgm:spPr/>
    </dgm:pt>
    <dgm:pt modelId="{58139432-7250-4C41-A595-D370F9B9DD03}" type="pres">
      <dgm:prSet presAssocID="{DCFAD93B-E1E8-468C-9A56-B7BB8CC6F946}" presName="hierChild2" presStyleCnt="0"/>
      <dgm:spPr/>
    </dgm:pt>
    <dgm:pt modelId="{410706A2-96E4-4422-AC47-C715722ED796}" type="pres">
      <dgm:prSet presAssocID="{06A1479B-F98D-490B-931A-825CC24F412F}" presName="hierRoot1" presStyleCnt="0"/>
      <dgm:spPr/>
    </dgm:pt>
    <dgm:pt modelId="{A2786FAB-F78F-4B7B-B2A6-2BD665426A72}" type="pres">
      <dgm:prSet presAssocID="{06A1479B-F98D-490B-931A-825CC24F412F}" presName="composite" presStyleCnt="0"/>
      <dgm:spPr/>
    </dgm:pt>
    <dgm:pt modelId="{589384CB-0462-43B3-8458-A5AA793DA636}" type="pres">
      <dgm:prSet presAssocID="{06A1479B-F98D-490B-931A-825CC24F412F}" presName="background" presStyleLbl="node0" presStyleIdx="2" presStyleCnt="4"/>
      <dgm:spPr>
        <a:solidFill>
          <a:srgbClr val="2B7776"/>
        </a:solidFill>
      </dgm:spPr>
    </dgm:pt>
    <dgm:pt modelId="{49A72AA7-FFF0-46D8-88E7-21BA357DC170}" type="pres">
      <dgm:prSet presAssocID="{06A1479B-F98D-490B-931A-825CC24F412F}" presName="text" presStyleLbl="fgAcc0" presStyleIdx="2" presStyleCnt="4">
        <dgm:presLayoutVars>
          <dgm:chPref val="3"/>
        </dgm:presLayoutVars>
      </dgm:prSet>
      <dgm:spPr/>
    </dgm:pt>
    <dgm:pt modelId="{71A72ACC-6FCF-4DE8-9213-0E5D71A64FEF}" type="pres">
      <dgm:prSet presAssocID="{06A1479B-F98D-490B-931A-825CC24F412F}" presName="hierChild2" presStyleCnt="0"/>
      <dgm:spPr/>
    </dgm:pt>
    <dgm:pt modelId="{A36B81C8-F2B0-49D6-88BB-5E728ABC18B9}" type="pres">
      <dgm:prSet presAssocID="{E8B0D86B-7623-499B-8193-5C8756831EF1}" presName="hierRoot1" presStyleCnt="0"/>
      <dgm:spPr/>
    </dgm:pt>
    <dgm:pt modelId="{58B84A56-22B0-4877-8699-FE74A744C424}" type="pres">
      <dgm:prSet presAssocID="{E8B0D86B-7623-499B-8193-5C8756831EF1}" presName="composite" presStyleCnt="0"/>
      <dgm:spPr/>
    </dgm:pt>
    <dgm:pt modelId="{9152A239-5DC3-4CEB-8CF2-92A398884661}" type="pres">
      <dgm:prSet presAssocID="{E8B0D86B-7623-499B-8193-5C8756831EF1}" presName="background" presStyleLbl="node0" presStyleIdx="3" presStyleCnt="4"/>
      <dgm:spPr>
        <a:solidFill>
          <a:srgbClr val="2B7776"/>
        </a:solidFill>
      </dgm:spPr>
    </dgm:pt>
    <dgm:pt modelId="{BDC14887-8BFF-4984-B8EC-706ABE176AA9}" type="pres">
      <dgm:prSet presAssocID="{E8B0D86B-7623-499B-8193-5C8756831EF1}" presName="text" presStyleLbl="fgAcc0" presStyleIdx="3" presStyleCnt="4">
        <dgm:presLayoutVars>
          <dgm:chPref val="3"/>
        </dgm:presLayoutVars>
      </dgm:prSet>
      <dgm:spPr/>
    </dgm:pt>
    <dgm:pt modelId="{11876D15-1F2E-4ECC-A8CA-2721DC37B690}" type="pres">
      <dgm:prSet presAssocID="{E8B0D86B-7623-499B-8193-5C8756831EF1}" presName="hierChild2" presStyleCnt="0"/>
      <dgm:spPr/>
    </dgm:pt>
  </dgm:ptLst>
  <dgm:cxnLst>
    <dgm:cxn modelId="{BFA5210F-2A18-4866-BD5F-5CC7DF98B555}" type="presOf" srcId="{E8B0D86B-7623-499B-8193-5C8756831EF1}" destId="{BDC14887-8BFF-4984-B8EC-706ABE176AA9}" srcOrd="0" destOrd="0" presId="urn:microsoft.com/office/officeart/2005/8/layout/hierarchy1"/>
    <dgm:cxn modelId="{8078111B-20F3-426D-ABBD-5A16DF41BC38}" srcId="{5C3EF4AF-741F-49E0-984D-A4432A4E6822}" destId="{06A1479B-F98D-490B-931A-825CC24F412F}" srcOrd="2" destOrd="0" parTransId="{9E5E5688-379E-4637-A49F-EBC9BB55B5CC}" sibTransId="{2CC411D8-2558-4EC7-A37B-2CAB3F1D0631}"/>
    <dgm:cxn modelId="{B04C6B22-2A04-43F8-88C5-A10D99DB1F6C}" srcId="{5C3EF4AF-741F-49E0-984D-A4432A4E6822}" destId="{54B8E74C-4F7F-4050-A2ED-64948E101B70}" srcOrd="0" destOrd="0" parTransId="{DA18D308-22E6-45EB-8137-501F3A0968A1}" sibTransId="{66D4B07A-8107-4143-A33D-F07FD17C122A}"/>
    <dgm:cxn modelId="{E2D17823-DC9F-49CE-9A59-20BDC02659E9}" type="presOf" srcId="{DCFAD93B-E1E8-468C-9A56-B7BB8CC6F946}" destId="{5E93DFFE-260D-4539-9117-0D22D20F0071}" srcOrd="0" destOrd="0" presId="urn:microsoft.com/office/officeart/2005/8/layout/hierarchy1"/>
    <dgm:cxn modelId="{2138C762-BDD8-4FE9-AE35-2248314E1261}" srcId="{5C3EF4AF-741F-49E0-984D-A4432A4E6822}" destId="{DCFAD93B-E1E8-468C-9A56-B7BB8CC6F946}" srcOrd="1" destOrd="0" parTransId="{3780219A-8DF4-4943-A3C5-C19E2D49A6F3}" sibTransId="{03640B67-69F0-4846-990F-92AF0ABA7010}"/>
    <dgm:cxn modelId="{09BD0849-CA6A-43C0-9F02-581AA3B200A2}" type="presOf" srcId="{5C3EF4AF-741F-49E0-984D-A4432A4E6822}" destId="{EA6DBAFE-41E0-4660-9E0C-22162ABEA0F5}" srcOrd="0" destOrd="0" presId="urn:microsoft.com/office/officeart/2005/8/layout/hierarchy1"/>
    <dgm:cxn modelId="{9CC34879-50F6-48F5-9861-4F995923401F}" type="presOf" srcId="{54B8E74C-4F7F-4050-A2ED-64948E101B70}" destId="{C217BBF0-3E95-4311-A633-56CAD219701E}" srcOrd="0" destOrd="0" presId="urn:microsoft.com/office/officeart/2005/8/layout/hierarchy1"/>
    <dgm:cxn modelId="{8D630D84-E2E2-4371-886B-6B95B4D49BE1}" type="presOf" srcId="{06A1479B-F98D-490B-931A-825CC24F412F}" destId="{49A72AA7-FFF0-46D8-88E7-21BA357DC170}" srcOrd="0" destOrd="0" presId="urn:microsoft.com/office/officeart/2005/8/layout/hierarchy1"/>
    <dgm:cxn modelId="{D2B5C6C9-0754-422F-9EDF-12257EB1F88D}" srcId="{5C3EF4AF-741F-49E0-984D-A4432A4E6822}" destId="{E8B0D86B-7623-499B-8193-5C8756831EF1}" srcOrd="3" destOrd="0" parTransId="{DFF5CF1D-F9E1-4A6F-B4D0-D89C7AEFB9D7}" sibTransId="{8A342901-2D76-402A-B03C-EDC3654A9F22}"/>
    <dgm:cxn modelId="{678989A3-F39A-4FFB-A927-5C16E34679D5}" type="presParOf" srcId="{EA6DBAFE-41E0-4660-9E0C-22162ABEA0F5}" destId="{306B7319-BFBB-4B9B-8B38-EA2F31D34C6B}" srcOrd="0" destOrd="0" presId="urn:microsoft.com/office/officeart/2005/8/layout/hierarchy1"/>
    <dgm:cxn modelId="{B8782F19-3381-46E7-ABE2-71457C99CD58}" type="presParOf" srcId="{306B7319-BFBB-4B9B-8B38-EA2F31D34C6B}" destId="{C260326F-1903-44C7-88A9-37B02EBFE0B0}" srcOrd="0" destOrd="0" presId="urn:microsoft.com/office/officeart/2005/8/layout/hierarchy1"/>
    <dgm:cxn modelId="{D7387ABA-DD93-4B25-9950-317BE39C8484}" type="presParOf" srcId="{C260326F-1903-44C7-88A9-37B02EBFE0B0}" destId="{742C55AE-89E3-42CA-A677-519B69004478}" srcOrd="0" destOrd="0" presId="urn:microsoft.com/office/officeart/2005/8/layout/hierarchy1"/>
    <dgm:cxn modelId="{D2E9A750-7F8F-4E09-AF52-BCA4710A0429}" type="presParOf" srcId="{C260326F-1903-44C7-88A9-37B02EBFE0B0}" destId="{C217BBF0-3E95-4311-A633-56CAD219701E}" srcOrd="1" destOrd="0" presId="urn:microsoft.com/office/officeart/2005/8/layout/hierarchy1"/>
    <dgm:cxn modelId="{0DB625AB-400F-44A6-B1ED-8346E4390798}" type="presParOf" srcId="{306B7319-BFBB-4B9B-8B38-EA2F31D34C6B}" destId="{403F0FB6-C0FF-489D-A486-A83B4725F557}" srcOrd="1" destOrd="0" presId="urn:microsoft.com/office/officeart/2005/8/layout/hierarchy1"/>
    <dgm:cxn modelId="{1CA1BA9F-CEE0-45A9-8C1E-C3E888A6A8D3}" type="presParOf" srcId="{EA6DBAFE-41E0-4660-9E0C-22162ABEA0F5}" destId="{39412CDE-833B-478A-9864-156E0C64E987}" srcOrd="1" destOrd="0" presId="urn:microsoft.com/office/officeart/2005/8/layout/hierarchy1"/>
    <dgm:cxn modelId="{52986C03-9C3A-4CB9-8C9D-4916F3053A74}" type="presParOf" srcId="{39412CDE-833B-478A-9864-156E0C64E987}" destId="{A78FBD8F-85E1-47EF-83B2-69519BD5E697}" srcOrd="0" destOrd="0" presId="urn:microsoft.com/office/officeart/2005/8/layout/hierarchy1"/>
    <dgm:cxn modelId="{09162E7A-8B7A-4335-9300-05F6C124E4AF}" type="presParOf" srcId="{A78FBD8F-85E1-47EF-83B2-69519BD5E697}" destId="{BEB9CF0D-E337-4112-9B17-B402F95B3265}" srcOrd="0" destOrd="0" presId="urn:microsoft.com/office/officeart/2005/8/layout/hierarchy1"/>
    <dgm:cxn modelId="{F6CC3BC0-5CB8-42A0-ACA1-316D375F0084}" type="presParOf" srcId="{A78FBD8F-85E1-47EF-83B2-69519BD5E697}" destId="{5E93DFFE-260D-4539-9117-0D22D20F0071}" srcOrd="1" destOrd="0" presId="urn:microsoft.com/office/officeart/2005/8/layout/hierarchy1"/>
    <dgm:cxn modelId="{6D54E5C7-93F7-4594-8D66-FF58C1DCEA4A}" type="presParOf" srcId="{39412CDE-833B-478A-9864-156E0C64E987}" destId="{58139432-7250-4C41-A595-D370F9B9DD03}" srcOrd="1" destOrd="0" presId="urn:microsoft.com/office/officeart/2005/8/layout/hierarchy1"/>
    <dgm:cxn modelId="{057769D8-4DEE-42C3-8A06-C53F9D5DE661}" type="presParOf" srcId="{EA6DBAFE-41E0-4660-9E0C-22162ABEA0F5}" destId="{410706A2-96E4-4422-AC47-C715722ED796}" srcOrd="2" destOrd="0" presId="urn:microsoft.com/office/officeart/2005/8/layout/hierarchy1"/>
    <dgm:cxn modelId="{BCFE021B-93CF-438C-A633-F387B4B35822}" type="presParOf" srcId="{410706A2-96E4-4422-AC47-C715722ED796}" destId="{A2786FAB-F78F-4B7B-B2A6-2BD665426A72}" srcOrd="0" destOrd="0" presId="urn:microsoft.com/office/officeart/2005/8/layout/hierarchy1"/>
    <dgm:cxn modelId="{31371624-8264-4EE7-B481-87E1BDC28B08}" type="presParOf" srcId="{A2786FAB-F78F-4B7B-B2A6-2BD665426A72}" destId="{589384CB-0462-43B3-8458-A5AA793DA636}" srcOrd="0" destOrd="0" presId="urn:microsoft.com/office/officeart/2005/8/layout/hierarchy1"/>
    <dgm:cxn modelId="{5EDFEEED-9CAF-4797-9EB2-F292DA24092C}" type="presParOf" srcId="{A2786FAB-F78F-4B7B-B2A6-2BD665426A72}" destId="{49A72AA7-FFF0-46D8-88E7-21BA357DC170}" srcOrd="1" destOrd="0" presId="urn:microsoft.com/office/officeart/2005/8/layout/hierarchy1"/>
    <dgm:cxn modelId="{333370FD-F712-408F-8F04-3821CC1CF5A9}" type="presParOf" srcId="{410706A2-96E4-4422-AC47-C715722ED796}" destId="{71A72ACC-6FCF-4DE8-9213-0E5D71A64FEF}" srcOrd="1" destOrd="0" presId="urn:microsoft.com/office/officeart/2005/8/layout/hierarchy1"/>
    <dgm:cxn modelId="{4C612CCD-614A-4968-BC05-32C4C2B71B34}" type="presParOf" srcId="{EA6DBAFE-41E0-4660-9E0C-22162ABEA0F5}" destId="{A36B81C8-F2B0-49D6-88BB-5E728ABC18B9}" srcOrd="3" destOrd="0" presId="urn:microsoft.com/office/officeart/2005/8/layout/hierarchy1"/>
    <dgm:cxn modelId="{F6B96518-B204-426F-9B32-DC2EAD1BB991}" type="presParOf" srcId="{A36B81C8-F2B0-49D6-88BB-5E728ABC18B9}" destId="{58B84A56-22B0-4877-8699-FE74A744C424}" srcOrd="0" destOrd="0" presId="urn:microsoft.com/office/officeart/2005/8/layout/hierarchy1"/>
    <dgm:cxn modelId="{22FE73DB-FFB7-40D1-A270-E90ACF4C6F96}" type="presParOf" srcId="{58B84A56-22B0-4877-8699-FE74A744C424}" destId="{9152A239-5DC3-4CEB-8CF2-92A398884661}" srcOrd="0" destOrd="0" presId="urn:microsoft.com/office/officeart/2005/8/layout/hierarchy1"/>
    <dgm:cxn modelId="{F83C70CF-44FB-4525-82C8-6BF901697D0C}" type="presParOf" srcId="{58B84A56-22B0-4877-8699-FE74A744C424}" destId="{BDC14887-8BFF-4984-B8EC-706ABE176AA9}" srcOrd="1" destOrd="0" presId="urn:microsoft.com/office/officeart/2005/8/layout/hierarchy1"/>
    <dgm:cxn modelId="{4C6276F9-AB5D-4881-AE9C-171F32796456}" type="presParOf" srcId="{A36B81C8-F2B0-49D6-88BB-5E728ABC18B9}" destId="{11876D15-1F2E-4ECC-A8CA-2721DC37B69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BF0EBAD-3782-4750-889B-EC101375B2A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E099E25-EF16-4548-A4AD-BF838947A44F}">
      <dgm:prSet/>
      <dgm:spPr/>
      <dgm:t>
        <a:bodyPr/>
        <a:lstStyle/>
        <a:p>
          <a:r>
            <a:rPr lang="da-DK" b="1" i="0"/>
            <a:t>Power-to-X</a:t>
          </a:r>
          <a:r>
            <a:rPr lang="da-DK" b="0" i="0"/>
            <a:t> (PtX eller P2X) er en proces, hvor elektricitet omdannes til kemisk form, for eksempel brint eller andre grønne brændsler. </a:t>
          </a:r>
          <a:endParaRPr lang="en-US"/>
        </a:p>
      </dgm:t>
    </dgm:pt>
    <dgm:pt modelId="{2F2DFA68-E4DD-4086-823A-FC601824114B}" type="parTrans" cxnId="{4AB0545E-F32F-4599-B1DF-A2AA04432223}">
      <dgm:prSet/>
      <dgm:spPr/>
      <dgm:t>
        <a:bodyPr/>
        <a:lstStyle/>
        <a:p>
          <a:endParaRPr lang="en-US"/>
        </a:p>
      </dgm:t>
    </dgm:pt>
    <dgm:pt modelId="{2FD3D0EC-55E8-41E0-B30D-B6C920C62848}" type="sibTrans" cxnId="{4AB0545E-F32F-4599-B1DF-A2AA04432223}">
      <dgm:prSet/>
      <dgm:spPr/>
      <dgm:t>
        <a:bodyPr/>
        <a:lstStyle/>
        <a:p>
          <a:endParaRPr lang="en-US"/>
        </a:p>
      </dgm:t>
    </dgm:pt>
    <dgm:pt modelId="{ED14A2C0-703F-413E-8877-1063E4869616}">
      <dgm:prSet/>
      <dgm:spPr/>
      <dgm:t>
        <a:bodyPr/>
        <a:lstStyle/>
        <a:p>
          <a:r>
            <a:rPr lang="da-DK" b="0" i="0" dirty="0"/>
            <a:t>Det kan være </a:t>
          </a:r>
          <a:r>
            <a:rPr lang="da-DK" b="0" i="0" dirty="0" err="1"/>
            <a:t>methanol</a:t>
          </a:r>
          <a:r>
            <a:rPr lang="da-DK" b="0" i="0" dirty="0"/>
            <a:t>, </a:t>
          </a:r>
          <a:r>
            <a:rPr lang="da-DK" b="0" i="0" dirty="0" err="1"/>
            <a:t>jetfuel</a:t>
          </a:r>
          <a:r>
            <a:rPr lang="da-DK" b="0" i="0" dirty="0"/>
            <a:t> eller ammoniak, der kan bruges som drivmiddel, gødning eller energi til industri. </a:t>
          </a:r>
          <a:endParaRPr lang="en-US" dirty="0"/>
        </a:p>
      </dgm:t>
    </dgm:pt>
    <dgm:pt modelId="{6ED1C1A8-273B-4352-866D-DAF3EA98C08E}" type="parTrans" cxnId="{11194B0E-D79F-49CD-A542-00BB4F93593E}">
      <dgm:prSet/>
      <dgm:spPr/>
      <dgm:t>
        <a:bodyPr/>
        <a:lstStyle/>
        <a:p>
          <a:endParaRPr lang="en-US"/>
        </a:p>
      </dgm:t>
    </dgm:pt>
    <dgm:pt modelId="{7FFA745B-E77A-41FA-ACA5-27603E4CEC7F}" type="sibTrans" cxnId="{11194B0E-D79F-49CD-A542-00BB4F93593E}">
      <dgm:prSet/>
      <dgm:spPr/>
      <dgm:t>
        <a:bodyPr/>
        <a:lstStyle/>
        <a:p>
          <a:endParaRPr lang="en-US"/>
        </a:p>
      </dgm:t>
    </dgm:pt>
    <dgm:pt modelId="{38B5C3E8-FA23-4F46-9CC0-8EA401E3919D}" type="pres">
      <dgm:prSet presAssocID="{EBF0EBAD-3782-4750-889B-EC101375B2A6}" presName="root" presStyleCnt="0">
        <dgm:presLayoutVars>
          <dgm:dir/>
          <dgm:resizeHandles val="exact"/>
        </dgm:presLayoutVars>
      </dgm:prSet>
      <dgm:spPr/>
    </dgm:pt>
    <dgm:pt modelId="{3A007570-CA80-4AC5-B313-58BD4E1042D5}" type="pres">
      <dgm:prSet presAssocID="{AE099E25-EF16-4548-A4AD-BF838947A44F}" presName="compNode" presStyleCnt="0"/>
      <dgm:spPr/>
    </dgm:pt>
    <dgm:pt modelId="{46EE0A47-5E67-464C-8BFF-AC29FE2BCA10}" type="pres">
      <dgm:prSet presAssocID="{AE099E25-EF16-4548-A4AD-BF838947A44F}" presName="bgRect" presStyleLbl="bgShp" presStyleIdx="0" presStyleCnt="2"/>
      <dgm:spPr/>
    </dgm:pt>
    <dgm:pt modelId="{06BCB5B1-C2C6-483E-9D15-C08E17DA5F3B}" type="pres">
      <dgm:prSet presAssocID="{AE099E25-EF16-4548-A4AD-BF838947A44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ktriker"/>
        </a:ext>
      </dgm:extLst>
    </dgm:pt>
    <dgm:pt modelId="{DDB3C39B-0A0B-4DFA-99AE-5DB30D8A1AE7}" type="pres">
      <dgm:prSet presAssocID="{AE099E25-EF16-4548-A4AD-BF838947A44F}" presName="spaceRect" presStyleCnt="0"/>
      <dgm:spPr/>
    </dgm:pt>
    <dgm:pt modelId="{8B63627D-374C-4B80-A128-5DE49DBC07F4}" type="pres">
      <dgm:prSet presAssocID="{AE099E25-EF16-4548-A4AD-BF838947A44F}" presName="parTx" presStyleLbl="revTx" presStyleIdx="0" presStyleCnt="2">
        <dgm:presLayoutVars>
          <dgm:chMax val="0"/>
          <dgm:chPref val="0"/>
        </dgm:presLayoutVars>
      </dgm:prSet>
      <dgm:spPr/>
    </dgm:pt>
    <dgm:pt modelId="{8F9580CD-30A5-4DE8-A38C-60DE0BA9B53B}" type="pres">
      <dgm:prSet presAssocID="{2FD3D0EC-55E8-41E0-B30D-B6C920C62848}" presName="sibTrans" presStyleCnt="0"/>
      <dgm:spPr/>
    </dgm:pt>
    <dgm:pt modelId="{5134BF7A-76B8-4CCD-B5DD-3D21AF9FE8C6}" type="pres">
      <dgm:prSet presAssocID="{ED14A2C0-703F-413E-8877-1063E4869616}" presName="compNode" presStyleCnt="0"/>
      <dgm:spPr/>
    </dgm:pt>
    <dgm:pt modelId="{0C813552-E9A6-4CED-AA6D-F0AA1DFF6C18}" type="pres">
      <dgm:prSet presAssocID="{ED14A2C0-703F-413E-8877-1063E4869616}" presName="bgRect" presStyleLbl="bgShp" presStyleIdx="1" presStyleCnt="2"/>
      <dgm:spPr/>
    </dgm:pt>
    <dgm:pt modelId="{49F44A77-8B14-40BA-A159-AD58188FF2C1}" type="pres">
      <dgm:prSet presAssocID="{ED14A2C0-703F-413E-8877-1063E486961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ndfarlig"/>
        </a:ext>
      </dgm:extLst>
    </dgm:pt>
    <dgm:pt modelId="{59A89E6F-2201-41AB-8F6A-D74FB7952985}" type="pres">
      <dgm:prSet presAssocID="{ED14A2C0-703F-413E-8877-1063E4869616}" presName="spaceRect" presStyleCnt="0"/>
      <dgm:spPr/>
    </dgm:pt>
    <dgm:pt modelId="{A74FAB1B-FA5F-4DEC-BAC1-AEED274AA8E8}" type="pres">
      <dgm:prSet presAssocID="{ED14A2C0-703F-413E-8877-1063E4869616}" presName="parTx" presStyleLbl="revTx" presStyleIdx="1" presStyleCnt="2">
        <dgm:presLayoutVars>
          <dgm:chMax val="0"/>
          <dgm:chPref val="0"/>
        </dgm:presLayoutVars>
      </dgm:prSet>
      <dgm:spPr/>
    </dgm:pt>
  </dgm:ptLst>
  <dgm:cxnLst>
    <dgm:cxn modelId="{11194B0E-D79F-49CD-A542-00BB4F93593E}" srcId="{EBF0EBAD-3782-4750-889B-EC101375B2A6}" destId="{ED14A2C0-703F-413E-8877-1063E4869616}" srcOrd="1" destOrd="0" parTransId="{6ED1C1A8-273B-4352-866D-DAF3EA98C08E}" sibTransId="{7FFA745B-E77A-41FA-ACA5-27603E4CEC7F}"/>
    <dgm:cxn modelId="{4AB0545E-F32F-4599-B1DF-A2AA04432223}" srcId="{EBF0EBAD-3782-4750-889B-EC101375B2A6}" destId="{AE099E25-EF16-4548-A4AD-BF838947A44F}" srcOrd="0" destOrd="0" parTransId="{2F2DFA68-E4DD-4086-823A-FC601824114B}" sibTransId="{2FD3D0EC-55E8-41E0-B30D-B6C920C62848}"/>
    <dgm:cxn modelId="{1F5FF653-4A47-4A64-8D06-5DC0167ECBAF}" type="presOf" srcId="{EBF0EBAD-3782-4750-889B-EC101375B2A6}" destId="{38B5C3E8-FA23-4F46-9CC0-8EA401E3919D}" srcOrd="0" destOrd="0" presId="urn:microsoft.com/office/officeart/2018/2/layout/IconVerticalSolidList"/>
    <dgm:cxn modelId="{2453C3B9-780F-4468-9E36-6546E5D75197}" type="presOf" srcId="{ED14A2C0-703F-413E-8877-1063E4869616}" destId="{A74FAB1B-FA5F-4DEC-BAC1-AEED274AA8E8}" srcOrd="0" destOrd="0" presId="urn:microsoft.com/office/officeart/2018/2/layout/IconVerticalSolidList"/>
    <dgm:cxn modelId="{74C006DD-96E2-4E32-A201-89639C85A634}" type="presOf" srcId="{AE099E25-EF16-4548-A4AD-BF838947A44F}" destId="{8B63627D-374C-4B80-A128-5DE49DBC07F4}" srcOrd="0" destOrd="0" presId="urn:microsoft.com/office/officeart/2018/2/layout/IconVerticalSolidList"/>
    <dgm:cxn modelId="{EADF0343-77C7-49AD-A526-66F1A2E51178}" type="presParOf" srcId="{38B5C3E8-FA23-4F46-9CC0-8EA401E3919D}" destId="{3A007570-CA80-4AC5-B313-58BD4E1042D5}" srcOrd="0" destOrd="0" presId="urn:microsoft.com/office/officeart/2018/2/layout/IconVerticalSolidList"/>
    <dgm:cxn modelId="{A036248D-8D1B-4DB0-BB44-8267DBBCB266}" type="presParOf" srcId="{3A007570-CA80-4AC5-B313-58BD4E1042D5}" destId="{46EE0A47-5E67-464C-8BFF-AC29FE2BCA10}" srcOrd="0" destOrd="0" presId="urn:microsoft.com/office/officeart/2018/2/layout/IconVerticalSolidList"/>
    <dgm:cxn modelId="{64577F59-F72B-40DE-A1DF-5E70415B50B0}" type="presParOf" srcId="{3A007570-CA80-4AC5-B313-58BD4E1042D5}" destId="{06BCB5B1-C2C6-483E-9D15-C08E17DA5F3B}" srcOrd="1" destOrd="0" presId="urn:microsoft.com/office/officeart/2018/2/layout/IconVerticalSolidList"/>
    <dgm:cxn modelId="{5F12C050-8FBB-4E66-9B79-CA6A04471FC5}" type="presParOf" srcId="{3A007570-CA80-4AC5-B313-58BD4E1042D5}" destId="{DDB3C39B-0A0B-4DFA-99AE-5DB30D8A1AE7}" srcOrd="2" destOrd="0" presId="urn:microsoft.com/office/officeart/2018/2/layout/IconVerticalSolidList"/>
    <dgm:cxn modelId="{FF675986-AB0F-4B84-9C7D-5E70F7022DB3}" type="presParOf" srcId="{3A007570-CA80-4AC5-B313-58BD4E1042D5}" destId="{8B63627D-374C-4B80-A128-5DE49DBC07F4}" srcOrd="3" destOrd="0" presId="urn:microsoft.com/office/officeart/2018/2/layout/IconVerticalSolidList"/>
    <dgm:cxn modelId="{17179943-6D1D-4AF3-925E-C4087E21B11F}" type="presParOf" srcId="{38B5C3E8-FA23-4F46-9CC0-8EA401E3919D}" destId="{8F9580CD-30A5-4DE8-A38C-60DE0BA9B53B}" srcOrd="1" destOrd="0" presId="urn:microsoft.com/office/officeart/2018/2/layout/IconVerticalSolidList"/>
    <dgm:cxn modelId="{67CDFF3F-C55D-4764-83FD-9BB784A98403}" type="presParOf" srcId="{38B5C3E8-FA23-4F46-9CC0-8EA401E3919D}" destId="{5134BF7A-76B8-4CCD-B5DD-3D21AF9FE8C6}" srcOrd="2" destOrd="0" presId="urn:microsoft.com/office/officeart/2018/2/layout/IconVerticalSolidList"/>
    <dgm:cxn modelId="{D5AF506D-3DF7-41D6-893E-A83C6FC6ADD8}" type="presParOf" srcId="{5134BF7A-76B8-4CCD-B5DD-3D21AF9FE8C6}" destId="{0C813552-E9A6-4CED-AA6D-F0AA1DFF6C18}" srcOrd="0" destOrd="0" presId="urn:microsoft.com/office/officeart/2018/2/layout/IconVerticalSolidList"/>
    <dgm:cxn modelId="{A3F85D6B-9AE0-4E64-AAF1-FAA28D9A410C}" type="presParOf" srcId="{5134BF7A-76B8-4CCD-B5DD-3D21AF9FE8C6}" destId="{49F44A77-8B14-40BA-A159-AD58188FF2C1}" srcOrd="1" destOrd="0" presId="urn:microsoft.com/office/officeart/2018/2/layout/IconVerticalSolidList"/>
    <dgm:cxn modelId="{5BB0A6A4-C31B-4B59-A7A7-11B6AC68CBC7}" type="presParOf" srcId="{5134BF7A-76B8-4CCD-B5DD-3D21AF9FE8C6}" destId="{59A89E6F-2201-41AB-8F6A-D74FB7952985}" srcOrd="2" destOrd="0" presId="urn:microsoft.com/office/officeart/2018/2/layout/IconVerticalSolidList"/>
    <dgm:cxn modelId="{E62BA85F-F63C-4DE2-AE84-B0AB11BCBF7E}" type="presParOf" srcId="{5134BF7A-76B8-4CCD-B5DD-3D21AF9FE8C6}" destId="{A74FAB1B-FA5F-4DEC-BAC1-AEED274AA8E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E813B8E-DFB1-4987-B70B-FCF63B70ADE9}"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EA470E60-8F6A-4C28-B112-7BAFA3E3C556}">
      <dgm:prSet/>
      <dgm:spPr/>
      <dgm:t>
        <a:bodyPr/>
        <a:lstStyle/>
        <a:p>
          <a:r>
            <a:rPr lang="da-DK" b="0" i="0"/>
            <a:t>Processen foregår i første trin via elektrolyse, hvor strøm føres gennem vand, som deler sig i to gasarter; ilt og brint. </a:t>
          </a:r>
          <a:endParaRPr lang="en-US"/>
        </a:p>
      </dgm:t>
    </dgm:pt>
    <dgm:pt modelId="{1208FEC7-625C-4751-8F58-E34BC5823230}" type="parTrans" cxnId="{62E5E59F-AA01-40CD-9093-B617044E38E4}">
      <dgm:prSet/>
      <dgm:spPr/>
      <dgm:t>
        <a:bodyPr/>
        <a:lstStyle/>
        <a:p>
          <a:endParaRPr lang="en-US"/>
        </a:p>
      </dgm:t>
    </dgm:pt>
    <dgm:pt modelId="{223E7CF2-D902-42C3-8B4F-679DA9D63FCC}" type="sibTrans" cxnId="{62E5E59F-AA01-40CD-9093-B617044E38E4}">
      <dgm:prSet/>
      <dgm:spPr/>
      <dgm:t>
        <a:bodyPr/>
        <a:lstStyle/>
        <a:p>
          <a:endParaRPr lang="en-US"/>
        </a:p>
      </dgm:t>
    </dgm:pt>
    <dgm:pt modelId="{6B6E4510-9B41-4AED-8658-6C809BFED766}">
      <dgm:prSet/>
      <dgm:spPr/>
      <dgm:t>
        <a:bodyPr/>
        <a:lstStyle/>
        <a:p>
          <a:r>
            <a:rPr lang="da-DK" b="0" i="0"/>
            <a:t>Brinten opfanges og kan udnyttes som drivmiddel i sig selv eller som energikilde i industrien, men kan også videreforædles til andre drivmidler.</a:t>
          </a:r>
          <a:endParaRPr lang="en-US"/>
        </a:p>
      </dgm:t>
    </dgm:pt>
    <dgm:pt modelId="{B1AE9EEB-1E1E-4D99-95A6-EEA0D4362E13}" type="parTrans" cxnId="{DF44580C-9E5C-4AA3-B3CD-EDDD96A61409}">
      <dgm:prSet/>
      <dgm:spPr/>
      <dgm:t>
        <a:bodyPr/>
        <a:lstStyle/>
        <a:p>
          <a:endParaRPr lang="en-US"/>
        </a:p>
      </dgm:t>
    </dgm:pt>
    <dgm:pt modelId="{2A9FFDBB-8C52-4505-B070-B7FADB0B4903}" type="sibTrans" cxnId="{DF44580C-9E5C-4AA3-B3CD-EDDD96A61409}">
      <dgm:prSet/>
      <dgm:spPr/>
      <dgm:t>
        <a:bodyPr/>
        <a:lstStyle/>
        <a:p>
          <a:endParaRPr lang="en-US"/>
        </a:p>
      </dgm:t>
    </dgm:pt>
    <dgm:pt modelId="{3A7C7F69-5A2B-46E7-BB47-F9C1CD45F467}" type="pres">
      <dgm:prSet presAssocID="{6E813B8E-DFB1-4987-B70B-FCF63B70ADE9}" presName="hierChild1" presStyleCnt="0">
        <dgm:presLayoutVars>
          <dgm:chPref val="1"/>
          <dgm:dir/>
          <dgm:animOne val="branch"/>
          <dgm:animLvl val="lvl"/>
          <dgm:resizeHandles/>
        </dgm:presLayoutVars>
      </dgm:prSet>
      <dgm:spPr/>
    </dgm:pt>
    <dgm:pt modelId="{563A09BC-0522-42FF-A44D-328AC91C537C}" type="pres">
      <dgm:prSet presAssocID="{EA470E60-8F6A-4C28-B112-7BAFA3E3C556}" presName="hierRoot1" presStyleCnt="0"/>
      <dgm:spPr/>
    </dgm:pt>
    <dgm:pt modelId="{47F3FC57-AF37-474B-A540-9BFEBD6F261D}" type="pres">
      <dgm:prSet presAssocID="{EA470E60-8F6A-4C28-B112-7BAFA3E3C556}" presName="composite" presStyleCnt="0"/>
      <dgm:spPr/>
    </dgm:pt>
    <dgm:pt modelId="{45072280-0DFF-410A-80DB-FEB369536103}" type="pres">
      <dgm:prSet presAssocID="{EA470E60-8F6A-4C28-B112-7BAFA3E3C556}" presName="background" presStyleLbl="node0" presStyleIdx="0" presStyleCnt="2"/>
      <dgm:spPr>
        <a:solidFill>
          <a:srgbClr val="2B7776"/>
        </a:solidFill>
      </dgm:spPr>
    </dgm:pt>
    <dgm:pt modelId="{DEA2F875-9DF7-49E6-828D-00148DBFA10C}" type="pres">
      <dgm:prSet presAssocID="{EA470E60-8F6A-4C28-B112-7BAFA3E3C556}" presName="text" presStyleLbl="fgAcc0" presStyleIdx="0" presStyleCnt="2">
        <dgm:presLayoutVars>
          <dgm:chPref val="3"/>
        </dgm:presLayoutVars>
      </dgm:prSet>
      <dgm:spPr/>
    </dgm:pt>
    <dgm:pt modelId="{180F35EA-90D7-4B25-9D93-3A75FE62A17B}" type="pres">
      <dgm:prSet presAssocID="{EA470E60-8F6A-4C28-B112-7BAFA3E3C556}" presName="hierChild2" presStyleCnt="0"/>
      <dgm:spPr/>
    </dgm:pt>
    <dgm:pt modelId="{75073637-745C-44D7-8CCA-E246FBFB27B6}" type="pres">
      <dgm:prSet presAssocID="{6B6E4510-9B41-4AED-8658-6C809BFED766}" presName="hierRoot1" presStyleCnt="0"/>
      <dgm:spPr/>
    </dgm:pt>
    <dgm:pt modelId="{52354905-2517-42C8-97F1-334A9F6238EC}" type="pres">
      <dgm:prSet presAssocID="{6B6E4510-9B41-4AED-8658-6C809BFED766}" presName="composite" presStyleCnt="0"/>
      <dgm:spPr/>
    </dgm:pt>
    <dgm:pt modelId="{342E6E2B-D549-4358-BCD6-E88F760B05BE}" type="pres">
      <dgm:prSet presAssocID="{6B6E4510-9B41-4AED-8658-6C809BFED766}" presName="background" presStyleLbl="node0" presStyleIdx="1" presStyleCnt="2"/>
      <dgm:spPr>
        <a:solidFill>
          <a:srgbClr val="2B7776"/>
        </a:solidFill>
      </dgm:spPr>
    </dgm:pt>
    <dgm:pt modelId="{4A625744-F5A3-46CB-A53B-DAE7AC2AF75A}" type="pres">
      <dgm:prSet presAssocID="{6B6E4510-9B41-4AED-8658-6C809BFED766}" presName="text" presStyleLbl="fgAcc0" presStyleIdx="1" presStyleCnt="2">
        <dgm:presLayoutVars>
          <dgm:chPref val="3"/>
        </dgm:presLayoutVars>
      </dgm:prSet>
      <dgm:spPr/>
    </dgm:pt>
    <dgm:pt modelId="{1D0E84B0-4C80-44D9-AA83-3669C7631707}" type="pres">
      <dgm:prSet presAssocID="{6B6E4510-9B41-4AED-8658-6C809BFED766}" presName="hierChild2" presStyleCnt="0"/>
      <dgm:spPr/>
    </dgm:pt>
  </dgm:ptLst>
  <dgm:cxnLst>
    <dgm:cxn modelId="{559BB609-6304-4025-BF1F-EC332424D7F4}" type="presOf" srcId="{EA470E60-8F6A-4C28-B112-7BAFA3E3C556}" destId="{DEA2F875-9DF7-49E6-828D-00148DBFA10C}" srcOrd="0" destOrd="0" presId="urn:microsoft.com/office/officeart/2005/8/layout/hierarchy1"/>
    <dgm:cxn modelId="{DF44580C-9E5C-4AA3-B3CD-EDDD96A61409}" srcId="{6E813B8E-DFB1-4987-B70B-FCF63B70ADE9}" destId="{6B6E4510-9B41-4AED-8658-6C809BFED766}" srcOrd="1" destOrd="0" parTransId="{B1AE9EEB-1E1E-4D99-95A6-EEA0D4362E13}" sibTransId="{2A9FFDBB-8C52-4505-B070-B7FADB0B4903}"/>
    <dgm:cxn modelId="{2C9DBB1C-5176-4EBD-9B29-A7597C18EBA3}" type="presOf" srcId="{6E813B8E-DFB1-4987-B70B-FCF63B70ADE9}" destId="{3A7C7F69-5A2B-46E7-BB47-F9C1CD45F467}" srcOrd="0" destOrd="0" presId="urn:microsoft.com/office/officeart/2005/8/layout/hierarchy1"/>
    <dgm:cxn modelId="{9D997F70-F2CF-4C7E-89CB-32EF4AE9D9AC}" type="presOf" srcId="{6B6E4510-9B41-4AED-8658-6C809BFED766}" destId="{4A625744-F5A3-46CB-A53B-DAE7AC2AF75A}" srcOrd="0" destOrd="0" presId="urn:microsoft.com/office/officeart/2005/8/layout/hierarchy1"/>
    <dgm:cxn modelId="{62E5E59F-AA01-40CD-9093-B617044E38E4}" srcId="{6E813B8E-DFB1-4987-B70B-FCF63B70ADE9}" destId="{EA470E60-8F6A-4C28-B112-7BAFA3E3C556}" srcOrd="0" destOrd="0" parTransId="{1208FEC7-625C-4751-8F58-E34BC5823230}" sibTransId="{223E7CF2-D902-42C3-8B4F-679DA9D63FCC}"/>
    <dgm:cxn modelId="{9D130647-4AA4-4EF3-937F-C80CAED37671}" type="presParOf" srcId="{3A7C7F69-5A2B-46E7-BB47-F9C1CD45F467}" destId="{563A09BC-0522-42FF-A44D-328AC91C537C}" srcOrd="0" destOrd="0" presId="urn:microsoft.com/office/officeart/2005/8/layout/hierarchy1"/>
    <dgm:cxn modelId="{81A8E85E-419C-4DE3-80B5-AB997EAE7871}" type="presParOf" srcId="{563A09BC-0522-42FF-A44D-328AC91C537C}" destId="{47F3FC57-AF37-474B-A540-9BFEBD6F261D}" srcOrd="0" destOrd="0" presId="urn:microsoft.com/office/officeart/2005/8/layout/hierarchy1"/>
    <dgm:cxn modelId="{FEC1777B-4783-4C60-B772-2C98D2ECF188}" type="presParOf" srcId="{47F3FC57-AF37-474B-A540-9BFEBD6F261D}" destId="{45072280-0DFF-410A-80DB-FEB369536103}" srcOrd="0" destOrd="0" presId="urn:microsoft.com/office/officeart/2005/8/layout/hierarchy1"/>
    <dgm:cxn modelId="{C2ED3404-5EED-487F-A90C-22DBC4AD9BBC}" type="presParOf" srcId="{47F3FC57-AF37-474B-A540-9BFEBD6F261D}" destId="{DEA2F875-9DF7-49E6-828D-00148DBFA10C}" srcOrd="1" destOrd="0" presId="urn:microsoft.com/office/officeart/2005/8/layout/hierarchy1"/>
    <dgm:cxn modelId="{5AA183AD-E713-4D50-B47B-FEE75183E1BE}" type="presParOf" srcId="{563A09BC-0522-42FF-A44D-328AC91C537C}" destId="{180F35EA-90D7-4B25-9D93-3A75FE62A17B}" srcOrd="1" destOrd="0" presId="urn:microsoft.com/office/officeart/2005/8/layout/hierarchy1"/>
    <dgm:cxn modelId="{46122B2C-87BA-4941-97DD-2D917EEBCE6F}" type="presParOf" srcId="{3A7C7F69-5A2B-46E7-BB47-F9C1CD45F467}" destId="{75073637-745C-44D7-8CCA-E246FBFB27B6}" srcOrd="1" destOrd="0" presId="urn:microsoft.com/office/officeart/2005/8/layout/hierarchy1"/>
    <dgm:cxn modelId="{C121A31B-64C5-413D-9B73-E791DACDC8B0}" type="presParOf" srcId="{75073637-745C-44D7-8CCA-E246FBFB27B6}" destId="{52354905-2517-42C8-97F1-334A9F6238EC}" srcOrd="0" destOrd="0" presId="urn:microsoft.com/office/officeart/2005/8/layout/hierarchy1"/>
    <dgm:cxn modelId="{7C00EDAB-F62E-4803-86BB-EDB75CEC0E7A}" type="presParOf" srcId="{52354905-2517-42C8-97F1-334A9F6238EC}" destId="{342E6E2B-D549-4358-BCD6-E88F760B05BE}" srcOrd="0" destOrd="0" presId="urn:microsoft.com/office/officeart/2005/8/layout/hierarchy1"/>
    <dgm:cxn modelId="{7E51C379-1BC3-4233-85F4-BA0568877987}" type="presParOf" srcId="{52354905-2517-42C8-97F1-334A9F6238EC}" destId="{4A625744-F5A3-46CB-A53B-DAE7AC2AF75A}" srcOrd="1" destOrd="0" presId="urn:microsoft.com/office/officeart/2005/8/layout/hierarchy1"/>
    <dgm:cxn modelId="{6FEFF593-4667-453C-8454-6B02EF816807}" type="presParOf" srcId="{75073637-745C-44D7-8CCA-E246FBFB27B6}" destId="{1D0E84B0-4C80-44D9-AA83-3669C763170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2F530F8-3010-425F-81E5-4664B512B181}" type="doc">
      <dgm:prSet loTypeId="urn:microsoft.com/office/officeart/2005/8/layout/process4" loCatId="process" qsTypeId="urn:microsoft.com/office/officeart/2005/8/quickstyle/simple2" qsCatId="simple" csTypeId="urn:microsoft.com/office/officeart/2005/8/colors/accent1_2" csCatId="accent1" phldr="1"/>
      <dgm:spPr/>
      <dgm:t>
        <a:bodyPr/>
        <a:lstStyle/>
        <a:p>
          <a:endParaRPr lang="en-US"/>
        </a:p>
      </dgm:t>
    </dgm:pt>
    <dgm:pt modelId="{DE318770-7271-45FF-B326-372D3F899A95}">
      <dgm:prSet/>
      <dgm:spPr>
        <a:solidFill>
          <a:srgbClr val="2B7776"/>
        </a:solidFill>
      </dgm:spPr>
      <dgm:t>
        <a:bodyPr/>
        <a:lstStyle/>
        <a:p>
          <a:r>
            <a:rPr lang="da-DK" dirty="0"/>
            <a:t>Langtidslagering er blevet økonomisk rentabelt Gennembrud i lagring i nye medier som trykluft, brint eller varme sten kan muliggøre rentabel lagring af energi i længere end et døgn. Hvis lagrene kombineres med vind og solanlæg, vil de tillade et langt mere stabilt output og blive en konkurrent til klassiske kraftværker.</a:t>
          </a:r>
          <a:endParaRPr lang="en-US" dirty="0"/>
        </a:p>
      </dgm:t>
    </dgm:pt>
    <dgm:pt modelId="{753AC16B-36BC-4907-AFB2-E32B090BAE63}" type="parTrans" cxnId="{F4600CCD-47C8-4E8A-A3C6-97AB5C9C1EEF}">
      <dgm:prSet/>
      <dgm:spPr/>
      <dgm:t>
        <a:bodyPr/>
        <a:lstStyle/>
        <a:p>
          <a:endParaRPr lang="en-US"/>
        </a:p>
      </dgm:t>
    </dgm:pt>
    <dgm:pt modelId="{A509A392-E273-4E84-803A-1A6979E4B081}" type="sibTrans" cxnId="{F4600CCD-47C8-4E8A-A3C6-97AB5C9C1EEF}">
      <dgm:prSet/>
      <dgm:spPr/>
      <dgm:t>
        <a:bodyPr/>
        <a:lstStyle/>
        <a:p>
          <a:endParaRPr lang="en-US"/>
        </a:p>
      </dgm:t>
    </dgm:pt>
    <dgm:pt modelId="{78E56B43-2FAB-46D4-94D5-983EE18F4D91}">
      <dgm:prSet/>
      <dgm:spPr>
        <a:solidFill>
          <a:srgbClr val="2B7776"/>
        </a:solidFill>
      </dgm:spPr>
      <dgm:t>
        <a:bodyPr/>
        <a:lstStyle/>
        <a:p>
          <a:r>
            <a:rPr lang="da-DK"/>
            <a:t>KONSEKVENSER FOR ELSYSTEMET</a:t>
          </a:r>
          <a:endParaRPr lang="en-US"/>
        </a:p>
      </dgm:t>
    </dgm:pt>
    <dgm:pt modelId="{249B4A00-05FC-4064-97FF-256246479208}" type="parTrans" cxnId="{85E47C98-993A-454F-9BD0-34FF5141591D}">
      <dgm:prSet/>
      <dgm:spPr/>
      <dgm:t>
        <a:bodyPr/>
        <a:lstStyle/>
        <a:p>
          <a:endParaRPr lang="en-US"/>
        </a:p>
      </dgm:t>
    </dgm:pt>
    <dgm:pt modelId="{D98672AD-BCBD-45E3-9414-DFF737D2774B}" type="sibTrans" cxnId="{85E47C98-993A-454F-9BD0-34FF5141591D}">
      <dgm:prSet/>
      <dgm:spPr/>
      <dgm:t>
        <a:bodyPr/>
        <a:lstStyle/>
        <a:p>
          <a:endParaRPr lang="en-US"/>
        </a:p>
      </dgm:t>
    </dgm:pt>
    <dgm:pt modelId="{7995B55B-DB0C-4BD0-B4FE-0E458442B863}">
      <dgm:prSet/>
      <dgm:spPr>
        <a:solidFill>
          <a:srgbClr val="2B7776"/>
        </a:solidFill>
      </dgm:spPr>
      <dgm:t>
        <a:bodyPr/>
        <a:lstStyle/>
        <a:p>
          <a:r>
            <a:rPr lang="da-DK" dirty="0"/>
            <a:t>Langtidslagring giver nye muligheder for at balancere og udjævne belastningen på elnettet. Hvis de placeres sammen med VE-anlæggene, kan det føre til et mindre </a:t>
          </a:r>
          <a:r>
            <a:rPr lang="da-DK" dirty="0" err="1"/>
            <a:t>netbehov</a:t>
          </a:r>
          <a:r>
            <a:rPr lang="da-DK" dirty="0"/>
            <a:t>, da dette udnyttes bedre. Omvendt bliver nettet vigtigere, hvis langtidslagrene udkonkurrerer kraftværkerne (placeret tæt på forbrugerne), og forsyningssikkerheden derfor i højere grad afgøres af nettet.</a:t>
          </a:r>
          <a:endParaRPr lang="en-US" dirty="0"/>
        </a:p>
      </dgm:t>
    </dgm:pt>
    <dgm:pt modelId="{712DD3AB-AA93-4E0B-B3A7-A40882004F9E}" type="parTrans" cxnId="{D0738659-772E-4D65-8B19-BB5E35DC0747}">
      <dgm:prSet/>
      <dgm:spPr/>
      <dgm:t>
        <a:bodyPr/>
        <a:lstStyle/>
        <a:p>
          <a:endParaRPr lang="en-US"/>
        </a:p>
      </dgm:t>
    </dgm:pt>
    <dgm:pt modelId="{D152914C-7820-490B-98B6-C0294A1F173C}" type="sibTrans" cxnId="{D0738659-772E-4D65-8B19-BB5E35DC0747}">
      <dgm:prSet/>
      <dgm:spPr/>
      <dgm:t>
        <a:bodyPr/>
        <a:lstStyle/>
        <a:p>
          <a:endParaRPr lang="en-US"/>
        </a:p>
      </dgm:t>
    </dgm:pt>
    <dgm:pt modelId="{0FE51D08-72C8-4E62-AAD3-109DC8B925A4}" type="pres">
      <dgm:prSet presAssocID="{F2F530F8-3010-425F-81E5-4664B512B181}" presName="Name0" presStyleCnt="0">
        <dgm:presLayoutVars>
          <dgm:dir/>
          <dgm:animLvl val="lvl"/>
          <dgm:resizeHandles val="exact"/>
        </dgm:presLayoutVars>
      </dgm:prSet>
      <dgm:spPr/>
    </dgm:pt>
    <dgm:pt modelId="{CAD09A26-8AC2-4E5C-8872-591E94EB18EF}" type="pres">
      <dgm:prSet presAssocID="{7995B55B-DB0C-4BD0-B4FE-0E458442B863}" presName="boxAndChildren" presStyleCnt="0"/>
      <dgm:spPr/>
    </dgm:pt>
    <dgm:pt modelId="{4EC1F69E-9099-43C3-B69C-A409ABC20995}" type="pres">
      <dgm:prSet presAssocID="{7995B55B-DB0C-4BD0-B4FE-0E458442B863}" presName="parentTextBox" presStyleLbl="node1" presStyleIdx="0" presStyleCnt="3"/>
      <dgm:spPr/>
    </dgm:pt>
    <dgm:pt modelId="{CF76B9C7-99A2-41A1-8E01-836CBB928A4E}" type="pres">
      <dgm:prSet presAssocID="{D98672AD-BCBD-45E3-9414-DFF737D2774B}" presName="sp" presStyleCnt="0"/>
      <dgm:spPr/>
    </dgm:pt>
    <dgm:pt modelId="{212AE51B-5D3F-4695-9818-EF22D6E5375D}" type="pres">
      <dgm:prSet presAssocID="{78E56B43-2FAB-46D4-94D5-983EE18F4D91}" presName="arrowAndChildren" presStyleCnt="0"/>
      <dgm:spPr/>
    </dgm:pt>
    <dgm:pt modelId="{940EFD2E-5611-4F73-967C-2B7EBD2F3630}" type="pres">
      <dgm:prSet presAssocID="{78E56B43-2FAB-46D4-94D5-983EE18F4D91}" presName="parentTextArrow" presStyleLbl="node1" presStyleIdx="1" presStyleCnt="3"/>
      <dgm:spPr/>
    </dgm:pt>
    <dgm:pt modelId="{0027CA59-B158-4FC4-90F5-F32A04144C7E}" type="pres">
      <dgm:prSet presAssocID="{A509A392-E273-4E84-803A-1A6979E4B081}" presName="sp" presStyleCnt="0"/>
      <dgm:spPr/>
    </dgm:pt>
    <dgm:pt modelId="{C4F46C11-AEDA-48F1-98CC-6C4A8D13824C}" type="pres">
      <dgm:prSet presAssocID="{DE318770-7271-45FF-B326-372D3F899A95}" presName="arrowAndChildren" presStyleCnt="0"/>
      <dgm:spPr/>
    </dgm:pt>
    <dgm:pt modelId="{105DAFE1-D335-45D6-BEB4-43BD31463CD4}" type="pres">
      <dgm:prSet presAssocID="{DE318770-7271-45FF-B326-372D3F899A95}" presName="parentTextArrow" presStyleLbl="node1" presStyleIdx="2" presStyleCnt="3"/>
      <dgm:spPr/>
    </dgm:pt>
  </dgm:ptLst>
  <dgm:cxnLst>
    <dgm:cxn modelId="{D0738659-772E-4D65-8B19-BB5E35DC0747}" srcId="{F2F530F8-3010-425F-81E5-4664B512B181}" destId="{7995B55B-DB0C-4BD0-B4FE-0E458442B863}" srcOrd="2" destOrd="0" parTransId="{712DD3AB-AA93-4E0B-B3A7-A40882004F9E}" sibTransId="{D152914C-7820-490B-98B6-C0294A1F173C}"/>
    <dgm:cxn modelId="{85E47C98-993A-454F-9BD0-34FF5141591D}" srcId="{F2F530F8-3010-425F-81E5-4664B512B181}" destId="{78E56B43-2FAB-46D4-94D5-983EE18F4D91}" srcOrd="1" destOrd="0" parTransId="{249B4A00-05FC-4064-97FF-256246479208}" sibTransId="{D98672AD-BCBD-45E3-9414-DFF737D2774B}"/>
    <dgm:cxn modelId="{1237A1A2-5492-4B4E-9D5F-1C5C83BBB5EC}" type="presOf" srcId="{F2F530F8-3010-425F-81E5-4664B512B181}" destId="{0FE51D08-72C8-4E62-AAD3-109DC8B925A4}" srcOrd="0" destOrd="0" presId="urn:microsoft.com/office/officeart/2005/8/layout/process4"/>
    <dgm:cxn modelId="{9B875EB6-C224-4F09-ADDD-B3E57B0F6BC0}" type="presOf" srcId="{7995B55B-DB0C-4BD0-B4FE-0E458442B863}" destId="{4EC1F69E-9099-43C3-B69C-A409ABC20995}" srcOrd="0" destOrd="0" presId="urn:microsoft.com/office/officeart/2005/8/layout/process4"/>
    <dgm:cxn modelId="{F4600CCD-47C8-4E8A-A3C6-97AB5C9C1EEF}" srcId="{F2F530F8-3010-425F-81E5-4664B512B181}" destId="{DE318770-7271-45FF-B326-372D3F899A95}" srcOrd="0" destOrd="0" parTransId="{753AC16B-36BC-4907-AFB2-E32B090BAE63}" sibTransId="{A509A392-E273-4E84-803A-1A6979E4B081}"/>
    <dgm:cxn modelId="{6228BBD1-384E-492D-A7B2-22BF5A80738A}" type="presOf" srcId="{78E56B43-2FAB-46D4-94D5-983EE18F4D91}" destId="{940EFD2E-5611-4F73-967C-2B7EBD2F3630}" srcOrd="0" destOrd="0" presId="urn:microsoft.com/office/officeart/2005/8/layout/process4"/>
    <dgm:cxn modelId="{B20857FF-9DC0-4715-8140-1C30DB54CB59}" type="presOf" srcId="{DE318770-7271-45FF-B326-372D3F899A95}" destId="{105DAFE1-D335-45D6-BEB4-43BD31463CD4}" srcOrd="0" destOrd="0" presId="urn:microsoft.com/office/officeart/2005/8/layout/process4"/>
    <dgm:cxn modelId="{F383BA26-DD5B-4274-8702-4C47775D0A4A}" type="presParOf" srcId="{0FE51D08-72C8-4E62-AAD3-109DC8B925A4}" destId="{CAD09A26-8AC2-4E5C-8872-591E94EB18EF}" srcOrd="0" destOrd="0" presId="urn:microsoft.com/office/officeart/2005/8/layout/process4"/>
    <dgm:cxn modelId="{A3B1E202-FC97-4BCA-9123-19BD86008710}" type="presParOf" srcId="{CAD09A26-8AC2-4E5C-8872-591E94EB18EF}" destId="{4EC1F69E-9099-43C3-B69C-A409ABC20995}" srcOrd="0" destOrd="0" presId="urn:microsoft.com/office/officeart/2005/8/layout/process4"/>
    <dgm:cxn modelId="{F3DE6DC6-BD8D-4336-BA76-28F129307556}" type="presParOf" srcId="{0FE51D08-72C8-4E62-AAD3-109DC8B925A4}" destId="{CF76B9C7-99A2-41A1-8E01-836CBB928A4E}" srcOrd="1" destOrd="0" presId="urn:microsoft.com/office/officeart/2005/8/layout/process4"/>
    <dgm:cxn modelId="{E280A966-41BA-4234-B7FA-86601FDC665E}" type="presParOf" srcId="{0FE51D08-72C8-4E62-AAD3-109DC8B925A4}" destId="{212AE51B-5D3F-4695-9818-EF22D6E5375D}" srcOrd="2" destOrd="0" presId="urn:microsoft.com/office/officeart/2005/8/layout/process4"/>
    <dgm:cxn modelId="{1B6A3D1B-66FC-4E2D-B2EF-ED7EF8BBEE3B}" type="presParOf" srcId="{212AE51B-5D3F-4695-9818-EF22D6E5375D}" destId="{940EFD2E-5611-4F73-967C-2B7EBD2F3630}" srcOrd="0" destOrd="0" presId="urn:microsoft.com/office/officeart/2005/8/layout/process4"/>
    <dgm:cxn modelId="{4C1D1CFA-EF69-4D28-85A5-F84EAF9D2915}" type="presParOf" srcId="{0FE51D08-72C8-4E62-AAD3-109DC8B925A4}" destId="{0027CA59-B158-4FC4-90F5-F32A04144C7E}" srcOrd="3" destOrd="0" presId="urn:microsoft.com/office/officeart/2005/8/layout/process4"/>
    <dgm:cxn modelId="{130FCEBA-1C92-4D9F-9079-06B16C8B6F2F}" type="presParOf" srcId="{0FE51D08-72C8-4E62-AAD3-109DC8B925A4}" destId="{C4F46C11-AEDA-48F1-98CC-6C4A8D13824C}" srcOrd="4" destOrd="0" presId="urn:microsoft.com/office/officeart/2005/8/layout/process4"/>
    <dgm:cxn modelId="{EB2D1786-8701-49C5-920C-A2B12E55893D}" type="presParOf" srcId="{C4F46C11-AEDA-48F1-98CC-6C4A8D13824C}" destId="{105DAFE1-D335-45D6-BEB4-43BD31463CD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E41AEBF-0ECB-4B0D-9B12-55CCCA4A96B6}" type="doc">
      <dgm:prSet loTypeId="urn:microsoft.com/office/officeart/2005/8/layout/process4" loCatId="process" qsTypeId="urn:microsoft.com/office/officeart/2005/8/quickstyle/simple2" qsCatId="simple" csTypeId="urn:microsoft.com/office/officeart/2005/8/colors/accent1_2" csCatId="accent1" phldr="1"/>
      <dgm:spPr/>
      <dgm:t>
        <a:bodyPr/>
        <a:lstStyle/>
        <a:p>
          <a:endParaRPr lang="en-US"/>
        </a:p>
      </dgm:t>
    </dgm:pt>
    <dgm:pt modelId="{40CC7096-FA3C-4B26-80CD-0057C0A77E82}">
      <dgm:prSet/>
      <dgm:spPr>
        <a:solidFill>
          <a:srgbClr val="2B7776"/>
        </a:solidFill>
      </dgm:spPr>
      <dgm:t>
        <a:bodyPr/>
        <a:lstStyle/>
        <a:p>
          <a:r>
            <a:rPr lang="da-DK" dirty="0"/>
            <a:t>Storskala </a:t>
          </a:r>
          <a:r>
            <a:rPr lang="da-DK" dirty="0" err="1"/>
            <a:t>PtX</a:t>
          </a:r>
          <a:r>
            <a:rPr lang="da-DK" dirty="0"/>
            <a:t> får et gennembrud i Danmark. Danmark har med sine gode </a:t>
          </a:r>
          <a:r>
            <a:rPr lang="da-DK" dirty="0" err="1"/>
            <a:t>vindressourcer</a:t>
          </a:r>
          <a:r>
            <a:rPr lang="da-DK" dirty="0"/>
            <a:t> potentialet til at forsyne sig selv og andre lande i Europa med brint eller mere forarbejdede energiprodukter (grøn gas, grøn ammoniak, e-</a:t>
          </a:r>
          <a:r>
            <a:rPr lang="da-DK" dirty="0" err="1"/>
            <a:t>fuels</a:t>
          </a:r>
          <a:r>
            <a:rPr lang="da-DK" dirty="0"/>
            <a:t>). </a:t>
          </a:r>
          <a:r>
            <a:rPr lang="da-DK" dirty="0" err="1"/>
            <a:t>PtX</a:t>
          </a:r>
          <a:r>
            <a:rPr lang="da-DK" dirty="0"/>
            <a:t> har dermed potentialet til at flerdoble det danske elforbrug.</a:t>
          </a:r>
          <a:endParaRPr lang="en-US" dirty="0"/>
        </a:p>
      </dgm:t>
    </dgm:pt>
    <dgm:pt modelId="{D1FC0429-F59D-4302-B0BB-1C87A6688B61}" type="parTrans" cxnId="{90083369-1AE9-488E-8124-E1C86804B1AE}">
      <dgm:prSet/>
      <dgm:spPr/>
      <dgm:t>
        <a:bodyPr/>
        <a:lstStyle/>
        <a:p>
          <a:endParaRPr lang="en-US"/>
        </a:p>
      </dgm:t>
    </dgm:pt>
    <dgm:pt modelId="{EBF655D7-A603-4C17-8FF6-FDFE38E23363}" type="sibTrans" cxnId="{90083369-1AE9-488E-8124-E1C86804B1AE}">
      <dgm:prSet/>
      <dgm:spPr/>
      <dgm:t>
        <a:bodyPr/>
        <a:lstStyle/>
        <a:p>
          <a:endParaRPr lang="en-US"/>
        </a:p>
      </dgm:t>
    </dgm:pt>
    <dgm:pt modelId="{CEFE66F2-3E72-4D1D-AD6A-65D6A7F3D116}">
      <dgm:prSet/>
      <dgm:spPr>
        <a:solidFill>
          <a:srgbClr val="2B7776"/>
        </a:solidFill>
      </dgm:spPr>
      <dgm:t>
        <a:bodyPr/>
        <a:lstStyle/>
        <a:p>
          <a:r>
            <a:rPr lang="da-DK"/>
            <a:t>KONSEKVENSER FOR ELSYSTEMET</a:t>
          </a:r>
          <a:endParaRPr lang="en-US"/>
        </a:p>
      </dgm:t>
    </dgm:pt>
    <dgm:pt modelId="{680985A9-EECB-450E-B3B6-967ADBCBE7A0}" type="parTrans" cxnId="{62715C92-4B1E-4AA3-B142-9236169FBF7C}">
      <dgm:prSet/>
      <dgm:spPr/>
      <dgm:t>
        <a:bodyPr/>
        <a:lstStyle/>
        <a:p>
          <a:endParaRPr lang="en-US"/>
        </a:p>
      </dgm:t>
    </dgm:pt>
    <dgm:pt modelId="{37287B62-1346-4F19-86AD-CA97A32E5E94}" type="sibTrans" cxnId="{62715C92-4B1E-4AA3-B142-9236169FBF7C}">
      <dgm:prSet/>
      <dgm:spPr/>
      <dgm:t>
        <a:bodyPr/>
        <a:lstStyle/>
        <a:p>
          <a:endParaRPr lang="en-US"/>
        </a:p>
      </dgm:t>
    </dgm:pt>
    <dgm:pt modelId="{9B7267ED-B97E-409B-976A-BABF6E3CC682}">
      <dgm:prSet/>
      <dgm:spPr>
        <a:solidFill>
          <a:srgbClr val="2B7776"/>
        </a:solidFill>
      </dgm:spPr>
      <dgm:t>
        <a:bodyPr/>
        <a:lstStyle/>
        <a:p>
          <a:r>
            <a:rPr lang="da-DK"/>
            <a:t>Storskala PtX kan udjævne en del af den fluktuerende produktionsbelastning på nettet –hvis anlæggene placeres tæt på produktionskilden –alternativt skal der bygges store mængder net.</a:t>
          </a:r>
          <a:endParaRPr lang="en-US"/>
        </a:p>
      </dgm:t>
    </dgm:pt>
    <dgm:pt modelId="{7068572C-0D5F-4DF5-9E32-16DF9E5D87ED}" type="parTrans" cxnId="{91D98F2A-70B2-4A4B-A1C8-B385789F674B}">
      <dgm:prSet/>
      <dgm:spPr/>
      <dgm:t>
        <a:bodyPr/>
        <a:lstStyle/>
        <a:p>
          <a:endParaRPr lang="en-US"/>
        </a:p>
      </dgm:t>
    </dgm:pt>
    <dgm:pt modelId="{2EAD4C16-71E4-4858-95A0-E9292104511C}" type="sibTrans" cxnId="{91D98F2A-70B2-4A4B-A1C8-B385789F674B}">
      <dgm:prSet/>
      <dgm:spPr/>
      <dgm:t>
        <a:bodyPr/>
        <a:lstStyle/>
        <a:p>
          <a:endParaRPr lang="en-US"/>
        </a:p>
      </dgm:t>
    </dgm:pt>
    <dgm:pt modelId="{72AC5E42-06BF-4279-B036-9BD0620A33D0}" type="pres">
      <dgm:prSet presAssocID="{BE41AEBF-0ECB-4B0D-9B12-55CCCA4A96B6}" presName="Name0" presStyleCnt="0">
        <dgm:presLayoutVars>
          <dgm:dir/>
          <dgm:animLvl val="lvl"/>
          <dgm:resizeHandles val="exact"/>
        </dgm:presLayoutVars>
      </dgm:prSet>
      <dgm:spPr/>
    </dgm:pt>
    <dgm:pt modelId="{2103B9C4-9D30-4D11-B2B6-414DBF40E107}" type="pres">
      <dgm:prSet presAssocID="{9B7267ED-B97E-409B-976A-BABF6E3CC682}" presName="boxAndChildren" presStyleCnt="0"/>
      <dgm:spPr/>
    </dgm:pt>
    <dgm:pt modelId="{D9D9672E-F939-461F-99CA-70CCE2CF1118}" type="pres">
      <dgm:prSet presAssocID="{9B7267ED-B97E-409B-976A-BABF6E3CC682}" presName="parentTextBox" presStyleLbl="node1" presStyleIdx="0" presStyleCnt="3"/>
      <dgm:spPr/>
    </dgm:pt>
    <dgm:pt modelId="{1FB9AAAA-B8C7-4ED9-9E78-4BE6007E8032}" type="pres">
      <dgm:prSet presAssocID="{37287B62-1346-4F19-86AD-CA97A32E5E94}" presName="sp" presStyleCnt="0"/>
      <dgm:spPr/>
    </dgm:pt>
    <dgm:pt modelId="{793C8E2F-8650-4773-B951-AC15F429D3C4}" type="pres">
      <dgm:prSet presAssocID="{CEFE66F2-3E72-4D1D-AD6A-65D6A7F3D116}" presName="arrowAndChildren" presStyleCnt="0"/>
      <dgm:spPr/>
    </dgm:pt>
    <dgm:pt modelId="{AF46710E-5A27-421E-96D3-DF027FE2AA63}" type="pres">
      <dgm:prSet presAssocID="{CEFE66F2-3E72-4D1D-AD6A-65D6A7F3D116}" presName="parentTextArrow" presStyleLbl="node1" presStyleIdx="1" presStyleCnt="3"/>
      <dgm:spPr/>
    </dgm:pt>
    <dgm:pt modelId="{73C04604-406F-4747-8E63-03052D320ED0}" type="pres">
      <dgm:prSet presAssocID="{EBF655D7-A603-4C17-8FF6-FDFE38E23363}" presName="sp" presStyleCnt="0"/>
      <dgm:spPr/>
    </dgm:pt>
    <dgm:pt modelId="{E472CC8B-019E-4B24-9FEA-75B415A18B1F}" type="pres">
      <dgm:prSet presAssocID="{40CC7096-FA3C-4B26-80CD-0057C0A77E82}" presName="arrowAndChildren" presStyleCnt="0"/>
      <dgm:spPr/>
    </dgm:pt>
    <dgm:pt modelId="{DE165492-2D56-44EE-84E9-1A83634335DD}" type="pres">
      <dgm:prSet presAssocID="{40CC7096-FA3C-4B26-80CD-0057C0A77E82}" presName="parentTextArrow" presStyleLbl="node1" presStyleIdx="2" presStyleCnt="3" custLinFactNeighborY="-377"/>
      <dgm:spPr/>
    </dgm:pt>
  </dgm:ptLst>
  <dgm:cxnLst>
    <dgm:cxn modelId="{91D98F2A-70B2-4A4B-A1C8-B385789F674B}" srcId="{BE41AEBF-0ECB-4B0D-9B12-55CCCA4A96B6}" destId="{9B7267ED-B97E-409B-976A-BABF6E3CC682}" srcOrd="2" destOrd="0" parTransId="{7068572C-0D5F-4DF5-9E32-16DF9E5D87ED}" sibTransId="{2EAD4C16-71E4-4858-95A0-E9292104511C}"/>
    <dgm:cxn modelId="{90083369-1AE9-488E-8124-E1C86804B1AE}" srcId="{BE41AEBF-0ECB-4B0D-9B12-55CCCA4A96B6}" destId="{40CC7096-FA3C-4B26-80CD-0057C0A77E82}" srcOrd="0" destOrd="0" parTransId="{D1FC0429-F59D-4302-B0BB-1C87A6688B61}" sibTransId="{EBF655D7-A603-4C17-8FF6-FDFE38E23363}"/>
    <dgm:cxn modelId="{6D815D7F-70B6-4974-8F5F-E253D0D5E63B}" type="presOf" srcId="{CEFE66F2-3E72-4D1D-AD6A-65D6A7F3D116}" destId="{AF46710E-5A27-421E-96D3-DF027FE2AA63}" srcOrd="0" destOrd="0" presId="urn:microsoft.com/office/officeart/2005/8/layout/process4"/>
    <dgm:cxn modelId="{FD19B481-630B-4E5F-B9E2-282934FE87B0}" type="presOf" srcId="{9B7267ED-B97E-409B-976A-BABF6E3CC682}" destId="{D9D9672E-F939-461F-99CA-70CCE2CF1118}" srcOrd="0" destOrd="0" presId="urn:microsoft.com/office/officeart/2005/8/layout/process4"/>
    <dgm:cxn modelId="{02AE6B8A-7963-45CE-BA44-E6126103DE19}" type="presOf" srcId="{40CC7096-FA3C-4B26-80CD-0057C0A77E82}" destId="{DE165492-2D56-44EE-84E9-1A83634335DD}" srcOrd="0" destOrd="0" presId="urn:microsoft.com/office/officeart/2005/8/layout/process4"/>
    <dgm:cxn modelId="{62715C92-4B1E-4AA3-B142-9236169FBF7C}" srcId="{BE41AEBF-0ECB-4B0D-9B12-55CCCA4A96B6}" destId="{CEFE66F2-3E72-4D1D-AD6A-65D6A7F3D116}" srcOrd="1" destOrd="0" parTransId="{680985A9-EECB-450E-B3B6-967ADBCBE7A0}" sibTransId="{37287B62-1346-4F19-86AD-CA97A32E5E94}"/>
    <dgm:cxn modelId="{334901D7-45C0-4658-99F4-9FFC7926F71E}" type="presOf" srcId="{BE41AEBF-0ECB-4B0D-9B12-55CCCA4A96B6}" destId="{72AC5E42-06BF-4279-B036-9BD0620A33D0}" srcOrd="0" destOrd="0" presId="urn:microsoft.com/office/officeart/2005/8/layout/process4"/>
    <dgm:cxn modelId="{616A3F87-C35E-40DF-AB34-43D93623D776}" type="presParOf" srcId="{72AC5E42-06BF-4279-B036-9BD0620A33D0}" destId="{2103B9C4-9D30-4D11-B2B6-414DBF40E107}" srcOrd="0" destOrd="0" presId="urn:microsoft.com/office/officeart/2005/8/layout/process4"/>
    <dgm:cxn modelId="{8446B4CF-6C1C-4229-BAA8-EF37265057E7}" type="presParOf" srcId="{2103B9C4-9D30-4D11-B2B6-414DBF40E107}" destId="{D9D9672E-F939-461F-99CA-70CCE2CF1118}" srcOrd="0" destOrd="0" presId="urn:microsoft.com/office/officeart/2005/8/layout/process4"/>
    <dgm:cxn modelId="{F7A815CE-EB85-4C19-B45D-1F413E6F8148}" type="presParOf" srcId="{72AC5E42-06BF-4279-B036-9BD0620A33D0}" destId="{1FB9AAAA-B8C7-4ED9-9E78-4BE6007E8032}" srcOrd="1" destOrd="0" presId="urn:microsoft.com/office/officeart/2005/8/layout/process4"/>
    <dgm:cxn modelId="{D582CD80-705F-42F1-8C8F-AFF33270F103}" type="presParOf" srcId="{72AC5E42-06BF-4279-B036-9BD0620A33D0}" destId="{793C8E2F-8650-4773-B951-AC15F429D3C4}" srcOrd="2" destOrd="0" presId="urn:microsoft.com/office/officeart/2005/8/layout/process4"/>
    <dgm:cxn modelId="{D85BB503-2D4A-4563-B5EF-8DA4AD114A6E}" type="presParOf" srcId="{793C8E2F-8650-4773-B951-AC15F429D3C4}" destId="{AF46710E-5A27-421E-96D3-DF027FE2AA63}" srcOrd="0" destOrd="0" presId="urn:microsoft.com/office/officeart/2005/8/layout/process4"/>
    <dgm:cxn modelId="{6B18C47A-7ED7-4F72-8B07-2D4515EFF22A}" type="presParOf" srcId="{72AC5E42-06BF-4279-B036-9BD0620A33D0}" destId="{73C04604-406F-4747-8E63-03052D320ED0}" srcOrd="3" destOrd="0" presId="urn:microsoft.com/office/officeart/2005/8/layout/process4"/>
    <dgm:cxn modelId="{2B4E7EE5-4A7A-440F-AE73-175FF9A19C55}" type="presParOf" srcId="{72AC5E42-06BF-4279-B036-9BD0620A33D0}" destId="{E472CC8B-019E-4B24-9FEA-75B415A18B1F}" srcOrd="4" destOrd="0" presId="urn:microsoft.com/office/officeart/2005/8/layout/process4"/>
    <dgm:cxn modelId="{60AF39E3-951C-42CD-8B0B-947B0990661A}" type="presParOf" srcId="{E472CC8B-019E-4B24-9FEA-75B415A18B1F}" destId="{DE165492-2D56-44EE-84E9-1A83634335D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48F649F-0BD8-464E-B1D7-CB935A168A86}" type="doc">
      <dgm:prSet loTypeId="urn:microsoft.com/office/officeart/2005/8/layout/process4" loCatId="process" qsTypeId="urn:microsoft.com/office/officeart/2005/8/quickstyle/simple2" qsCatId="simple" csTypeId="urn:microsoft.com/office/officeart/2005/8/colors/accent1_2" csCatId="accent1" phldr="1"/>
      <dgm:spPr/>
      <dgm:t>
        <a:bodyPr/>
        <a:lstStyle/>
        <a:p>
          <a:endParaRPr lang="en-US"/>
        </a:p>
      </dgm:t>
    </dgm:pt>
    <dgm:pt modelId="{990FCD56-010C-43DD-9849-D2486E746A7D}">
      <dgm:prSet/>
      <dgm:spPr>
        <a:solidFill>
          <a:srgbClr val="2B7776"/>
        </a:solidFill>
      </dgm:spPr>
      <dgm:t>
        <a:bodyPr/>
        <a:lstStyle/>
        <a:p>
          <a:r>
            <a:rPr lang="da-DK" dirty="0"/>
            <a:t>Offentlig hurtigladning erstatter hjemmeopladning på villavejene I et 2035-perspektiv er hurtigladning særligt knyttet til selvkørende transport. Flere bilproducenter er på vej med selvkørende teknologi, både til personbiler og tunge køretøjer. Da hvert enkelt køretøj i princippet kan køre i døgndrift, og den høje benyttelse vil medføre et behov for løbende at oplade en stor del af de elektriske køretøjer i dagtimerne.</a:t>
          </a:r>
          <a:endParaRPr lang="en-US" dirty="0"/>
        </a:p>
      </dgm:t>
    </dgm:pt>
    <dgm:pt modelId="{A7BE396D-87ED-4B34-92DA-511949C9AED8}" type="parTrans" cxnId="{8F769A48-4960-4A80-91B6-A5A4F5D02A8D}">
      <dgm:prSet/>
      <dgm:spPr/>
      <dgm:t>
        <a:bodyPr/>
        <a:lstStyle/>
        <a:p>
          <a:endParaRPr lang="en-US"/>
        </a:p>
      </dgm:t>
    </dgm:pt>
    <dgm:pt modelId="{6F0947FE-AAB6-4530-9B52-70BC8AA2F741}" type="sibTrans" cxnId="{8F769A48-4960-4A80-91B6-A5A4F5D02A8D}">
      <dgm:prSet/>
      <dgm:spPr/>
      <dgm:t>
        <a:bodyPr/>
        <a:lstStyle/>
        <a:p>
          <a:endParaRPr lang="en-US"/>
        </a:p>
      </dgm:t>
    </dgm:pt>
    <dgm:pt modelId="{0A68765B-D861-49FC-8E23-50AABDAACE82}">
      <dgm:prSet/>
      <dgm:spPr>
        <a:solidFill>
          <a:srgbClr val="2B7776"/>
        </a:solidFill>
      </dgm:spPr>
      <dgm:t>
        <a:bodyPr/>
        <a:lstStyle/>
        <a:p>
          <a:r>
            <a:rPr lang="da-DK"/>
            <a:t>KONSEKVENSER FOR ELSYSTEMET</a:t>
          </a:r>
          <a:endParaRPr lang="en-US"/>
        </a:p>
      </dgm:t>
    </dgm:pt>
    <dgm:pt modelId="{65EDCDF1-2E74-4E61-94C2-A1E871C742FC}" type="parTrans" cxnId="{71F40B95-9F04-437C-AB48-E29CCA23E3C0}">
      <dgm:prSet/>
      <dgm:spPr/>
      <dgm:t>
        <a:bodyPr/>
        <a:lstStyle/>
        <a:p>
          <a:endParaRPr lang="en-US"/>
        </a:p>
      </dgm:t>
    </dgm:pt>
    <dgm:pt modelId="{3E5FEB9A-3AA5-4217-B66D-F527208F63A5}" type="sibTrans" cxnId="{71F40B95-9F04-437C-AB48-E29CCA23E3C0}">
      <dgm:prSet/>
      <dgm:spPr/>
      <dgm:t>
        <a:bodyPr/>
        <a:lstStyle/>
        <a:p>
          <a:endParaRPr lang="en-US"/>
        </a:p>
      </dgm:t>
    </dgm:pt>
    <dgm:pt modelId="{6ED36A2A-D3D7-48CD-8A47-535E9C10855D}">
      <dgm:prSet/>
      <dgm:spPr>
        <a:solidFill>
          <a:srgbClr val="2B7776"/>
        </a:solidFill>
      </dgm:spPr>
      <dgm:t>
        <a:bodyPr/>
        <a:lstStyle/>
        <a:p>
          <a:r>
            <a:rPr lang="da-DK"/>
            <a:t>Hurtigladning vil primært påvirke mellemspændingsnettet, som forventelig vil kræve forstærkninger ved centrale opladningsstationer.</a:t>
          </a:r>
          <a:endParaRPr lang="en-US"/>
        </a:p>
      </dgm:t>
    </dgm:pt>
    <dgm:pt modelId="{8D53E106-DE3A-4C52-BCA6-12D300B6D689}" type="parTrans" cxnId="{FFA49A41-E667-4386-8032-EFBDE2955485}">
      <dgm:prSet/>
      <dgm:spPr/>
      <dgm:t>
        <a:bodyPr/>
        <a:lstStyle/>
        <a:p>
          <a:endParaRPr lang="en-US"/>
        </a:p>
      </dgm:t>
    </dgm:pt>
    <dgm:pt modelId="{7AE112D9-8BE4-4888-951F-0DB186A6A1DB}" type="sibTrans" cxnId="{FFA49A41-E667-4386-8032-EFBDE2955485}">
      <dgm:prSet/>
      <dgm:spPr/>
      <dgm:t>
        <a:bodyPr/>
        <a:lstStyle/>
        <a:p>
          <a:endParaRPr lang="en-US"/>
        </a:p>
      </dgm:t>
    </dgm:pt>
    <dgm:pt modelId="{BB88F8E9-17F5-4F16-ADCB-283DC8A6FD11}" type="pres">
      <dgm:prSet presAssocID="{E48F649F-0BD8-464E-B1D7-CB935A168A86}" presName="Name0" presStyleCnt="0">
        <dgm:presLayoutVars>
          <dgm:dir/>
          <dgm:animLvl val="lvl"/>
          <dgm:resizeHandles val="exact"/>
        </dgm:presLayoutVars>
      </dgm:prSet>
      <dgm:spPr/>
    </dgm:pt>
    <dgm:pt modelId="{E6388F9D-4ACC-4ABE-A466-E85BA81F24C3}" type="pres">
      <dgm:prSet presAssocID="{6ED36A2A-D3D7-48CD-8A47-535E9C10855D}" presName="boxAndChildren" presStyleCnt="0"/>
      <dgm:spPr/>
    </dgm:pt>
    <dgm:pt modelId="{6BDB9C51-8030-4ED3-9FBB-8A86587B4419}" type="pres">
      <dgm:prSet presAssocID="{6ED36A2A-D3D7-48CD-8A47-535E9C10855D}" presName="parentTextBox" presStyleLbl="node1" presStyleIdx="0" presStyleCnt="3"/>
      <dgm:spPr/>
    </dgm:pt>
    <dgm:pt modelId="{A55E30B7-B2A4-4F82-AB6D-4DF2EAC21E0A}" type="pres">
      <dgm:prSet presAssocID="{3E5FEB9A-3AA5-4217-B66D-F527208F63A5}" presName="sp" presStyleCnt="0"/>
      <dgm:spPr/>
    </dgm:pt>
    <dgm:pt modelId="{BD071495-B42B-42BD-93CE-A08ACAA69138}" type="pres">
      <dgm:prSet presAssocID="{0A68765B-D861-49FC-8E23-50AABDAACE82}" presName="arrowAndChildren" presStyleCnt="0"/>
      <dgm:spPr/>
    </dgm:pt>
    <dgm:pt modelId="{7A47F1C4-CE03-4C06-95B3-DDD981B75DA6}" type="pres">
      <dgm:prSet presAssocID="{0A68765B-D861-49FC-8E23-50AABDAACE82}" presName="parentTextArrow" presStyleLbl="node1" presStyleIdx="1" presStyleCnt="3"/>
      <dgm:spPr/>
    </dgm:pt>
    <dgm:pt modelId="{A1CD595E-D322-4377-9EFA-35223E41DF92}" type="pres">
      <dgm:prSet presAssocID="{6F0947FE-AAB6-4530-9B52-70BC8AA2F741}" presName="sp" presStyleCnt="0"/>
      <dgm:spPr/>
    </dgm:pt>
    <dgm:pt modelId="{D39989EA-CA13-49A8-9721-5EF6E4A808FD}" type="pres">
      <dgm:prSet presAssocID="{990FCD56-010C-43DD-9849-D2486E746A7D}" presName="arrowAndChildren" presStyleCnt="0"/>
      <dgm:spPr/>
    </dgm:pt>
    <dgm:pt modelId="{7152F805-3474-4F38-8BD5-B7A0BDC00210}" type="pres">
      <dgm:prSet presAssocID="{990FCD56-010C-43DD-9849-D2486E746A7D}" presName="parentTextArrow" presStyleLbl="node1" presStyleIdx="2" presStyleCnt="3"/>
      <dgm:spPr/>
    </dgm:pt>
  </dgm:ptLst>
  <dgm:cxnLst>
    <dgm:cxn modelId="{FFA49A41-E667-4386-8032-EFBDE2955485}" srcId="{E48F649F-0BD8-464E-B1D7-CB935A168A86}" destId="{6ED36A2A-D3D7-48CD-8A47-535E9C10855D}" srcOrd="2" destOrd="0" parTransId="{8D53E106-DE3A-4C52-BCA6-12D300B6D689}" sibTransId="{7AE112D9-8BE4-4888-951F-0DB186A6A1DB}"/>
    <dgm:cxn modelId="{8F769A48-4960-4A80-91B6-A5A4F5D02A8D}" srcId="{E48F649F-0BD8-464E-B1D7-CB935A168A86}" destId="{990FCD56-010C-43DD-9849-D2486E746A7D}" srcOrd="0" destOrd="0" parTransId="{A7BE396D-87ED-4B34-92DA-511949C9AED8}" sibTransId="{6F0947FE-AAB6-4530-9B52-70BC8AA2F741}"/>
    <dgm:cxn modelId="{71F40B95-9F04-437C-AB48-E29CCA23E3C0}" srcId="{E48F649F-0BD8-464E-B1D7-CB935A168A86}" destId="{0A68765B-D861-49FC-8E23-50AABDAACE82}" srcOrd="1" destOrd="0" parTransId="{65EDCDF1-2E74-4E61-94C2-A1E871C742FC}" sibTransId="{3E5FEB9A-3AA5-4217-B66D-F527208F63A5}"/>
    <dgm:cxn modelId="{915881A2-1683-4C01-BAB8-1FAE5917A001}" type="presOf" srcId="{6ED36A2A-D3D7-48CD-8A47-535E9C10855D}" destId="{6BDB9C51-8030-4ED3-9FBB-8A86587B4419}" srcOrd="0" destOrd="0" presId="urn:microsoft.com/office/officeart/2005/8/layout/process4"/>
    <dgm:cxn modelId="{B967BFC6-9473-4955-B1C8-486C1647CB7D}" type="presOf" srcId="{E48F649F-0BD8-464E-B1D7-CB935A168A86}" destId="{BB88F8E9-17F5-4F16-ADCB-283DC8A6FD11}" srcOrd="0" destOrd="0" presId="urn:microsoft.com/office/officeart/2005/8/layout/process4"/>
    <dgm:cxn modelId="{F07C39D3-2824-447A-A00C-1C4D77A97801}" type="presOf" srcId="{990FCD56-010C-43DD-9849-D2486E746A7D}" destId="{7152F805-3474-4F38-8BD5-B7A0BDC00210}" srcOrd="0" destOrd="0" presId="urn:microsoft.com/office/officeart/2005/8/layout/process4"/>
    <dgm:cxn modelId="{EF99D8DF-CBD4-493E-89D3-F31D36749C37}" type="presOf" srcId="{0A68765B-D861-49FC-8E23-50AABDAACE82}" destId="{7A47F1C4-CE03-4C06-95B3-DDD981B75DA6}" srcOrd="0" destOrd="0" presId="urn:microsoft.com/office/officeart/2005/8/layout/process4"/>
    <dgm:cxn modelId="{A4A4852F-DF4C-4D92-9B9E-1AC2C8A8E3F0}" type="presParOf" srcId="{BB88F8E9-17F5-4F16-ADCB-283DC8A6FD11}" destId="{E6388F9D-4ACC-4ABE-A466-E85BA81F24C3}" srcOrd="0" destOrd="0" presId="urn:microsoft.com/office/officeart/2005/8/layout/process4"/>
    <dgm:cxn modelId="{9EF79B49-704A-4482-B8F0-D5464A782205}" type="presParOf" srcId="{E6388F9D-4ACC-4ABE-A466-E85BA81F24C3}" destId="{6BDB9C51-8030-4ED3-9FBB-8A86587B4419}" srcOrd="0" destOrd="0" presId="urn:microsoft.com/office/officeart/2005/8/layout/process4"/>
    <dgm:cxn modelId="{60352ADF-18F3-4644-A639-04779B6CABED}" type="presParOf" srcId="{BB88F8E9-17F5-4F16-ADCB-283DC8A6FD11}" destId="{A55E30B7-B2A4-4F82-AB6D-4DF2EAC21E0A}" srcOrd="1" destOrd="0" presId="urn:microsoft.com/office/officeart/2005/8/layout/process4"/>
    <dgm:cxn modelId="{27A2766F-E5E4-4AB8-B3E5-F30541045D01}" type="presParOf" srcId="{BB88F8E9-17F5-4F16-ADCB-283DC8A6FD11}" destId="{BD071495-B42B-42BD-93CE-A08ACAA69138}" srcOrd="2" destOrd="0" presId="urn:microsoft.com/office/officeart/2005/8/layout/process4"/>
    <dgm:cxn modelId="{A65EDDDA-DF9E-4020-892B-169CFA583228}" type="presParOf" srcId="{BD071495-B42B-42BD-93CE-A08ACAA69138}" destId="{7A47F1C4-CE03-4C06-95B3-DDD981B75DA6}" srcOrd="0" destOrd="0" presId="urn:microsoft.com/office/officeart/2005/8/layout/process4"/>
    <dgm:cxn modelId="{CA6A0DDB-8EA2-4B99-9349-D9870DA75584}" type="presParOf" srcId="{BB88F8E9-17F5-4F16-ADCB-283DC8A6FD11}" destId="{A1CD595E-D322-4377-9EFA-35223E41DF92}" srcOrd="3" destOrd="0" presId="urn:microsoft.com/office/officeart/2005/8/layout/process4"/>
    <dgm:cxn modelId="{610A0A4C-4820-4F12-8706-A212395DF2CD}" type="presParOf" srcId="{BB88F8E9-17F5-4F16-ADCB-283DC8A6FD11}" destId="{D39989EA-CA13-49A8-9721-5EF6E4A808FD}" srcOrd="4" destOrd="0" presId="urn:microsoft.com/office/officeart/2005/8/layout/process4"/>
    <dgm:cxn modelId="{8C07AE69-5FFF-4029-919F-C65C6C8ECED9}" type="presParOf" srcId="{D39989EA-CA13-49A8-9721-5EF6E4A808FD}" destId="{7152F805-3474-4F38-8BD5-B7A0BDC0021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48F649F-0BD8-464E-B1D7-CB935A168A86}" type="doc">
      <dgm:prSet loTypeId="urn:microsoft.com/office/officeart/2005/8/layout/process4" loCatId="process" qsTypeId="urn:microsoft.com/office/officeart/2005/8/quickstyle/simple2" qsCatId="simple" csTypeId="urn:microsoft.com/office/officeart/2005/8/colors/accent1_2" csCatId="accent1" phldr="1"/>
      <dgm:spPr/>
      <dgm:t>
        <a:bodyPr/>
        <a:lstStyle/>
        <a:p>
          <a:endParaRPr lang="en-US"/>
        </a:p>
      </dgm:t>
    </dgm:pt>
    <dgm:pt modelId="{990FCD56-010C-43DD-9849-D2486E746A7D}">
      <dgm:prSet/>
      <dgm:spPr>
        <a:solidFill>
          <a:srgbClr val="2B7776"/>
        </a:solidFill>
      </dgm:spPr>
      <dgm:t>
        <a:bodyPr/>
        <a:lstStyle/>
        <a:p>
          <a:r>
            <a:rPr lang="da-DK" dirty="0"/>
            <a:t>Selvkørende biler og lastbiler vil tillade, at det enkelte køretøj benyttes langt mere, end tilfældet er i dag. En selvkørende taxi kan køre flere hundrede km hver dag. Elbiler er det oplagte match til selvkørende teknologi, da de er billigere i drift. Bilerne kører selv til en opladning. Hver bil erstatter 5-10 konventionelle biler, og en stor del af transportbehovet  flyttes til </a:t>
          </a:r>
          <a:r>
            <a:rPr lang="da-DK" dirty="0" err="1"/>
            <a:t>eldrift</a:t>
          </a:r>
          <a:r>
            <a:rPr lang="da-DK" dirty="0"/>
            <a:t>, når teknologien slår igennem. </a:t>
          </a:r>
          <a:endParaRPr lang="en-US" dirty="0"/>
        </a:p>
      </dgm:t>
    </dgm:pt>
    <dgm:pt modelId="{A7BE396D-87ED-4B34-92DA-511949C9AED8}" type="parTrans" cxnId="{8F769A48-4960-4A80-91B6-A5A4F5D02A8D}">
      <dgm:prSet/>
      <dgm:spPr/>
      <dgm:t>
        <a:bodyPr/>
        <a:lstStyle/>
        <a:p>
          <a:endParaRPr lang="en-US"/>
        </a:p>
      </dgm:t>
    </dgm:pt>
    <dgm:pt modelId="{6F0947FE-AAB6-4530-9B52-70BC8AA2F741}" type="sibTrans" cxnId="{8F769A48-4960-4A80-91B6-A5A4F5D02A8D}">
      <dgm:prSet/>
      <dgm:spPr/>
      <dgm:t>
        <a:bodyPr/>
        <a:lstStyle/>
        <a:p>
          <a:endParaRPr lang="en-US"/>
        </a:p>
      </dgm:t>
    </dgm:pt>
    <dgm:pt modelId="{0A68765B-D861-49FC-8E23-50AABDAACE82}">
      <dgm:prSet/>
      <dgm:spPr>
        <a:solidFill>
          <a:srgbClr val="2B7776"/>
        </a:solidFill>
      </dgm:spPr>
      <dgm:t>
        <a:bodyPr/>
        <a:lstStyle/>
        <a:p>
          <a:r>
            <a:rPr lang="da-DK"/>
            <a:t>KONSEKVENSER FOR ELSYSTEMET</a:t>
          </a:r>
          <a:endParaRPr lang="en-US"/>
        </a:p>
      </dgm:t>
    </dgm:pt>
    <dgm:pt modelId="{65EDCDF1-2E74-4E61-94C2-A1E871C742FC}" type="parTrans" cxnId="{71F40B95-9F04-437C-AB48-E29CCA23E3C0}">
      <dgm:prSet/>
      <dgm:spPr/>
      <dgm:t>
        <a:bodyPr/>
        <a:lstStyle/>
        <a:p>
          <a:endParaRPr lang="en-US"/>
        </a:p>
      </dgm:t>
    </dgm:pt>
    <dgm:pt modelId="{3E5FEB9A-3AA5-4217-B66D-F527208F63A5}" type="sibTrans" cxnId="{71F40B95-9F04-437C-AB48-E29CCA23E3C0}">
      <dgm:prSet/>
      <dgm:spPr/>
      <dgm:t>
        <a:bodyPr/>
        <a:lstStyle/>
        <a:p>
          <a:endParaRPr lang="en-US"/>
        </a:p>
      </dgm:t>
    </dgm:pt>
    <dgm:pt modelId="{6ED36A2A-D3D7-48CD-8A47-535E9C10855D}">
      <dgm:prSet/>
      <dgm:spPr>
        <a:solidFill>
          <a:srgbClr val="2B7776"/>
        </a:solidFill>
      </dgm:spPr>
      <dgm:t>
        <a:bodyPr/>
        <a:lstStyle/>
        <a:p>
          <a:r>
            <a:rPr lang="da-DK" dirty="0"/>
            <a:t>Selvkørende biler øger belastningen på </a:t>
          </a:r>
          <a:r>
            <a:rPr lang="da-DK" dirty="0" err="1"/>
            <a:t>mellemspændingsniveau</a:t>
          </a:r>
          <a:r>
            <a:rPr lang="da-DK" dirty="0"/>
            <a:t>, men er potentielt en kæmpe ressource til forbrugsfleksibilitet, hvis elbilerne kan flytte deres opladning. Selvkørende elbiler forventes, at gøre brug af hurtigopladning, og at en stor del af elforbruget flyttes fra villaveje til </a:t>
          </a:r>
          <a:r>
            <a:rPr lang="da-DK" dirty="0" err="1"/>
            <a:t>ladestationer</a:t>
          </a:r>
          <a:r>
            <a:rPr lang="da-DK" dirty="0"/>
            <a:t>. Der er mulighed for at opnå en jævn benyttelse af </a:t>
          </a:r>
          <a:r>
            <a:rPr lang="da-DK" dirty="0" err="1"/>
            <a:t>ladestationerne</a:t>
          </a:r>
          <a:r>
            <a:rPr lang="da-DK" dirty="0"/>
            <a:t>, når det er selvkørende biler fremfor bilister, der lader.</a:t>
          </a:r>
          <a:endParaRPr lang="en-US" dirty="0"/>
        </a:p>
      </dgm:t>
    </dgm:pt>
    <dgm:pt modelId="{8D53E106-DE3A-4C52-BCA6-12D300B6D689}" type="parTrans" cxnId="{FFA49A41-E667-4386-8032-EFBDE2955485}">
      <dgm:prSet/>
      <dgm:spPr/>
      <dgm:t>
        <a:bodyPr/>
        <a:lstStyle/>
        <a:p>
          <a:endParaRPr lang="en-US"/>
        </a:p>
      </dgm:t>
    </dgm:pt>
    <dgm:pt modelId="{7AE112D9-8BE4-4888-951F-0DB186A6A1DB}" type="sibTrans" cxnId="{FFA49A41-E667-4386-8032-EFBDE2955485}">
      <dgm:prSet/>
      <dgm:spPr/>
      <dgm:t>
        <a:bodyPr/>
        <a:lstStyle/>
        <a:p>
          <a:endParaRPr lang="en-US"/>
        </a:p>
      </dgm:t>
    </dgm:pt>
    <dgm:pt modelId="{BB88F8E9-17F5-4F16-ADCB-283DC8A6FD11}" type="pres">
      <dgm:prSet presAssocID="{E48F649F-0BD8-464E-B1D7-CB935A168A86}" presName="Name0" presStyleCnt="0">
        <dgm:presLayoutVars>
          <dgm:dir/>
          <dgm:animLvl val="lvl"/>
          <dgm:resizeHandles val="exact"/>
        </dgm:presLayoutVars>
      </dgm:prSet>
      <dgm:spPr/>
    </dgm:pt>
    <dgm:pt modelId="{E6388F9D-4ACC-4ABE-A466-E85BA81F24C3}" type="pres">
      <dgm:prSet presAssocID="{6ED36A2A-D3D7-48CD-8A47-535E9C10855D}" presName="boxAndChildren" presStyleCnt="0"/>
      <dgm:spPr/>
    </dgm:pt>
    <dgm:pt modelId="{6BDB9C51-8030-4ED3-9FBB-8A86587B4419}" type="pres">
      <dgm:prSet presAssocID="{6ED36A2A-D3D7-48CD-8A47-535E9C10855D}" presName="parentTextBox" presStyleLbl="node1" presStyleIdx="0" presStyleCnt="3"/>
      <dgm:spPr/>
    </dgm:pt>
    <dgm:pt modelId="{A55E30B7-B2A4-4F82-AB6D-4DF2EAC21E0A}" type="pres">
      <dgm:prSet presAssocID="{3E5FEB9A-3AA5-4217-B66D-F527208F63A5}" presName="sp" presStyleCnt="0"/>
      <dgm:spPr/>
    </dgm:pt>
    <dgm:pt modelId="{BD071495-B42B-42BD-93CE-A08ACAA69138}" type="pres">
      <dgm:prSet presAssocID="{0A68765B-D861-49FC-8E23-50AABDAACE82}" presName="arrowAndChildren" presStyleCnt="0"/>
      <dgm:spPr/>
    </dgm:pt>
    <dgm:pt modelId="{7A47F1C4-CE03-4C06-95B3-DDD981B75DA6}" type="pres">
      <dgm:prSet presAssocID="{0A68765B-D861-49FC-8E23-50AABDAACE82}" presName="parentTextArrow" presStyleLbl="node1" presStyleIdx="1" presStyleCnt="3"/>
      <dgm:spPr/>
    </dgm:pt>
    <dgm:pt modelId="{A1CD595E-D322-4377-9EFA-35223E41DF92}" type="pres">
      <dgm:prSet presAssocID="{6F0947FE-AAB6-4530-9B52-70BC8AA2F741}" presName="sp" presStyleCnt="0"/>
      <dgm:spPr/>
    </dgm:pt>
    <dgm:pt modelId="{D39989EA-CA13-49A8-9721-5EF6E4A808FD}" type="pres">
      <dgm:prSet presAssocID="{990FCD56-010C-43DD-9849-D2486E746A7D}" presName="arrowAndChildren" presStyleCnt="0"/>
      <dgm:spPr/>
    </dgm:pt>
    <dgm:pt modelId="{7152F805-3474-4F38-8BD5-B7A0BDC00210}" type="pres">
      <dgm:prSet presAssocID="{990FCD56-010C-43DD-9849-D2486E746A7D}" presName="parentTextArrow" presStyleLbl="node1" presStyleIdx="2" presStyleCnt="3"/>
      <dgm:spPr/>
    </dgm:pt>
  </dgm:ptLst>
  <dgm:cxnLst>
    <dgm:cxn modelId="{FFA49A41-E667-4386-8032-EFBDE2955485}" srcId="{E48F649F-0BD8-464E-B1D7-CB935A168A86}" destId="{6ED36A2A-D3D7-48CD-8A47-535E9C10855D}" srcOrd="2" destOrd="0" parTransId="{8D53E106-DE3A-4C52-BCA6-12D300B6D689}" sibTransId="{7AE112D9-8BE4-4888-951F-0DB186A6A1DB}"/>
    <dgm:cxn modelId="{8F769A48-4960-4A80-91B6-A5A4F5D02A8D}" srcId="{E48F649F-0BD8-464E-B1D7-CB935A168A86}" destId="{990FCD56-010C-43DD-9849-D2486E746A7D}" srcOrd="0" destOrd="0" parTransId="{A7BE396D-87ED-4B34-92DA-511949C9AED8}" sibTransId="{6F0947FE-AAB6-4530-9B52-70BC8AA2F741}"/>
    <dgm:cxn modelId="{71F40B95-9F04-437C-AB48-E29CCA23E3C0}" srcId="{E48F649F-0BD8-464E-B1D7-CB935A168A86}" destId="{0A68765B-D861-49FC-8E23-50AABDAACE82}" srcOrd="1" destOrd="0" parTransId="{65EDCDF1-2E74-4E61-94C2-A1E871C742FC}" sibTransId="{3E5FEB9A-3AA5-4217-B66D-F527208F63A5}"/>
    <dgm:cxn modelId="{915881A2-1683-4C01-BAB8-1FAE5917A001}" type="presOf" srcId="{6ED36A2A-D3D7-48CD-8A47-535E9C10855D}" destId="{6BDB9C51-8030-4ED3-9FBB-8A86587B4419}" srcOrd="0" destOrd="0" presId="urn:microsoft.com/office/officeart/2005/8/layout/process4"/>
    <dgm:cxn modelId="{B967BFC6-9473-4955-B1C8-486C1647CB7D}" type="presOf" srcId="{E48F649F-0BD8-464E-B1D7-CB935A168A86}" destId="{BB88F8E9-17F5-4F16-ADCB-283DC8A6FD11}" srcOrd="0" destOrd="0" presId="urn:microsoft.com/office/officeart/2005/8/layout/process4"/>
    <dgm:cxn modelId="{F07C39D3-2824-447A-A00C-1C4D77A97801}" type="presOf" srcId="{990FCD56-010C-43DD-9849-D2486E746A7D}" destId="{7152F805-3474-4F38-8BD5-B7A0BDC00210}" srcOrd="0" destOrd="0" presId="urn:microsoft.com/office/officeart/2005/8/layout/process4"/>
    <dgm:cxn modelId="{EF99D8DF-CBD4-493E-89D3-F31D36749C37}" type="presOf" srcId="{0A68765B-D861-49FC-8E23-50AABDAACE82}" destId="{7A47F1C4-CE03-4C06-95B3-DDD981B75DA6}" srcOrd="0" destOrd="0" presId="urn:microsoft.com/office/officeart/2005/8/layout/process4"/>
    <dgm:cxn modelId="{A4A4852F-DF4C-4D92-9B9E-1AC2C8A8E3F0}" type="presParOf" srcId="{BB88F8E9-17F5-4F16-ADCB-283DC8A6FD11}" destId="{E6388F9D-4ACC-4ABE-A466-E85BA81F24C3}" srcOrd="0" destOrd="0" presId="urn:microsoft.com/office/officeart/2005/8/layout/process4"/>
    <dgm:cxn modelId="{9EF79B49-704A-4482-B8F0-D5464A782205}" type="presParOf" srcId="{E6388F9D-4ACC-4ABE-A466-E85BA81F24C3}" destId="{6BDB9C51-8030-4ED3-9FBB-8A86587B4419}" srcOrd="0" destOrd="0" presId="urn:microsoft.com/office/officeart/2005/8/layout/process4"/>
    <dgm:cxn modelId="{60352ADF-18F3-4644-A639-04779B6CABED}" type="presParOf" srcId="{BB88F8E9-17F5-4F16-ADCB-283DC8A6FD11}" destId="{A55E30B7-B2A4-4F82-AB6D-4DF2EAC21E0A}" srcOrd="1" destOrd="0" presId="urn:microsoft.com/office/officeart/2005/8/layout/process4"/>
    <dgm:cxn modelId="{27A2766F-E5E4-4AB8-B3E5-F30541045D01}" type="presParOf" srcId="{BB88F8E9-17F5-4F16-ADCB-283DC8A6FD11}" destId="{BD071495-B42B-42BD-93CE-A08ACAA69138}" srcOrd="2" destOrd="0" presId="urn:microsoft.com/office/officeart/2005/8/layout/process4"/>
    <dgm:cxn modelId="{A65EDDDA-DF9E-4020-892B-169CFA583228}" type="presParOf" srcId="{BD071495-B42B-42BD-93CE-A08ACAA69138}" destId="{7A47F1C4-CE03-4C06-95B3-DDD981B75DA6}" srcOrd="0" destOrd="0" presId="urn:microsoft.com/office/officeart/2005/8/layout/process4"/>
    <dgm:cxn modelId="{CA6A0DDB-8EA2-4B99-9349-D9870DA75584}" type="presParOf" srcId="{BB88F8E9-17F5-4F16-ADCB-283DC8A6FD11}" destId="{A1CD595E-D322-4377-9EFA-35223E41DF92}" srcOrd="3" destOrd="0" presId="urn:microsoft.com/office/officeart/2005/8/layout/process4"/>
    <dgm:cxn modelId="{610A0A4C-4820-4F12-8706-A212395DF2CD}" type="presParOf" srcId="{BB88F8E9-17F5-4F16-ADCB-283DC8A6FD11}" destId="{D39989EA-CA13-49A8-9721-5EF6E4A808FD}" srcOrd="4" destOrd="0" presId="urn:microsoft.com/office/officeart/2005/8/layout/process4"/>
    <dgm:cxn modelId="{8C07AE69-5FFF-4029-919F-C65C6C8ECED9}" type="presParOf" srcId="{D39989EA-CA13-49A8-9721-5EF6E4A808FD}" destId="{7152F805-3474-4F38-8BD5-B7A0BDC0021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58DC6E4-987A-46AB-B421-7AFC65B3757B}" type="doc">
      <dgm:prSet loTypeId="urn:microsoft.com/office/officeart/2005/8/layout/vProcess5" loCatId="process" qsTypeId="urn:microsoft.com/office/officeart/2005/8/quickstyle/simple1" qsCatId="simple" csTypeId="urn:microsoft.com/office/officeart/2005/8/colors/accent3_2" csCatId="accent3" phldr="1"/>
      <dgm:spPr/>
      <dgm:t>
        <a:bodyPr/>
        <a:lstStyle/>
        <a:p>
          <a:endParaRPr lang="en-US"/>
        </a:p>
      </dgm:t>
    </dgm:pt>
    <dgm:pt modelId="{519FA7B3-FAA7-4A55-92BD-11AB085CD4EA}">
      <dgm:prSet/>
      <dgm:spPr>
        <a:solidFill>
          <a:srgbClr val="2B7776"/>
        </a:solidFill>
      </dgm:spPr>
      <dgm:t>
        <a:bodyPr/>
        <a:lstStyle/>
        <a:p>
          <a:r>
            <a:rPr lang="da-DK"/>
            <a:t>P2P er et nyt paradigme for elhandel, hvor VE fra distribuerede ressourcer deles og evt. også handles direkte mellem lokale producenter, prosumeres og forbrugere uden involvering af traditionelle elhandlere.</a:t>
          </a:r>
          <a:endParaRPr lang="en-US"/>
        </a:p>
      </dgm:t>
    </dgm:pt>
    <dgm:pt modelId="{4C50F07C-8C0F-40F6-BD32-674DB1878814}" type="parTrans" cxnId="{09DA7BA7-28D4-41D1-A078-06B6DCA855B1}">
      <dgm:prSet/>
      <dgm:spPr/>
      <dgm:t>
        <a:bodyPr/>
        <a:lstStyle/>
        <a:p>
          <a:endParaRPr lang="en-US"/>
        </a:p>
      </dgm:t>
    </dgm:pt>
    <dgm:pt modelId="{9425C9F8-A576-4962-B0CC-917F016EE08C}" type="sibTrans" cxnId="{09DA7BA7-28D4-41D1-A078-06B6DCA855B1}">
      <dgm:prSet/>
      <dgm:spPr/>
      <dgm:t>
        <a:bodyPr/>
        <a:lstStyle/>
        <a:p>
          <a:endParaRPr lang="en-US"/>
        </a:p>
      </dgm:t>
    </dgm:pt>
    <dgm:pt modelId="{507F212C-B7A8-4D0B-BC69-381DC7D3D8D1}">
      <dgm:prSet/>
      <dgm:spPr>
        <a:solidFill>
          <a:srgbClr val="2B7776"/>
        </a:solidFill>
      </dgm:spPr>
      <dgm:t>
        <a:bodyPr/>
        <a:lstStyle/>
        <a:p>
          <a:r>
            <a:rPr lang="da-DK"/>
            <a:t>P2P-energifællesskab er helt forskelligt fra det klassiske energisystem, hvor store centrale produktionsanlæg producerer strøm til lokale elforbrugere, og aktører sikrer hhv. balancering af elsystemet samt korrekt afregning.</a:t>
          </a:r>
          <a:endParaRPr lang="en-US"/>
        </a:p>
      </dgm:t>
    </dgm:pt>
    <dgm:pt modelId="{D19CB211-67DA-4B93-A95C-B6A95BDB59E8}" type="parTrans" cxnId="{5B8B62C2-9571-49CF-AE18-D0F66C37D6E8}">
      <dgm:prSet/>
      <dgm:spPr/>
      <dgm:t>
        <a:bodyPr/>
        <a:lstStyle/>
        <a:p>
          <a:endParaRPr lang="en-US"/>
        </a:p>
      </dgm:t>
    </dgm:pt>
    <dgm:pt modelId="{3F5340D4-2072-44FF-83C5-81AC87ECE6CE}" type="sibTrans" cxnId="{5B8B62C2-9571-49CF-AE18-D0F66C37D6E8}">
      <dgm:prSet/>
      <dgm:spPr/>
      <dgm:t>
        <a:bodyPr/>
        <a:lstStyle/>
        <a:p>
          <a:endParaRPr lang="en-US"/>
        </a:p>
      </dgm:t>
    </dgm:pt>
    <dgm:pt modelId="{A4E6D6AB-D077-4D2F-9324-CF21C8F4B230}">
      <dgm:prSet/>
      <dgm:spPr>
        <a:solidFill>
          <a:srgbClr val="2B7776"/>
        </a:solidFill>
      </dgm:spPr>
      <dgm:t>
        <a:bodyPr/>
        <a:lstStyle/>
        <a:p>
          <a:r>
            <a:rPr lang="da-DK"/>
            <a:t>Med P2Penergifællesskab overtager elforbrugerne en del af dette ansvar.</a:t>
          </a:r>
          <a:endParaRPr lang="en-US"/>
        </a:p>
      </dgm:t>
    </dgm:pt>
    <dgm:pt modelId="{BB91901E-5240-4402-966C-74FBC68C4E72}" type="parTrans" cxnId="{0E246F90-2467-4A96-A7FF-D1FD17EAB8CA}">
      <dgm:prSet/>
      <dgm:spPr/>
      <dgm:t>
        <a:bodyPr/>
        <a:lstStyle/>
        <a:p>
          <a:endParaRPr lang="en-US"/>
        </a:p>
      </dgm:t>
    </dgm:pt>
    <dgm:pt modelId="{6EF20E51-EFE1-4E29-AFEE-C0BDEAA7DBA1}" type="sibTrans" cxnId="{0E246F90-2467-4A96-A7FF-D1FD17EAB8CA}">
      <dgm:prSet/>
      <dgm:spPr/>
      <dgm:t>
        <a:bodyPr/>
        <a:lstStyle/>
        <a:p>
          <a:endParaRPr lang="en-US"/>
        </a:p>
      </dgm:t>
    </dgm:pt>
    <dgm:pt modelId="{52CD3AF5-7F9B-4013-934C-4360A9712BFC}" type="pres">
      <dgm:prSet presAssocID="{558DC6E4-987A-46AB-B421-7AFC65B3757B}" presName="outerComposite" presStyleCnt="0">
        <dgm:presLayoutVars>
          <dgm:chMax val="5"/>
          <dgm:dir/>
          <dgm:resizeHandles val="exact"/>
        </dgm:presLayoutVars>
      </dgm:prSet>
      <dgm:spPr/>
    </dgm:pt>
    <dgm:pt modelId="{A7FC40F4-60F1-4147-A6D4-C19D84D6B941}" type="pres">
      <dgm:prSet presAssocID="{558DC6E4-987A-46AB-B421-7AFC65B3757B}" presName="dummyMaxCanvas" presStyleCnt="0">
        <dgm:presLayoutVars/>
      </dgm:prSet>
      <dgm:spPr/>
    </dgm:pt>
    <dgm:pt modelId="{3922E1BE-7ACB-45BF-91EC-6032304EB4E5}" type="pres">
      <dgm:prSet presAssocID="{558DC6E4-987A-46AB-B421-7AFC65B3757B}" presName="ThreeNodes_1" presStyleLbl="node1" presStyleIdx="0" presStyleCnt="3">
        <dgm:presLayoutVars>
          <dgm:bulletEnabled val="1"/>
        </dgm:presLayoutVars>
      </dgm:prSet>
      <dgm:spPr/>
    </dgm:pt>
    <dgm:pt modelId="{27396E36-17DA-474F-8E05-21AD98DA8C8A}" type="pres">
      <dgm:prSet presAssocID="{558DC6E4-987A-46AB-B421-7AFC65B3757B}" presName="ThreeNodes_2" presStyleLbl="node1" presStyleIdx="1" presStyleCnt="3">
        <dgm:presLayoutVars>
          <dgm:bulletEnabled val="1"/>
        </dgm:presLayoutVars>
      </dgm:prSet>
      <dgm:spPr/>
    </dgm:pt>
    <dgm:pt modelId="{2D3A87D9-3B66-4CBD-8864-7314E0C43B8D}" type="pres">
      <dgm:prSet presAssocID="{558DC6E4-987A-46AB-B421-7AFC65B3757B}" presName="ThreeNodes_3" presStyleLbl="node1" presStyleIdx="2" presStyleCnt="3">
        <dgm:presLayoutVars>
          <dgm:bulletEnabled val="1"/>
        </dgm:presLayoutVars>
      </dgm:prSet>
      <dgm:spPr/>
    </dgm:pt>
    <dgm:pt modelId="{2407BFD5-AB50-4C45-AE62-1CA840D169B4}" type="pres">
      <dgm:prSet presAssocID="{558DC6E4-987A-46AB-B421-7AFC65B3757B}" presName="ThreeConn_1-2" presStyleLbl="fgAccFollowNode1" presStyleIdx="0" presStyleCnt="2">
        <dgm:presLayoutVars>
          <dgm:bulletEnabled val="1"/>
        </dgm:presLayoutVars>
      </dgm:prSet>
      <dgm:spPr/>
    </dgm:pt>
    <dgm:pt modelId="{8ECE6C31-6EBE-4B7D-B3F4-3456753B17D3}" type="pres">
      <dgm:prSet presAssocID="{558DC6E4-987A-46AB-B421-7AFC65B3757B}" presName="ThreeConn_2-3" presStyleLbl="fgAccFollowNode1" presStyleIdx="1" presStyleCnt="2">
        <dgm:presLayoutVars>
          <dgm:bulletEnabled val="1"/>
        </dgm:presLayoutVars>
      </dgm:prSet>
      <dgm:spPr/>
    </dgm:pt>
    <dgm:pt modelId="{59E536FD-AB06-4693-B3DC-B3197AFE9B7D}" type="pres">
      <dgm:prSet presAssocID="{558DC6E4-987A-46AB-B421-7AFC65B3757B}" presName="ThreeNodes_1_text" presStyleLbl="node1" presStyleIdx="2" presStyleCnt="3">
        <dgm:presLayoutVars>
          <dgm:bulletEnabled val="1"/>
        </dgm:presLayoutVars>
      </dgm:prSet>
      <dgm:spPr/>
    </dgm:pt>
    <dgm:pt modelId="{A45E5B25-D95C-43F9-9B19-47CA67820D21}" type="pres">
      <dgm:prSet presAssocID="{558DC6E4-987A-46AB-B421-7AFC65B3757B}" presName="ThreeNodes_2_text" presStyleLbl="node1" presStyleIdx="2" presStyleCnt="3">
        <dgm:presLayoutVars>
          <dgm:bulletEnabled val="1"/>
        </dgm:presLayoutVars>
      </dgm:prSet>
      <dgm:spPr/>
    </dgm:pt>
    <dgm:pt modelId="{6DC4ECC9-33CC-43F0-9FFB-F5C1E6FB4F1B}" type="pres">
      <dgm:prSet presAssocID="{558DC6E4-987A-46AB-B421-7AFC65B3757B}" presName="ThreeNodes_3_text" presStyleLbl="node1" presStyleIdx="2" presStyleCnt="3">
        <dgm:presLayoutVars>
          <dgm:bulletEnabled val="1"/>
        </dgm:presLayoutVars>
      </dgm:prSet>
      <dgm:spPr/>
    </dgm:pt>
  </dgm:ptLst>
  <dgm:cxnLst>
    <dgm:cxn modelId="{EE10C42F-AEC5-47B3-A08D-3C8BDC4233DD}" type="presOf" srcId="{9425C9F8-A576-4962-B0CC-917F016EE08C}" destId="{2407BFD5-AB50-4C45-AE62-1CA840D169B4}" srcOrd="0" destOrd="0" presId="urn:microsoft.com/office/officeart/2005/8/layout/vProcess5"/>
    <dgm:cxn modelId="{3950E831-F251-4C54-982A-DD940B7B977B}" type="presOf" srcId="{3F5340D4-2072-44FF-83C5-81AC87ECE6CE}" destId="{8ECE6C31-6EBE-4B7D-B3F4-3456753B17D3}" srcOrd="0" destOrd="0" presId="urn:microsoft.com/office/officeart/2005/8/layout/vProcess5"/>
    <dgm:cxn modelId="{5B99AE6D-F194-4F9E-AA86-59F2FE85D427}" type="presOf" srcId="{519FA7B3-FAA7-4A55-92BD-11AB085CD4EA}" destId="{59E536FD-AB06-4693-B3DC-B3197AFE9B7D}" srcOrd="1" destOrd="0" presId="urn:microsoft.com/office/officeart/2005/8/layout/vProcess5"/>
    <dgm:cxn modelId="{F6117C8A-3523-439F-9A88-8C48DE142BA5}" type="presOf" srcId="{507F212C-B7A8-4D0B-BC69-381DC7D3D8D1}" destId="{27396E36-17DA-474F-8E05-21AD98DA8C8A}" srcOrd="0" destOrd="0" presId="urn:microsoft.com/office/officeart/2005/8/layout/vProcess5"/>
    <dgm:cxn modelId="{EE40BF8C-F738-4A43-8037-C2CAE740D868}" type="presOf" srcId="{558DC6E4-987A-46AB-B421-7AFC65B3757B}" destId="{52CD3AF5-7F9B-4013-934C-4360A9712BFC}" srcOrd="0" destOrd="0" presId="urn:microsoft.com/office/officeart/2005/8/layout/vProcess5"/>
    <dgm:cxn modelId="{0E246F90-2467-4A96-A7FF-D1FD17EAB8CA}" srcId="{558DC6E4-987A-46AB-B421-7AFC65B3757B}" destId="{A4E6D6AB-D077-4D2F-9324-CF21C8F4B230}" srcOrd="2" destOrd="0" parTransId="{BB91901E-5240-4402-966C-74FBC68C4E72}" sibTransId="{6EF20E51-EFE1-4E29-AFEE-C0BDEAA7DBA1}"/>
    <dgm:cxn modelId="{09DA7BA7-28D4-41D1-A078-06B6DCA855B1}" srcId="{558DC6E4-987A-46AB-B421-7AFC65B3757B}" destId="{519FA7B3-FAA7-4A55-92BD-11AB085CD4EA}" srcOrd="0" destOrd="0" parTransId="{4C50F07C-8C0F-40F6-BD32-674DB1878814}" sibTransId="{9425C9F8-A576-4962-B0CC-917F016EE08C}"/>
    <dgm:cxn modelId="{DFCB0BB2-8F0C-4E78-BA52-B9030EE7EB19}" type="presOf" srcId="{519FA7B3-FAA7-4A55-92BD-11AB085CD4EA}" destId="{3922E1BE-7ACB-45BF-91EC-6032304EB4E5}" srcOrd="0" destOrd="0" presId="urn:microsoft.com/office/officeart/2005/8/layout/vProcess5"/>
    <dgm:cxn modelId="{5B8B62C2-9571-49CF-AE18-D0F66C37D6E8}" srcId="{558DC6E4-987A-46AB-B421-7AFC65B3757B}" destId="{507F212C-B7A8-4D0B-BC69-381DC7D3D8D1}" srcOrd="1" destOrd="0" parTransId="{D19CB211-67DA-4B93-A95C-B6A95BDB59E8}" sibTransId="{3F5340D4-2072-44FF-83C5-81AC87ECE6CE}"/>
    <dgm:cxn modelId="{59B952C8-6901-4811-B67B-298750DFB130}" type="presOf" srcId="{507F212C-B7A8-4D0B-BC69-381DC7D3D8D1}" destId="{A45E5B25-D95C-43F9-9B19-47CA67820D21}" srcOrd="1" destOrd="0" presId="urn:microsoft.com/office/officeart/2005/8/layout/vProcess5"/>
    <dgm:cxn modelId="{B1C57EDC-4A0F-4D4A-9764-C0895C04BEB7}" type="presOf" srcId="{A4E6D6AB-D077-4D2F-9324-CF21C8F4B230}" destId="{6DC4ECC9-33CC-43F0-9FFB-F5C1E6FB4F1B}" srcOrd="1" destOrd="0" presId="urn:microsoft.com/office/officeart/2005/8/layout/vProcess5"/>
    <dgm:cxn modelId="{E93A19FD-FAAB-4763-95E7-8999B5CAB97D}" type="presOf" srcId="{A4E6D6AB-D077-4D2F-9324-CF21C8F4B230}" destId="{2D3A87D9-3B66-4CBD-8864-7314E0C43B8D}" srcOrd="0" destOrd="0" presId="urn:microsoft.com/office/officeart/2005/8/layout/vProcess5"/>
    <dgm:cxn modelId="{7837C357-D755-452E-8934-46DDFFC93AC1}" type="presParOf" srcId="{52CD3AF5-7F9B-4013-934C-4360A9712BFC}" destId="{A7FC40F4-60F1-4147-A6D4-C19D84D6B941}" srcOrd="0" destOrd="0" presId="urn:microsoft.com/office/officeart/2005/8/layout/vProcess5"/>
    <dgm:cxn modelId="{47D13A39-8DDA-4EF3-B9C4-D9FA2FEFA9C6}" type="presParOf" srcId="{52CD3AF5-7F9B-4013-934C-4360A9712BFC}" destId="{3922E1BE-7ACB-45BF-91EC-6032304EB4E5}" srcOrd="1" destOrd="0" presId="urn:microsoft.com/office/officeart/2005/8/layout/vProcess5"/>
    <dgm:cxn modelId="{10B61DEE-AE93-4589-B1D0-3F7B0527DCBE}" type="presParOf" srcId="{52CD3AF5-7F9B-4013-934C-4360A9712BFC}" destId="{27396E36-17DA-474F-8E05-21AD98DA8C8A}" srcOrd="2" destOrd="0" presId="urn:microsoft.com/office/officeart/2005/8/layout/vProcess5"/>
    <dgm:cxn modelId="{B2ED4FA0-3711-421B-8219-1D5671436513}" type="presParOf" srcId="{52CD3AF5-7F9B-4013-934C-4360A9712BFC}" destId="{2D3A87D9-3B66-4CBD-8864-7314E0C43B8D}" srcOrd="3" destOrd="0" presId="urn:microsoft.com/office/officeart/2005/8/layout/vProcess5"/>
    <dgm:cxn modelId="{B2920DBC-BE3E-450D-8D7F-43D67EC114C6}" type="presParOf" srcId="{52CD3AF5-7F9B-4013-934C-4360A9712BFC}" destId="{2407BFD5-AB50-4C45-AE62-1CA840D169B4}" srcOrd="4" destOrd="0" presId="urn:microsoft.com/office/officeart/2005/8/layout/vProcess5"/>
    <dgm:cxn modelId="{B20552B7-493C-450E-BB11-3113060A0D82}" type="presParOf" srcId="{52CD3AF5-7F9B-4013-934C-4360A9712BFC}" destId="{8ECE6C31-6EBE-4B7D-B3F4-3456753B17D3}" srcOrd="5" destOrd="0" presId="urn:microsoft.com/office/officeart/2005/8/layout/vProcess5"/>
    <dgm:cxn modelId="{A8A9420D-4D97-4198-89D2-C59A4B6EE5D1}" type="presParOf" srcId="{52CD3AF5-7F9B-4013-934C-4360A9712BFC}" destId="{59E536FD-AB06-4693-B3DC-B3197AFE9B7D}" srcOrd="6" destOrd="0" presId="urn:microsoft.com/office/officeart/2005/8/layout/vProcess5"/>
    <dgm:cxn modelId="{D53FA1FE-B8EF-457F-B893-22A563D2B462}" type="presParOf" srcId="{52CD3AF5-7F9B-4013-934C-4360A9712BFC}" destId="{A45E5B25-D95C-43F9-9B19-47CA67820D21}" srcOrd="7" destOrd="0" presId="urn:microsoft.com/office/officeart/2005/8/layout/vProcess5"/>
    <dgm:cxn modelId="{963F3BA0-C8D5-41A3-9B8B-5D2B1DEFB308}" type="presParOf" srcId="{52CD3AF5-7F9B-4013-934C-4360A9712BFC}" destId="{6DC4ECC9-33CC-43F0-9FFB-F5C1E6FB4F1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2DA15-BD5F-446E-83C9-0C095A4B1210}">
      <dsp:nvSpPr>
        <dsp:cNvPr id="0" name=""/>
        <dsp:cNvSpPr/>
      </dsp:nvSpPr>
      <dsp:spPr>
        <a:xfrm>
          <a:off x="0" y="386999"/>
          <a:ext cx="10675525" cy="5040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60D16684-B689-4198-BD36-B4EF71FDFC9F}">
      <dsp:nvSpPr>
        <dsp:cNvPr id="0" name=""/>
        <dsp:cNvSpPr/>
      </dsp:nvSpPr>
      <dsp:spPr>
        <a:xfrm>
          <a:off x="533776" y="91799"/>
          <a:ext cx="7472867" cy="590400"/>
        </a:xfrm>
        <a:prstGeom prst="roundRect">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889000">
            <a:lnSpc>
              <a:spcPct val="90000"/>
            </a:lnSpc>
            <a:spcBef>
              <a:spcPct val="0"/>
            </a:spcBef>
            <a:spcAft>
              <a:spcPct val="35000"/>
            </a:spcAft>
            <a:buNone/>
          </a:pPr>
          <a:r>
            <a:rPr lang="da-DK" sz="2000" kern="1200"/>
            <a:t>Energinet</a:t>
          </a:r>
          <a:endParaRPr lang="en-US" sz="2000" kern="1200"/>
        </a:p>
      </dsp:txBody>
      <dsp:txXfrm>
        <a:off x="562597" y="120620"/>
        <a:ext cx="7415225" cy="532758"/>
      </dsp:txXfrm>
    </dsp:sp>
    <dsp:sp modelId="{A661737D-FC38-45C3-8F8B-71F2E353EB6A}">
      <dsp:nvSpPr>
        <dsp:cNvPr id="0" name=""/>
        <dsp:cNvSpPr/>
      </dsp:nvSpPr>
      <dsp:spPr>
        <a:xfrm>
          <a:off x="0" y="1294199"/>
          <a:ext cx="10675525" cy="5040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B245DEA-7A6E-4395-8879-4229A11014D9}">
      <dsp:nvSpPr>
        <dsp:cNvPr id="0" name=""/>
        <dsp:cNvSpPr/>
      </dsp:nvSpPr>
      <dsp:spPr>
        <a:xfrm>
          <a:off x="533776" y="998999"/>
          <a:ext cx="7472867" cy="590400"/>
        </a:xfrm>
        <a:prstGeom prst="roundRect">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889000">
            <a:lnSpc>
              <a:spcPct val="90000"/>
            </a:lnSpc>
            <a:spcBef>
              <a:spcPct val="0"/>
            </a:spcBef>
            <a:spcAft>
              <a:spcPct val="35000"/>
            </a:spcAft>
            <a:buNone/>
          </a:pPr>
          <a:r>
            <a:rPr lang="da-DK" sz="2000" kern="1200"/>
            <a:t>Dansk energi</a:t>
          </a:r>
          <a:endParaRPr lang="en-US" sz="2000" kern="1200"/>
        </a:p>
      </dsp:txBody>
      <dsp:txXfrm>
        <a:off x="562597" y="1027820"/>
        <a:ext cx="7415225" cy="532758"/>
      </dsp:txXfrm>
    </dsp:sp>
    <dsp:sp modelId="{09B6211E-0FE3-4554-B4E8-BC314EE86413}">
      <dsp:nvSpPr>
        <dsp:cNvPr id="0" name=""/>
        <dsp:cNvSpPr/>
      </dsp:nvSpPr>
      <dsp:spPr>
        <a:xfrm>
          <a:off x="0" y="2201400"/>
          <a:ext cx="10675525" cy="5040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8E8B12E-7CC3-449D-AB1C-56B27C0BED6C}">
      <dsp:nvSpPr>
        <dsp:cNvPr id="0" name=""/>
        <dsp:cNvSpPr/>
      </dsp:nvSpPr>
      <dsp:spPr>
        <a:xfrm>
          <a:off x="533776" y="1906200"/>
          <a:ext cx="7472867" cy="590400"/>
        </a:xfrm>
        <a:prstGeom prst="roundRect">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889000">
            <a:lnSpc>
              <a:spcPct val="90000"/>
            </a:lnSpc>
            <a:spcBef>
              <a:spcPct val="0"/>
            </a:spcBef>
            <a:spcAft>
              <a:spcPct val="35000"/>
            </a:spcAft>
            <a:buNone/>
          </a:pPr>
          <a:r>
            <a:rPr lang="da-DK" sz="2000" kern="1200"/>
            <a:t>Energiforumdanmark</a:t>
          </a:r>
          <a:endParaRPr lang="en-US" sz="2000" kern="1200"/>
        </a:p>
      </dsp:txBody>
      <dsp:txXfrm>
        <a:off x="562597" y="1935021"/>
        <a:ext cx="7415225" cy="532758"/>
      </dsp:txXfrm>
    </dsp:sp>
    <dsp:sp modelId="{D715FD4A-5506-4063-BE9A-FBCDBF42F04F}">
      <dsp:nvSpPr>
        <dsp:cNvPr id="0" name=""/>
        <dsp:cNvSpPr/>
      </dsp:nvSpPr>
      <dsp:spPr>
        <a:xfrm>
          <a:off x="0" y="3108599"/>
          <a:ext cx="10675525" cy="5040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BECBBE9-4FC6-49D7-B310-D34BD0A0C907}">
      <dsp:nvSpPr>
        <dsp:cNvPr id="0" name=""/>
        <dsp:cNvSpPr/>
      </dsp:nvSpPr>
      <dsp:spPr>
        <a:xfrm>
          <a:off x="533776" y="2813400"/>
          <a:ext cx="7472867" cy="590400"/>
        </a:xfrm>
        <a:prstGeom prst="roundRect">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889000">
            <a:lnSpc>
              <a:spcPct val="90000"/>
            </a:lnSpc>
            <a:spcBef>
              <a:spcPct val="0"/>
            </a:spcBef>
            <a:spcAft>
              <a:spcPct val="35000"/>
            </a:spcAft>
            <a:buNone/>
          </a:pPr>
          <a:r>
            <a:rPr lang="da-DK" sz="2000" kern="1200"/>
            <a:t>Triangle energy alience</a:t>
          </a:r>
          <a:endParaRPr lang="en-US" sz="2000" kern="1200"/>
        </a:p>
      </dsp:txBody>
      <dsp:txXfrm>
        <a:off x="562597" y="2842221"/>
        <a:ext cx="7415225" cy="532758"/>
      </dsp:txXfrm>
    </dsp:sp>
    <dsp:sp modelId="{BF762347-6C45-49D7-9C36-94AEBAFCDFB7}">
      <dsp:nvSpPr>
        <dsp:cNvPr id="0" name=""/>
        <dsp:cNvSpPr/>
      </dsp:nvSpPr>
      <dsp:spPr>
        <a:xfrm>
          <a:off x="0" y="4015800"/>
          <a:ext cx="10675525" cy="5040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7A59948-3E86-406C-805C-E66372B58790}">
      <dsp:nvSpPr>
        <dsp:cNvPr id="0" name=""/>
        <dsp:cNvSpPr/>
      </dsp:nvSpPr>
      <dsp:spPr>
        <a:xfrm>
          <a:off x="533776" y="3720600"/>
          <a:ext cx="7472867" cy="590400"/>
        </a:xfrm>
        <a:prstGeom prst="roundRect">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889000">
            <a:lnSpc>
              <a:spcPct val="90000"/>
            </a:lnSpc>
            <a:spcBef>
              <a:spcPct val="0"/>
            </a:spcBef>
            <a:spcAft>
              <a:spcPct val="35000"/>
            </a:spcAft>
            <a:buNone/>
          </a:pPr>
          <a:r>
            <a:rPr lang="da-DK" sz="2000" kern="1200" dirty="0"/>
            <a:t>Energy-supply.dk</a:t>
          </a:r>
          <a:endParaRPr lang="en-US" sz="2000" kern="1200" dirty="0"/>
        </a:p>
      </dsp:txBody>
      <dsp:txXfrm>
        <a:off x="562597" y="3749421"/>
        <a:ext cx="7415225"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EF4989-7379-4D29-9D68-68816B99788B}">
      <dsp:nvSpPr>
        <dsp:cNvPr id="0" name=""/>
        <dsp:cNvSpPr/>
      </dsp:nvSpPr>
      <dsp:spPr>
        <a:xfrm>
          <a:off x="0" y="2783344"/>
          <a:ext cx="10675525" cy="1826175"/>
        </a:xfrm>
        <a:prstGeom prst="rec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da-DK" sz="3500" kern="1200"/>
            <a:t>Hvorfor?</a:t>
          </a:r>
          <a:endParaRPr lang="en-US" sz="3500" kern="1200"/>
        </a:p>
      </dsp:txBody>
      <dsp:txXfrm>
        <a:off x="0" y="2783344"/>
        <a:ext cx="10675525" cy="986134"/>
      </dsp:txXfrm>
    </dsp:sp>
    <dsp:sp modelId="{2938ACA6-DB4B-4F53-A197-7BC5A12090B6}">
      <dsp:nvSpPr>
        <dsp:cNvPr id="0" name=""/>
        <dsp:cNvSpPr/>
      </dsp:nvSpPr>
      <dsp:spPr>
        <a:xfrm>
          <a:off x="0" y="3732956"/>
          <a:ext cx="2668881" cy="8400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da-DK" sz="1700" kern="1200"/>
            <a:t>Hastig teknologiudvikling.</a:t>
          </a:r>
          <a:endParaRPr lang="en-US" sz="1700" kern="1200"/>
        </a:p>
      </dsp:txBody>
      <dsp:txXfrm>
        <a:off x="0" y="3732956"/>
        <a:ext cx="2668881" cy="840040"/>
      </dsp:txXfrm>
    </dsp:sp>
    <dsp:sp modelId="{5443FF5A-52B6-45D3-A1E4-F47B88173EF2}">
      <dsp:nvSpPr>
        <dsp:cNvPr id="0" name=""/>
        <dsp:cNvSpPr/>
      </dsp:nvSpPr>
      <dsp:spPr>
        <a:xfrm>
          <a:off x="2668881" y="3732956"/>
          <a:ext cx="2668881" cy="8400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da-DK" sz="1700" kern="1200"/>
            <a:t>Decentralisering.</a:t>
          </a:r>
          <a:endParaRPr lang="en-US" sz="1700" kern="1200"/>
        </a:p>
      </dsp:txBody>
      <dsp:txXfrm>
        <a:off x="2668881" y="3732956"/>
        <a:ext cx="2668881" cy="840040"/>
      </dsp:txXfrm>
    </dsp:sp>
    <dsp:sp modelId="{0ED8F67C-A500-41EC-8641-FC78E19C7087}">
      <dsp:nvSpPr>
        <dsp:cNvPr id="0" name=""/>
        <dsp:cNvSpPr/>
      </dsp:nvSpPr>
      <dsp:spPr>
        <a:xfrm>
          <a:off x="5337762" y="3732956"/>
          <a:ext cx="2668881" cy="8400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da-DK" sz="1700" kern="1200"/>
            <a:t>Elektrificering.</a:t>
          </a:r>
          <a:endParaRPr lang="en-US" sz="1700" kern="1200"/>
        </a:p>
      </dsp:txBody>
      <dsp:txXfrm>
        <a:off x="5337762" y="3732956"/>
        <a:ext cx="2668881" cy="840040"/>
      </dsp:txXfrm>
    </dsp:sp>
    <dsp:sp modelId="{A4504307-94E7-4D42-AB39-FC83BABE2E73}">
      <dsp:nvSpPr>
        <dsp:cNvPr id="0" name=""/>
        <dsp:cNvSpPr/>
      </dsp:nvSpPr>
      <dsp:spPr>
        <a:xfrm>
          <a:off x="8006643" y="3732956"/>
          <a:ext cx="2668881" cy="84004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0904" tIns="21590" rIns="120904" bIns="21590" numCol="1" spcCol="1270" anchor="ctr" anchorCtr="0">
          <a:noAutofit/>
        </a:bodyPr>
        <a:lstStyle/>
        <a:p>
          <a:pPr marL="0" lvl="0" indent="0" algn="ctr" defTabSz="755650">
            <a:lnSpc>
              <a:spcPct val="90000"/>
            </a:lnSpc>
            <a:spcBef>
              <a:spcPct val="0"/>
            </a:spcBef>
            <a:spcAft>
              <a:spcPct val="35000"/>
            </a:spcAft>
            <a:buNone/>
          </a:pPr>
          <a:r>
            <a:rPr lang="da-DK" sz="1700" kern="1200" dirty="0"/>
            <a:t>Et stort politisk fokus på klimavenlige energiløsninger.</a:t>
          </a:r>
          <a:endParaRPr lang="en-US" sz="1700" kern="1200" dirty="0"/>
        </a:p>
      </dsp:txBody>
      <dsp:txXfrm>
        <a:off x="8006643" y="3732956"/>
        <a:ext cx="2668881" cy="840040"/>
      </dsp:txXfrm>
    </dsp:sp>
    <dsp:sp modelId="{2C75A7AA-90EE-499F-87CC-13EFDB520AB8}">
      <dsp:nvSpPr>
        <dsp:cNvPr id="0" name=""/>
        <dsp:cNvSpPr/>
      </dsp:nvSpPr>
      <dsp:spPr>
        <a:xfrm rot="10800000">
          <a:off x="0" y="2079"/>
          <a:ext cx="10675525" cy="2808658"/>
        </a:xfrm>
        <a:prstGeom prst="upArrowCallout">
          <a:avLst/>
        </a:prstGeom>
        <a:solidFill>
          <a:srgbClr val="2B7776"/>
        </a:solidFill>
        <a:ln w="19050" cap="flat" cmpd="sng" algn="ctr">
          <a:solidFill>
            <a:schemeClr val="accent2">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da-DK" sz="3500" kern="1200"/>
            <a:t>Energisektoren er under stor forandring.</a:t>
          </a:r>
          <a:endParaRPr lang="en-US" sz="3500" kern="1200"/>
        </a:p>
      </dsp:txBody>
      <dsp:txXfrm rot="10800000">
        <a:off x="0" y="2079"/>
        <a:ext cx="10675525" cy="1824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2A4B6-FE3C-4DD3-9C48-8E637CE12A4B}">
      <dsp:nvSpPr>
        <dsp:cNvPr id="0" name=""/>
        <dsp:cNvSpPr/>
      </dsp:nvSpPr>
      <dsp:spPr>
        <a:xfrm>
          <a:off x="1303" y="612109"/>
          <a:ext cx="4574108" cy="2904558"/>
        </a:xfrm>
        <a:prstGeom prst="roundRect">
          <a:avLst>
            <a:gd name="adj" fmla="val 10000"/>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497CDD8-099E-4CC1-9982-2B908FBD3239}">
      <dsp:nvSpPr>
        <dsp:cNvPr id="0" name=""/>
        <dsp:cNvSpPr/>
      </dsp:nvSpPr>
      <dsp:spPr>
        <a:xfrm>
          <a:off x="509537" y="1094931"/>
          <a:ext cx="4574108" cy="290455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a-DK" sz="2500" kern="1200"/>
            <a:t>Hvordan ser elsystemet ud i 2025? 2030? 2035? Senest i 2050 skal den danske energiforsyning være 100 pct. baseret på VE. </a:t>
          </a:r>
          <a:endParaRPr lang="en-US" sz="2500" kern="1200"/>
        </a:p>
      </dsp:txBody>
      <dsp:txXfrm>
        <a:off x="594609" y="1180003"/>
        <a:ext cx="4403964" cy="2734414"/>
      </dsp:txXfrm>
    </dsp:sp>
    <dsp:sp modelId="{02FFBFA8-1E5C-4DC0-8F0D-9A703B3B2730}">
      <dsp:nvSpPr>
        <dsp:cNvPr id="0" name=""/>
        <dsp:cNvSpPr/>
      </dsp:nvSpPr>
      <dsp:spPr>
        <a:xfrm>
          <a:off x="5591879" y="612109"/>
          <a:ext cx="4574108" cy="2904558"/>
        </a:xfrm>
        <a:prstGeom prst="roundRect">
          <a:avLst>
            <a:gd name="adj" fmla="val 10000"/>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9379D2F-9FA3-455B-BA1D-3C5F634CFCE2}">
      <dsp:nvSpPr>
        <dsp:cNvPr id="0" name=""/>
        <dsp:cNvSpPr/>
      </dsp:nvSpPr>
      <dsp:spPr>
        <a:xfrm>
          <a:off x="6100113" y="1094931"/>
          <a:ext cx="4574108" cy="290455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a-DK" sz="2500" kern="1200"/>
            <a:t>Senest i 2030 forventes VE andelen i elforsyningen at være 100 pct. VE, samtidig med at store dele af den øvrige energisektor og forbruget skal elektrificeres. </a:t>
          </a:r>
          <a:endParaRPr lang="en-US" sz="2500" kern="1200"/>
        </a:p>
      </dsp:txBody>
      <dsp:txXfrm>
        <a:off x="6185185" y="1180003"/>
        <a:ext cx="4403964" cy="27344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17E15-B98C-443D-A298-166B7827CEEC}">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9050DC-8F3A-437F-884C-7B9DB6260FBA}">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E88278-FA9C-470B-9059-F19F0DA3464B}">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22350">
            <a:lnSpc>
              <a:spcPct val="90000"/>
            </a:lnSpc>
            <a:spcBef>
              <a:spcPct val="0"/>
            </a:spcBef>
            <a:spcAft>
              <a:spcPct val="35000"/>
            </a:spcAft>
            <a:buNone/>
          </a:pPr>
          <a:r>
            <a:rPr lang="da-DK" sz="2300" kern="1200"/>
            <a:t>Energisektoren er under stor forandring. </a:t>
          </a:r>
          <a:endParaRPr lang="en-US" sz="2300" kern="1200"/>
        </a:p>
      </dsp:txBody>
      <dsp:txXfrm>
        <a:off x="1521456" y="562"/>
        <a:ext cx="9154068" cy="1317278"/>
      </dsp:txXfrm>
    </dsp:sp>
    <dsp:sp modelId="{D09E2593-7009-408C-8710-E1E0EA8D3DA8}">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F339B6-FD19-4DFD-9ACC-D5FA0257BFEB}">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4EC2D7-5539-40D9-945F-68D3125B4E8A}">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22350">
            <a:lnSpc>
              <a:spcPct val="90000"/>
            </a:lnSpc>
            <a:spcBef>
              <a:spcPct val="0"/>
            </a:spcBef>
            <a:spcAft>
              <a:spcPct val="35000"/>
            </a:spcAft>
            <a:buNone/>
          </a:pPr>
          <a:r>
            <a:rPr lang="da-DK" sz="2300" kern="1200"/>
            <a:t>Hastig teknologiudvikling, decentralisering, elektrificering, digitalisering og et stort politisk fokus på klimavenlige energiløsninger har sat skub i en massiv omstilling. </a:t>
          </a:r>
          <a:endParaRPr lang="en-US" sz="2300" kern="1200"/>
        </a:p>
      </dsp:txBody>
      <dsp:txXfrm>
        <a:off x="1521456" y="1647160"/>
        <a:ext cx="9154068" cy="1317278"/>
      </dsp:txXfrm>
    </dsp:sp>
    <dsp:sp modelId="{CDB8D888-B4C1-4A51-A53B-2926ED7B5E51}">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80D395-2B38-4658-9A22-A0C7327DEBE5}">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C6AD43-BE6D-4A21-A9D5-1C819FBA0211}">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22350">
            <a:lnSpc>
              <a:spcPct val="90000"/>
            </a:lnSpc>
            <a:spcBef>
              <a:spcPct val="0"/>
            </a:spcBef>
            <a:spcAft>
              <a:spcPct val="35000"/>
            </a:spcAft>
            <a:buNone/>
          </a:pPr>
          <a:r>
            <a:rPr lang="da-DK" sz="2300" kern="1200"/>
            <a:t>Dansk Energi og Energinet Elsystemansvar sætter sammen fokus på den udfordring, som den grønne omstilling byder elsystemet.</a:t>
          </a:r>
          <a:endParaRPr lang="en-US" sz="2300" kern="1200"/>
        </a:p>
      </dsp:txBody>
      <dsp:txXfrm>
        <a:off x="1521456" y="3293758"/>
        <a:ext cx="9154068" cy="13172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2405D9-C27A-4144-BBE8-F81907B7580D}">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B34961-3E3E-426E-AA27-8AEB946622A2}">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B3AE85-0B1C-48A0-8E05-BAF1ADEE2F3A}">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977900">
            <a:lnSpc>
              <a:spcPct val="90000"/>
            </a:lnSpc>
            <a:spcBef>
              <a:spcPct val="0"/>
            </a:spcBef>
            <a:spcAft>
              <a:spcPct val="35000"/>
            </a:spcAft>
            <a:buNone/>
          </a:pPr>
          <a:r>
            <a:rPr lang="da-DK" sz="2200" kern="1200"/>
            <a:t>Det nuværende danske elsystem er et resultat af mange år med central planlægning af teknologivalg, rammer for brændselsvalg, produktionsbindinger og målrettet VEstøtte.</a:t>
          </a:r>
          <a:endParaRPr lang="en-US" sz="2200" kern="1200"/>
        </a:p>
      </dsp:txBody>
      <dsp:txXfrm>
        <a:off x="1597919" y="749384"/>
        <a:ext cx="9077605" cy="1383480"/>
      </dsp:txXfrm>
    </dsp:sp>
    <dsp:sp modelId="{5E332B2A-EC41-4F15-AC8E-378043B903BD}">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5EDC9A-5787-4B11-B307-3D994B36DB39}">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0445E2-BF64-4DC2-A845-EE45A1D04009}">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977900">
            <a:lnSpc>
              <a:spcPct val="90000"/>
            </a:lnSpc>
            <a:spcBef>
              <a:spcPct val="0"/>
            </a:spcBef>
            <a:spcAft>
              <a:spcPct val="35000"/>
            </a:spcAft>
            <a:buNone/>
          </a:pPr>
          <a:r>
            <a:rPr lang="da-DK" sz="2200" kern="1200"/>
            <a:t>Geografiske produktionscentre er oprindeligt blevet fastlagt ved udpegning af kraftværkspladser og senere dedikerede VE områder. </a:t>
          </a:r>
          <a:endParaRPr lang="en-US" sz="2200" kern="1200"/>
        </a:p>
      </dsp:txBody>
      <dsp:txXfrm>
        <a:off x="1597919" y="2478734"/>
        <a:ext cx="9077605" cy="13834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59F99-F0C8-4B0E-B9DD-D198CE276631}">
      <dsp:nvSpPr>
        <dsp:cNvPr id="0" name=""/>
        <dsp:cNvSpPr/>
      </dsp:nvSpPr>
      <dsp:spPr>
        <a:xfrm>
          <a:off x="1303" y="612109"/>
          <a:ext cx="4574108" cy="2904558"/>
        </a:xfrm>
        <a:prstGeom prst="roundRect">
          <a:avLst>
            <a:gd name="adj" fmla="val 10000"/>
          </a:avLst>
        </a:prstGeom>
        <a:solidFill>
          <a:srgbClr val="2B7776"/>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DD90534-66CC-41E0-94DD-D892980A4C97}">
      <dsp:nvSpPr>
        <dsp:cNvPr id="0" name=""/>
        <dsp:cNvSpPr/>
      </dsp:nvSpPr>
      <dsp:spPr>
        <a:xfrm>
          <a:off x="509537"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da-DK" sz="2600" kern="1200"/>
            <a:t>Forbrugsteknologier som fx solceller, batterier, elbiler og varmepumper markedsmodnes med større hastighed end nogensinde. </a:t>
          </a:r>
          <a:endParaRPr lang="en-US" sz="2600" kern="1200"/>
        </a:p>
      </dsp:txBody>
      <dsp:txXfrm>
        <a:off x="594609" y="1180003"/>
        <a:ext cx="4403964" cy="2734414"/>
      </dsp:txXfrm>
    </dsp:sp>
    <dsp:sp modelId="{225ACE93-7482-4948-BDC4-1AAD16FC7400}">
      <dsp:nvSpPr>
        <dsp:cNvPr id="0" name=""/>
        <dsp:cNvSpPr/>
      </dsp:nvSpPr>
      <dsp:spPr>
        <a:xfrm>
          <a:off x="5591879" y="612109"/>
          <a:ext cx="4574108" cy="2904558"/>
        </a:xfrm>
        <a:prstGeom prst="roundRect">
          <a:avLst>
            <a:gd name="adj" fmla="val 10000"/>
          </a:avLst>
        </a:prstGeom>
        <a:solidFill>
          <a:srgbClr val="2B7776"/>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A04A18F-5AC0-4EC9-ABB1-A81E13E533EA}">
      <dsp:nvSpPr>
        <dsp:cNvPr id="0" name=""/>
        <dsp:cNvSpPr/>
      </dsp:nvSpPr>
      <dsp:spPr>
        <a:xfrm>
          <a:off x="6100113"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da-DK" sz="2600" kern="1200"/>
            <a:t>Øget fokus på klimaudfordringen i befolkningen og erhvervslivet fører til markant øget efterspørgsel efter nye grønne produkter.</a:t>
          </a:r>
          <a:endParaRPr lang="en-US" sz="2600" kern="1200"/>
        </a:p>
      </dsp:txBody>
      <dsp:txXfrm>
        <a:off x="6185185" y="1180003"/>
        <a:ext cx="4403964" cy="27344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13449-DEBE-4828-9DEA-B7143C83A18B}">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76C590-C6F8-45F6-9B7D-0F5F66F06043}">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88CC4D-FD3A-424F-9107-1918BBCC2D3E}">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111250">
            <a:lnSpc>
              <a:spcPct val="90000"/>
            </a:lnSpc>
            <a:spcBef>
              <a:spcPct val="0"/>
            </a:spcBef>
            <a:spcAft>
              <a:spcPct val="35000"/>
            </a:spcAft>
            <a:buNone/>
          </a:pPr>
          <a:r>
            <a:rPr lang="da-DK" sz="2500" kern="1200"/>
            <a:t>Øget efterspørgsel på grønne produkter bringer nye muligheder til Danmark.</a:t>
          </a:r>
          <a:endParaRPr lang="en-US" sz="2500" kern="1200"/>
        </a:p>
      </dsp:txBody>
      <dsp:txXfrm>
        <a:off x="1521456" y="562"/>
        <a:ext cx="9154068" cy="1317278"/>
      </dsp:txXfrm>
    </dsp:sp>
    <dsp:sp modelId="{6FD493F3-1CFD-43E6-9D17-C0DF50AD102B}">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1A2A66-7CE4-4D7E-859C-DE26E0365D1B}">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F6FB12F-1CE7-46B0-9541-243C7E32F013}">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111250">
            <a:lnSpc>
              <a:spcPct val="90000"/>
            </a:lnSpc>
            <a:spcBef>
              <a:spcPct val="0"/>
            </a:spcBef>
            <a:spcAft>
              <a:spcPct val="35000"/>
            </a:spcAft>
            <a:buNone/>
          </a:pPr>
          <a:r>
            <a:rPr lang="da-DK" sz="2500" kern="1200"/>
            <a:t>Skaber grundlag for, at Danmark kan udvikle sig til vækstcenter for grøn teknologiudvikling </a:t>
          </a:r>
          <a:endParaRPr lang="en-US" sz="2500" kern="1200"/>
        </a:p>
      </dsp:txBody>
      <dsp:txXfrm>
        <a:off x="1521456" y="1647160"/>
        <a:ext cx="9154068" cy="1317278"/>
      </dsp:txXfrm>
    </dsp:sp>
    <dsp:sp modelId="{4634DC91-C811-460C-B488-5C55989613FE}">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FF74B6-58DE-4275-8C76-E9B174955762}">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A09BA5-3FEC-4E5B-893D-6B6306B9A27C}">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111250">
            <a:lnSpc>
              <a:spcPct val="90000"/>
            </a:lnSpc>
            <a:spcBef>
              <a:spcPct val="0"/>
            </a:spcBef>
            <a:spcAft>
              <a:spcPct val="35000"/>
            </a:spcAft>
            <a:buNone/>
          </a:pPr>
          <a:r>
            <a:rPr lang="da-DK" sz="2500" kern="1200"/>
            <a:t>Samt industriel produktion baseret på grøn energi.</a:t>
          </a:r>
          <a:endParaRPr lang="en-US" sz="2500" kern="1200"/>
        </a:p>
      </dsp:txBody>
      <dsp:txXfrm>
        <a:off x="1521456" y="3293758"/>
        <a:ext cx="9154068" cy="13172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B19E9F-2BDA-4FB5-A271-538DDED5ABE2}">
      <dsp:nvSpPr>
        <dsp:cNvPr id="0" name=""/>
        <dsp:cNvSpPr/>
      </dsp:nvSpPr>
      <dsp:spPr>
        <a:xfrm>
          <a:off x="1827762" y="738716"/>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518262-2B65-4EFE-AB4E-B0F8FBA9FAD2}">
      <dsp:nvSpPr>
        <dsp:cNvPr id="0" name=""/>
        <dsp:cNvSpPr/>
      </dsp:nvSpPr>
      <dsp:spPr>
        <a:xfrm>
          <a:off x="639762" y="315288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da-DK" sz="1700" kern="1200"/>
            <a:t>IDENTIFIKATION AF GAMECHANGERE, DER KAN FÅ MARKANT BETYDNING FOR ELSYSTEMET</a:t>
          </a:r>
          <a:endParaRPr lang="en-US" sz="1700" kern="1200"/>
        </a:p>
      </dsp:txBody>
      <dsp:txXfrm>
        <a:off x="639762" y="3152883"/>
        <a:ext cx="4320000" cy="720000"/>
      </dsp:txXfrm>
    </dsp:sp>
    <dsp:sp modelId="{49CADF5F-9BCC-48A5-9849-E10C1806C961}">
      <dsp:nvSpPr>
        <dsp:cNvPr id="0" name=""/>
        <dsp:cNvSpPr/>
      </dsp:nvSpPr>
      <dsp:spPr>
        <a:xfrm>
          <a:off x="6903762" y="738716"/>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A5E826-A992-4E71-9545-D69CEFE0046D}">
      <dsp:nvSpPr>
        <dsp:cNvPr id="0" name=""/>
        <dsp:cNvSpPr/>
      </dsp:nvSpPr>
      <dsp:spPr>
        <a:xfrm>
          <a:off x="5715762" y="315288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da-DK" sz="1700" kern="1200"/>
            <a:t>Gennem studier af tidligere analyser og nyheder er en række gamechangere defineret af Energinet og Dansk energi. </a:t>
          </a:r>
          <a:endParaRPr lang="en-US" sz="1700" kern="1200"/>
        </a:p>
      </dsp:txBody>
      <dsp:txXfrm>
        <a:off x="5715762" y="3152883"/>
        <a:ext cx="432000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52C11-886C-411F-9BB1-DACC5EB2F227}">
      <dsp:nvSpPr>
        <dsp:cNvPr id="0" name=""/>
        <dsp:cNvSpPr/>
      </dsp:nvSpPr>
      <dsp:spPr>
        <a:xfrm>
          <a:off x="0" y="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ED27D7-475D-4E9B-993D-8BEC89FAA5B4}">
      <dsp:nvSpPr>
        <dsp:cNvPr id="0" name=""/>
        <dsp:cNvSpPr/>
      </dsp:nvSpPr>
      <dsp:spPr>
        <a:xfrm>
          <a:off x="0" y="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OFFENTLIG HURTIGLADNING ERSTATTER HJEMMEOPLADNING PÅ VILLAVEJENE.</a:t>
          </a:r>
          <a:endParaRPr lang="en-US" sz="2000" kern="1200"/>
        </a:p>
      </dsp:txBody>
      <dsp:txXfrm>
        <a:off x="0" y="0"/>
        <a:ext cx="10675525" cy="576450"/>
      </dsp:txXfrm>
    </dsp:sp>
    <dsp:sp modelId="{E9026BFE-E7E8-4B84-AFBF-B5147F7BD5BD}">
      <dsp:nvSpPr>
        <dsp:cNvPr id="0" name=""/>
        <dsp:cNvSpPr/>
      </dsp:nvSpPr>
      <dsp:spPr>
        <a:xfrm>
          <a:off x="0" y="57645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5C54A1-6B33-4732-8F47-7B048A91355B}">
      <dsp:nvSpPr>
        <dsp:cNvPr id="0" name=""/>
        <dsp:cNvSpPr/>
      </dsp:nvSpPr>
      <dsp:spPr>
        <a:xfrm>
          <a:off x="0" y="57645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TUNG TRANSPORT BLIVER ELEKTRIFICERET.</a:t>
          </a:r>
          <a:endParaRPr lang="en-US" sz="2000" kern="1200"/>
        </a:p>
      </dsp:txBody>
      <dsp:txXfrm>
        <a:off x="0" y="576450"/>
        <a:ext cx="10675525" cy="576450"/>
      </dsp:txXfrm>
    </dsp:sp>
    <dsp:sp modelId="{18DFAE1B-4B7C-4C65-B4C8-750562C49FF9}">
      <dsp:nvSpPr>
        <dsp:cNvPr id="0" name=""/>
        <dsp:cNvSpPr/>
      </dsp:nvSpPr>
      <dsp:spPr>
        <a:xfrm>
          <a:off x="0" y="11529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004FE7-57B5-4CD1-9EAF-FE6C18E70514}">
      <dsp:nvSpPr>
        <dsp:cNvPr id="0" name=""/>
        <dsp:cNvSpPr/>
      </dsp:nvSpPr>
      <dsp:spPr>
        <a:xfrm>
          <a:off x="0" y="115290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SOLCELLER OG BATTERIER PÅ VILLAVEJENE.</a:t>
          </a:r>
          <a:endParaRPr lang="en-US" sz="2000" kern="1200"/>
        </a:p>
      </dsp:txBody>
      <dsp:txXfrm>
        <a:off x="0" y="1152900"/>
        <a:ext cx="10675525" cy="576450"/>
      </dsp:txXfrm>
    </dsp:sp>
    <dsp:sp modelId="{E7695233-AC69-4734-9D3E-47E6C5010750}">
      <dsp:nvSpPr>
        <dsp:cNvPr id="0" name=""/>
        <dsp:cNvSpPr/>
      </dsp:nvSpPr>
      <dsp:spPr>
        <a:xfrm>
          <a:off x="0" y="1729349"/>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ECA5AA-75E2-4137-AF73-DF802791045D}">
      <dsp:nvSpPr>
        <dsp:cNvPr id="0" name=""/>
        <dsp:cNvSpPr/>
      </dsp:nvSpPr>
      <dsp:spPr>
        <a:xfrm>
          <a:off x="0" y="1729349"/>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LANGTIDSLAGRING AF EL BLIVER RENTABELT.</a:t>
          </a:r>
          <a:endParaRPr lang="en-US" sz="2000" kern="1200"/>
        </a:p>
      </dsp:txBody>
      <dsp:txXfrm>
        <a:off x="0" y="1729349"/>
        <a:ext cx="10675525" cy="576450"/>
      </dsp:txXfrm>
    </dsp:sp>
    <dsp:sp modelId="{6DA1F1AB-0973-4230-8AAA-8DE5FDB9A425}">
      <dsp:nvSpPr>
        <dsp:cNvPr id="0" name=""/>
        <dsp:cNvSpPr/>
      </dsp:nvSpPr>
      <dsp:spPr>
        <a:xfrm>
          <a:off x="0" y="23058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4DF2AC-D54D-47AE-9BBE-C0A9E576B3B7}">
      <dsp:nvSpPr>
        <dsp:cNvPr id="0" name=""/>
        <dsp:cNvSpPr/>
      </dsp:nvSpPr>
      <dsp:spPr>
        <a:xfrm>
          <a:off x="0" y="230580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MARKANT MERE VE. </a:t>
          </a:r>
          <a:endParaRPr lang="en-US" sz="2000" kern="1200"/>
        </a:p>
      </dsp:txBody>
      <dsp:txXfrm>
        <a:off x="0" y="2305800"/>
        <a:ext cx="10675525" cy="576450"/>
      </dsp:txXfrm>
    </dsp:sp>
    <dsp:sp modelId="{717F5A56-30DC-41D7-B18C-29B25503827A}">
      <dsp:nvSpPr>
        <dsp:cNvPr id="0" name=""/>
        <dsp:cNvSpPr/>
      </dsp:nvSpPr>
      <dsp:spPr>
        <a:xfrm>
          <a:off x="0" y="288225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83FF25-99CF-48EB-8629-14805831D5AD}">
      <dsp:nvSpPr>
        <dsp:cNvPr id="0" name=""/>
        <dsp:cNvSpPr/>
      </dsp:nvSpPr>
      <dsp:spPr>
        <a:xfrm>
          <a:off x="0" y="288225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dirty="0"/>
            <a:t>PEER TO PEER (P2P) ELFORBRUG TIL ENERGIFÆLLESSKABER.</a:t>
          </a:r>
          <a:endParaRPr lang="en-US" sz="2000" kern="1200" dirty="0"/>
        </a:p>
      </dsp:txBody>
      <dsp:txXfrm>
        <a:off x="0" y="2882250"/>
        <a:ext cx="10675525" cy="576450"/>
      </dsp:txXfrm>
    </dsp:sp>
    <dsp:sp modelId="{471778BC-0080-4116-A4D3-967A56A9EA48}">
      <dsp:nvSpPr>
        <dsp:cNvPr id="0" name=""/>
        <dsp:cNvSpPr/>
      </dsp:nvSpPr>
      <dsp:spPr>
        <a:xfrm>
          <a:off x="0" y="34587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9A5166-AEF5-4CC6-8E85-204FF546561C}">
      <dsp:nvSpPr>
        <dsp:cNvPr id="0" name=""/>
        <dsp:cNvSpPr/>
      </dsp:nvSpPr>
      <dsp:spPr>
        <a:xfrm>
          <a:off x="0" y="345870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ELFORBRUG TIL VARMEPRODUKTION STIGER MARKANT.</a:t>
          </a:r>
          <a:endParaRPr lang="en-US" sz="2000" kern="1200"/>
        </a:p>
      </dsp:txBody>
      <dsp:txXfrm>
        <a:off x="0" y="3458700"/>
        <a:ext cx="10675525" cy="576450"/>
      </dsp:txXfrm>
    </dsp:sp>
    <dsp:sp modelId="{217AC8EC-BFD0-407F-B415-CBF1D14F98AA}">
      <dsp:nvSpPr>
        <dsp:cNvPr id="0" name=""/>
        <dsp:cNvSpPr/>
      </dsp:nvSpPr>
      <dsp:spPr>
        <a:xfrm>
          <a:off x="0" y="4035149"/>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27D28D-E4DF-4920-9284-CDFE1BDD372A}">
      <dsp:nvSpPr>
        <dsp:cNvPr id="0" name=""/>
        <dsp:cNvSpPr/>
      </dsp:nvSpPr>
      <dsp:spPr>
        <a:xfrm>
          <a:off x="0" y="4035150"/>
          <a:ext cx="10675525" cy="576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da-DK" sz="2000" kern="1200"/>
            <a:t>POWERTO X FÅR GENNEMBRUD I DK.</a:t>
          </a:r>
          <a:endParaRPr lang="en-US" sz="2000" kern="1200"/>
        </a:p>
      </dsp:txBody>
      <dsp:txXfrm>
        <a:off x="0" y="4035150"/>
        <a:ext cx="10675525" cy="5764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E9E0E-B207-481E-B6A8-5DC8014A4940}">
      <dsp:nvSpPr>
        <dsp:cNvPr id="0" name=""/>
        <dsp:cNvSpPr/>
      </dsp:nvSpPr>
      <dsp:spPr>
        <a:xfrm>
          <a:off x="0" y="1913"/>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EC2D75-B391-469B-9957-C4A08B24D1D9}">
      <dsp:nvSpPr>
        <dsp:cNvPr id="0" name=""/>
        <dsp:cNvSpPr/>
      </dsp:nvSpPr>
      <dsp:spPr>
        <a:xfrm>
          <a:off x="293442" y="220176"/>
          <a:ext cx="533531" cy="5335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CA165E-0645-43B7-ADE8-92C06DCB4B1F}">
      <dsp:nvSpPr>
        <dsp:cNvPr id="0" name=""/>
        <dsp:cNvSpPr/>
      </dsp:nvSpPr>
      <dsp:spPr>
        <a:xfrm>
          <a:off x="1120416" y="1913"/>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TUNG TRANSPORT BLIVER ELEKTRIFICERET </a:t>
          </a:r>
          <a:endParaRPr lang="en-US" sz="2200" kern="1200"/>
        </a:p>
      </dsp:txBody>
      <dsp:txXfrm>
        <a:off x="1120416" y="1913"/>
        <a:ext cx="9555108" cy="970057"/>
      </dsp:txXfrm>
    </dsp:sp>
    <dsp:sp modelId="{51E086CC-55EB-40B2-A782-00ECAF673F2F}">
      <dsp:nvSpPr>
        <dsp:cNvPr id="0" name=""/>
        <dsp:cNvSpPr/>
      </dsp:nvSpPr>
      <dsp:spPr>
        <a:xfrm>
          <a:off x="0" y="1214485"/>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8692A2-F4FA-4E71-9B01-A6BD1461BA9E}">
      <dsp:nvSpPr>
        <dsp:cNvPr id="0" name=""/>
        <dsp:cNvSpPr/>
      </dsp:nvSpPr>
      <dsp:spPr>
        <a:xfrm>
          <a:off x="293442" y="1432748"/>
          <a:ext cx="533531" cy="5335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DFD8AE-76EC-43DC-A13F-275D6E9E8957}">
      <dsp:nvSpPr>
        <dsp:cNvPr id="0" name=""/>
        <dsp:cNvSpPr/>
      </dsp:nvSpPr>
      <dsp:spPr>
        <a:xfrm>
          <a:off x="1120416" y="1214485"/>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Der anlægges køreledninger langs centrale motorvejsstrækninger for særligt at flytte lastbiler med langt kørselsbehov til el. </a:t>
          </a:r>
          <a:endParaRPr lang="en-US" sz="2200" kern="1200"/>
        </a:p>
      </dsp:txBody>
      <dsp:txXfrm>
        <a:off x="1120416" y="1214485"/>
        <a:ext cx="9555108" cy="970057"/>
      </dsp:txXfrm>
    </dsp:sp>
    <dsp:sp modelId="{484D2A7A-F91C-4F87-9842-3172D1888EC3}">
      <dsp:nvSpPr>
        <dsp:cNvPr id="0" name=""/>
        <dsp:cNvSpPr/>
      </dsp:nvSpPr>
      <dsp:spPr>
        <a:xfrm>
          <a:off x="0" y="2427057"/>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4EFDD0-7C12-49D1-9FDD-97F7D6C24DC9}">
      <dsp:nvSpPr>
        <dsp:cNvPr id="0" name=""/>
        <dsp:cNvSpPr/>
      </dsp:nvSpPr>
      <dsp:spPr>
        <a:xfrm>
          <a:off x="293442" y="2645320"/>
          <a:ext cx="533531" cy="5335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26F923-3FE3-4B7E-83E8-0EC788FDF84F}">
      <dsp:nvSpPr>
        <dsp:cNvPr id="0" name=""/>
        <dsp:cNvSpPr/>
      </dsp:nvSpPr>
      <dsp:spPr>
        <a:xfrm>
          <a:off x="1120416" y="2427057"/>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Desuden gennembrud for batterilastbiler og busser til citytransport. </a:t>
          </a:r>
          <a:endParaRPr lang="en-US" sz="2200" kern="1200"/>
        </a:p>
      </dsp:txBody>
      <dsp:txXfrm>
        <a:off x="1120416" y="2427057"/>
        <a:ext cx="9555108" cy="970057"/>
      </dsp:txXfrm>
    </dsp:sp>
    <dsp:sp modelId="{30A356BF-4AD7-4732-A0D1-2402E1202291}">
      <dsp:nvSpPr>
        <dsp:cNvPr id="0" name=""/>
        <dsp:cNvSpPr/>
      </dsp:nvSpPr>
      <dsp:spPr>
        <a:xfrm>
          <a:off x="0" y="3639628"/>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0302AF-2381-4B06-931A-A3945F1D588F}">
      <dsp:nvSpPr>
        <dsp:cNvPr id="0" name=""/>
        <dsp:cNvSpPr/>
      </dsp:nvSpPr>
      <dsp:spPr>
        <a:xfrm>
          <a:off x="293442" y="3857891"/>
          <a:ext cx="533531" cy="5335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300BEF-A48D-42B6-9439-4355D280A8B9}">
      <dsp:nvSpPr>
        <dsp:cNvPr id="0" name=""/>
        <dsp:cNvSpPr/>
      </dsp:nvSpPr>
      <dsp:spPr>
        <a:xfrm>
          <a:off x="1120416" y="3639628"/>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Køreledninger kræver udvidet elnet til motorvejen. Batterikøretøjer kræver nye ladere og stedvist stærkere elnet.</a:t>
          </a:r>
          <a:endParaRPr lang="en-US" sz="2200" kern="1200"/>
        </a:p>
      </dsp:txBody>
      <dsp:txXfrm>
        <a:off x="1120416" y="3639628"/>
        <a:ext cx="9555108" cy="9700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C7597-9E47-4CA7-BA8B-312A6F31B558}">
      <dsp:nvSpPr>
        <dsp:cNvPr id="0" name=""/>
        <dsp:cNvSpPr/>
      </dsp:nvSpPr>
      <dsp:spPr>
        <a:xfrm>
          <a:off x="0" y="2251"/>
          <a:ext cx="106755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AAAE2C1-7988-4DEC-B2FE-9E4543F17C0B}">
      <dsp:nvSpPr>
        <dsp:cNvPr id="0" name=""/>
        <dsp:cNvSpPr/>
      </dsp:nvSpPr>
      <dsp:spPr>
        <a:xfrm>
          <a:off x="0" y="2251"/>
          <a:ext cx="10675525" cy="153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Selvkørende elbiler efter delebilkonceptet vil potentielt flytte en betydelig del af opladningen væk fra villaveje og til centrale ladepladser fx med hurtigladning. </a:t>
          </a:r>
          <a:endParaRPr lang="en-US" sz="2500" kern="1200" dirty="0"/>
        </a:p>
      </dsp:txBody>
      <dsp:txXfrm>
        <a:off x="0" y="2251"/>
        <a:ext cx="10675525" cy="1535698"/>
      </dsp:txXfrm>
    </dsp:sp>
    <dsp:sp modelId="{16B7093F-3DD5-4C68-9818-1BB8B91F1520}">
      <dsp:nvSpPr>
        <dsp:cNvPr id="0" name=""/>
        <dsp:cNvSpPr/>
      </dsp:nvSpPr>
      <dsp:spPr>
        <a:xfrm>
          <a:off x="0" y="1537950"/>
          <a:ext cx="106755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E5E9875-2E7F-406E-8839-34D72EEB1D06}">
      <dsp:nvSpPr>
        <dsp:cNvPr id="0" name=""/>
        <dsp:cNvSpPr/>
      </dsp:nvSpPr>
      <dsp:spPr>
        <a:xfrm>
          <a:off x="0" y="1537950"/>
          <a:ext cx="10675525" cy="153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Selvkørende lastbiler og busser vil øge elektrificering af tung transport. </a:t>
          </a:r>
          <a:endParaRPr lang="en-US" sz="2500" kern="1200" dirty="0"/>
        </a:p>
      </dsp:txBody>
      <dsp:txXfrm>
        <a:off x="0" y="1537950"/>
        <a:ext cx="10675525" cy="1535698"/>
      </dsp:txXfrm>
    </dsp:sp>
    <dsp:sp modelId="{A1FFA7C6-0AFE-4C31-8FF6-008FDEF1DE0B}">
      <dsp:nvSpPr>
        <dsp:cNvPr id="0" name=""/>
        <dsp:cNvSpPr/>
      </dsp:nvSpPr>
      <dsp:spPr>
        <a:xfrm>
          <a:off x="0" y="3073649"/>
          <a:ext cx="106755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FACB9C5-9FFE-4517-A189-A278DF57084B}">
      <dsp:nvSpPr>
        <dsp:cNvPr id="0" name=""/>
        <dsp:cNvSpPr/>
      </dsp:nvSpPr>
      <dsp:spPr>
        <a:xfrm>
          <a:off x="0" y="3073649"/>
          <a:ext cx="10675525" cy="153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da-DK" sz="2500" kern="1200" dirty="0"/>
            <a:t>Selvkørende biler øger belastningen på </a:t>
          </a:r>
          <a:r>
            <a:rPr lang="da-DK" sz="2500" kern="1200" dirty="0" err="1"/>
            <a:t>mellemspændingsnettet</a:t>
          </a:r>
          <a:r>
            <a:rPr lang="da-DK" sz="2500" kern="1200" dirty="0"/>
            <a:t>, men giver potentielt stor forbrugsfleksibilitet, fordi bilerne kan oplade ift. </a:t>
          </a:r>
          <a:r>
            <a:rPr lang="da-DK" sz="2500" kern="1200" dirty="0" err="1"/>
            <a:t>elsystemets</a:t>
          </a:r>
          <a:r>
            <a:rPr lang="da-DK" sz="2500" kern="1200" dirty="0"/>
            <a:t> behov.</a:t>
          </a:r>
          <a:endParaRPr lang="en-US" sz="2500" kern="1200" dirty="0"/>
        </a:p>
      </dsp:txBody>
      <dsp:txXfrm>
        <a:off x="0" y="3073649"/>
        <a:ext cx="10675525" cy="153569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5DEEF-35CF-43E0-BE36-D822F529941D}">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6A3C91-9D6B-4BAD-BF71-02FEFB7B1C00}">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DFEC68-D9DE-4BAF-A96F-C03361021606}">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800100">
            <a:lnSpc>
              <a:spcPct val="90000"/>
            </a:lnSpc>
            <a:spcBef>
              <a:spcPct val="0"/>
            </a:spcBef>
            <a:spcAft>
              <a:spcPct val="35000"/>
            </a:spcAft>
            <a:buNone/>
          </a:pPr>
          <a:r>
            <a:rPr lang="da-DK" sz="1800" kern="1200"/>
            <a:t>Fleksibilitet har betragtelig potentiel værdi.</a:t>
          </a:r>
          <a:endParaRPr lang="en-US" sz="1800" kern="1200"/>
        </a:p>
      </dsp:txBody>
      <dsp:txXfrm>
        <a:off x="1521456" y="562"/>
        <a:ext cx="9154068" cy="1317278"/>
      </dsp:txXfrm>
    </dsp:sp>
    <dsp:sp modelId="{CFB37243-19E6-481B-AB2E-C5F26EB121E1}">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9CF374-F891-486A-8B0F-9F7F07678734}">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4E6950-DFB9-4F20-BFE7-DCBDD237A3C3}">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800100">
            <a:lnSpc>
              <a:spcPct val="90000"/>
            </a:lnSpc>
            <a:spcBef>
              <a:spcPct val="0"/>
            </a:spcBef>
            <a:spcAft>
              <a:spcPct val="35000"/>
            </a:spcAft>
            <a:buNone/>
          </a:pPr>
          <a:r>
            <a:rPr lang="da-DK" sz="1800" kern="1200"/>
            <a:t>Dansk Energi har offentliggjort en analyse, der viser et besparelsespotentiale på 16 mia. kr. frem mod 2030, hvis elbilers opladning styres fleksibelt frem for, at distributionsnettet dimensioneres efter, at alle kan oplade samtidigt.</a:t>
          </a:r>
          <a:endParaRPr lang="en-US" sz="1800" kern="1200"/>
        </a:p>
      </dsp:txBody>
      <dsp:txXfrm>
        <a:off x="1521456" y="1647160"/>
        <a:ext cx="9154068" cy="1317278"/>
      </dsp:txXfrm>
    </dsp:sp>
    <dsp:sp modelId="{FF23938B-7B09-4E81-B0B2-2A8804308B37}">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11A41-A2BC-4CD5-80B9-AD8C88EF4BB6}">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8CDCE5-6A63-4E8F-A425-C99799DE9EF0}">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800100">
            <a:lnSpc>
              <a:spcPct val="90000"/>
            </a:lnSpc>
            <a:spcBef>
              <a:spcPct val="0"/>
            </a:spcBef>
            <a:spcAft>
              <a:spcPct val="35000"/>
            </a:spcAft>
            <a:buNone/>
          </a:pPr>
          <a:r>
            <a:rPr lang="da-DK" sz="1800" kern="1200"/>
            <a:t>Det vidner om, at fleksibilitet har en stor potentiel værdi, der bør aktiveres for at sikre en effektiv anvendelse af elsystemet.</a:t>
          </a:r>
          <a:endParaRPr lang="en-US" sz="1800" kern="1200"/>
        </a:p>
      </dsp:txBody>
      <dsp:txXfrm>
        <a:off x="1521456" y="3293758"/>
        <a:ext cx="9154068" cy="131727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605746-B8C8-4B39-91B5-3068DC2EBCE0}">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F11E6C-F8E9-4C5F-ABEC-8DBD08A8C90E}">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86BF11-5889-42A1-86D5-2E04DAB7CF1E}">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755650">
            <a:lnSpc>
              <a:spcPct val="100000"/>
            </a:lnSpc>
            <a:spcBef>
              <a:spcPct val="0"/>
            </a:spcBef>
            <a:spcAft>
              <a:spcPct val="35000"/>
            </a:spcAft>
            <a:buNone/>
          </a:pPr>
          <a:r>
            <a:rPr lang="da-DK" sz="1700" kern="1200"/>
            <a:t>Det kræver nye digitale løsninger, som sikrer, at forbrugeren –uden komforttab deltager i optimeringen af elsystemet via de produkter og løsninger, der er på markedet. </a:t>
          </a:r>
          <a:endParaRPr lang="en-US" sz="1700" kern="1200"/>
        </a:p>
      </dsp:txBody>
      <dsp:txXfrm>
        <a:off x="1597919" y="749384"/>
        <a:ext cx="9077605" cy="1383480"/>
      </dsp:txXfrm>
    </dsp:sp>
    <dsp:sp modelId="{2BB1F472-C3CF-4612-9133-902E08BB1F26}">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C3B104-D871-4825-B4CA-CEB3B1B926D8}">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38FE29-9832-4223-9D26-8C6A2DAC18F7}">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755650">
            <a:lnSpc>
              <a:spcPct val="100000"/>
            </a:lnSpc>
            <a:spcBef>
              <a:spcPct val="0"/>
            </a:spcBef>
            <a:spcAft>
              <a:spcPct val="35000"/>
            </a:spcAft>
            <a:buNone/>
          </a:pPr>
          <a:r>
            <a:rPr lang="da-DK" sz="1700" kern="1200"/>
            <a:t>De samme forhold gælder, hvis fleksibilitet fra fx ventilationsanlæg, køleanlæg, varmepumper og batterier skal kunne agere fleksibelt og hjælpe med både indpasning af vedvarende energi og optimal udnyttelse af elsystemet.</a:t>
          </a:r>
          <a:endParaRPr lang="en-US" sz="1700" kern="1200"/>
        </a:p>
      </dsp:txBody>
      <dsp:txXfrm>
        <a:off x="1597919" y="2478734"/>
        <a:ext cx="9077605" cy="138348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2F639-1031-49EC-8C48-AB5F1FBB667E}">
      <dsp:nvSpPr>
        <dsp:cNvPr id="0" name=""/>
        <dsp:cNvSpPr/>
      </dsp:nvSpPr>
      <dsp:spPr>
        <a:xfrm>
          <a:off x="0" y="3782511"/>
          <a:ext cx="10675525" cy="827520"/>
        </a:xfrm>
        <a:prstGeom prst="rec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kern="1200" dirty="0"/>
            <a:t>Det medfører en risiko for, at de  samlede omkostninger til elnettet stiger</a:t>
          </a:r>
          <a:endParaRPr lang="en-US" sz="1400" kern="1200" dirty="0"/>
        </a:p>
      </dsp:txBody>
      <dsp:txXfrm>
        <a:off x="0" y="3782511"/>
        <a:ext cx="10675525" cy="827520"/>
      </dsp:txXfrm>
    </dsp:sp>
    <dsp:sp modelId="{7F8534E0-600E-40B9-86A1-524DDBF8F122}">
      <dsp:nvSpPr>
        <dsp:cNvPr id="0" name=""/>
        <dsp:cNvSpPr/>
      </dsp:nvSpPr>
      <dsp:spPr>
        <a:xfrm rot="10800000">
          <a:off x="0" y="2522196"/>
          <a:ext cx="10675525" cy="1272727"/>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kern="1200"/>
            <a:t>Men, hvis de nødvendige digitale løsninger og forbrugernes involvering udebliver, så vil det udgøre en gamechanger i sig selv, fordi elsystemet og elnettet i den situation skal designes efter væsentligt højere effektkrav. </a:t>
          </a:r>
          <a:endParaRPr lang="en-US" sz="1400" kern="1200"/>
        </a:p>
      </dsp:txBody>
      <dsp:txXfrm rot="10800000">
        <a:off x="0" y="2522196"/>
        <a:ext cx="10675525" cy="826980"/>
      </dsp:txXfrm>
    </dsp:sp>
    <dsp:sp modelId="{8FD2E04C-2B4F-41D3-B35E-C952FCCCC03A}">
      <dsp:nvSpPr>
        <dsp:cNvPr id="0" name=""/>
        <dsp:cNvSpPr/>
      </dsp:nvSpPr>
      <dsp:spPr>
        <a:xfrm rot="10800000">
          <a:off x="0" y="1261882"/>
          <a:ext cx="10675525" cy="1272727"/>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kern="1200"/>
            <a:t>Dansk Energis og Energinet Elsystemansvars mål og ambition er at aktivere fleksibilitet til at sikre samfundsøkonomisk effektiv indpasning af vedvarende energi i elsystemet og optimal udnyttelse af elnettet.</a:t>
          </a:r>
          <a:endParaRPr lang="en-US" sz="1400" kern="1200"/>
        </a:p>
      </dsp:txBody>
      <dsp:txXfrm rot="10800000">
        <a:off x="0" y="1261882"/>
        <a:ext cx="10675525" cy="826980"/>
      </dsp:txXfrm>
    </dsp:sp>
    <dsp:sp modelId="{E2874F70-2FA0-4BB4-9DF1-C1F342E83047}">
      <dsp:nvSpPr>
        <dsp:cNvPr id="0" name=""/>
        <dsp:cNvSpPr/>
      </dsp:nvSpPr>
      <dsp:spPr>
        <a:xfrm rot="10800000">
          <a:off x="0" y="1567"/>
          <a:ext cx="10675525" cy="1272727"/>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da-DK" sz="1400" kern="1200" dirty="0"/>
            <a:t>Især hvis den udebliver!</a:t>
          </a:r>
          <a:endParaRPr lang="en-US" sz="1400" kern="1200" dirty="0"/>
        </a:p>
      </dsp:txBody>
      <dsp:txXfrm rot="10800000">
        <a:off x="0" y="1567"/>
        <a:ext cx="10675525" cy="8269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7EEC3-9A3C-4587-8F59-B166A4CAF355}">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DD2A93-96D3-49DA-94E6-AC5B168201D6}">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591684-347E-4042-86E1-B561537055BE}">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933450">
            <a:lnSpc>
              <a:spcPct val="90000"/>
            </a:lnSpc>
            <a:spcBef>
              <a:spcPct val="0"/>
            </a:spcBef>
            <a:spcAft>
              <a:spcPct val="35000"/>
            </a:spcAft>
            <a:buNone/>
          </a:pPr>
          <a:r>
            <a:rPr lang="da-DK" sz="2100" kern="1200" dirty="0"/>
            <a:t>LANGTIDSLAGERING AF EL BLIVER RENTABELT</a:t>
          </a:r>
          <a:endParaRPr lang="en-US" sz="2100" kern="1200" dirty="0"/>
        </a:p>
      </dsp:txBody>
      <dsp:txXfrm>
        <a:off x="1521456" y="562"/>
        <a:ext cx="9154068" cy="1317278"/>
      </dsp:txXfrm>
    </dsp:sp>
    <dsp:sp modelId="{B38198B8-4465-41A3-A6EF-FF244BE91C14}">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37352A-6F1A-4BA6-94BA-72D52EF7656F}">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DACDA9-2CB5-4D65-9FB9-B1EDDA9BBCFF}">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933450">
            <a:lnSpc>
              <a:spcPct val="90000"/>
            </a:lnSpc>
            <a:spcBef>
              <a:spcPct val="0"/>
            </a:spcBef>
            <a:spcAft>
              <a:spcPct val="35000"/>
            </a:spcAft>
            <a:buNone/>
          </a:pPr>
          <a:r>
            <a:rPr lang="da-DK" sz="2100" kern="1200" dirty="0"/>
            <a:t>Gennembrud i lagring i nye medier som fx brint, Ammoniak,  eller varme sten OSV. kan muliggøre rentabel lagring af energi i længere end et døgn og sikre regulerbar elproduktion. </a:t>
          </a:r>
          <a:endParaRPr lang="en-US" sz="2100" kern="1200" dirty="0"/>
        </a:p>
      </dsp:txBody>
      <dsp:txXfrm>
        <a:off x="1521456" y="1647160"/>
        <a:ext cx="9154068" cy="1317278"/>
      </dsp:txXfrm>
    </dsp:sp>
    <dsp:sp modelId="{92B34481-5B78-4651-9A7D-A89943146856}">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0EB23E-3BDC-4343-B899-A5503AF4EFB5}">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2B6649-A28A-47E5-BFB6-8CDB746954DC}">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933450">
            <a:lnSpc>
              <a:spcPct val="90000"/>
            </a:lnSpc>
            <a:spcBef>
              <a:spcPct val="0"/>
            </a:spcBef>
            <a:spcAft>
              <a:spcPct val="35000"/>
            </a:spcAft>
            <a:buNone/>
          </a:pPr>
          <a:r>
            <a:rPr lang="da-DK" sz="2100" kern="1200"/>
            <a:t>Langtidslagring giver nye muligheder for at balancere og udjævne belastningen i elnettet. Dette kan ændre eller sænke behov for elnet.</a:t>
          </a:r>
          <a:endParaRPr lang="en-US" sz="2100" kern="1200"/>
        </a:p>
      </dsp:txBody>
      <dsp:txXfrm>
        <a:off x="1521456" y="3293758"/>
        <a:ext cx="9154068" cy="131727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96139-8357-4503-A496-7639F7FEE89D}">
      <dsp:nvSpPr>
        <dsp:cNvPr id="0" name=""/>
        <dsp:cNvSpPr/>
      </dsp:nvSpPr>
      <dsp:spPr>
        <a:xfrm>
          <a:off x="0" y="1194044"/>
          <a:ext cx="3002491" cy="1906582"/>
        </a:xfrm>
        <a:prstGeom prst="roundRect">
          <a:avLst>
            <a:gd name="adj" fmla="val 10000"/>
          </a:avLst>
        </a:prstGeom>
        <a:solidFill>
          <a:srgbClr val="2B7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09E9D-C837-43C3-A310-3119AC3B6561}">
      <dsp:nvSpPr>
        <dsp:cNvPr id="0" name=""/>
        <dsp:cNvSpPr/>
      </dsp:nvSpPr>
      <dsp:spPr>
        <a:xfrm>
          <a:off x="333610" y="1510973"/>
          <a:ext cx="3002491" cy="190658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a-DK" sz="1700" kern="1200"/>
            <a:t>PEERTOPEER (P2P) ELFORBRUG TIL ENERGIFÆLLESSKABER</a:t>
          </a:r>
          <a:endParaRPr lang="en-US" sz="1700" kern="1200"/>
        </a:p>
      </dsp:txBody>
      <dsp:txXfrm>
        <a:off x="389452" y="1566815"/>
        <a:ext cx="2890807" cy="1794898"/>
      </dsp:txXfrm>
    </dsp:sp>
    <dsp:sp modelId="{62D741E9-68EB-403E-8698-593BFDE93E17}">
      <dsp:nvSpPr>
        <dsp:cNvPr id="0" name=""/>
        <dsp:cNvSpPr/>
      </dsp:nvSpPr>
      <dsp:spPr>
        <a:xfrm>
          <a:off x="3669711" y="1194044"/>
          <a:ext cx="3002491" cy="1906582"/>
        </a:xfrm>
        <a:prstGeom prst="roundRect">
          <a:avLst>
            <a:gd name="adj" fmla="val 10000"/>
          </a:avLst>
        </a:prstGeom>
        <a:solidFill>
          <a:srgbClr val="2B7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55525-3129-49F3-BA96-C57248FE220E}">
      <dsp:nvSpPr>
        <dsp:cNvPr id="0" name=""/>
        <dsp:cNvSpPr/>
      </dsp:nvSpPr>
      <dsp:spPr>
        <a:xfrm>
          <a:off x="4003321" y="1510973"/>
          <a:ext cx="3002491" cy="190658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a-DK" sz="1700" kern="1200"/>
            <a:t>Elkøb fra andre forbrugere (P2P) fører til, at forbrugerfællesskaber baseret på og selvbalancering vinder frem.</a:t>
          </a:r>
          <a:endParaRPr lang="en-US" sz="1700" kern="1200"/>
        </a:p>
      </dsp:txBody>
      <dsp:txXfrm>
        <a:off x="4059163" y="1566815"/>
        <a:ext cx="2890807" cy="1794898"/>
      </dsp:txXfrm>
    </dsp:sp>
    <dsp:sp modelId="{7D54C13A-6B4E-4BDB-A77B-063CA6C4ED13}">
      <dsp:nvSpPr>
        <dsp:cNvPr id="0" name=""/>
        <dsp:cNvSpPr/>
      </dsp:nvSpPr>
      <dsp:spPr>
        <a:xfrm>
          <a:off x="7339423" y="1194044"/>
          <a:ext cx="3002491" cy="1906582"/>
        </a:xfrm>
        <a:prstGeom prst="roundRect">
          <a:avLst>
            <a:gd name="adj" fmla="val 10000"/>
          </a:avLst>
        </a:prstGeom>
        <a:solidFill>
          <a:srgbClr val="2B7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3C3644-658C-4153-9D24-33E49D20991A}">
      <dsp:nvSpPr>
        <dsp:cNvPr id="0" name=""/>
        <dsp:cNvSpPr/>
      </dsp:nvSpPr>
      <dsp:spPr>
        <a:xfrm>
          <a:off x="7673033" y="1510973"/>
          <a:ext cx="3002491" cy="190658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a-DK" sz="1700" kern="1200"/>
            <a:t>Udveksling via elnettet over store afstande reduceres, ligesom den velkendte kogespids mindskes.</a:t>
          </a:r>
          <a:endParaRPr lang="en-US" sz="1700" kern="1200"/>
        </a:p>
      </dsp:txBody>
      <dsp:txXfrm>
        <a:off x="7728875" y="1566815"/>
        <a:ext cx="2890807" cy="179489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C55AE-89E3-42CA-A677-519B69004478}">
      <dsp:nvSpPr>
        <dsp:cNvPr id="0" name=""/>
        <dsp:cNvSpPr/>
      </dsp:nvSpPr>
      <dsp:spPr>
        <a:xfrm>
          <a:off x="3127" y="1478931"/>
          <a:ext cx="2233102" cy="1418020"/>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C217BBF0-3E95-4311-A633-56CAD219701E}">
      <dsp:nvSpPr>
        <dsp:cNvPr id="0" name=""/>
        <dsp:cNvSpPr/>
      </dsp:nvSpPr>
      <dsp:spPr>
        <a:xfrm>
          <a:off x="251250" y="1714648"/>
          <a:ext cx="2233102" cy="14180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ELFORBRUG TIL VARMEPRODUKTION STIGER MARKANT</a:t>
          </a:r>
          <a:endParaRPr lang="en-US" sz="1300" kern="1200"/>
        </a:p>
      </dsp:txBody>
      <dsp:txXfrm>
        <a:off x="292782" y="1756180"/>
        <a:ext cx="2150038" cy="1334956"/>
      </dsp:txXfrm>
    </dsp:sp>
    <dsp:sp modelId="{BEB9CF0D-E337-4112-9B17-B402F95B3265}">
      <dsp:nvSpPr>
        <dsp:cNvPr id="0" name=""/>
        <dsp:cNvSpPr/>
      </dsp:nvSpPr>
      <dsp:spPr>
        <a:xfrm>
          <a:off x="2732475" y="1478931"/>
          <a:ext cx="2233102" cy="1418020"/>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5E93DFFE-260D-4539-9117-0D22D20F0071}">
      <dsp:nvSpPr>
        <dsp:cNvPr id="0" name=""/>
        <dsp:cNvSpPr/>
      </dsp:nvSpPr>
      <dsp:spPr>
        <a:xfrm>
          <a:off x="2980598" y="1714648"/>
          <a:ext cx="2233102" cy="14180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Varmepumper og el-patroner vinder markant frem til opvarmning i både husholdninger, fjernvarme og industri. </a:t>
          </a:r>
          <a:endParaRPr lang="en-US" sz="1300" kern="1200"/>
        </a:p>
      </dsp:txBody>
      <dsp:txXfrm>
        <a:off x="3022130" y="1756180"/>
        <a:ext cx="2150038" cy="1334956"/>
      </dsp:txXfrm>
    </dsp:sp>
    <dsp:sp modelId="{589384CB-0462-43B3-8458-A5AA793DA636}">
      <dsp:nvSpPr>
        <dsp:cNvPr id="0" name=""/>
        <dsp:cNvSpPr/>
      </dsp:nvSpPr>
      <dsp:spPr>
        <a:xfrm>
          <a:off x="5461823" y="1478931"/>
          <a:ext cx="2233102" cy="1418020"/>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49A72AA7-FFF0-46D8-88E7-21BA357DC170}">
      <dsp:nvSpPr>
        <dsp:cNvPr id="0" name=""/>
        <dsp:cNvSpPr/>
      </dsp:nvSpPr>
      <dsp:spPr>
        <a:xfrm>
          <a:off x="5709946" y="1714648"/>
          <a:ext cx="2233102" cy="14180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Et højt samtidigt elforbrug kan kræve netudvidelser, fx nær store byer med fjernvarme.</a:t>
          </a:r>
          <a:endParaRPr lang="en-US" sz="1300" kern="1200"/>
        </a:p>
      </dsp:txBody>
      <dsp:txXfrm>
        <a:off x="5751478" y="1756180"/>
        <a:ext cx="2150038" cy="1334956"/>
      </dsp:txXfrm>
    </dsp:sp>
    <dsp:sp modelId="{9152A239-5DC3-4CEB-8CF2-92A398884661}">
      <dsp:nvSpPr>
        <dsp:cNvPr id="0" name=""/>
        <dsp:cNvSpPr/>
      </dsp:nvSpPr>
      <dsp:spPr>
        <a:xfrm>
          <a:off x="8191171" y="1478931"/>
          <a:ext cx="2233102" cy="1418020"/>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BDC14887-8BFF-4984-B8EC-706ABE176AA9}">
      <dsp:nvSpPr>
        <dsp:cNvPr id="0" name=""/>
        <dsp:cNvSpPr/>
      </dsp:nvSpPr>
      <dsp:spPr>
        <a:xfrm>
          <a:off x="8439294" y="1714648"/>
          <a:ext cx="2233102" cy="141802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a-DK" sz="1300" kern="1200"/>
            <a:t>Meget høj udbredelse af individuelle varmepumper kan i kombination med elbiler være en udfordring for hele elnettet.</a:t>
          </a:r>
          <a:endParaRPr lang="en-US" sz="1300" kern="1200"/>
        </a:p>
      </dsp:txBody>
      <dsp:txXfrm>
        <a:off x="8480826" y="1756180"/>
        <a:ext cx="2150038" cy="133495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E0A47-5E67-464C-8BFF-AC29FE2BCA10}">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BCB5B1-C2C6-483E-9D15-C08E17DA5F3B}">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63627D-374C-4B80-A128-5DE49DBC07F4}">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1111250">
            <a:lnSpc>
              <a:spcPct val="90000"/>
            </a:lnSpc>
            <a:spcBef>
              <a:spcPct val="0"/>
            </a:spcBef>
            <a:spcAft>
              <a:spcPct val="35000"/>
            </a:spcAft>
            <a:buNone/>
          </a:pPr>
          <a:r>
            <a:rPr lang="da-DK" sz="2500" b="1" i="0" kern="1200"/>
            <a:t>Power-to-X</a:t>
          </a:r>
          <a:r>
            <a:rPr lang="da-DK" sz="2500" b="0" i="0" kern="1200"/>
            <a:t> (PtX eller P2X) er en proces, hvor elektricitet omdannes til kemisk form, for eksempel brint eller andre grønne brændsler. </a:t>
          </a:r>
          <a:endParaRPr lang="en-US" sz="2500" kern="1200"/>
        </a:p>
      </dsp:txBody>
      <dsp:txXfrm>
        <a:off x="1597919" y="749384"/>
        <a:ext cx="9077605" cy="1383480"/>
      </dsp:txXfrm>
    </dsp:sp>
    <dsp:sp modelId="{0C813552-E9A6-4CED-AA6D-F0AA1DFF6C18}">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44A77-8B14-40BA-A159-AD58188FF2C1}">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4FAB1B-FA5F-4DEC-BAC1-AEED274AA8E8}">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1111250">
            <a:lnSpc>
              <a:spcPct val="90000"/>
            </a:lnSpc>
            <a:spcBef>
              <a:spcPct val="0"/>
            </a:spcBef>
            <a:spcAft>
              <a:spcPct val="35000"/>
            </a:spcAft>
            <a:buNone/>
          </a:pPr>
          <a:r>
            <a:rPr lang="da-DK" sz="2500" b="0" i="0" kern="1200" dirty="0"/>
            <a:t>Det kan være </a:t>
          </a:r>
          <a:r>
            <a:rPr lang="da-DK" sz="2500" b="0" i="0" kern="1200" dirty="0" err="1"/>
            <a:t>methanol</a:t>
          </a:r>
          <a:r>
            <a:rPr lang="da-DK" sz="2500" b="0" i="0" kern="1200" dirty="0"/>
            <a:t>, </a:t>
          </a:r>
          <a:r>
            <a:rPr lang="da-DK" sz="2500" b="0" i="0" kern="1200" dirty="0" err="1"/>
            <a:t>jetfuel</a:t>
          </a:r>
          <a:r>
            <a:rPr lang="da-DK" sz="2500" b="0" i="0" kern="1200" dirty="0"/>
            <a:t> eller ammoniak, der kan bruges som drivmiddel, gødning eller energi til industri. </a:t>
          </a:r>
          <a:endParaRPr lang="en-US" sz="2500" kern="1200" dirty="0"/>
        </a:p>
      </dsp:txBody>
      <dsp:txXfrm>
        <a:off x="1597919" y="2478734"/>
        <a:ext cx="9077605" cy="138348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72280-0DFF-410A-80DB-FEB369536103}">
      <dsp:nvSpPr>
        <dsp:cNvPr id="0" name=""/>
        <dsp:cNvSpPr/>
      </dsp:nvSpPr>
      <dsp:spPr>
        <a:xfrm>
          <a:off x="1303" y="612109"/>
          <a:ext cx="4574108" cy="2904558"/>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DEA2F875-9DF7-49E6-828D-00148DBFA10C}">
      <dsp:nvSpPr>
        <dsp:cNvPr id="0" name=""/>
        <dsp:cNvSpPr/>
      </dsp:nvSpPr>
      <dsp:spPr>
        <a:xfrm>
          <a:off x="509537"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da-DK" sz="2600" b="0" i="0" kern="1200"/>
            <a:t>Processen foregår i første trin via elektrolyse, hvor strøm føres gennem vand, som deler sig i to gasarter; ilt og brint. </a:t>
          </a:r>
          <a:endParaRPr lang="en-US" sz="2600" kern="1200"/>
        </a:p>
      </dsp:txBody>
      <dsp:txXfrm>
        <a:off x="594609" y="1180003"/>
        <a:ext cx="4403964" cy="2734414"/>
      </dsp:txXfrm>
    </dsp:sp>
    <dsp:sp modelId="{342E6E2B-D549-4358-BCD6-E88F760B05BE}">
      <dsp:nvSpPr>
        <dsp:cNvPr id="0" name=""/>
        <dsp:cNvSpPr/>
      </dsp:nvSpPr>
      <dsp:spPr>
        <a:xfrm>
          <a:off x="5591879" y="612109"/>
          <a:ext cx="4574108" cy="2904558"/>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4A625744-F5A3-46CB-A53B-DAE7AC2AF75A}">
      <dsp:nvSpPr>
        <dsp:cNvPr id="0" name=""/>
        <dsp:cNvSpPr/>
      </dsp:nvSpPr>
      <dsp:spPr>
        <a:xfrm>
          <a:off x="6100113"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da-DK" sz="2600" b="0" i="0" kern="1200"/>
            <a:t>Brinten opfanges og kan udnyttes som drivmiddel i sig selv eller som energikilde i industrien, men kan også videreforædles til andre drivmidler.</a:t>
          </a:r>
          <a:endParaRPr lang="en-US" sz="2600" kern="1200"/>
        </a:p>
      </dsp:txBody>
      <dsp:txXfrm>
        <a:off x="6185185" y="1180003"/>
        <a:ext cx="4403964" cy="273441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1F69E-9099-43C3-B69C-A409ABC20995}">
      <dsp:nvSpPr>
        <dsp:cNvPr id="0" name=""/>
        <dsp:cNvSpPr/>
      </dsp:nvSpPr>
      <dsp:spPr>
        <a:xfrm>
          <a:off x="0" y="3471395"/>
          <a:ext cx="10675525" cy="1139389"/>
        </a:xfrm>
        <a:prstGeom prst="rec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da-DK" sz="1600" kern="1200" dirty="0"/>
            <a:t>Langtidslagring giver nye muligheder for at balancere og udjævne belastningen på elnettet. Hvis de placeres sammen med VE-anlæggene, kan det føre til et mindre </a:t>
          </a:r>
          <a:r>
            <a:rPr lang="da-DK" sz="1600" kern="1200" dirty="0" err="1"/>
            <a:t>netbehov</a:t>
          </a:r>
          <a:r>
            <a:rPr lang="da-DK" sz="1600" kern="1200" dirty="0"/>
            <a:t>, da dette udnyttes bedre. Omvendt bliver nettet vigtigere, hvis langtidslagrene udkonkurrerer kraftværkerne (placeret tæt på forbrugerne), og forsyningssikkerheden derfor i højere grad afgøres af nettet.</a:t>
          </a:r>
          <a:endParaRPr lang="en-US" sz="1600" kern="1200" dirty="0"/>
        </a:p>
      </dsp:txBody>
      <dsp:txXfrm>
        <a:off x="0" y="3471395"/>
        <a:ext cx="10675525" cy="1139389"/>
      </dsp:txXfrm>
    </dsp:sp>
    <dsp:sp modelId="{940EFD2E-5611-4F73-967C-2B7EBD2F3630}">
      <dsp:nvSpPr>
        <dsp:cNvPr id="0" name=""/>
        <dsp:cNvSpPr/>
      </dsp:nvSpPr>
      <dsp:spPr>
        <a:xfrm rot="10800000">
          <a:off x="0" y="173610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da-DK" sz="1600" kern="1200"/>
            <a:t>KONSEKVENSER FOR ELSYSTEMET</a:t>
          </a:r>
          <a:endParaRPr lang="en-US" sz="1600" kern="1200"/>
        </a:p>
      </dsp:txBody>
      <dsp:txXfrm rot="10800000">
        <a:off x="0" y="1736105"/>
        <a:ext cx="10675525" cy="1138644"/>
      </dsp:txXfrm>
    </dsp:sp>
    <dsp:sp modelId="{105DAFE1-D335-45D6-BEB4-43BD31463CD4}">
      <dsp:nvSpPr>
        <dsp:cNvPr id="0" name=""/>
        <dsp:cNvSpPr/>
      </dsp:nvSpPr>
      <dsp:spPr>
        <a:xfrm rot="10800000">
          <a:off x="0" y="81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da-DK" sz="1600" kern="1200" dirty="0"/>
            <a:t>Langtidslagering er blevet økonomisk rentabelt Gennembrud i lagring i nye medier som trykluft, brint eller varme sten kan muliggøre rentabel lagring af energi i længere end et døgn. Hvis lagrene kombineres med vind og solanlæg, vil de tillade et langt mere stabilt output og blive en konkurrent til klassiske kraftværker.</a:t>
          </a:r>
          <a:endParaRPr lang="en-US" sz="1600" kern="1200" dirty="0"/>
        </a:p>
      </dsp:txBody>
      <dsp:txXfrm rot="10800000">
        <a:off x="0" y="815"/>
        <a:ext cx="10675525" cy="113864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9672E-F939-461F-99CA-70CCE2CF1118}">
      <dsp:nvSpPr>
        <dsp:cNvPr id="0" name=""/>
        <dsp:cNvSpPr/>
      </dsp:nvSpPr>
      <dsp:spPr>
        <a:xfrm>
          <a:off x="0" y="3471395"/>
          <a:ext cx="10675525" cy="1139389"/>
        </a:xfrm>
        <a:prstGeom prst="rec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da-DK" sz="1600" kern="1200"/>
            <a:t>Storskala PtX kan udjævne en del af den fluktuerende produktionsbelastning på nettet –hvis anlæggene placeres tæt på produktionskilden –alternativt skal der bygges store mængder net.</a:t>
          </a:r>
          <a:endParaRPr lang="en-US" sz="1600" kern="1200"/>
        </a:p>
      </dsp:txBody>
      <dsp:txXfrm>
        <a:off x="0" y="3471395"/>
        <a:ext cx="10675525" cy="1139389"/>
      </dsp:txXfrm>
    </dsp:sp>
    <dsp:sp modelId="{AF46710E-5A27-421E-96D3-DF027FE2AA63}">
      <dsp:nvSpPr>
        <dsp:cNvPr id="0" name=""/>
        <dsp:cNvSpPr/>
      </dsp:nvSpPr>
      <dsp:spPr>
        <a:xfrm rot="10800000">
          <a:off x="0" y="173610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da-DK" sz="1600" kern="1200"/>
            <a:t>KONSEKVENSER FOR ELSYSTEMET</a:t>
          </a:r>
          <a:endParaRPr lang="en-US" sz="1600" kern="1200"/>
        </a:p>
      </dsp:txBody>
      <dsp:txXfrm rot="10800000">
        <a:off x="0" y="1736105"/>
        <a:ext cx="10675525" cy="1138644"/>
      </dsp:txXfrm>
    </dsp:sp>
    <dsp:sp modelId="{DE165492-2D56-44EE-84E9-1A83634335DD}">
      <dsp:nvSpPr>
        <dsp:cNvPr id="0" name=""/>
        <dsp:cNvSpPr/>
      </dsp:nvSpPr>
      <dsp:spPr>
        <a:xfrm rot="10800000">
          <a:off x="0" y="0"/>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da-DK" sz="1600" kern="1200" dirty="0"/>
            <a:t>Storskala </a:t>
          </a:r>
          <a:r>
            <a:rPr lang="da-DK" sz="1600" kern="1200" dirty="0" err="1"/>
            <a:t>PtX</a:t>
          </a:r>
          <a:r>
            <a:rPr lang="da-DK" sz="1600" kern="1200" dirty="0"/>
            <a:t> får et gennembrud i Danmark. Danmark har med sine gode </a:t>
          </a:r>
          <a:r>
            <a:rPr lang="da-DK" sz="1600" kern="1200" dirty="0" err="1"/>
            <a:t>vindressourcer</a:t>
          </a:r>
          <a:r>
            <a:rPr lang="da-DK" sz="1600" kern="1200" dirty="0"/>
            <a:t> potentialet til at forsyne sig selv og andre lande i Europa med brint eller mere forarbejdede energiprodukter (grøn gas, grøn ammoniak, e-</a:t>
          </a:r>
          <a:r>
            <a:rPr lang="da-DK" sz="1600" kern="1200" dirty="0" err="1"/>
            <a:t>fuels</a:t>
          </a:r>
          <a:r>
            <a:rPr lang="da-DK" sz="1600" kern="1200" dirty="0"/>
            <a:t>). </a:t>
          </a:r>
          <a:r>
            <a:rPr lang="da-DK" sz="1600" kern="1200" dirty="0" err="1"/>
            <a:t>PtX</a:t>
          </a:r>
          <a:r>
            <a:rPr lang="da-DK" sz="1600" kern="1200" dirty="0"/>
            <a:t> har dermed potentialet til at flerdoble det danske elforbrug.</a:t>
          </a:r>
          <a:endParaRPr lang="en-US" sz="1600" kern="1200" dirty="0"/>
        </a:p>
      </dsp:txBody>
      <dsp:txXfrm rot="10800000">
        <a:off x="0" y="0"/>
        <a:ext cx="10675525" cy="113864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B9C51-8030-4ED3-9FBB-8A86587B4419}">
      <dsp:nvSpPr>
        <dsp:cNvPr id="0" name=""/>
        <dsp:cNvSpPr/>
      </dsp:nvSpPr>
      <dsp:spPr>
        <a:xfrm>
          <a:off x="0" y="3471395"/>
          <a:ext cx="10675525" cy="1139389"/>
        </a:xfrm>
        <a:prstGeom prst="rec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da-DK" sz="1500" kern="1200"/>
            <a:t>Hurtigladning vil primært påvirke mellemspændingsnettet, som forventelig vil kræve forstærkninger ved centrale opladningsstationer.</a:t>
          </a:r>
          <a:endParaRPr lang="en-US" sz="1500" kern="1200"/>
        </a:p>
      </dsp:txBody>
      <dsp:txXfrm>
        <a:off x="0" y="3471395"/>
        <a:ext cx="10675525" cy="1139389"/>
      </dsp:txXfrm>
    </dsp:sp>
    <dsp:sp modelId="{7A47F1C4-CE03-4C06-95B3-DDD981B75DA6}">
      <dsp:nvSpPr>
        <dsp:cNvPr id="0" name=""/>
        <dsp:cNvSpPr/>
      </dsp:nvSpPr>
      <dsp:spPr>
        <a:xfrm rot="10800000">
          <a:off x="0" y="173610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da-DK" sz="1500" kern="1200"/>
            <a:t>KONSEKVENSER FOR ELSYSTEMET</a:t>
          </a:r>
          <a:endParaRPr lang="en-US" sz="1500" kern="1200"/>
        </a:p>
      </dsp:txBody>
      <dsp:txXfrm rot="10800000">
        <a:off x="0" y="1736105"/>
        <a:ext cx="10675525" cy="1138644"/>
      </dsp:txXfrm>
    </dsp:sp>
    <dsp:sp modelId="{7152F805-3474-4F38-8BD5-B7A0BDC00210}">
      <dsp:nvSpPr>
        <dsp:cNvPr id="0" name=""/>
        <dsp:cNvSpPr/>
      </dsp:nvSpPr>
      <dsp:spPr>
        <a:xfrm rot="10800000">
          <a:off x="0" y="81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da-DK" sz="1500" kern="1200" dirty="0"/>
            <a:t>Offentlig hurtigladning erstatter hjemmeopladning på villavejene I et 2035-perspektiv er hurtigladning særligt knyttet til selvkørende transport. Flere bilproducenter er på vej med selvkørende teknologi, både til personbiler og tunge køretøjer. Da hvert enkelt køretøj i princippet kan køre i døgndrift, og den høje benyttelse vil medføre et behov for løbende at oplade en stor del af de elektriske køretøjer i dagtimerne.</a:t>
          </a:r>
          <a:endParaRPr lang="en-US" sz="1500" kern="1200" dirty="0"/>
        </a:p>
      </dsp:txBody>
      <dsp:txXfrm rot="10800000">
        <a:off x="0" y="815"/>
        <a:ext cx="10675525" cy="113864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B9C51-8030-4ED3-9FBB-8A86587B4419}">
      <dsp:nvSpPr>
        <dsp:cNvPr id="0" name=""/>
        <dsp:cNvSpPr/>
      </dsp:nvSpPr>
      <dsp:spPr>
        <a:xfrm>
          <a:off x="0" y="3471395"/>
          <a:ext cx="10675525" cy="1139389"/>
        </a:xfrm>
        <a:prstGeom prst="rec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da-DK" sz="1500" kern="1200" dirty="0"/>
            <a:t>Selvkørende biler øger belastningen på </a:t>
          </a:r>
          <a:r>
            <a:rPr lang="da-DK" sz="1500" kern="1200" dirty="0" err="1"/>
            <a:t>mellemspændingsniveau</a:t>
          </a:r>
          <a:r>
            <a:rPr lang="da-DK" sz="1500" kern="1200" dirty="0"/>
            <a:t>, men er potentielt en kæmpe ressource til forbrugsfleksibilitet, hvis elbilerne kan flytte deres opladning. Selvkørende elbiler forventes, at gøre brug af hurtigopladning, og at en stor del af elforbruget flyttes fra villaveje til </a:t>
          </a:r>
          <a:r>
            <a:rPr lang="da-DK" sz="1500" kern="1200" dirty="0" err="1"/>
            <a:t>ladestationer</a:t>
          </a:r>
          <a:r>
            <a:rPr lang="da-DK" sz="1500" kern="1200" dirty="0"/>
            <a:t>. Der er mulighed for at opnå en jævn benyttelse af </a:t>
          </a:r>
          <a:r>
            <a:rPr lang="da-DK" sz="1500" kern="1200" dirty="0" err="1"/>
            <a:t>ladestationerne</a:t>
          </a:r>
          <a:r>
            <a:rPr lang="da-DK" sz="1500" kern="1200" dirty="0"/>
            <a:t>, når det er selvkørende biler fremfor bilister, der lader.</a:t>
          </a:r>
          <a:endParaRPr lang="en-US" sz="1500" kern="1200" dirty="0"/>
        </a:p>
      </dsp:txBody>
      <dsp:txXfrm>
        <a:off x="0" y="3471395"/>
        <a:ext cx="10675525" cy="1139389"/>
      </dsp:txXfrm>
    </dsp:sp>
    <dsp:sp modelId="{7A47F1C4-CE03-4C06-95B3-DDD981B75DA6}">
      <dsp:nvSpPr>
        <dsp:cNvPr id="0" name=""/>
        <dsp:cNvSpPr/>
      </dsp:nvSpPr>
      <dsp:spPr>
        <a:xfrm rot="10800000">
          <a:off x="0" y="173610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da-DK" sz="1500" kern="1200"/>
            <a:t>KONSEKVENSER FOR ELSYSTEMET</a:t>
          </a:r>
          <a:endParaRPr lang="en-US" sz="1500" kern="1200"/>
        </a:p>
      </dsp:txBody>
      <dsp:txXfrm rot="10800000">
        <a:off x="0" y="1736105"/>
        <a:ext cx="10675525" cy="1138644"/>
      </dsp:txXfrm>
    </dsp:sp>
    <dsp:sp modelId="{7152F805-3474-4F38-8BD5-B7A0BDC00210}">
      <dsp:nvSpPr>
        <dsp:cNvPr id="0" name=""/>
        <dsp:cNvSpPr/>
      </dsp:nvSpPr>
      <dsp:spPr>
        <a:xfrm rot="10800000">
          <a:off x="0" y="815"/>
          <a:ext cx="10675525" cy="1752380"/>
        </a:xfrm>
        <a:prstGeom prst="upArrowCallout">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da-DK" sz="1500" kern="1200" dirty="0"/>
            <a:t>Selvkørende biler og lastbiler vil tillade, at det enkelte køretøj benyttes langt mere, end tilfældet er i dag. En selvkørende taxi kan køre flere hundrede km hver dag. Elbiler er det oplagte match til selvkørende teknologi, da de er billigere i drift. Bilerne kører selv til en opladning. Hver bil erstatter 5-10 konventionelle biler, og en stor del af transportbehovet  flyttes til </a:t>
          </a:r>
          <a:r>
            <a:rPr lang="da-DK" sz="1500" kern="1200" dirty="0" err="1"/>
            <a:t>eldrift</a:t>
          </a:r>
          <a:r>
            <a:rPr lang="da-DK" sz="1500" kern="1200" dirty="0"/>
            <a:t>, når teknologien slår igennem. </a:t>
          </a:r>
          <a:endParaRPr lang="en-US" sz="1500" kern="1200" dirty="0"/>
        </a:p>
      </dsp:txBody>
      <dsp:txXfrm rot="10800000">
        <a:off x="0" y="815"/>
        <a:ext cx="10675525" cy="113864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2E1BE-7ACB-45BF-91EC-6032304EB4E5}">
      <dsp:nvSpPr>
        <dsp:cNvPr id="0" name=""/>
        <dsp:cNvSpPr/>
      </dsp:nvSpPr>
      <dsp:spPr>
        <a:xfrm>
          <a:off x="0" y="0"/>
          <a:ext cx="9074196" cy="1383480"/>
        </a:xfrm>
        <a:prstGeom prst="roundRect">
          <a:avLst>
            <a:gd name="adj" fmla="val 10000"/>
          </a:avLst>
        </a:prstGeom>
        <a:solidFill>
          <a:srgbClr val="2B7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a:t>P2P er et nyt paradigme for elhandel, hvor VE fra distribuerede ressourcer deles og evt. også handles direkte mellem lokale producenter, prosumeres og forbrugere uden involvering af traditionelle elhandlere.</a:t>
          </a:r>
          <a:endParaRPr lang="en-US" sz="1900" kern="1200"/>
        </a:p>
      </dsp:txBody>
      <dsp:txXfrm>
        <a:off x="40521" y="40521"/>
        <a:ext cx="7581312" cy="1302438"/>
      </dsp:txXfrm>
    </dsp:sp>
    <dsp:sp modelId="{27396E36-17DA-474F-8E05-21AD98DA8C8A}">
      <dsp:nvSpPr>
        <dsp:cNvPr id="0" name=""/>
        <dsp:cNvSpPr/>
      </dsp:nvSpPr>
      <dsp:spPr>
        <a:xfrm>
          <a:off x="800664" y="1614059"/>
          <a:ext cx="9074196" cy="1383480"/>
        </a:xfrm>
        <a:prstGeom prst="roundRect">
          <a:avLst>
            <a:gd name="adj" fmla="val 10000"/>
          </a:avLst>
        </a:prstGeom>
        <a:solidFill>
          <a:srgbClr val="2B7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a:t>P2P-energifællesskab er helt forskelligt fra det klassiske energisystem, hvor store centrale produktionsanlæg producerer strøm til lokale elforbrugere, og aktører sikrer hhv. balancering af elsystemet samt korrekt afregning.</a:t>
          </a:r>
          <a:endParaRPr lang="en-US" sz="1900" kern="1200"/>
        </a:p>
      </dsp:txBody>
      <dsp:txXfrm>
        <a:off x="841185" y="1654580"/>
        <a:ext cx="7293227" cy="1302438"/>
      </dsp:txXfrm>
    </dsp:sp>
    <dsp:sp modelId="{2D3A87D9-3B66-4CBD-8864-7314E0C43B8D}">
      <dsp:nvSpPr>
        <dsp:cNvPr id="0" name=""/>
        <dsp:cNvSpPr/>
      </dsp:nvSpPr>
      <dsp:spPr>
        <a:xfrm>
          <a:off x="1601328" y="3228119"/>
          <a:ext cx="9074196" cy="1383480"/>
        </a:xfrm>
        <a:prstGeom prst="roundRect">
          <a:avLst>
            <a:gd name="adj" fmla="val 10000"/>
          </a:avLst>
        </a:prstGeom>
        <a:solidFill>
          <a:srgbClr val="2B77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a:t>Med P2Penergifællesskab overtager elforbrugerne en del af dette ansvar.</a:t>
          </a:r>
          <a:endParaRPr lang="en-US" sz="1900" kern="1200"/>
        </a:p>
      </dsp:txBody>
      <dsp:txXfrm>
        <a:off x="1641849" y="3268640"/>
        <a:ext cx="7293227" cy="1302438"/>
      </dsp:txXfrm>
    </dsp:sp>
    <dsp:sp modelId="{2407BFD5-AB50-4C45-AE62-1CA840D169B4}">
      <dsp:nvSpPr>
        <dsp:cNvPr id="0" name=""/>
        <dsp:cNvSpPr/>
      </dsp:nvSpPr>
      <dsp:spPr>
        <a:xfrm>
          <a:off x="8174934" y="1049139"/>
          <a:ext cx="899262" cy="899262"/>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77268" y="1049139"/>
        <a:ext cx="494594" cy="676695"/>
      </dsp:txXfrm>
    </dsp:sp>
    <dsp:sp modelId="{8ECE6C31-6EBE-4B7D-B3F4-3456753B17D3}">
      <dsp:nvSpPr>
        <dsp:cNvPr id="0" name=""/>
        <dsp:cNvSpPr/>
      </dsp:nvSpPr>
      <dsp:spPr>
        <a:xfrm>
          <a:off x="8975598" y="2653975"/>
          <a:ext cx="899262" cy="899262"/>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77932" y="2653975"/>
        <a:ext cx="494594" cy="67669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11860F8-2AA1-D34D-9E7C-7A5F96D0F9F4}" type="datetimeFigureOut">
              <a:rPr lang="en-US" smtClean="0"/>
              <a:t>7/29/2024</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FCA1055-E3DF-46A4-841F-DB9CA14CF536}" type="datetimeFigureOut">
              <a:rPr lang="da-DK" smtClean="0"/>
              <a:t>29-07-2024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9751"/>
            <a:ext cx="2946400" cy="496888"/>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29751"/>
            <a:ext cx="2946400" cy="496888"/>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4.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6.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3.xml"/><Relationship Id="rId5" Type="http://schemas.openxmlformats.org/officeDocument/2006/relationships/image" Target="../media/image72.svg"/><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4.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4.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4.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4.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Oktober 2024</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Et bud på fremtidens forsyningsnet</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3148A7E-9B97-4D81-A99B-02AEB316440C}"/>
              </a:ext>
            </a:extLst>
          </p:cNvPr>
          <p:cNvSpPr>
            <a:spLocks noGrp="1"/>
          </p:cNvSpPr>
          <p:nvPr>
            <p:ph type="title"/>
          </p:nvPr>
        </p:nvSpPr>
        <p:spPr/>
        <p:txBody>
          <a:bodyPr/>
          <a:lstStyle/>
          <a:p>
            <a:r>
              <a:rPr lang="da-DK" dirty="0"/>
              <a:t>Med inspiration fra:</a:t>
            </a:r>
          </a:p>
        </p:txBody>
      </p:sp>
      <p:graphicFrame>
        <p:nvGraphicFramePr>
          <p:cNvPr id="4" name="Pladsholder til indhold 1">
            <a:extLst>
              <a:ext uri="{FF2B5EF4-FFF2-40B4-BE49-F238E27FC236}">
                <a16:creationId xmlns:a16="http://schemas.microsoft.com/office/drawing/2014/main" id="{16083C97-472A-4E56-962F-A329EFAFE7DA}"/>
              </a:ext>
            </a:extLst>
          </p:cNvPr>
          <p:cNvGraphicFramePr>
            <a:graphicFrameLocks/>
          </p:cNvGraphicFramePr>
          <p:nvPr>
            <p:extLst>
              <p:ext uri="{D42A27DB-BD31-4B8C-83A1-F6EECF244321}">
                <p14:modId xmlns:p14="http://schemas.microsoft.com/office/powerpoint/2010/main" val="3510746183"/>
              </p:ext>
            </p:extLst>
          </p:nvPr>
        </p:nvGraphicFramePr>
        <p:xfrm>
          <a:off x="999930" y="17167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8298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F81FD62-4BA8-4FEA-BA1A-8613E8ABFC72}"/>
              </a:ext>
            </a:extLst>
          </p:cNvPr>
          <p:cNvSpPr>
            <a:spLocks noGrp="1"/>
          </p:cNvSpPr>
          <p:nvPr>
            <p:ph type="title"/>
          </p:nvPr>
        </p:nvSpPr>
        <p:spPr/>
        <p:txBody>
          <a:bodyPr/>
          <a:lstStyle/>
          <a:p>
            <a:r>
              <a:rPr lang="da-DK" dirty="0"/>
              <a:t>Fremtidens energi</a:t>
            </a:r>
          </a:p>
        </p:txBody>
      </p:sp>
    </p:spTree>
    <p:extLst>
      <p:ext uri="{BB962C8B-B14F-4D97-AF65-F5344CB8AC3E}">
        <p14:creationId xmlns:p14="http://schemas.microsoft.com/office/powerpoint/2010/main" val="2304315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56246" y="482139"/>
            <a:ext cx="6885288" cy="914400"/>
          </a:xfrm>
        </p:spPr>
        <p:txBody>
          <a:bodyPr anchor="t">
            <a:normAutofit/>
          </a:bodyPr>
          <a:lstStyle/>
          <a:p>
            <a:r>
              <a:rPr lang="da-DK" dirty="0"/>
              <a:t>Fremtidens elnet</a:t>
            </a:r>
          </a:p>
        </p:txBody>
      </p:sp>
      <p:graphicFrame>
        <p:nvGraphicFramePr>
          <p:cNvPr id="6" name="Pladsholder til indhold 1">
            <a:extLst>
              <a:ext uri="{FF2B5EF4-FFF2-40B4-BE49-F238E27FC236}">
                <a16:creationId xmlns:a16="http://schemas.microsoft.com/office/drawing/2014/main" id="{1ABA02D7-5254-DA8A-E361-FA9EF2945ACB}"/>
              </a:ext>
            </a:extLst>
          </p:cNvPr>
          <p:cNvGraphicFramePr>
            <a:graphicFrameLocks noGrp="1"/>
          </p:cNvGraphicFramePr>
          <p:nvPr>
            <p:ph sz="half" idx="1"/>
            <p:extLst>
              <p:ext uri="{D42A27DB-BD31-4B8C-83A1-F6EECF244321}">
                <p14:modId xmlns:p14="http://schemas.microsoft.com/office/powerpoint/2010/main" val="896704332"/>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3777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Et </a:t>
            </a:r>
            <a:r>
              <a:rPr lang="da-DK" dirty="0" err="1"/>
              <a:t>elsystem</a:t>
            </a:r>
            <a:r>
              <a:rPr lang="da-DK" dirty="0"/>
              <a:t> i forandring</a:t>
            </a:r>
          </a:p>
        </p:txBody>
      </p:sp>
      <p:graphicFrame>
        <p:nvGraphicFramePr>
          <p:cNvPr id="5" name="Pladsholder til indhold 1">
            <a:extLst>
              <a:ext uri="{FF2B5EF4-FFF2-40B4-BE49-F238E27FC236}">
                <a16:creationId xmlns:a16="http://schemas.microsoft.com/office/drawing/2014/main" id="{7A933BB7-2904-3637-DF6C-D6CA9AAB2F4F}"/>
              </a:ext>
            </a:extLst>
          </p:cNvPr>
          <p:cNvGraphicFramePr>
            <a:graphicFrameLocks noGrp="1"/>
          </p:cNvGraphicFramePr>
          <p:nvPr>
            <p:ph sz="half" idx="1"/>
            <p:extLst>
              <p:ext uri="{D42A27DB-BD31-4B8C-83A1-F6EECF244321}">
                <p14:modId xmlns:p14="http://schemas.microsoft.com/office/powerpoint/2010/main" val="2279448591"/>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556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Fremtidens energiforsyning</a:t>
            </a:r>
          </a:p>
        </p:txBody>
      </p:sp>
      <p:graphicFrame>
        <p:nvGraphicFramePr>
          <p:cNvPr id="7" name="Pladsholder til indhold 1">
            <a:extLst>
              <a:ext uri="{FF2B5EF4-FFF2-40B4-BE49-F238E27FC236}">
                <a16:creationId xmlns:a16="http://schemas.microsoft.com/office/drawing/2014/main" id="{CAA6A736-48C8-4D90-1113-E4111E42AB13}"/>
              </a:ext>
            </a:extLst>
          </p:cNvPr>
          <p:cNvGraphicFramePr>
            <a:graphicFrameLocks noGrp="1"/>
          </p:cNvGraphicFramePr>
          <p:nvPr>
            <p:ph sz="half" idx="1"/>
            <p:extLst>
              <p:ext uri="{D42A27DB-BD31-4B8C-83A1-F6EECF244321}">
                <p14:modId xmlns:p14="http://schemas.microsoft.com/office/powerpoint/2010/main" val="298128333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5327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Fra central planlægning til markedsdrevet</a:t>
            </a:r>
          </a:p>
        </p:txBody>
      </p:sp>
      <p:graphicFrame>
        <p:nvGraphicFramePr>
          <p:cNvPr id="5" name="Pladsholder til indhold 1">
            <a:extLst>
              <a:ext uri="{FF2B5EF4-FFF2-40B4-BE49-F238E27FC236}">
                <a16:creationId xmlns:a16="http://schemas.microsoft.com/office/drawing/2014/main" id="{2933AAAA-BD29-5CB4-68F5-E31852B8ABEF}"/>
              </a:ext>
            </a:extLst>
          </p:cNvPr>
          <p:cNvGraphicFramePr>
            <a:graphicFrameLocks noGrp="1"/>
          </p:cNvGraphicFramePr>
          <p:nvPr>
            <p:ph sz="half" idx="1"/>
            <p:extLst>
              <p:ext uri="{D42A27DB-BD31-4B8C-83A1-F6EECF244321}">
                <p14:modId xmlns:p14="http://schemas.microsoft.com/office/powerpoint/2010/main" val="276769977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21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Fra central planlægning til markedsdrevet</a:t>
            </a:r>
          </a:p>
        </p:txBody>
      </p:sp>
      <p:graphicFrame>
        <p:nvGraphicFramePr>
          <p:cNvPr id="5" name="Pladsholder til indhold 1">
            <a:extLst>
              <a:ext uri="{FF2B5EF4-FFF2-40B4-BE49-F238E27FC236}">
                <a16:creationId xmlns:a16="http://schemas.microsoft.com/office/drawing/2014/main" id="{9A46D771-2E28-B3F0-3CEC-A5BCD03014CD}"/>
              </a:ext>
            </a:extLst>
          </p:cNvPr>
          <p:cNvGraphicFramePr>
            <a:graphicFrameLocks noGrp="1"/>
          </p:cNvGraphicFramePr>
          <p:nvPr>
            <p:ph sz="half" idx="1"/>
            <p:extLst>
              <p:ext uri="{D42A27DB-BD31-4B8C-83A1-F6EECF244321}">
                <p14:modId xmlns:p14="http://schemas.microsoft.com/office/powerpoint/2010/main" val="386270746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5696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Fra central planlægning til markedsdrevet</a:t>
            </a:r>
          </a:p>
        </p:txBody>
      </p:sp>
      <p:graphicFrame>
        <p:nvGraphicFramePr>
          <p:cNvPr id="5" name="Pladsholder til indhold 1">
            <a:extLst>
              <a:ext uri="{FF2B5EF4-FFF2-40B4-BE49-F238E27FC236}">
                <a16:creationId xmlns:a16="http://schemas.microsoft.com/office/drawing/2014/main" id="{4E76CB42-DA63-4B56-3828-754129A79EAF}"/>
              </a:ext>
            </a:extLst>
          </p:cNvPr>
          <p:cNvGraphicFramePr>
            <a:graphicFrameLocks noGrp="1"/>
          </p:cNvGraphicFramePr>
          <p:nvPr>
            <p:ph sz="half" idx="1"/>
            <p:extLst>
              <p:ext uri="{D42A27DB-BD31-4B8C-83A1-F6EECF244321}">
                <p14:modId xmlns:p14="http://schemas.microsoft.com/office/powerpoint/2010/main" val="196570133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1574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6707530" y="1555023"/>
            <a:ext cx="4817328" cy="5436085"/>
          </a:xfrm>
        </p:spPr>
        <p:txBody>
          <a:bodyPr>
            <a:normAutofit/>
          </a:bodyPr>
          <a:lstStyle/>
          <a:p>
            <a:r>
              <a:rPr lang="da-DK" dirty="0"/>
              <a:t>Den accelererende markeds og teknologiudvikling kombineret med ambitiøse klimamålsætninger placerer </a:t>
            </a:r>
            <a:r>
              <a:rPr lang="da-DK" dirty="0" err="1"/>
              <a:t>elsystemet</a:t>
            </a:r>
            <a:r>
              <a:rPr lang="da-DK" dirty="0"/>
              <a:t> som en central facilitator for den grønne omstilling af hele energisystemet.</a:t>
            </a:r>
          </a:p>
          <a:p>
            <a:r>
              <a:rPr lang="da-DK" dirty="0"/>
              <a:t>Analyser peger på, at el kan ca. 60-70 pct. af bruttoenergiforbruget i et </a:t>
            </a:r>
            <a:r>
              <a:rPr lang="da-DK" dirty="0" err="1"/>
              <a:t>lavemmisionssamfund</a:t>
            </a:r>
            <a:r>
              <a:rPr lang="da-DK" dirty="0"/>
              <a:t> i 2050.</a:t>
            </a:r>
          </a:p>
          <a:p>
            <a:r>
              <a:rPr lang="da-DK" dirty="0"/>
              <a:t>Markedsdrevne løsninger er vejen til en effektiv grøn omstilling, markedet skaber uforudsigelighed om de behov, </a:t>
            </a:r>
            <a:r>
              <a:rPr lang="da-DK" dirty="0" err="1"/>
              <a:t>elsystemet</a:t>
            </a:r>
            <a:r>
              <a:rPr lang="da-DK" dirty="0"/>
              <a:t> skal understøtte.</a:t>
            </a:r>
          </a:p>
          <a:p>
            <a:r>
              <a:rPr lang="da-DK" dirty="0"/>
              <a:t>Det stiller store krav til udviklingen af </a:t>
            </a:r>
            <a:r>
              <a:rPr lang="da-DK" dirty="0" err="1"/>
              <a:t>elsystemet</a:t>
            </a:r>
            <a:r>
              <a:rPr lang="da-DK" dirty="0"/>
              <a:t> og elnettet.</a:t>
            </a:r>
          </a:p>
        </p:txBody>
      </p:sp>
      <p:pic>
        <p:nvPicPr>
          <p:cNvPr id="5" name="Pladsholder til billede 4">
            <a:extLst>
              <a:ext uri="{FF2B5EF4-FFF2-40B4-BE49-F238E27FC236}">
                <a16:creationId xmlns:a16="http://schemas.microsoft.com/office/drawing/2014/main" id="{E938A0D0-864B-466A-A41C-62718DF5EF6B}"/>
              </a:ext>
            </a:extLst>
          </p:cNvPr>
          <p:cNvPicPr>
            <a:picLocks noGrp="1" noChangeAspect="1"/>
          </p:cNvPicPr>
          <p:nvPr>
            <p:ph type="pic" sz="quarter" idx="10"/>
          </p:nvPr>
        </p:nvPicPr>
        <p:blipFill>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rcRect t="284" b="284"/>
          <a:stretch>
            <a:fillRect/>
          </a:stretch>
        </p:blipFill>
        <p:spPr>
          <a:xfrm>
            <a:off x="844550" y="1555750"/>
            <a:ext cx="5626409" cy="3930650"/>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Stor uforudseelighed</a:t>
            </a:r>
          </a:p>
        </p:txBody>
      </p:sp>
    </p:spTree>
    <p:extLst>
      <p:ext uri="{BB962C8B-B14F-4D97-AF65-F5344CB8AC3E}">
        <p14:creationId xmlns:p14="http://schemas.microsoft.com/office/powerpoint/2010/main" val="3206313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Fremtidens elnet</a:t>
            </a:r>
          </a:p>
        </p:txBody>
      </p:sp>
      <p:pic>
        <p:nvPicPr>
          <p:cNvPr id="7" name="Pladsholder til indhold 6">
            <a:extLst>
              <a:ext uri="{FF2B5EF4-FFF2-40B4-BE49-F238E27FC236}">
                <a16:creationId xmlns:a16="http://schemas.microsoft.com/office/drawing/2014/main" id="{0CB87824-59FA-4E2C-9C9E-F6F54D7F78E0}"/>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25488" y="1867637"/>
            <a:ext cx="9794447" cy="3122726"/>
          </a:xfrm>
        </p:spPr>
      </p:pic>
    </p:spTree>
    <p:extLst>
      <p:ext uri="{BB962C8B-B14F-4D97-AF65-F5344CB8AC3E}">
        <p14:creationId xmlns:p14="http://schemas.microsoft.com/office/powerpoint/2010/main" val="1496003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Fremtidens elnet</a:t>
            </a:r>
          </a:p>
        </p:txBody>
      </p:sp>
      <p:graphicFrame>
        <p:nvGraphicFramePr>
          <p:cNvPr id="6" name="Pladsholder til indhold 1">
            <a:extLst>
              <a:ext uri="{FF2B5EF4-FFF2-40B4-BE49-F238E27FC236}">
                <a16:creationId xmlns:a16="http://schemas.microsoft.com/office/drawing/2014/main" id="{84B1B15D-2A13-68E1-6FB5-B2B19CC70CF5}"/>
              </a:ext>
            </a:extLst>
          </p:cNvPr>
          <p:cNvGraphicFramePr>
            <a:graphicFrameLocks noGrp="1"/>
          </p:cNvGraphicFramePr>
          <p:nvPr>
            <p:ph sz="half" idx="1"/>
            <p:extLst>
              <p:ext uri="{D42A27DB-BD31-4B8C-83A1-F6EECF244321}">
                <p14:modId xmlns:p14="http://schemas.microsoft.com/office/powerpoint/2010/main" val="95269005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639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p:txBody>
          <a:bodyPr/>
          <a:lstStyle/>
          <a:p>
            <a:r>
              <a:rPr lang="da-DK" dirty="0"/>
              <a:t>Mulige gamechangers</a:t>
            </a:r>
          </a:p>
        </p:txBody>
      </p:sp>
    </p:spTree>
    <p:extLst>
      <p:ext uri="{BB962C8B-B14F-4D97-AF65-F5344CB8AC3E}">
        <p14:creationId xmlns:p14="http://schemas.microsoft.com/office/powerpoint/2010/main" val="940151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Gamechangers</a:t>
            </a:r>
          </a:p>
        </p:txBody>
      </p:sp>
      <p:graphicFrame>
        <p:nvGraphicFramePr>
          <p:cNvPr id="5" name="Pladsholder til indhold 1">
            <a:extLst>
              <a:ext uri="{FF2B5EF4-FFF2-40B4-BE49-F238E27FC236}">
                <a16:creationId xmlns:a16="http://schemas.microsoft.com/office/drawing/2014/main" id="{C1EBDE61-D071-1850-0802-5C056ADF1AD1}"/>
              </a:ext>
            </a:extLst>
          </p:cNvPr>
          <p:cNvGraphicFramePr>
            <a:graphicFrameLocks noGrp="1"/>
          </p:cNvGraphicFramePr>
          <p:nvPr>
            <p:ph sz="half" idx="1"/>
            <p:extLst>
              <p:ext uri="{D42A27DB-BD31-4B8C-83A1-F6EECF244321}">
                <p14:modId xmlns:p14="http://schemas.microsoft.com/office/powerpoint/2010/main" val="1650769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6813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p:txBody>
          <a:bodyPr/>
          <a:lstStyle/>
          <a:p>
            <a:r>
              <a:rPr lang="da-DK" dirty="0"/>
              <a:t>Transport</a:t>
            </a:r>
          </a:p>
        </p:txBody>
      </p:sp>
    </p:spTree>
    <p:extLst>
      <p:ext uri="{BB962C8B-B14F-4D97-AF65-F5344CB8AC3E}">
        <p14:creationId xmlns:p14="http://schemas.microsoft.com/office/powerpoint/2010/main" val="3746199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sz="1700"/>
              <a:t>OFFENTLIG HURTIGLADNING ERSTATTER HJEMMEOPLADNING PÅ VILLAVEJENE</a:t>
            </a:r>
          </a:p>
          <a:p>
            <a:endParaRPr lang="da-DK" sz="1700"/>
          </a:p>
          <a:p>
            <a:r>
              <a:rPr lang="da-DK" sz="1700"/>
              <a:t>Hurtigladning erstatter en betydelig del af hjemmeopladningen særligt på villavejene, hvor folk lader deres bil på el tankstationen eller på arbejde og ved supermarkeder.</a:t>
            </a:r>
          </a:p>
          <a:p>
            <a:r>
              <a:rPr lang="da-DK" sz="1700"/>
              <a:t>Lavspændingsnettet bliver mindre belastet. Skift til hurtigladning kan potentielt reducere mængden af fleksibelt elforbrug om natten. </a:t>
            </a:r>
          </a:p>
        </p:txBody>
      </p:sp>
      <p:pic>
        <p:nvPicPr>
          <p:cNvPr id="5" name="Pladsholder til billede 4">
            <a:extLst>
              <a:ext uri="{FF2B5EF4-FFF2-40B4-BE49-F238E27FC236}">
                <a16:creationId xmlns:a16="http://schemas.microsoft.com/office/drawing/2014/main" id="{47D64030-9E64-4D02-B692-E4C22120518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9741" r="9741"/>
          <a:stretch>
            <a:fillRect/>
          </a:stretch>
        </p:blipFill>
        <p:spPr>
          <a:xfrm>
            <a:off x="844550" y="1555750"/>
            <a:ext cx="6610350" cy="4618038"/>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Elbiler</a:t>
            </a:r>
          </a:p>
        </p:txBody>
      </p:sp>
    </p:spTree>
    <p:extLst>
      <p:ext uri="{BB962C8B-B14F-4D97-AF65-F5344CB8AC3E}">
        <p14:creationId xmlns:p14="http://schemas.microsoft.com/office/powerpoint/2010/main" val="3253678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Elbiler</a:t>
            </a:r>
          </a:p>
        </p:txBody>
      </p:sp>
      <p:graphicFrame>
        <p:nvGraphicFramePr>
          <p:cNvPr id="5" name="Pladsholder til indhold 1">
            <a:extLst>
              <a:ext uri="{FF2B5EF4-FFF2-40B4-BE49-F238E27FC236}">
                <a16:creationId xmlns:a16="http://schemas.microsoft.com/office/drawing/2014/main" id="{00ECDF2C-4A18-B279-2F60-4C0F0471A256}"/>
              </a:ext>
            </a:extLst>
          </p:cNvPr>
          <p:cNvGraphicFramePr>
            <a:graphicFrameLocks noGrp="1"/>
          </p:cNvGraphicFramePr>
          <p:nvPr>
            <p:ph sz="half" idx="1"/>
            <p:extLst>
              <p:ext uri="{D42A27DB-BD31-4B8C-83A1-F6EECF244321}">
                <p14:modId xmlns:p14="http://schemas.microsoft.com/office/powerpoint/2010/main" val="237831883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7877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Elbiler</a:t>
            </a:r>
          </a:p>
        </p:txBody>
      </p:sp>
      <p:pic>
        <p:nvPicPr>
          <p:cNvPr id="7" name="Pladsholder til indhold 6" descr="Et billede, der indeholder tekst, himmel, udendørs, vej&#10;&#10;Automatisk genereret beskrivelse">
            <a:extLst>
              <a:ext uri="{FF2B5EF4-FFF2-40B4-BE49-F238E27FC236}">
                <a16:creationId xmlns:a16="http://schemas.microsoft.com/office/drawing/2014/main" id="{FE8D2CC3-817F-4350-8409-B954FC64D70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80335" y="1563688"/>
            <a:ext cx="8210718" cy="4611687"/>
          </a:xfrm>
        </p:spPr>
      </p:pic>
    </p:spTree>
    <p:extLst>
      <p:ext uri="{BB962C8B-B14F-4D97-AF65-F5344CB8AC3E}">
        <p14:creationId xmlns:p14="http://schemas.microsoft.com/office/powerpoint/2010/main" val="2353730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Fremtidens elnet – selvkørende biler</a:t>
            </a:r>
          </a:p>
        </p:txBody>
      </p:sp>
      <p:graphicFrame>
        <p:nvGraphicFramePr>
          <p:cNvPr id="7" name="Pladsholder til indhold 1">
            <a:extLst>
              <a:ext uri="{FF2B5EF4-FFF2-40B4-BE49-F238E27FC236}">
                <a16:creationId xmlns:a16="http://schemas.microsoft.com/office/drawing/2014/main" id="{5C5F568A-0317-B234-80F0-5A1B93B12B39}"/>
              </a:ext>
            </a:extLst>
          </p:cNvPr>
          <p:cNvGraphicFramePr>
            <a:graphicFrameLocks noGrp="1"/>
          </p:cNvGraphicFramePr>
          <p:nvPr>
            <p:ph sz="half" idx="1"/>
            <p:extLst>
              <p:ext uri="{D42A27DB-BD31-4B8C-83A1-F6EECF244321}">
                <p14:modId xmlns:p14="http://schemas.microsoft.com/office/powerpoint/2010/main" val="405834491"/>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3974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p:txBody>
          <a:bodyPr/>
          <a:lstStyle/>
          <a:p>
            <a:r>
              <a:rPr lang="da-DK" dirty="0"/>
              <a:t>Fleksibilitet</a:t>
            </a:r>
          </a:p>
        </p:txBody>
      </p:sp>
    </p:spTree>
    <p:extLst>
      <p:ext uri="{BB962C8B-B14F-4D97-AF65-F5344CB8AC3E}">
        <p14:creationId xmlns:p14="http://schemas.microsoft.com/office/powerpoint/2010/main" val="1362415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FFAA067-3067-45D4-B429-9ECF37EEB205}"/>
              </a:ext>
            </a:extLst>
          </p:cNvPr>
          <p:cNvSpPr>
            <a:spLocks noGrp="1"/>
          </p:cNvSpPr>
          <p:nvPr>
            <p:ph type="title"/>
          </p:nvPr>
        </p:nvSpPr>
        <p:spPr>
          <a:xfrm>
            <a:off x="847607" y="482139"/>
            <a:ext cx="6885288" cy="914400"/>
          </a:xfrm>
        </p:spPr>
        <p:txBody>
          <a:bodyPr anchor="t">
            <a:normAutofit/>
          </a:bodyPr>
          <a:lstStyle/>
          <a:p>
            <a:r>
              <a:rPr lang="da-DK" dirty="0"/>
              <a:t>Elbiler</a:t>
            </a:r>
          </a:p>
        </p:txBody>
      </p:sp>
      <p:graphicFrame>
        <p:nvGraphicFramePr>
          <p:cNvPr id="10" name="Pladsholder til indhold 1">
            <a:extLst>
              <a:ext uri="{FF2B5EF4-FFF2-40B4-BE49-F238E27FC236}">
                <a16:creationId xmlns:a16="http://schemas.microsoft.com/office/drawing/2014/main" id="{BA4CCEC0-98F4-1830-C2C1-D4686D2881B2}"/>
              </a:ext>
            </a:extLst>
          </p:cNvPr>
          <p:cNvGraphicFramePr>
            <a:graphicFrameLocks noGrp="1"/>
          </p:cNvGraphicFramePr>
          <p:nvPr>
            <p:ph sz="half" idx="1"/>
            <p:extLst>
              <p:ext uri="{D42A27DB-BD31-4B8C-83A1-F6EECF244321}">
                <p14:modId xmlns:p14="http://schemas.microsoft.com/office/powerpoint/2010/main" val="186685202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9635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A45C3213-59AF-4070-A2ED-4ADB4E121B6C}"/>
              </a:ext>
            </a:extLst>
          </p:cNvPr>
          <p:cNvSpPr>
            <a:spLocks noGrp="1"/>
          </p:cNvSpPr>
          <p:nvPr>
            <p:ph sz="half" idx="1"/>
          </p:nvPr>
        </p:nvSpPr>
        <p:spPr>
          <a:xfrm>
            <a:off x="844554" y="1555024"/>
            <a:ext cx="10680304" cy="1616439"/>
          </a:xfrm>
        </p:spPr>
        <p:txBody>
          <a:bodyPr>
            <a:normAutofit/>
          </a:bodyPr>
          <a:lstStyle/>
          <a:p>
            <a:r>
              <a:rPr lang="da-DK" dirty="0"/>
              <a:t>Digitale løsninger og produkter skal hjælpe forbrugeren.</a:t>
            </a:r>
          </a:p>
          <a:p>
            <a:r>
              <a:rPr lang="da-DK" dirty="0"/>
              <a:t>Det er næppe realistisk, at den enkelte elbilejer vil bruge tid og tankekraft på at tænde og slukke for </a:t>
            </a:r>
            <a:r>
              <a:rPr lang="da-DK" dirty="0" err="1"/>
              <a:t>ladestanderen</a:t>
            </a:r>
            <a:r>
              <a:rPr lang="da-DK" dirty="0"/>
              <a:t> afhængigt af timeprissignalerne fra elmarkedet og elnettet.</a:t>
            </a:r>
          </a:p>
          <a:p>
            <a:r>
              <a:rPr lang="da-DK" dirty="0"/>
              <a:t>Derfor skal det være nemt og bekvemt for forbrugerne at levere fleksibilitet til elmarkedet og elnettet.</a:t>
            </a:r>
          </a:p>
        </p:txBody>
      </p:sp>
      <p:sp>
        <p:nvSpPr>
          <p:cNvPr id="3" name="Titel 2">
            <a:extLst>
              <a:ext uri="{FF2B5EF4-FFF2-40B4-BE49-F238E27FC236}">
                <a16:creationId xmlns:a16="http://schemas.microsoft.com/office/drawing/2014/main" id="{174A58FE-D1C3-4ACA-BD5F-013DEE8DD7DA}"/>
              </a:ext>
            </a:extLst>
          </p:cNvPr>
          <p:cNvSpPr>
            <a:spLocks noGrp="1"/>
          </p:cNvSpPr>
          <p:nvPr>
            <p:ph type="title"/>
          </p:nvPr>
        </p:nvSpPr>
        <p:spPr>
          <a:xfrm>
            <a:off x="847607" y="482139"/>
            <a:ext cx="6885288" cy="914400"/>
          </a:xfrm>
        </p:spPr>
        <p:txBody>
          <a:bodyPr anchor="t">
            <a:normAutofit/>
          </a:bodyPr>
          <a:lstStyle/>
          <a:p>
            <a:r>
              <a:rPr lang="da-DK" dirty="0"/>
              <a:t>Fleksibilitet</a:t>
            </a:r>
          </a:p>
        </p:txBody>
      </p:sp>
      <p:pic>
        <p:nvPicPr>
          <p:cNvPr id="10" name="Pladsholder til billede 9" descr="Et billede, der indeholder tekst&#10;&#10;Automatisk genereret beskrivelse">
            <a:extLst>
              <a:ext uri="{FF2B5EF4-FFF2-40B4-BE49-F238E27FC236}">
                <a16:creationId xmlns:a16="http://schemas.microsoft.com/office/drawing/2014/main" id="{C11753BB-7C0D-4E89-85FC-AE483BECCC3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581" b="2581"/>
          <a:stretch>
            <a:fillRect/>
          </a:stretch>
        </p:blipFill>
        <p:spPr>
          <a:xfrm>
            <a:off x="844550" y="4410075"/>
            <a:ext cx="10741025" cy="1763713"/>
          </a:xfrm>
        </p:spPr>
      </p:pic>
    </p:spTree>
    <p:extLst>
      <p:ext uri="{BB962C8B-B14F-4D97-AF65-F5344CB8AC3E}">
        <p14:creationId xmlns:p14="http://schemas.microsoft.com/office/powerpoint/2010/main" val="2949189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65DABDD-ECBC-4502-BBB6-93CB9E31BE92}"/>
              </a:ext>
            </a:extLst>
          </p:cNvPr>
          <p:cNvSpPr>
            <a:spLocks noGrp="1"/>
          </p:cNvSpPr>
          <p:nvPr>
            <p:ph type="title"/>
          </p:nvPr>
        </p:nvSpPr>
        <p:spPr>
          <a:xfrm>
            <a:off x="847607" y="482139"/>
            <a:ext cx="6885288" cy="914400"/>
          </a:xfrm>
        </p:spPr>
        <p:txBody>
          <a:bodyPr anchor="t">
            <a:normAutofit/>
          </a:bodyPr>
          <a:lstStyle/>
          <a:p>
            <a:r>
              <a:rPr lang="da-DK" dirty="0"/>
              <a:t>Fleksibilitet</a:t>
            </a:r>
          </a:p>
        </p:txBody>
      </p:sp>
      <p:graphicFrame>
        <p:nvGraphicFramePr>
          <p:cNvPr id="7" name="Pladsholder til indhold 1">
            <a:extLst>
              <a:ext uri="{FF2B5EF4-FFF2-40B4-BE49-F238E27FC236}">
                <a16:creationId xmlns:a16="http://schemas.microsoft.com/office/drawing/2014/main" id="{888C7A1A-CCB3-94E7-FB95-B852C35DC291}"/>
              </a:ext>
            </a:extLst>
          </p:cNvPr>
          <p:cNvGraphicFramePr>
            <a:graphicFrameLocks noGrp="1"/>
          </p:cNvGraphicFramePr>
          <p:nvPr>
            <p:ph sz="half" idx="1"/>
            <p:extLst>
              <p:ext uri="{D42A27DB-BD31-4B8C-83A1-F6EECF244321}">
                <p14:modId xmlns:p14="http://schemas.microsoft.com/office/powerpoint/2010/main" val="188545844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4414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FB69A0A-ECFB-4E20-A3E9-2FCB947B0277}"/>
              </a:ext>
            </a:extLst>
          </p:cNvPr>
          <p:cNvSpPr>
            <a:spLocks noGrp="1"/>
          </p:cNvSpPr>
          <p:nvPr>
            <p:ph type="title"/>
          </p:nvPr>
        </p:nvSpPr>
        <p:spPr>
          <a:xfrm>
            <a:off x="847607" y="482139"/>
            <a:ext cx="6885288" cy="914400"/>
          </a:xfrm>
        </p:spPr>
        <p:txBody>
          <a:bodyPr anchor="t">
            <a:normAutofit/>
          </a:bodyPr>
          <a:lstStyle/>
          <a:p>
            <a:r>
              <a:rPr lang="da-DK" dirty="0"/>
              <a:t>Fleksibilitet kan være en gamechanger</a:t>
            </a:r>
          </a:p>
        </p:txBody>
      </p:sp>
      <p:graphicFrame>
        <p:nvGraphicFramePr>
          <p:cNvPr id="7" name="Pladsholder til indhold 1">
            <a:extLst>
              <a:ext uri="{FF2B5EF4-FFF2-40B4-BE49-F238E27FC236}">
                <a16:creationId xmlns:a16="http://schemas.microsoft.com/office/drawing/2014/main" id="{54D6112E-D461-F385-7FA1-C9995A7A7D58}"/>
              </a:ext>
            </a:extLst>
          </p:cNvPr>
          <p:cNvGraphicFramePr>
            <a:graphicFrameLocks noGrp="1"/>
          </p:cNvGraphicFramePr>
          <p:nvPr>
            <p:ph sz="half" idx="1"/>
            <p:extLst>
              <p:ext uri="{D42A27DB-BD31-4B8C-83A1-F6EECF244321}">
                <p14:modId xmlns:p14="http://schemas.microsoft.com/office/powerpoint/2010/main" val="2454700842"/>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0020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p:txBody>
          <a:bodyPr/>
          <a:lstStyle/>
          <a:p>
            <a:r>
              <a:rPr lang="da-DK" dirty="0"/>
              <a:t>Solceller på villavejene</a:t>
            </a:r>
          </a:p>
        </p:txBody>
      </p:sp>
    </p:spTree>
    <p:extLst>
      <p:ext uri="{BB962C8B-B14F-4D97-AF65-F5344CB8AC3E}">
        <p14:creationId xmlns:p14="http://schemas.microsoft.com/office/powerpoint/2010/main" val="695318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FBDAB84-D492-4DC3-AEFC-1BEFDA9A4E3A}"/>
              </a:ext>
            </a:extLst>
          </p:cNvPr>
          <p:cNvSpPr>
            <a:spLocks noGrp="1"/>
          </p:cNvSpPr>
          <p:nvPr>
            <p:ph sz="half" idx="1"/>
          </p:nvPr>
        </p:nvSpPr>
        <p:spPr/>
        <p:txBody>
          <a:bodyPr/>
          <a:lstStyle/>
          <a:p>
            <a:r>
              <a:rPr lang="da-DK" dirty="0"/>
              <a:t>SOLCELLER OG BATTERIER PÅ VILLAVEJENE</a:t>
            </a:r>
          </a:p>
          <a:p>
            <a:r>
              <a:rPr lang="da-DK" dirty="0"/>
              <a:t>Solceller og batterier opsættes på villavejene i stor stil drevet af prisfald og afgifts og tarifbesparelser.</a:t>
            </a:r>
          </a:p>
          <a:p>
            <a:endParaRPr lang="da-DK" dirty="0"/>
          </a:p>
          <a:p>
            <a:r>
              <a:rPr lang="da-DK" dirty="0"/>
              <a:t>Øget elproduktion og lagring på villaveje vil ændre anvendelsen af især distributionsnettet bl.a. med øget produktion af el fra villavejene.</a:t>
            </a:r>
          </a:p>
          <a:p>
            <a:endParaRPr lang="da-DK" dirty="0"/>
          </a:p>
        </p:txBody>
      </p:sp>
      <p:pic>
        <p:nvPicPr>
          <p:cNvPr id="6" name="Pladsholder til billede 5" descr="Et billede, der indeholder himmel, udendørs, solcelle, udendørs genstand&#10;&#10;Automatisk genereret beskrivelse">
            <a:extLst>
              <a:ext uri="{FF2B5EF4-FFF2-40B4-BE49-F238E27FC236}">
                <a16:creationId xmlns:a16="http://schemas.microsoft.com/office/drawing/2014/main" id="{2DEF629B-20D4-418E-B03C-B81031D2470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0288" r="10288"/>
          <a:stretch>
            <a:fillRect/>
          </a:stretch>
        </p:blipFill>
        <p:spPr/>
      </p:pic>
      <p:sp>
        <p:nvSpPr>
          <p:cNvPr id="4" name="Titel 3">
            <a:extLst>
              <a:ext uri="{FF2B5EF4-FFF2-40B4-BE49-F238E27FC236}">
                <a16:creationId xmlns:a16="http://schemas.microsoft.com/office/drawing/2014/main" id="{A40FB264-3ECF-423C-B6B5-A2AA206F2E24}"/>
              </a:ext>
            </a:extLst>
          </p:cNvPr>
          <p:cNvSpPr>
            <a:spLocks noGrp="1"/>
          </p:cNvSpPr>
          <p:nvPr>
            <p:ph type="title"/>
          </p:nvPr>
        </p:nvSpPr>
        <p:spPr/>
        <p:txBody>
          <a:bodyPr/>
          <a:lstStyle/>
          <a:p>
            <a:r>
              <a:rPr lang="da-DK" dirty="0"/>
              <a:t>Solceller på villavejene</a:t>
            </a:r>
          </a:p>
        </p:txBody>
      </p:sp>
    </p:spTree>
    <p:extLst>
      <p:ext uri="{BB962C8B-B14F-4D97-AF65-F5344CB8AC3E}">
        <p14:creationId xmlns:p14="http://schemas.microsoft.com/office/powerpoint/2010/main" val="1986507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p:txBody>
          <a:bodyPr/>
          <a:lstStyle/>
          <a:p>
            <a:r>
              <a:rPr lang="da-DK" dirty="0"/>
              <a:t>Produktion og lagring af energi</a:t>
            </a:r>
          </a:p>
        </p:txBody>
      </p:sp>
    </p:spTree>
    <p:extLst>
      <p:ext uri="{BB962C8B-B14F-4D97-AF65-F5344CB8AC3E}">
        <p14:creationId xmlns:p14="http://schemas.microsoft.com/office/powerpoint/2010/main" val="2075063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9888"/>
            <a:ext cx="6885288" cy="914400"/>
          </a:xfrm>
        </p:spPr>
        <p:txBody>
          <a:bodyPr anchor="t">
            <a:normAutofit/>
          </a:bodyPr>
          <a:lstStyle/>
          <a:p>
            <a:r>
              <a:rPr lang="da-DK" dirty="0"/>
              <a:t>Fremtidens elnet</a:t>
            </a:r>
          </a:p>
        </p:txBody>
      </p:sp>
      <p:graphicFrame>
        <p:nvGraphicFramePr>
          <p:cNvPr id="5" name="Pladsholder til indhold 1">
            <a:extLst>
              <a:ext uri="{FF2B5EF4-FFF2-40B4-BE49-F238E27FC236}">
                <a16:creationId xmlns:a16="http://schemas.microsoft.com/office/drawing/2014/main" id="{3EAEB983-9527-E8CE-42D8-8755B8652662}"/>
              </a:ext>
            </a:extLst>
          </p:cNvPr>
          <p:cNvGraphicFramePr>
            <a:graphicFrameLocks noGrp="1"/>
          </p:cNvGraphicFramePr>
          <p:nvPr>
            <p:ph sz="half" idx="1"/>
            <p:extLst>
              <p:ext uri="{D42A27DB-BD31-4B8C-83A1-F6EECF244321}">
                <p14:modId xmlns:p14="http://schemas.microsoft.com/office/powerpoint/2010/main" val="87814070"/>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138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a:t>MARKANT MERE VE - UDBYGNING </a:t>
            </a:r>
          </a:p>
          <a:p>
            <a:r>
              <a:rPr lang="da-DK"/>
              <a:t>Både </a:t>
            </a:r>
            <a:r>
              <a:rPr lang="da-DK" err="1"/>
              <a:t>landvind</a:t>
            </a:r>
            <a:r>
              <a:rPr lang="da-DK"/>
              <a:t> og solceller udbygges på markedsvilkår i højt tempo. </a:t>
            </a:r>
          </a:p>
          <a:p>
            <a:r>
              <a:rPr lang="da-DK"/>
              <a:t>Politisk appetit på mere </a:t>
            </a:r>
            <a:r>
              <a:rPr lang="da-DK" err="1"/>
              <a:t>havvind</a:t>
            </a:r>
            <a:r>
              <a:rPr lang="da-DK"/>
              <a:t> fører til flere havvindmølleparker inden 2030. Nye teknologiske gennembrud kan øge tempoet i VE udbygningen yderligere.</a:t>
            </a:r>
          </a:p>
          <a:p>
            <a:r>
              <a:rPr lang="da-DK"/>
              <a:t>Mellem og højspændingsnettet skal udbygges for at kunne håndtere markant mere sol og vind.</a:t>
            </a:r>
          </a:p>
        </p:txBody>
      </p:sp>
      <p:pic>
        <p:nvPicPr>
          <p:cNvPr id="5" name="Pladsholder til billede 4" descr="Et billede, der indeholder himmel, udendørs genstand&#10;&#10;Automatisk genereret beskrivelse">
            <a:extLst>
              <a:ext uri="{FF2B5EF4-FFF2-40B4-BE49-F238E27FC236}">
                <a16:creationId xmlns:a16="http://schemas.microsoft.com/office/drawing/2014/main" id="{0ED67ECF-8F31-4809-AED8-A9F2799C671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426" b="3426"/>
          <a:stretch>
            <a:fillRect/>
          </a:stretch>
        </p:blipFill>
        <p:spPr>
          <a:xfrm>
            <a:off x="844550" y="1555750"/>
            <a:ext cx="6610350" cy="4618038"/>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Fremtidens elnet</a:t>
            </a:r>
          </a:p>
        </p:txBody>
      </p:sp>
    </p:spTree>
    <p:extLst>
      <p:ext uri="{BB962C8B-B14F-4D97-AF65-F5344CB8AC3E}">
        <p14:creationId xmlns:p14="http://schemas.microsoft.com/office/powerpoint/2010/main" val="3328176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Fremtidens elnet</a:t>
            </a:r>
          </a:p>
        </p:txBody>
      </p:sp>
      <p:graphicFrame>
        <p:nvGraphicFramePr>
          <p:cNvPr id="5" name="Pladsholder til indhold 1">
            <a:extLst>
              <a:ext uri="{FF2B5EF4-FFF2-40B4-BE49-F238E27FC236}">
                <a16:creationId xmlns:a16="http://schemas.microsoft.com/office/drawing/2014/main" id="{92FF5827-ABEA-1FA1-5227-8C6650599FD9}"/>
              </a:ext>
            </a:extLst>
          </p:cNvPr>
          <p:cNvGraphicFramePr>
            <a:graphicFrameLocks noGrp="1"/>
          </p:cNvGraphicFramePr>
          <p:nvPr>
            <p:ph sz="half" idx="1"/>
            <p:extLst>
              <p:ext uri="{D42A27DB-BD31-4B8C-83A1-F6EECF244321}">
                <p14:modId xmlns:p14="http://schemas.microsoft.com/office/powerpoint/2010/main" val="6558374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5177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Fremtidens elnet</a:t>
            </a:r>
          </a:p>
        </p:txBody>
      </p:sp>
      <p:graphicFrame>
        <p:nvGraphicFramePr>
          <p:cNvPr id="5" name="Pladsholder til indhold 1">
            <a:extLst>
              <a:ext uri="{FF2B5EF4-FFF2-40B4-BE49-F238E27FC236}">
                <a16:creationId xmlns:a16="http://schemas.microsoft.com/office/drawing/2014/main" id="{A5E51F45-65D8-38EA-E7A9-490C7CF82A0F}"/>
              </a:ext>
            </a:extLst>
          </p:cNvPr>
          <p:cNvGraphicFramePr>
            <a:graphicFrameLocks noGrp="1"/>
          </p:cNvGraphicFramePr>
          <p:nvPr>
            <p:ph sz="half" idx="1"/>
            <p:extLst>
              <p:ext uri="{D42A27DB-BD31-4B8C-83A1-F6EECF244321}">
                <p14:modId xmlns:p14="http://schemas.microsoft.com/office/powerpoint/2010/main" val="1278724055"/>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082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p:txBody>
          <a:bodyPr/>
          <a:lstStyle/>
          <a:p>
            <a:r>
              <a:rPr lang="da-DK" dirty="0"/>
              <a:t>Power to X</a:t>
            </a:r>
          </a:p>
        </p:txBody>
      </p:sp>
    </p:spTree>
    <p:extLst>
      <p:ext uri="{BB962C8B-B14F-4D97-AF65-F5344CB8AC3E}">
        <p14:creationId xmlns:p14="http://schemas.microsoft.com/office/powerpoint/2010/main" val="25723255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dirty="0"/>
              <a:t>POWER TO X FÅR GENNEMBRUD I DK</a:t>
            </a:r>
          </a:p>
          <a:p>
            <a:r>
              <a:rPr lang="da-DK" dirty="0" err="1"/>
              <a:t>PtX</a:t>
            </a:r>
            <a:r>
              <a:rPr lang="da-DK" dirty="0"/>
              <a:t> forventes at skulle bruge store mængder el til varmeforbrug </a:t>
            </a:r>
          </a:p>
          <a:p>
            <a:r>
              <a:rPr lang="da-DK" dirty="0"/>
              <a:t>Elnet skal udvides, afhængigt af hvor VE og </a:t>
            </a:r>
            <a:r>
              <a:rPr lang="da-DK" dirty="0" err="1"/>
              <a:t>PtXanlæggene</a:t>
            </a:r>
            <a:r>
              <a:rPr lang="da-DK" dirty="0"/>
              <a:t> bliver placeret. </a:t>
            </a:r>
            <a:r>
              <a:rPr lang="da-DK" dirty="0" err="1"/>
              <a:t>Havvind</a:t>
            </a:r>
            <a:r>
              <a:rPr lang="da-DK" dirty="0"/>
              <a:t> i Nordsøen til </a:t>
            </a:r>
            <a:r>
              <a:rPr lang="da-DK" dirty="0" err="1"/>
              <a:t>PtX</a:t>
            </a:r>
            <a:r>
              <a:rPr lang="da-DK" dirty="0"/>
              <a:t> kan fx kræve betydeligt nyt </a:t>
            </a:r>
            <a:r>
              <a:rPr lang="da-DK" dirty="0" err="1"/>
              <a:t>ilandføringsnet</a:t>
            </a:r>
            <a:r>
              <a:rPr lang="da-DK" dirty="0"/>
              <a:t>.</a:t>
            </a:r>
          </a:p>
        </p:txBody>
      </p:sp>
      <p:pic>
        <p:nvPicPr>
          <p:cNvPr id="6" name="Pladsholder til billede 5">
            <a:extLst>
              <a:ext uri="{FF2B5EF4-FFF2-40B4-BE49-F238E27FC236}">
                <a16:creationId xmlns:a16="http://schemas.microsoft.com/office/drawing/2014/main" id="{BE2A654D-95F4-4A20-9E2A-08DD3BE8B47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70" r="1570"/>
          <a:stretch>
            <a:fillRect/>
          </a:stretch>
        </p:blipFill>
        <p:spPr>
          <a:xfrm>
            <a:off x="844550" y="1555750"/>
            <a:ext cx="6610350" cy="4618038"/>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Power to X</a:t>
            </a:r>
          </a:p>
        </p:txBody>
      </p:sp>
    </p:spTree>
    <p:extLst>
      <p:ext uri="{BB962C8B-B14F-4D97-AF65-F5344CB8AC3E}">
        <p14:creationId xmlns:p14="http://schemas.microsoft.com/office/powerpoint/2010/main" val="4081478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Power to X</a:t>
            </a:r>
          </a:p>
        </p:txBody>
      </p:sp>
      <p:graphicFrame>
        <p:nvGraphicFramePr>
          <p:cNvPr id="5" name="Pladsholder til indhold 1">
            <a:extLst>
              <a:ext uri="{FF2B5EF4-FFF2-40B4-BE49-F238E27FC236}">
                <a16:creationId xmlns:a16="http://schemas.microsoft.com/office/drawing/2014/main" id="{7DB1E4B0-4E3D-DA57-FC60-4E399F1EF2DC}"/>
              </a:ext>
            </a:extLst>
          </p:cNvPr>
          <p:cNvGraphicFramePr>
            <a:graphicFrameLocks noGrp="1"/>
          </p:cNvGraphicFramePr>
          <p:nvPr>
            <p:ph sz="half" idx="1"/>
            <p:extLst>
              <p:ext uri="{D42A27DB-BD31-4B8C-83A1-F6EECF244321}">
                <p14:modId xmlns:p14="http://schemas.microsoft.com/office/powerpoint/2010/main" val="2927922164"/>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9811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Power to X</a:t>
            </a:r>
          </a:p>
        </p:txBody>
      </p:sp>
      <p:graphicFrame>
        <p:nvGraphicFramePr>
          <p:cNvPr id="5" name="Pladsholder til indhold 1">
            <a:extLst>
              <a:ext uri="{FF2B5EF4-FFF2-40B4-BE49-F238E27FC236}">
                <a16:creationId xmlns:a16="http://schemas.microsoft.com/office/drawing/2014/main" id="{A9904ABE-CE86-D78F-CB2F-2176B19B1B51}"/>
              </a:ext>
            </a:extLst>
          </p:cNvPr>
          <p:cNvGraphicFramePr>
            <a:graphicFrameLocks noGrp="1"/>
          </p:cNvGraphicFramePr>
          <p:nvPr>
            <p:ph sz="half" idx="1"/>
            <p:extLst>
              <p:ext uri="{D42A27DB-BD31-4B8C-83A1-F6EECF244321}">
                <p14:modId xmlns:p14="http://schemas.microsoft.com/office/powerpoint/2010/main" val="221131550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8909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Power to X</a:t>
            </a:r>
          </a:p>
        </p:txBody>
      </p:sp>
      <p:sp>
        <p:nvSpPr>
          <p:cNvPr id="5" name="Pladsholder til indhold 4">
            <a:extLst>
              <a:ext uri="{FF2B5EF4-FFF2-40B4-BE49-F238E27FC236}">
                <a16:creationId xmlns:a16="http://schemas.microsoft.com/office/drawing/2014/main" id="{06720DF2-457A-4C85-AB17-1B2145E2ACD5}"/>
              </a:ext>
            </a:extLst>
          </p:cNvPr>
          <p:cNvSpPr>
            <a:spLocks noGrp="1"/>
          </p:cNvSpPr>
          <p:nvPr>
            <p:ph sz="half" idx="1"/>
          </p:nvPr>
        </p:nvSpPr>
        <p:spPr/>
        <p:txBody>
          <a:bodyPr/>
          <a:lstStyle/>
          <a:p>
            <a:r>
              <a:rPr lang="da-DK" b="0" i="0">
                <a:solidFill>
                  <a:srgbClr val="212529"/>
                </a:solidFill>
                <a:effectLst/>
                <a:latin typeface="ProximaNova-Light"/>
              </a:rPr>
              <a:t>Mange af de forædlede produkter kræver kulstof (CO2) for at få et tilstrækkeligt energiindhold. </a:t>
            </a:r>
          </a:p>
          <a:p>
            <a:r>
              <a:rPr lang="da-DK" b="0" i="0">
                <a:solidFill>
                  <a:srgbClr val="212529"/>
                </a:solidFill>
                <a:effectLst/>
                <a:latin typeface="ProximaNova-Light"/>
              </a:rPr>
              <a:t>Det gælder for eksempel for methanol og grøn jetfuel. </a:t>
            </a:r>
          </a:p>
          <a:p>
            <a:r>
              <a:rPr lang="da-DK" b="0" i="0">
                <a:solidFill>
                  <a:srgbClr val="212529"/>
                </a:solidFill>
                <a:effectLst/>
                <a:latin typeface="ProximaNova-Light"/>
              </a:rPr>
              <a:t>Kulstoffet </a:t>
            </a:r>
            <a:r>
              <a:rPr lang="da-DK" b="1" i="0">
                <a:solidFill>
                  <a:srgbClr val="212529"/>
                </a:solidFill>
                <a:effectLst/>
                <a:latin typeface="ProximaNova-Light"/>
              </a:rPr>
              <a:t>skal</a:t>
            </a:r>
            <a:r>
              <a:rPr lang="da-DK" b="0" i="0">
                <a:solidFill>
                  <a:srgbClr val="212529"/>
                </a:solidFill>
                <a:effectLst/>
                <a:latin typeface="ProximaNova-Light"/>
              </a:rPr>
              <a:t> være bæredygtigt og kan opsamles som overskudsprodukt</a:t>
            </a:r>
          </a:p>
          <a:p>
            <a:r>
              <a:rPr lang="da-DK" b="0" i="0">
                <a:solidFill>
                  <a:srgbClr val="212529"/>
                </a:solidFill>
                <a:effectLst/>
                <a:latin typeface="ProximaNova-Light"/>
              </a:rPr>
              <a:t>ved energiproduktion fra biologisk affald eller restprodukter fra land- og </a:t>
            </a:r>
          </a:p>
          <a:p>
            <a:r>
              <a:rPr lang="da-DK" b="0" i="0">
                <a:solidFill>
                  <a:srgbClr val="212529"/>
                </a:solidFill>
                <a:effectLst/>
                <a:latin typeface="ProximaNova-Light"/>
              </a:rPr>
              <a:t>skovbrug, spildevandsanlæg, industri med mere.</a:t>
            </a:r>
          </a:p>
          <a:p>
            <a:br>
              <a:rPr lang="da-DK"/>
            </a:br>
            <a:r>
              <a:rPr lang="da-DK" b="0" i="0">
                <a:solidFill>
                  <a:srgbClr val="212529"/>
                </a:solidFill>
                <a:effectLst/>
                <a:latin typeface="ProximaNova-Light"/>
              </a:rPr>
              <a:t>Hvis man vil lave ammoniak, kræver det, at brinten bliver tilført nitrogen, </a:t>
            </a:r>
          </a:p>
          <a:p>
            <a:r>
              <a:rPr lang="da-DK" b="0" i="0">
                <a:solidFill>
                  <a:srgbClr val="212529"/>
                </a:solidFill>
                <a:effectLst/>
                <a:latin typeface="ProximaNova-Light"/>
              </a:rPr>
              <a:t>som findes i store mængder i atmosfæren.</a:t>
            </a:r>
            <a:endParaRPr lang="da-DK" dirty="0"/>
          </a:p>
        </p:txBody>
      </p:sp>
      <p:pic>
        <p:nvPicPr>
          <p:cNvPr id="10" name="Billede 7" descr="Vindmøller kontur">
            <a:extLst>
              <a:ext uri="{FF2B5EF4-FFF2-40B4-BE49-F238E27FC236}">
                <a16:creationId xmlns:a16="http://schemas.microsoft.com/office/drawing/2014/main" id="{7A44836E-796E-44B5-8B41-823B3D37DE6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211685" y="4590694"/>
            <a:ext cx="1947214" cy="1947214"/>
          </a:xfrm>
          <a:prstGeom prst="rect">
            <a:avLst/>
          </a:prstGeom>
        </p:spPr>
      </p:pic>
      <p:sp>
        <p:nvSpPr>
          <p:cNvPr id="11" name="Pil: kløftet til højre 10">
            <a:extLst>
              <a:ext uri="{FF2B5EF4-FFF2-40B4-BE49-F238E27FC236}">
                <a16:creationId xmlns:a16="http://schemas.microsoft.com/office/drawing/2014/main" id="{24F29BAF-77E1-4665-82A0-9FCC34433276}"/>
              </a:ext>
            </a:extLst>
          </p:cNvPr>
          <p:cNvSpPr/>
          <p:nvPr/>
        </p:nvSpPr>
        <p:spPr>
          <a:xfrm>
            <a:off x="7037408" y="5648446"/>
            <a:ext cx="2095017" cy="410901"/>
          </a:xfrm>
          <a:prstGeom prst="notchedRightArrow">
            <a:avLst/>
          </a:prstGeom>
          <a:solidFill>
            <a:schemeClr val="bg2"/>
          </a:solidFill>
          <a:ln w="28575">
            <a:solidFill>
              <a:srgbClr val="2B7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 name="Gruppe 13">
            <a:extLst>
              <a:ext uri="{FF2B5EF4-FFF2-40B4-BE49-F238E27FC236}">
                <a16:creationId xmlns:a16="http://schemas.microsoft.com/office/drawing/2014/main" id="{2533152A-7C49-48D3-8400-E3A524706ECB}"/>
              </a:ext>
            </a:extLst>
          </p:cNvPr>
          <p:cNvGrpSpPr/>
          <p:nvPr/>
        </p:nvGrpSpPr>
        <p:grpSpPr>
          <a:xfrm>
            <a:off x="5230053" y="3245807"/>
            <a:ext cx="7102921" cy="3612193"/>
            <a:chOff x="5230053" y="3245807"/>
            <a:chExt cx="7102921" cy="3612193"/>
          </a:xfrm>
        </p:grpSpPr>
        <p:pic>
          <p:nvPicPr>
            <p:cNvPr id="8" name="Billede 7" descr="Brændstof med massiv udfyldning">
              <a:extLst>
                <a:ext uri="{FF2B5EF4-FFF2-40B4-BE49-F238E27FC236}">
                  <a16:creationId xmlns:a16="http://schemas.microsoft.com/office/drawing/2014/main" id="{081A4040-319B-40E4-8D5E-161DB42B9E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8720781" y="3245807"/>
              <a:ext cx="3612193" cy="3612193"/>
            </a:xfrm>
            <a:prstGeom prst="rect">
              <a:avLst/>
            </a:prstGeom>
          </p:spPr>
        </p:pic>
        <p:pic>
          <p:nvPicPr>
            <p:cNvPr id="12" name="Billede 7" descr="Vindmøller kontur">
              <a:extLst>
                <a:ext uri="{FF2B5EF4-FFF2-40B4-BE49-F238E27FC236}">
                  <a16:creationId xmlns:a16="http://schemas.microsoft.com/office/drawing/2014/main" id="{4F7531F9-F158-4EC8-A699-A07812D3C6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230053" y="4590694"/>
              <a:ext cx="1947214" cy="1947214"/>
            </a:xfrm>
            <a:prstGeom prst="rect">
              <a:avLst/>
            </a:prstGeom>
          </p:spPr>
        </p:pic>
        <p:sp>
          <p:nvSpPr>
            <p:cNvPr id="13" name="Pil: kløftet til højre 12">
              <a:extLst>
                <a:ext uri="{FF2B5EF4-FFF2-40B4-BE49-F238E27FC236}">
                  <a16:creationId xmlns:a16="http://schemas.microsoft.com/office/drawing/2014/main" id="{CA2E3C8F-B2D7-447F-8A58-B6DC4CAF2033}"/>
                </a:ext>
              </a:extLst>
            </p:cNvPr>
            <p:cNvSpPr/>
            <p:nvPr/>
          </p:nvSpPr>
          <p:spPr>
            <a:xfrm>
              <a:off x="7055776" y="5648446"/>
              <a:ext cx="2095017" cy="410901"/>
            </a:xfrm>
            <a:prstGeom prst="notchedRightArrow">
              <a:avLst/>
            </a:prstGeom>
            <a:solidFill>
              <a:schemeClr val="bg2"/>
            </a:solidFill>
            <a:ln w="28575">
              <a:solidFill>
                <a:srgbClr val="2B77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2402866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B8E76134-F9DA-400E-BD57-A9247741333C}"/>
              </a:ext>
            </a:extLst>
          </p:cNvPr>
          <p:cNvPicPr>
            <a:picLocks noChangeAspect="1"/>
          </p:cNvPicPr>
          <p:nvPr/>
        </p:nvPicPr>
        <p:blipFill>
          <a:blip r:embed="rId2">
            <a:duotone>
              <a:schemeClr val="accent2">
                <a:shade val="45000"/>
                <a:satMod val="135000"/>
              </a:schemeClr>
              <a:prstClr val="white"/>
            </a:duotone>
          </a:blip>
          <a:stretch>
            <a:fillRect/>
          </a:stretch>
        </p:blipFill>
        <p:spPr>
          <a:xfrm>
            <a:off x="1701471" y="1300180"/>
            <a:ext cx="8789058" cy="5075681"/>
          </a:xfrm>
          <a:prstGeom prst="rect">
            <a:avLst/>
          </a:prstGeom>
          <a:noFill/>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Power to X</a:t>
            </a:r>
          </a:p>
        </p:txBody>
      </p:sp>
    </p:spTree>
    <p:extLst>
      <p:ext uri="{BB962C8B-B14F-4D97-AF65-F5344CB8AC3E}">
        <p14:creationId xmlns:p14="http://schemas.microsoft.com/office/powerpoint/2010/main" val="41154806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a:xfrm>
            <a:off x="838200" y="1447792"/>
            <a:ext cx="10515600" cy="4611555"/>
          </a:xfrm>
        </p:spPr>
        <p:txBody>
          <a:bodyPr/>
          <a:lstStyle/>
          <a:p>
            <a:r>
              <a:rPr lang="da-DK" dirty="0"/>
              <a:t>Fremtidsbilledet 2035-2040</a:t>
            </a:r>
            <a:br>
              <a:rPr lang="da-DK" dirty="0"/>
            </a:br>
            <a:br>
              <a:rPr lang="da-DK" dirty="0"/>
            </a:br>
            <a:r>
              <a:rPr lang="da-DK" sz="2400" dirty="0"/>
              <a:t>De gamechangere, som vurderes at have størst sandsynlighed for at slå igennem i 2035-2040 og samtidig få en stor påvirkning på </a:t>
            </a:r>
            <a:r>
              <a:rPr lang="da-DK" sz="2400" dirty="0" err="1"/>
              <a:t>elsystemet</a:t>
            </a:r>
            <a:br>
              <a:rPr lang="da-DK" dirty="0"/>
            </a:br>
            <a:endParaRPr lang="da-DK" dirty="0"/>
          </a:p>
        </p:txBody>
      </p:sp>
    </p:spTree>
    <p:extLst>
      <p:ext uri="{BB962C8B-B14F-4D97-AF65-F5344CB8AC3E}">
        <p14:creationId xmlns:p14="http://schemas.microsoft.com/office/powerpoint/2010/main" val="895467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Langtidslagering</a:t>
            </a:r>
          </a:p>
        </p:txBody>
      </p:sp>
      <p:graphicFrame>
        <p:nvGraphicFramePr>
          <p:cNvPr id="5" name="Pladsholder til indhold 1">
            <a:extLst>
              <a:ext uri="{FF2B5EF4-FFF2-40B4-BE49-F238E27FC236}">
                <a16:creationId xmlns:a16="http://schemas.microsoft.com/office/drawing/2014/main" id="{BE18AB5F-6504-253F-B9C9-9F13A0FEC245}"/>
              </a:ext>
            </a:extLst>
          </p:cNvPr>
          <p:cNvGraphicFramePr>
            <a:graphicFrameLocks noGrp="1"/>
          </p:cNvGraphicFramePr>
          <p:nvPr>
            <p:ph sz="half" idx="1"/>
            <p:extLst>
              <p:ext uri="{D42A27DB-BD31-4B8C-83A1-F6EECF244321}">
                <p14:modId xmlns:p14="http://schemas.microsoft.com/office/powerpoint/2010/main" val="248535919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1636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Storskala P2X</a:t>
            </a:r>
          </a:p>
        </p:txBody>
      </p:sp>
      <p:graphicFrame>
        <p:nvGraphicFramePr>
          <p:cNvPr id="5" name="Pladsholder til indhold 1">
            <a:extLst>
              <a:ext uri="{FF2B5EF4-FFF2-40B4-BE49-F238E27FC236}">
                <a16:creationId xmlns:a16="http://schemas.microsoft.com/office/drawing/2014/main" id="{F0784DA2-EE9F-1517-817F-B34545DE9D25}"/>
              </a:ext>
            </a:extLst>
          </p:cNvPr>
          <p:cNvGraphicFramePr>
            <a:graphicFrameLocks noGrp="1"/>
          </p:cNvGraphicFramePr>
          <p:nvPr>
            <p:ph sz="half" idx="1"/>
            <p:extLst>
              <p:ext uri="{D42A27DB-BD31-4B8C-83A1-F6EECF244321}">
                <p14:modId xmlns:p14="http://schemas.microsoft.com/office/powerpoint/2010/main" val="2768232472"/>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7474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Hurtigladning</a:t>
            </a:r>
          </a:p>
        </p:txBody>
      </p:sp>
      <p:graphicFrame>
        <p:nvGraphicFramePr>
          <p:cNvPr id="5" name="Pladsholder til indhold 1">
            <a:extLst>
              <a:ext uri="{FF2B5EF4-FFF2-40B4-BE49-F238E27FC236}">
                <a16:creationId xmlns:a16="http://schemas.microsoft.com/office/drawing/2014/main" id="{A82360DD-2541-1553-A5B8-EA4BCB2FDE8E}"/>
              </a:ext>
            </a:extLst>
          </p:cNvPr>
          <p:cNvGraphicFramePr>
            <a:graphicFrameLocks noGrp="1"/>
          </p:cNvGraphicFramePr>
          <p:nvPr>
            <p:ph sz="half" idx="1"/>
            <p:extLst>
              <p:ext uri="{D42A27DB-BD31-4B8C-83A1-F6EECF244321}">
                <p14:modId xmlns:p14="http://schemas.microsoft.com/office/powerpoint/2010/main" val="339943235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450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Hurtigladning</a:t>
            </a:r>
          </a:p>
        </p:txBody>
      </p:sp>
      <p:graphicFrame>
        <p:nvGraphicFramePr>
          <p:cNvPr id="5" name="Pladsholder til indhold 1">
            <a:extLst>
              <a:ext uri="{FF2B5EF4-FFF2-40B4-BE49-F238E27FC236}">
                <a16:creationId xmlns:a16="http://schemas.microsoft.com/office/drawing/2014/main" id="{A82360DD-2541-1553-A5B8-EA4BCB2FDE8E}"/>
              </a:ext>
            </a:extLst>
          </p:cNvPr>
          <p:cNvGraphicFramePr>
            <a:graphicFrameLocks noGrp="1"/>
          </p:cNvGraphicFramePr>
          <p:nvPr>
            <p:ph sz="half" idx="1"/>
            <p:extLst>
              <p:ext uri="{D42A27DB-BD31-4B8C-83A1-F6EECF244321}">
                <p14:modId xmlns:p14="http://schemas.microsoft.com/office/powerpoint/2010/main" val="205864502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8214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a:xfrm>
            <a:off x="838200" y="1447792"/>
            <a:ext cx="10515600" cy="4611555"/>
          </a:xfrm>
        </p:spPr>
        <p:txBody>
          <a:bodyPr/>
          <a:lstStyle/>
          <a:p>
            <a:r>
              <a:rPr lang="da-DK" dirty="0"/>
              <a:t>Fremtidsbilledet 2030-2040</a:t>
            </a:r>
            <a:br>
              <a:rPr lang="da-DK" dirty="0"/>
            </a:br>
            <a:br>
              <a:rPr lang="da-DK" dirty="0"/>
            </a:br>
            <a:r>
              <a:rPr lang="da-DK" sz="2400" dirty="0"/>
              <a:t>Den gamechanger, som vurderes at få en mindre, men realistisk sandsynlighed for at slå igennem i 2030-2040, og samtidig vil få en stor påvirkning på </a:t>
            </a:r>
            <a:r>
              <a:rPr lang="da-DK" sz="2400" dirty="0" err="1"/>
              <a:t>elsystemet</a:t>
            </a:r>
            <a:r>
              <a:rPr lang="da-DK" sz="2400" dirty="0"/>
              <a:t>.</a:t>
            </a:r>
            <a:endParaRPr lang="da-DK" dirty="0"/>
          </a:p>
        </p:txBody>
      </p:sp>
    </p:spTree>
    <p:extLst>
      <p:ext uri="{BB962C8B-B14F-4D97-AF65-F5344CB8AC3E}">
        <p14:creationId xmlns:p14="http://schemas.microsoft.com/office/powerpoint/2010/main" val="2828094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CE6E7B-3723-4368-8D39-8C0D1BD42F97}"/>
              </a:ext>
            </a:extLst>
          </p:cNvPr>
          <p:cNvSpPr>
            <a:spLocks noGrp="1"/>
          </p:cNvSpPr>
          <p:nvPr>
            <p:ph type="title"/>
          </p:nvPr>
        </p:nvSpPr>
        <p:spPr>
          <a:xfrm>
            <a:off x="838200" y="1447792"/>
            <a:ext cx="10515600" cy="4611555"/>
          </a:xfrm>
        </p:spPr>
        <p:txBody>
          <a:bodyPr/>
          <a:lstStyle/>
          <a:p>
            <a:r>
              <a:rPr lang="da-DK" sz="15500" dirty="0"/>
              <a:t>P2P</a:t>
            </a:r>
            <a:br>
              <a:rPr lang="da-DK" dirty="0"/>
            </a:br>
            <a:br>
              <a:rPr lang="da-DK" dirty="0"/>
            </a:br>
            <a:r>
              <a:rPr lang="da-DK" sz="7200" dirty="0"/>
              <a:t>Energifællesskab</a:t>
            </a:r>
          </a:p>
        </p:txBody>
      </p:sp>
    </p:spTree>
    <p:extLst>
      <p:ext uri="{BB962C8B-B14F-4D97-AF65-F5344CB8AC3E}">
        <p14:creationId xmlns:p14="http://schemas.microsoft.com/office/powerpoint/2010/main" val="1321044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Peer-to-Peer (P2P) energifællesskab </a:t>
            </a:r>
          </a:p>
        </p:txBody>
      </p:sp>
      <p:graphicFrame>
        <p:nvGraphicFramePr>
          <p:cNvPr id="5" name="Pladsholder til indhold 1">
            <a:extLst>
              <a:ext uri="{FF2B5EF4-FFF2-40B4-BE49-F238E27FC236}">
                <a16:creationId xmlns:a16="http://schemas.microsoft.com/office/drawing/2014/main" id="{8B3056F7-39BF-A274-E148-9E0C3B58C9EA}"/>
              </a:ext>
            </a:extLst>
          </p:cNvPr>
          <p:cNvGraphicFramePr>
            <a:graphicFrameLocks noGrp="1"/>
          </p:cNvGraphicFramePr>
          <p:nvPr>
            <p:ph sz="half" idx="1"/>
            <p:extLst>
              <p:ext uri="{D42A27DB-BD31-4B8C-83A1-F6EECF244321}">
                <p14:modId xmlns:p14="http://schemas.microsoft.com/office/powerpoint/2010/main" val="325753160"/>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003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3100EDB-E5C9-4052-9DB7-EDA7D2C00A09}"/>
              </a:ext>
            </a:extLst>
          </p:cNvPr>
          <p:cNvSpPr>
            <a:spLocks noGrp="1"/>
          </p:cNvSpPr>
          <p:nvPr>
            <p:ph sz="half" idx="1"/>
          </p:nvPr>
        </p:nvSpPr>
        <p:spPr>
          <a:xfrm>
            <a:off x="7819052" y="1555024"/>
            <a:ext cx="3705805" cy="4611600"/>
          </a:xfrm>
        </p:spPr>
        <p:txBody>
          <a:bodyPr>
            <a:normAutofit/>
          </a:bodyPr>
          <a:lstStyle/>
          <a:p>
            <a:r>
              <a:rPr lang="da-DK" dirty="0"/>
              <a:t>Det første er det fysiske elnet (ledninger, transformere, etc.) med smarte elmålere og VE-elproduktion (fx solceller). </a:t>
            </a:r>
          </a:p>
        </p:txBody>
      </p:sp>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Peer-to-Peer (P2P) energifællesskab </a:t>
            </a:r>
          </a:p>
        </p:txBody>
      </p:sp>
      <p:pic>
        <p:nvPicPr>
          <p:cNvPr id="10" name="Billede 9">
            <a:extLst>
              <a:ext uri="{FF2B5EF4-FFF2-40B4-BE49-F238E27FC236}">
                <a16:creationId xmlns:a16="http://schemas.microsoft.com/office/drawing/2014/main" id="{2B5F6FB9-4DC6-467D-BAC4-22CB12D5BF03}"/>
              </a:ext>
            </a:extLst>
          </p:cNvPr>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aturation sat="214000"/>
                    </a14:imgEffect>
                    <a14:imgEffect>
                      <a14:brightnessContrast bright="25000"/>
                    </a14:imgEffect>
                  </a14:imgLayer>
                </a14:imgProps>
              </a:ext>
              <a:ext uri="{28A0092B-C50C-407E-A947-70E740481C1C}">
                <a14:useLocalDpi xmlns:a14="http://schemas.microsoft.com/office/drawing/2010/main" val="0"/>
              </a:ext>
            </a:extLst>
          </a:blip>
          <a:stretch>
            <a:fillRect/>
          </a:stretch>
        </p:blipFill>
        <p:spPr>
          <a:xfrm>
            <a:off x="667143" y="2136615"/>
            <a:ext cx="6927801" cy="3896888"/>
          </a:xfrm>
          <a:prstGeom prst="rect">
            <a:avLst/>
          </a:prstGeom>
        </p:spPr>
      </p:pic>
    </p:spTree>
    <p:extLst>
      <p:ext uri="{BB962C8B-B14F-4D97-AF65-F5344CB8AC3E}">
        <p14:creationId xmlns:p14="http://schemas.microsoft.com/office/powerpoint/2010/main" val="1316409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E3100EDB-E5C9-4052-9DB7-EDA7D2C00A09}"/>
              </a:ext>
            </a:extLst>
          </p:cNvPr>
          <p:cNvSpPr>
            <a:spLocks noGrp="1"/>
          </p:cNvSpPr>
          <p:nvPr>
            <p:ph sz="half" idx="1"/>
          </p:nvPr>
        </p:nvSpPr>
        <p:spPr>
          <a:xfrm>
            <a:off x="6985323" y="1591518"/>
            <a:ext cx="4901878" cy="4907667"/>
          </a:xfrm>
        </p:spPr>
        <p:txBody>
          <a:bodyPr>
            <a:normAutofit/>
          </a:bodyPr>
          <a:lstStyle/>
          <a:p>
            <a:r>
              <a:rPr lang="da-DK" dirty="0"/>
              <a:t>Med P2P-energifællesskab bliver behovet for transport af el i de offentlige net mindre, hvilket betyder, at behovet for udbygningen af distributionsnettene reduceres. </a:t>
            </a:r>
          </a:p>
          <a:p>
            <a:r>
              <a:rPr lang="da-DK" dirty="0"/>
              <a:t>Derfor kan allerede foretagne investeringer i distributionsnettet reelt miste sin værdi.</a:t>
            </a:r>
          </a:p>
          <a:p>
            <a:r>
              <a:rPr lang="da-DK" dirty="0"/>
              <a:t>Modsat vil ophævelse af et P2P-energifællesskab også hurtigt kræve nye dimensioneringer og investeringsbehov. </a:t>
            </a:r>
          </a:p>
        </p:txBody>
      </p:sp>
      <p:sp>
        <p:nvSpPr>
          <p:cNvPr id="3" name="Titel 2">
            <a:extLst>
              <a:ext uri="{FF2B5EF4-FFF2-40B4-BE49-F238E27FC236}">
                <a16:creationId xmlns:a16="http://schemas.microsoft.com/office/drawing/2014/main" id="{966E12E4-8713-4D7E-B6E4-A0EF5B54C608}"/>
              </a:ext>
            </a:extLst>
          </p:cNvPr>
          <p:cNvSpPr>
            <a:spLocks noGrp="1"/>
          </p:cNvSpPr>
          <p:nvPr>
            <p:ph type="title"/>
          </p:nvPr>
        </p:nvSpPr>
        <p:spPr>
          <a:xfrm>
            <a:off x="847607" y="482139"/>
            <a:ext cx="6885288" cy="914400"/>
          </a:xfrm>
        </p:spPr>
        <p:txBody>
          <a:bodyPr anchor="t">
            <a:normAutofit/>
          </a:bodyPr>
          <a:lstStyle/>
          <a:p>
            <a:r>
              <a:rPr lang="da-DK" dirty="0"/>
              <a:t>Konsekvenser ved P2P energifællesskab </a:t>
            </a:r>
          </a:p>
        </p:txBody>
      </p:sp>
      <p:pic>
        <p:nvPicPr>
          <p:cNvPr id="12" name="Billede 11">
            <a:extLst>
              <a:ext uri="{FF2B5EF4-FFF2-40B4-BE49-F238E27FC236}">
                <a16:creationId xmlns:a16="http://schemas.microsoft.com/office/drawing/2014/main" id="{B852CF30-6819-435E-BCDE-85AADA868D66}"/>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205" y="1284789"/>
            <a:ext cx="6907232" cy="5353291"/>
          </a:xfrm>
          <a:prstGeom prst="rect">
            <a:avLst/>
          </a:prstGeom>
        </p:spPr>
      </p:pic>
    </p:spTree>
    <p:extLst>
      <p:ext uri="{BB962C8B-B14F-4D97-AF65-F5344CB8AC3E}">
        <p14:creationId xmlns:p14="http://schemas.microsoft.com/office/powerpoint/2010/main" val="7332825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Spørgsmål?</a:t>
            </a:r>
          </a:p>
        </p:txBody>
      </p:sp>
    </p:spTree>
    <p:extLst>
      <p:ext uri="{BB962C8B-B14F-4D97-AF65-F5344CB8AC3E}">
        <p14:creationId xmlns:p14="http://schemas.microsoft.com/office/powerpoint/2010/main" val="190326048"/>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1E4C9BF-C8FD-4288-9414-728AEA4E8FFB}">
  <ds:schemaRefs>
    <ds:schemaRef ds:uri="http://www.w3.org/XML/1998/namespace"/>
    <ds:schemaRef ds:uri="http://schemas.microsoft.com/office/infopath/2007/PartnerControls"/>
    <ds:schemaRef ds:uri="http://purl.org/dc/dcmityp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C8F2F92C-F30E-4985-BE4D-FA6047B84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14177</TotalTime>
  <Words>2057</Words>
  <Application>Microsoft Office PowerPoint</Application>
  <PresentationFormat>Widescreen</PresentationFormat>
  <Paragraphs>160</Paragraphs>
  <Slides>48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48</vt:i4>
      </vt:variant>
    </vt:vector>
  </HeadingPairs>
  <TitlesOfParts>
    <vt:vector size="53" baseType="lpstr">
      <vt:lpstr>Arial</vt:lpstr>
      <vt:lpstr>Calibri</vt:lpstr>
      <vt:lpstr>ProximaNova-Light</vt:lpstr>
      <vt:lpstr>Verdana</vt:lpstr>
      <vt:lpstr>Mercantec_PowerPointSkabelon</vt:lpstr>
      <vt:lpstr>Et bud på fremtidens forsyningsnet</vt:lpstr>
      <vt:lpstr>Med inspiration fra:</vt:lpstr>
      <vt:lpstr>Fremtidens energi</vt:lpstr>
      <vt:lpstr>Fremtidens elnet</vt:lpstr>
      <vt:lpstr>Et elsystem i forandring</vt:lpstr>
      <vt:lpstr>Fremtidens energiforsyning</vt:lpstr>
      <vt:lpstr>Fra central planlægning til markedsdrevet</vt:lpstr>
      <vt:lpstr>Fra central planlægning til markedsdrevet</vt:lpstr>
      <vt:lpstr>Fra central planlægning til markedsdrevet</vt:lpstr>
      <vt:lpstr>Stor uforudseelighed</vt:lpstr>
      <vt:lpstr>Fremtidens elnet</vt:lpstr>
      <vt:lpstr>Fremtidens elnet</vt:lpstr>
      <vt:lpstr>Mulige gamechangers</vt:lpstr>
      <vt:lpstr>Gamechangers</vt:lpstr>
      <vt:lpstr>Transport</vt:lpstr>
      <vt:lpstr>Elbiler</vt:lpstr>
      <vt:lpstr>Elbiler</vt:lpstr>
      <vt:lpstr>Elbiler</vt:lpstr>
      <vt:lpstr>Fremtidens elnet – selvkørende biler</vt:lpstr>
      <vt:lpstr>Fleksibilitet</vt:lpstr>
      <vt:lpstr>Elbiler</vt:lpstr>
      <vt:lpstr>Fleksibilitet</vt:lpstr>
      <vt:lpstr>Fleksibilitet</vt:lpstr>
      <vt:lpstr>Fleksibilitet kan være en gamechanger</vt:lpstr>
      <vt:lpstr>Solceller på villavejene</vt:lpstr>
      <vt:lpstr>Solceller på villavejene</vt:lpstr>
      <vt:lpstr>Produktion og lagring af energi</vt:lpstr>
      <vt:lpstr>Fremtidens elnet</vt:lpstr>
      <vt:lpstr>Fremtidens elnet</vt:lpstr>
      <vt:lpstr>Fremtidens elnet</vt:lpstr>
      <vt:lpstr>Fremtidens elnet</vt:lpstr>
      <vt:lpstr>Power to X</vt:lpstr>
      <vt:lpstr>Power to X</vt:lpstr>
      <vt:lpstr>Power to X</vt:lpstr>
      <vt:lpstr>Power to X</vt:lpstr>
      <vt:lpstr>Power to X</vt:lpstr>
      <vt:lpstr>Power to X</vt:lpstr>
      <vt:lpstr>Fremtidsbilledet 2035-2040  De gamechangere, som vurderes at have størst sandsynlighed for at slå igennem i 2035-2040 og samtidig få en stor påvirkning på elsystemet </vt:lpstr>
      <vt:lpstr>Langtidslagering</vt:lpstr>
      <vt:lpstr>Storskala P2X</vt:lpstr>
      <vt:lpstr>Hurtigladning</vt:lpstr>
      <vt:lpstr>Hurtigladning</vt:lpstr>
      <vt:lpstr>Fremtidsbilledet 2030-2040  Den gamechanger, som vurderes at få en mindre, men realistisk sandsynlighed for at slå igennem i 2030-2040, og samtidig vil få en stor påvirkning på elsystemet.</vt:lpstr>
      <vt:lpstr>P2P  Energifællesskab</vt:lpstr>
      <vt:lpstr>Peer-to-Peer (P2P) energifællesskab </vt:lpstr>
      <vt:lpstr>Peer-to-Peer (P2P) energifællesskab </vt:lpstr>
      <vt:lpstr>Konsekvenser ved P2P energifællesskab </vt:lpstr>
      <vt:lpstr>Spørgsmål?</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Erik Kolding Kristensen</cp:lastModifiedBy>
  <cp:revision>49</cp:revision>
  <cp:lastPrinted>2022-11-01T12:02:51Z</cp:lastPrinted>
  <dcterms:created xsi:type="dcterms:W3CDTF">2018-08-26T19:00:14Z</dcterms:created>
  <dcterms:modified xsi:type="dcterms:W3CDTF">2024-07-29T07:32:28Z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