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6" r:id="rId2"/>
    <p:sldId id="285" r:id="rId3"/>
    <p:sldId id="287" r:id="rId4"/>
    <p:sldId id="303" r:id="rId5"/>
    <p:sldId id="304" r:id="rId6"/>
    <p:sldId id="305" r:id="rId7"/>
    <p:sldId id="288" r:id="rId8"/>
    <p:sldId id="292" r:id="rId9"/>
    <p:sldId id="289" r:id="rId10"/>
    <p:sldId id="290" r:id="rId11"/>
    <p:sldId id="291" r:id="rId12"/>
    <p:sldId id="298" r:id="rId13"/>
    <p:sldId id="293" r:id="rId14"/>
    <p:sldId id="294" r:id="rId15"/>
    <p:sldId id="295" r:id="rId16"/>
    <p:sldId id="296" r:id="rId17"/>
    <p:sldId id="297" r:id="rId18"/>
    <p:sldId id="299" r:id="rId19"/>
    <p:sldId id="301" r:id="rId20"/>
    <p:sldId id="300" r:id="rId21"/>
    <p:sldId id="302" r:id="rId22"/>
    <p:sldId id="306" r:id="rId23"/>
    <p:sldId id="307" r:id="rId24"/>
    <p:sldId id="308" r:id="rId25"/>
    <p:sldId id="309" r:id="rId26"/>
    <p:sldId id="310" r:id="rId27"/>
  </p:sldIdLst>
  <p:sldSz cx="12192000" cy="6858000"/>
  <p:notesSz cx="6797675" cy="9926638"/>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14E50"/>
    <a:srgbClr val="9AA4A6"/>
    <a:srgbClr val="47A6AE"/>
    <a:srgbClr val="B2B2B2"/>
    <a:srgbClr val="5B656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83" d="100"/>
          <a:sy n="83" d="100"/>
        </p:scale>
        <p:origin x="686" y="-96"/>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F79D7EEF-44FB-40F8-91B1-1D0312B561F1}" type="datetimeFigureOut">
              <a:rPr lang="da-DK" smtClean="0"/>
              <a:t>18-06-2020</a:t>
            </a:fld>
            <a:endParaRPr lang="da-DK"/>
          </a:p>
        </p:txBody>
      </p:sp>
      <p:sp>
        <p:nvSpPr>
          <p:cNvPr id="4" name="Pladsholder til slidebilled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6" name="Pladsholder til sidefod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7E5C7CBB-813C-481A-A49B-5E8FC99CF08C}" type="slidenum">
              <a:rPr lang="da-DK" smtClean="0"/>
              <a:t>‹nr.›</a:t>
            </a:fld>
            <a:endParaRPr lang="da-DK"/>
          </a:p>
        </p:txBody>
      </p:sp>
    </p:spTree>
    <p:extLst>
      <p:ext uri="{BB962C8B-B14F-4D97-AF65-F5344CB8AC3E}">
        <p14:creationId xmlns:p14="http://schemas.microsoft.com/office/powerpoint/2010/main" val="32977043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EKS: IBI (</a:t>
            </a:r>
            <a:r>
              <a:rPr lang="da-DK" dirty="0" err="1" smtClean="0"/>
              <a:t>Intiligent</a:t>
            </a:r>
            <a:r>
              <a:rPr lang="da-DK" dirty="0" smtClean="0"/>
              <a:t> bygnings installation) IHC ABB </a:t>
            </a:r>
            <a:r>
              <a:rPr lang="da-DK" dirty="0" err="1" smtClean="0"/>
              <a:t>free</a:t>
            </a:r>
            <a:r>
              <a:rPr lang="da-DK" dirty="0" smtClean="0"/>
              <a:t> at </a:t>
            </a:r>
            <a:r>
              <a:rPr lang="da-DK" dirty="0" err="1" smtClean="0"/>
              <a:t>home</a:t>
            </a:r>
            <a:endParaRPr lang="da-DK" dirty="0"/>
          </a:p>
        </p:txBody>
      </p:sp>
      <p:sp>
        <p:nvSpPr>
          <p:cNvPr id="4" name="Pladsholder til slidenummer 3"/>
          <p:cNvSpPr>
            <a:spLocks noGrp="1"/>
          </p:cNvSpPr>
          <p:nvPr>
            <p:ph type="sldNum" sz="quarter" idx="10"/>
          </p:nvPr>
        </p:nvSpPr>
        <p:spPr/>
        <p:txBody>
          <a:bodyPr/>
          <a:lstStyle/>
          <a:p>
            <a:fld id="{7E5C7CBB-813C-481A-A49B-5E8FC99CF08C}" type="slidenum">
              <a:rPr lang="da-DK" smtClean="0"/>
              <a:t>3</a:t>
            </a:fld>
            <a:endParaRPr lang="da-DK"/>
          </a:p>
        </p:txBody>
      </p:sp>
    </p:spTree>
    <p:extLst>
      <p:ext uri="{BB962C8B-B14F-4D97-AF65-F5344CB8AC3E}">
        <p14:creationId xmlns:p14="http://schemas.microsoft.com/office/powerpoint/2010/main" val="40401611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10"/>
          </p:nvPr>
        </p:nvSpPr>
        <p:spPr/>
        <p:txBody>
          <a:bodyPr/>
          <a:lstStyle/>
          <a:p>
            <a:fld id="{7E5C7CBB-813C-481A-A49B-5E8FC99CF08C}" type="slidenum">
              <a:rPr lang="da-DK" smtClean="0"/>
              <a:t>11</a:t>
            </a:fld>
            <a:endParaRPr lang="da-DK"/>
          </a:p>
        </p:txBody>
      </p:sp>
    </p:spTree>
    <p:extLst>
      <p:ext uri="{BB962C8B-B14F-4D97-AF65-F5344CB8AC3E}">
        <p14:creationId xmlns:p14="http://schemas.microsoft.com/office/powerpoint/2010/main" val="19888766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EKS sabotage kreds på tyveri alarm og alarm kreds med modstand </a:t>
            </a:r>
          </a:p>
          <a:p>
            <a:r>
              <a:rPr lang="da-DK" dirty="0" smtClean="0"/>
              <a:t>Må man ligge en bus sammen med 230 v kabler ?</a:t>
            </a:r>
            <a:endParaRPr lang="da-DK" dirty="0"/>
          </a:p>
        </p:txBody>
      </p:sp>
      <p:sp>
        <p:nvSpPr>
          <p:cNvPr id="4" name="Pladsholder til slidenummer 3"/>
          <p:cNvSpPr>
            <a:spLocks noGrp="1"/>
          </p:cNvSpPr>
          <p:nvPr>
            <p:ph type="sldNum" sz="quarter" idx="10"/>
          </p:nvPr>
        </p:nvSpPr>
        <p:spPr/>
        <p:txBody>
          <a:bodyPr/>
          <a:lstStyle/>
          <a:p>
            <a:fld id="{7E5C7CBB-813C-481A-A49B-5E8FC99CF08C}" type="slidenum">
              <a:rPr lang="da-DK" smtClean="0"/>
              <a:t>20</a:t>
            </a:fld>
            <a:endParaRPr lang="da-DK"/>
          </a:p>
        </p:txBody>
      </p:sp>
    </p:spTree>
    <p:extLst>
      <p:ext uri="{BB962C8B-B14F-4D97-AF65-F5344CB8AC3E}">
        <p14:creationId xmlns:p14="http://schemas.microsoft.com/office/powerpoint/2010/main" val="7383945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slide">
    <p:spTree>
      <p:nvGrpSpPr>
        <p:cNvPr id="1" name=""/>
        <p:cNvGrpSpPr/>
        <p:nvPr/>
      </p:nvGrpSpPr>
      <p:grpSpPr>
        <a:xfrm>
          <a:off x="0" y="0"/>
          <a:ext cx="0" cy="0"/>
          <a:chOff x="0" y="0"/>
          <a:chExt cx="0" cy="0"/>
        </a:xfrm>
      </p:grpSpPr>
      <p:sp>
        <p:nvSpPr>
          <p:cNvPr id="4" name="Pladsholder til dato 3"/>
          <p:cNvSpPr>
            <a:spLocks noGrp="1"/>
          </p:cNvSpPr>
          <p:nvPr>
            <p:ph type="dt" sz="half" idx="10"/>
          </p:nvPr>
        </p:nvSpPr>
        <p:spPr/>
        <p:txBody>
          <a:bodyPr/>
          <a:lstStyle/>
          <a:p>
            <a:fld id="{08A8B604-9E94-473D-8323-62987A9D3E32}" type="datetime1">
              <a:rPr lang="da-DK" smtClean="0"/>
              <a:t>18-06-2020</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4FB986A9-32D6-45F2-B465-AF02A45A48B3}" type="slidenum">
              <a:rPr lang="da-DK" smtClean="0"/>
              <a:t>‹nr.›</a:t>
            </a:fld>
            <a:endParaRPr lang="da-DK"/>
          </a:p>
        </p:txBody>
      </p:sp>
      <p:sp>
        <p:nvSpPr>
          <p:cNvPr id="10" name="Titel 1"/>
          <p:cNvSpPr txBox="1">
            <a:spLocks/>
          </p:cNvSpPr>
          <p:nvPr userDrawn="1"/>
        </p:nvSpPr>
        <p:spPr>
          <a:xfrm>
            <a:off x="1" y="4841876"/>
            <a:ext cx="12192000" cy="2581608"/>
          </a:xfrm>
          <a:prstGeom prst="rect">
            <a:avLst/>
          </a:prstGeom>
          <a:solidFill>
            <a:schemeClr val="bg1"/>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da-DK" sz="4400" b="1" dirty="0" smtClean="0">
                <a:solidFill>
                  <a:srgbClr val="414E50"/>
                </a:solidFill>
                <a:latin typeface="Franklin Gothic Demi" panose="020B0703020102020204" pitchFamily="34" charset="0"/>
              </a:rPr>
              <a:t>	</a:t>
            </a:r>
            <a:endParaRPr lang="da-DK" sz="1800" dirty="0">
              <a:solidFill>
                <a:schemeClr val="bg1"/>
              </a:solidFill>
              <a:latin typeface="Franklin Gothic Demi" panose="020B0703020102020204" pitchFamily="34" charset="0"/>
            </a:endParaRPr>
          </a:p>
        </p:txBody>
      </p:sp>
      <p:sp>
        <p:nvSpPr>
          <p:cNvPr id="7" name="Rektangel 6"/>
          <p:cNvSpPr/>
          <p:nvPr userDrawn="1"/>
        </p:nvSpPr>
        <p:spPr>
          <a:xfrm>
            <a:off x="0" y="204545"/>
            <a:ext cx="12192000" cy="938463"/>
          </a:xfrm>
          <a:prstGeom prst="rect">
            <a:avLst/>
          </a:prstGeom>
          <a:gradFill>
            <a:gsLst>
              <a:gs pos="49000">
                <a:srgbClr val="B2B2B2"/>
              </a:gs>
              <a:gs pos="13000">
                <a:schemeClr val="accent1">
                  <a:lumMod val="5000"/>
                  <a:lumOff val="95000"/>
                </a:schemeClr>
              </a:gs>
              <a:gs pos="100000">
                <a:srgbClr val="414E50"/>
              </a:gs>
              <a:gs pos="85000">
                <a:srgbClr val="414E50"/>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sz="1800"/>
          </a:p>
        </p:txBody>
      </p:sp>
      <p:sp>
        <p:nvSpPr>
          <p:cNvPr id="8" name="Titel 1"/>
          <p:cNvSpPr>
            <a:spLocks noGrp="1"/>
          </p:cNvSpPr>
          <p:nvPr>
            <p:ph type="title" hasCustomPrompt="1"/>
          </p:nvPr>
        </p:nvSpPr>
        <p:spPr>
          <a:xfrm>
            <a:off x="838200" y="10994"/>
            <a:ext cx="8178800" cy="1325563"/>
          </a:xfrm>
        </p:spPr>
        <p:txBody>
          <a:bodyPr/>
          <a:lstStyle>
            <a:lvl1pPr algn="l">
              <a:defRPr b="0">
                <a:solidFill>
                  <a:srgbClr val="414E50"/>
                </a:solidFill>
                <a:latin typeface="Franklin Gothic Demi" panose="020B0703020102020204" pitchFamily="34" charset="0"/>
              </a:defRPr>
            </a:lvl1pPr>
          </a:lstStyle>
          <a:p>
            <a:r>
              <a:rPr lang="da-DK" dirty="0" smtClean="0"/>
              <a:t>SLIDE TITEL</a:t>
            </a:r>
            <a:endParaRPr lang="da-DK" dirty="0"/>
          </a:p>
        </p:txBody>
      </p:sp>
      <p:pic>
        <p:nvPicPr>
          <p:cNvPr id="9" name="Billed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3955" y="351143"/>
            <a:ext cx="1800000" cy="645264"/>
          </a:xfrm>
          <a:prstGeom prst="rect">
            <a:avLst/>
          </a:prstGeom>
        </p:spPr>
      </p:pic>
    </p:spTree>
    <p:extLst>
      <p:ext uri="{BB962C8B-B14F-4D97-AF65-F5344CB8AC3E}">
        <p14:creationId xmlns:p14="http://schemas.microsoft.com/office/powerpoint/2010/main" val="7379815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13" name="Rektangel 12"/>
          <p:cNvSpPr/>
          <p:nvPr userDrawn="1"/>
        </p:nvSpPr>
        <p:spPr>
          <a:xfrm>
            <a:off x="0" y="204545"/>
            <a:ext cx="12192000" cy="938463"/>
          </a:xfrm>
          <a:prstGeom prst="rect">
            <a:avLst/>
          </a:prstGeom>
          <a:gradFill>
            <a:gsLst>
              <a:gs pos="49000">
                <a:srgbClr val="B2B2B2"/>
              </a:gs>
              <a:gs pos="13000">
                <a:schemeClr val="accent1">
                  <a:lumMod val="5000"/>
                  <a:lumOff val="95000"/>
                </a:schemeClr>
              </a:gs>
              <a:gs pos="100000">
                <a:srgbClr val="414E50"/>
              </a:gs>
              <a:gs pos="85000">
                <a:srgbClr val="414E50"/>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sz="1800"/>
          </a:p>
        </p:txBody>
      </p:sp>
      <p:sp>
        <p:nvSpPr>
          <p:cNvPr id="3" name="Pladsholder til indhold 2"/>
          <p:cNvSpPr>
            <a:spLocks noGrp="1"/>
          </p:cNvSpPr>
          <p:nvPr>
            <p:ph idx="1"/>
          </p:nvPr>
        </p:nvSpPr>
        <p:spPr/>
        <p:txBody>
          <a:bodyPr/>
          <a:lstStyle>
            <a:lvl1pPr>
              <a:buClr>
                <a:schemeClr val="bg2">
                  <a:lumMod val="75000"/>
                </a:schemeClr>
              </a:buClr>
              <a:defRPr>
                <a:latin typeface="Franklin Gothic Book" panose="020B0503020102020204" pitchFamily="34" charset="0"/>
              </a:defRPr>
            </a:lvl1pPr>
            <a:lvl2pPr>
              <a:buClr>
                <a:schemeClr val="bg2">
                  <a:lumMod val="75000"/>
                </a:schemeClr>
              </a:buClr>
              <a:defRPr>
                <a:latin typeface="Franklin Gothic Book" panose="020B0503020102020204" pitchFamily="34" charset="0"/>
              </a:defRPr>
            </a:lvl2pPr>
            <a:lvl3pPr>
              <a:buClr>
                <a:schemeClr val="bg2">
                  <a:lumMod val="75000"/>
                </a:schemeClr>
              </a:buClr>
              <a:defRPr>
                <a:latin typeface="Franklin Gothic Book" panose="020B0503020102020204" pitchFamily="34" charset="0"/>
              </a:defRPr>
            </a:lvl3pPr>
            <a:lvl4pPr>
              <a:buClr>
                <a:schemeClr val="bg2">
                  <a:lumMod val="75000"/>
                </a:schemeClr>
              </a:buClr>
              <a:defRPr>
                <a:latin typeface="Franklin Gothic Book" panose="020B0503020102020204" pitchFamily="34" charset="0"/>
              </a:defRPr>
            </a:lvl4pPr>
            <a:lvl5pPr>
              <a:buClr>
                <a:schemeClr val="bg2">
                  <a:lumMod val="75000"/>
                </a:schemeClr>
              </a:buClr>
              <a:defRPr>
                <a:latin typeface="Franklin Gothic Book" panose="020B0503020102020204" pitchFamily="34" charset="0"/>
              </a:defRPr>
            </a:lvl5pPr>
          </a:lstStyle>
          <a:p>
            <a:pPr lvl="0"/>
            <a:r>
              <a:rPr lang="da-DK" dirty="0" smtClean="0"/>
              <a:t>Klik for at redigere i master</a:t>
            </a:r>
          </a:p>
          <a:p>
            <a:pPr lvl="1"/>
            <a:r>
              <a:rPr lang="da-DK" dirty="0" smtClean="0"/>
              <a:t>Andet niveau</a:t>
            </a:r>
          </a:p>
          <a:p>
            <a:pPr lvl="2"/>
            <a:r>
              <a:rPr lang="da-DK" dirty="0" smtClean="0"/>
              <a:t>Tredje niveau</a:t>
            </a:r>
          </a:p>
          <a:p>
            <a:pPr lvl="3"/>
            <a:r>
              <a:rPr lang="da-DK" dirty="0" smtClean="0"/>
              <a:t>Fjerde niveau</a:t>
            </a:r>
          </a:p>
          <a:p>
            <a:pPr lvl="4"/>
            <a:r>
              <a:rPr lang="da-DK" dirty="0" smtClean="0"/>
              <a:t>Femte niveau</a:t>
            </a:r>
            <a:endParaRPr lang="da-DK" dirty="0"/>
          </a:p>
        </p:txBody>
      </p:sp>
      <p:sp>
        <p:nvSpPr>
          <p:cNvPr id="4" name="Pladsholder til dato 3"/>
          <p:cNvSpPr>
            <a:spLocks noGrp="1"/>
          </p:cNvSpPr>
          <p:nvPr>
            <p:ph type="dt" sz="half" idx="10"/>
          </p:nvPr>
        </p:nvSpPr>
        <p:spPr/>
        <p:txBody>
          <a:bodyPr/>
          <a:lstStyle/>
          <a:p>
            <a:fld id="{2E52DA87-1503-462C-89EF-AEA053309E35}" type="datetime1">
              <a:rPr lang="da-DK" smtClean="0"/>
              <a:t>18-06-2020</a:t>
            </a:fld>
            <a:endParaRPr lang="da-DK" dirty="0"/>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lvl1pPr>
              <a:defRPr/>
            </a:lvl1pPr>
          </a:lstStyle>
          <a:p>
            <a:fld id="{7987867B-90BF-4EE8-B815-1229FF4F45BA}" type="slidenum">
              <a:rPr lang="da-DK" smtClean="0"/>
              <a:pPr/>
              <a:t>‹nr.›</a:t>
            </a:fld>
            <a:endParaRPr lang="da-DK" dirty="0"/>
          </a:p>
        </p:txBody>
      </p:sp>
      <p:pic>
        <p:nvPicPr>
          <p:cNvPr id="14" name="Billed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3955" y="351143"/>
            <a:ext cx="1800000" cy="645264"/>
          </a:xfrm>
          <a:prstGeom prst="rect">
            <a:avLst/>
          </a:prstGeom>
        </p:spPr>
      </p:pic>
      <p:sp>
        <p:nvSpPr>
          <p:cNvPr id="2" name="Titel 1"/>
          <p:cNvSpPr>
            <a:spLocks noGrp="1"/>
          </p:cNvSpPr>
          <p:nvPr>
            <p:ph type="title" hasCustomPrompt="1"/>
          </p:nvPr>
        </p:nvSpPr>
        <p:spPr>
          <a:xfrm>
            <a:off x="838200" y="10994"/>
            <a:ext cx="8178800" cy="1325563"/>
          </a:xfrm>
        </p:spPr>
        <p:txBody>
          <a:bodyPr/>
          <a:lstStyle>
            <a:lvl1pPr algn="l">
              <a:defRPr b="0">
                <a:solidFill>
                  <a:srgbClr val="414E50"/>
                </a:solidFill>
                <a:latin typeface="Franklin Gothic Demi" panose="020B0703020102020204" pitchFamily="34" charset="0"/>
              </a:defRPr>
            </a:lvl1pPr>
          </a:lstStyle>
          <a:p>
            <a:r>
              <a:rPr lang="da-DK" dirty="0" smtClean="0"/>
              <a:t>SLIDE TITEL</a:t>
            </a:r>
            <a:endParaRPr lang="da-DK" dirty="0"/>
          </a:p>
        </p:txBody>
      </p:sp>
    </p:spTree>
    <p:extLst>
      <p:ext uri="{BB962C8B-B14F-4D97-AF65-F5344CB8AC3E}">
        <p14:creationId xmlns:p14="http://schemas.microsoft.com/office/powerpoint/2010/main" val="129047838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831851" y="1709746"/>
            <a:ext cx="10515600" cy="2852737"/>
          </a:xfrm>
        </p:spPr>
        <p:txBody>
          <a:bodyPr anchor="b"/>
          <a:lstStyle>
            <a:lvl1pPr>
              <a:defRPr sz="6000"/>
            </a:lvl1pPr>
          </a:lstStyle>
          <a:p>
            <a:r>
              <a:rPr lang="da-DK" smtClean="0"/>
              <a:t>Klik for at redigere i master</a:t>
            </a:r>
            <a:endParaRPr lang="da-DK"/>
          </a:p>
        </p:txBody>
      </p:sp>
      <p:sp>
        <p:nvSpPr>
          <p:cNvPr id="3" name="Pladsholder til tekst 2"/>
          <p:cNvSpPr>
            <a:spLocks noGrp="1"/>
          </p:cNvSpPr>
          <p:nvPr>
            <p:ph type="body" idx="1"/>
          </p:nvPr>
        </p:nvSpPr>
        <p:spPr>
          <a:xfrm>
            <a:off x="831851" y="4589471"/>
            <a:ext cx="10515600" cy="1500187"/>
          </a:xfrm>
        </p:spPr>
        <p:txBody>
          <a:bodyPr/>
          <a:lstStyle>
            <a:lvl1pPr marL="0" indent="0">
              <a:buNone/>
              <a:defRPr sz="2400">
                <a:solidFill>
                  <a:schemeClr val="tx1">
                    <a:tint val="75000"/>
                  </a:schemeClr>
                </a:solidFill>
              </a:defRPr>
            </a:lvl1pPr>
            <a:lvl2pPr marL="457167" indent="0">
              <a:buNone/>
              <a:defRPr sz="2000">
                <a:solidFill>
                  <a:schemeClr val="tx1">
                    <a:tint val="75000"/>
                  </a:schemeClr>
                </a:solidFill>
              </a:defRPr>
            </a:lvl2pPr>
            <a:lvl3pPr marL="914332" indent="0">
              <a:buNone/>
              <a:defRPr sz="1800">
                <a:solidFill>
                  <a:schemeClr val="tx1">
                    <a:tint val="75000"/>
                  </a:schemeClr>
                </a:solidFill>
              </a:defRPr>
            </a:lvl3pPr>
            <a:lvl4pPr marL="1371498" indent="0">
              <a:buNone/>
              <a:defRPr sz="1600">
                <a:solidFill>
                  <a:schemeClr val="tx1">
                    <a:tint val="75000"/>
                  </a:schemeClr>
                </a:solidFill>
              </a:defRPr>
            </a:lvl4pPr>
            <a:lvl5pPr marL="1828664" indent="0">
              <a:buNone/>
              <a:defRPr sz="1600">
                <a:solidFill>
                  <a:schemeClr val="tx1">
                    <a:tint val="75000"/>
                  </a:schemeClr>
                </a:solidFill>
              </a:defRPr>
            </a:lvl5pPr>
            <a:lvl6pPr marL="2285830" indent="0">
              <a:buNone/>
              <a:defRPr sz="1600">
                <a:solidFill>
                  <a:schemeClr val="tx1">
                    <a:tint val="75000"/>
                  </a:schemeClr>
                </a:solidFill>
              </a:defRPr>
            </a:lvl6pPr>
            <a:lvl7pPr marL="2742994" indent="0">
              <a:buNone/>
              <a:defRPr sz="1600">
                <a:solidFill>
                  <a:schemeClr val="tx1">
                    <a:tint val="75000"/>
                  </a:schemeClr>
                </a:solidFill>
              </a:defRPr>
            </a:lvl7pPr>
            <a:lvl8pPr marL="3200160" indent="0">
              <a:buNone/>
              <a:defRPr sz="1600">
                <a:solidFill>
                  <a:schemeClr val="tx1">
                    <a:tint val="75000"/>
                  </a:schemeClr>
                </a:solidFill>
              </a:defRPr>
            </a:lvl8pPr>
            <a:lvl9pPr marL="3657327" indent="0">
              <a:buNone/>
              <a:defRPr sz="1600">
                <a:solidFill>
                  <a:schemeClr val="tx1">
                    <a:tint val="75000"/>
                  </a:schemeClr>
                </a:solidFill>
              </a:defRPr>
            </a:lvl9pPr>
          </a:lstStyle>
          <a:p>
            <a:pPr lvl="0"/>
            <a:r>
              <a:rPr lang="da-DK" smtClean="0"/>
              <a:t>Klik for at redigere i master</a:t>
            </a:r>
          </a:p>
        </p:txBody>
      </p:sp>
      <p:sp>
        <p:nvSpPr>
          <p:cNvPr id="4" name="Pladsholder til dato 3"/>
          <p:cNvSpPr>
            <a:spLocks noGrp="1"/>
          </p:cNvSpPr>
          <p:nvPr>
            <p:ph type="dt" sz="half" idx="10"/>
          </p:nvPr>
        </p:nvSpPr>
        <p:spPr/>
        <p:txBody>
          <a:bodyPr/>
          <a:lstStyle/>
          <a:p>
            <a:fld id="{C494E3A2-00F4-4304-8306-4912A78A0FAB}" type="datetime1">
              <a:rPr lang="da-DK" smtClean="0"/>
              <a:t>18-06-2020</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4FB986A9-32D6-45F2-B465-AF02A45A48B3}" type="slidenum">
              <a:rPr lang="da-DK" smtClean="0"/>
              <a:t>‹nr.›</a:t>
            </a:fld>
            <a:endParaRPr lang="da-DK"/>
          </a:p>
        </p:txBody>
      </p:sp>
      <p:pic>
        <p:nvPicPr>
          <p:cNvPr id="9" name="Billed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3955" y="351143"/>
            <a:ext cx="1800000" cy="645264"/>
          </a:xfrm>
          <a:prstGeom prst="rect">
            <a:avLst/>
          </a:prstGeom>
        </p:spPr>
      </p:pic>
      <p:pic>
        <p:nvPicPr>
          <p:cNvPr id="11" name="Billed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3955" y="351143"/>
            <a:ext cx="1800000" cy="645264"/>
          </a:xfrm>
          <a:prstGeom prst="rect">
            <a:avLst/>
          </a:prstGeom>
        </p:spPr>
      </p:pic>
      <p:sp>
        <p:nvSpPr>
          <p:cNvPr id="13" name="Rektangel 12"/>
          <p:cNvSpPr/>
          <p:nvPr userDrawn="1"/>
        </p:nvSpPr>
        <p:spPr>
          <a:xfrm>
            <a:off x="0" y="204545"/>
            <a:ext cx="12192000" cy="938463"/>
          </a:xfrm>
          <a:prstGeom prst="rect">
            <a:avLst/>
          </a:prstGeom>
          <a:gradFill>
            <a:gsLst>
              <a:gs pos="49000">
                <a:srgbClr val="B2B2B2"/>
              </a:gs>
              <a:gs pos="13000">
                <a:schemeClr val="accent1">
                  <a:lumMod val="5000"/>
                  <a:lumOff val="95000"/>
                </a:schemeClr>
              </a:gs>
              <a:gs pos="100000">
                <a:srgbClr val="414E50"/>
              </a:gs>
              <a:gs pos="85000">
                <a:srgbClr val="414E50"/>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sz="1800"/>
          </a:p>
        </p:txBody>
      </p:sp>
      <p:pic>
        <p:nvPicPr>
          <p:cNvPr id="14" name="Billed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3955" y="351143"/>
            <a:ext cx="1800000" cy="645264"/>
          </a:xfrm>
          <a:prstGeom prst="rect">
            <a:avLst/>
          </a:prstGeom>
        </p:spPr>
      </p:pic>
    </p:spTree>
    <p:extLst>
      <p:ext uri="{BB962C8B-B14F-4D97-AF65-F5344CB8AC3E}">
        <p14:creationId xmlns:p14="http://schemas.microsoft.com/office/powerpoint/2010/main" val="221157715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o indholdsobjekter">
    <p:spTree>
      <p:nvGrpSpPr>
        <p:cNvPr id="1" name=""/>
        <p:cNvGrpSpPr/>
        <p:nvPr/>
      </p:nvGrpSpPr>
      <p:grpSpPr>
        <a:xfrm>
          <a:off x="0" y="0"/>
          <a:ext cx="0" cy="0"/>
          <a:chOff x="0" y="0"/>
          <a:chExt cx="0" cy="0"/>
        </a:xfrm>
      </p:grpSpPr>
      <p:sp>
        <p:nvSpPr>
          <p:cNvPr id="3" name="Pladsholder til indhold 2"/>
          <p:cNvSpPr>
            <a:spLocks noGrp="1"/>
          </p:cNvSpPr>
          <p:nvPr>
            <p:ph sz="half" idx="1"/>
          </p:nvPr>
        </p:nvSpPr>
        <p:spPr>
          <a:xfrm>
            <a:off x="838200" y="1825625"/>
            <a:ext cx="5181600" cy="4351338"/>
          </a:xfrm>
        </p:spPr>
        <p:txBody>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indhold 3"/>
          <p:cNvSpPr>
            <a:spLocks noGrp="1"/>
          </p:cNvSpPr>
          <p:nvPr>
            <p:ph sz="half" idx="2"/>
          </p:nvPr>
        </p:nvSpPr>
        <p:spPr>
          <a:xfrm>
            <a:off x="6172200" y="1825625"/>
            <a:ext cx="5181600" cy="4351338"/>
          </a:xfrm>
        </p:spPr>
        <p:txBody>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dato 4"/>
          <p:cNvSpPr>
            <a:spLocks noGrp="1"/>
          </p:cNvSpPr>
          <p:nvPr>
            <p:ph type="dt" sz="half" idx="10"/>
          </p:nvPr>
        </p:nvSpPr>
        <p:spPr/>
        <p:txBody>
          <a:bodyPr/>
          <a:lstStyle/>
          <a:p>
            <a:fld id="{814FA759-63DC-456F-99E6-A9818AF9186E}" type="datetime1">
              <a:rPr lang="da-DK" smtClean="0"/>
              <a:t>18-06-2020</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4FB986A9-32D6-45F2-B465-AF02A45A48B3}" type="slidenum">
              <a:rPr lang="da-DK" smtClean="0"/>
              <a:t>‹nr.›</a:t>
            </a:fld>
            <a:endParaRPr lang="da-DK"/>
          </a:p>
        </p:txBody>
      </p:sp>
      <p:pic>
        <p:nvPicPr>
          <p:cNvPr id="15" name="Billed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3955" y="351143"/>
            <a:ext cx="1800000" cy="645264"/>
          </a:xfrm>
          <a:prstGeom prst="rect">
            <a:avLst/>
          </a:prstGeom>
        </p:spPr>
      </p:pic>
      <p:sp>
        <p:nvSpPr>
          <p:cNvPr id="16" name="Rektangel 15"/>
          <p:cNvSpPr/>
          <p:nvPr userDrawn="1"/>
        </p:nvSpPr>
        <p:spPr>
          <a:xfrm>
            <a:off x="0" y="204545"/>
            <a:ext cx="12192000" cy="938463"/>
          </a:xfrm>
          <a:prstGeom prst="rect">
            <a:avLst/>
          </a:prstGeom>
          <a:gradFill>
            <a:gsLst>
              <a:gs pos="49000">
                <a:srgbClr val="B2B2B2"/>
              </a:gs>
              <a:gs pos="13000">
                <a:schemeClr val="accent1">
                  <a:lumMod val="5000"/>
                  <a:lumOff val="95000"/>
                </a:schemeClr>
              </a:gs>
              <a:gs pos="100000">
                <a:srgbClr val="414E50"/>
              </a:gs>
              <a:gs pos="85000">
                <a:srgbClr val="414E50"/>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sz="1800"/>
          </a:p>
        </p:txBody>
      </p:sp>
      <p:pic>
        <p:nvPicPr>
          <p:cNvPr id="17" name="Billed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3955" y="351143"/>
            <a:ext cx="1800000" cy="645264"/>
          </a:xfrm>
          <a:prstGeom prst="rect">
            <a:avLst/>
          </a:prstGeom>
        </p:spPr>
      </p:pic>
      <p:sp>
        <p:nvSpPr>
          <p:cNvPr id="18" name="Titel 1"/>
          <p:cNvSpPr>
            <a:spLocks noGrp="1"/>
          </p:cNvSpPr>
          <p:nvPr>
            <p:ph type="title" hasCustomPrompt="1"/>
          </p:nvPr>
        </p:nvSpPr>
        <p:spPr>
          <a:xfrm>
            <a:off x="838200" y="10994"/>
            <a:ext cx="8178800" cy="1325563"/>
          </a:xfrm>
        </p:spPr>
        <p:txBody>
          <a:bodyPr/>
          <a:lstStyle>
            <a:lvl1pPr algn="l">
              <a:defRPr b="0">
                <a:solidFill>
                  <a:srgbClr val="414E50"/>
                </a:solidFill>
                <a:latin typeface="Franklin Gothic Demi" panose="020B0703020102020204" pitchFamily="34" charset="0"/>
              </a:defRPr>
            </a:lvl1pPr>
          </a:lstStyle>
          <a:p>
            <a:r>
              <a:rPr lang="da-DK" dirty="0" smtClean="0"/>
              <a:t>SLIDE TITEL</a:t>
            </a:r>
            <a:endParaRPr lang="da-DK" dirty="0"/>
          </a:p>
        </p:txBody>
      </p:sp>
    </p:spTree>
    <p:extLst>
      <p:ext uri="{BB962C8B-B14F-4D97-AF65-F5344CB8AC3E}">
        <p14:creationId xmlns:p14="http://schemas.microsoft.com/office/powerpoint/2010/main" val="38029959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Pladsholder til tekst 2"/>
          <p:cNvSpPr>
            <a:spLocks noGrp="1"/>
          </p:cNvSpPr>
          <p:nvPr>
            <p:ph type="body" idx="1"/>
          </p:nvPr>
        </p:nvSpPr>
        <p:spPr>
          <a:xfrm>
            <a:off x="839789" y="1681163"/>
            <a:ext cx="5157787" cy="823912"/>
          </a:xfrm>
        </p:spPr>
        <p:txBody>
          <a:bodyPr anchor="b"/>
          <a:lstStyle>
            <a:lvl1pPr marL="0" indent="0">
              <a:buNone/>
              <a:defRPr sz="2400" b="1"/>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da-DK" smtClean="0"/>
              <a:t>Klik for at redigere i master</a:t>
            </a:r>
          </a:p>
        </p:txBody>
      </p:sp>
      <p:sp>
        <p:nvSpPr>
          <p:cNvPr id="4" name="Pladsholder til indhold 3"/>
          <p:cNvSpPr>
            <a:spLocks noGrp="1"/>
          </p:cNvSpPr>
          <p:nvPr>
            <p:ph sz="half" idx="2"/>
          </p:nvPr>
        </p:nvSpPr>
        <p:spPr>
          <a:xfrm>
            <a:off x="839789" y="2505075"/>
            <a:ext cx="5157787" cy="3684588"/>
          </a:xfrm>
        </p:spPr>
        <p:txBody>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tekst 4"/>
          <p:cNvSpPr>
            <a:spLocks noGrp="1"/>
          </p:cNvSpPr>
          <p:nvPr>
            <p:ph type="body" sz="quarter" idx="3"/>
          </p:nvPr>
        </p:nvSpPr>
        <p:spPr>
          <a:xfrm>
            <a:off x="6172203" y="1681163"/>
            <a:ext cx="5183188" cy="823912"/>
          </a:xfrm>
        </p:spPr>
        <p:txBody>
          <a:bodyPr anchor="b"/>
          <a:lstStyle>
            <a:lvl1pPr marL="0" indent="0">
              <a:buNone/>
              <a:defRPr sz="2400" b="1"/>
            </a:lvl1pPr>
            <a:lvl2pPr marL="457167" indent="0">
              <a:buNone/>
              <a:defRPr sz="2000" b="1"/>
            </a:lvl2pPr>
            <a:lvl3pPr marL="914332" indent="0">
              <a:buNone/>
              <a:defRPr sz="1800" b="1"/>
            </a:lvl3pPr>
            <a:lvl4pPr marL="1371498" indent="0">
              <a:buNone/>
              <a:defRPr sz="1600" b="1"/>
            </a:lvl4pPr>
            <a:lvl5pPr marL="1828664" indent="0">
              <a:buNone/>
              <a:defRPr sz="1600" b="1"/>
            </a:lvl5pPr>
            <a:lvl6pPr marL="2285830" indent="0">
              <a:buNone/>
              <a:defRPr sz="1600" b="1"/>
            </a:lvl6pPr>
            <a:lvl7pPr marL="2742994" indent="0">
              <a:buNone/>
              <a:defRPr sz="1600" b="1"/>
            </a:lvl7pPr>
            <a:lvl8pPr marL="3200160" indent="0">
              <a:buNone/>
              <a:defRPr sz="1600" b="1"/>
            </a:lvl8pPr>
            <a:lvl9pPr marL="3657327" indent="0">
              <a:buNone/>
              <a:defRPr sz="1600" b="1"/>
            </a:lvl9pPr>
          </a:lstStyle>
          <a:p>
            <a:pPr lvl="0"/>
            <a:r>
              <a:rPr lang="da-DK" smtClean="0"/>
              <a:t>Klik for at redigere i master</a:t>
            </a:r>
          </a:p>
        </p:txBody>
      </p:sp>
      <p:sp>
        <p:nvSpPr>
          <p:cNvPr id="6" name="Pladsholder til indhold 5"/>
          <p:cNvSpPr>
            <a:spLocks noGrp="1"/>
          </p:cNvSpPr>
          <p:nvPr>
            <p:ph sz="quarter" idx="4"/>
          </p:nvPr>
        </p:nvSpPr>
        <p:spPr>
          <a:xfrm>
            <a:off x="6172203" y="2505075"/>
            <a:ext cx="5183188" cy="3684588"/>
          </a:xfrm>
        </p:spPr>
        <p:txBody>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7" name="Pladsholder til dato 6"/>
          <p:cNvSpPr>
            <a:spLocks noGrp="1"/>
          </p:cNvSpPr>
          <p:nvPr>
            <p:ph type="dt" sz="half" idx="10"/>
          </p:nvPr>
        </p:nvSpPr>
        <p:spPr/>
        <p:txBody>
          <a:bodyPr/>
          <a:lstStyle/>
          <a:p>
            <a:fld id="{2B8219D5-2D76-49CD-A5DC-9800882E42DC}" type="datetime1">
              <a:rPr lang="da-DK" smtClean="0"/>
              <a:t>18-06-2020</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slidenummer 8"/>
          <p:cNvSpPr>
            <a:spLocks noGrp="1"/>
          </p:cNvSpPr>
          <p:nvPr>
            <p:ph type="sldNum" sz="quarter" idx="12"/>
          </p:nvPr>
        </p:nvSpPr>
        <p:spPr/>
        <p:txBody>
          <a:bodyPr/>
          <a:lstStyle/>
          <a:p>
            <a:fld id="{4FB986A9-32D6-45F2-B465-AF02A45A48B3}" type="slidenum">
              <a:rPr lang="da-DK" smtClean="0"/>
              <a:t>‹nr.›</a:t>
            </a:fld>
            <a:endParaRPr lang="da-DK"/>
          </a:p>
        </p:txBody>
      </p:sp>
      <p:sp>
        <p:nvSpPr>
          <p:cNvPr id="13" name="Rektangel 12"/>
          <p:cNvSpPr/>
          <p:nvPr userDrawn="1"/>
        </p:nvSpPr>
        <p:spPr>
          <a:xfrm>
            <a:off x="0" y="204545"/>
            <a:ext cx="12192000" cy="938463"/>
          </a:xfrm>
          <a:prstGeom prst="rect">
            <a:avLst/>
          </a:prstGeom>
          <a:gradFill>
            <a:gsLst>
              <a:gs pos="49000">
                <a:srgbClr val="B2B2B2"/>
              </a:gs>
              <a:gs pos="13000">
                <a:schemeClr val="accent1">
                  <a:lumMod val="5000"/>
                  <a:lumOff val="95000"/>
                </a:schemeClr>
              </a:gs>
              <a:gs pos="100000">
                <a:srgbClr val="414E50"/>
              </a:gs>
              <a:gs pos="85000">
                <a:srgbClr val="414E50"/>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sz="1800"/>
          </a:p>
        </p:txBody>
      </p:sp>
      <p:pic>
        <p:nvPicPr>
          <p:cNvPr id="14" name="Billed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3955" y="351143"/>
            <a:ext cx="1800000" cy="645264"/>
          </a:xfrm>
          <a:prstGeom prst="rect">
            <a:avLst/>
          </a:prstGeom>
        </p:spPr>
      </p:pic>
      <p:sp>
        <p:nvSpPr>
          <p:cNvPr id="15" name="Titel 1"/>
          <p:cNvSpPr>
            <a:spLocks noGrp="1"/>
          </p:cNvSpPr>
          <p:nvPr>
            <p:ph type="title" hasCustomPrompt="1"/>
          </p:nvPr>
        </p:nvSpPr>
        <p:spPr>
          <a:xfrm>
            <a:off x="838200" y="10994"/>
            <a:ext cx="8178800" cy="1325563"/>
          </a:xfrm>
        </p:spPr>
        <p:txBody>
          <a:bodyPr/>
          <a:lstStyle>
            <a:lvl1pPr algn="l">
              <a:defRPr b="0">
                <a:solidFill>
                  <a:srgbClr val="414E50"/>
                </a:solidFill>
                <a:latin typeface="Franklin Gothic Demi" panose="020B0703020102020204" pitchFamily="34" charset="0"/>
              </a:defRPr>
            </a:lvl1pPr>
          </a:lstStyle>
          <a:p>
            <a:r>
              <a:rPr lang="da-DK" dirty="0" smtClean="0"/>
              <a:t>SLIDE TITEL</a:t>
            </a:r>
            <a:endParaRPr lang="da-DK" dirty="0"/>
          </a:p>
        </p:txBody>
      </p:sp>
    </p:spTree>
    <p:extLst>
      <p:ext uri="{BB962C8B-B14F-4D97-AF65-F5344CB8AC3E}">
        <p14:creationId xmlns:p14="http://schemas.microsoft.com/office/powerpoint/2010/main" val="36601762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Kun titel">
    <p:spTree>
      <p:nvGrpSpPr>
        <p:cNvPr id="1" name=""/>
        <p:cNvGrpSpPr/>
        <p:nvPr/>
      </p:nvGrpSpPr>
      <p:grpSpPr>
        <a:xfrm>
          <a:off x="0" y="0"/>
          <a:ext cx="0" cy="0"/>
          <a:chOff x="0" y="0"/>
          <a:chExt cx="0" cy="0"/>
        </a:xfrm>
      </p:grpSpPr>
      <p:sp>
        <p:nvSpPr>
          <p:cNvPr id="3" name="Pladsholder til dato 2"/>
          <p:cNvSpPr>
            <a:spLocks noGrp="1"/>
          </p:cNvSpPr>
          <p:nvPr>
            <p:ph type="dt" sz="half" idx="10"/>
          </p:nvPr>
        </p:nvSpPr>
        <p:spPr/>
        <p:txBody>
          <a:bodyPr/>
          <a:lstStyle/>
          <a:p>
            <a:fld id="{38F3B101-C535-4E4B-95F4-2667CD6B24FB}" type="datetime1">
              <a:rPr lang="da-DK" smtClean="0"/>
              <a:t>18-06-2020</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slidenummer 4"/>
          <p:cNvSpPr>
            <a:spLocks noGrp="1"/>
          </p:cNvSpPr>
          <p:nvPr>
            <p:ph type="sldNum" sz="quarter" idx="12"/>
          </p:nvPr>
        </p:nvSpPr>
        <p:spPr/>
        <p:txBody>
          <a:bodyPr/>
          <a:lstStyle/>
          <a:p>
            <a:fld id="{4FB986A9-32D6-45F2-B465-AF02A45A48B3}" type="slidenum">
              <a:rPr lang="da-DK" smtClean="0"/>
              <a:t>‹nr.›</a:t>
            </a:fld>
            <a:endParaRPr lang="da-DK"/>
          </a:p>
        </p:txBody>
      </p:sp>
      <p:sp>
        <p:nvSpPr>
          <p:cNvPr id="9" name="Rektangel 8"/>
          <p:cNvSpPr/>
          <p:nvPr userDrawn="1"/>
        </p:nvSpPr>
        <p:spPr>
          <a:xfrm>
            <a:off x="0" y="204545"/>
            <a:ext cx="12192000" cy="938463"/>
          </a:xfrm>
          <a:prstGeom prst="rect">
            <a:avLst/>
          </a:prstGeom>
          <a:gradFill>
            <a:gsLst>
              <a:gs pos="49000">
                <a:srgbClr val="B2B2B2"/>
              </a:gs>
              <a:gs pos="13000">
                <a:schemeClr val="accent1">
                  <a:lumMod val="5000"/>
                  <a:lumOff val="95000"/>
                </a:schemeClr>
              </a:gs>
              <a:gs pos="100000">
                <a:srgbClr val="414E50"/>
              </a:gs>
              <a:gs pos="85000">
                <a:srgbClr val="414E50"/>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sz="1800"/>
          </a:p>
        </p:txBody>
      </p:sp>
      <p:pic>
        <p:nvPicPr>
          <p:cNvPr id="10" name="Billed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3955" y="351143"/>
            <a:ext cx="1800000" cy="645264"/>
          </a:xfrm>
          <a:prstGeom prst="rect">
            <a:avLst/>
          </a:prstGeom>
        </p:spPr>
      </p:pic>
      <p:sp>
        <p:nvSpPr>
          <p:cNvPr id="11" name="Titel 1"/>
          <p:cNvSpPr>
            <a:spLocks noGrp="1"/>
          </p:cNvSpPr>
          <p:nvPr>
            <p:ph type="title" hasCustomPrompt="1"/>
          </p:nvPr>
        </p:nvSpPr>
        <p:spPr>
          <a:xfrm>
            <a:off x="838200" y="10994"/>
            <a:ext cx="8178800" cy="1325563"/>
          </a:xfrm>
        </p:spPr>
        <p:txBody>
          <a:bodyPr/>
          <a:lstStyle>
            <a:lvl1pPr algn="l">
              <a:defRPr b="0">
                <a:solidFill>
                  <a:srgbClr val="414E50"/>
                </a:solidFill>
                <a:latin typeface="Franklin Gothic Demi" panose="020B0703020102020204" pitchFamily="34" charset="0"/>
              </a:defRPr>
            </a:lvl1pPr>
          </a:lstStyle>
          <a:p>
            <a:r>
              <a:rPr lang="da-DK" dirty="0" smtClean="0"/>
              <a:t>SLIDE TITEL</a:t>
            </a:r>
            <a:endParaRPr lang="da-DK" dirty="0"/>
          </a:p>
        </p:txBody>
      </p:sp>
    </p:spTree>
    <p:extLst>
      <p:ext uri="{BB962C8B-B14F-4D97-AF65-F5344CB8AC3E}">
        <p14:creationId xmlns:p14="http://schemas.microsoft.com/office/powerpoint/2010/main" val="3386605981"/>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A5E58545-3AB9-4337-B1B4-C986E5248A28}" type="datetime1">
              <a:rPr lang="da-DK" smtClean="0"/>
              <a:t>18-06-2020</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slidenummer 3"/>
          <p:cNvSpPr>
            <a:spLocks noGrp="1"/>
          </p:cNvSpPr>
          <p:nvPr>
            <p:ph type="sldNum" sz="quarter" idx="12"/>
          </p:nvPr>
        </p:nvSpPr>
        <p:spPr/>
        <p:txBody>
          <a:bodyPr/>
          <a:lstStyle/>
          <a:p>
            <a:fld id="{4FB986A9-32D6-45F2-B465-AF02A45A48B3}" type="slidenum">
              <a:rPr lang="da-DK" smtClean="0"/>
              <a:t>‹nr.›</a:t>
            </a:fld>
            <a:endParaRPr lang="da-DK"/>
          </a:p>
        </p:txBody>
      </p:sp>
      <p:sp>
        <p:nvSpPr>
          <p:cNvPr id="8" name="Rektangel 7"/>
          <p:cNvSpPr/>
          <p:nvPr userDrawn="1"/>
        </p:nvSpPr>
        <p:spPr>
          <a:xfrm>
            <a:off x="0" y="204545"/>
            <a:ext cx="12192000" cy="938463"/>
          </a:xfrm>
          <a:prstGeom prst="rect">
            <a:avLst/>
          </a:prstGeom>
          <a:gradFill>
            <a:gsLst>
              <a:gs pos="49000">
                <a:srgbClr val="B2B2B2"/>
              </a:gs>
              <a:gs pos="13000">
                <a:schemeClr val="accent1">
                  <a:lumMod val="5000"/>
                  <a:lumOff val="95000"/>
                </a:schemeClr>
              </a:gs>
              <a:gs pos="100000">
                <a:srgbClr val="414E50"/>
              </a:gs>
              <a:gs pos="85000">
                <a:srgbClr val="414E50"/>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sz="1800"/>
          </a:p>
        </p:txBody>
      </p:sp>
      <p:pic>
        <p:nvPicPr>
          <p:cNvPr id="9" name="Billed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3955" y="351143"/>
            <a:ext cx="1800000" cy="645264"/>
          </a:xfrm>
          <a:prstGeom prst="rect">
            <a:avLst/>
          </a:prstGeom>
        </p:spPr>
      </p:pic>
      <p:sp>
        <p:nvSpPr>
          <p:cNvPr id="10" name="Titel 1"/>
          <p:cNvSpPr>
            <a:spLocks noGrp="1"/>
          </p:cNvSpPr>
          <p:nvPr>
            <p:ph type="title" hasCustomPrompt="1"/>
          </p:nvPr>
        </p:nvSpPr>
        <p:spPr>
          <a:xfrm>
            <a:off x="838200" y="10994"/>
            <a:ext cx="8178800" cy="1325563"/>
          </a:xfrm>
        </p:spPr>
        <p:txBody>
          <a:bodyPr/>
          <a:lstStyle>
            <a:lvl1pPr algn="l">
              <a:defRPr b="0">
                <a:solidFill>
                  <a:srgbClr val="414E50"/>
                </a:solidFill>
                <a:latin typeface="Franklin Gothic Demi" panose="020B0703020102020204" pitchFamily="34" charset="0"/>
              </a:defRPr>
            </a:lvl1pPr>
          </a:lstStyle>
          <a:p>
            <a:r>
              <a:rPr lang="da-DK" dirty="0" smtClean="0"/>
              <a:t>SLIDE TITEL</a:t>
            </a:r>
            <a:endParaRPr lang="da-DK" dirty="0"/>
          </a:p>
        </p:txBody>
      </p:sp>
    </p:spTree>
    <p:extLst>
      <p:ext uri="{BB962C8B-B14F-4D97-AF65-F5344CB8AC3E}">
        <p14:creationId xmlns:p14="http://schemas.microsoft.com/office/powerpoint/2010/main" val="5261101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dhold med billedtekst">
    <p:spTree>
      <p:nvGrpSpPr>
        <p:cNvPr id="1" name=""/>
        <p:cNvGrpSpPr/>
        <p:nvPr/>
      </p:nvGrpSpPr>
      <p:grpSpPr>
        <a:xfrm>
          <a:off x="0" y="0"/>
          <a:ext cx="0" cy="0"/>
          <a:chOff x="0" y="0"/>
          <a:chExt cx="0" cy="0"/>
        </a:xfrm>
      </p:grpSpPr>
      <p:sp>
        <p:nvSpPr>
          <p:cNvPr id="3" name="Pladsholder til indhold 2"/>
          <p:cNvSpPr>
            <a:spLocks noGrp="1"/>
          </p:cNvSpPr>
          <p:nvPr>
            <p:ph idx="1"/>
          </p:nvPr>
        </p:nvSpPr>
        <p:spPr>
          <a:xfrm>
            <a:off x="5183188" y="1483155"/>
            <a:ext cx="6172200" cy="437790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167" indent="0">
              <a:buNone/>
              <a:defRPr sz="1400"/>
            </a:lvl2pPr>
            <a:lvl3pPr marL="914332" indent="0">
              <a:buNone/>
              <a:defRPr sz="1200"/>
            </a:lvl3pPr>
            <a:lvl4pPr marL="1371498" indent="0">
              <a:buNone/>
              <a:defRPr sz="1000"/>
            </a:lvl4pPr>
            <a:lvl5pPr marL="1828664" indent="0">
              <a:buNone/>
              <a:defRPr sz="1000"/>
            </a:lvl5pPr>
            <a:lvl6pPr marL="2285830" indent="0">
              <a:buNone/>
              <a:defRPr sz="1000"/>
            </a:lvl6pPr>
            <a:lvl7pPr marL="2742994" indent="0">
              <a:buNone/>
              <a:defRPr sz="1000"/>
            </a:lvl7pPr>
            <a:lvl8pPr marL="3200160" indent="0">
              <a:buNone/>
              <a:defRPr sz="1000"/>
            </a:lvl8pPr>
            <a:lvl9pPr marL="3657327" indent="0">
              <a:buNone/>
              <a:defRPr sz="1000"/>
            </a:lvl9pPr>
          </a:lstStyle>
          <a:p>
            <a:pPr lvl="0"/>
            <a:r>
              <a:rPr lang="da-DK" dirty="0" smtClean="0"/>
              <a:t>Klik for at redigere i master</a:t>
            </a:r>
          </a:p>
        </p:txBody>
      </p:sp>
      <p:sp>
        <p:nvSpPr>
          <p:cNvPr id="5" name="Pladsholder til dato 4"/>
          <p:cNvSpPr>
            <a:spLocks noGrp="1"/>
          </p:cNvSpPr>
          <p:nvPr>
            <p:ph type="dt" sz="half" idx="10"/>
          </p:nvPr>
        </p:nvSpPr>
        <p:spPr/>
        <p:txBody>
          <a:bodyPr/>
          <a:lstStyle/>
          <a:p>
            <a:fld id="{96ADD790-5754-43D1-9FD3-67967E35EFE4}" type="datetime1">
              <a:rPr lang="da-DK" smtClean="0"/>
              <a:t>18-06-2020</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4FB986A9-32D6-45F2-B465-AF02A45A48B3}" type="slidenum">
              <a:rPr lang="da-DK" smtClean="0"/>
              <a:t>‹nr.›</a:t>
            </a:fld>
            <a:endParaRPr lang="da-DK"/>
          </a:p>
        </p:txBody>
      </p:sp>
      <p:sp>
        <p:nvSpPr>
          <p:cNvPr id="10" name="Rektangel 9"/>
          <p:cNvSpPr/>
          <p:nvPr userDrawn="1"/>
        </p:nvSpPr>
        <p:spPr>
          <a:xfrm>
            <a:off x="0" y="204545"/>
            <a:ext cx="12192000" cy="938463"/>
          </a:xfrm>
          <a:prstGeom prst="rect">
            <a:avLst/>
          </a:prstGeom>
          <a:gradFill>
            <a:gsLst>
              <a:gs pos="49000">
                <a:srgbClr val="B2B2B2"/>
              </a:gs>
              <a:gs pos="13000">
                <a:schemeClr val="accent1">
                  <a:lumMod val="5000"/>
                  <a:lumOff val="95000"/>
                </a:schemeClr>
              </a:gs>
              <a:gs pos="100000">
                <a:srgbClr val="414E50"/>
              </a:gs>
              <a:gs pos="85000">
                <a:srgbClr val="414E50"/>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sz="1800"/>
          </a:p>
        </p:txBody>
      </p:sp>
      <p:pic>
        <p:nvPicPr>
          <p:cNvPr id="14" name="Billed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3955" y="351143"/>
            <a:ext cx="1800000" cy="645264"/>
          </a:xfrm>
          <a:prstGeom prst="rect">
            <a:avLst/>
          </a:prstGeom>
        </p:spPr>
      </p:pic>
      <p:sp>
        <p:nvSpPr>
          <p:cNvPr id="15" name="Titel 1"/>
          <p:cNvSpPr>
            <a:spLocks noGrp="1"/>
          </p:cNvSpPr>
          <p:nvPr>
            <p:ph type="title" hasCustomPrompt="1"/>
          </p:nvPr>
        </p:nvSpPr>
        <p:spPr>
          <a:xfrm>
            <a:off x="838200" y="10994"/>
            <a:ext cx="8178800" cy="1325563"/>
          </a:xfrm>
        </p:spPr>
        <p:txBody>
          <a:bodyPr/>
          <a:lstStyle>
            <a:lvl1pPr algn="l">
              <a:defRPr b="0">
                <a:solidFill>
                  <a:srgbClr val="414E50"/>
                </a:solidFill>
                <a:latin typeface="Franklin Gothic Demi" panose="020B0703020102020204" pitchFamily="34" charset="0"/>
              </a:defRPr>
            </a:lvl1pPr>
          </a:lstStyle>
          <a:p>
            <a:r>
              <a:rPr lang="da-DK" dirty="0" smtClean="0"/>
              <a:t>SLIDE TITEL</a:t>
            </a:r>
            <a:endParaRPr lang="da-DK" dirty="0"/>
          </a:p>
        </p:txBody>
      </p:sp>
    </p:spTree>
    <p:extLst>
      <p:ext uri="{BB962C8B-B14F-4D97-AF65-F5344CB8AC3E}">
        <p14:creationId xmlns:p14="http://schemas.microsoft.com/office/powerpoint/2010/main" val="32104294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illede med billedtekst">
    <p:spTree>
      <p:nvGrpSpPr>
        <p:cNvPr id="1" name=""/>
        <p:cNvGrpSpPr/>
        <p:nvPr/>
      </p:nvGrpSpPr>
      <p:grpSpPr>
        <a:xfrm>
          <a:off x="0" y="0"/>
          <a:ext cx="0" cy="0"/>
          <a:chOff x="0" y="0"/>
          <a:chExt cx="0" cy="0"/>
        </a:xfrm>
      </p:grpSpPr>
      <p:sp>
        <p:nvSpPr>
          <p:cNvPr id="3" name="Pladsholder til billede 2"/>
          <p:cNvSpPr>
            <a:spLocks noGrp="1"/>
          </p:cNvSpPr>
          <p:nvPr>
            <p:ph type="pic" idx="1"/>
          </p:nvPr>
        </p:nvSpPr>
        <p:spPr>
          <a:xfrm>
            <a:off x="5183188" y="1336557"/>
            <a:ext cx="6172200" cy="4524501"/>
          </a:xfrm>
        </p:spPr>
        <p:txBody>
          <a:bodyPr/>
          <a:lstStyle>
            <a:lvl1pPr marL="0" indent="0">
              <a:buNone/>
              <a:defRPr sz="3200"/>
            </a:lvl1pPr>
            <a:lvl2pPr marL="457167" indent="0">
              <a:buNone/>
              <a:defRPr sz="2800"/>
            </a:lvl2pPr>
            <a:lvl3pPr marL="914332" indent="0">
              <a:buNone/>
              <a:defRPr sz="2400"/>
            </a:lvl3pPr>
            <a:lvl4pPr marL="1371498" indent="0">
              <a:buNone/>
              <a:defRPr sz="2000"/>
            </a:lvl4pPr>
            <a:lvl5pPr marL="1828664" indent="0">
              <a:buNone/>
              <a:defRPr sz="2000"/>
            </a:lvl5pPr>
            <a:lvl6pPr marL="2285830" indent="0">
              <a:buNone/>
              <a:defRPr sz="2000"/>
            </a:lvl6pPr>
            <a:lvl7pPr marL="2742994" indent="0">
              <a:buNone/>
              <a:defRPr sz="2000"/>
            </a:lvl7pPr>
            <a:lvl8pPr marL="3200160" indent="0">
              <a:buNone/>
              <a:defRPr sz="2000"/>
            </a:lvl8pPr>
            <a:lvl9pPr marL="3657327" indent="0">
              <a:buNone/>
              <a:defRPr sz="2000"/>
            </a:lvl9pPr>
          </a:lstStyle>
          <a:p>
            <a:endParaRPr lang="da-DK"/>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167" indent="0">
              <a:buNone/>
              <a:defRPr sz="1400"/>
            </a:lvl2pPr>
            <a:lvl3pPr marL="914332" indent="0">
              <a:buNone/>
              <a:defRPr sz="1200"/>
            </a:lvl3pPr>
            <a:lvl4pPr marL="1371498" indent="0">
              <a:buNone/>
              <a:defRPr sz="1000"/>
            </a:lvl4pPr>
            <a:lvl5pPr marL="1828664" indent="0">
              <a:buNone/>
              <a:defRPr sz="1000"/>
            </a:lvl5pPr>
            <a:lvl6pPr marL="2285830" indent="0">
              <a:buNone/>
              <a:defRPr sz="1000"/>
            </a:lvl6pPr>
            <a:lvl7pPr marL="2742994" indent="0">
              <a:buNone/>
              <a:defRPr sz="1000"/>
            </a:lvl7pPr>
            <a:lvl8pPr marL="3200160" indent="0">
              <a:buNone/>
              <a:defRPr sz="1000"/>
            </a:lvl8pPr>
            <a:lvl9pPr marL="3657327" indent="0">
              <a:buNone/>
              <a:defRPr sz="1000"/>
            </a:lvl9pPr>
          </a:lstStyle>
          <a:p>
            <a:pPr lvl="0"/>
            <a:r>
              <a:rPr lang="da-DK" smtClean="0"/>
              <a:t>Klik for at redigere i master</a:t>
            </a:r>
          </a:p>
        </p:txBody>
      </p:sp>
      <p:sp>
        <p:nvSpPr>
          <p:cNvPr id="5" name="Pladsholder til dato 4"/>
          <p:cNvSpPr>
            <a:spLocks noGrp="1"/>
          </p:cNvSpPr>
          <p:nvPr>
            <p:ph type="dt" sz="half" idx="10"/>
          </p:nvPr>
        </p:nvSpPr>
        <p:spPr/>
        <p:txBody>
          <a:bodyPr/>
          <a:lstStyle/>
          <a:p>
            <a:fld id="{7890695A-A5C3-42A7-9E1A-266748486B5F}" type="datetime1">
              <a:rPr lang="da-DK" smtClean="0"/>
              <a:t>18-06-2020</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4FB986A9-32D6-45F2-B465-AF02A45A48B3}" type="slidenum">
              <a:rPr lang="da-DK" smtClean="0"/>
              <a:t>‹nr.›</a:t>
            </a:fld>
            <a:endParaRPr lang="da-DK"/>
          </a:p>
        </p:txBody>
      </p:sp>
      <p:pic>
        <p:nvPicPr>
          <p:cNvPr id="10" name="Billed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3955" y="351143"/>
            <a:ext cx="1800000" cy="645264"/>
          </a:xfrm>
          <a:prstGeom prst="rect">
            <a:avLst/>
          </a:prstGeom>
        </p:spPr>
      </p:pic>
      <p:sp>
        <p:nvSpPr>
          <p:cNvPr id="11" name="Rektangel 10"/>
          <p:cNvSpPr/>
          <p:nvPr userDrawn="1"/>
        </p:nvSpPr>
        <p:spPr>
          <a:xfrm>
            <a:off x="0" y="204545"/>
            <a:ext cx="12192000" cy="938463"/>
          </a:xfrm>
          <a:prstGeom prst="rect">
            <a:avLst/>
          </a:prstGeom>
          <a:gradFill>
            <a:gsLst>
              <a:gs pos="49000">
                <a:srgbClr val="B2B2B2"/>
              </a:gs>
              <a:gs pos="13000">
                <a:schemeClr val="accent1">
                  <a:lumMod val="5000"/>
                  <a:lumOff val="95000"/>
                </a:schemeClr>
              </a:gs>
              <a:gs pos="100000">
                <a:srgbClr val="414E50"/>
              </a:gs>
              <a:gs pos="85000">
                <a:srgbClr val="414E50"/>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a-DK" sz="1800"/>
          </a:p>
        </p:txBody>
      </p:sp>
      <p:pic>
        <p:nvPicPr>
          <p:cNvPr id="12" name="Billed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83955" y="351143"/>
            <a:ext cx="1800000" cy="645264"/>
          </a:xfrm>
          <a:prstGeom prst="rect">
            <a:avLst/>
          </a:prstGeom>
        </p:spPr>
      </p:pic>
      <p:sp>
        <p:nvSpPr>
          <p:cNvPr id="13" name="Titel 1"/>
          <p:cNvSpPr>
            <a:spLocks noGrp="1"/>
          </p:cNvSpPr>
          <p:nvPr>
            <p:ph type="title" hasCustomPrompt="1"/>
          </p:nvPr>
        </p:nvSpPr>
        <p:spPr>
          <a:xfrm>
            <a:off x="838200" y="10994"/>
            <a:ext cx="8178800" cy="1325563"/>
          </a:xfrm>
        </p:spPr>
        <p:txBody>
          <a:bodyPr/>
          <a:lstStyle>
            <a:lvl1pPr algn="l">
              <a:defRPr b="0">
                <a:solidFill>
                  <a:srgbClr val="414E50"/>
                </a:solidFill>
                <a:latin typeface="Franklin Gothic Demi" panose="020B0703020102020204" pitchFamily="34" charset="0"/>
              </a:defRPr>
            </a:lvl1pPr>
          </a:lstStyle>
          <a:p>
            <a:r>
              <a:rPr lang="da-DK" dirty="0" smtClean="0"/>
              <a:t>SLIDE TITEL</a:t>
            </a:r>
            <a:endParaRPr lang="da-DK" dirty="0"/>
          </a:p>
        </p:txBody>
      </p:sp>
    </p:spTree>
    <p:extLst>
      <p:ext uri="{BB962C8B-B14F-4D97-AF65-F5344CB8AC3E}">
        <p14:creationId xmlns:p14="http://schemas.microsoft.com/office/powerpoint/2010/main" val="15371712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lodret titel 2"/>
          <p:cNvSpPr>
            <a:spLocks noGrp="1"/>
          </p:cNvSpPr>
          <p:nvPr>
            <p:ph type="body" orient="vert" idx="1"/>
          </p:nvPr>
        </p:nvSpPr>
        <p:spPr/>
        <p:txBody>
          <a:bodyPr vert="eaVert"/>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5918399C-EE9C-424F-9819-F3AE5B7D6E9F}" type="datetime1">
              <a:rPr lang="da-DK" smtClean="0"/>
              <a:t>18-06-2020</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4FB986A9-32D6-45F2-B465-AF02A45A48B3}" type="slidenum">
              <a:rPr lang="da-DK" smtClean="0"/>
              <a:t>‹nr.›</a:t>
            </a:fld>
            <a:endParaRPr lang="da-DK"/>
          </a:p>
        </p:txBody>
      </p:sp>
    </p:spTree>
    <p:extLst>
      <p:ext uri="{BB962C8B-B14F-4D97-AF65-F5344CB8AC3E}">
        <p14:creationId xmlns:p14="http://schemas.microsoft.com/office/powerpoint/2010/main" val="141027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8724902" y="365125"/>
            <a:ext cx="2628900" cy="5811838"/>
          </a:xfrm>
        </p:spPr>
        <p:txBody>
          <a:bodyPr vert="eaVert"/>
          <a:lstStyle/>
          <a:p>
            <a:r>
              <a:rPr lang="da-DK" smtClean="0"/>
              <a:t>Klik for at redigere i master</a:t>
            </a:r>
            <a:endParaRPr lang="da-DK"/>
          </a:p>
        </p:txBody>
      </p:sp>
      <p:sp>
        <p:nvSpPr>
          <p:cNvPr id="3" name="Pladsholder til lodret titel 2"/>
          <p:cNvSpPr>
            <a:spLocks noGrp="1"/>
          </p:cNvSpPr>
          <p:nvPr>
            <p:ph type="body" orient="vert" idx="1"/>
          </p:nvPr>
        </p:nvSpPr>
        <p:spPr>
          <a:xfrm>
            <a:off x="838203" y="365125"/>
            <a:ext cx="7734300" cy="5811838"/>
          </a:xfrm>
        </p:spPr>
        <p:txBody>
          <a:bodyPr vert="eaVert"/>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7FC4FD8A-8388-43A0-BD9A-94F7B551D6B9}" type="datetime1">
              <a:rPr lang="da-DK" smtClean="0"/>
              <a:t>18-06-2020</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4FB986A9-32D6-45F2-B465-AF02A45A48B3}" type="slidenum">
              <a:rPr lang="da-DK" smtClean="0"/>
              <a:t>‹nr.›</a:t>
            </a:fld>
            <a:endParaRPr lang="da-DK"/>
          </a:p>
        </p:txBody>
      </p:sp>
    </p:spTree>
    <p:extLst>
      <p:ext uri="{BB962C8B-B14F-4D97-AF65-F5344CB8AC3E}">
        <p14:creationId xmlns:p14="http://schemas.microsoft.com/office/powerpoint/2010/main" val="117935572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da-DK" smtClean="0"/>
              <a:t>Klik for at redigere i master</a:t>
            </a:r>
            <a:endParaRPr lang="da-DK"/>
          </a:p>
        </p:txBody>
      </p:sp>
      <p:sp>
        <p:nvSpPr>
          <p:cNvPr id="3" name="Pladsholder til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2"/>
          </p:nvPr>
        </p:nvSpPr>
        <p:spPr>
          <a:xfrm>
            <a:off x="838200" y="635635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900F2E-E781-43D9-92C2-69D5EA385593}" type="datetime1">
              <a:rPr lang="da-DK" smtClean="0"/>
              <a:t>18-06-2020</a:t>
            </a:fld>
            <a:endParaRPr lang="da-DK"/>
          </a:p>
        </p:txBody>
      </p:sp>
      <p:sp>
        <p:nvSpPr>
          <p:cNvPr id="5" name="Pladsholder til sidefod 4"/>
          <p:cNvSpPr>
            <a:spLocks noGrp="1"/>
          </p:cNvSpPr>
          <p:nvPr>
            <p:ph type="ftr" sz="quarter" idx="3"/>
          </p:nvPr>
        </p:nvSpPr>
        <p:spPr>
          <a:xfrm>
            <a:off x="4038600" y="6356358"/>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p:cNvSpPr>
            <a:spLocks noGrp="1"/>
          </p:cNvSpPr>
          <p:nvPr>
            <p:ph type="sldNum" sz="quarter" idx="4"/>
          </p:nvPr>
        </p:nvSpPr>
        <p:spPr>
          <a:xfrm>
            <a:off x="8610600" y="6356358"/>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B986A9-32D6-45F2-B465-AF02A45A48B3}" type="slidenum">
              <a:rPr lang="da-DK" smtClean="0"/>
              <a:t>‹nr.›</a:t>
            </a:fld>
            <a:endParaRPr lang="da-DK"/>
          </a:p>
        </p:txBody>
      </p:sp>
    </p:spTree>
    <p:extLst>
      <p:ext uri="{BB962C8B-B14F-4D97-AF65-F5344CB8AC3E}">
        <p14:creationId xmlns:p14="http://schemas.microsoft.com/office/powerpoint/2010/main" val="7231648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ftr="0" dt="0"/>
  <p:txStyles>
    <p:titleStyle>
      <a:lvl1pPr algn="l" defTabSz="914332"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4" indent="-228584" algn="l" defTabSz="914332"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50" indent="-228584" algn="l" defTabSz="914332"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14" indent="-228584" algn="l" defTabSz="914332"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8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47"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12"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78"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44"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910" indent="-228584" algn="l" defTabSz="91433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hyperlink" Target="https://da.wikipedia.org/wiki/Ohmsk_modstand"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hyperlink" Target="https://da.wikipedia.org/wiki/Transmissionslinje"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69" y="0"/>
            <a:ext cx="12187531" cy="5037513"/>
          </a:xfrm>
          <a:prstGeom prst="rect">
            <a:avLst/>
          </a:prstGeom>
        </p:spPr>
      </p:pic>
      <p:sp>
        <p:nvSpPr>
          <p:cNvPr id="2" name="Pladsholder til slidenummer 1"/>
          <p:cNvSpPr>
            <a:spLocks noGrp="1"/>
          </p:cNvSpPr>
          <p:nvPr>
            <p:ph type="sldNum" sz="quarter" idx="12"/>
          </p:nvPr>
        </p:nvSpPr>
        <p:spPr/>
        <p:txBody>
          <a:bodyPr/>
          <a:lstStyle/>
          <a:p>
            <a:fld id="{4FB986A9-32D6-45F2-B465-AF02A45A48B3}" type="slidenum">
              <a:rPr lang="da-DK" smtClean="0"/>
              <a:t>1</a:t>
            </a:fld>
            <a:endParaRPr lang="da-DK"/>
          </a:p>
        </p:txBody>
      </p:sp>
      <p:sp>
        <p:nvSpPr>
          <p:cNvPr id="3" name="Tekstfelt 2"/>
          <p:cNvSpPr txBox="1"/>
          <p:nvPr/>
        </p:nvSpPr>
        <p:spPr>
          <a:xfrm>
            <a:off x="206542" y="5490029"/>
            <a:ext cx="9178527" cy="1200329"/>
          </a:xfrm>
          <a:prstGeom prst="rect">
            <a:avLst/>
          </a:prstGeom>
          <a:noFill/>
        </p:spPr>
        <p:txBody>
          <a:bodyPr wrap="square" rtlCol="0">
            <a:spAutoFit/>
          </a:bodyPr>
          <a:lstStyle/>
          <a:p>
            <a:pPr lvl="0" algn="r" defTabSz="685749">
              <a:defRPr/>
            </a:pPr>
            <a:r>
              <a:rPr lang="da-DK" sz="4800" dirty="0" smtClean="0">
                <a:solidFill>
                  <a:srgbClr val="414E50"/>
                </a:solidFill>
                <a:latin typeface="Franklin Gothic Demi" panose="020B0703020102020204" pitchFamily="34" charset="0"/>
              </a:rPr>
              <a:t>Team elektriker/automatik</a:t>
            </a:r>
            <a:endParaRPr lang="da-DK" sz="4800" dirty="0">
              <a:solidFill>
                <a:srgbClr val="414E50"/>
              </a:solidFill>
              <a:latin typeface="Franklin Gothic Demi" panose="020B0703020102020204" pitchFamily="34" charset="0"/>
            </a:endParaRPr>
          </a:p>
          <a:p>
            <a:pPr lvl="0" algn="r" defTabSz="685749">
              <a:defRPr/>
            </a:pPr>
            <a:r>
              <a:rPr lang="da-DK" sz="2400" dirty="0">
                <a:solidFill>
                  <a:srgbClr val="414E50"/>
                </a:solidFill>
                <a:latin typeface="Franklin Gothic Demi" panose="020B0703020102020204" pitchFamily="34" charset="0"/>
              </a:rPr>
              <a:t>					</a:t>
            </a:r>
            <a:r>
              <a:rPr lang="da-DK" i="1" dirty="0" smtClean="0">
                <a:solidFill>
                  <a:srgbClr val="47A6AE"/>
                </a:solidFill>
                <a:latin typeface="Franklin Gothic Demi" panose="020B0703020102020204" pitchFamily="34" charset="0"/>
              </a:rPr>
              <a:t>Teknologisk Videncenter – gf2 og H1</a:t>
            </a:r>
            <a:endParaRPr lang="da-DK" sz="1050" i="1" dirty="0">
              <a:solidFill>
                <a:srgbClr val="47A6AE"/>
              </a:solidFill>
              <a:latin typeface="Franklin Gothic Demi" panose="020B0703020102020204" pitchFamily="34" charset="0"/>
            </a:endParaRPr>
          </a:p>
        </p:txBody>
      </p:sp>
      <p:pic>
        <p:nvPicPr>
          <p:cNvPr id="6" name="Billed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87464" y="1845"/>
            <a:ext cx="2904536" cy="1847599"/>
          </a:xfrm>
          <a:prstGeom prst="rect">
            <a:avLst/>
          </a:prstGeom>
        </p:spPr>
      </p:pic>
    </p:spTree>
    <p:extLst>
      <p:ext uri="{BB962C8B-B14F-4D97-AF65-F5344CB8AC3E}">
        <p14:creationId xmlns:p14="http://schemas.microsoft.com/office/powerpoint/2010/main" val="11732305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Pladsholder til indhold 11"/>
          <p:cNvSpPr>
            <a:spLocks noGrp="1"/>
          </p:cNvSpPr>
          <p:nvPr>
            <p:ph sz="half" idx="1"/>
          </p:nvPr>
        </p:nvSpPr>
        <p:spPr>
          <a:xfrm>
            <a:off x="838199" y="1825625"/>
            <a:ext cx="10639697" cy="4351338"/>
          </a:xfrm>
        </p:spPr>
        <p:txBody>
          <a:bodyPr/>
          <a:lstStyle/>
          <a:p>
            <a:pPr marL="0" indent="0">
              <a:buNone/>
            </a:pPr>
            <a:endParaRPr lang="da-DK" dirty="0" smtClean="0"/>
          </a:p>
          <a:p>
            <a:pPr marL="0" indent="0">
              <a:buNone/>
            </a:pPr>
            <a:endParaRPr lang="da-DK" dirty="0"/>
          </a:p>
          <a:p>
            <a:pPr marL="0" indent="0">
              <a:buNone/>
            </a:pPr>
            <a:endParaRPr lang="da-DK" dirty="0" smtClean="0"/>
          </a:p>
          <a:p>
            <a:pPr marL="0" indent="0" algn="ctr">
              <a:buNone/>
            </a:pPr>
            <a:r>
              <a:rPr lang="da-DK" dirty="0" smtClean="0"/>
              <a:t>Nogen af jer der ved hvad dette er ??</a:t>
            </a:r>
            <a:endParaRPr lang="da-DK" dirty="0"/>
          </a:p>
        </p:txBody>
      </p:sp>
      <p:sp>
        <p:nvSpPr>
          <p:cNvPr id="3" name="Pladsholder til slidenummer 2"/>
          <p:cNvSpPr>
            <a:spLocks noGrp="1"/>
          </p:cNvSpPr>
          <p:nvPr>
            <p:ph type="sldNum" sz="quarter" idx="12"/>
          </p:nvPr>
        </p:nvSpPr>
        <p:spPr/>
        <p:txBody>
          <a:bodyPr/>
          <a:lstStyle/>
          <a:p>
            <a:fld id="{7987867B-90BF-4EE8-B815-1229FF4F45BA}" type="slidenum">
              <a:rPr lang="da-DK" smtClean="0"/>
              <a:pPr/>
              <a:t>2</a:t>
            </a:fld>
            <a:endParaRPr lang="da-DK" dirty="0"/>
          </a:p>
        </p:txBody>
      </p:sp>
      <p:sp>
        <p:nvSpPr>
          <p:cNvPr id="11" name="Titel 10"/>
          <p:cNvSpPr>
            <a:spLocks noGrp="1"/>
          </p:cNvSpPr>
          <p:nvPr>
            <p:ph type="title"/>
          </p:nvPr>
        </p:nvSpPr>
        <p:spPr/>
        <p:txBody>
          <a:bodyPr/>
          <a:lstStyle/>
          <a:p>
            <a:r>
              <a:rPr lang="da-DK" dirty="0" smtClean="0"/>
              <a:t>CTS</a:t>
            </a:r>
            <a:endParaRPr lang="da-DK" dirty="0"/>
          </a:p>
        </p:txBody>
      </p:sp>
    </p:spTree>
    <p:extLst>
      <p:ext uri="{BB962C8B-B14F-4D97-AF65-F5344CB8AC3E}">
        <p14:creationId xmlns:p14="http://schemas.microsoft.com/office/powerpoint/2010/main" val="19219608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dsholder til indhold 5"/>
          <p:cNvSpPr>
            <a:spLocks noGrp="1"/>
          </p:cNvSpPr>
          <p:nvPr>
            <p:ph idx="1"/>
          </p:nvPr>
        </p:nvSpPr>
        <p:spPr/>
        <p:txBody>
          <a:bodyPr/>
          <a:lstStyle/>
          <a:p>
            <a:pPr marL="0" indent="0">
              <a:buNone/>
            </a:pPr>
            <a:endParaRPr lang="da-DK" dirty="0" smtClean="0"/>
          </a:p>
          <a:p>
            <a:pPr marL="0" indent="0">
              <a:buNone/>
            </a:pPr>
            <a:r>
              <a:rPr lang="da-DK" dirty="0" smtClean="0"/>
              <a:t>Og hvad står CTS så for ?</a:t>
            </a:r>
          </a:p>
          <a:p>
            <a:pPr marL="0" indent="0">
              <a:buNone/>
            </a:pPr>
            <a:endParaRPr lang="da-DK" dirty="0" smtClean="0"/>
          </a:p>
          <a:p>
            <a:pPr marL="0" indent="0">
              <a:buNone/>
            </a:pPr>
            <a:r>
              <a:rPr lang="da-DK" dirty="0" smtClean="0"/>
              <a:t>Central Tilstandskontrol og Styring</a:t>
            </a:r>
            <a:endParaRPr lang="da-DK" dirty="0"/>
          </a:p>
          <a:p>
            <a:pPr marL="0" indent="0">
              <a:buNone/>
            </a:pPr>
            <a:endParaRPr lang="da-DK" dirty="0" smtClean="0"/>
          </a:p>
          <a:p>
            <a:pPr marL="0" indent="0">
              <a:buNone/>
            </a:pPr>
            <a:r>
              <a:rPr lang="da-DK" dirty="0" smtClean="0"/>
              <a:t>Kan i nævne andre former for styring.</a:t>
            </a:r>
            <a:endParaRPr lang="da-DK" dirty="0"/>
          </a:p>
          <a:p>
            <a:pPr marL="0" indent="0">
              <a:buNone/>
            </a:pPr>
            <a:endParaRPr lang="da-DK" dirty="0" smtClean="0"/>
          </a:p>
        </p:txBody>
      </p:sp>
      <p:sp>
        <p:nvSpPr>
          <p:cNvPr id="4" name="Pladsholder til slidenummer 3"/>
          <p:cNvSpPr>
            <a:spLocks noGrp="1"/>
          </p:cNvSpPr>
          <p:nvPr>
            <p:ph type="sldNum" sz="quarter" idx="12"/>
          </p:nvPr>
        </p:nvSpPr>
        <p:spPr/>
        <p:txBody>
          <a:bodyPr/>
          <a:lstStyle/>
          <a:p>
            <a:fld id="{4FB986A9-32D6-45F2-B465-AF02A45A48B3}" type="slidenum">
              <a:rPr lang="da-DK" smtClean="0"/>
              <a:t>3</a:t>
            </a:fld>
            <a:endParaRPr lang="da-DK"/>
          </a:p>
        </p:txBody>
      </p:sp>
      <p:sp>
        <p:nvSpPr>
          <p:cNvPr id="5" name="Titel 4"/>
          <p:cNvSpPr>
            <a:spLocks noGrp="1"/>
          </p:cNvSpPr>
          <p:nvPr>
            <p:ph type="title"/>
          </p:nvPr>
        </p:nvSpPr>
        <p:spPr/>
        <p:txBody>
          <a:bodyPr/>
          <a:lstStyle/>
          <a:p>
            <a:r>
              <a:rPr lang="da-DK" dirty="0" smtClean="0"/>
              <a:t>CTS</a:t>
            </a:r>
            <a:endParaRPr lang="da-DK" dirty="0"/>
          </a:p>
        </p:txBody>
      </p:sp>
    </p:spTree>
    <p:extLst>
      <p:ext uri="{BB962C8B-B14F-4D97-AF65-F5344CB8AC3E}">
        <p14:creationId xmlns:p14="http://schemas.microsoft.com/office/powerpoint/2010/main" val="395164645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 calcmode="lin" valueType="num">
                                      <p:cBhvr additive="base">
                                        <p:cTn id="7"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5" end="5"/>
                                            </p:txEl>
                                          </p:spTgt>
                                        </p:tgtEl>
                                        <p:attrNameLst>
                                          <p:attrName>style.visibility</p:attrName>
                                        </p:attrNameLst>
                                      </p:cBhvr>
                                      <p:to>
                                        <p:strVal val="visible"/>
                                      </p:to>
                                    </p:set>
                                    <p:anim calcmode="lin" valueType="num">
                                      <p:cBhvr additive="base">
                                        <p:cTn id="13"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 calcmode="lin" valueType="num">
                                      <p:cBhvr additive="base">
                                        <p:cTn id="19"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White House - Det Hvide Hus (Washingt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4516" y="3576940"/>
            <a:ext cx="4167043" cy="2779418"/>
          </a:xfrm>
          <a:prstGeom prst="rect">
            <a:avLst/>
          </a:prstGeom>
          <a:noFill/>
          <a:extLst>
            <a:ext uri="{909E8E84-426E-40DD-AFC4-6F175D3DCCD1}">
              <a14:hiddenFill xmlns:a14="http://schemas.microsoft.com/office/drawing/2010/main">
                <a:solidFill>
                  <a:srgbClr val="FFFFFF"/>
                </a:solidFill>
              </a14:hiddenFill>
            </a:ext>
          </a:extLst>
        </p:spPr>
      </p:pic>
      <p:pic>
        <p:nvPicPr>
          <p:cNvPr id="5" name="Pladsholder til indhold 4"/>
          <p:cNvPicPr>
            <a:picLocks noGrp="1" noChangeAspect="1"/>
          </p:cNvPicPr>
          <p:nvPr>
            <p:ph idx="1"/>
          </p:nvPr>
        </p:nvPicPr>
        <p:blipFill>
          <a:blip r:embed="rId3"/>
          <a:stretch>
            <a:fillRect/>
          </a:stretch>
        </p:blipFill>
        <p:spPr>
          <a:xfrm>
            <a:off x="2825316" y="1744935"/>
            <a:ext cx="5825442" cy="1567078"/>
          </a:xfrm>
          <a:prstGeom prst="rect">
            <a:avLst/>
          </a:prstGeom>
        </p:spPr>
      </p:pic>
      <p:sp>
        <p:nvSpPr>
          <p:cNvPr id="3" name="Pladsholder til slidenummer 2"/>
          <p:cNvSpPr>
            <a:spLocks noGrp="1"/>
          </p:cNvSpPr>
          <p:nvPr>
            <p:ph type="sldNum" sz="quarter" idx="12"/>
          </p:nvPr>
        </p:nvSpPr>
        <p:spPr/>
        <p:txBody>
          <a:bodyPr/>
          <a:lstStyle/>
          <a:p>
            <a:fld id="{7987867B-90BF-4EE8-B815-1229FF4F45BA}" type="slidenum">
              <a:rPr lang="da-DK" smtClean="0"/>
              <a:pPr/>
              <a:t>4</a:t>
            </a:fld>
            <a:endParaRPr lang="da-DK" dirty="0"/>
          </a:p>
        </p:txBody>
      </p:sp>
      <p:sp>
        <p:nvSpPr>
          <p:cNvPr id="4" name="Titel 3"/>
          <p:cNvSpPr>
            <a:spLocks noGrp="1"/>
          </p:cNvSpPr>
          <p:nvPr>
            <p:ph type="title"/>
          </p:nvPr>
        </p:nvSpPr>
        <p:spPr/>
        <p:txBody>
          <a:bodyPr/>
          <a:lstStyle/>
          <a:p>
            <a:r>
              <a:rPr lang="da-DK" dirty="0" smtClean="0"/>
              <a:t>Historie</a:t>
            </a:r>
            <a:endParaRPr lang="da-DK" dirty="0"/>
          </a:p>
        </p:txBody>
      </p:sp>
    </p:spTree>
    <p:extLst>
      <p:ext uri="{BB962C8B-B14F-4D97-AF65-F5344CB8AC3E}">
        <p14:creationId xmlns:p14="http://schemas.microsoft.com/office/powerpoint/2010/main" val="19938979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indhold 4"/>
          <p:cNvPicPr>
            <a:picLocks noGrp="1" noChangeAspect="1"/>
          </p:cNvPicPr>
          <p:nvPr>
            <p:ph idx="1"/>
          </p:nvPr>
        </p:nvPicPr>
        <p:blipFill>
          <a:blip r:embed="rId2"/>
          <a:stretch>
            <a:fillRect/>
          </a:stretch>
        </p:blipFill>
        <p:spPr>
          <a:xfrm>
            <a:off x="2197419" y="1662512"/>
            <a:ext cx="6697199" cy="4693846"/>
          </a:xfrm>
          <a:prstGeom prst="rect">
            <a:avLst/>
          </a:prstGeom>
        </p:spPr>
      </p:pic>
      <p:sp>
        <p:nvSpPr>
          <p:cNvPr id="3" name="Pladsholder til slidenummer 2"/>
          <p:cNvSpPr>
            <a:spLocks noGrp="1"/>
          </p:cNvSpPr>
          <p:nvPr>
            <p:ph type="sldNum" sz="quarter" idx="12"/>
          </p:nvPr>
        </p:nvSpPr>
        <p:spPr/>
        <p:txBody>
          <a:bodyPr/>
          <a:lstStyle/>
          <a:p>
            <a:fld id="{7987867B-90BF-4EE8-B815-1229FF4F45BA}" type="slidenum">
              <a:rPr lang="da-DK" smtClean="0"/>
              <a:pPr/>
              <a:t>5</a:t>
            </a:fld>
            <a:endParaRPr lang="da-DK" dirty="0"/>
          </a:p>
        </p:txBody>
      </p:sp>
      <p:sp>
        <p:nvSpPr>
          <p:cNvPr id="4" name="Titel 3"/>
          <p:cNvSpPr>
            <a:spLocks noGrp="1"/>
          </p:cNvSpPr>
          <p:nvPr>
            <p:ph type="title"/>
          </p:nvPr>
        </p:nvSpPr>
        <p:spPr/>
        <p:txBody>
          <a:bodyPr/>
          <a:lstStyle/>
          <a:p>
            <a:r>
              <a:rPr lang="da-DK" dirty="0" smtClean="0"/>
              <a:t>Historie</a:t>
            </a:r>
            <a:endParaRPr lang="da-DK" dirty="0"/>
          </a:p>
        </p:txBody>
      </p:sp>
    </p:spTree>
    <p:extLst>
      <p:ext uri="{BB962C8B-B14F-4D97-AF65-F5344CB8AC3E}">
        <p14:creationId xmlns:p14="http://schemas.microsoft.com/office/powerpoint/2010/main" val="28037890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nummer 1"/>
          <p:cNvSpPr>
            <a:spLocks noGrp="1"/>
          </p:cNvSpPr>
          <p:nvPr>
            <p:ph type="sldNum" sz="quarter" idx="12"/>
          </p:nvPr>
        </p:nvSpPr>
        <p:spPr/>
        <p:txBody>
          <a:bodyPr/>
          <a:lstStyle/>
          <a:p>
            <a:fld id="{4FB986A9-32D6-45F2-B465-AF02A45A48B3}" type="slidenum">
              <a:rPr lang="da-DK" smtClean="0"/>
              <a:t>6</a:t>
            </a:fld>
            <a:endParaRPr lang="da-DK"/>
          </a:p>
        </p:txBody>
      </p:sp>
      <p:sp>
        <p:nvSpPr>
          <p:cNvPr id="3" name="Titel 2"/>
          <p:cNvSpPr>
            <a:spLocks noGrp="1"/>
          </p:cNvSpPr>
          <p:nvPr>
            <p:ph type="title"/>
          </p:nvPr>
        </p:nvSpPr>
        <p:spPr/>
        <p:txBody>
          <a:bodyPr/>
          <a:lstStyle/>
          <a:p>
            <a:r>
              <a:rPr lang="da-DK" dirty="0" smtClean="0"/>
              <a:t>Historie</a:t>
            </a:r>
            <a:endParaRPr lang="da-DK" dirty="0"/>
          </a:p>
        </p:txBody>
      </p:sp>
      <p:pic>
        <p:nvPicPr>
          <p:cNvPr id="4" name="Billede 3"/>
          <p:cNvPicPr>
            <a:picLocks noChangeAspect="1"/>
          </p:cNvPicPr>
          <p:nvPr/>
        </p:nvPicPr>
        <p:blipFill>
          <a:blip r:embed="rId2"/>
          <a:stretch>
            <a:fillRect/>
          </a:stretch>
        </p:blipFill>
        <p:spPr>
          <a:xfrm>
            <a:off x="1769546" y="1476375"/>
            <a:ext cx="8212654" cy="4879983"/>
          </a:xfrm>
          <a:prstGeom prst="rect">
            <a:avLst/>
          </a:prstGeom>
        </p:spPr>
      </p:pic>
    </p:spTree>
    <p:extLst>
      <p:ext uri="{BB962C8B-B14F-4D97-AF65-F5344CB8AC3E}">
        <p14:creationId xmlns:p14="http://schemas.microsoft.com/office/powerpoint/2010/main" val="24160125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normAutofit/>
          </a:bodyPr>
          <a:lstStyle/>
          <a:p>
            <a:endParaRPr lang="da-DK" dirty="0" smtClean="0"/>
          </a:p>
          <a:p>
            <a:pPr marL="0" indent="0">
              <a:buNone/>
            </a:pPr>
            <a:r>
              <a:rPr lang="da-DK" dirty="0" smtClean="0"/>
              <a:t>Hvad står IBI for ?</a:t>
            </a:r>
          </a:p>
          <a:p>
            <a:pPr marL="0" indent="0">
              <a:buNone/>
            </a:pPr>
            <a:endParaRPr lang="da-DK" dirty="0" smtClean="0"/>
          </a:p>
          <a:p>
            <a:r>
              <a:rPr lang="da-DK" dirty="0" smtClean="0"/>
              <a:t>Intelligent Bygnings Installation</a:t>
            </a:r>
            <a:endParaRPr lang="da-DK" dirty="0"/>
          </a:p>
          <a:p>
            <a:endParaRPr lang="da-DK" dirty="0" smtClean="0"/>
          </a:p>
          <a:p>
            <a:pPr marL="0" indent="0">
              <a:buNone/>
            </a:pPr>
            <a:r>
              <a:rPr lang="da-DK" dirty="0" smtClean="0"/>
              <a:t>Hvad bruger man det til ?</a:t>
            </a:r>
            <a:endParaRPr lang="da-DK" dirty="0"/>
          </a:p>
          <a:p>
            <a:r>
              <a:rPr lang="da-DK" dirty="0" smtClean="0"/>
              <a:t>CTS = Varme og ventilation </a:t>
            </a:r>
          </a:p>
          <a:p>
            <a:r>
              <a:rPr lang="da-DK" dirty="0" smtClean="0"/>
              <a:t>IBI = Lys Ventilation brand Tyv </a:t>
            </a:r>
            <a:endParaRPr lang="da-DK" dirty="0"/>
          </a:p>
        </p:txBody>
      </p:sp>
      <p:sp>
        <p:nvSpPr>
          <p:cNvPr id="3" name="Pladsholder til slidenummer 2"/>
          <p:cNvSpPr>
            <a:spLocks noGrp="1"/>
          </p:cNvSpPr>
          <p:nvPr>
            <p:ph type="sldNum" sz="quarter" idx="12"/>
          </p:nvPr>
        </p:nvSpPr>
        <p:spPr/>
        <p:txBody>
          <a:bodyPr/>
          <a:lstStyle/>
          <a:p>
            <a:fld id="{7987867B-90BF-4EE8-B815-1229FF4F45BA}" type="slidenum">
              <a:rPr lang="da-DK" smtClean="0"/>
              <a:pPr/>
              <a:t>7</a:t>
            </a:fld>
            <a:endParaRPr lang="da-DK" dirty="0"/>
          </a:p>
        </p:txBody>
      </p:sp>
      <p:sp>
        <p:nvSpPr>
          <p:cNvPr id="4" name="Titel 3"/>
          <p:cNvSpPr>
            <a:spLocks noGrp="1"/>
          </p:cNvSpPr>
          <p:nvPr>
            <p:ph type="title"/>
          </p:nvPr>
        </p:nvSpPr>
        <p:spPr/>
        <p:txBody>
          <a:bodyPr/>
          <a:lstStyle/>
          <a:p>
            <a:r>
              <a:rPr lang="da-DK" dirty="0" smtClean="0"/>
              <a:t>IBI en del af CTS</a:t>
            </a:r>
            <a:endParaRPr lang="da-DK" dirty="0"/>
          </a:p>
        </p:txBody>
      </p:sp>
    </p:spTree>
    <p:extLst>
      <p:ext uri="{BB962C8B-B14F-4D97-AF65-F5344CB8AC3E}">
        <p14:creationId xmlns:p14="http://schemas.microsoft.com/office/powerpoint/2010/main" val="2512127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anim calcmode="lin" valueType="num">
                                      <p:cBhvr additive="base">
                                        <p:cTn id="13"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anim calcmode="lin" valueType="num">
                                      <p:cBhvr additive="base">
                                        <p:cTn id="19"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 calcmode="lin" valueType="num">
                                      <p:cBhvr additive="base">
                                        <p:cTn id="2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6" end="6"/>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2">
                                            <p:txEl>
                                              <p:pRg st="7" end="7"/>
                                            </p:txEl>
                                          </p:spTgt>
                                        </p:tgtEl>
                                        <p:attrNameLst>
                                          <p:attrName>style.visibility</p:attrName>
                                        </p:attrNameLst>
                                      </p:cBhvr>
                                      <p:to>
                                        <p:strVal val="visible"/>
                                      </p:to>
                                    </p:set>
                                    <p:anim calcmode="lin" valueType="num">
                                      <p:cBhvr additive="base">
                                        <p:cTn id="2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lstStyle/>
          <a:p>
            <a:r>
              <a:rPr lang="da-DK" dirty="0" smtClean="0"/>
              <a:t>Når man snakker Bygnings automation kommer der mange forkortelser, De kan eksempelvis være:</a:t>
            </a:r>
          </a:p>
          <a:p>
            <a:pPr marL="0" indent="0">
              <a:buNone/>
            </a:pPr>
            <a:endParaRPr lang="da-DK" dirty="0" smtClean="0"/>
          </a:p>
          <a:p>
            <a:r>
              <a:rPr lang="da-DK" dirty="0" smtClean="0"/>
              <a:t>CTS - </a:t>
            </a:r>
            <a:r>
              <a:rPr lang="da-DK" dirty="0"/>
              <a:t>Central Tilstandskontrol og Styring</a:t>
            </a:r>
          </a:p>
          <a:p>
            <a:endParaRPr lang="da-DK" dirty="0" smtClean="0"/>
          </a:p>
          <a:p>
            <a:r>
              <a:rPr lang="da-DK" dirty="0" smtClean="0"/>
              <a:t>BMS - Building </a:t>
            </a:r>
            <a:r>
              <a:rPr lang="da-DK" dirty="0"/>
              <a:t>Management </a:t>
            </a:r>
            <a:r>
              <a:rPr lang="da-DK" dirty="0" smtClean="0"/>
              <a:t>System</a:t>
            </a:r>
          </a:p>
          <a:p>
            <a:pPr marL="0" indent="0">
              <a:buNone/>
            </a:pPr>
            <a:endParaRPr lang="da-DK" dirty="0" smtClean="0"/>
          </a:p>
          <a:p>
            <a:r>
              <a:rPr lang="da-DK" dirty="0" smtClean="0"/>
              <a:t>HVAC - </a:t>
            </a:r>
            <a:r>
              <a:rPr lang="da-DK" dirty="0"/>
              <a:t>Heating, Ventilation and </a:t>
            </a:r>
            <a:r>
              <a:rPr lang="da-DK" dirty="0" err="1"/>
              <a:t>Airconditioning</a:t>
            </a:r>
            <a:r>
              <a:rPr lang="da-DK" dirty="0" smtClean="0"/>
              <a:t> </a:t>
            </a:r>
          </a:p>
          <a:p>
            <a:endParaRPr lang="da-DK" dirty="0"/>
          </a:p>
        </p:txBody>
      </p:sp>
      <p:sp>
        <p:nvSpPr>
          <p:cNvPr id="3" name="Pladsholder til slidenummer 2"/>
          <p:cNvSpPr>
            <a:spLocks noGrp="1"/>
          </p:cNvSpPr>
          <p:nvPr>
            <p:ph type="sldNum" sz="quarter" idx="12"/>
          </p:nvPr>
        </p:nvSpPr>
        <p:spPr/>
        <p:txBody>
          <a:bodyPr/>
          <a:lstStyle/>
          <a:p>
            <a:fld id="{7987867B-90BF-4EE8-B815-1229FF4F45BA}" type="slidenum">
              <a:rPr lang="da-DK" smtClean="0"/>
              <a:pPr/>
              <a:t>8</a:t>
            </a:fld>
            <a:endParaRPr lang="da-DK" dirty="0"/>
          </a:p>
        </p:txBody>
      </p:sp>
      <p:sp>
        <p:nvSpPr>
          <p:cNvPr id="4" name="Titel 3"/>
          <p:cNvSpPr>
            <a:spLocks noGrp="1"/>
          </p:cNvSpPr>
          <p:nvPr>
            <p:ph type="title"/>
          </p:nvPr>
        </p:nvSpPr>
        <p:spPr/>
        <p:txBody>
          <a:bodyPr/>
          <a:lstStyle/>
          <a:p>
            <a:r>
              <a:rPr lang="da-DK" dirty="0" smtClean="0"/>
              <a:t>Forkortelser</a:t>
            </a:r>
            <a:endParaRPr lang="da-DK" dirty="0"/>
          </a:p>
        </p:txBody>
      </p:sp>
    </p:spTree>
    <p:extLst>
      <p:ext uri="{BB962C8B-B14F-4D97-AF65-F5344CB8AC3E}">
        <p14:creationId xmlns:p14="http://schemas.microsoft.com/office/powerpoint/2010/main" val="4058824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 calcmode="lin" valueType="num">
                                      <p:cBhvr additive="base">
                                        <p:cTn id="7"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 calcmode="lin" valueType="num">
                                      <p:cBhvr additive="base">
                                        <p:cTn id="13"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anim calcmode="lin" valueType="num">
                                      <p:cBhvr additive="base">
                                        <p:cTn id="19"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lstStyle/>
          <a:p>
            <a:pPr marL="0" indent="0">
              <a:buNone/>
            </a:pPr>
            <a:r>
              <a:rPr lang="da-DK" dirty="0" smtClean="0"/>
              <a:t>Hvad er et CTS-Anlæg</a:t>
            </a:r>
          </a:p>
          <a:p>
            <a:pPr marL="0" indent="0">
              <a:buNone/>
            </a:pPr>
            <a:endParaRPr lang="da-DK" dirty="0"/>
          </a:p>
          <a:p>
            <a:pPr marL="0" indent="0">
              <a:buNone/>
            </a:pPr>
            <a:endParaRPr lang="da-DK" dirty="0" smtClean="0"/>
          </a:p>
          <a:p>
            <a:pPr marL="0" indent="0">
              <a:buNone/>
            </a:pPr>
            <a:endParaRPr lang="da-DK" dirty="0" smtClean="0"/>
          </a:p>
          <a:p>
            <a:endParaRPr lang="da-DK" dirty="0" smtClean="0"/>
          </a:p>
        </p:txBody>
      </p:sp>
      <p:sp>
        <p:nvSpPr>
          <p:cNvPr id="3" name="Pladsholder til slidenummer 2"/>
          <p:cNvSpPr>
            <a:spLocks noGrp="1"/>
          </p:cNvSpPr>
          <p:nvPr>
            <p:ph type="sldNum" sz="quarter" idx="12"/>
          </p:nvPr>
        </p:nvSpPr>
        <p:spPr/>
        <p:txBody>
          <a:bodyPr/>
          <a:lstStyle/>
          <a:p>
            <a:fld id="{7987867B-90BF-4EE8-B815-1229FF4F45BA}" type="slidenum">
              <a:rPr lang="da-DK" smtClean="0"/>
              <a:pPr/>
              <a:t>9</a:t>
            </a:fld>
            <a:endParaRPr lang="da-DK" dirty="0"/>
          </a:p>
        </p:txBody>
      </p:sp>
      <p:sp>
        <p:nvSpPr>
          <p:cNvPr id="4" name="Titel 3"/>
          <p:cNvSpPr>
            <a:spLocks noGrp="1"/>
          </p:cNvSpPr>
          <p:nvPr>
            <p:ph type="title"/>
          </p:nvPr>
        </p:nvSpPr>
        <p:spPr/>
        <p:txBody>
          <a:bodyPr/>
          <a:lstStyle/>
          <a:p>
            <a:r>
              <a:rPr lang="da-DK" dirty="0" smtClean="0"/>
              <a:t>CTS</a:t>
            </a:r>
            <a:endParaRPr lang="da-DK" dirty="0"/>
          </a:p>
        </p:txBody>
      </p:sp>
      <p:pic>
        <p:nvPicPr>
          <p:cNvPr id="5" name="Billede 4"/>
          <p:cNvPicPr>
            <a:picLocks noChangeAspect="1"/>
          </p:cNvPicPr>
          <p:nvPr/>
        </p:nvPicPr>
        <p:blipFill>
          <a:blip r:embed="rId2"/>
          <a:stretch>
            <a:fillRect/>
          </a:stretch>
        </p:blipFill>
        <p:spPr>
          <a:xfrm>
            <a:off x="838200" y="2447348"/>
            <a:ext cx="9705975" cy="781050"/>
          </a:xfrm>
          <a:prstGeom prst="rect">
            <a:avLst/>
          </a:prstGeom>
        </p:spPr>
      </p:pic>
      <p:pic>
        <p:nvPicPr>
          <p:cNvPr id="6" name="Billede 5"/>
          <p:cNvPicPr>
            <a:picLocks noChangeAspect="1"/>
          </p:cNvPicPr>
          <p:nvPr/>
        </p:nvPicPr>
        <p:blipFill>
          <a:blip r:embed="rId3"/>
          <a:stretch>
            <a:fillRect/>
          </a:stretch>
        </p:blipFill>
        <p:spPr>
          <a:xfrm>
            <a:off x="898525" y="3588616"/>
            <a:ext cx="4029075" cy="685800"/>
          </a:xfrm>
          <a:prstGeom prst="rect">
            <a:avLst/>
          </a:prstGeom>
        </p:spPr>
      </p:pic>
      <p:pic>
        <p:nvPicPr>
          <p:cNvPr id="7" name="Billede 6"/>
          <p:cNvPicPr>
            <a:picLocks noChangeAspect="1"/>
          </p:cNvPicPr>
          <p:nvPr/>
        </p:nvPicPr>
        <p:blipFill>
          <a:blip r:embed="rId4"/>
          <a:stretch>
            <a:fillRect/>
          </a:stretch>
        </p:blipFill>
        <p:spPr>
          <a:xfrm>
            <a:off x="838200" y="5016212"/>
            <a:ext cx="8477250" cy="704850"/>
          </a:xfrm>
          <a:prstGeom prst="rect">
            <a:avLst/>
          </a:prstGeom>
        </p:spPr>
      </p:pic>
    </p:spTree>
    <p:extLst>
      <p:ext uri="{BB962C8B-B14F-4D97-AF65-F5344CB8AC3E}">
        <p14:creationId xmlns:p14="http://schemas.microsoft.com/office/powerpoint/2010/main" val="923124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slidenummer 2"/>
          <p:cNvSpPr>
            <a:spLocks noGrp="1"/>
          </p:cNvSpPr>
          <p:nvPr>
            <p:ph type="sldNum" sz="quarter" idx="12"/>
          </p:nvPr>
        </p:nvSpPr>
        <p:spPr/>
        <p:txBody>
          <a:bodyPr/>
          <a:lstStyle/>
          <a:p>
            <a:fld id="{7987867B-90BF-4EE8-B815-1229FF4F45BA}" type="slidenum">
              <a:rPr lang="da-DK" smtClean="0"/>
              <a:pPr/>
              <a:t>10</a:t>
            </a:fld>
            <a:endParaRPr lang="da-DK" dirty="0"/>
          </a:p>
        </p:txBody>
      </p:sp>
      <p:sp>
        <p:nvSpPr>
          <p:cNvPr id="4" name="Titel 3"/>
          <p:cNvSpPr>
            <a:spLocks noGrp="1"/>
          </p:cNvSpPr>
          <p:nvPr>
            <p:ph type="title"/>
          </p:nvPr>
        </p:nvSpPr>
        <p:spPr/>
        <p:txBody>
          <a:bodyPr/>
          <a:lstStyle/>
          <a:p>
            <a:r>
              <a:rPr lang="da-DK" dirty="0" smtClean="0"/>
              <a:t>CTS</a:t>
            </a:r>
            <a:endParaRPr lang="da-DK" dirty="0"/>
          </a:p>
        </p:txBody>
      </p:sp>
      <p:pic>
        <p:nvPicPr>
          <p:cNvPr id="5" name="Pladsholder til indhold 4"/>
          <p:cNvPicPr>
            <a:picLocks noGrp="1" noChangeAspect="1"/>
          </p:cNvPicPr>
          <p:nvPr>
            <p:ph idx="1"/>
          </p:nvPr>
        </p:nvPicPr>
        <p:blipFill>
          <a:blip r:embed="rId2"/>
          <a:stretch>
            <a:fillRect/>
          </a:stretch>
        </p:blipFill>
        <p:spPr>
          <a:xfrm>
            <a:off x="838200" y="3281376"/>
            <a:ext cx="3228975" cy="657225"/>
          </a:xfrm>
          <a:prstGeom prst="rect">
            <a:avLst/>
          </a:prstGeom>
        </p:spPr>
      </p:pic>
      <p:pic>
        <p:nvPicPr>
          <p:cNvPr id="6" name="Billede 5"/>
          <p:cNvPicPr>
            <a:picLocks noChangeAspect="1"/>
          </p:cNvPicPr>
          <p:nvPr/>
        </p:nvPicPr>
        <p:blipFill>
          <a:blip r:embed="rId3"/>
          <a:stretch>
            <a:fillRect/>
          </a:stretch>
        </p:blipFill>
        <p:spPr>
          <a:xfrm>
            <a:off x="838200" y="4343808"/>
            <a:ext cx="7953375" cy="676275"/>
          </a:xfrm>
          <a:prstGeom prst="rect">
            <a:avLst/>
          </a:prstGeom>
        </p:spPr>
      </p:pic>
      <p:pic>
        <p:nvPicPr>
          <p:cNvPr id="7" name="Billede 6"/>
          <p:cNvPicPr>
            <a:picLocks noChangeAspect="1"/>
          </p:cNvPicPr>
          <p:nvPr/>
        </p:nvPicPr>
        <p:blipFill>
          <a:blip r:embed="rId4"/>
          <a:stretch>
            <a:fillRect/>
          </a:stretch>
        </p:blipFill>
        <p:spPr>
          <a:xfrm>
            <a:off x="838200" y="2233706"/>
            <a:ext cx="9705975" cy="781050"/>
          </a:xfrm>
          <a:prstGeom prst="rect">
            <a:avLst/>
          </a:prstGeom>
        </p:spPr>
      </p:pic>
      <p:pic>
        <p:nvPicPr>
          <p:cNvPr id="8" name="Billede 7"/>
          <p:cNvPicPr>
            <a:picLocks noChangeAspect="1"/>
          </p:cNvPicPr>
          <p:nvPr/>
        </p:nvPicPr>
        <p:blipFill>
          <a:blip r:embed="rId5"/>
          <a:stretch>
            <a:fillRect/>
          </a:stretch>
        </p:blipFill>
        <p:spPr>
          <a:xfrm>
            <a:off x="898525" y="1718138"/>
            <a:ext cx="2990850" cy="285750"/>
          </a:xfrm>
          <a:prstGeom prst="rect">
            <a:avLst/>
          </a:prstGeom>
        </p:spPr>
      </p:pic>
      <p:pic>
        <p:nvPicPr>
          <p:cNvPr id="9" name="Billede 8"/>
          <p:cNvPicPr>
            <a:picLocks noChangeAspect="1"/>
          </p:cNvPicPr>
          <p:nvPr/>
        </p:nvPicPr>
        <p:blipFill>
          <a:blip r:embed="rId6"/>
          <a:stretch>
            <a:fillRect/>
          </a:stretch>
        </p:blipFill>
        <p:spPr>
          <a:xfrm>
            <a:off x="838200" y="5497188"/>
            <a:ext cx="8667750" cy="647700"/>
          </a:xfrm>
          <a:prstGeom prst="rect">
            <a:avLst/>
          </a:prstGeom>
        </p:spPr>
      </p:pic>
    </p:spTree>
    <p:extLst>
      <p:ext uri="{BB962C8B-B14F-4D97-AF65-F5344CB8AC3E}">
        <p14:creationId xmlns:p14="http://schemas.microsoft.com/office/powerpoint/2010/main" val="2012156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indhold 4"/>
          <p:cNvPicPr>
            <a:picLocks noGrp="1" noChangeAspect="1"/>
          </p:cNvPicPr>
          <p:nvPr>
            <p:ph idx="1"/>
          </p:nvPr>
        </p:nvPicPr>
        <p:blipFill>
          <a:blip r:embed="rId3"/>
          <a:stretch>
            <a:fillRect/>
          </a:stretch>
        </p:blipFill>
        <p:spPr>
          <a:xfrm>
            <a:off x="838200" y="1402845"/>
            <a:ext cx="8448675" cy="504825"/>
          </a:xfrm>
          <a:prstGeom prst="rect">
            <a:avLst/>
          </a:prstGeom>
        </p:spPr>
      </p:pic>
      <p:sp>
        <p:nvSpPr>
          <p:cNvPr id="3" name="Pladsholder til slidenummer 2"/>
          <p:cNvSpPr>
            <a:spLocks noGrp="1"/>
          </p:cNvSpPr>
          <p:nvPr>
            <p:ph type="sldNum" sz="quarter" idx="12"/>
          </p:nvPr>
        </p:nvSpPr>
        <p:spPr/>
        <p:txBody>
          <a:bodyPr/>
          <a:lstStyle/>
          <a:p>
            <a:fld id="{7987867B-90BF-4EE8-B815-1229FF4F45BA}" type="slidenum">
              <a:rPr lang="da-DK" smtClean="0"/>
              <a:pPr/>
              <a:t>11</a:t>
            </a:fld>
            <a:endParaRPr lang="da-DK" dirty="0"/>
          </a:p>
        </p:txBody>
      </p:sp>
      <p:sp>
        <p:nvSpPr>
          <p:cNvPr id="4" name="Titel 3"/>
          <p:cNvSpPr>
            <a:spLocks noGrp="1"/>
          </p:cNvSpPr>
          <p:nvPr>
            <p:ph type="title"/>
          </p:nvPr>
        </p:nvSpPr>
        <p:spPr/>
        <p:txBody>
          <a:bodyPr/>
          <a:lstStyle/>
          <a:p>
            <a:r>
              <a:rPr lang="da-DK" dirty="0" smtClean="0"/>
              <a:t>CTS- Systemopbygning </a:t>
            </a:r>
            <a:endParaRPr lang="da-DK" dirty="0"/>
          </a:p>
        </p:txBody>
      </p:sp>
      <p:pic>
        <p:nvPicPr>
          <p:cNvPr id="6" name="Billede 5"/>
          <p:cNvPicPr>
            <a:picLocks noChangeAspect="1"/>
          </p:cNvPicPr>
          <p:nvPr/>
        </p:nvPicPr>
        <p:blipFill>
          <a:blip r:embed="rId4"/>
          <a:stretch>
            <a:fillRect/>
          </a:stretch>
        </p:blipFill>
        <p:spPr>
          <a:xfrm>
            <a:off x="3371273" y="1973958"/>
            <a:ext cx="5007676" cy="4572000"/>
          </a:xfrm>
          <a:prstGeom prst="rect">
            <a:avLst/>
          </a:prstGeom>
        </p:spPr>
      </p:pic>
    </p:spTree>
    <p:extLst>
      <p:ext uri="{BB962C8B-B14F-4D97-AF65-F5344CB8AC3E}">
        <p14:creationId xmlns:p14="http://schemas.microsoft.com/office/powerpoint/2010/main" val="22105664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a:xfrm>
            <a:off x="653473" y="1409989"/>
            <a:ext cx="10515600" cy="4351338"/>
          </a:xfrm>
        </p:spPr>
        <p:txBody>
          <a:bodyPr/>
          <a:lstStyle/>
          <a:p>
            <a:pPr marL="0" indent="0">
              <a:buNone/>
            </a:pPr>
            <a:r>
              <a:rPr lang="da-DK" dirty="0" smtClean="0"/>
              <a:t>Og hvornår bliver jeg så et CTS anlæg ?</a:t>
            </a:r>
          </a:p>
          <a:p>
            <a:pPr marL="0" indent="0">
              <a:buNone/>
            </a:pPr>
            <a:endParaRPr lang="da-DK" dirty="0"/>
          </a:p>
          <a:p>
            <a:pPr marL="0" indent="0">
              <a:buNone/>
            </a:pPr>
            <a:r>
              <a:rPr lang="da-DK" dirty="0" smtClean="0"/>
              <a:t>Det gør jeg den dag at jeg bliver centralt styret, </a:t>
            </a:r>
          </a:p>
          <a:p>
            <a:pPr marL="0" indent="0">
              <a:buNone/>
            </a:pPr>
            <a:r>
              <a:rPr lang="da-DK" dirty="0" smtClean="0"/>
              <a:t>jeg er altså ikke et CTS anlæg fordi jeg kan styre varme og ventilation,</a:t>
            </a:r>
          </a:p>
          <a:p>
            <a:pPr marL="0" indent="0">
              <a:buNone/>
            </a:pPr>
            <a:r>
              <a:rPr lang="da-DK" dirty="0" smtClean="0"/>
              <a:t> Jeg bliver det  først når jeg kan styres fra en central enhed eks en pc eller mobil.</a:t>
            </a:r>
          </a:p>
          <a:p>
            <a:pPr marL="0" indent="0">
              <a:buNone/>
            </a:pPr>
            <a:endParaRPr lang="da-DK" dirty="0"/>
          </a:p>
          <a:p>
            <a:pPr marL="0" indent="0">
              <a:buNone/>
            </a:pPr>
            <a:endParaRPr lang="da-DK" dirty="0"/>
          </a:p>
        </p:txBody>
      </p:sp>
      <p:sp>
        <p:nvSpPr>
          <p:cNvPr id="3" name="Pladsholder til slidenummer 2"/>
          <p:cNvSpPr>
            <a:spLocks noGrp="1"/>
          </p:cNvSpPr>
          <p:nvPr>
            <p:ph type="sldNum" sz="quarter" idx="12"/>
          </p:nvPr>
        </p:nvSpPr>
        <p:spPr/>
        <p:txBody>
          <a:bodyPr/>
          <a:lstStyle/>
          <a:p>
            <a:fld id="{7987867B-90BF-4EE8-B815-1229FF4F45BA}" type="slidenum">
              <a:rPr lang="da-DK" smtClean="0"/>
              <a:pPr/>
              <a:t>12</a:t>
            </a:fld>
            <a:endParaRPr lang="da-DK" dirty="0"/>
          </a:p>
        </p:txBody>
      </p:sp>
      <p:sp>
        <p:nvSpPr>
          <p:cNvPr id="4" name="Titel 3"/>
          <p:cNvSpPr>
            <a:spLocks noGrp="1"/>
          </p:cNvSpPr>
          <p:nvPr>
            <p:ph type="title"/>
          </p:nvPr>
        </p:nvSpPr>
        <p:spPr/>
        <p:txBody>
          <a:bodyPr/>
          <a:lstStyle/>
          <a:p>
            <a:r>
              <a:rPr lang="da-DK" dirty="0" smtClean="0"/>
              <a:t>Hvornår er jeg et CTS anlæg ?</a:t>
            </a:r>
            <a:endParaRPr lang="da-DK" dirty="0"/>
          </a:p>
        </p:txBody>
      </p:sp>
    </p:spTree>
    <p:extLst>
      <p:ext uri="{BB962C8B-B14F-4D97-AF65-F5344CB8AC3E}">
        <p14:creationId xmlns:p14="http://schemas.microsoft.com/office/powerpoint/2010/main" val="35174507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normAutofit fontScale="92500" lnSpcReduction="10000"/>
          </a:bodyPr>
          <a:lstStyle/>
          <a:p>
            <a:r>
              <a:rPr lang="da-DK" dirty="0"/>
              <a:t>CTS‐anlæg er oftest tilsluttet en udendørs vejrstation. De avancerede vejrstationer måler temperatur,</a:t>
            </a:r>
          </a:p>
          <a:p>
            <a:r>
              <a:rPr lang="da-DK" dirty="0"/>
              <a:t>vindretning, vindhastighed, luftfugtighed, barometer stand, varmestråling fra solen, lysmængde fra solen</a:t>
            </a:r>
          </a:p>
          <a:p>
            <a:r>
              <a:rPr lang="da-DK" dirty="0"/>
              <a:t>og nedbør. Målingerne fra vejrstationen bliver kontinuerligt registreret i automatikken. Komforten i hvert</a:t>
            </a:r>
          </a:p>
          <a:p>
            <a:r>
              <a:rPr lang="da-DK" dirty="0"/>
              <a:t>enkelt lokale bliver herefter automatisk reguleret i forhold til udendørs forhold og efter ønskede</a:t>
            </a:r>
          </a:p>
          <a:p>
            <a:r>
              <a:rPr lang="da-DK" dirty="0" err="1"/>
              <a:t>setpunkter</a:t>
            </a:r>
            <a:r>
              <a:rPr lang="da-DK" dirty="0"/>
              <a:t>. Lokaler der er ikke er i brug kan sættes til økonomifunktion og der kan typisk indtastes</a:t>
            </a:r>
          </a:p>
          <a:p>
            <a:r>
              <a:rPr lang="da-DK" dirty="0"/>
              <a:t>ugeplaner i CTS‐systemet.</a:t>
            </a:r>
            <a:endParaRPr lang="da-DK" dirty="0"/>
          </a:p>
        </p:txBody>
      </p:sp>
      <p:sp>
        <p:nvSpPr>
          <p:cNvPr id="3" name="Pladsholder til slidenummer 2"/>
          <p:cNvSpPr>
            <a:spLocks noGrp="1"/>
          </p:cNvSpPr>
          <p:nvPr>
            <p:ph type="sldNum" sz="quarter" idx="12"/>
          </p:nvPr>
        </p:nvSpPr>
        <p:spPr/>
        <p:txBody>
          <a:bodyPr/>
          <a:lstStyle/>
          <a:p>
            <a:fld id="{7987867B-90BF-4EE8-B815-1229FF4F45BA}" type="slidenum">
              <a:rPr lang="da-DK" smtClean="0"/>
              <a:pPr/>
              <a:t>13</a:t>
            </a:fld>
            <a:endParaRPr lang="da-DK" dirty="0"/>
          </a:p>
        </p:txBody>
      </p:sp>
      <p:sp>
        <p:nvSpPr>
          <p:cNvPr id="4" name="Titel 3"/>
          <p:cNvSpPr>
            <a:spLocks noGrp="1"/>
          </p:cNvSpPr>
          <p:nvPr>
            <p:ph type="title"/>
          </p:nvPr>
        </p:nvSpPr>
        <p:spPr/>
        <p:txBody>
          <a:bodyPr/>
          <a:lstStyle/>
          <a:p>
            <a:r>
              <a:rPr lang="da-DK" dirty="0" smtClean="0"/>
              <a:t>Hvordan virker det så!</a:t>
            </a:r>
            <a:endParaRPr lang="da-DK" dirty="0"/>
          </a:p>
        </p:txBody>
      </p:sp>
    </p:spTree>
    <p:extLst>
      <p:ext uri="{BB962C8B-B14F-4D97-AF65-F5344CB8AC3E}">
        <p14:creationId xmlns:p14="http://schemas.microsoft.com/office/powerpoint/2010/main" val="6622085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lstStyle/>
          <a:p>
            <a:r>
              <a:rPr lang="da-DK" dirty="0"/>
              <a:t>For at automatikken kan virke må hvert enkelt lokale nødvendigvis være installeret med følere, der kan</a:t>
            </a:r>
          </a:p>
          <a:p>
            <a:r>
              <a:rPr lang="da-DK" dirty="0"/>
              <a:t>måle f.eks. om der er personer i rummet, temperatur, luftfugtighed, </a:t>
            </a:r>
            <a:r>
              <a:rPr lang="da-DK" dirty="0" smtClean="0"/>
              <a:t>CO2(luftkvalitet), </a:t>
            </a:r>
            <a:r>
              <a:rPr lang="da-DK" dirty="0"/>
              <a:t>lysindfald fra vinduer, osv.</a:t>
            </a:r>
          </a:p>
          <a:p>
            <a:r>
              <a:rPr lang="da-DK" dirty="0"/>
              <a:t>De skjulte installationer sørger for at justere f.eks. klimaforhold så komforten og økonomien kan</a:t>
            </a:r>
          </a:p>
          <a:p>
            <a:r>
              <a:rPr lang="da-DK" dirty="0"/>
              <a:t>opretholdes så optimalt som muligt.</a:t>
            </a:r>
            <a:endParaRPr lang="da-DK" dirty="0"/>
          </a:p>
        </p:txBody>
      </p:sp>
      <p:sp>
        <p:nvSpPr>
          <p:cNvPr id="3" name="Pladsholder til slidenummer 2"/>
          <p:cNvSpPr>
            <a:spLocks noGrp="1"/>
          </p:cNvSpPr>
          <p:nvPr>
            <p:ph type="sldNum" sz="quarter" idx="12"/>
          </p:nvPr>
        </p:nvSpPr>
        <p:spPr/>
        <p:txBody>
          <a:bodyPr/>
          <a:lstStyle/>
          <a:p>
            <a:fld id="{7987867B-90BF-4EE8-B815-1229FF4F45BA}" type="slidenum">
              <a:rPr lang="da-DK" smtClean="0"/>
              <a:pPr/>
              <a:t>14</a:t>
            </a:fld>
            <a:endParaRPr lang="da-DK" dirty="0"/>
          </a:p>
        </p:txBody>
      </p:sp>
      <p:sp>
        <p:nvSpPr>
          <p:cNvPr id="4" name="Titel 3"/>
          <p:cNvSpPr>
            <a:spLocks noGrp="1"/>
          </p:cNvSpPr>
          <p:nvPr>
            <p:ph type="title"/>
          </p:nvPr>
        </p:nvSpPr>
        <p:spPr/>
        <p:txBody>
          <a:bodyPr/>
          <a:lstStyle/>
          <a:p>
            <a:r>
              <a:rPr lang="da-DK" dirty="0" smtClean="0"/>
              <a:t>Hvordan virker det så!</a:t>
            </a:r>
            <a:endParaRPr lang="da-DK" dirty="0"/>
          </a:p>
        </p:txBody>
      </p:sp>
    </p:spTree>
    <p:extLst>
      <p:ext uri="{BB962C8B-B14F-4D97-AF65-F5344CB8AC3E}">
        <p14:creationId xmlns:p14="http://schemas.microsoft.com/office/powerpoint/2010/main" val="38570452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lstStyle/>
          <a:p>
            <a:r>
              <a:rPr lang="da-DK" dirty="0"/>
              <a:t>Opbygning og programmering af CTS‐anlæg er yderst kompliceret og der bruges forskellige protokoller </a:t>
            </a:r>
            <a:r>
              <a:rPr lang="da-DK" dirty="0" smtClean="0"/>
              <a:t>i flere </a:t>
            </a:r>
            <a:r>
              <a:rPr lang="da-DK" dirty="0"/>
              <a:t>niveauer. Der bruges også </a:t>
            </a:r>
            <a:r>
              <a:rPr lang="da-DK" dirty="0" err="1"/>
              <a:t>convertere</a:t>
            </a:r>
            <a:r>
              <a:rPr lang="da-DK" dirty="0"/>
              <a:t>, som kan oversætte data mellem de forskellige protokoller, </a:t>
            </a:r>
            <a:r>
              <a:rPr lang="da-DK" dirty="0" smtClean="0"/>
              <a:t>så de </a:t>
            </a:r>
            <a:r>
              <a:rPr lang="da-DK" dirty="0"/>
              <a:t>forskellige systemer kan kommunikere med hinanden</a:t>
            </a:r>
            <a:r>
              <a:rPr lang="da-DK" dirty="0" smtClean="0"/>
              <a:t>.</a:t>
            </a:r>
          </a:p>
          <a:p>
            <a:endParaRPr lang="da-DK" dirty="0"/>
          </a:p>
          <a:p>
            <a:pPr marL="0" indent="0" algn="ctr">
              <a:buNone/>
            </a:pPr>
            <a:r>
              <a:rPr lang="da-DK" b="1" dirty="0" smtClean="0"/>
              <a:t>MEEEENNN </a:t>
            </a:r>
            <a:endParaRPr lang="da-DK" b="1" dirty="0"/>
          </a:p>
        </p:txBody>
      </p:sp>
      <p:sp>
        <p:nvSpPr>
          <p:cNvPr id="3" name="Pladsholder til slidenummer 2"/>
          <p:cNvSpPr>
            <a:spLocks noGrp="1"/>
          </p:cNvSpPr>
          <p:nvPr>
            <p:ph type="sldNum" sz="quarter" idx="12"/>
          </p:nvPr>
        </p:nvSpPr>
        <p:spPr/>
        <p:txBody>
          <a:bodyPr/>
          <a:lstStyle/>
          <a:p>
            <a:fld id="{7987867B-90BF-4EE8-B815-1229FF4F45BA}" type="slidenum">
              <a:rPr lang="da-DK" smtClean="0"/>
              <a:pPr/>
              <a:t>15</a:t>
            </a:fld>
            <a:endParaRPr lang="da-DK" dirty="0"/>
          </a:p>
        </p:txBody>
      </p:sp>
      <p:sp>
        <p:nvSpPr>
          <p:cNvPr id="4" name="Titel 3"/>
          <p:cNvSpPr>
            <a:spLocks noGrp="1"/>
          </p:cNvSpPr>
          <p:nvPr>
            <p:ph type="title"/>
          </p:nvPr>
        </p:nvSpPr>
        <p:spPr/>
        <p:txBody>
          <a:bodyPr/>
          <a:lstStyle/>
          <a:p>
            <a:r>
              <a:rPr lang="da-DK" dirty="0" smtClean="0"/>
              <a:t>Opbygning</a:t>
            </a:r>
            <a:endParaRPr lang="da-DK" dirty="0"/>
          </a:p>
        </p:txBody>
      </p:sp>
    </p:spTree>
    <p:extLst>
      <p:ext uri="{BB962C8B-B14F-4D97-AF65-F5344CB8AC3E}">
        <p14:creationId xmlns:p14="http://schemas.microsoft.com/office/powerpoint/2010/main" val="402190968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a:xfrm>
            <a:off x="838200" y="1825625"/>
            <a:ext cx="10439400" cy="4353502"/>
          </a:xfrm>
        </p:spPr>
        <p:txBody>
          <a:bodyPr>
            <a:normAutofit/>
          </a:bodyPr>
          <a:lstStyle/>
          <a:p>
            <a:endParaRPr lang="da-DK" sz="2000" dirty="0" smtClean="0"/>
          </a:p>
          <a:p>
            <a:r>
              <a:rPr lang="da-DK" sz="2000" b="1" dirty="0" smtClean="0"/>
              <a:t>I </a:t>
            </a:r>
            <a:r>
              <a:rPr lang="da-DK" sz="2000" b="1" dirty="0"/>
              <a:t>din dagligdag </a:t>
            </a:r>
            <a:endParaRPr lang="da-DK" sz="2000" b="1" dirty="0" smtClean="0"/>
          </a:p>
          <a:p>
            <a:r>
              <a:rPr lang="da-DK" sz="2000" dirty="0"/>
              <a:t>B</a:t>
            </a:r>
            <a:r>
              <a:rPr lang="da-DK" sz="2000" dirty="0" smtClean="0"/>
              <a:t>ehøver </a:t>
            </a:r>
            <a:r>
              <a:rPr lang="da-DK" sz="2000" dirty="0"/>
              <a:t>du ikke at spekulere over hvad forskellen er ‐ det tager specialisterne sig af, men </a:t>
            </a:r>
            <a:r>
              <a:rPr lang="da-DK" sz="2000" dirty="0" smtClean="0"/>
              <a:t>du kan </a:t>
            </a:r>
            <a:r>
              <a:rPr lang="da-DK" sz="2000" dirty="0"/>
              <a:t>komme ud for mærkelige betegnelser i installationstegninger og her er nogle </a:t>
            </a:r>
            <a:r>
              <a:rPr lang="da-DK" sz="2000" dirty="0" smtClean="0"/>
              <a:t>eksempler:</a:t>
            </a:r>
          </a:p>
          <a:p>
            <a:endParaRPr lang="da-DK" sz="2000" dirty="0"/>
          </a:p>
          <a:p>
            <a:endParaRPr lang="da-DK" sz="2000" dirty="0"/>
          </a:p>
          <a:p>
            <a:r>
              <a:rPr lang="da-DK" sz="2000" dirty="0"/>
              <a:t> TCP/IP. Transmission Control Protocol/ Internet Protocol</a:t>
            </a:r>
          </a:p>
          <a:p>
            <a:r>
              <a:rPr lang="en-US" sz="2000" dirty="0"/>
              <a:t> </a:t>
            </a:r>
            <a:r>
              <a:rPr lang="en-US" sz="2000" dirty="0" err="1"/>
              <a:t>BACnet</a:t>
            </a:r>
            <a:r>
              <a:rPr lang="en-US" sz="2000" dirty="0"/>
              <a:t>®. Building Automation and Control Network</a:t>
            </a:r>
          </a:p>
          <a:p>
            <a:r>
              <a:rPr lang="en-US" sz="2000" dirty="0"/>
              <a:t> </a:t>
            </a:r>
            <a:r>
              <a:rPr lang="en-US" sz="2000" dirty="0" err="1"/>
              <a:t>LonWorks</a:t>
            </a:r>
            <a:r>
              <a:rPr lang="en-US" sz="2000" dirty="0"/>
              <a:t>®. I </a:t>
            </a:r>
            <a:r>
              <a:rPr lang="en-US" sz="2000" dirty="0" err="1"/>
              <a:t>daglig</a:t>
            </a:r>
            <a:r>
              <a:rPr lang="en-US" sz="2000" dirty="0"/>
              <a:t> tale LON. Local Operating Network</a:t>
            </a:r>
          </a:p>
          <a:p>
            <a:r>
              <a:rPr lang="da-DK" sz="2000" dirty="0"/>
              <a:t> </a:t>
            </a:r>
            <a:r>
              <a:rPr lang="da-DK" sz="2000" dirty="0" err="1"/>
              <a:t>CANopen</a:t>
            </a:r>
            <a:r>
              <a:rPr lang="da-DK" sz="2000" dirty="0"/>
              <a:t>®. Controller </a:t>
            </a:r>
            <a:r>
              <a:rPr lang="da-DK" sz="2000" dirty="0" err="1"/>
              <a:t>Area</a:t>
            </a:r>
            <a:r>
              <a:rPr lang="da-DK" sz="2000" dirty="0"/>
              <a:t> Network</a:t>
            </a:r>
          </a:p>
          <a:p>
            <a:r>
              <a:rPr lang="da-DK" sz="2000" dirty="0"/>
              <a:t> KNX. Denne standard udspringer af: EIB, EHS og </a:t>
            </a:r>
            <a:r>
              <a:rPr lang="da-DK" sz="2000" dirty="0" err="1"/>
              <a:t>BatiBUS</a:t>
            </a:r>
            <a:r>
              <a:rPr lang="da-DK" sz="2000" dirty="0"/>
              <a:t>.</a:t>
            </a:r>
            <a:endParaRPr lang="da-DK" sz="2000" dirty="0"/>
          </a:p>
        </p:txBody>
      </p:sp>
      <p:sp>
        <p:nvSpPr>
          <p:cNvPr id="3" name="Pladsholder til slidenummer 2"/>
          <p:cNvSpPr>
            <a:spLocks noGrp="1"/>
          </p:cNvSpPr>
          <p:nvPr>
            <p:ph type="sldNum" sz="quarter" idx="12"/>
          </p:nvPr>
        </p:nvSpPr>
        <p:spPr/>
        <p:txBody>
          <a:bodyPr/>
          <a:lstStyle/>
          <a:p>
            <a:fld id="{7987867B-90BF-4EE8-B815-1229FF4F45BA}" type="slidenum">
              <a:rPr lang="da-DK" smtClean="0"/>
              <a:pPr/>
              <a:t>16</a:t>
            </a:fld>
            <a:endParaRPr lang="da-DK" dirty="0"/>
          </a:p>
        </p:txBody>
      </p:sp>
      <p:sp>
        <p:nvSpPr>
          <p:cNvPr id="4" name="Titel 3"/>
          <p:cNvSpPr>
            <a:spLocks noGrp="1"/>
          </p:cNvSpPr>
          <p:nvPr>
            <p:ph type="title"/>
          </p:nvPr>
        </p:nvSpPr>
        <p:spPr/>
        <p:txBody>
          <a:bodyPr/>
          <a:lstStyle/>
          <a:p>
            <a:r>
              <a:rPr lang="da-DK" dirty="0" smtClean="0"/>
              <a:t>Opbygning </a:t>
            </a:r>
            <a:endParaRPr lang="da-DK" dirty="0"/>
          </a:p>
        </p:txBody>
      </p:sp>
    </p:spTree>
    <p:extLst>
      <p:ext uri="{BB962C8B-B14F-4D97-AF65-F5344CB8AC3E}">
        <p14:creationId xmlns:p14="http://schemas.microsoft.com/office/powerpoint/2010/main" val="287340875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dsholder til indhold 4"/>
          <p:cNvPicPr>
            <a:picLocks noGrp="1" noChangeAspect="1"/>
          </p:cNvPicPr>
          <p:nvPr>
            <p:ph idx="1"/>
          </p:nvPr>
        </p:nvPicPr>
        <p:blipFill rotWithShape="1">
          <a:blip r:embed="rId2"/>
          <a:srcRect b="2677"/>
          <a:stretch/>
        </p:blipFill>
        <p:spPr>
          <a:xfrm>
            <a:off x="2171246" y="1336557"/>
            <a:ext cx="7480754" cy="5221261"/>
          </a:xfrm>
          <a:prstGeom prst="rect">
            <a:avLst/>
          </a:prstGeom>
        </p:spPr>
      </p:pic>
      <p:sp>
        <p:nvSpPr>
          <p:cNvPr id="3" name="Pladsholder til slidenummer 2"/>
          <p:cNvSpPr>
            <a:spLocks noGrp="1"/>
          </p:cNvSpPr>
          <p:nvPr>
            <p:ph type="sldNum" sz="quarter" idx="12"/>
          </p:nvPr>
        </p:nvSpPr>
        <p:spPr/>
        <p:txBody>
          <a:bodyPr/>
          <a:lstStyle/>
          <a:p>
            <a:fld id="{7987867B-90BF-4EE8-B815-1229FF4F45BA}" type="slidenum">
              <a:rPr lang="da-DK" smtClean="0"/>
              <a:pPr/>
              <a:t>17</a:t>
            </a:fld>
            <a:endParaRPr lang="da-DK" dirty="0"/>
          </a:p>
        </p:txBody>
      </p:sp>
      <p:sp>
        <p:nvSpPr>
          <p:cNvPr id="4" name="Titel 3"/>
          <p:cNvSpPr>
            <a:spLocks noGrp="1"/>
          </p:cNvSpPr>
          <p:nvPr>
            <p:ph type="title"/>
          </p:nvPr>
        </p:nvSpPr>
        <p:spPr/>
        <p:txBody>
          <a:bodyPr/>
          <a:lstStyle/>
          <a:p>
            <a:r>
              <a:rPr lang="da-DK" dirty="0" smtClean="0"/>
              <a:t>Opbygning</a:t>
            </a:r>
            <a:endParaRPr lang="da-DK" dirty="0"/>
          </a:p>
        </p:txBody>
      </p:sp>
    </p:spTree>
    <p:extLst>
      <p:ext uri="{BB962C8B-B14F-4D97-AF65-F5344CB8AC3E}">
        <p14:creationId xmlns:p14="http://schemas.microsoft.com/office/powerpoint/2010/main" val="11168390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nummer 1"/>
          <p:cNvSpPr>
            <a:spLocks noGrp="1"/>
          </p:cNvSpPr>
          <p:nvPr>
            <p:ph type="sldNum" sz="quarter" idx="12"/>
          </p:nvPr>
        </p:nvSpPr>
        <p:spPr/>
        <p:txBody>
          <a:bodyPr/>
          <a:lstStyle/>
          <a:p>
            <a:fld id="{4FB986A9-32D6-45F2-B465-AF02A45A48B3}" type="slidenum">
              <a:rPr lang="da-DK" smtClean="0"/>
              <a:t>18</a:t>
            </a:fld>
            <a:endParaRPr lang="da-DK"/>
          </a:p>
        </p:txBody>
      </p:sp>
      <p:sp>
        <p:nvSpPr>
          <p:cNvPr id="3" name="Titel 2"/>
          <p:cNvSpPr>
            <a:spLocks noGrp="1"/>
          </p:cNvSpPr>
          <p:nvPr>
            <p:ph type="title"/>
          </p:nvPr>
        </p:nvSpPr>
        <p:spPr/>
        <p:txBody>
          <a:bodyPr/>
          <a:lstStyle/>
          <a:p>
            <a:r>
              <a:rPr lang="da-DK" dirty="0" smtClean="0"/>
              <a:t>Undercentraler</a:t>
            </a:r>
            <a:endParaRPr lang="da-DK" dirty="0"/>
          </a:p>
        </p:txBody>
      </p:sp>
      <p:pic>
        <p:nvPicPr>
          <p:cNvPr id="4" name="Billede 3"/>
          <p:cNvPicPr>
            <a:picLocks noChangeAspect="1"/>
          </p:cNvPicPr>
          <p:nvPr/>
        </p:nvPicPr>
        <p:blipFill>
          <a:blip r:embed="rId2"/>
          <a:stretch>
            <a:fillRect/>
          </a:stretch>
        </p:blipFill>
        <p:spPr>
          <a:xfrm>
            <a:off x="838200" y="1617663"/>
            <a:ext cx="7192241" cy="1993756"/>
          </a:xfrm>
          <a:prstGeom prst="rect">
            <a:avLst/>
          </a:prstGeom>
        </p:spPr>
      </p:pic>
      <p:pic>
        <p:nvPicPr>
          <p:cNvPr id="5" name="Billede 4"/>
          <p:cNvPicPr>
            <a:picLocks noChangeAspect="1"/>
          </p:cNvPicPr>
          <p:nvPr/>
        </p:nvPicPr>
        <p:blipFill>
          <a:blip r:embed="rId3"/>
          <a:stretch>
            <a:fillRect/>
          </a:stretch>
        </p:blipFill>
        <p:spPr>
          <a:xfrm>
            <a:off x="838200" y="3773055"/>
            <a:ext cx="7192241" cy="2527288"/>
          </a:xfrm>
          <a:prstGeom prst="rect">
            <a:avLst/>
          </a:prstGeom>
        </p:spPr>
      </p:pic>
    </p:spTree>
    <p:extLst>
      <p:ext uri="{BB962C8B-B14F-4D97-AF65-F5344CB8AC3E}">
        <p14:creationId xmlns:p14="http://schemas.microsoft.com/office/powerpoint/2010/main" val="341843907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nummer 1"/>
          <p:cNvSpPr>
            <a:spLocks noGrp="1"/>
          </p:cNvSpPr>
          <p:nvPr>
            <p:ph type="sldNum" sz="quarter" idx="12"/>
          </p:nvPr>
        </p:nvSpPr>
        <p:spPr/>
        <p:txBody>
          <a:bodyPr/>
          <a:lstStyle/>
          <a:p>
            <a:fld id="{4FB986A9-32D6-45F2-B465-AF02A45A48B3}" type="slidenum">
              <a:rPr lang="da-DK" smtClean="0"/>
              <a:t>19</a:t>
            </a:fld>
            <a:endParaRPr lang="da-DK"/>
          </a:p>
        </p:txBody>
      </p:sp>
      <p:sp>
        <p:nvSpPr>
          <p:cNvPr id="3" name="Titel 2"/>
          <p:cNvSpPr>
            <a:spLocks noGrp="1"/>
          </p:cNvSpPr>
          <p:nvPr>
            <p:ph type="title"/>
          </p:nvPr>
        </p:nvSpPr>
        <p:spPr/>
        <p:txBody>
          <a:bodyPr/>
          <a:lstStyle/>
          <a:p>
            <a:r>
              <a:rPr lang="da-DK" dirty="0" smtClean="0"/>
              <a:t>Undercentral</a:t>
            </a:r>
            <a:endParaRPr lang="da-DK" dirty="0"/>
          </a:p>
        </p:txBody>
      </p:sp>
      <p:pic>
        <p:nvPicPr>
          <p:cNvPr id="4" name="Billede 3"/>
          <p:cNvPicPr>
            <a:picLocks noChangeAspect="1"/>
          </p:cNvPicPr>
          <p:nvPr/>
        </p:nvPicPr>
        <p:blipFill>
          <a:blip r:embed="rId2"/>
          <a:stretch>
            <a:fillRect/>
          </a:stretch>
        </p:blipFill>
        <p:spPr>
          <a:xfrm>
            <a:off x="561398" y="1336557"/>
            <a:ext cx="5899850" cy="5648036"/>
          </a:xfrm>
          <a:prstGeom prst="rect">
            <a:avLst/>
          </a:prstGeom>
        </p:spPr>
      </p:pic>
      <p:pic>
        <p:nvPicPr>
          <p:cNvPr id="5" name="Billede 4"/>
          <p:cNvPicPr>
            <a:picLocks noChangeAspect="1"/>
          </p:cNvPicPr>
          <p:nvPr/>
        </p:nvPicPr>
        <p:blipFill>
          <a:blip r:embed="rId3"/>
          <a:stretch>
            <a:fillRect/>
          </a:stretch>
        </p:blipFill>
        <p:spPr>
          <a:xfrm>
            <a:off x="6572084" y="2120678"/>
            <a:ext cx="4428425" cy="1796890"/>
          </a:xfrm>
          <a:prstGeom prst="rect">
            <a:avLst/>
          </a:prstGeom>
        </p:spPr>
      </p:pic>
      <p:sp>
        <p:nvSpPr>
          <p:cNvPr id="6" name="Tekstfelt 5"/>
          <p:cNvSpPr txBox="1"/>
          <p:nvPr/>
        </p:nvSpPr>
        <p:spPr>
          <a:xfrm>
            <a:off x="7795492" y="4091709"/>
            <a:ext cx="1484702" cy="369332"/>
          </a:xfrm>
          <a:prstGeom prst="rect">
            <a:avLst/>
          </a:prstGeom>
          <a:noFill/>
        </p:spPr>
        <p:txBody>
          <a:bodyPr wrap="none" rtlCol="0">
            <a:spAutoFit/>
          </a:bodyPr>
          <a:lstStyle/>
          <a:p>
            <a:r>
              <a:rPr lang="da-DK" dirty="0" smtClean="0"/>
              <a:t>PI-Diagram ? </a:t>
            </a:r>
            <a:endParaRPr lang="da-DK" dirty="0"/>
          </a:p>
        </p:txBody>
      </p:sp>
      <p:sp>
        <p:nvSpPr>
          <p:cNvPr id="7" name="Tekstfelt 6"/>
          <p:cNvSpPr txBox="1"/>
          <p:nvPr/>
        </p:nvSpPr>
        <p:spPr>
          <a:xfrm>
            <a:off x="6846488" y="4680560"/>
            <a:ext cx="3676006" cy="369332"/>
          </a:xfrm>
          <a:prstGeom prst="rect">
            <a:avLst/>
          </a:prstGeom>
          <a:noFill/>
        </p:spPr>
        <p:txBody>
          <a:bodyPr wrap="none" rtlCol="0">
            <a:spAutoFit/>
          </a:bodyPr>
          <a:lstStyle/>
          <a:p>
            <a:r>
              <a:rPr lang="da-DK" dirty="0" err="1" smtClean="0"/>
              <a:t>Piping</a:t>
            </a:r>
            <a:r>
              <a:rPr lang="da-DK" dirty="0" smtClean="0"/>
              <a:t> and instrumentation diagram</a:t>
            </a:r>
            <a:endParaRPr lang="da-DK" dirty="0"/>
          </a:p>
        </p:txBody>
      </p:sp>
    </p:spTree>
    <p:extLst>
      <p:ext uri="{BB962C8B-B14F-4D97-AF65-F5344CB8AC3E}">
        <p14:creationId xmlns:p14="http://schemas.microsoft.com/office/powerpoint/2010/main" val="2219667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nummer 1"/>
          <p:cNvSpPr>
            <a:spLocks noGrp="1"/>
          </p:cNvSpPr>
          <p:nvPr>
            <p:ph type="sldNum" sz="quarter" idx="12"/>
          </p:nvPr>
        </p:nvSpPr>
        <p:spPr/>
        <p:txBody>
          <a:bodyPr/>
          <a:lstStyle/>
          <a:p>
            <a:fld id="{4FB986A9-32D6-45F2-B465-AF02A45A48B3}" type="slidenum">
              <a:rPr lang="da-DK" smtClean="0"/>
              <a:t>20</a:t>
            </a:fld>
            <a:endParaRPr lang="da-DK"/>
          </a:p>
        </p:txBody>
      </p:sp>
      <p:sp>
        <p:nvSpPr>
          <p:cNvPr id="3" name="Titel 2"/>
          <p:cNvSpPr>
            <a:spLocks noGrp="1"/>
          </p:cNvSpPr>
          <p:nvPr>
            <p:ph type="title"/>
          </p:nvPr>
        </p:nvSpPr>
        <p:spPr/>
        <p:txBody>
          <a:bodyPr/>
          <a:lstStyle/>
          <a:p>
            <a:r>
              <a:rPr lang="da-DK" dirty="0" smtClean="0"/>
              <a:t>Kommunikations bus </a:t>
            </a:r>
            <a:endParaRPr lang="da-DK" dirty="0"/>
          </a:p>
        </p:txBody>
      </p:sp>
      <p:sp>
        <p:nvSpPr>
          <p:cNvPr id="4" name="Tekstfelt 3"/>
          <p:cNvSpPr txBox="1"/>
          <p:nvPr/>
        </p:nvSpPr>
        <p:spPr>
          <a:xfrm>
            <a:off x="5049982" y="1450110"/>
            <a:ext cx="2066912" cy="461665"/>
          </a:xfrm>
          <a:prstGeom prst="rect">
            <a:avLst/>
          </a:prstGeom>
          <a:noFill/>
        </p:spPr>
        <p:txBody>
          <a:bodyPr wrap="none" rtlCol="0">
            <a:spAutoFit/>
          </a:bodyPr>
          <a:lstStyle/>
          <a:p>
            <a:r>
              <a:rPr lang="da-DK" sz="2400" dirty="0" smtClean="0"/>
              <a:t>Hvad er det ??</a:t>
            </a:r>
            <a:endParaRPr lang="da-DK" sz="2400" dirty="0"/>
          </a:p>
        </p:txBody>
      </p:sp>
      <p:sp>
        <p:nvSpPr>
          <p:cNvPr id="5" name="Rektangel 4"/>
          <p:cNvSpPr/>
          <p:nvPr/>
        </p:nvSpPr>
        <p:spPr>
          <a:xfrm>
            <a:off x="581891" y="2395002"/>
            <a:ext cx="10935854" cy="1477328"/>
          </a:xfrm>
          <a:prstGeom prst="rect">
            <a:avLst/>
          </a:prstGeom>
        </p:spPr>
        <p:txBody>
          <a:bodyPr wrap="square">
            <a:spAutoFit/>
          </a:bodyPr>
          <a:lstStyle/>
          <a:p>
            <a:r>
              <a:rPr lang="da-DK" dirty="0">
                <a:solidFill>
                  <a:srgbClr val="202122"/>
                </a:solidFill>
                <a:latin typeface="Arial" panose="020B0604020202020204" pitchFamily="34" charset="0"/>
              </a:rPr>
              <a:t>Før i tiden havde en bus to ender og hver datakredsløbende skal sædvanligvis belastes af </a:t>
            </a:r>
            <a:r>
              <a:rPr lang="da-DK" dirty="0" err="1">
                <a:solidFill>
                  <a:srgbClr val="0B0080"/>
                </a:solidFill>
                <a:latin typeface="Arial" panose="020B0604020202020204" pitchFamily="34" charset="0"/>
                <a:hlinkClick r:id="rId3" tooltip="Ohmsk modstand"/>
              </a:rPr>
              <a:t>ohmsk</a:t>
            </a:r>
            <a:r>
              <a:rPr lang="da-DK" dirty="0">
                <a:solidFill>
                  <a:srgbClr val="0B0080"/>
                </a:solidFill>
                <a:latin typeface="Arial" panose="020B0604020202020204" pitchFamily="34" charset="0"/>
                <a:hlinkClick r:id="rId3" tooltip="Ohmsk modstand"/>
              </a:rPr>
              <a:t> </a:t>
            </a:r>
            <a:r>
              <a:rPr lang="da-DK" dirty="0">
                <a:latin typeface="Arial" panose="020B0604020202020204" pitchFamily="34" charset="0"/>
                <a:hlinkClick r:id="rId3" tooltip="Ohmsk modstand"/>
              </a:rPr>
              <a:t>modstand</a:t>
            </a:r>
            <a:r>
              <a:rPr lang="da-DK" dirty="0">
                <a:solidFill>
                  <a:srgbClr val="202122"/>
                </a:solidFill>
                <a:latin typeface="Arial" panose="020B0604020202020204" pitchFamily="34" charset="0"/>
              </a:rPr>
              <a:t> (kaldes på engelsk en </a:t>
            </a:r>
            <a:r>
              <a:rPr lang="da-DK" i="1" dirty="0" err="1">
                <a:solidFill>
                  <a:srgbClr val="202122"/>
                </a:solidFill>
                <a:latin typeface="Arial" panose="020B0604020202020204" pitchFamily="34" charset="0"/>
              </a:rPr>
              <a:t>terminator</a:t>
            </a:r>
            <a:r>
              <a:rPr lang="da-DK" dirty="0">
                <a:solidFill>
                  <a:srgbClr val="202122"/>
                </a:solidFill>
                <a:latin typeface="Arial" panose="020B0604020202020204" pitchFamily="34" charset="0"/>
              </a:rPr>
              <a:t>-modstand). Grunden er, at en datakredsløbs to ledere faktisk skal opfattes som en </a:t>
            </a:r>
            <a:r>
              <a:rPr lang="da-DK" dirty="0">
                <a:solidFill>
                  <a:srgbClr val="0B0080"/>
                </a:solidFill>
                <a:latin typeface="Arial" panose="020B0604020202020204" pitchFamily="34" charset="0"/>
                <a:hlinkClick r:id="rId4" tooltip="Transmissionslinje"/>
              </a:rPr>
              <a:t>transmissionslinje</a:t>
            </a:r>
            <a:r>
              <a:rPr lang="da-DK" dirty="0">
                <a:solidFill>
                  <a:srgbClr val="202122"/>
                </a:solidFill>
                <a:latin typeface="Arial" panose="020B0604020202020204" pitchFamily="34" charset="0"/>
              </a:rPr>
              <a:t>, grundet de høje formidlede signalfrekvenser. Hvis de to ender ikke belastes korrekt, bliver de højere frekvenser reflekteret ved enderne og bliver en del af det oprindelige signal, hvilket derfor bliver ødelagt og dermed ulæseligt for datamodtager(</a:t>
            </a:r>
            <a:r>
              <a:rPr lang="da-DK" dirty="0" err="1">
                <a:solidFill>
                  <a:srgbClr val="202122"/>
                </a:solidFill>
                <a:latin typeface="Arial" panose="020B0604020202020204" pitchFamily="34" charset="0"/>
              </a:rPr>
              <a:t>ne</a:t>
            </a:r>
            <a:r>
              <a:rPr lang="da-DK" dirty="0">
                <a:solidFill>
                  <a:srgbClr val="202122"/>
                </a:solidFill>
                <a:latin typeface="Arial" panose="020B0604020202020204" pitchFamily="34" charset="0"/>
              </a:rPr>
              <a:t>)</a:t>
            </a:r>
            <a:endParaRPr lang="da-DK" dirty="0"/>
          </a:p>
        </p:txBody>
      </p:sp>
      <p:sp>
        <p:nvSpPr>
          <p:cNvPr id="6" name="Tekstfelt 5"/>
          <p:cNvSpPr txBox="1"/>
          <p:nvPr/>
        </p:nvSpPr>
        <p:spPr>
          <a:xfrm>
            <a:off x="757382" y="4329513"/>
            <a:ext cx="4231864" cy="369332"/>
          </a:xfrm>
          <a:prstGeom prst="rect">
            <a:avLst/>
          </a:prstGeom>
          <a:noFill/>
        </p:spPr>
        <p:txBody>
          <a:bodyPr wrap="none" rtlCol="0">
            <a:spAutoFit/>
          </a:bodyPr>
          <a:lstStyle/>
          <a:p>
            <a:r>
              <a:rPr lang="da-DK" dirty="0" smtClean="0"/>
              <a:t>Hvad skal man så være opmærksom på ?</a:t>
            </a:r>
            <a:endParaRPr lang="da-DK" dirty="0"/>
          </a:p>
        </p:txBody>
      </p:sp>
      <p:sp>
        <p:nvSpPr>
          <p:cNvPr id="7" name="Tekstfelt 6"/>
          <p:cNvSpPr txBox="1"/>
          <p:nvPr/>
        </p:nvSpPr>
        <p:spPr>
          <a:xfrm>
            <a:off x="757382" y="5156029"/>
            <a:ext cx="4577985" cy="1200329"/>
          </a:xfrm>
          <a:prstGeom prst="rect">
            <a:avLst/>
          </a:prstGeom>
          <a:noFill/>
        </p:spPr>
        <p:txBody>
          <a:bodyPr wrap="none" rtlCol="0">
            <a:spAutoFit/>
          </a:bodyPr>
          <a:lstStyle/>
          <a:p>
            <a:r>
              <a:rPr lang="da-DK" dirty="0" smtClean="0"/>
              <a:t>Støj eks højfrekvent støj som kan komme fra </a:t>
            </a:r>
          </a:p>
          <a:p>
            <a:pPr marL="285750" indent="-285750">
              <a:buFont typeface="Arial" panose="020B0604020202020204" pitchFamily="34" charset="0"/>
              <a:buChar char="•"/>
            </a:pPr>
            <a:r>
              <a:rPr lang="da-DK" dirty="0"/>
              <a:t>F</a:t>
            </a:r>
            <a:r>
              <a:rPr lang="da-DK" dirty="0" smtClean="0"/>
              <a:t>rekvens omformere </a:t>
            </a:r>
          </a:p>
          <a:p>
            <a:pPr marL="285750" indent="-285750">
              <a:buFont typeface="Arial" panose="020B0604020202020204" pitchFamily="34" charset="0"/>
              <a:buChar char="•"/>
            </a:pPr>
            <a:r>
              <a:rPr lang="da-DK" dirty="0" smtClean="0"/>
              <a:t>El kabler </a:t>
            </a:r>
          </a:p>
          <a:p>
            <a:pPr marL="285750" indent="-285750">
              <a:buFont typeface="Arial" panose="020B0604020202020204" pitchFamily="34" charset="0"/>
              <a:buChar char="•"/>
            </a:pPr>
            <a:r>
              <a:rPr lang="da-DK" dirty="0" smtClean="0"/>
              <a:t>Sparkær antennen </a:t>
            </a:r>
            <a:endParaRPr lang="da-DK" dirty="0"/>
          </a:p>
        </p:txBody>
      </p:sp>
      <p:sp>
        <p:nvSpPr>
          <p:cNvPr id="8" name="Tekstfelt 7"/>
          <p:cNvSpPr txBox="1"/>
          <p:nvPr/>
        </p:nvSpPr>
        <p:spPr>
          <a:xfrm>
            <a:off x="6304094" y="4329513"/>
            <a:ext cx="4258986" cy="369332"/>
          </a:xfrm>
          <a:prstGeom prst="rect">
            <a:avLst/>
          </a:prstGeom>
          <a:noFill/>
        </p:spPr>
        <p:txBody>
          <a:bodyPr wrap="none" rtlCol="0">
            <a:spAutoFit/>
          </a:bodyPr>
          <a:lstStyle/>
          <a:p>
            <a:r>
              <a:rPr lang="da-DK" dirty="0" smtClean="0"/>
              <a:t>Hvad kan man gøre for at formindske støj </a:t>
            </a:r>
            <a:endParaRPr lang="da-DK" dirty="0"/>
          </a:p>
        </p:txBody>
      </p:sp>
      <p:sp>
        <p:nvSpPr>
          <p:cNvPr id="9" name="Tekstfelt 8"/>
          <p:cNvSpPr txBox="1"/>
          <p:nvPr/>
        </p:nvSpPr>
        <p:spPr>
          <a:xfrm>
            <a:off x="6612232" y="5156029"/>
            <a:ext cx="4054443" cy="1200329"/>
          </a:xfrm>
          <a:prstGeom prst="rect">
            <a:avLst/>
          </a:prstGeom>
          <a:noFill/>
        </p:spPr>
        <p:txBody>
          <a:bodyPr wrap="none" rtlCol="0">
            <a:spAutoFit/>
          </a:bodyPr>
          <a:lstStyle/>
          <a:p>
            <a:pPr marL="285750" indent="-285750">
              <a:buFont typeface="Arial" panose="020B0604020202020204" pitchFamily="34" charset="0"/>
              <a:buChar char="•"/>
            </a:pPr>
            <a:r>
              <a:rPr lang="da-DK" dirty="0" smtClean="0"/>
              <a:t>Bruge folie skærmet kabel </a:t>
            </a:r>
          </a:p>
          <a:p>
            <a:pPr marL="285750" indent="-285750">
              <a:buFont typeface="Arial" panose="020B0604020202020204" pitchFamily="34" charset="0"/>
              <a:buChar char="•"/>
            </a:pPr>
            <a:r>
              <a:rPr lang="da-DK" dirty="0" smtClean="0"/>
              <a:t>Del skinne i kabelbakke gitter bakke </a:t>
            </a:r>
          </a:p>
          <a:p>
            <a:pPr marL="285750" indent="-285750">
              <a:buFont typeface="Arial" panose="020B0604020202020204" pitchFamily="34" charset="0"/>
              <a:buChar char="•"/>
            </a:pPr>
            <a:r>
              <a:rPr lang="da-DK" dirty="0" smtClean="0"/>
              <a:t>Kryds kabler 90 grader </a:t>
            </a:r>
          </a:p>
          <a:p>
            <a:pPr marL="285750" indent="-285750">
              <a:buFont typeface="Arial" panose="020B0604020202020204" pitchFamily="34" charset="0"/>
              <a:buChar char="•"/>
            </a:pPr>
            <a:r>
              <a:rPr lang="da-DK" dirty="0" smtClean="0"/>
              <a:t>Speciel BUS kabel  </a:t>
            </a:r>
            <a:endParaRPr lang="da-DK" dirty="0"/>
          </a:p>
        </p:txBody>
      </p:sp>
    </p:spTree>
    <p:extLst>
      <p:ext uri="{BB962C8B-B14F-4D97-AF65-F5344CB8AC3E}">
        <p14:creationId xmlns:p14="http://schemas.microsoft.com/office/powerpoint/2010/main" val="1619878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nummer 1"/>
          <p:cNvSpPr>
            <a:spLocks noGrp="1"/>
          </p:cNvSpPr>
          <p:nvPr>
            <p:ph type="sldNum" sz="quarter" idx="12"/>
          </p:nvPr>
        </p:nvSpPr>
        <p:spPr/>
        <p:txBody>
          <a:bodyPr/>
          <a:lstStyle/>
          <a:p>
            <a:fld id="{4FB986A9-32D6-45F2-B465-AF02A45A48B3}" type="slidenum">
              <a:rPr lang="da-DK" smtClean="0"/>
              <a:t>21</a:t>
            </a:fld>
            <a:endParaRPr lang="da-DK"/>
          </a:p>
        </p:txBody>
      </p:sp>
      <p:sp>
        <p:nvSpPr>
          <p:cNvPr id="3" name="Titel 2"/>
          <p:cNvSpPr>
            <a:spLocks noGrp="1"/>
          </p:cNvSpPr>
          <p:nvPr>
            <p:ph type="title"/>
          </p:nvPr>
        </p:nvSpPr>
        <p:spPr/>
        <p:txBody>
          <a:bodyPr/>
          <a:lstStyle/>
          <a:p>
            <a:r>
              <a:rPr lang="da-DK" dirty="0" smtClean="0"/>
              <a:t>Program opbygning</a:t>
            </a:r>
            <a:endParaRPr lang="da-DK" dirty="0"/>
          </a:p>
        </p:txBody>
      </p:sp>
      <p:pic>
        <p:nvPicPr>
          <p:cNvPr id="4" name="Billede 3"/>
          <p:cNvPicPr>
            <a:picLocks noChangeAspect="1"/>
          </p:cNvPicPr>
          <p:nvPr/>
        </p:nvPicPr>
        <p:blipFill>
          <a:blip r:embed="rId2"/>
          <a:stretch>
            <a:fillRect/>
          </a:stretch>
        </p:blipFill>
        <p:spPr>
          <a:xfrm>
            <a:off x="2168091" y="1611648"/>
            <a:ext cx="7077509" cy="5320243"/>
          </a:xfrm>
          <a:prstGeom prst="rect">
            <a:avLst/>
          </a:prstGeom>
        </p:spPr>
      </p:pic>
    </p:spTree>
    <p:extLst>
      <p:ext uri="{BB962C8B-B14F-4D97-AF65-F5344CB8AC3E}">
        <p14:creationId xmlns:p14="http://schemas.microsoft.com/office/powerpoint/2010/main" val="37198399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nummer 1"/>
          <p:cNvSpPr>
            <a:spLocks noGrp="1"/>
          </p:cNvSpPr>
          <p:nvPr>
            <p:ph type="sldNum" sz="quarter" idx="12"/>
          </p:nvPr>
        </p:nvSpPr>
        <p:spPr/>
        <p:txBody>
          <a:bodyPr/>
          <a:lstStyle/>
          <a:p>
            <a:fld id="{4FB986A9-32D6-45F2-B465-AF02A45A48B3}" type="slidenum">
              <a:rPr lang="da-DK" smtClean="0"/>
              <a:t>22</a:t>
            </a:fld>
            <a:endParaRPr lang="da-DK"/>
          </a:p>
        </p:txBody>
      </p:sp>
      <p:sp>
        <p:nvSpPr>
          <p:cNvPr id="3" name="Titel 2"/>
          <p:cNvSpPr>
            <a:spLocks noGrp="1"/>
          </p:cNvSpPr>
          <p:nvPr>
            <p:ph type="title"/>
          </p:nvPr>
        </p:nvSpPr>
        <p:spPr/>
        <p:txBody>
          <a:bodyPr/>
          <a:lstStyle/>
          <a:p>
            <a:r>
              <a:rPr lang="da-DK" dirty="0" smtClean="0"/>
              <a:t>Programmets opbygning</a:t>
            </a:r>
            <a:endParaRPr lang="da-DK" dirty="0"/>
          </a:p>
        </p:txBody>
      </p:sp>
      <p:pic>
        <p:nvPicPr>
          <p:cNvPr id="4" name="Billede 3"/>
          <p:cNvPicPr>
            <a:picLocks noChangeAspect="1"/>
          </p:cNvPicPr>
          <p:nvPr/>
        </p:nvPicPr>
        <p:blipFill>
          <a:blip r:embed="rId2"/>
          <a:stretch>
            <a:fillRect/>
          </a:stretch>
        </p:blipFill>
        <p:spPr>
          <a:xfrm>
            <a:off x="838200" y="2105891"/>
            <a:ext cx="5501329" cy="3915793"/>
          </a:xfrm>
          <a:prstGeom prst="rect">
            <a:avLst/>
          </a:prstGeom>
        </p:spPr>
      </p:pic>
      <p:pic>
        <p:nvPicPr>
          <p:cNvPr id="5" name="Billede 4"/>
          <p:cNvPicPr>
            <a:picLocks noChangeAspect="1"/>
          </p:cNvPicPr>
          <p:nvPr/>
        </p:nvPicPr>
        <p:blipFill>
          <a:blip r:embed="rId3"/>
          <a:stretch>
            <a:fillRect/>
          </a:stretch>
        </p:blipFill>
        <p:spPr>
          <a:xfrm>
            <a:off x="6494173" y="1571921"/>
            <a:ext cx="4859627" cy="4784437"/>
          </a:xfrm>
          <a:prstGeom prst="rect">
            <a:avLst/>
          </a:prstGeom>
        </p:spPr>
      </p:pic>
    </p:spTree>
    <p:extLst>
      <p:ext uri="{BB962C8B-B14F-4D97-AF65-F5344CB8AC3E}">
        <p14:creationId xmlns:p14="http://schemas.microsoft.com/office/powerpoint/2010/main" val="186205294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nummer 1"/>
          <p:cNvSpPr>
            <a:spLocks noGrp="1"/>
          </p:cNvSpPr>
          <p:nvPr>
            <p:ph type="sldNum" sz="quarter" idx="12"/>
          </p:nvPr>
        </p:nvSpPr>
        <p:spPr/>
        <p:txBody>
          <a:bodyPr/>
          <a:lstStyle/>
          <a:p>
            <a:fld id="{4FB986A9-32D6-45F2-B465-AF02A45A48B3}" type="slidenum">
              <a:rPr lang="da-DK" smtClean="0"/>
              <a:t>23</a:t>
            </a:fld>
            <a:endParaRPr lang="da-DK"/>
          </a:p>
        </p:txBody>
      </p:sp>
      <p:sp>
        <p:nvSpPr>
          <p:cNvPr id="3" name="Titel 2"/>
          <p:cNvSpPr>
            <a:spLocks noGrp="1"/>
          </p:cNvSpPr>
          <p:nvPr>
            <p:ph type="title"/>
          </p:nvPr>
        </p:nvSpPr>
        <p:spPr/>
        <p:txBody>
          <a:bodyPr/>
          <a:lstStyle/>
          <a:p>
            <a:r>
              <a:rPr lang="da-DK" dirty="0" smtClean="0"/>
              <a:t>Hovedtavlens funktioner</a:t>
            </a:r>
            <a:endParaRPr lang="da-DK" dirty="0"/>
          </a:p>
        </p:txBody>
      </p:sp>
      <p:pic>
        <p:nvPicPr>
          <p:cNvPr id="4" name="Billede 3"/>
          <p:cNvPicPr>
            <a:picLocks noChangeAspect="1"/>
          </p:cNvPicPr>
          <p:nvPr/>
        </p:nvPicPr>
        <p:blipFill>
          <a:blip r:embed="rId2"/>
          <a:stretch>
            <a:fillRect/>
          </a:stretch>
        </p:blipFill>
        <p:spPr>
          <a:xfrm>
            <a:off x="838200" y="1423265"/>
            <a:ext cx="6600825" cy="1314450"/>
          </a:xfrm>
          <a:prstGeom prst="rect">
            <a:avLst/>
          </a:prstGeom>
        </p:spPr>
      </p:pic>
      <p:pic>
        <p:nvPicPr>
          <p:cNvPr id="5" name="Billede 4"/>
          <p:cNvPicPr>
            <a:picLocks noChangeAspect="1"/>
          </p:cNvPicPr>
          <p:nvPr/>
        </p:nvPicPr>
        <p:blipFill>
          <a:blip r:embed="rId3"/>
          <a:stretch>
            <a:fillRect/>
          </a:stretch>
        </p:blipFill>
        <p:spPr>
          <a:xfrm>
            <a:off x="3489903" y="2952290"/>
            <a:ext cx="5120697" cy="3769193"/>
          </a:xfrm>
          <a:prstGeom prst="rect">
            <a:avLst/>
          </a:prstGeom>
        </p:spPr>
      </p:pic>
    </p:spTree>
    <p:extLst>
      <p:ext uri="{BB962C8B-B14F-4D97-AF65-F5344CB8AC3E}">
        <p14:creationId xmlns:p14="http://schemas.microsoft.com/office/powerpoint/2010/main" val="203511238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nummer 1"/>
          <p:cNvSpPr>
            <a:spLocks noGrp="1"/>
          </p:cNvSpPr>
          <p:nvPr>
            <p:ph type="sldNum" sz="quarter" idx="12"/>
          </p:nvPr>
        </p:nvSpPr>
        <p:spPr/>
        <p:txBody>
          <a:bodyPr/>
          <a:lstStyle/>
          <a:p>
            <a:fld id="{4FB986A9-32D6-45F2-B465-AF02A45A48B3}" type="slidenum">
              <a:rPr lang="da-DK" smtClean="0"/>
              <a:t>24</a:t>
            </a:fld>
            <a:endParaRPr lang="da-DK"/>
          </a:p>
        </p:txBody>
      </p:sp>
      <p:sp>
        <p:nvSpPr>
          <p:cNvPr id="3" name="Titel 2"/>
          <p:cNvSpPr>
            <a:spLocks noGrp="1"/>
          </p:cNvSpPr>
          <p:nvPr>
            <p:ph type="title"/>
          </p:nvPr>
        </p:nvSpPr>
        <p:spPr/>
        <p:txBody>
          <a:bodyPr/>
          <a:lstStyle/>
          <a:p>
            <a:r>
              <a:rPr lang="da-DK" dirty="0" smtClean="0"/>
              <a:t>Hovedtavle visualisering</a:t>
            </a:r>
            <a:endParaRPr lang="da-DK" dirty="0"/>
          </a:p>
        </p:txBody>
      </p:sp>
      <p:pic>
        <p:nvPicPr>
          <p:cNvPr id="4" name="Billede 3"/>
          <p:cNvPicPr>
            <a:picLocks noChangeAspect="1"/>
          </p:cNvPicPr>
          <p:nvPr/>
        </p:nvPicPr>
        <p:blipFill>
          <a:blip r:embed="rId2"/>
          <a:stretch>
            <a:fillRect/>
          </a:stretch>
        </p:blipFill>
        <p:spPr>
          <a:xfrm>
            <a:off x="1945409" y="1311483"/>
            <a:ext cx="8334663" cy="5410000"/>
          </a:xfrm>
          <a:prstGeom prst="rect">
            <a:avLst/>
          </a:prstGeom>
        </p:spPr>
      </p:pic>
    </p:spTree>
    <p:extLst>
      <p:ext uri="{BB962C8B-B14F-4D97-AF65-F5344CB8AC3E}">
        <p14:creationId xmlns:p14="http://schemas.microsoft.com/office/powerpoint/2010/main" val="155638719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nummer 1"/>
          <p:cNvSpPr>
            <a:spLocks noGrp="1"/>
          </p:cNvSpPr>
          <p:nvPr>
            <p:ph type="sldNum" sz="quarter" idx="12"/>
          </p:nvPr>
        </p:nvSpPr>
        <p:spPr/>
        <p:txBody>
          <a:bodyPr/>
          <a:lstStyle/>
          <a:p>
            <a:fld id="{4FB986A9-32D6-45F2-B465-AF02A45A48B3}" type="slidenum">
              <a:rPr lang="da-DK" smtClean="0"/>
              <a:t>25</a:t>
            </a:fld>
            <a:endParaRPr lang="da-DK"/>
          </a:p>
        </p:txBody>
      </p:sp>
      <p:sp>
        <p:nvSpPr>
          <p:cNvPr id="3" name="Titel 2"/>
          <p:cNvSpPr>
            <a:spLocks noGrp="1"/>
          </p:cNvSpPr>
          <p:nvPr>
            <p:ph type="title"/>
          </p:nvPr>
        </p:nvSpPr>
        <p:spPr/>
        <p:txBody>
          <a:bodyPr/>
          <a:lstStyle/>
          <a:p>
            <a:r>
              <a:rPr lang="da-DK" dirty="0" smtClean="0"/>
              <a:t>Slut for CTS</a:t>
            </a:r>
            <a:endParaRPr lang="da-DK" dirty="0"/>
          </a:p>
        </p:txBody>
      </p:sp>
    </p:spTree>
    <p:extLst>
      <p:ext uri="{BB962C8B-B14F-4D97-AF65-F5344CB8AC3E}">
        <p14:creationId xmlns:p14="http://schemas.microsoft.com/office/powerpoint/2010/main" val="325817328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lstStyle/>
          <a:p>
            <a:endParaRPr lang="da-DK"/>
          </a:p>
        </p:txBody>
      </p:sp>
      <p:sp>
        <p:nvSpPr>
          <p:cNvPr id="3" name="Pladsholder til slidenummer 2"/>
          <p:cNvSpPr>
            <a:spLocks noGrp="1"/>
          </p:cNvSpPr>
          <p:nvPr>
            <p:ph type="sldNum" sz="quarter" idx="12"/>
          </p:nvPr>
        </p:nvSpPr>
        <p:spPr/>
        <p:txBody>
          <a:bodyPr/>
          <a:lstStyle/>
          <a:p>
            <a:fld id="{7987867B-90BF-4EE8-B815-1229FF4F45BA}" type="slidenum">
              <a:rPr lang="da-DK" smtClean="0"/>
              <a:pPr/>
              <a:t>26</a:t>
            </a:fld>
            <a:endParaRPr lang="da-DK" dirty="0"/>
          </a:p>
        </p:txBody>
      </p:sp>
      <p:sp>
        <p:nvSpPr>
          <p:cNvPr id="4" name="Titel 3"/>
          <p:cNvSpPr>
            <a:spLocks noGrp="1"/>
          </p:cNvSpPr>
          <p:nvPr>
            <p:ph type="title"/>
          </p:nvPr>
        </p:nvSpPr>
        <p:spPr/>
        <p:txBody>
          <a:bodyPr/>
          <a:lstStyle/>
          <a:p>
            <a:endParaRPr lang="da-DK"/>
          </a:p>
        </p:txBody>
      </p:sp>
    </p:spTree>
    <p:extLst>
      <p:ext uri="{BB962C8B-B14F-4D97-AF65-F5344CB8AC3E}">
        <p14:creationId xmlns:p14="http://schemas.microsoft.com/office/powerpoint/2010/main" val="88084383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ema">
  <a:themeElements>
    <a:clrScheme name="Brugerdefineret 3">
      <a:dk1>
        <a:srgbClr val="414E50"/>
      </a:dk1>
      <a:lt1>
        <a:sysClr val="window" lastClr="FFFFFF"/>
      </a:lt1>
      <a:dk2>
        <a:srgbClr val="414E50"/>
      </a:dk2>
      <a:lt2>
        <a:srgbClr val="00A3B2"/>
      </a:lt2>
      <a:accent1>
        <a:srgbClr val="5B6567"/>
      </a:accent1>
      <a:accent2>
        <a:srgbClr val="797F80"/>
      </a:accent2>
      <a:accent3>
        <a:srgbClr val="A5A5A5"/>
      </a:accent3>
      <a:accent4>
        <a:srgbClr val="46B4BE"/>
      </a:accent4>
      <a:accent5>
        <a:srgbClr val="7DC4CA"/>
      </a:accent5>
      <a:accent6>
        <a:srgbClr val="C1E1E3"/>
      </a:accent6>
      <a:hlink>
        <a:srgbClr val="D8D8D8"/>
      </a:hlink>
      <a:folHlink>
        <a:srgbClr val="F2F2F2"/>
      </a:folHlink>
    </a:clrScheme>
    <a:fontScheme name="Brugerdefineret 4">
      <a:majorFont>
        <a:latin typeface="Franklin Gothic Demi"/>
        <a:ea typeface=""/>
        <a:cs typeface=""/>
      </a:majorFont>
      <a:minorFont>
        <a:latin typeface="Franklin Gothic Book"/>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13442</TotalTime>
  <Words>676</Words>
  <Application>Microsoft Office PowerPoint</Application>
  <PresentationFormat>Widescreen</PresentationFormat>
  <Paragraphs>128</Paragraphs>
  <Slides>26</Slides>
  <Notes>3</Notes>
  <HiddenSlides>0</HiddenSlides>
  <MMClips>0</MMClips>
  <ScaleCrop>false</ScaleCrop>
  <HeadingPairs>
    <vt:vector size="6" baseType="variant">
      <vt:variant>
        <vt:lpstr>Benyttede skrifttyper</vt:lpstr>
      </vt:variant>
      <vt:variant>
        <vt:i4>4</vt:i4>
      </vt:variant>
      <vt:variant>
        <vt:lpstr>Tema</vt:lpstr>
      </vt:variant>
      <vt:variant>
        <vt:i4>1</vt:i4>
      </vt:variant>
      <vt:variant>
        <vt:lpstr>Slidetitler</vt:lpstr>
      </vt:variant>
      <vt:variant>
        <vt:i4>26</vt:i4>
      </vt:variant>
    </vt:vector>
  </HeadingPairs>
  <TitlesOfParts>
    <vt:vector size="31" baseType="lpstr">
      <vt:lpstr>Arial</vt:lpstr>
      <vt:lpstr>Calibri</vt:lpstr>
      <vt:lpstr>Franklin Gothic Book</vt:lpstr>
      <vt:lpstr>Franklin Gothic Demi</vt:lpstr>
      <vt:lpstr>Office-tema</vt:lpstr>
      <vt:lpstr>PowerPoint-præsentation</vt:lpstr>
      <vt:lpstr>CTS</vt:lpstr>
      <vt:lpstr>CTS</vt:lpstr>
      <vt:lpstr>Historie</vt:lpstr>
      <vt:lpstr>Historie</vt:lpstr>
      <vt:lpstr>Historie</vt:lpstr>
      <vt:lpstr>IBI en del af CTS</vt:lpstr>
      <vt:lpstr>Forkortelser</vt:lpstr>
      <vt:lpstr>CTS</vt:lpstr>
      <vt:lpstr>CTS</vt:lpstr>
      <vt:lpstr>CTS- Systemopbygning </vt:lpstr>
      <vt:lpstr>Hvornår er jeg et CTS anlæg ?</vt:lpstr>
      <vt:lpstr>Hvordan virker det så!</vt:lpstr>
      <vt:lpstr>Hvordan virker det så!</vt:lpstr>
      <vt:lpstr>Opbygning</vt:lpstr>
      <vt:lpstr>Opbygning </vt:lpstr>
      <vt:lpstr>Opbygning</vt:lpstr>
      <vt:lpstr>Undercentraler</vt:lpstr>
      <vt:lpstr>Undercentral</vt:lpstr>
      <vt:lpstr>Kommunikations bus </vt:lpstr>
      <vt:lpstr>Program opbygning</vt:lpstr>
      <vt:lpstr>Programmets opbygning</vt:lpstr>
      <vt:lpstr>Hovedtavlens funktioner</vt:lpstr>
      <vt:lpstr>Hovedtavle visualisering</vt:lpstr>
      <vt:lpstr>Slut for CTS</vt:lpstr>
      <vt:lpstr>PowerPoint-præsentation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joss@mercantec.dk</dc:creator>
  <cp:lastModifiedBy>Jesper Svendsen</cp:lastModifiedBy>
  <cp:revision>128</cp:revision>
  <cp:lastPrinted>2017-08-30T09:51:04Z</cp:lastPrinted>
  <dcterms:created xsi:type="dcterms:W3CDTF">2017-08-24T13:06:04Z</dcterms:created>
  <dcterms:modified xsi:type="dcterms:W3CDTF">2020-06-22T08:22:12Z</dcterms:modified>
</cp:coreProperties>
</file>