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331" r:id="rId6"/>
    <p:sldId id="332" r:id="rId7"/>
    <p:sldId id="333" r:id="rId8"/>
    <p:sldId id="330" r:id="rId9"/>
    <p:sldId id="334" r:id="rId10"/>
    <p:sldId id="335" r:id="rId11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331"/>
            <p14:sldId id="332"/>
            <p14:sldId id="333"/>
            <p14:sldId id="330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80" d="100"/>
          <a:sy n="80" d="100"/>
        </p:scale>
        <p:origin x="53" y="470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19-06-2024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9FC4E48B-B8C6-4174-AF0C-E605696D66E6}" type="datetime5">
              <a:rPr lang="da-DK" smtClean="0"/>
              <a:t>juni 2024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Solcelleanlæg styring Mercantec.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27" name="Pladsholder til indhold 26" descr="Et billede, der indeholder tekst, Mobiltelefon, gadget, Kommunikationsenhed&#10;&#10;Automatisk genereret beskrivelse">
            <a:extLst>
              <a:ext uri="{FF2B5EF4-FFF2-40B4-BE49-F238E27FC236}">
                <a16:creationId xmlns:a16="http://schemas.microsoft.com/office/drawing/2014/main" id="{CCD4A32A-DB04-258B-1A9E-B54302C14C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563688"/>
            <a:ext cx="3458765" cy="4611687"/>
          </a:xfrm>
        </p:spPr>
      </p:pic>
    </p:spTree>
    <p:extLst>
      <p:ext uri="{BB962C8B-B14F-4D97-AF65-F5344CB8AC3E}">
        <p14:creationId xmlns:p14="http://schemas.microsoft.com/office/powerpoint/2010/main" val="342824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233438F-F96E-0E3D-773F-ED44506B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45" y="1396539"/>
            <a:ext cx="10675525" cy="4611600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5" name="Billede 4" descr="Et billede, der indeholder tekst, gadget, Mobiltelefon, Elektronisk enhed&#10;&#10;Automatisk genereret beskrivelse">
            <a:extLst>
              <a:ext uri="{FF2B5EF4-FFF2-40B4-BE49-F238E27FC236}">
                <a16:creationId xmlns:a16="http://schemas.microsoft.com/office/drawing/2014/main" id="{D8BF1FBD-1B2F-2EE0-B425-A19A5F3D53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849860"/>
            <a:ext cx="4333875" cy="600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3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B233438F-F96E-0E3D-773F-ED44506B3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845" y="1396539"/>
            <a:ext cx="10675525" cy="4611600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0BF5967-1108-C418-A987-894B6D9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a-DK" dirty="0"/>
            </a:br>
            <a:endParaRPr lang="da-DK" dirty="0"/>
          </a:p>
        </p:txBody>
      </p:sp>
      <p:pic>
        <p:nvPicPr>
          <p:cNvPr id="4" name="IMG_7763">
            <a:hlinkClick r:id="" action="ppaction://media"/>
            <a:extLst>
              <a:ext uri="{FF2B5EF4-FFF2-40B4-BE49-F238E27FC236}">
                <a16:creationId xmlns:a16="http://schemas.microsoft.com/office/drawing/2014/main" id="{A65B26C4-B9C7-1CE2-AD44-8A5521C509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75270" y="849860"/>
            <a:ext cx="3659005" cy="600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6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7607" y="482139"/>
            <a:ext cx="10778336" cy="91440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" name="Billede 2" descr="Et billede, der indeholder tekst, indendørs, Husholdningsapparater, mur&#10;&#10;Automatisk genereret beskrivelse">
            <a:extLst>
              <a:ext uri="{FF2B5EF4-FFF2-40B4-BE49-F238E27FC236}">
                <a16:creationId xmlns:a16="http://schemas.microsoft.com/office/drawing/2014/main" id="{0711F969-508F-2DBE-069F-D7BACC9F1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990600"/>
            <a:ext cx="44958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61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tekst, maskine, design, mur&#10;&#10;Automatisk genereret beskrivelse">
            <a:extLst>
              <a:ext uri="{FF2B5EF4-FFF2-40B4-BE49-F238E27FC236}">
                <a16:creationId xmlns:a16="http://schemas.microsoft.com/office/drawing/2014/main" id="{593CB9AF-829C-65DA-F12C-846B813352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311" y="1285875"/>
            <a:ext cx="3620889" cy="5314949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B8D4577-050C-106B-D75F-470FCF36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8503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73E51C8C-95AD-EE76-7C2F-A1E99A3C03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A40D1B-545A-7716-E7AF-DF9274D75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923453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15235</TotalTime>
  <Words>15</Words>
  <Application>Microsoft Office PowerPoint</Application>
  <PresentationFormat>Widescreen</PresentationFormat>
  <Paragraphs>8</Paragraphs>
  <Slides>7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Verdana</vt:lpstr>
      <vt:lpstr>Mercantec_PowerPointSkabelon</vt:lpstr>
      <vt:lpstr>Solcelleanlæg styring Mercantec.</vt:lpstr>
      <vt:lpstr> </vt:lpstr>
      <vt:lpstr> </vt:lpstr>
      <vt:lpstr> </vt:lpstr>
      <vt:lpstr>       </vt:lpstr>
      <vt:lpstr>PowerPoint-præsentation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Erik Kolding Kristensen</cp:lastModifiedBy>
  <cp:revision>58</cp:revision>
  <cp:lastPrinted>2020-01-20T12:45:01Z</cp:lastPrinted>
  <dcterms:created xsi:type="dcterms:W3CDTF">2018-08-26T19:00:14Z</dcterms:created>
  <dcterms:modified xsi:type="dcterms:W3CDTF">2024-06-19T09:22:52Z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