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handoutMasterIdLst>
    <p:handoutMasterId r:id="rId45"/>
  </p:handoutMasterIdLst>
  <p:sldIdLst>
    <p:sldId id="256" r:id="rId5"/>
    <p:sldId id="335" r:id="rId6"/>
    <p:sldId id="342" r:id="rId7"/>
    <p:sldId id="264" r:id="rId8"/>
    <p:sldId id="320" r:id="rId9"/>
    <p:sldId id="337" r:id="rId10"/>
    <p:sldId id="343" r:id="rId11"/>
    <p:sldId id="321" r:id="rId12"/>
    <p:sldId id="339" r:id="rId13"/>
    <p:sldId id="344" r:id="rId14"/>
    <p:sldId id="322" r:id="rId15"/>
    <p:sldId id="336" r:id="rId16"/>
    <p:sldId id="330" r:id="rId17"/>
    <p:sldId id="340" r:id="rId18"/>
    <p:sldId id="345" r:id="rId19"/>
    <p:sldId id="331" r:id="rId20"/>
    <p:sldId id="332" r:id="rId21"/>
    <p:sldId id="346" r:id="rId22"/>
    <p:sldId id="323" r:id="rId23"/>
    <p:sldId id="333" r:id="rId24"/>
    <p:sldId id="341" r:id="rId25"/>
    <p:sldId id="347" r:id="rId26"/>
    <p:sldId id="348" r:id="rId27"/>
    <p:sldId id="327" r:id="rId28"/>
    <p:sldId id="349" r:id="rId29"/>
    <p:sldId id="351" r:id="rId30"/>
    <p:sldId id="352" r:id="rId31"/>
    <p:sldId id="353" r:id="rId32"/>
    <p:sldId id="354" r:id="rId33"/>
    <p:sldId id="356" r:id="rId34"/>
    <p:sldId id="357" r:id="rId35"/>
    <p:sldId id="358" r:id="rId36"/>
    <p:sldId id="359" r:id="rId37"/>
    <p:sldId id="360" r:id="rId38"/>
    <p:sldId id="361" r:id="rId39"/>
    <p:sldId id="369" r:id="rId40"/>
    <p:sldId id="363" r:id="rId41"/>
    <p:sldId id="364" r:id="rId42"/>
    <p:sldId id="287" r:id="rId43"/>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9FA1BD-9DC1-6344-B792-B63A82FE837E}">
          <p14:sldIdLst>
            <p14:sldId id="256"/>
            <p14:sldId id="335"/>
            <p14:sldId id="342"/>
            <p14:sldId id="264"/>
            <p14:sldId id="320"/>
            <p14:sldId id="337"/>
            <p14:sldId id="343"/>
            <p14:sldId id="321"/>
            <p14:sldId id="339"/>
            <p14:sldId id="344"/>
            <p14:sldId id="322"/>
            <p14:sldId id="336"/>
            <p14:sldId id="330"/>
            <p14:sldId id="340"/>
            <p14:sldId id="345"/>
            <p14:sldId id="331"/>
            <p14:sldId id="332"/>
            <p14:sldId id="346"/>
            <p14:sldId id="323"/>
            <p14:sldId id="333"/>
            <p14:sldId id="341"/>
            <p14:sldId id="347"/>
            <p14:sldId id="348"/>
            <p14:sldId id="327"/>
            <p14:sldId id="349"/>
            <p14:sldId id="351"/>
            <p14:sldId id="352"/>
            <p14:sldId id="353"/>
            <p14:sldId id="354"/>
            <p14:sldId id="356"/>
            <p14:sldId id="357"/>
            <p14:sldId id="358"/>
            <p14:sldId id="359"/>
            <p14:sldId id="360"/>
            <p14:sldId id="361"/>
            <p14:sldId id="369"/>
            <p14:sldId id="363"/>
            <p14:sldId id="364"/>
            <p14:sldId id="28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90">
          <p15:clr>
            <a:srgbClr val="A4A3A4"/>
          </p15:clr>
        </p15:guide>
        <p15:guide id="4" pos="38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7776"/>
    <a:srgbClr val="CBD9D4"/>
    <a:srgbClr val="36121B"/>
    <a:srgbClr val="DBAB95"/>
    <a:srgbClr val="E9D5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08" autoAdjust="0"/>
    <p:restoredTop sz="96374" autoAdjust="0"/>
  </p:normalViewPr>
  <p:slideViewPr>
    <p:cSldViewPr snapToGrid="0">
      <p:cViewPr varScale="1">
        <p:scale>
          <a:sx n="99" d="100"/>
          <a:sy n="99" d="100"/>
        </p:scale>
        <p:origin x="202" y="77"/>
      </p:cViewPr>
      <p:guideLst>
        <p:guide orient="horz" pos="2160"/>
        <p:guide pos="3840"/>
        <p:guide orient="horz" pos="2190"/>
        <p:guide pos="38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3161" y="5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_rels/data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30.svg"/></Relationships>
</file>

<file path=ppt/diagrams/_rels/data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diagrams/_rels/data10.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_rels/data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svg"/><Relationship Id="rId1" Type="http://schemas.openxmlformats.org/officeDocument/2006/relationships/image" Target="../media/image52.png"/><Relationship Id="rId4" Type="http://schemas.openxmlformats.org/officeDocument/2006/relationships/image" Target="../media/image55.svg"/></Relationships>
</file>

<file path=ppt/diagrams/_rels/data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40.png"/><Relationship Id="rId4" Type="http://schemas.openxmlformats.org/officeDocument/2006/relationships/image" Target="../media/image58.svg"/></Relationships>
</file>

<file path=ppt/diagrams/_rels/data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4" Type="http://schemas.openxmlformats.org/officeDocument/2006/relationships/image" Target="../media/image6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image" Target="../media/image24.png"/><Relationship Id="rId4" Type="http://schemas.openxmlformats.org/officeDocument/2006/relationships/image" Target="../media/image27.svg"/></Relationships>
</file>

<file path=ppt/diagrams/_rels/drawing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30.svg"/></Relationships>
</file>

<file path=ppt/diagrams/_rels/drawing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diagrams/_rels/drawing10.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_rels/drawing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svg"/><Relationship Id="rId1" Type="http://schemas.openxmlformats.org/officeDocument/2006/relationships/image" Target="../media/image52.png"/><Relationship Id="rId4" Type="http://schemas.openxmlformats.org/officeDocument/2006/relationships/image" Target="../media/image55.svg"/></Relationships>
</file>

<file path=ppt/diagrams/_rels/drawing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40.png"/><Relationship Id="rId4" Type="http://schemas.openxmlformats.org/officeDocument/2006/relationships/image" Target="../media/image58.svg"/></Relationships>
</file>

<file path=ppt/diagrams/_rels/drawing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4" Type="http://schemas.openxmlformats.org/officeDocument/2006/relationships/image" Target="../media/image62.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5DF6C8-87B7-4C7B-9C55-B9CD721C86E8}" type="doc">
      <dgm:prSet loTypeId="urn:microsoft.com/office/officeart/2005/8/layout/hierarchy1" loCatId="hierarchy" qsTypeId="urn:microsoft.com/office/officeart/2005/8/quickstyle/simple2" qsCatId="simple" csTypeId="urn:microsoft.com/office/officeart/2005/8/colors/accent1_2" csCatId="accent1"/>
      <dgm:spPr/>
      <dgm:t>
        <a:bodyPr/>
        <a:lstStyle/>
        <a:p>
          <a:endParaRPr lang="en-US"/>
        </a:p>
      </dgm:t>
    </dgm:pt>
    <dgm:pt modelId="{8B94070A-1CAF-4B98-88CB-371BFB18C409}">
      <dgm:prSet/>
      <dgm:spPr/>
      <dgm:t>
        <a:bodyPr/>
        <a:lstStyle/>
        <a:p>
          <a:r>
            <a:rPr lang="da-DK"/>
            <a:t>Teknologisk institut</a:t>
          </a:r>
          <a:endParaRPr lang="en-US"/>
        </a:p>
      </dgm:t>
    </dgm:pt>
    <dgm:pt modelId="{FE2581C9-2861-44E9-B189-2C14C051A084}" type="parTrans" cxnId="{F5218636-B638-419F-ADB4-02B955664EA8}">
      <dgm:prSet/>
      <dgm:spPr/>
      <dgm:t>
        <a:bodyPr/>
        <a:lstStyle/>
        <a:p>
          <a:endParaRPr lang="en-US"/>
        </a:p>
      </dgm:t>
    </dgm:pt>
    <dgm:pt modelId="{212AA4CF-9714-4C91-9CC9-27B30BAC8142}" type="sibTrans" cxnId="{F5218636-B638-419F-ADB4-02B955664EA8}">
      <dgm:prSet/>
      <dgm:spPr/>
      <dgm:t>
        <a:bodyPr/>
        <a:lstStyle/>
        <a:p>
          <a:endParaRPr lang="en-US"/>
        </a:p>
      </dgm:t>
    </dgm:pt>
    <dgm:pt modelId="{23109F2E-B714-45FF-B72B-61F2C1DF39D6}">
      <dgm:prSet/>
      <dgm:spPr/>
      <dgm:t>
        <a:bodyPr/>
        <a:lstStyle/>
        <a:p>
          <a:r>
            <a:rPr lang="da-DK"/>
            <a:t>Viva energi</a:t>
          </a:r>
          <a:endParaRPr lang="en-US"/>
        </a:p>
      </dgm:t>
    </dgm:pt>
    <dgm:pt modelId="{8BA90F86-D511-46FB-8B46-7A7EB21296E2}" type="parTrans" cxnId="{6CD7E6E1-C695-4FBE-A65F-7F89DDE9007F}">
      <dgm:prSet/>
      <dgm:spPr/>
      <dgm:t>
        <a:bodyPr/>
        <a:lstStyle/>
        <a:p>
          <a:endParaRPr lang="en-US"/>
        </a:p>
      </dgm:t>
    </dgm:pt>
    <dgm:pt modelId="{5CDC4FED-E84A-46C3-A1EC-F8068C386F4E}" type="sibTrans" cxnId="{6CD7E6E1-C695-4FBE-A65F-7F89DDE9007F}">
      <dgm:prSet/>
      <dgm:spPr/>
      <dgm:t>
        <a:bodyPr/>
        <a:lstStyle/>
        <a:p>
          <a:endParaRPr lang="en-US"/>
        </a:p>
      </dgm:t>
    </dgm:pt>
    <dgm:pt modelId="{DC95F459-7C58-44F7-BBAF-731B2FCED84A}">
      <dgm:prSet/>
      <dgm:spPr/>
      <dgm:t>
        <a:bodyPr/>
        <a:lstStyle/>
        <a:p>
          <a:r>
            <a:rPr lang="da-DK"/>
            <a:t>Norwatt</a:t>
          </a:r>
          <a:endParaRPr lang="en-US"/>
        </a:p>
      </dgm:t>
    </dgm:pt>
    <dgm:pt modelId="{3A23565A-E6EC-47DE-8356-AF346AFD03BD}" type="parTrans" cxnId="{B2BDFABC-A0EA-4E58-BA2F-7DE18E3736B2}">
      <dgm:prSet/>
      <dgm:spPr/>
      <dgm:t>
        <a:bodyPr/>
        <a:lstStyle/>
        <a:p>
          <a:endParaRPr lang="en-US"/>
        </a:p>
      </dgm:t>
    </dgm:pt>
    <dgm:pt modelId="{404F0C72-CBAE-4316-A771-3E2A1473ED56}" type="sibTrans" cxnId="{B2BDFABC-A0EA-4E58-BA2F-7DE18E3736B2}">
      <dgm:prSet/>
      <dgm:spPr/>
      <dgm:t>
        <a:bodyPr/>
        <a:lstStyle/>
        <a:p>
          <a:endParaRPr lang="en-US"/>
        </a:p>
      </dgm:t>
    </dgm:pt>
    <dgm:pt modelId="{B9B47F5C-9B49-4178-930C-4864B917E09A}" type="pres">
      <dgm:prSet presAssocID="{F15DF6C8-87B7-4C7B-9C55-B9CD721C86E8}" presName="hierChild1" presStyleCnt="0">
        <dgm:presLayoutVars>
          <dgm:chPref val="1"/>
          <dgm:dir/>
          <dgm:animOne val="branch"/>
          <dgm:animLvl val="lvl"/>
          <dgm:resizeHandles/>
        </dgm:presLayoutVars>
      </dgm:prSet>
      <dgm:spPr/>
    </dgm:pt>
    <dgm:pt modelId="{BEBEF42A-26A6-4F7B-ADF9-AF3E58411442}" type="pres">
      <dgm:prSet presAssocID="{8B94070A-1CAF-4B98-88CB-371BFB18C409}" presName="hierRoot1" presStyleCnt="0"/>
      <dgm:spPr/>
    </dgm:pt>
    <dgm:pt modelId="{F0DA4A22-6303-40D4-AE06-22BBA57A517B}" type="pres">
      <dgm:prSet presAssocID="{8B94070A-1CAF-4B98-88CB-371BFB18C409}" presName="composite" presStyleCnt="0"/>
      <dgm:spPr/>
    </dgm:pt>
    <dgm:pt modelId="{DA1DC96B-F7F1-4125-BBB2-C54825731956}" type="pres">
      <dgm:prSet presAssocID="{8B94070A-1CAF-4B98-88CB-371BFB18C409}" presName="background" presStyleLbl="node0" presStyleIdx="0" presStyleCnt="3"/>
      <dgm:spPr>
        <a:solidFill>
          <a:srgbClr val="2B7776"/>
        </a:solidFill>
      </dgm:spPr>
    </dgm:pt>
    <dgm:pt modelId="{4788E246-0E92-4E06-9DBF-2F96984AEBCD}" type="pres">
      <dgm:prSet presAssocID="{8B94070A-1CAF-4B98-88CB-371BFB18C409}" presName="text" presStyleLbl="fgAcc0" presStyleIdx="0" presStyleCnt="3">
        <dgm:presLayoutVars>
          <dgm:chPref val="3"/>
        </dgm:presLayoutVars>
      </dgm:prSet>
      <dgm:spPr/>
    </dgm:pt>
    <dgm:pt modelId="{16146CC0-9B37-4500-8CCA-A18BB4DF9063}" type="pres">
      <dgm:prSet presAssocID="{8B94070A-1CAF-4B98-88CB-371BFB18C409}" presName="hierChild2" presStyleCnt="0"/>
      <dgm:spPr/>
    </dgm:pt>
    <dgm:pt modelId="{55C74841-CF55-40AE-9F49-DE1DA89302BA}" type="pres">
      <dgm:prSet presAssocID="{23109F2E-B714-45FF-B72B-61F2C1DF39D6}" presName="hierRoot1" presStyleCnt="0"/>
      <dgm:spPr/>
    </dgm:pt>
    <dgm:pt modelId="{55E4F948-0EC8-47EA-A439-B8C805EFD807}" type="pres">
      <dgm:prSet presAssocID="{23109F2E-B714-45FF-B72B-61F2C1DF39D6}" presName="composite" presStyleCnt="0"/>
      <dgm:spPr/>
    </dgm:pt>
    <dgm:pt modelId="{B301DC56-6117-413D-9F37-7AD5CCD1ED6F}" type="pres">
      <dgm:prSet presAssocID="{23109F2E-B714-45FF-B72B-61F2C1DF39D6}" presName="background" presStyleLbl="node0" presStyleIdx="1" presStyleCnt="3"/>
      <dgm:spPr>
        <a:solidFill>
          <a:srgbClr val="2B7776"/>
        </a:solidFill>
      </dgm:spPr>
    </dgm:pt>
    <dgm:pt modelId="{5D2555AB-513D-45DB-8E35-CA6797081C12}" type="pres">
      <dgm:prSet presAssocID="{23109F2E-B714-45FF-B72B-61F2C1DF39D6}" presName="text" presStyleLbl="fgAcc0" presStyleIdx="1" presStyleCnt="3">
        <dgm:presLayoutVars>
          <dgm:chPref val="3"/>
        </dgm:presLayoutVars>
      </dgm:prSet>
      <dgm:spPr/>
    </dgm:pt>
    <dgm:pt modelId="{FE2519E2-6367-41A5-B877-FA185326FCD9}" type="pres">
      <dgm:prSet presAssocID="{23109F2E-B714-45FF-B72B-61F2C1DF39D6}" presName="hierChild2" presStyleCnt="0"/>
      <dgm:spPr/>
    </dgm:pt>
    <dgm:pt modelId="{70FDD0F6-BD33-43AA-AB96-8E2F4D44E5AB}" type="pres">
      <dgm:prSet presAssocID="{DC95F459-7C58-44F7-BBAF-731B2FCED84A}" presName="hierRoot1" presStyleCnt="0"/>
      <dgm:spPr/>
    </dgm:pt>
    <dgm:pt modelId="{B1B00322-49C2-4E58-AAB9-02797B3A65A9}" type="pres">
      <dgm:prSet presAssocID="{DC95F459-7C58-44F7-BBAF-731B2FCED84A}" presName="composite" presStyleCnt="0"/>
      <dgm:spPr/>
    </dgm:pt>
    <dgm:pt modelId="{0340C1AF-4B29-44D0-AA7A-D440CC869D60}" type="pres">
      <dgm:prSet presAssocID="{DC95F459-7C58-44F7-BBAF-731B2FCED84A}" presName="background" presStyleLbl="node0" presStyleIdx="2" presStyleCnt="3"/>
      <dgm:spPr>
        <a:solidFill>
          <a:srgbClr val="2B7776"/>
        </a:solidFill>
      </dgm:spPr>
    </dgm:pt>
    <dgm:pt modelId="{2ECC9487-D66E-4683-945D-083E46C707B0}" type="pres">
      <dgm:prSet presAssocID="{DC95F459-7C58-44F7-BBAF-731B2FCED84A}" presName="text" presStyleLbl="fgAcc0" presStyleIdx="2" presStyleCnt="3">
        <dgm:presLayoutVars>
          <dgm:chPref val="3"/>
        </dgm:presLayoutVars>
      </dgm:prSet>
      <dgm:spPr/>
    </dgm:pt>
    <dgm:pt modelId="{BA392C93-DC1F-4944-9B67-60D5FF8247BA}" type="pres">
      <dgm:prSet presAssocID="{DC95F459-7C58-44F7-BBAF-731B2FCED84A}" presName="hierChild2" presStyleCnt="0"/>
      <dgm:spPr/>
    </dgm:pt>
  </dgm:ptLst>
  <dgm:cxnLst>
    <dgm:cxn modelId="{694E5919-2F43-4E92-B21B-00335833DCF1}" type="presOf" srcId="{DC95F459-7C58-44F7-BBAF-731B2FCED84A}" destId="{2ECC9487-D66E-4683-945D-083E46C707B0}" srcOrd="0" destOrd="0" presId="urn:microsoft.com/office/officeart/2005/8/layout/hierarchy1"/>
    <dgm:cxn modelId="{1CDF422B-9C3C-4187-B8BE-60C2F5DAD4D3}" type="presOf" srcId="{F15DF6C8-87B7-4C7B-9C55-B9CD721C86E8}" destId="{B9B47F5C-9B49-4178-930C-4864B917E09A}" srcOrd="0" destOrd="0" presId="urn:microsoft.com/office/officeart/2005/8/layout/hierarchy1"/>
    <dgm:cxn modelId="{BB079C31-CC9C-4616-8F28-358A27E5FE41}" type="presOf" srcId="{23109F2E-B714-45FF-B72B-61F2C1DF39D6}" destId="{5D2555AB-513D-45DB-8E35-CA6797081C12}" srcOrd="0" destOrd="0" presId="urn:microsoft.com/office/officeart/2005/8/layout/hierarchy1"/>
    <dgm:cxn modelId="{F5218636-B638-419F-ADB4-02B955664EA8}" srcId="{F15DF6C8-87B7-4C7B-9C55-B9CD721C86E8}" destId="{8B94070A-1CAF-4B98-88CB-371BFB18C409}" srcOrd="0" destOrd="0" parTransId="{FE2581C9-2861-44E9-B189-2C14C051A084}" sibTransId="{212AA4CF-9714-4C91-9CC9-27B30BAC8142}"/>
    <dgm:cxn modelId="{C4FC0282-616A-40D6-8AD7-E4C4B54B414E}" type="presOf" srcId="{8B94070A-1CAF-4B98-88CB-371BFB18C409}" destId="{4788E246-0E92-4E06-9DBF-2F96984AEBCD}" srcOrd="0" destOrd="0" presId="urn:microsoft.com/office/officeart/2005/8/layout/hierarchy1"/>
    <dgm:cxn modelId="{B2BDFABC-A0EA-4E58-BA2F-7DE18E3736B2}" srcId="{F15DF6C8-87B7-4C7B-9C55-B9CD721C86E8}" destId="{DC95F459-7C58-44F7-BBAF-731B2FCED84A}" srcOrd="2" destOrd="0" parTransId="{3A23565A-E6EC-47DE-8356-AF346AFD03BD}" sibTransId="{404F0C72-CBAE-4316-A771-3E2A1473ED56}"/>
    <dgm:cxn modelId="{6CD7E6E1-C695-4FBE-A65F-7F89DDE9007F}" srcId="{F15DF6C8-87B7-4C7B-9C55-B9CD721C86E8}" destId="{23109F2E-B714-45FF-B72B-61F2C1DF39D6}" srcOrd="1" destOrd="0" parTransId="{8BA90F86-D511-46FB-8B46-7A7EB21296E2}" sibTransId="{5CDC4FED-E84A-46C3-A1EC-F8068C386F4E}"/>
    <dgm:cxn modelId="{75DFA28D-830F-481B-87B7-22BD73ACEA55}" type="presParOf" srcId="{B9B47F5C-9B49-4178-930C-4864B917E09A}" destId="{BEBEF42A-26A6-4F7B-ADF9-AF3E58411442}" srcOrd="0" destOrd="0" presId="urn:microsoft.com/office/officeart/2005/8/layout/hierarchy1"/>
    <dgm:cxn modelId="{7EF04656-840D-45F1-B204-0993E668FC43}" type="presParOf" srcId="{BEBEF42A-26A6-4F7B-ADF9-AF3E58411442}" destId="{F0DA4A22-6303-40D4-AE06-22BBA57A517B}" srcOrd="0" destOrd="0" presId="urn:microsoft.com/office/officeart/2005/8/layout/hierarchy1"/>
    <dgm:cxn modelId="{6A0004DB-9F98-4DA4-9306-7E2AE17A6034}" type="presParOf" srcId="{F0DA4A22-6303-40D4-AE06-22BBA57A517B}" destId="{DA1DC96B-F7F1-4125-BBB2-C54825731956}" srcOrd="0" destOrd="0" presId="urn:microsoft.com/office/officeart/2005/8/layout/hierarchy1"/>
    <dgm:cxn modelId="{271F4DD1-121C-43BF-B38F-07C4A5E21662}" type="presParOf" srcId="{F0DA4A22-6303-40D4-AE06-22BBA57A517B}" destId="{4788E246-0E92-4E06-9DBF-2F96984AEBCD}" srcOrd="1" destOrd="0" presId="urn:microsoft.com/office/officeart/2005/8/layout/hierarchy1"/>
    <dgm:cxn modelId="{B14ECD7D-3A93-4663-A76D-880C9F58E98F}" type="presParOf" srcId="{BEBEF42A-26A6-4F7B-ADF9-AF3E58411442}" destId="{16146CC0-9B37-4500-8CCA-A18BB4DF9063}" srcOrd="1" destOrd="0" presId="urn:microsoft.com/office/officeart/2005/8/layout/hierarchy1"/>
    <dgm:cxn modelId="{37EE0A9D-02DD-43DF-82A1-1CF2F999DDEC}" type="presParOf" srcId="{B9B47F5C-9B49-4178-930C-4864B917E09A}" destId="{55C74841-CF55-40AE-9F49-DE1DA89302BA}" srcOrd="1" destOrd="0" presId="urn:microsoft.com/office/officeart/2005/8/layout/hierarchy1"/>
    <dgm:cxn modelId="{0C5E5275-B317-44C9-82F3-E4F6DE754A66}" type="presParOf" srcId="{55C74841-CF55-40AE-9F49-DE1DA89302BA}" destId="{55E4F948-0EC8-47EA-A439-B8C805EFD807}" srcOrd="0" destOrd="0" presId="urn:microsoft.com/office/officeart/2005/8/layout/hierarchy1"/>
    <dgm:cxn modelId="{B48F1F35-583E-40B1-BC50-B8BC627FCC74}" type="presParOf" srcId="{55E4F948-0EC8-47EA-A439-B8C805EFD807}" destId="{B301DC56-6117-413D-9F37-7AD5CCD1ED6F}" srcOrd="0" destOrd="0" presId="urn:microsoft.com/office/officeart/2005/8/layout/hierarchy1"/>
    <dgm:cxn modelId="{784D5321-026C-46AD-9D64-663BDDC1C7FD}" type="presParOf" srcId="{55E4F948-0EC8-47EA-A439-B8C805EFD807}" destId="{5D2555AB-513D-45DB-8E35-CA6797081C12}" srcOrd="1" destOrd="0" presId="urn:microsoft.com/office/officeart/2005/8/layout/hierarchy1"/>
    <dgm:cxn modelId="{F093EDEE-EECB-4AB8-8DB6-B3B265C5EF91}" type="presParOf" srcId="{55C74841-CF55-40AE-9F49-DE1DA89302BA}" destId="{FE2519E2-6367-41A5-B877-FA185326FCD9}" srcOrd="1" destOrd="0" presId="urn:microsoft.com/office/officeart/2005/8/layout/hierarchy1"/>
    <dgm:cxn modelId="{B3B351E5-50F0-48F0-9DA0-A91580E4A125}" type="presParOf" srcId="{B9B47F5C-9B49-4178-930C-4864B917E09A}" destId="{70FDD0F6-BD33-43AA-AB96-8E2F4D44E5AB}" srcOrd="2" destOrd="0" presId="urn:microsoft.com/office/officeart/2005/8/layout/hierarchy1"/>
    <dgm:cxn modelId="{B0E71175-9AFE-4E79-98F4-459A1DDB1A3B}" type="presParOf" srcId="{70FDD0F6-BD33-43AA-AB96-8E2F4D44E5AB}" destId="{B1B00322-49C2-4E58-AAB9-02797B3A65A9}" srcOrd="0" destOrd="0" presId="urn:microsoft.com/office/officeart/2005/8/layout/hierarchy1"/>
    <dgm:cxn modelId="{03F784BB-C3CD-4217-AE0D-3920971DA4F3}" type="presParOf" srcId="{B1B00322-49C2-4E58-AAB9-02797B3A65A9}" destId="{0340C1AF-4B29-44D0-AA7A-D440CC869D60}" srcOrd="0" destOrd="0" presId="urn:microsoft.com/office/officeart/2005/8/layout/hierarchy1"/>
    <dgm:cxn modelId="{792ADC83-4E54-486C-B69C-950287F9FC3A}" type="presParOf" srcId="{B1B00322-49C2-4E58-AAB9-02797B3A65A9}" destId="{2ECC9487-D66E-4683-945D-083E46C707B0}" srcOrd="1" destOrd="0" presId="urn:microsoft.com/office/officeart/2005/8/layout/hierarchy1"/>
    <dgm:cxn modelId="{FAC63F5D-AA97-4D00-AC1A-AAC2EB13DDB6}" type="presParOf" srcId="{70FDD0F6-BD33-43AA-AB96-8E2F4D44E5AB}" destId="{BA392C93-DC1F-4944-9B67-60D5FF8247B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173C32-73BC-4186-8BC3-4DE98DCFA8F4}"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64E9FC48-32D3-4FBE-BF86-C416FB3DFEF4}">
      <dgm:prSet/>
      <dgm:spPr/>
      <dgm:t>
        <a:bodyPr/>
        <a:lstStyle/>
        <a:p>
          <a:r>
            <a:rPr lang="da-DK" b="0" i="0"/>
            <a:t>Batterier af blysyre-typen er en velkendt og etableret teknologi med mere end 130 års historie i køretøjer. </a:t>
          </a:r>
          <a:endParaRPr lang="en-US"/>
        </a:p>
      </dgm:t>
    </dgm:pt>
    <dgm:pt modelId="{BF519839-DB93-4B9A-ABD9-8873B7CAE847}" type="parTrans" cxnId="{291B6041-EEED-4AA0-8E1F-D5E4024E51DA}">
      <dgm:prSet/>
      <dgm:spPr/>
      <dgm:t>
        <a:bodyPr/>
        <a:lstStyle/>
        <a:p>
          <a:endParaRPr lang="en-US"/>
        </a:p>
      </dgm:t>
    </dgm:pt>
    <dgm:pt modelId="{5D9F6FA8-D72B-4155-A8BC-EA8F461D2201}" type="sibTrans" cxnId="{291B6041-EEED-4AA0-8E1F-D5E4024E51DA}">
      <dgm:prSet/>
      <dgm:spPr/>
      <dgm:t>
        <a:bodyPr/>
        <a:lstStyle/>
        <a:p>
          <a:endParaRPr lang="en-US"/>
        </a:p>
      </dgm:t>
    </dgm:pt>
    <dgm:pt modelId="{E9EA2AB1-8BC1-4A3B-9DF6-8004DF614B99}">
      <dgm:prSet/>
      <dgm:spPr/>
      <dgm:t>
        <a:bodyPr/>
        <a:lstStyle/>
        <a:p>
          <a:r>
            <a:rPr lang="da-DK" b="0" i="0"/>
            <a:t>Blybatterier er forholdsvis billige i indkøb og er stadig det mest almindelige genopladelige batteri på verdensplan.</a:t>
          </a:r>
          <a:endParaRPr lang="en-US"/>
        </a:p>
      </dgm:t>
    </dgm:pt>
    <dgm:pt modelId="{9C1986EE-734D-41E2-B032-C65FFF1F5A81}" type="parTrans" cxnId="{E93E46E4-AE4F-413A-9789-D0F2BBC3DD6E}">
      <dgm:prSet/>
      <dgm:spPr/>
      <dgm:t>
        <a:bodyPr/>
        <a:lstStyle/>
        <a:p>
          <a:endParaRPr lang="en-US"/>
        </a:p>
      </dgm:t>
    </dgm:pt>
    <dgm:pt modelId="{785B6124-951D-40AF-817E-08B6A14620D7}" type="sibTrans" cxnId="{E93E46E4-AE4F-413A-9789-D0F2BBC3DD6E}">
      <dgm:prSet/>
      <dgm:spPr/>
      <dgm:t>
        <a:bodyPr/>
        <a:lstStyle/>
        <a:p>
          <a:endParaRPr lang="en-US"/>
        </a:p>
      </dgm:t>
    </dgm:pt>
    <dgm:pt modelId="{02EF1608-8FB3-4FA3-8E22-2052FD38E0CA}">
      <dgm:prSet/>
      <dgm:spPr/>
      <dgm:t>
        <a:bodyPr/>
        <a:lstStyle/>
        <a:p>
          <a:r>
            <a:rPr lang="da-DK" b="0" i="0"/>
            <a:t>Bly er et almindeligt forekommende materiale, men det er sundhedsfarligt og miljøskadeligt.</a:t>
          </a:r>
          <a:endParaRPr lang="en-US"/>
        </a:p>
      </dgm:t>
    </dgm:pt>
    <dgm:pt modelId="{ECF52160-17DA-4F5D-8004-E119F13EDB46}" type="parTrans" cxnId="{2E4C6A37-1F02-4752-AE4F-04205A755621}">
      <dgm:prSet/>
      <dgm:spPr/>
      <dgm:t>
        <a:bodyPr/>
        <a:lstStyle/>
        <a:p>
          <a:endParaRPr lang="en-US"/>
        </a:p>
      </dgm:t>
    </dgm:pt>
    <dgm:pt modelId="{4178EFDA-1C82-447E-B6D8-D555B0EFF6C6}" type="sibTrans" cxnId="{2E4C6A37-1F02-4752-AE4F-04205A755621}">
      <dgm:prSet/>
      <dgm:spPr/>
      <dgm:t>
        <a:bodyPr/>
        <a:lstStyle/>
        <a:p>
          <a:endParaRPr lang="en-US"/>
        </a:p>
      </dgm:t>
    </dgm:pt>
    <dgm:pt modelId="{B2C50B07-DEBB-4BEE-83FA-3E7451962962}" type="pres">
      <dgm:prSet presAssocID="{07173C32-73BC-4186-8BC3-4DE98DCFA8F4}" presName="root" presStyleCnt="0">
        <dgm:presLayoutVars>
          <dgm:dir/>
          <dgm:resizeHandles val="exact"/>
        </dgm:presLayoutVars>
      </dgm:prSet>
      <dgm:spPr/>
    </dgm:pt>
    <dgm:pt modelId="{D8335891-34D3-42AE-8681-939134E9068C}" type="pres">
      <dgm:prSet presAssocID="{64E9FC48-32D3-4FBE-BF86-C416FB3DFEF4}" presName="compNode" presStyleCnt="0"/>
      <dgm:spPr/>
    </dgm:pt>
    <dgm:pt modelId="{B2B974F7-16B1-449F-AE1D-B285EDF7B4DC}" type="pres">
      <dgm:prSet presAssocID="{64E9FC48-32D3-4FBE-BF86-C416FB3DFEF4}" presName="bgRect" presStyleLbl="bgShp" presStyleIdx="0" presStyleCnt="3"/>
      <dgm:spPr/>
    </dgm:pt>
    <dgm:pt modelId="{D67D3180-117B-43FE-B66B-380C5733769B}" type="pres">
      <dgm:prSet presAssocID="{64E9FC48-32D3-4FBE-BF86-C416FB3DFEF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ttery Charging"/>
        </a:ext>
      </dgm:extLst>
    </dgm:pt>
    <dgm:pt modelId="{04DC5073-8E97-47A0-A1C1-DB4CC95CDB0C}" type="pres">
      <dgm:prSet presAssocID="{64E9FC48-32D3-4FBE-BF86-C416FB3DFEF4}" presName="spaceRect" presStyleCnt="0"/>
      <dgm:spPr/>
    </dgm:pt>
    <dgm:pt modelId="{7B6A886C-9D71-4A53-92D5-D017B01A5860}" type="pres">
      <dgm:prSet presAssocID="{64E9FC48-32D3-4FBE-BF86-C416FB3DFEF4}" presName="parTx" presStyleLbl="revTx" presStyleIdx="0" presStyleCnt="3">
        <dgm:presLayoutVars>
          <dgm:chMax val="0"/>
          <dgm:chPref val="0"/>
        </dgm:presLayoutVars>
      </dgm:prSet>
      <dgm:spPr/>
    </dgm:pt>
    <dgm:pt modelId="{E8DFA66F-ED66-47F3-AF8A-4C005F289652}" type="pres">
      <dgm:prSet presAssocID="{5D9F6FA8-D72B-4155-A8BC-EA8F461D2201}" presName="sibTrans" presStyleCnt="0"/>
      <dgm:spPr/>
    </dgm:pt>
    <dgm:pt modelId="{1EC8A712-99F5-4DEC-9972-20EC22BF7C04}" type="pres">
      <dgm:prSet presAssocID="{E9EA2AB1-8BC1-4A3B-9DF6-8004DF614B99}" presName="compNode" presStyleCnt="0"/>
      <dgm:spPr/>
    </dgm:pt>
    <dgm:pt modelId="{5C4A3D9C-56CC-4802-9F34-49C1269EEBF9}" type="pres">
      <dgm:prSet presAssocID="{E9EA2AB1-8BC1-4A3B-9DF6-8004DF614B99}" presName="bgRect" presStyleLbl="bgShp" presStyleIdx="1" presStyleCnt="3"/>
      <dgm:spPr/>
    </dgm:pt>
    <dgm:pt modelId="{068CAC78-FB2A-4C0A-8AB9-457CB5E6D050}" type="pres">
      <dgm:prSet presAssocID="{E9EA2AB1-8BC1-4A3B-9DF6-8004DF614B9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ull Battery"/>
        </a:ext>
      </dgm:extLst>
    </dgm:pt>
    <dgm:pt modelId="{93E36499-3196-4E63-AD45-5D41D3B8D7B9}" type="pres">
      <dgm:prSet presAssocID="{E9EA2AB1-8BC1-4A3B-9DF6-8004DF614B99}" presName="spaceRect" presStyleCnt="0"/>
      <dgm:spPr/>
    </dgm:pt>
    <dgm:pt modelId="{4B40FD36-E61E-4B07-A578-90EB43E0C237}" type="pres">
      <dgm:prSet presAssocID="{E9EA2AB1-8BC1-4A3B-9DF6-8004DF614B99}" presName="parTx" presStyleLbl="revTx" presStyleIdx="1" presStyleCnt="3">
        <dgm:presLayoutVars>
          <dgm:chMax val="0"/>
          <dgm:chPref val="0"/>
        </dgm:presLayoutVars>
      </dgm:prSet>
      <dgm:spPr/>
    </dgm:pt>
    <dgm:pt modelId="{CE54CF6A-97AF-44E1-8DFC-889F28733363}" type="pres">
      <dgm:prSet presAssocID="{785B6124-951D-40AF-817E-08B6A14620D7}" presName="sibTrans" presStyleCnt="0"/>
      <dgm:spPr/>
    </dgm:pt>
    <dgm:pt modelId="{ADEC4075-E842-4906-A034-EC70EB9B67A5}" type="pres">
      <dgm:prSet presAssocID="{02EF1608-8FB3-4FA3-8E22-2052FD38E0CA}" presName="compNode" presStyleCnt="0"/>
      <dgm:spPr/>
    </dgm:pt>
    <dgm:pt modelId="{A796A5A4-E9BA-4A63-AF0D-0729AA41CBE7}" type="pres">
      <dgm:prSet presAssocID="{02EF1608-8FB3-4FA3-8E22-2052FD38E0CA}" presName="bgRect" presStyleLbl="bgShp" presStyleIdx="2" presStyleCnt="3"/>
      <dgm:spPr/>
    </dgm:pt>
    <dgm:pt modelId="{262551E3-C68A-4A06-9DFA-D3E4E3C13130}" type="pres">
      <dgm:prSet presAssocID="{02EF1608-8FB3-4FA3-8E22-2052FD38E0C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ranching Diagram"/>
        </a:ext>
      </dgm:extLst>
    </dgm:pt>
    <dgm:pt modelId="{EE05E0F7-6803-45AB-A4BB-D4052C393920}" type="pres">
      <dgm:prSet presAssocID="{02EF1608-8FB3-4FA3-8E22-2052FD38E0CA}" presName="spaceRect" presStyleCnt="0"/>
      <dgm:spPr/>
    </dgm:pt>
    <dgm:pt modelId="{A39FDE3B-C8A6-4EF7-9DFF-64C1E062657D}" type="pres">
      <dgm:prSet presAssocID="{02EF1608-8FB3-4FA3-8E22-2052FD38E0CA}" presName="parTx" presStyleLbl="revTx" presStyleIdx="2" presStyleCnt="3">
        <dgm:presLayoutVars>
          <dgm:chMax val="0"/>
          <dgm:chPref val="0"/>
        </dgm:presLayoutVars>
      </dgm:prSet>
      <dgm:spPr/>
    </dgm:pt>
  </dgm:ptLst>
  <dgm:cxnLst>
    <dgm:cxn modelId="{C2A63014-B6DE-4C88-9EE0-4284B33F2E3A}" type="presOf" srcId="{E9EA2AB1-8BC1-4A3B-9DF6-8004DF614B99}" destId="{4B40FD36-E61E-4B07-A578-90EB43E0C237}" srcOrd="0" destOrd="0" presId="urn:microsoft.com/office/officeart/2018/2/layout/IconVerticalSolidList"/>
    <dgm:cxn modelId="{2E4C6A37-1F02-4752-AE4F-04205A755621}" srcId="{07173C32-73BC-4186-8BC3-4DE98DCFA8F4}" destId="{02EF1608-8FB3-4FA3-8E22-2052FD38E0CA}" srcOrd="2" destOrd="0" parTransId="{ECF52160-17DA-4F5D-8004-E119F13EDB46}" sibTransId="{4178EFDA-1C82-447E-B6D8-D555B0EFF6C6}"/>
    <dgm:cxn modelId="{7780F638-FA6D-400E-9A85-E9243F5B9A7F}" type="presOf" srcId="{02EF1608-8FB3-4FA3-8E22-2052FD38E0CA}" destId="{A39FDE3B-C8A6-4EF7-9DFF-64C1E062657D}" srcOrd="0" destOrd="0" presId="urn:microsoft.com/office/officeart/2018/2/layout/IconVerticalSolidList"/>
    <dgm:cxn modelId="{291B6041-EEED-4AA0-8E1F-D5E4024E51DA}" srcId="{07173C32-73BC-4186-8BC3-4DE98DCFA8F4}" destId="{64E9FC48-32D3-4FBE-BF86-C416FB3DFEF4}" srcOrd="0" destOrd="0" parTransId="{BF519839-DB93-4B9A-ABD9-8873B7CAE847}" sibTransId="{5D9F6FA8-D72B-4155-A8BC-EA8F461D2201}"/>
    <dgm:cxn modelId="{08F40554-0AEE-4935-A3DC-9A248AC8088E}" type="presOf" srcId="{64E9FC48-32D3-4FBE-BF86-C416FB3DFEF4}" destId="{7B6A886C-9D71-4A53-92D5-D017B01A5860}" srcOrd="0" destOrd="0" presId="urn:microsoft.com/office/officeart/2018/2/layout/IconVerticalSolidList"/>
    <dgm:cxn modelId="{D0869DDA-E3F9-485D-AF72-1CB703EB65E2}" type="presOf" srcId="{07173C32-73BC-4186-8BC3-4DE98DCFA8F4}" destId="{B2C50B07-DEBB-4BEE-83FA-3E7451962962}" srcOrd="0" destOrd="0" presId="urn:microsoft.com/office/officeart/2018/2/layout/IconVerticalSolidList"/>
    <dgm:cxn modelId="{E93E46E4-AE4F-413A-9789-D0F2BBC3DD6E}" srcId="{07173C32-73BC-4186-8BC3-4DE98DCFA8F4}" destId="{E9EA2AB1-8BC1-4A3B-9DF6-8004DF614B99}" srcOrd="1" destOrd="0" parTransId="{9C1986EE-734D-41E2-B032-C65FFF1F5A81}" sibTransId="{785B6124-951D-40AF-817E-08B6A14620D7}"/>
    <dgm:cxn modelId="{7A3278EA-1040-454C-88E5-158FCE05458E}" type="presParOf" srcId="{B2C50B07-DEBB-4BEE-83FA-3E7451962962}" destId="{D8335891-34D3-42AE-8681-939134E9068C}" srcOrd="0" destOrd="0" presId="urn:microsoft.com/office/officeart/2018/2/layout/IconVerticalSolidList"/>
    <dgm:cxn modelId="{9A397033-433A-4E87-B6F6-0027548825C8}" type="presParOf" srcId="{D8335891-34D3-42AE-8681-939134E9068C}" destId="{B2B974F7-16B1-449F-AE1D-B285EDF7B4DC}" srcOrd="0" destOrd="0" presId="urn:microsoft.com/office/officeart/2018/2/layout/IconVerticalSolidList"/>
    <dgm:cxn modelId="{F4B5258C-F0C8-4B2A-883C-689692AF3784}" type="presParOf" srcId="{D8335891-34D3-42AE-8681-939134E9068C}" destId="{D67D3180-117B-43FE-B66B-380C5733769B}" srcOrd="1" destOrd="0" presId="urn:microsoft.com/office/officeart/2018/2/layout/IconVerticalSolidList"/>
    <dgm:cxn modelId="{0F24E8C1-8ADC-49D3-A0C6-67979D757C97}" type="presParOf" srcId="{D8335891-34D3-42AE-8681-939134E9068C}" destId="{04DC5073-8E97-47A0-A1C1-DB4CC95CDB0C}" srcOrd="2" destOrd="0" presId="urn:microsoft.com/office/officeart/2018/2/layout/IconVerticalSolidList"/>
    <dgm:cxn modelId="{E99BC885-BE1F-453B-8353-627A79505EBD}" type="presParOf" srcId="{D8335891-34D3-42AE-8681-939134E9068C}" destId="{7B6A886C-9D71-4A53-92D5-D017B01A5860}" srcOrd="3" destOrd="0" presId="urn:microsoft.com/office/officeart/2018/2/layout/IconVerticalSolidList"/>
    <dgm:cxn modelId="{3BA79F97-5DFE-4DE0-BBBF-3D00F40D5A8F}" type="presParOf" srcId="{B2C50B07-DEBB-4BEE-83FA-3E7451962962}" destId="{E8DFA66F-ED66-47F3-AF8A-4C005F289652}" srcOrd="1" destOrd="0" presId="urn:microsoft.com/office/officeart/2018/2/layout/IconVerticalSolidList"/>
    <dgm:cxn modelId="{7F4CDA35-17A5-4AA7-BD1F-FC8936158EA9}" type="presParOf" srcId="{B2C50B07-DEBB-4BEE-83FA-3E7451962962}" destId="{1EC8A712-99F5-4DEC-9972-20EC22BF7C04}" srcOrd="2" destOrd="0" presId="urn:microsoft.com/office/officeart/2018/2/layout/IconVerticalSolidList"/>
    <dgm:cxn modelId="{F950C0BB-8BC3-4391-AD5B-352E8F7B2A30}" type="presParOf" srcId="{1EC8A712-99F5-4DEC-9972-20EC22BF7C04}" destId="{5C4A3D9C-56CC-4802-9F34-49C1269EEBF9}" srcOrd="0" destOrd="0" presId="urn:microsoft.com/office/officeart/2018/2/layout/IconVerticalSolidList"/>
    <dgm:cxn modelId="{556B2CFA-EC65-466D-84B6-573D0EF2B442}" type="presParOf" srcId="{1EC8A712-99F5-4DEC-9972-20EC22BF7C04}" destId="{068CAC78-FB2A-4C0A-8AB9-457CB5E6D050}" srcOrd="1" destOrd="0" presId="urn:microsoft.com/office/officeart/2018/2/layout/IconVerticalSolidList"/>
    <dgm:cxn modelId="{391D38FA-419F-4EE7-B71B-4DDA359F49AA}" type="presParOf" srcId="{1EC8A712-99F5-4DEC-9972-20EC22BF7C04}" destId="{93E36499-3196-4E63-AD45-5D41D3B8D7B9}" srcOrd="2" destOrd="0" presId="urn:microsoft.com/office/officeart/2018/2/layout/IconVerticalSolidList"/>
    <dgm:cxn modelId="{0E1BDC37-3265-4D74-A716-289A379F2353}" type="presParOf" srcId="{1EC8A712-99F5-4DEC-9972-20EC22BF7C04}" destId="{4B40FD36-E61E-4B07-A578-90EB43E0C237}" srcOrd="3" destOrd="0" presId="urn:microsoft.com/office/officeart/2018/2/layout/IconVerticalSolidList"/>
    <dgm:cxn modelId="{CFD8B9FE-0C07-4A00-92B2-1853FD19A6A6}" type="presParOf" srcId="{B2C50B07-DEBB-4BEE-83FA-3E7451962962}" destId="{CE54CF6A-97AF-44E1-8DFC-889F28733363}" srcOrd="3" destOrd="0" presId="urn:microsoft.com/office/officeart/2018/2/layout/IconVerticalSolidList"/>
    <dgm:cxn modelId="{42BACC32-C1C0-4E61-8334-C1F7B2C1F0D3}" type="presParOf" srcId="{B2C50B07-DEBB-4BEE-83FA-3E7451962962}" destId="{ADEC4075-E842-4906-A034-EC70EB9B67A5}" srcOrd="4" destOrd="0" presId="urn:microsoft.com/office/officeart/2018/2/layout/IconVerticalSolidList"/>
    <dgm:cxn modelId="{2BED4A8A-22FE-4ECD-826B-8151404957F7}" type="presParOf" srcId="{ADEC4075-E842-4906-A034-EC70EB9B67A5}" destId="{A796A5A4-E9BA-4A63-AF0D-0729AA41CBE7}" srcOrd="0" destOrd="0" presId="urn:microsoft.com/office/officeart/2018/2/layout/IconVerticalSolidList"/>
    <dgm:cxn modelId="{6D261D6E-0D62-423A-934C-3D51D265DD8C}" type="presParOf" srcId="{ADEC4075-E842-4906-A034-EC70EB9B67A5}" destId="{262551E3-C68A-4A06-9DFA-D3E4E3C13130}" srcOrd="1" destOrd="0" presId="urn:microsoft.com/office/officeart/2018/2/layout/IconVerticalSolidList"/>
    <dgm:cxn modelId="{417EF574-D1AB-40E2-831A-A67F72E204DF}" type="presParOf" srcId="{ADEC4075-E842-4906-A034-EC70EB9B67A5}" destId="{EE05E0F7-6803-45AB-A4BB-D4052C393920}" srcOrd="2" destOrd="0" presId="urn:microsoft.com/office/officeart/2018/2/layout/IconVerticalSolidList"/>
    <dgm:cxn modelId="{6F2402CA-21F6-4396-9B10-4D605F93BFC9}" type="presParOf" srcId="{ADEC4075-E842-4906-A034-EC70EB9B67A5}" destId="{A39FDE3B-C8A6-4EF7-9DFF-64C1E062657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68063F-4B8B-4DBA-89C6-7E562BD633FC}" type="doc">
      <dgm:prSet loTypeId="urn:microsoft.com/office/officeart/2005/8/layout/hierarchy1" loCatId="hierarchy" qsTypeId="urn:microsoft.com/office/officeart/2005/8/quickstyle/simple5" qsCatId="simple" csTypeId="urn:microsoft.com/office/officeart/2005/8/colors/accent2_2" csCatId="accent2"/>
      <dgm:spPr/>
      <dgm:t>
        <a:bodyPr/>
        <a:lstStyle/>
        <a:p>
          <a:endParaRPr lang="en-US"/>
        </a:p>
      </dgm:t>
    </dgm:pt>
    <dgm:pt modelId="{343BBFB8-2107-444C-90E4-53D707D88717}">
      <dgm:prSet/>
      <dgm:spPr/>
      <dgm:t>
        <a:bodyPr/>
        <a:lstStyle/>
        <a:p>
          <a:r>
            <a:rPr lang="da-DK" b="0" i="0"/>
            <a:t>I de industrialiserede lande er der derfor et effektivt genanvendelsessystem.</a:t>
          </a:r>
          <a:endParaRPr lang="en-US"/>
        </a:p>
      </dgm:t>
    </dgm:pt>
    <dgm:pt modelId="{635ACF8D-9C83-4FA4-8346-A25F466891DC}" type="parTrans" cxnId="{7677DD50-4D05-4F97-865E-A8518EB16AE9}">
      <dgm:prSet/>
      <dgm:spPr/>
      <dgm:t>
        <a:bodyPr/>
        <a:lstStyle/>
        <a:p>
          <a:endParaRPr lang="en-US"/>
        </a:p>
      </dgm:t>
    </dgm:pt>
    <dgm:pt modelId="{17B2C0F6-A69A-4160-B218-FFB28BA7B6A7}" type="sibTrans" cxnId="{7677DD50-4D05-4F97-865E-A8518EB16AE9}">
      <dgm:prSet/>
      <dgm:spPr/>
      <dgm:t>
        <a:bodyPr/>
        <a:lstStyle/>
        <a:p>
          <a:endParaRPr lang="en-US"/>
        </a:p>
      </dgm:t>
    </dgm:pt>
    <dgm:pt modelId="{E1DF962D-1A8C-4369-A818-4D6F733278B5}">
      <dgm:prSet/>
      <dgm:spPr/>
      <dgm:t>
        <a:bodyPr/>
        <a:lstStyle/>
        <a:p>
          <a:r>
            <a:rPr lang="da-DK" b="0" i="0" dirty="0"/>
            <a:t>Blybatterier anvendes stadig til elektrisk transport bl.a. i gaffeltrucks, elektriske scootere, handicap-køretøjer mm.</a:t>
          </a:r>
          <a:endParaRPr lang="en-US" dirty="0"/>
        </a:p>
      </dgm:t>
    </dgm:pt>
    <dgm:pt modelId="{BD1A3F5A-45DC-4E90-A89A-9E89156CB3F8}" type="parTrans" cxnId="{9F356CD0-8315-4432-9EBD-511985F67177}">
      <dgm:prSet/>
      <dgm:spPr/>
      <dgm:t>
        <a:bodyPr/>
        <a:lstStyle/>
        <a:p>
          <a:endParaRPr lang="en-US"/>
        </a:p>
      </dgm:t>
    </dgm:pt>
    <dgm:pt modelId="{2D424751-09CD-4752-AD58-ECBFB972F808}" type="sibTrans" cxnId="{9F356CD0-8315-4432-9EBD-511985F67177}">
      <dgm:prSet/>
      <dgm:spPr/>
      <dgm:t>
        <a:bodyPr/>
        <a:lstStyle/>
        <a:p>
          <a:endParaRPr lang="en-US"/>
        </a:p>
      </dgm:t>
    </dgm:pt>
    <dgm:pt modelId="{8AFBFF07-77FC-4B7D-B039-741AC6B540F4}" type="pres">
      <dgm:prSet presAssocID="{2A68063F-4B8B-4DBA-89C6-7E562BD633FC}" presName="hierChild1" presStyleCnt="0">
        <dgm:presLayoutVars>
          <dgm:chPref val="1"/>
          <dgm:dir/>
          <dgm:animOne val="branch"/>
          <dgm:animLvl val="lvl"/>
          <dgm:resizeHandles/>
        </dgm:presLayoutVars>
      </dgm:prSet>
      <dgm:spPr/>
    </dgm:pt>
    <dgm:pt modelId="{17864923-A788-4A3C-BE43-B5B35908CBB2}" type="pres">
      <dgm:prSet presAssocID="{343BBFB8-2107-444C-90E4-53D707D88717}" presName="hierRoot1" presStyleCnt="0"/>
      <dgm:spPr/>
    </dgm:pt>
    <dgm:pt modelId="{FDDF629D-48EE-4506-BA38-E812B5A18CE0}" type="pres">
      <dgm:prSet presAssocID="{343BBFB8-2107-444C-90E4-53D707D88717}" presName="composite" presStyleCnt="0"/>
      <dgm:spPr/>
    </dgm:pt>
    <dgm:pt modelId="{8314F6D9-67F4-455F-AB62-5EDD765C5591}" type="pres">
      <dgm:prSet presAssocID="{343BBFB8-2107-444C-90E4-53D707D88717}" presName="background" presStyleLbl="node0" presStyleIdx="0" presStyleCnt="2"/>
      <dgm:spPr>
        <a:solidFill>
          <a:srgbClr val="2B7776"/>
        </a:solidFill>
      </dgm:spPr>
    </dgm:pt>
    <dgm:pt modelId="{C18A0AE4-D871-4C3D-972C-ABE979B82BFC}" type="pres">
      <dgm:prSet presAssocID="{343BBFB8-2107-444C-90E4-53D707D88717}" presName="text" presStyleLbl="fgAcc0" presStyleIdx="0" presStyleCnt="2">
        <dgm:presLayoutVars>
          <dgm:chPref val="3"/>
        </dgm:presLayoutVars>
      </dgm:prSet>
      <dgm:spPr/>
    </dgm:pt>
    <dgm:pt modelId="{21F9A05F-71CF-487B-8435-3B8155156472}" type="pres">
      <dgm:prSet presAssocID="{343BBFB8-2107-444C-90E4-53D707D88717}" presName="hierChild2" presStyleCnt="0"/>
      <dgm:spPr/>
    </dgm:pt>
    <dgm:pt modelId="{90C72789-0798-459C-BD5F-009E13D8F938}" type="pres">
      <dgm:prSet presAssocID="{E1DF962D-1A8C-4369-A818-4D6F733278B5}" presName="hierRoot1" presStyleCnt="0"/>
      <dgm:spPr/>
    </dgm:pt>
    <dgm:pt modelId="{1E885A40-4AA1-48A2-A928-853145302688}" type="pres">
      <dgm:prSet presAssocID="{E1DF962D-1A8C-4369-A818-4D6F733278B5}" presName="composite" presStyleCnt="0"/>
      <dgm:spPr/>
    </dgm:pt>
    <dgm:pt modelId="{682C8308-9A2A-41D9-A54D-88D0D544B744}" type="pres">
      <dgm:prSet presAssocID="{E1DF962D-1A8C-4369-A818-4D6F733278B5}" presName="background" presStyleLbl="node0" presStyleIdx="1" presStyleCnt="2"/>
      <dgm:spPr>
        <a:solidFill>
          <a:srgbClr val="2B7776"/>
        </a:solidFill>
      </dgm:spPr>
    </dgm:pt>
    <dgm:pt modelId="{799D78ED-4822-4B7A-9DD9-C8439F7749A9}" type="pres">
      <dgm:prSet presAssocID="{E1DF962D-1A8C-4369-A818-4D6F733278B5}" presName="text" presStyleLbl="fgAcc0" presStyleIdx="1" presStyleCnt="2">
        <dgm:presLayoutVars>
          <dgm:chPref val="3"/>
        </dgm:presLayoutVars>
      </dgm:prSet>
      <dgm:spPr/>
    </dgm:pt>
    <dgm:pt modelId="{B3DE2C4B-500F-41B1-BCA4-479A0263DEDC}" type="pres">
      <dgm:prSet presAssocID="{E1DF962D-1A8C-4369-A818-4D6F733278B5}" presName="hierChild2" presStyleCnt="0"/>
      <dgm:spPr/>
    </dgm:pt>
  </dgm:ptLst>
  <dgm:cxnLst>
    <dgm:cxn modelId="{AC5E9F19-6E87-4BD8-BD28-889BC866F00C}" type="presOf" srcId="{2A68063F-4B8B-4DBA-89C6-7E562BD633FC}" destId="{8AFBFF07-77FC-4B7D-B039-741AC6B540F4}" srcOrd="0" destOrd="0" presId="urn:microsoft.com/office/officeart/2005/8/layout/hierarchy1"/>
    <dgm:cxn modelId="{EB809667-3102-43DE-B1CB-0B82345E8C77}" type="presOf" srcId="{343BBFB8-2107-444C-90E4-53D707D88717}" destId="{C18A0AE4-D871-4C3D-972C-ABE979B82BFC}" srcOrd="0" destOrd="0" presId="urn:microsoft.com/office/officeart/2005/8/layout/hierarchy1"/>
    <dgm:cxn modelId="{7677DD50-4D05-4F97-865E-A8518EB16AE9}" srcId="{2A68063F-4B8B-4DBA-89C6-7E562BD633FC}" destId="{343BBFB8-2107-444C-90E4-53D707D88717}" srcOrd="0" destOrd="0" parTransId="{635ACF8D-9C83-4FA4-8346-A25F466891DC}" sibTransId="{17B2C0F6-A69A-4160-B218-FFB28BA7B6A7}"/>
    <dgm:cxn modelId="{A5C89255-356C-4A29-8F1C-18CF6FC2DBDC}" type="presOf" srcId="{E1DF962D-1A8C-4369-A818-4D6F733278B5}" destId="{799D78ED-4822-4B7A-9DD9-C8439F7749A9}" srcOrd="0" destOrd="0" presId="urn:microsoft.com/office/officeart/2005/8/layout/hierarchy1"/>
    <dgm:cxn modelId="{9F356CD0-8315-4432-9EBD-511985F67177}" srcId="{2A68063F-4B8B-4DBA-89C6-7E562BD633FC}" destId="{E1DF962D-1A8C-4369-A818-4D6F733278B5}" srcOrd="1" destOrd="0" parTransId="{BD1A3F5A-45DC-4E90-A89A-9E89156CB3F8}" sibTransId="{2D424751-09CD-4752-AD58-ECBFB972F808}"/>
    <dgm:cxn modelId="{C368229B-2142-4265-BE89-607241ADC03E}" type="presParOf" srcId="{8AFBFF07-77FC-4B7D-B039-741AC6B540F4}" destId="{17864923-A788-4A3C-BE43-B5B35908CBB2}" srcOrd="0" destOrd="0" presId="urn:microsoft.com/office/officeart/2005/8/layout/hierarchy1"/>
    <dgm:cxn modelId="{B19660B1-89D2-4937-ABFA-56A61841B0C3}" type="presParOf" srcId="{17864923-A788-4A3C-BE43-B5B35908CBB2}" destId="{FDDF629D-48EE-4506-BA38-E812B5A18CE0}" srcOrd="0" destOrd="0" presId="urn:microsoft.com/office/officeart/2005/8/layout/hierarchy1"/>
    <dgm:cxn modelId="{F6ECD924-5037-4A9F-8486-6468DFB0C0F4}" type="presParOf" srcId="{FDDF629D-48EE-4506-BA38-E812B5A18CE0}" destId="{8314F6D9-67F4-455F-AB62-5EDD765C5591}" srcOrd="0" destOrd="0" presId="urn:microsoft.com/office/officeart/2005/8/layout/hierarchy1"/>
    <dgm:cxn modelId="{E21B69FB-969F-4FD7-B723-2F04C7985CEC}" type="presParOf" srcId="{FDDF629D-48EE-4506-BA38-E812B5A18CE0}" destId="{C18A0AE4-D871-4C3D-972C-ABE979B82BFC}" srcOrd="1" destOrd="0" presId="urn:microsoft.com/office/officeart/2005/8/layout/hierarchy1"/>
    <dgm:cxn modelId="{2550201F-DB84-422F-AD8A-A1FFC9E805FF}" type="presParOf" srcId="{17864923-A788-4A3C-BE43-B5B35908CBB2}" destId="{21F9A05F-71CF-487B-8435-3B8155156472}" srcOrd="1" destOrd="0" presId="urn:microsoft.com/office/officeart/2005/8/layout/hierarchy1"/>
    <dgm:cxn modelId="{FBD385FE-1A06-441C-AE36-9340FC21F8FD}" type="presParOf" srcId="{8AFBFF07-77FC-4B7D-B039-741AC6B540F4}" destId="{90C72789-0798-459C-BD5F-009E13D8F938}" srcOrd="1" destOrd="0" presId="urn:microsoft.com/office/officeart/2005/8/layout/hierarchy1"/>
    <dgm:cxn modelId="{DA6A6A4C-6D97-46B7-929D-60E28F08E49C}" type="presParOf" srcId="{90C72789-0798-459C-BD5F-009E13D8F938}" destId="{1E885A40-4AA1-48A2-A928-853145302688}" srcOrd="0" destOrd="0" presId="urn:microsoft.com/office/officeart/2005/8/layout/hierarchy1"/>
    <dgm:cxn modelId="{0CC78F08-08CC-4916-BC34-421B3FED250D}" type="presParOf" srcId="{1E885A40-4AA1-48A2-A928-853145302688}" destId="{682C8308-9A2A-41D9-A54D-88D0D544B744}" srcOrd="0" destOrd="0" presId="urn:microsoft.com/office/officeart/2005/8/layout/hierarchy1"/>
    <dgm:cxn modelId="{1CBE9F0B-6AF8-49BD-B928-92F6F360F4DF}" type="presParOf" srcId="{1E885A40-4AA1-48A2-A928-853145302688}" destId="{799D78ED-4822-4B7A-9DD9-C8439F7749A9}" srcOrd="1" destOrd="0" presId="urn:microsoft.com/office/officeart/2005/8/layout/hierarchy1"/>
    <dgm:cxn modelId="{31C3310D-8D8E-4B7A-A64F-183A7CF4A424}" type="presParOf" srcId="{90C72789-0798-459C-BD5F-009E13D8F938}" destId="{B3DE2C4B-500F-41B1-BCA4-479A0263DED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14EC8B-8959-46C7-8BCF-7DD9EAD9C495}"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45D0DFAA-A695-48F9-8A8A-7DE40AB5F62B}">
      <dgm:prSet/>
      <dgm:spPr/>
      <dgm:t>
        <a:bodyPr/>
        <a:lstStyle/>
        <a:p>
          <a:r>
            <a:rPr lang="da-DK" b="0" i="0" dirty="0"/>
            <a:t>(</a:t>
          </a:r>
          <a:r>
            <a:rPr lang="da-DK" b="0" i="0" dirty="0" err="1"/>
            <a:t>NaAlCl</a:t>
          </a:r>
          <a:r>
            <a:rPr lang="da-DK" b="0" i="0" dirty="0"/>
            <a:t> eller </a:t>
          </a:r>
          <a:r>
            <a:rPr lang="da-DK" b="0" i="0" dirty="0" err="1"/>
            <a:t>NaNiCl</a:t>
          </a:r>
          <a:r>
            <a:rPr lang="da-DK" b="0" i="0" dirty="0"/>
            <a:t>) er en batteriteknologi, der består af salt som elektrolyt, men typisk i kombination med nikkel, aluminium eller lignende.</a:t>
          </a:r>
          <a:endParaRPr lang="en-US" dirty="0"/>
        </a:p>
      </dgm:t>
    </dgm:pt>
    <dgm:pt modelId="{FB350BC9-7280-4F7C-9626-2D91CA425654}" type="parTrans" cxnId="{C28A3E75-D5AE-4BE0-AE28-3434AB9D8A86}">
      <dgm:prSet/>
      <dgm:spPr/>
      <dgm:t>
        <a:bodyPr/>
        <a:lstStyle/>
        <a:p>
          <a:endParaRPr lang="en-US"/>
        </a:p>
      </dgm:t>
    </dgm:pt>
    <dgm:pt modelId="{BEC4524D-9738-4F47-B6F1-9264E644B3CB}" type="sibTrans" cxnId="{C28A3E75-D5AE-4BE0-AE28-3434AB9D8A86}">
      <dgm:prSet/>
      <dgm:spPr/>
      <dgm:t>
        <a:bodyPr/>
        <a:lstStyle/>
        <a:p>
          <a:endParaRPr lang="en-US"/>
        </a:p>
      </dgm:t>
    </dgm:pt>
    <dgm:pt modelId="{AFF18967-E120-40A2-BFE0-568EB93A8A19}">
      <dgm:prSet/>
      <dgm:spPr/>
      <dgm:t>
        <a:bodyPr/>
        <a:lstStyle/>
        <a:p>
          <a:r>
            <a:rPr lang="da-DK" b="0" i="0"/>
            <a:t>Denne batteriteknologi er særlig egnet til højtemperaturmiljø, idet arbejdstemperaturen er mellem 245°C og 350°C. </a:t>
          </a:r>
          <a:endParaRPr lang="en-US"/>
        </a:p>
      </dgm:t>
    </dgm:pt>
    <dgm:pt modelId="{DB7BB015-6613-419A-965F-500F73398EE8}" type="parTrans" cxnId="{579145EC-A108-40D1-8E36-0D36873583AD}">
      <dgm:prSet/>
      <dgm:spPr/>
      <dgm:t>
        <a:bodyPr/>
        <a:lstStyle/>
        <a:p>
          <a:endParaRPr lang="en-US"/>
        </a:p>
      </dgm:t>
    </dgm:pt>
    <dgm:pt modelId="{01A6296A-BF8C-4336-9280-DF16CE2A98D2}" type="sibTrans" cxnId="{579145EC-A108-40D1-8E36-0D36873583AD}">
      <dgm:prSet/>
      <dgm:spPr/>
      <dgm:t>
        <a:bodyPr/>
        <a:lstStyle/>
        <a:p>
          <a:endParaRPr lang="en-US"/>
        </a:p>
      </dgm:t>
    </dgm:pt>
    <dgm:pt modelId="{936817F8-DF4B-4189-841F-F30730A9761B}">
      <dgm:prSet/>
      <dgm:spPr/>
      <dgm:t>
        <a:bodyPr/>
        <a:lstStyle/>
        <a:p>
          <a:r>
            <a:rPr lang="da-DK" b="0" i="0" dirty="0"/>
            <a:t>Smeltet salt batterier kan dog også have fordele i områder med meget lave temperaturer, da batteriets belastningsevne ikke påvirkes af omgivelsestemperaturen. </a:t>
          </a:r>
          <a:endParaRPr lang="en-US" dirty="0"/>
        </a:p>
      </dgm:t>
    </dgm:pt>
    <dgm:pt modelId="{71C7F216-5E5A-4BE4-A131-775FD26F7B48}" type="parTrans" cxnId="{1740A34F-751A-4714-ABD3-C859B60AC948}">
      <dgm:prSet/>
      <dgm:spPr/>
      <dgm:t>
        <a:bodyPr/>
        <a:lstStyle/>
        <a:p>
          <a:endParaRPr lang="en-US"/>
        </a:p>
      </dgm:t>
    </dgm:pt>
    <dgm:pt modelId="{ECA3ED53-4215-444A-AB6B-089EC97D4827}" type="sibTrans" cxnId="{1740A34F-751A-4714-ABD3-C859B60AC948}">
      <dgm:prSet/>
      <dgm:spPr/>
      <dgm:t>
        <a:bodyPr/>
        <a:lstStyle/>
        <a:p>
          <a:endParaRPr lang="en-US"/>
        </a:p>
      </dgm:t>
    </dgm:pt>
    <dgm:pt modelId="{A135FAF1-37A6-43D6-A814-41F54F4E6B10}" type="pres">
      <dgm:prSet presAssocID="{3714EC8B-8959-46C7-8BCF-7DD9EAD9C495}" presName="hierChild1" presStyleCnt="0">
        <dgm:presLayoutVars>
          <dgm:chPref val="1"/>
          <dgm:dir/>
          <dgm:animOne val="branch"/>
          <dgm:animLvl val="lvl"/>
          <dgm:resizeHandles/>
        </dgm:presLayoutVars>
      </dgm:prSet>
      <dgm:spPr/>
    </dgm:pt>
    <dgm:pt modelId="{803CE52B-51EB-4EDC-899D-02B2A4477EE4}" type="pres">
      <dgm:prSet presAssocID="{45D0DFAA-A695-48F9-8A8A-7DE40AB5F62B}" presName="hierRoot1" presStyleCnt="0"/>
      <dgm:spPr/>
    </dgm:pt>
    <dgm:pt modelId="{277317FF-7EC0-47E5-8D40-2964095FC7A4}" type="pres">
      <dgm:prSet presAssocID="{45D0DFAA-A695-48F9-8A8A-7DE40AB5F62B}" presName="composite" presStyleCnt="0"/>
      <dgm:spPr/>
    </dgm:pt>
    <dgm:pt modelId="{3EA1E423-534D-44D7-A7C3-5753F7637DE2}" type="pres">
      <dgm:prSet presAssocID="{45D0DFAA-A695-48F9-8A8A-7DE40AB5F62B}" presName="background" presStyleLbl="node0" presStyleIdx="0" presStyleCnt="3"/>
      <dgm:spPr>
        <a:solidFill>
          <a:srgbClr val="2B7776"/>
        </a:solidFill>
      </dgm:spPr>
    </dgm:pt>
    <dgm:pt modelId="{E2E94C8E-F2FC-4BDF-9FB3-51E49E713B49}" type="pres">
      <dgm:prSet presAssocID="{45D0DFAA-A695-48F9-8A8A-7DE40AB5F62B}" presName="text" presStyleLbl="fgAcc0" presStyleIdx="0" presStyleCnt="3">
        <dgm:presLayoutVars>
          <dgm:chPref val="3"/>
        </dgm:presLayoutVars>
      </dgm:prSet>
      <dgm:spPr/>
    </dgm:pt>
    <dgm:pt modelId="{F84E4F42-434C-4C71-8ACD-D193D246FE66}" type="pres">
      <dgm:prSet presAssocID="{45D0DFAA-A695-48F9-8A8A-7DE40AB5F62B}" presName="hierChild2" presStyleCnt="0"/>
      <dgm:spPr/>
    </dgm:pt>
    <dgm:pt modelId="{B722CB1E-3882-456E-BECF-79F74C24D228}" type="pres">
      <dgm:prSet presAssocID="{AFF18967-E120-40A2-BFE0-568EB93A8A19}" presName="hierRoot1" presStyleCnt="0"/>
      <dgm:spPr/>
    </dgm:pt>
    <dgm:pt modelId="{8BB6C310-E6AD-4A67-B534-68BE3171F150}" type="pres">
      <dgm:prSet presAssocID="{AFF18967-E120-40A2-BFE0-568EB93A8A19}" presName="composite" presStyleCnt="0"/>
      <dgm:spPr/>
    </dgm:pt>
    <dgm:pt modelId="{73243BE3-D9B3-46F3-B4D4-1683076F8A6D}" type="pres">
      <dgm:prSet presAssocID="{AFF18967-E120-40A2-BFE0-568EB93A8A19}" presName="background" presStyleLbl="node0" presStyleIdx="1" presStyleCnt="3"/>
      <dgm:spPr>
        <a:solidFill>
          <a:srgbClr val="2B7776"/>
        </a:solidFill>
      </dgm:spPr>
    </dgm:pt>
    <dgm:pt modelId="{8D28EACB-E863-44C3-946C-731D1AFFE715}" type="pres">
      <dgm:prSet presAssocID="{AFF18967-E120-40A2-BFE0-568EB93A8A19}" presName="text" presStyleLbl="fgAcc0" presStyleIdx="1" presStyleCnt="3">
        <dgm:presLayoutVars>
          <dgm:chPref val="3"/>
        </dgm:presLayoutVars>
      </dgm:prSet>
      <dgm:spPr/>
    </dgm:pt>
    <dgm:pt modelId="{D3DF7736-A968-40DD-8A33-107532F9D4B0}" type="pres">
      <dgm:prSet presAssocID="{AFF18967-E120-40A2-BFE0-568EB93A8A19}" presName="hierChild2" presStyleCnt="0"/>
      <dgm:spPr/>
    </dgm:pt>
    <dgm:pt modelId="{C193F705-FCFE-4E69-AD88-2F25F3319859}" type="pres">
      <dgm:prSet presAssocID="{936817F8-DF4B-4189-841F-F30730A9761B}" presName="hierRoot1" presStyleCnt="0"/>
      <dgm:spPr/>
    </dgm:pt>
    <dgm:pt modelId="{834B70F3-8229-43C1-B6CD-0692FE495FD5}" type="pres">
      <dgm:prSet presAssocID="{936817F8-DF4B-4189-841F-F30730A9761B}" presName="composite" presStyleCnt="0"/>
      <dgm:spPr/>
    </dgm:pt>
    <dgm:pt modelId="{6D4DBD9C-3784-4182-800D-3EBF623972E0}" type="pres">
      <dgm:prSet presAssocID="{936817F8-DF4B-4189-841F-F30730A9761B}" presName="background" presStyleLbl="node0" presStyleIdx="2" presStyleCnt="3"/>
      <dgm:spPr>
        <a:solidFill>
          <a:srgbClr val="2B7776"/>
        </a:solidFill>
      </dgm:spPr>
    </dgm:pt>
    <dgm:pt modelId="{7E83EDC8-C82E-487E-941A-EDC9EDDBD795}" type="pres">
      <dgm:prSet presAssocID="{936817F8-DF4B-4189-841F-F30730A9761B}" presName="text" presStyleLbl="fgAcc0" presStyleIdx="2" presStyleCnt="3">
        <dgm:presLayoutVars>
          <dgm:chPref val="3"/>
        </dgm:presLayoutVars>
      </dgm:prSet>
      <dgm:spPr/>
    </dgm:pt>
    <dgm:pt modelId="{9BA5D5BC-2E2E-4ED8-BAD0-04FE7D0E7227}" type="pres">
      <dgm:prSet presAssocID="{936817F8-DF4B-4189-841F-F30730A9761B}" presName="hierChild2" presStyleCnt="0"/>
      <dgm:spPr/>
    </dgm:pt>
  </dgm:ptLst>
  <dgm:cxnLst>
    <dgm:cxn modelId="{C5720F15-5296-4609-97F9-DA10532149D0}" type="presOf" srcId="{AFF18967-E120-40A2-BFE0-568EB93A8A19}" destId="{8D28EACB-E863-44C3-946C-731D1AFFE715}" srcOrd="0" destOrd="0" presId="urn:microsoft.com/office/officeart/2005/8/layout/hierarchy1"/>
    <dgm:cxn modelId="{67DF5F5D-DA44-4FB2-B9B1-92ED6343675C}" type="presOf" srcId="{45D0DFAA-A695-48F9-8A8A-7DE40AB5F62B}" destId="{E2E94C8E-F2FC-4BDF-9FB3-51E49E713B49}" srcOrd="0" destOrd="0" presId="urn:microsoft.com/office/officeart/2005/8/layout/hierarchy1"/>
    <dgm:cxn modelId="{1740A34F-751A-4714-ABD3-C859B60AC948}" srcId="{3714EC8B-8959-46C7-8BCF-7DD9EAD9C495}" destId="{936817F8-DF4B-4189-841F-F30730A9761B}" srcOrd="2" destOrd="0" parTransId="{71C7F216-5E5A-4BE4-A131-775FD26F7B48}" sibTransId="{ECA3ED53-4215-444A-AB6B-089EC97D4827}"/>
    <dgm:cxn modelId="{C28A3E75-D5AE-4BE0-AE28-3434AB9D8A86}" srcId="{3714EC8B-8959-46C7-8BCF-7DD9EAD9C495}" destId="{45D0DFAA-A695-48F9-8A8A-7DE40AB5F62B}" srcOrd="0" destOrd="0" parTransId="{FB350BC9-7280-4F7C-9626-2D91CA425654}" sibTransId="{BEC4524D-9738-4F47-B6F1-9264E644B3CB}"/>
    <dgm:cxn modelId="{B9E4627E-65C6-4B81-9F52-6EDBFCDF8D96}" type="presOf" srcId="{936817F8-DF4B-4189-841F-F30730A9761B}" destId="{7E83EDC8-C82E-487E-941A-EDC9EDDBD795}" srcOrd="0" destOrd="0" presId="urn:microsoft.com/office/officeart/2005/8/layout/hierarchy1"/>
    <dgm:cxn modelId="{D957EFA1-1B61-463B-88AC-68FE2BF7AB7E}" type="presOf" srcId="{3714EC8B-8959-46C7-8BCF-7DD9EAD9C495}" destId="{A135FAF1-37A6-43D6-A814-41F54F4E6B10}" srcOrd="0" destOrd="0" presId="urn:microsoft.com/office/officeart/2005/8/layout/hierarchy1"/>
    <dgm:cxn modelId="{579145EC-A108-40D1-8E36-0D36873583AD}" srcId="{3714EC8B-8959-46C7-8BCF-7DD9EAD9C495}" destId="{AFF18967-E120-40A2-BFE0-568EB93A8A19}" srcOrd="1" destOrd="0" parTransId="{DB7BB015-6613-419A-965F-500F73398EE8}" sibTransId="{01A6296A-BF8C-4336-9280-DF16CE2A98D2}"/>
    <dgm:cxn modelId="{4633AACA-954D-424B-A6BD-B35CB7D90EDA}" type="presParOf" srcId="{A135FAF1-37A6-43D6-A814-41F54F4E6B10}" destId="{803CE52B-51EB-4EDC-899D-02B2A4477EE4}" srcOrd="0" destOrd="0" presId="urn:microsoft.com/office/officeart/2005/8/layout/hierarchy1"/>
    <dgm:cxn modelId="{C4A689D7-6074-4E31-8C61-0D712742E47F}" type="presParOf" srcId="{803CE52B-51EB-4EDC-899D-02B2A4477EE4}" destId="{277317FF-7EC0-47E5-8D40-2964095FC7A4}" srcOrd="0" destOrd="0" presId="urn:microsoft.com/office/officeart/2005/8/layout/hierarchy1"/>
    <dgm:cxn modelId="{508DFE19-B355-4F4B-B74A-DA8886C89FB4}" type="presParOf" srcId="{277317FF-7EC0-47E5-8D40-2964095FC7A4}" destId="{3EA1E423-534D-44D7-A7C3-5753F7637DE2}" srcOrd="0" destOrd="0" presId="urn:microsoft.com/office/officeart/2005/8/layout/hierarchy1"/>
    <dgm:cxn modelId="{474EE3AE-33A9-40C6-B7EE-C68D13573A92}" type="presParOf" srcId="{277317FF-7EC0-47E5-8D40-2964095FC7A4}" destId="{E2E94C8E-F2FC-4BDF-9FB3-51E49E713B49}" srcOrd="1" destOrd="0" presId="urn:microsoft.com/office/officeart/2005/8/layout/hierarchy1"/>
    <dgm:cxn modelId="{F6A13170-F278-47D2-9C99-90FB4AE2F17C}" type="presParOf" srcId="{803CE52B-51EB-4EDC-899D-02B2A4477EE4}" destId="{F84E4F42-434C-4C71-8ACD-D193D246FE66}" srcOrd="1" destOrd="0" presId="urn:microsoft.com/office/officeart/2005/8/layout/hierarchy1"/>
    <dgm:cxn modelId="{ABD8EC7B-D075-4D6C-B4A4-FD97F179CBC1}" type="presParOf" srcId="{A135FAF1-37A6-43D6-A814-41F54F4E6B10}" destId="{B722CB1E-3882-456E-BECF-79F74C24D228}" srcOrd="1" destOrd="0" presId="urn:microsoft.com/office/officeart/2005/8/layout/hierarchy1"/>
    <dgm:cxn modelId="{EBBA2DCB-7A3C-470B-906C-342AA7EB5257}" type="presParOf" srcId="{B722CB1E-3882-456E-BECF-79F74C24D228}" destId="{8BB6C310-E6AD-4A67-B534-68BE3171F150}" srcOrd="0" destOrd="0" presId="urn:microsoft.com/office/officeart/2005/8/layout/hierarchy1"/>
    <dgm:cxn modelId="{88233431-E653-4F99-B658-EE52A379F4ED}" type="presParOf" srcId="{8BB6C310-E6AD-4A67-B534-68BE3171F150}" destId="{73243BE3-D9B3-46F3-B4D4-1683076F8A6D}" srcOrd="0" destOrd="0" presId="urn:microsoft.com/office/officeart/2005/8/layout/hierarchy1"/>
    <dgm:cxn modelId="{AC15DF9A-0708-44B2-9F21-D182F93E9DCC}" type="presParOf" srcId="{8BB6C310-E6AD-4A67-B534-68BE3171F150}" destId="{8D28EACB-E863-44C3-946C-731D1AFFE715}" srcOrd="1" destOrd="0" presId="urn:microsoft.com/office/officeart/2005/8/layout/hierarchy1"/>
    <dgm:cxn modelId="{0F12ECA6-00F6-46DA-82C7-1F0FED989AA1}" type="presParOf" srcId="{B722CB1E-3882-456E-BECF-79F74C24D228}" destId="{D3DF7736-A968-40DD-8A33-107532F9D4B0}" srcOrd="1" destOrd="0" presId="urn:microsoft.com/office/officeart/2005/8/layout/hierarchy1"/>
    <dgm:cxn modelId="{98339530-7B54-4302-A911-EDEFAD5BE5FC}" type="presParOf" srcId="{A135FAF1-37A6-43D6-A814-41F54F4E6B10}" destId="{C193F705-FCFE-4E69-AD88-2F25F3319859}" srcOrd="2" destOrd="0" presId="urn:microsoft.com/office/officeart/2005/8/layout/hierarchy1"/>
    <dgm:cxn modelId="{176ECB36-35A1-43B2-AC36-B0C9CBBCFD20}" type="presParOf" srcId="{C193F705-FCFE-4E69-AD88-2F25F3319859}" destId="{834B70F3-8229-43C1-B6CD-0692FE495FD5}" srcOrd="0" destOrd="0" presId="urn:microsoft.com/office/officeart/2005/8/layout/hierarchy1"/>
    <dgm:cxn modelId="{30F0D403-7A2A-4178-AEFB-4DE5347B52D7}" type="presParOf" srcId="{834B70F3-8229-43C1-B6CD-0692FE495FD5}" destId="{6D4DBD9C-3784-4182-800D-3EBF623972E0}" srcOrd="0" destOrd="0" presId="urn:microsoft.com/office/officeart/2005/8/layout/hierarchy1"/>
    <dgm:cxn modelId="{B57AB440-FBED-4669-ABC8-35887775938C}" type="presParOf" srcId="{834B70F3-8229-43C1-B6CD-0692FE495FD5}" destId="{7E83EDC8-C82E-487E-941A-EDC9EDDBD795}" srcOrd="1" destOrd="0" presId="urn:microsoft.com/office/officeart/2005/8/layout/hierarchy1"/>
    <dgm:cxn modelId="{182750D1-501E-419F-92C4-98D84D109943}" type="presParOf" srcId="{C193F705-FCFE-4E69-AD88-2F25F3319859}" destId="{9BA5D5BC-2E2E-4ED8-BAD0-04FE7D0E722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1DB2F01-1F5E-456F-BD6F-FD076F957C6B}" type="doc">
      <dgm:prSet loTypeId="urn:microsoft.com/office/officeart/2005/8/layout/hierarchy1" loCatId="hierarchy" qsTypeId="urn:microsoft.com/office/officeart/2005/8/quickstyle/simple4" qsCatId="simple" csTypeId="urn:microsoft.com/office/officeart/2005/8/colors/accent3_2" csCatId="accent3"/>
      <dgm:spPr/>
      <dgm:t>
        <a:bodyPr/>
        <a:lstStyle/>
        <a:p>
          <a:endParaRPr lang="en-US"/>
        </a:p>
      </dgm:t>
    </dgm:pt>
    <dgm:pt modelId="{E9756370-450F-4675-A14F-96C979511FE3}">
      <dgm:prSet/>
      <dgm:spPr/>
      <dgm:t>
        <a:bodyPr/>
        <a:lstStyle/>
        <a:p>
          <a:r>
            <a:rPr lang="da-DK" b="0" i="0"/>
            <a:t>Den cykliske levetid anses for rimelig, det vil her sige 2000 til 3000 cycles. </a:t>
          </a:r>
          <a:endParaRPr lang="en-US"/>
        </a:p>
      </dgm:t>
    </dgm:pt>
    <dgm:pt modelId="{A8D650D1-091E-4D0A-8248-8FE8BF2251BB}" type="parTrans" cxnId="{B8B4C130-63DE-4E2B-AC9A-42B898212186}">
      <dgm:prSet/>
      <dgm:spPr/>
      <dgm:t>
        <a:bodyPr/>
        <a:lstStyle/>
        <a:p>
          <a:endParaRPr lang="en-US"/>
        </a:p>
      </dgm:t>
    </dgm:pt>
    <dgm:pt modelId="{45FFFB70-9555-4FF1-9C8F-53DA8DBE5561}" type="sibTrans" cxnId="{B8B4C130-63DE-4E2B-AC9A-42B898212186}">
      <dgm:prSet/>
      <dgm:spPr/>
      <dgm:t>
        <a:bodyPr/>
        <a:lstStyle/>
        <a:p>
          <a:endParaRPr lang="en-US"/>
        </a:p>
      </dgm:t>
    </dgm:pt>
    <dgm:pt modelId="{DB514313-6A12-4A28-9C2B-67A62259E516}">
      <dgm:prSet/>
      <dgm:spPr/>
      <dgm:t>
        <a:bodyPr/>
        <a:lstStyle/>
        <a:p>
          <a:r>
            <a:rPr lang="da-DK" b="0" i="0"/>
            <a:t>Der findes nogle få standard konfigurationer bl.a. en 48V-løsning, som  anvendes i forbindelse med mobiltelefon-stationer.</a:t>
          </a:r>
          <a:endParaRPr lang="en-US"/>
        </a:p>
      </dgm:t>
    </dgm:pt>
    <dgm:pt modelId="{8B0C25B1-BFCC-420D-B320-A412F3B449C3}" type="parTrans" cxnId="{0FE46959-1AA5-440C-AFF6-AA21B3FEEF23}">
      <dgm:prSet/>
      <dgm:spPr/>
      <dgm:t>
        <a:bodyPr/>
        <a:lstStyle/>
        <a:p>
          <a:endParaRPr lang="en-US"/>
        </a:p>
      </dgm:t>
    </dgm:pt>
    <dgm:pt modelId="{F7C64D3F-B7E9-407A-9E33-0F41BFD79D74}" type="sibTrans" cxnId="{0FE46959-1AA5-440C-AFF6-AA21B3FEEF23}">
      <dgm:prSet/>
      <dgm:spPr/>
      <dgm:t>
        <a:bodyPr/>
        <a:lstStyle/>
        <a:p>
          <a:endParaRPr lang="en-US"/>
        </a:p>
      </dgm:t>
    </dgm:pt>
    <dgm:pt modelId="{3C8578BA-7C3A-40D4-9595-E8B58C09A198}" type="pres">
      <dgm:prSet presAssocID="{31DB2F01-1F5E-456F-BD6F-FD076F957C6B}" presName="hierChild1" presStyleCnt="0">
        <dgm:presLayoutVars>
          <dgm:chPref val="1"/>
          <dgm:dir/>
          <dgm:animOne val="branch"/>
          <dgm:animLvl val="lvl"/>
          <dgm:resizeHandles/>
        </dgm:presLayoutVars>
      </dgm:prSet>
      <dgm:spPr/>
    </dgm:pt>
    <dgm:pt modelId="{89691F0E-ACF4-49DA-8F7A-6B9FB4DADA30}" type="pres">
      <dgm:prSet presAssocID="{E9756370-450F-4675-A14F-96C979511FE3}" presName="hierRoot1" presStyleCnt="0"/>
      <dgm:spPr/>
    </dgm:pt>
    <dgm:pt modelId="{13626D88-1198-4CF7-BAF5-8C6575538771}" type="pres">
      <dgm:prSet presAssocID="{E9756370-450F-4675-A14F-96C979511FE3}" presName="composite" presStyleCnt="0"/>
      <dgm:spPr/>
    </dgm:pt>
    <dgm:pt modelId="{CCB7EC96-A5D9-457D-AA65-FF2B77DEA614}" type="pres">
      <dgm:prSet presAssocID="{E9756370-450F-4675-A14F-96C979511FE3}" presName="background" presStyleLbl="node0" presStyleIdx="0" presStyleCnt="2"/>
      <dgm:spPr>
        <a:solidFill>
          <a:srgbClr val="2B7776"/>
        </a:solidFill>
      </dgm:spPr>
    </dgm:pt>
    <dgm:pt modelId="{CBE73B6A-09C9-48A0-BC4A-40EDB3265E27}" type="pres">
      <dgm:prSet presAssocID="{E9756370-450F-4675-A14F-96C979511FE3}" presName="text" presStyleLbl="fgAcc0" presStyleIdx="0" presStyleCnt="2">
        <dgm:presLayoutVars>
          <dgm:chPref val="3"/>
        </dgm:presLayoutVars>
      </dgm:prSet>
      <dgm:spPr/>
    </dgm:pt>
    <dgm:pt modelId="{BD355D14-2770-400C-8DA6-8981CEA20828}" type="pres">
      <dgm:prSet presAssocID="{E9756370-450F-4675-A14F-96C979511FE3}" presName="hierChild2" presStyleCnt="0"/>
      <dgm:spPr/>
    </dgm:pt>
    <dgm:pt modelId="{74A50D97-82C3-422C-80ED-435F36F49B3A}" type="pres">
      <dgm:prSet presAssocID="{DB514313-6A12-4A28-9C2B-67A62259E516}" presName="hierRoot1" presStyleCnt="0"/>
      <dgm:spPr/>
    </dgm:pt>
    <dgm:pt modelId="{5427D61C-4784-43CC-B82E-5C9D1F30749E}" type="pres">
      <dgm:prSet presAssocID="{DB514313-6A12-4A28-9C2B-67A62259E516}" presName="composite" presStyleCnt="0"/>
      <dgm:spPr/>
    </dgm:pt>
    <dgm:pt modelId="{84FD4258-09E1-424F-91AC-A04E3492092F}" type="pres">
      <dgm:prSet presAssocID="{DB514313-6A12-4A28-9C2B-67A62259E516}" presName="background" presStyleLbl="node0" presStyleIdx="1" presStyleCnt="2"/>
      <dgm:spPr>
        <a:solidFill>
          <a:srgbClr val="2B7776"/>
        </a:solidFill>
      </dgm:spPr>
    </dgm:pt>
    <dgm:pt modelId="{DC9F6748-70A4-4272-93C6-0297ED8DA985}" type="pres">
      <dgm:prSet presAssocID="{DB514313-6A12-4A28-9C2B-67A62259E516}" presName="text" presStyleLbl="fgAcc0" presStyleIdx="1" presStyleCnt="2">
        <dgm:presLayoutVars>
          <dgm:chPref val="3"/>
        </dgm:presLayoutVars>
      </dgm:prSet>
      <dgm:spPr/>
    </dgm:pt>
    <dgm:pt modelId="{8EE99BF6-5A51-4FAA-A177-4826586628CA}" type="pres">
      <dgm:prSet presAssocID="{DB514313-6A12-4A28-9C2B-67A62259E516}" presName="hierChild2" presStyleCnt="0"/>
      <dgm:spPr/>
    </dgm:pt>
  </dgm:ptLst>
  <dgm:cxnLst>
    <dgm:cxn modelId="{B8B4C130-63DE-4E2B-AC9A-42B898212186}" srcId="{31DB2F01-1F5E-456F-BD6F-FD076F957C6B}" destId="{E9756370-450F-4675-A14F-96C979511FE3}" srcOrd="0" destOrd="0" parTransId="{A8D650D1-091E-4D0A-8248-8FE8BF2251BB}" sibTransId="{45FFFB70-9555-4FF1-9C8F-53DA8DBE5561}"/>
    <dgm:cxn modelId="{0FE46959-1AA5-440C-AFF6-AA21B3FEEF23}" srcId="{31DB2F01-1F5E-456F-BD6F-FD076F957C6B}" destId="{DB514313-6A12-4A28-9C2B-67A62259E516}" srcOrd="1" destOrd="0" parTransId="{8B0C25B1-BFCC-420D-B320-A412F3B449C3}" sibTransId="{F7C64D3F-B7E9-407A-9E33-0F41BFD79D74}"/>
    <dgm:cxn modelId="{71A2EB82-8450-473B-84FC-B3ACA86CC463}" type="presOf" srcId="{DB514313-6A12-4A28-9C2B-67A62259E516}" destId="{DC9F6748-70A4-4272-93C6-0297ED8DA985}" srcOrd="0" destOrd="0" presId="urn:microsoft.com/office/officeart/2005/8/layout/hierarchy1"/>
    <dgm:cxn modelId="{E64B01C7-428F-41B4-811C-417F808D44DE}" type="presOf" srcId="{31DB2F01-1F5E-456F-BD6F-FD076F957C6B}" destId="{3C8578BA-7C3A-40D4-9595-E8B58C09A198}" srcOrd="0" destOrd="0" presId="urn:microsoft.com/office/officeart/2005/8/layout/hierarchy1"/>
    <dgm:cxn modelId="{BF5C6ADE-9FCD-4119-B11F-DD6B53D2E38D}" type="presOf" srcId="{E9756370-450F-4675-A14F-96C979511FE3}" destId="{CBE73B6A-09C9-48A0-BC4A-40EDB3265E27}" srcOrd="0" destOrd="0" presId="urn:microsoft.com/office/officeart/2005/8/layout/hierarchy1"/>
    <dgm:cxn modelId="{1B875135-733C-4B2B-AFCD-1D0F273D3411}" type="presParOf" srcId="{3C8578BA-7C3A-40D4-9595-E8B58C09A198}" destId="{89691F0E-ACF4-49DA-8F7A-6B9FB4DADA30}" srcOrd="0" destOrd="0" presId="urn:microsoft.com/office/officeart/2005/8/layout/hierarchy1"/>
    <dgm:cxn modelId="{3C15AFB3-C0DA-463B-8266-13D4ACDAC4DF}" type="presParOf" srcId="{89691F0E-ACF4-49DA-8F7A-6B9FB4DADA30}" destId="{13626D88-1198-4CF7-BAF5-8C6575538771}" srcOrd="0" destOrd="0" presId="urn:microsoft.com/office/officeart/2005/8/layout/hierarchy1"/>
    <dgm:cxn modelId="{E856754A-F7BE-40FC-90DB-B428AF483FF2}" type="presParOf" srcId="{13626D88-1198-4CF7-BAF5-8C6575538771}" destId="{CCB7EC96-A5D9-457D-AA65-FF2B77DEA614}" srcOrd="0" destOrd="0" presId="urn:microsoft.com/office/officeart/2005/8/layout/hierarchy1"/>
    <dgm:cxn modelId="{26F0BC78-F775-4121-9BBB-CCFAE083DC3C}" type="presParOf" srcId="{13626D88-1198-4CF7-BAF5-8C6575538771}" destId="{CBE73B6A-09C9-48A0-BC4A-40EDB3265E27}" srcOrd="1" destOrd="0" presId="urn:microsoft.com/office/officeart/2005/8/layout/hierarchy1"/>
    <dgm:cxn modelId="{807C8A33-D77A-46BD-A421-16A6B25C4E3A}" type="presParOf" srcId="{89691F0E-ACF4-49DA-8F7A-6B9FB4DADA30}" destId="{BD355D14-2770-400C-8DA6-8981CEA20828}" srcOrd="1" destOrd="0" presId="urn:microsoft.com/office/officeart/2005/8/layout/hierarchy1"/>
    <dgm:cxn modelId="{05ADCF2A-D957-4630-9905-B6047A33F0C0}" type="presParOf" srcId="{3C8578BA-7C3A-40D4-9595-E8B58C09A198}" destId="{74A50D97-82C3-422C-80ED-435F36F49B3A}" srcOrd="1" destOrd="0" presId="urn:microsoft.com/office/officeart/2005/8/layout/hierarchy1"/>
    <dgm:cxn modelId="{56DAE008-C319-42C5-8BD1-D3AECD524F75}" type="presParOf" srcId="{74A50D97-82C3-422C-80ED-435F36F49B3A}" destId="{5427D61C-4784-43CC-B82E-5C9D1F30749E}" srcOrd="0" destOrd="0" presId="urn:microsoft.com/office/officeart/2005/8/layout/hierarchy1"/>
    <dgm:cxn modelId="{9AFDEB88-627F-4D27-830D-5039C95BD53E}" type="presParOf" srcId="{5427D61C-4784-43CC-B82E-5C9D1F30749E}" destId="{84FD4258-09E1-424F-91AC-A04E3492092F}" srcOrd="0" destOrd="0" presId="urn:microsoft.com/office/officeart/2005/8/layout/hierarchy1"/>
    <dgm:cxn modelId="{5E725AE3-D5C5-45FA-A179-2CAB45CEDB53}" type="presParOf" srcId="{5427D61C-4784-43CC-B82E-5C9D1F30749E}" destId="{DC9F6748-70A4-4272-93C6-0297ED8DA985}" srcOrd="1" destOrd="0" presId="urn:microsoft.com/office/officeart/2005/8/layout/hierarchy1"/>
    <dgm:cxn modelId="{059613F7-56A6-4621-9BC7-0039F0BB9961}" type="presParOf" srcId="{74A50D97-82C3-422C-80ED-435F36F49B3A}" destId="{8EE99BF6-5A51-4FAA-A177-4826586628C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121EF28-7E76-4EEA-8D7B-64349F47BD0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D5C51FD6-56EE-485B-8A53-D2FF5ABCC137}">
      <dgm:prSet/>
      <dgm:spPr/>
      <dgm:t>
        <a:bodyPr/>
        <a:lstStyle/>
        <a:p>
          <a:r>
            <a:rPr lang="da-DK" b="0" i="0"/>
            <a:t>Litium-ion er en overordnet fælles betegnelse for en lang række forskellige batteriteknologier.</a:t>
          </a:r>
          <a:endParaRPr lang="en-US"/>
        </a:p>
      </dgm:t>
    </dgm:pt>
    <dgm:pt modelId="{99FFA50F-3DEA-4C99-8BC6-500CE9336F59}" type="parTrans" cxnId="{3D92C743-1AAF-480F-81B0-2AB776E84A1F}">
      <dgm:prSet/>
      <dgm:spPr/>
      <dgm:t>
        <a:bodyPr/>
        <a:lstStyle/>
        <a:p>
          <a:endParaRPr lang="en-US"/>
        </a:p>
      </dgm:t>
    </dgm:pt>
    <dgm:pt modelId="{DF1B7F9D-488D-407C-A3A4-0D7E687F8ADA}" type="sibTrans" cxnId="{3D92C743-1AAF-480F-81B0-2AB776E84A1F}">
      <dgm:prSet/>
      <dgm:spPr/>
      <dgm:t>
        <a:bodyPr/>
        <a:lstStyle/>
        <a:p>
          <a:endParaRPr lang="en-US"/>
        </a:p>
      </dgm:t>
    </dgm:pt>
    <dgm:pt modelId="{0BD13C5B-9332-4E6C-924C-A767D73D1A76}">
      <dgm:prSet/>
      <dgm:spPr/>
      <dgm:t>
        <a:bodyPr/>
        <a:lstStyle/>
        <a:p>
          <a:r>
            <a:rPr lang="da-DK" b="0" i="0"/>
            <a:t>Betegnelsen dækker over en lang række forskellige sammensætninger af materialer – alle i forbindelse med litium – fx kobolt, mangan, jernfosfat, titanium, grafit – enkeltvis eller i kombination med hinanden.</a:t>
          </a:r>
          <a:endParaRPr lang="en-US"/>
        </a:p>
      </dgm:t>
    </dgm:pt>
    <dgm:pt modelId="{623A2054-5A7B-4D7E-9871-13D48A04219F}" type="parTrans" cxnId="{6FE20D45-9E98-4159-9B6A-64311E17D0AF}">
      <dgm:prSet/>
      <dgm:spPr/>
      <dgm:t>
        <a:bodyPr/>
        <a:lstStyle/>
        <a:p>
          <a:endParaRPr lang="en-US"/>
        </a:p>
      </dgm:t>
    </dgm:pt>
    <dgm:pt modelId="{A107E224-37CF-4D57-B61D-1C6795ABDC4B}" type="sibTrans" cxnId="{6FE20D45-9E98-4159-9B6A-64311E17D0AF}">
      <dgm:prSet/>
      <dgm:spPr/>
      <dgm:t>
        <a:bodyPr/>
        <a:lstStyle/>
        <a:p>
          <a:endParaRPr lang="en-US"/>
        </a:p>
      </dgm:t>
    </dgm:pt>
    <dgm:pt modelId="{A9705D19-017B-4890-AF20-A982C38314D4}" type="pres">
      <dgm:prSet presAssocID="{A121EF28-7E76-4EEA-8D7B-64349F47BD0B}" presName="root" presStyleCnt="0">
        <dgm:presLayoutVars>
          <dgm:dir/>
          <dgm:resizeHandles val="exact"/>
        </dgm:presLayoutVars>
      </dgm:prSet>
      <dgm:spPr/>
    </dgm:pt>
    <dgm:pt modelId="{66EDE1C5-7A83-40DE-A02E-49F8E518497E}" type="pres">
      <dgm:prSet presAssocID="{D5C51FD6-56EE-485B-8A53-D2FF5ABCC137}" presName="compNode" presStyleCnt="0"/>
      <dgm:spPr/>
    </dgm:pt>
    <dgm:pt modelId="{CDF380E9-43B5-4B87-B188-54CC33D6CD32}" type="pres">
      <dgm:prSet presAssocID="{D5C51FD6-56EE-485B-8A53-D2FF5ABCC137}" presName="bgRect" presStyleLbl="bgShp" presStyleIdx="0" presStyleCnt="2"/>
      <dgm:spPr>
        <a:solidFill>
          <a:srgbClr val="CBD9D4"/>
        </a:solidFill>
      </dgm:spPr>
    </dgm:pt>
    <dgm:pt modelId="{78ABD6C4-402C-413C-9E7F-CBDC8755C207}" type="pres">
      <dgm:prSet presAssocID="{D5C51FD6-56EE-485B-8A53-D2FF5ABCC13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atteri med massiv udfyldning"/>
        </a:ext>
      </dgm:extLst>
    </dgm:pt>
    <dgm:pt modelId="{29BF73A0-3030-4EB3-950C-BCB43F908CD9}" type="pres">
      <dgm:prSet presAssocID="{D5C51FD6-56EE-485B-8A53-D2FF5ABCC137}" presName="spaceRect" presStyleCnt="0"/>
      <dgm:spPr/>
    </dgm:pt>
    <dgm:pt modelId="{20012465-8D08-4001-9F36-9D2BA6E2ACE5}" type="pres">
      <dgm:prSet presAssocID="{D5C51FD6-56EE-485B-8A53-D2FF5ABCC137}" presName="parTx" presStyleLbl="revTx" presStyleIdx="0" presStyleCnt="2">
        <dgm:presLayoutVars>
          <dgm:chMax val="0"/>
          <dgm:chPref val="0"/>
        </dgm:presLayoutVars>
      </dgm:prSet>
      <dgm:spPr/>
    </dgm:pt>
    <dgm:pt modelId="{B5BE9BA1-498F-4BDB-AC5E-443D92464D7A}" type="pres">
      <dgm:prSet presAssocID="{DF1B7F9D-488D-407C-A3A4-0D7E687F8ADA}" presName="sibTrans" presStyleCnt="0"/>
      <dgm:spPr/>
    </dgm:pt>
    <dgm:pt modelId="{26CF3DFA-00A4-4ABF-83CA-5EEC04BBDDC5}" type="pres">
      <dgm:prSet presAssocID="{0BD13C5B-9332-4E6C-924C-A767D73D1A76}" presName="compNode" presStyleCnt="0"/>
      <dgm:spPr/>
    </dgm:pt>
    <dgm:pt modelId="{2D123A7F-7775-484F-B3B9-FD257397ED1B}" type="pres">
      <dgm:prSet presAssocID="{0BD13C5B-9332-4E6C-924C-A767D73D1A76}" presName="bgRect" presStyleLbl="bgShp" presStyleIdx="1" presStyleCnt="2"/>
      <dgm:spPr/>
    </dgm:pt>
    <dgm:pt modelId="{3D22A140-DB9C-4A08-AAA1-1123A28F08D2}" type="pres">
      <dgm:prSet presAssocID="{0BD13C5B-9332-4E6C-924C-A767D73D1A7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atteri, der oplades kontur"/>
        </a:ext>
      </dgm:extLst>
    </dgm:pt>
    <dgm:pt modelId="{31F6A739-2157-40B8-B8B0-AC6FBA08475E}" type="pres">
      <dgm:prSet presAssocID="{0BD13C5B-9332-4E6C-924C-A767D73D1A76}" presName="spaceRect" presStyleCnt="0"/>
      <dgm:spPr/>
    </dgm:pt>
    <dgm:pt modelId="{21224730-0A02-4CCE-92FC-CC7228EEDBA6}" type="pres">
      <dgm:prSet presAssocID="{0BD13C5B-9332-4E6C-924C-A767D73D1A76}" presName="parTx" presStyleLbl="revTx" presStyleIdx="1" presStyleCnt="2">
        <dgm:presLayoutVars>
          <dgm:chMax val="0"/>
          <dgm:chPref val="0"/>
        </dgm:presLayoutVars>
      </dgm:prSet>
      <dgm:spPr/>
    </dgm:pt>
  </dgm:ptLst>
  <dgm:cxnLst>
    <dgm:cxn modelId="{3D92C743-1AAF-480F-81B0-2AB776E84A1F}" srcId="{A121EF28-7E76-4EEA-8D7B-64349F47BD0B}" destId="{D5C51FD6-56EE-485B-8A53-D2FF5ABCC137}" srcOrd="0" destOrd="0" parTransId="{99FFA50F-3DEA-4C99-8BC6-500CE9336F59}" sibTransId="{DF1B7F9D-488D-407C-A3A4-0D7E687F8ADA}"/>
    <dgm:cxn modelId="{6FE20D45-9E98-4159-9B6A-64311E17D0AF}" srcId="{A121EF28-7E76-4EEA-8D7B-64349F47BD0B}" destId="{0BD13C5B-9332-4E6C-924C-A767D73D1A76}" srcOrd="1" destOrd="0" parTransId="{623A2054-5A7B-4D7E-9871-13D48A04219F}" sibTransId="{A107E224-37CF-4D57-B61D-1C6795ABDC4B}"/>
    <dgm:cxn modelId="{04ADCB52-BAF3-4CF1-98D2-3C5DF075A6B0}" type="presOf" srcId="{A121EF28-7E76-4EEA-8D7B-64349F47BD0B}" destId="{A9705D19-017B-4890-AF20-A982C38314D4}" srcOrd="0" destOrd="0" presId="urn:microsoft.com/office/officeart/2018/2/layout/IconVerticalSolidList"/>
    <dgm:cxn modelId="{E3FA12A4-650D-468E-8CDF-DF56E4519B04}" type="presOf" srcId="{0BD13C5B-9332-4E6C-924C-A767D73D1A76}" destId="{21224730-0A02-4CCE-92FC-CC7228EEDBA6}" srcOrd="0" destOrd="0" presId="urn:microsoft.com/office/officeart/2018/2/layout/IconVerticalSolidList"/>
    <dgm:cxn modelId="{94EA0FD4-B142-44AF-9D9B-F533165398CF}" type="presOf" srcId="{D5C51FD6-56EE-485B-8A53-D2FF5ABCC137}" destId="{20012465-8D08-4001-9F36-9D2BA6E2ACE5}" srcOrd="0" destOrd="0" presId="urn:microsoft.com/office/officeart/2018/2/layout/IconVerticalSolidList"/>
    <dgm:cxn modelId="{F5D61190-8FB4-4514-AD56-A5C3A56424C4}" type="presParOf" srcId="{A9705D19-017B-4890-AF20-A982C38314D4}" destId="{66EDE1C5-7A83-40DE-A02E-49F8E518497E}" srcOrd="0" destOrd="0" presId="urn:microsoft.com/office/officeart/2018/2/layout/IconVerticalSolidList"/>
    <dgm:cxn modelId="{E5DFB2C1-8838-4874-8EA8-E480ACA46BE2}" type="presParOf" srcId="{66EDE1C5-7A83-40DE-A02E-49F8E518497E}" destId="{CDF380E9-43B5-4B87-B188-54CC33D6CD32}" srcOrd="0" destOrd="0" presId="urn:microsoft.com/office/officeart/2018/2/layout/IconVerticalSolidList"/>
    <dgm:cxn modelId="{0017B09E-78E5-4008-858A-63F37685226F}" type="presParOf" srcId="{66EDE1C5-7A83-40DE-A02E-49F8E518497E}" destId="{78ABD6C4-402C-413C-9E7F-CBDC8755C207}" srcOrd="1" destOrd="0" presId="urn:microsoft.com/office/officeart/2018/2/layout/IconVerticalSolidList"/>
    <dgm:cxn modelId="{8CBF2463-2577-4641-9EFF-80C0C52C5DAD}" type="presParOf" srcId="{66EDE1C5-7A83-40DE-A02E-49F8E518497E}" destId="{29BF73A0-3030-4EB3-950C-BCB43F908CD9}" srcOrd="2" destOrd="0" presId="urn:microsoft.com/office/officeart/2018/2/layout/IconVerticalSolidList"/>
    <dgm:cxn modelId="{7E644C37-0DE3-40CD-B40C-4F6CFD3CFB61}" type="presParOf" srcId="{66EDE1C5-7A83-40DE-A02E-49F8E518497E}" destId="{20012465-8D08-4001-9F36-9D2BA6E2ACE5}" srcOrd="3" destOrd="0" presId="urn:microsoft.com/office/officeart/2018/2/layout/IconVerticalSolidList"/>
    <dgm:cxn modelId="{448B11A4-C6D5-4A93-80CA-4977E568DBBB}" type="presParOf" srcId="{A9705D19-017B-4890-AF20-A982C38314D4}" destId="{B5BE9BA1-498F-4BDB-AC5E-443D92464D7A}" srcOrd="1" destOrd="0" presId="urn:microsoft.com/office/officeart/2018/2/layout/IconVerticalSolidList"/>
    <dgm:cxn modelId="{072460F4-E7AF-4226-AB34-354316428997}" type="presParOf" srcId="{A9705D19-017B-4890-AF20-A982C38314D4}" destId="{26CF3DFA-00A4-4ABF-83CA-5EEC04BBDDC5}" srcOrd="2" destOrd="0" presId="urn:microsoft.com/office/officeart/2018/2/layout/IconVerticalSolidList"/>
    <dgm:cxn modelId="{317116C0-21D8-43BE-9104-D3944C904EBC}" type="presParOf" srcId="{26CF3DFA-00A4-4ABF-83CA-5EEC04BBDDC5}" destId="{2D123A7F-7775-484F-B3B9-FD257397ED1B}" srcOrd="0" destOrd="0" presId="urn:microsoft.com/office/officeart/2018/2/layout/IconVerticalSolidList"/>
    <dgm:cxn modelId="{52E4F422-5F85-47C3-A67E-57AB49C7DD40}" type="presParOf" srcId="{26CF3DFA-00A4-4ABF-83CA-5EEC04BBDDC5}" destId="{3D22A140-DB9C-4A08-AAA1-1123A28F08D2}" srcOrd="1" destOrd="0" presId="urn:microsoft.com/office/officeart/2018/2/layout/IconVerticalSolidList"/>
    <dgm:cxn modelId="{7D2BAD6C-BA4C-4481-B623-DDAECED98F44}" type="presParOf" srcId="{26CF3DFA-00A4-4ABF-83CA-5EEC04BBDDC5}" destId="{31F6A739-2157-40B8-B8B0-AC6FBA08475E}" srcOrd="2" destOrd="0" presId="urn:microsoft.com/office/officeart/2018/2/layout/IconVerticalSolidList"/>
    <dgm:cxn modelId="{6227DD66-E9D8-4359-B973-FD8C23C16A36}" type="presParOf" srcId="{26CF3DFA-00A4-4ABF-83CA-5EEC04BBDDC5}" destId="{21224730-0A02-4CCE-92FC-CC7228EEDBA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5D5B792-CCB5-4A5C-BF52-9059CFE5E04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8E18FEE-4BF9-4560-8809-FFC434F3C654}">
      <dgm:prSet/>
      <dgm:spPr/>
      <dgm:t>
        <a:bodyPr/>
        <a:lstStyle/>
        <a:p>
          <a:r>
            <a:rPr lang="da-DK" b="0" i="0"/>
            <a:t>Litiumjernfosfat batterier også kaldet LiFePO</a:t>
          </a:r>
          <a:r>
            <a:rPr lang="da-DK" b="0" i="0" baseline="-25000"/>
            <a:t>4</a:t>
          </a:r>
          <a:r>
            <a:rPr lang="da-DK" b="0" i="0"/>
            <a:t> eller LFP), er en væsentlig gren af litium-ion teknologierne. </a:t>
          </a:r>
          <a:endParaRPr lang="en-US"/>
        </a:p>
      </dgm:t>
    </dgm:pt>
    <dgm:pt modelId="{6B20C749-9C1A-47CE-A4F7-D33E6F3951B7}" type="parTrans" cxnId="{DFE0FE1A-7C5B-459D-96CE-AF653063D44C}">
      <dgm:prSet/>
      <dgm:spPr/>
      <dgm:t>
        <a:bodyPr/>
        <a:lstStyle/>
        <a:p>
          <a:endParaRPr lang="en-US"/>
        </a:p>
      </dgm:t>
    </dgm:pt>
    <dgm:pt modelId="{48DEFE6C-D65E-460C-835C-64C289C85AA8}" type="sibTrans" cxnId="{DFE0FE1A-7C5B-459D-96CE-AF653063D44C}">
      <dgm:prSet/>
      <dgm:spPr/>
      <dgm:t>
        <a:bodyPr/>
        <a:lstStyle/>
        <a:p>
          <a:endParaRPr lang="en-US"/>
        </a:p>
      </dgm:t>
    </dgm:pt>
    <dgm:pt modelId="{05425641-3F8E-46AB-8AF0-3D7DC39146C5}">
      <dgm:prSet/>
      <dgm:spPr/>
      <dgm:t>
        <a:bodyPr/>
        <a:lstStyle/>
        <a:p>
          <a:r>
            <a:rPr lang="da-DK" b="0" i="0"/>
            <a:t>LFP udmærker sig ved øget sikkerhed, længere levetid og mindre behov for problematiske råstoffer da der ikke anvendes kobolt og nikkel. </a:t>
          </a:r>
          <a:endParaRPr lang="en-US"/>
        </a:p>
      </dgm:t>
    </dgm:pt>
    <dgm:pt modelId="{CC0F74B2-C91E-4EEA-86D8-9D6ACDE2705F}" type="parTrans" cxnId="{1AE9BE3C-BCDB-4C3B-80B5-2F00D5640E8B}">
      <dgm:prSet/>
      <dgm:spPr/>
      <dgm:t>
        <a:bodyPr/>
        <a:lstStyle/>
        <a:p>
          <a:endParaRPr lang="en-US"/>
        </a:p>
      </dgm:t>
    </dgm:pt>
    <dgm:pt modelId="{35FE8F31-9276-4872-B888-53CDA402971B}" type="sibTrans" cxnId="{1AE9BE3C-BCDB-4C3B-80B5-2F00D5640E8B}">
      <dgm:prSet/>
      <dgm:spPr/>
      <dgm:t>
        <a:bodyPr/>
        <a:lstStyle/>
        <a:p>
          <a:endParaRPr lang="en-US"/>
        </a:p>
      </dgm:t>
    </dgm:pt>
    <dgm:pt modelId="{96ED306D-9AEA-47CA-A131-7036BCB4D3FD}">
      <dgm:prSet/>
      <dgm:spPr/>
      <dgm:t>
        <a:bodyPr/>
        <a:lstStyle/>
        <a:p>
          <a:r>
            <a:rPr lang="da-DK" b="0" i="0"/>
            <a:t>LFP har tidligere været den billige udgave af litium batterier, men prisudviklingen af NMC type batterier til elbiler har udlignet pris niveauet.</a:t>
          </a:r>
          <a:endParaRPr lang="en-US"/>
        </a:p>
      </dgm:t>
    </dgm:pt>
    <dgm:pt modelId="{4EE44418-4E38-4211-8CB1-3633DEDDD8BA}" type="parTrans" cxnId="{D2EBB0AF-22B0-4560-983F-3E5B24E33548}">
      <dgm:prSet/>
      <dgm:spPr/>
      <dgm:t>
        <a:bodyPr/>
        <a:lstStyle/>
        <a:p>
          <a:endParaRPr lang="en-US"/>
        </a:p>
      </dgm:t>
    </dgm:pt>
    <dgm:pt modelId="{BE50DBE2-A1C9-466E-A2CF-9710EB481746}" type="sibTrans" cxnId="{D2EBB0AF-22B0-4560-983F-3E5B24E33548}">
      <dgm:prSet/>
      <dgm:spPr/>
      <dgm:t>
        <a:bodyPr/>
        <a:lstStyle/>
        <a:p>
          <a:endParaRPr lang="en-US"/>
        </a:p>
      </dgm:t>
    </dgm:pt>
    <dgm:pt modelId="{855B0FB8-51A2-4E41-880B-21B54507CD6E}" type="pres">
      <dgm:prSet presAssocID="{85D5B792-CCB5-4A5C-BF52-9059CFE5E047}" presName="root" presStyleCnt="0">
        <dgm:presLayoutVars>
          <dgm:dir/>
          <dgm:resizeHandles val="exact"/>
        </dgm:presLayoutVars>
      </dgm:prSet>
      <dgm:spPr/>
    </dgm:pt>
    <dgm:pt modelId="{66EE37B5-9E60-445E-B0FB-9577816DFB74}" type="pres">
      <dgm:prSet presAssocID="{E8E18FEE-4BF9-4560-8809-FFC434F3C654}" presName="compNode" presStyleCnt="0"/>
      <dgm:spPr/>
    </dgm:pt>
    <dgm:pt modelId="{2E35166D-660B-4D86-A7A8-3CE765B7508F}" type="pres">
      <dgm:prSet presAssocID="{E8E18FEE-4BF9-4560-8809-FFC434F3C654}" presName="bgRect" presStyleLbl="bgShp" presStyleIdx="0" presStyleCnt="3"/>
      <dgm:spPr/>
    </dgm:pt>
    <dgm:pt modelId="{E938D610-A939-4105-9330-46FAE74441BB}" type="pres">
      <dgm:prSet presAssocID="{E8E18FEE-4BF9-4560-8809-FFC434F3C65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ttery Charging"/>
        </a:ext>
      </dgm:extLst>
    </dgm:pt>
    <dgm:pt modelId="{73E7540D-28F3-4A69-BF56-04EB81DEC355}" type="pres">
      <dgm:prSet presAssocID="{E8E18FEE-4BF9-4560-8809-FFC434F3C654}" presName="spaceRect" presStyleCnt="0"/>
      <dgm:spPr/>
    </dgm:pt>
    <dgm:pt modelId="{61CF6A27-6A76-445C-8BCC-4C47965ABB6A}" type="pres">
      <dgm:prSet presAssocID="{E8E18FEE-4BF9-4560-8809-FFC434F3C654}" presName="parTx" presStyleLbl="revTx" presStyleIdx="0" presStyleCnt="3">
        <dgm:presLayoutVars>
          <dgm:chMax val="0"/>
          <dgm:chPref val="0"/>
        </dgm:presLayoutVars>
      </dgm:prSet>
      <dgm:spPr/>
    </dgm:pt>
    <dgm:pt modelId="{98A04948-0C72-41F1-8A22-08181CE22A9C}" type="pres">
      <dgm:prSet presAssocID="{48DEFE6C-D65E-460C-835C-64C289C85AA8}" presName="sibTrans" presStyleCnt="0"/>
      <dgm:spPr/>
    </dgm:pt>
    <dgm:pt modelId="{DCBE74BA-86C7-4E95-A18B-EA56ABC1B011}" type="pres">
      <dgm:prSet presAssocID="{05425641-3F8E-46AB-8AF0-3D7DC39146C5}" presName="compNode" presStyleCnt="0"/>
      <dgm:spPr/>
    </dgm:pt>
    <dgm:pt modelId="{C5A3C8F0-7705-4C1E-BB77-62ED627A4006}" type="pres">
      <dgm:prSet presAssocID="{05425641-3F8E-46AB-8AF0-3D7DC39146C5}" presName="bgRect" presStyleLbl="bgShp" presStyleIdx="1" presStyleCnt="3"/>
      <dgm:spPr/>
    </dgm:pt>
    <dgm:pt modelId="{398BABA1-2718-4467-BC3E-3B7E73E6FA48}" type="pres">
      <dgm:prSet presAssocID="{05425641-3F8E-46AB-8AF0-3D7DC39146C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ining Tools"/>
        </a:ext>
      </dgm:extLst>
    </dgm:pt>
    <dgm:pt modelId="{D50CDD0E-BC36-40A8-B0B3-04DAE688806C}" type="pres">
      <dgm:prSet presAssocID="{05425641-3F8E-46AB-8AF0-3D7DC39146C5}" presName="spaceRect" presStyleCnt="0"/>
      <dgm:spPr/>
    </dgm:pt>
    <dgm:pt modelId="{395D9C4C-A4BD-46F6-8CC0-40ACB760A4CC}" type="pres">
      <dgm:prSet presAssocID="{05425641-3F8E-46AB-8AF0-3D7DC39146C5}" presName="parTx" presStyleLbl="revTx" presStyleIdx="1" presStyleCnt="3">
        <dgm:presLayoutVars>
          <dgm:chMax val="0"/>
          <dgm:chPref val="0"/>
        </dgm:presLayoutVars>
      </dgm:prSet>
      <dgm:spPr/>
    </dgm:pt>
    <dgm:pt modelId="{9CBC3171-B0F3-498E-96C1-6F7DA30B1349}" type="pres">
      <dgm:prSet presAssocID="{35FE8F31-9276-4872-B888-53CDA402971B}" presName="sibTrans" presStyleCnt="0"/>
      <dgm:spPr/>
    </dgm:pt>
    <dgm:pt modelId="{AE52BE72-8EAC-4EC9-845F-7CA4C09C1C5D}" type="pres">
      <dgm:prSet presAssocID="{96ED306D-9AEA-47CA-A131-7036BCB4D3FD}" presName="compNode" presStyleCnt="0"/>
      <dgm:spPr/>
    </dgm:pt>
    <dgm:pt modelId="{31F8470E-DA31-4A34-A138-CA8B43F9D98E}" type="pres">
      <dgm:prSet presAssocID="{96ED306D-9AEA-47CA-A131-7036BCB4D3FD}" presName="bgRect" presStyleLbl="bgShp" presStyleIdx="2" presStyleCnt="3"/>
      <dgm:spPr/>
    </dgm:pt>
    <dgm:pt modelId="{5C4F70DB-E1C3-46AC-96C6-50098180596B}" type="pres">
      <dgm:prSet presAssocID="{96ED306D-9AEA-47CA-A131-7036BCB4D3F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ull Battery"/>
        </a:ext>
      </dgm:extLst>
    </dgm:pt>
    <dgm:pt modelId="{8C39A88E-A55B-43F8-A9C1-C466686D296B}" type="pres">
      <dgm:prSet presAssocID="{96ED306D-9AEA-47CA-A131-7036BCB4D3FD}" presName="spaceRect" presStyleCnt="0"/>
      <dgm:spPr/>
    </dgm:pt>
    <dgm:pt modelId="{5170DF03-9E6C-44CE-AF43-6C75D47475BB}" type="pres">
      <dgm:prSet presAssocID="{96ED306D-9AEA-47CA-A131-7036BCB4D3FD}" presName="parTx" presStyleLbl="revTx" presStyleIdx="2" presStyleCnt="3">
        <dgm:presLayoutVars>
          <dgm:chMax val="0"/>
          <dgm:chPref val="0"/>
        </dgm:presLayoutVars>
      </dgm:prSet>
      <dgm:spPr/>
    </dgm:pt>
  </dgm:ptLst>
  <dgm:cxnLst>
    <dgm:cxn modelId="{DFE0FE1A-7C5B-459D-96CE-AF653063D44C}" srcId="{85D5B792-CCB5-4A5C-BF52-9059CFE5E047}" destId="{E8E18FEE-4BF9-4560-8809-FFC434F3C654}" srcOrd="0" destOrd="0" parTransId="{6B20C749-9C1A-47CE-A4F7-D33E6F3951B7}" sibTransId="{48DEFE6C-D65E-460C-835C-64C289C85AA8}"/>
    <dgm:cxn modelId="{B6C16C2B-E55D-489C-AE12-6D380DDEB6B2}" type="presOf" srcId="{E8E18FEE-4BF9-4560-8809-FFC434F3C654}" destId="{61CF6A27-6A76-445C-8BCC-4C47965ABB6A}" srcOrd="0" destOrd="0" presId="urn:microsoft.com/office/officeart/2018/2/layout/IconVerticalSolidList"/>
    <dgm:cxn modelId="{1AE9BE3C-BCDB-4C3B-80B5-2F00D5640E8B}" srcId="{85D5B792-CCB5-4A5C-BF52-9059CFE5E047}" destId="{05425641-3F8E-46AB-8AF0-3D7DC39146C5}" srcOrd="1" destOrd="0" parTransId="{CC0F74B2-C91E-4EEA-86D8-9D6ACDE2705F}" sibTransId="{35FE8F31-9276-4872-B888-53CDA402971B}"/>
    <dgm:cxn modelId="{0067B741-90A8-4E5F-AEF3-9ED608E780C2}" type="presOf" srcId="{96ED306D-9AEA-47CA-A131-7036BCB4D3FD}" destId="{5170DF03-9E6C-44CE-AF43-6C75D47475BB}" srcOrd="0" destOrd="0" presId="urn:microsoft.com/office/officeart/2018/2/layout/IconVerticalSolidList"/>
    <dgm:cxn modelId="{FB1B5A48-2943-4C6A-87DA-EFC7A1AC5022}" type="presOf" srcId="{05425641-3F8E-46AB-8AF0-3D7DC39146C5}" destId="{395D9C4C-A4BD-46F6-8CC0-40ACB760A4CC}" srcOrd="0" destOrd="0" presId="urn:microsoft.com/office/officeart/2018/2/layout/IconVerticalSolidList"/>
    <dgm:cxn modelId="{D97FD2A1-6FC7-4822-A6CF-7F584ADACED0}" type="presOf" srcId="{85D5B792-CCB5-4A5C-BF52-9059CFE5E047}" destId="{855B0FB8-51A2-4E41-880B-21B54507CD6E}" srcOrd="0" destOrd="0" presId="urn:microsoft.com/office/officeart/2018/2/layout/IconVerticalSolidList"/>
    <dgm:cxn modelId="{D2EBB0AF-22B0-4560-983F-3E5B24E33548}" srcId="{85D5B792-CCB5-4A5C-BF52-9059CFE5E047}" destId="{96ED306D-9AEA-47CA-A131-7036BCB4D3FD}" srcOrd="2" destOrd="0" parTransId="{4EE44418-4E38-4211-8CB1-3633DEDDD8BA}" sibTransId="{BE50DBE2-A1C9-466E-A2CF-9710EB481746}"/>
    <dgm:cxn modelId="{715722F5-F536-4520-AD12-551C5AB8180C}" type="presParOf" srcId="{855B0FB8-51A2-4E41-880B-21B54507CD6E}" destId="{66EE37B5-9E60-445E-B0FB-9577816DFB74}" srcOrd="0" destOrd="0" presId="urn:microsoft.com/office/officeart/2018/2/layout/IconVerticalSolidList"/>
    <dgm:cxn modelId="{DFB674E0-889D-4CE9-955E-9D99FDD30E31}" type="presParOf" srcId="{66EE37B5-9E60-445E-B0FB-9577816DFB74}" destId="{2E35166D-660B-4D86-A7A8-3CE765B7508F}" srcOrd="0" destOrd="0" presId="urn:microsoft.com/office/officeart/2018/2/layout/IconVerticalSolidList"/>
    <dgm:cxn modelId="{7F5E080C-A61B-4E58-B6D4-D5ECBF9FCEA1}" type="presParOf" srcId="{66EE37B5-9E60-445E-B0FB-9577816DFB74}" destId="{E938D610-A939-4105-9330-46FAE74441BB}" srcOrd="1" destOrd="0" presId="urn:microsoft.com/office/officeart/2018/2/layout/IconVerticalSolidList"/>
    <dgm:cxn modelId="{8987CCFF-5F4C-4587-9043-E337E06A40E4}" type="presParOf" srcId="{66EE37B5-9E60-445E-B0FB-9577816DFB74}" destId="{73E7540D-28F3-4A69-BF56-04EB81DEC355}" srcOrd="2" destOrd="0" presId="urn:microsoft.com/office/officeart/2018/2/layout/IconVerticalSolidList"/>
    <dgm:cxn modelId="{8188B895-135E-4383-8A54-A62C7A26C91C}" type="presParOf" srcId="{66EE37B5-9E60-445E-B0FB-9577816DFB74}" destId="{61CF6A27-6A76-445C-8BCC-4C47965ABB6A}" srcOrd="3" destOrd="0" presId="urn:microsoft.com/office/officeart/2018/2/layout/IconVerticalSolidList"/>
    <dgm:cxn modelId="{4A6B360C-006D-4271-93DB-FACBEFFCCB81}" type="presParOf" srcId="{855B0FB8-51A2-4E41-880B-21B54507CD6E}" destId="{98A04948-0C72-41F1-8A22-08181CE22A9C}" srcOrd="1" destOrd="0" presId="urn:microsoft.com/office/officeart/2018/2/layout/IconVerticalSolidList"/>
    <dgm:cxn modelId="{AE7C5CA2-78BA-4E32-95DC-BDA666F097C5}" type="presParOf" srcId="{855B0FB8-51A2-4E41-880B-21B54507CD6E}" destId="{DCBE74BA-86C7-4E95-A18B-EA56ABC1B011}" srcOrd="2" destOrd="0" presId="urn:microsoft.com/office/officeart/2018/2/layout/IconVerticalSolidList"/>
    <dgm:cxn modelId="{4CE8C8A7-5F94-4176-8B2D-3861B200A3DB}" type="presParOf" srcId="{DCBE74BA-86C7-4E95-A18B-EA56ABC1B011}" destId="{C5A3C8F0-7705-4C1E-BB77-62ED627A4006}" srcOrd="0" destOrd="0" presId="urn:microsoft.com/office/officeart/2018/2/layout/IconVerticalSolidList"/>
    <dgm:cxn modelId="{45760738-A71E-4DA5-A043-C17A3476CD48}" type="presParOf" srcId="{DCBE74BA-86C7-4E95-A18B-EA56ABC1B011}" destId="{398BABA1-2718-4467-BC3E-3B7E73E6FA48}" srcOrd="1" destOrd="0" presId="urn:microsoft.com/office/officeart/2018/2/layout/IconVerticalSolidList"/>
    <dgm:cxn modelId="{84121C71-9C1F-462D-9D89-060B4D27F7ED}" type="presParOf" srcId="{DCBE74BA-86C7-4E95-A18B-EA56ABC1B011}" destId="{D50CDD0E-BC36-40A8-B0B3-04DAE688806C}" srcOrd="2" destOrd="0" presId="urn:microsoft.com/office/officeart/2018/2/layout/IconVerticalSolidList"/>
    <dgm:cxn modelId="{63E52E2F-7C88-4144-BFB1-466003D84775}" type="presParOf" srcId="{DCBE74BA-86C7-4E95-A18B-EA56ABC1B011}" destId="{395D9C4C-A4BD-46F6-8CC0-40ACB760A4CC}" srcOrd="3" destOrd="0" presId="urn:microsoft.com/office/officeart/2018/2/layout/IconVerticalSolidList"/>
    <dgm:cxn modelId="{485CBFFB-A1B4-4631-9CED-7AABD18875C7}" type="presParOf" srcId="{855B0FB8-51A2-4E41-880B-21B54507CD6E}" destId="{9CBC3171-B0F3-498E-96C1-6F7DA30B1349}" srcOrd="3" destOrd="0" presId="urn:microsoft.com/office/officeart/2018/2/layout/IconVerticalSolidList"/>
    <dgm:cxn modelId="{D2DEFEFE-DA2B-4D58-8E71-D49C653F96CF}" type="presParOf" srcId="{855B0FB8-51A2-4E41-880B-21B54507CD6E}" destId="{AE52BE72-8EAC-4EC9-845F-7CA4C09C1C5D}" srcOrd="4" destOrd="0" presId="urn:microsoft.com/office/officeart/2018/2/layout/IconVerticalSolidList"/>
    <dgm:cxn modelId="{F961650C-5689-4EFE-810C-C2211F2BCB6D}" type="presParOf" srcId="{AE52BE72-8EAC-4EC9-845F-7CA4C09C1C5D}" destId="{31F8470E-DA31-4A34-A138-CA8B43F9D98E}" srcOrd="0" destOrd="0" presId="urn:microsoft.com/office/officeart/2018/2/layout/IconVerticalSolidList"/>
    <dgm:cxn modelId="{16E112A2-52B0-4C12-8AD3-F742D948EB12}" type="presParOf" srcId="{AE52BE72-8EAC-4EC9-845F-7CA4C09C1C5D}" destId="{5C4F70DB-E1C3-46AC-96C6-50098180596B}" srcOrd="1" destOrd="0" presId="urn:microsoft.com/office/officeart/2018/2/layout/IconVerticalSolidList"/>
    <dgm:cxn modelId="{10D4C5AB-F012-40B0-9677-BDCA3052A89F}" type="presParOf" srcId="{AE52BE72-8EAC-4EC9-845F-7CA4C09C1C5D}" destId="{8C39A88E-A55B-43F8-A9C1-C466686D296B}" srcOrd="2" destOrd="0" presId="urn:microsoft.com/office/officeart/2018/2/layout/IconVerticalSolidList"/>
    <dgm:cxn modelId="{6E045A6D-3A87-4F63-9C84-F1C2CA61234C}" type="presParOf" srcId="{AE52BE72-8EAC-4EC9-845F-7CA4C09C1C5D}" destId="{5170DF03-9E6C-44CE-AF43-6C75D47475B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F248D7C-1F88-4151-AB43-49E4482CD0D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en-US"/>
        </a:p>
      </dgm:t>
    </dgm:pt>
    <dgm:pt modelId="{B1B0DF87-9204-40F2-969C-3EF09F533437}">
      <dgm:prSet/>
      <dgm:spPr>
        <a:solidFill>
          <a:srgbClr val="CBD9D4"/>
        </a:solidFill>
      </dgm:spPr>
      <dgm:t>
        <a:bodyPr/>
        <a:lstStyle/>
        <a:p>
          <a:r>
            <a:rPr lang="da-DK" b="0" i="0" dirty="0">
              <a:solidFill>
                <a:schemeClr val="tx1"/>
              </a:solidFill>
            </a:rPr>
            <a:t>Energitætheden er lidt mindre end mange øvrige Li-Ion varianter, men LFP vejer væsentligt mindre end tilsvarende bly-baserede batterier. </a:t>
          </a:r>
          <a:endParaRPr lang="en-US" dirty="0">
            <a:solidFill>
              <a:schemeClr val="tx1"/>
            </a:solidFill>
          </a:endParaRPr>
        </a:p>
      </dgm:t>
    </dgm:pt>
    <dgm:pt modelId="{7DB3CC28-2F9C-4962-B26A-8BBAAE51943B}" type="parTrans" cxnId="{5B80DB58-B9DB-4324-8E61-87EB871B6D07}">
      <dgm:prSet/>
      <dgm:spPr/>
      <dgm:t>
        <a:bodyPr/>
        <a:lstStyle/>
        <a:p>
          <a:endParaRPr lang="en-US"/>
        </a:p>
      </dgm:t>
    </dgm:pt>
    <dgm:pt modelId="{B9563473-7FA0-4310-8DBA-D296DE9E54D1}" type="sibTrans" cxnId="{5B80DB58-B9DB-4324-8E61-87EB871B6D07}">
      <dgm:prSet/>
      <dgm:spPr/>
      <dgm:t>
        <a:bodyPr/>
        <a:lstStyle/>
        <a:p>
          <a:endParaRPr lang="en-US"/>
        </a:p>
      </dgm:t>
    </dgm:pt>
    <dgm:pt modelId="{355506FD-F612-42D2-B0B6-7562B4EFDADA}">
      <dgm:prSet/>
      <dgm:spPr>
        <a:solidFill>
          <a:srgbClr val="CBD9D4"/>
        </a:solidFill>
      </dgm:spPr>
      <dgm:t>
        <a:bodyPr/>
        <a:lstStyle/>
        <a:p>
          <a:r>
            <a:rPr lang="da-DK" b="0" i="0" dirty="0">
              <a:solidFill>
                <a:schemeClr val="tx1"/>
              </a:solidFill>
            </a:rPr>
            <a:t>Som de fleste andre batteriteknologier begynder LFP-batterier at tabe levetid, når temperaturen bliver for høj.</a:t>
          </a:r>
          <a:endParaRPr lang="en-US" dirty="0">
            <a:solidFill>
              <a:schemeClr val="tx1"/>
            </a:solidFill>
          </a:endParaRPr>
        </a:p>
      </dgm:t>
    </dgm:pt>
    <dgm:pt modelId="{595864BB-3442-4B22-876E-9F5134C73F42}" type="parTrans" cxnId="{7A5C865A-675D-4914-BD8A-379B25B19F61}">
      <dgm:prSet/>
      <dgm:spPr/>
      <dgm:t>
        <a:bodyPr/>
        <a:lstStyle/>
        <a:p>
          <a:endParaRPr lang="en-US"/>
        </a:p>
      </dgm:t>
    </dgm:pt>
    <dgm:pt modelId="{CEE548F6-EDB9-4521-9CD5-27B0D7425AB3}" type="sibTrans" cxnId="{7A5C865A-675D-4914-BD8A-379B25B19F61}">
      <dgm:prSet/>
      <dgm:spPr/>
      <dgm:t>
        <a:bodyPr/>
        <a:lstStyle/>
        <a:p>
          <a:endParaRPr lang="en-US"/>
        </a:p>
      </dgm:t>
    </dgm:pt>
    <dgm:pt modelId="{38E81E84-566F-4783-B616-BD55A9C7572B}">
      <dgm:prSet/>
      <dgm:spPr>
        <a:solidFill>
          <a:srgbClr val="CBD9D4"/>
        </a:solidFill>
      </dgm:spPr>
      <dgm:t>
        <a:bodyPr/>
        <a:lstStyle/>
        <a:p>
          <a:r>
            <a:rPr lang="da-DK" b="0" i="0" dirty="0">
              <a:solidFill>
                <a:schemeClr val="tx1"/>
              </a:solidFill>
            </a:rPr>
            <a:t>Den cykliske levetid anses for at være rimelig god, det vil sige 2000 til 5000 </a:t>
          </a:r>
          <a:r>
            <a:rPr lang="da-DK" b="0" i="0" dirty="0" err="1">
              <a:solidFill>
                <a:schemeClr val="tx1"/>
              </a:solidFill>
            </a:rPr>
            <a:t>cycles</a:t>
          </a:r>
          <a:r>
            <a:rPr lang="da-DK" b="0" i="0" dirty="0">
              <a:solidFill>
                <a:schemeClr val="tx1"/>
              </a:solidFill>
            </a:rPr>
            <a:t> for LFP, når den anvendes korrekt og beskyttes af et egnet BMS (</a:t>
          </a:r>
          <a:r>
            <a:rPr lang="da-DK" b="0" i="0" dirty="0" err="1">
              <a:solidFill>
                <a:schemeClr val="tx1"/>
              </a:solidFill>
            </a:rPr>
            <a:t>Battery</a:t>
          </a:r>
          <a:r>
            <a:rPr lang="da-DK" b="0" i="0" dirty="0">
              <a:solidFill>
                <a:schemeClr val="tx1"/>
              </a:solidFill>
            </a:rPr>
            <a:t> Management System).</a:t>
          </a:r>
          <a:endParaRPr lang="en-US" dirty="0">
            <a:solidFill>
              <a:schemeClr val="tx1"/>
            </a:solidFill>
          </a:endParaRPr>
        </a:p>
      </dgm:t>
    </dgm:pt>
    <dgm:pt modelId="{23C8107F-8E55-4582-94B1-053C0BEA27C3}" type="parTrans" cxnId="{FFF90CF6-208F-4E30-9DB9-F276A0605DF1}">
      <dgm:prSet/>
      <dgm:spPr/>
      <dgm:t>
        <a:bodyPr/>
        <a:lstStyle/>
        <a:p>
          <a:endParaRPr lang="en-US"/>
        </a:p>
      </dgm:t>
    </dgm:pt>
    <dgm:pt modelId="{EC8A6932-6803-48C3-BDCD-E13FC957593C}" type="sibTrans" cxnId="{FFF90CF6-208F-4E30-9DB9-F276A0605DF1}">
      <dgm:prSet/>
      <dgm:spPr/>
      <dgm:t>
        <a:bodyPr/>
        <a:lstStyle/>
        <a:p>
          <a:endParaRPr lang="en-US"/>
        </a:p>
      </dgm:t>
    </dgm:pt>
    <dgm:pt modelId="{B3A7C2B3-1E67-44EA-9AA0-9D99990CD5AB}" type="pres">
      <dgm:prSet presAssocID="{0F248D7C-1F88-4151-AB43-49E4482CD0D1}" presName="Name0" presStyleCnt="0">
        <dgm:presLayoutVars>
          <dgm:chPref val="1"/>
          <dgm:dir/>
          <dgm:animOne val="branch"/>
          <dgm:animLvl val="lvl"/>
          <dgm:resizeHandles/>
        </dgm:presLayoutVars>
      </dgm:prSet>
      <dgm:spPr/>
    </dgm:pt>
    <dgm:pt modelId="{FC35BD00-E846-4E6D-87CB-E1648CA2CCAE}" type="pres">
      <dgm:prSet presAssocID="{B1B0DF87-9204-40F2-969C-3EF09F533437}" presName="vertOne" presStyleCnt="0"/>
      <dgm:spPr/>
    </dgm:pt>
    <dgm:pt modelId="{233E8331-DFB5-4DA9-88DF-6A7ECD7A90CD}" type="pres">
      <dgm:prSet presAssocID="{B1B0DF87-9204-40F2-969C-3EF09F533437}" presName="txOne" presStyleLbl="node0" presStyleIdx="0" presStyleCnt="3">
        <dgm:presLayoutVars>
          <dgm:chPref val="3"/>
        </dgm:presLayoutVars>
      </dgm:prSet>
      <dgm:spPr/>
    </dgm:pt>
    <dgm:pt modelId="{2B2B92A1-CFC0-454A-9FC6-E35E96265D79}" type="pres">
      <dgm:prSet presAssocID="{B1B0DF87-9204-40F2-969C-3EF09F533437}" presName="horzOne" presStyleCnt="0"/>
      <dgm:spPr/>
    </dgm:pt>
    <dgm:pt modelId="{ECD10925-270C-4192-B3D3-E644888045EF}" type="pres">
      <dgm:prSet presAssocID="{B9563473-7FA0-4310-8DBA-D296DE9E54D1}" presName="sibSpaceOne" presStyleCnt="0"/>
      <dgm:spPr/>
    </dgm:pt>
    <dgm:pt modelId="{44605980-7088-4884-BB61-91CA6A3DEC1A}" type="pres">
      <dgm:prSet presAssocID="{355506FD-F612-42D2-B0B6-7562B4EFDADA}" presName="vertOne" presStyleCnt="0"/>
      <dgm:spPr/>
    </dgm:pt>
    <dgm:pt modelId="{765BDF73-4D4B-48D6-9E1D-EE29CFD2471A}" type="pres">
      <dgm:prSet presAssocID="{355506FD-F612-42D2-B0B6-7562B4EFDADA}" presName="txOne" presStyleLbl="node0" presStyleIdx="1" presStyleCnt="3">
        <dgm:presLayoutVars>
          <dgm:chPref val="3"/>
        </dgm:presLayoutVars>
      </dgm:prSet>
      <dgm:spPr/>
    </dgm:pt>
    <dgm:pt modelId="{9D77089D-5544-4B95-B015-3C1CA407D120}" type="pres">
      <dgm:prSet presAssocID="{355506FD-F612-42D2-B0B6-7562B4EFDADA}" presName="horzOne" presStyleCnt="0"/>
      <dgm:spPr/>
    </dgm:pt>
    <dgm:pt modelId="{90C9CA4D-587E-4C69-87A0-CBD138F6532B}" type="pres">
      <dgm:prSet presAssocID="{CEE548F6-EDB9-4521-9CD5-27B0D7425AB3}" presName="sibSpaceOne" presStyleCnt="0"/>
      <dgm:spPr/>
    </dgm:pt>
    <dgm:pt modelId="{1B760677-FBC4-41C8-BFF2-9664DE6684AD}" type="pres">
      <dgm:prSet presAssocID="{38E81E84-566F-4783-B616-BD55A9C7572B}" presName="vertOne" presStyleCnt="0"/>
      <dgm:spPr/>
    </dgm:pt>
    <dgm:pt modelId="{44132FDF-EBF2-4F2A-BDC8-99E91CD4E96C}" type="pres">
      <dgm:prSet presAssocID="{38E81E84-566F-4783-B616-BD55A9C7572B}" presName="txOne" presStyleLbl="node0" presStyleIdx="2" presStyleCnt="3">
        <dgm:presLayoutVars>
          <dgm:chPref val="3"/>
        </dgm:presLayoutVars>
      </dgm:prSet>
      <dgm:spPr/>
    </dgm:pt>
    <dgm:pt modelId="{8992960B-AA39-4EE2-A435-506CA177E0A7}" type="pres">
      <dgm:prSet presAssocID="{38E81E84-566F-4783-B616-BD55A9C7572B}" presName="horzOne" presStyleCnt="0"/>
      <dgm:spPr/>
    </dgm:pt>
  </dgm:ptLst>
  <dgm:cxnLst>
    <dgm:cxn modelId="{0C6A3B2E-E298-4922-B5B3-A64B61718E85}" type="presOf" srcId="{38E81E84-566F-4783-B616-BD55A9C7572B}" destId="{44132FDF-EBF2-4F2A-BDC8-99E91CD4E96C}" srcOrd="0" destOrd="0" presId="urn:microsoft.com/office/officeart/2005/8/layout/hierarchy4"/>
    <dgm:cxn modelId="{FA4ED366-CBED-426A-9E8B-0FBB343F4226}" type="presOf" srcId="{0F248D7C-1F88-4151-AB43-49E4482CD0D1}" destId="{B3A7C2B3-1E67-44EA-9AA0-9D99990CD5AB}" srcOrd="0" destOrd="0" presId="urn:microsoft.com/office/officeart/2005/8/layout/hierarchy4"/>
    <dgm:cxn modelId="{5B80DB58-B9DB-4324-8E61-87EB871B6D07}" srcId="{0F248D7C-1F88-4151-AB43-49E4482CD0D1}" destId="{B1B0DF87-9204-40F2-969C-3EF09F533437}" srcOrd="0" destOrd="0" parTransId="{7DB3CC28-2F9C-4962-B26A-8BBAAE51943B}" sibTransId="{B9563473-7FA0-4310-8DBA-D296DE9E54D1}"/>
    <dgm:cxn modelId="{7A5C865A-675D-4914-BD8A-379B25B19F61}" srcId="{0F248D7C-1F88-4151-AB43-49E4482CD0D1}" destId="{355506FD-F612-42D2-B0B6-7562B4EFDADA}" srcOrd="1" destOrd="0" parTransId="{595864BB-3442-4B22-876E-9F5134C73F42}" sibTransId="{CEE548F6-EDB9-4521-9CD5-27B0D7425AB3}"/>
    <dgm:cxn modelId="{319840C3-BD99-4EB2-9749-CC25C37061A8}" type="presOf" srcId="{B1B0DF87-9204-40F2-969C-3EF09F533437}" destId="{233E8331-DFB5-4DA9-88DF-6A7ECD7A90CD}" srcOrd="0" destOrd="0" presId="urn:microsoft.com/office/officeart/2005/8/layout/hierarchy4"/>
    <dgm:cxn modelId="{4A0BAFCA-B50A-4541-8E5B-B2114C43FFE2}" type="presOf" srcId="{355506FD-F612-42D2-B0B6-7562B4EFDADA}" destId="{765BDF73-4D4B-48D6-9E1D-EE29CFD2471A}" srcOrd="0" destOrd="0" presId="urn:microsoft.com/office/officeart/2005/8/layout/hierarchy4"/>
    <dgm:cxn modelId="{FFF90CF6-208F-4E30-9DB9-F276A0605DF1}" srcId="{0F248D7C-1F88-4151-AB43-49E4482CD0D1}" destId="{38E81E84-566F-4783-B616-BD55A9C7572B}" srcOrd="2" destOrd="0" parTransId="{23C8107F-8E55-4582-94B1-053C0BEA27C3}" sibTransId="{EC8A6932-6803-48C3-BDCD-E13FC957593C}"/>
    <dgm:cxn modelId="{6614CFE9-6310-4C05-B424-E4FA37137DAA}" type="presParOf" srcId="{B3A7C2B3-1E67-44EA-9AA0-9D99990CD5AB}" destId="{FC35BD00-E846-4E6D-87CB-E1648CA2CCAE}" srcOrd="0" destOrd="0" presId="urn:microsoft.com/office/officeart/2005/8/layout/hierarchy4"/>
    <dgm:cxn modelId="{E23078A2-9F05-4623-9A73-E8F97C6D5380}" type="presParOf" srcId="{FC35BD00-E846-4E6D-87CB-E1648CA2CCAE}" destId="{233E8331-DFB5-4DA9-88DF-6A7ECD7A90CD}" srcOrd="0" destOrd="0" presId="urn:microsoft.com/office/officeart/2005/8/layout/hierarchy4"/>
    <dgm:cxn modelId="{EECA355D-3511-4E76-AF95-42A21535123F}" type="presParOf" srcId="{FC35BD00-E846-4E6D-87CB-E1648CA2CCAE}" destId="{2B2B92A1-CFC0-454A-9FC6-E35E96265D79}" srcOrd="1" destOrd="0" presId="urn:microsoft.com/office/officeart/2005/8/layout/hierarchy4"/>
    <dgm:cxn modelId="{26CB1BA4-5CB9-4FBA-8921-75B5683E7F6A}" type="presParOf" srcId="{B3A7C2B3-1E67-44EA-9AA0-9D99990CD5AB}" destId="{ECD10925-270C-4192-B3D3-E644888045EF}" srcOrd="1" destOrd="0" presId="urn:microsoft.com/office/officeart/2005/8/layout/hierarchy4"/>
    <dgm:cxn modelId="{5F90090B-F610-4C45-8D2A-348F4FAD521E}" type="presParOf" srcId="{B3A7C2B3-1E67-44EA-9AA0-9D99990CD5AB}" destId="{44605980-7088-4884-BB61-91CA6A3DEC1A}" srcOrd="2" destOrd="0" presId="urn:microsoft.com/office/officeart/2005/8/layout/hierarchy4"/>
    <dgm:cxn modelId="{0E815AFB-F101-4B68-B887-5C8A7C133318}" type="presParOf" srcId="{44605980-7088-4884-BB61-91CA6A3DEC1A}" destId="{765BDF73-4D4B-48D6-9E1D-EE29CFD2471A}" srcOrd="0" destOrd="0" presId="urn:microsoft.com/office/officeart/2005/8/layout/hierarchy4"/>
    <dgm:cxn modelId="{E4FE8BCD-79F6-4E3A-9AA3-ADB659E56F28}" type="presParOf" srcId="{44605980-7088-4884-BB61-91CA6A3DEC1A}" destId="{9D77089D-5544-4B95-B015-3C1CA407D120}" srcOrd="1" destOrd="0" presId="urn:microsoft.com/office/officeart/2005/8/layout/hierarchy4"/>
    <dgm:cxn modelId="{52955DFB-6799-4F98-A880-FBCA17D41C11}" type="presParOf" srcId="{B3A7C2B3-1E67-44EA-9AA0-9D99990CD5AB}" destId="{90C9CA4D-587E-4C69-87A0-CBD138F6532B}" srcOrd="3" destOrd="0" presId="urn:microsoft.com/office/officeart/2005/8/layout/hierarchy4"/>
    <dgm:cxn modelId="{1B06056C-83EE-4EDF-ABB4-618561F67488}" type="presParOf" srcId="{B3A7C2B3-1E67-44EA-9AA0-9D99990CD5AB}" destId="{1B760677-FBC4-41C8-BFF2-9664DE6684AD}" srcOrd="4" destOrd="0" presId="urn:microsoft.com/office/officeart/2005/8/layout/hierarchy4"/>
    <dgm:cxn modelId="{0B30EB32-02F2-4E95-BEC2-6D434442F151}" type="presParOf" srcId="{1B760677-FBC4-41C8-BFF2-9664DE6684AD}" destId="{44132FDF-EBF2-4F2A-BDC8-99E91CD4E96C}" srcOrd="0" destOrd="0" presId="urn:microsoft.com/office/officeart/2005/8/layout/hierarchy4"/>
    <dgm:cxn modelId="{7E43B2B9-F9E7-4216-8ED1-1A75DF6FCE79}" type="presParOf" srcId="{1B760677-FBC4-41C8-BFF2-9664DE6684AD}" destId="{8992960B-AA39-4EE2-A435-506CA177E0A7}"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33C7E52-AF1E-4D0B-BC99-B45654CF0A19}"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1D55863-A8EE-4B14-9E26-D6D1C8284155}">
      <dgm:prSet/>
      <dgm:spPr/>
      <dgm:t>
        <a:bodyPr/>
        <a:lstStyle/>
        <a:p>
          <a:r>
            <a:rPr lang="da-DK"/>
            <a:t>Det anbefales ikke at placere batterianlæg i opholdsrum (fx stue, køkken, værelser.) En eventuel placering indendørs kunne være fx. bryggers, teknikrum eller lignende, der normalt er afskærmet fra øvrige rum. </a:t>
          </a:r>
          <a:endParaRPr lang="en-US"/>
        </a:p>
      </dgm:t>
    </dgm:pt>
    <dgm:pt modelId="{15F7A63C-C435-4110-9F0B-EC6AB6178C0F}" type="parTrans" cxnId="{DBCC0A07-18FE-45F6-AD92-25DE9BEE5297}">
      <dgm:prSet/>
      <dgm:spPr/>
      <dgm:t>
        <a:bodyPr/>
        <a:lstStyle/>
        <a:p>
          <a:endParaRPr lang="en-US"/>
        </a:p>
      </dgm:t>
    </dgm:pt>
    <dgm:pt modelId="{AAF46091-14CD-4EA6-AF5C-F58D1C55B905}" type="sibTrans" cxnId="{DBCC0A07-18FE-45F6-AD92-25DE9BEE5297}">
      <dgm:prSet/>
      <dgm:spPr/>
      <dgm:t>
        <a:bodyPr/>
        <a:lstStyle/>
        <a:p>
          <a:endParaRPr lang="en-US"/>
        </a:p>
      </dgm:t>
    </dgm:pt>
    <dgm:pt modelId="{5A5EC220-2276-4347-A92B-E6374266D413}">
      <dgm:prSet/>
      <dgm:spPr/>
      <dgm:t>
        <a:bodyPr/>
        <a:lstStyle/>
        <a:p>
          <a:r>
            <a:rPr lang="da-DK"/>
            <a:t>Placering i garage, udhus eller lignende er at foretrække med hensyn til sikkerhed.</a:t>
          </a:r>
          <a:endParaRPr lang="en-US"/>
        </a:p>
      </dgm:t>
    </dgm:pt>
    <dgm:pt modelId="{B480A186-684E-4AB5-9134-52039ED0B58B}" type="parTrans" cxnId="{08A671B6-1CAD-4316-A08E-06C9B1D3FF37}">
      <dgm:prSet/>
      <dgm:spPr/>
      <dgm:t>
        <a:bodyPr/>
        <a:lstStyle/>
        <a:p>
          <a:endParaRPr lang="en-US"/>
        </a:p>
      </dgm:t>
    </dgm:pt>
    <dgm:pt modelId="{CA4144D8-21ED-401E-82A6-6FE92B61B65C}" type="sibTrans" cxnId="{08A671B6-1CAD-4316-A08E-06C9B1D3FF37}">
      <dgm:prSet/>
      <dgm:spPr/>
      <dgm:t>
        <a:bodyPr/>
        <a:lstStyle/>
        <a:p>
          <a:endParaRPr lang="en-US"/>
        </a:p>
      </dgm:t>
    </dgm:pt>
    <dgm:pt modelId="{4B8DE3FA-6ED3-4ADE-9A7D-F0905A125FBE}">
      <dgm:prSet/>
      <dgm:spPr/>
      <dgm:t>
        <a:bodyPr/>
        <a:lstStyle/>
        <a:p>
          <a:r>
            <a:rPr lang="da-DK"/>
            <a:t>Temperatur og fugtighed skal overvejes i forbindelse med placering af batterianlæg, idet batteriers levetid forringes af meget høje og lave temperaturer. </a:t>
          </a:r>
          <a:endParaRPr lang="en-US"/>
        </a:p>
      </dgm:t>
    </dgm:pt>
    <dgm:pt modelId="{D53C9737-F5BA-4CBF-8AC5-C334EE0F7D40}" type="parTrans" cxnId="{62C70128-D1F3-4CA9-ADAB-8BDA0CDBA4D8}">
      <dgm:prSet/>
      <dgm:spPr/>
      <dgm:t>
        <a:bodyPr/>
        <a:lstStyle/>
        <a:p>
          <a:endParaRPr lang="en-US"/>
        </a:p>
      </dgm:t>
    </dgm:pt>
    <dgm:pt modelId="{7949F2B0-47EE-46D4-B988-C598AF0E3F99}" type="sibTrans" cxnId="{62C70128-D1F3-4CA9-ADAB-8BDA0CDBA4D8}">
      <dgm:prSet/>
      <dgm:spPr/>
      <dgm:t>
        <a:bodyPr/>
        <a:lstStyle/>
        <a:p>
          <a:endParaRPr lang="en-US"/>
        </a:p>
      </dgm:t>
    </dgm:pt>
    <dgm:pt modelId="{BB487E6D-F1D7-4774-B1C9-008F42D68C56}">
      <dgm:prSet/>
      <dgm:spPr/>
      <dgm:t>
        <a:bodyPr/>
        <a:lstStyle/>
        <a:p>
          <a:r>
            <a:rPr lang="da-DK"/>
            <a:t>Batterier fungerer bedst omkring 20°C og allerede ved 30°C kan man se en reduceret levetid. </a:t>
          </a:r>
          <a:endParaRPr lang="en-US"/>
        </a:p>
      </dgm:t>
    </dgm:pt>
    <dgm:pt modelId="{F926BCBA-DABC-4AAB-8F42-A5C15B15A3AC}" type="parTrans" cxnId="{3A1BE9DC-845F-4190-99AE-E0A2131A55E8}">
      <dgm:prSet/>
      <dgm:spPr/>
      <dgm:t>
        <a:bodyPr/>
        <a:lstStyle/>
        <a:p>
          <a:endParaRPr lang="en-US"/>
        </a:p>
      </dgm:t>
    </dgm:pt>
    <dgm:pt modelId="{7A5FA84D-9798-496B-8B99-45C4BB34C6B5}" type="sibTrans" cxnId="{3A1BE9DC-845F-4190-99AE-E0A2131A55E8}">
      <dgm:prSet/>
      <dgm:spPr/>
      <dgm:t>
        <a:bodyPr/>
        <a:lstStyle/>
        <a:p>
          <a:endParaRPr lang="en-US"/>
        </a:p>
      </dgm:t>
    </dgm:pt>
    <dgm:pt modelId="{BDACD763-11D1-4B7C-9547-180D11161A99}">
      <dgm:prSet/>
      <dgm:spPr/>
      <dgm:t>
        <a:bodyPr/>
        <a:lstStyle/>
        <a:p>
          <a:r>
            <a:rPr lang="da-DK"/>
            <a:t>Anlæg bør ikke placeres på steder med høj relativ luftfugtighed på grund af risiko for kondens og korrosion.</a:t>
          </a:r>
          <a:endParaRPr lang="en-US"/>
        </a:p>
      </dgm:t>
    </dgm:pt>
    <dgm:pt modelId="{3AD8FE37-DDEB-41AE-908F-39E53D90D828}" type="parTrans" cxnId="{B5ECB5F0-6599-4FAD-BAB3-70A20E8D639C}">
      <dgm:prSet/>
      <dgm:spPr/>
      <dgm:t>
        <a:bodyPr/>
        <a:lstStyle/>
        <a:p>
          <a:endParaRPr lang="en-US"/>
        </a:p>
      </dgm:t>
    </dgm:pt>
    <dgm:pt modelId="{5C97A18C-CA85-4025-ABBD-3B29D3477B70}" type="sibTrans" cxnId="{B5ECB5F0-6599-4FAD-BAB3-70A20E8D639C}">
      <dgm:prSet/>
      <dgm:spPr/>
      <dgm:t>
        <a:bodyPr/>
        <a:lstStyle/>
        <a:p>
          <a:endParaRPr lang="en-US"/>
        </a:p>
      </dgm:t>
    </dgm:pt>
    <dgm:pt modelId="{505CFBB7-B47B-4493-B2B6-3EA3C23B5934}" type="pres">
      <dgm:prSet presAssocID="{133C7E52-AF1E-4D0B-BC99-B45654CF0A19}" presName="root" presStyleCnt="0">
        <dgm:presLayoutVars>
          <dgm:dir/>
          <dgm:resizeHandles val="exact"/>
        </dgm:presLayoutVars>
      </dgm:prSet>
      <dgm:spPr/>
    </dgm:pt>
    <dgm:pt modelId="{268DA905-2A4D-4C87-88FA-F823A80098C9}" type="pres">
      <dgm:prSet presAssocID="{91D55863-A8EE-4B14-9E26-D6D1C8284155}" presName="compNode" presStyleCnt="0"/>
      <dgm:spPr/>
    </dgm:pt>
    <dgm:pt modelId="{E435DA63-930A-4152-BC31-DB771FF421C3}" type="pres">
      <dgm:prSet presAssocID="{91D55863-A8EE-4B14-9E26-D6D1C8284155}" presName="bgRect" presStyleLbl="bgShp" presStyleIdx="0" presStyleCnt="5"/>
      <dgm:spPr/>
    </dgm:pt>
    <dgm:pt modelId="{399C6E68-129E-4217-B6A9-5D78158C8960}" type="pres">
      <dgm:prSet presAssocID="{91D55863-A8EE-4B14-9E26-D6D1C828415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jem med massiv udfyldning"/>
        </a:ext>
      </dgm:extLst>
    </dgm:pt>
    <dgm:pt modelId="{0FB689B1-5B8D-4649-BC40-8235D8217602}" type="pres">
      <dgm:prSet presAssocID="{91D55863-A8EE-4B14-9E26-D6D1C8284155}" presName="spaceRect" presStyleCnt="0"/>
      <dgm:spPr/>
    </dgm:pt>
    <dgm:pt modelId="{F47C138B-0388-4EFA-ACF0-827F24859009}" type="pres">
      <dgm:prSet presAssocID="{91D55863-A8EE-4B14-9E26-D6D1C8284155}" presName="parTx" presStyleLbl="revTx" presStyleIdx="0" presStyleCnt="5">
        <dgm:presLayoutVars>
          <dgm:chMax val="0"/>
          <dgm:chPref val="0"/>
        </dgm:presLayoutVars>
      </dgm:prSet>
      <dgm:spPr/>
    </dgm:pt>
    <dgm:pt modelId="{05E362B6-8C6A-4BB0-AF74-8BA2D5DD8DB7}" type="pres">
      <dgm:prSet presAssocID="{AAF46091-14CD-4EA6-AF5C-F58D1C55B905}" presName="sibTrans" presStyleCnt="0"/>
      <dgm:spPr/>
    </dgm:pt>
    <dgm:pt modelId="{59B3C26B-B75C-4A4F-916E-A0E2753A1C00}" type="pres">
      <dgm:prSet presAssocID="{5A5EC220-2276-4347-A92B-E6374266D413}" presName="compNode" presStyleCnt="0"/>
      <dgm:spPr/>
    </dgm:pt>
    <dgm:pt modelId="{9B7201FE-205E-4693-9BCC-15E945A19C6B}" type="pres">
      <dgm:prSet presAssocID="{5A5EC220-2276-4347-A92B-E6374266D413}" presName="bgRect" presStyleLbl="bgShp" presStyleIdx="1" presStyleCnt="5"/>
      <dgm:spPr/>
    </dgm:pt>
    <dgm:pt modelId="{18643916-2FA4-4B5C-B0F2-EBB7FE866EED}" type="pres">
      <dgm:prSet presAssocID="{5A5EC220-2276-4347-A92B-E6374266D41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uburban scene"/>
        </a:ext>
      </dgm:extLst>
    </dgm:pt>
    <dgm:pt modelId="{426DF02A-94E0-42F8-93AF-5420D7A6143A}" type="pres">
      <dgm:prSet presAssocID="{5A5EC220-2276-4347-A92B-E6374266D413}" presName="spaceRect" presStyleCnt="0"/>
      <dgm:spPr/>
    </dgm:pt>
    <dgm:pt modelId="{149B3E6C-3E79-4DD5-8F8E-1C32E26C96BC}" type="pres">
      <dgm:prSet presAssocID="{5A5EC220-2276-4347-A92B-E6374266D413}" presName="parTx" presStyleLbl="revTx" presStyleIdx="1" presStyleCnt="5">
        <dgm:presLayoutVars>
          <dgm:chMax val="0"/>
          <dgm:chPref val="0"/>
        </dgm:presLayoutVars>
      </dgm:prSet>
      <dgm:spPr/>
    </dgm:pt>
    <dgm:pt modelId="{01A09E6B-1B8D-4B63-AA73-7C06BA03A4DB}" type="pres">
      <dgm:prSet presAssocID="{CA4144D8-21ED-401E-82A6-6FE92B61B65C}" presName="sibTrans" presStyleCnt="0"/>
      <dgm:spPr/>
    </dgm:pt>
    <dgm:pt modelId="{60110F06-18F3-4650-9AE9-609B4DB8E402}" type="pres">
      <dgm:prSet presAssocID="{4B8DE3FA-6ED3-4ADE-9A7D-F0905A125FBE}" presName="compNode" presStyleCnt="0"/>
      <dgm:spPr/>
    </dgm:pt>
    <dgm:pt modelId="{7DA37BF9-9E6E-42AD-8EF6-054CD3D5E014}" type="pres">
      <dgm:prSet presAssocID="{4B8DE3FA-6ED3-4ADE-9A7D-F0905A125FBE}" presName="bgRect" presStyleLbl="bgShp" presStyleIdx="2" presStyleCnt="5"/>
      <dgm:spPr/>
    </dgm:pt>
    <dgm:pt modelId="{C446C1C8-E551-4CAF-A695-C926BABBCC90}" type="pres">
      <dgm:prSet presAssocID="{4B8DE3FA-6ED3-4ADE-9A7D-F0905A125FBE}" presName="iconRect" presStyleLbl="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Sprøjt med massiv udfyldning"/>
        </a:ext>
      </dgm:extLst>
    </dgm:pt>
    <dgm:pt modelId="{59A9273D-B48F-4392-AF3E-8A6FC99B615C}" type="pres">
      <dgm:prSet presAssocID="{4B8DE3FA-6ED3-4ADE-9A7D-F0905A125FBE}" presName="spaceRect" presStyleCnt="0"/>
      <dgm:spPr/>
    </dgm:pt>
    <dgm:pt modelId="{44D3EB33-C7DF-4819-B9BB-6A7D75C5DEED}" type="pres">
      <dgm:prSet presAssocID="{4B8DE3FA-6ED3-4ADE-9A7D-F0905A125FBE}" presName="parTx" presStyleLbl="revTx" presStyleIdx="2" presStyleCnt="5">
        <dgm:presLayoutVars>
          <dgm:chMax val="0"/>
          <dgm:chPref val="0"/>
        </dgm:presLayoutVars>
      </dgm:prSet>
      <dgm:spPr/>
    </dgm:pt>
    <dgm:pt modelId="{BC690826-14C4-4907-AAA0-9889D74D69C9}" type="pres">
      <dgm:prSet presAssocID="{7949F2B0-47EE-46D4-B988-C598AF0E3F99}" presName="sibTrans" presStyleCnt="0"/>
      <dgm:spPr/>
    </dgm:pt>
    <dgm:pt modelId="{880CE13C-2B47-4163-AB63-8CFC06574461}" type="pres">
      <dgm:prSet presAssocID="{BB487E6D-F1D7-4774-B1C9-008F42D68C56}" presName="compNode" presStyleCnt="0"/>
      <dgm:spPr/>
    </dgm:pt>
    <dgm:pt modelId="{576B24BB-9C07-451F-9500-7B1AB38AF2FF}" type="pres">
      <dgm:prSet presAssocID="{BB487E6D-F1D7-4774-B1C9-008F42D68C56}" presName="bgRect" presStyleLbl="bgShp" presStyleIdx="3" presStyleCnt="5"/>
      <dgm:spPr/>
    </dgm:pt>
    <dgm:pt modelId="{74B014F2-D3CD-4A1F-A79D-B9A8833667AB}" type="pres">
      <dgm:prSet presAssocID="{BB487E6D-F1D7-4774-B1C9-008F42D68C56}"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Termometer med massiv udfyldning"/>
        </a:ext>
      </dgm:extLst>
    </dgm:pt>
    <dgm:pt modelId="{C27D279A-4B5C-40BF-A28D-D81EDA559CEC}" type="pres">
      <dgm:prSet presAssocID="{BB487E6D-F1D7-4774-B1C9-008F42D68C56}" presName="spaceRect" presStyleCnt="0"/>
      <dgm:spPr/>
    </dgm:pt>
    <dgm:pt modelId="{C4C99D23-E50A-41C7-8517-E3BAE33CA2DC}" type="pres">
      <dgm:prSet presAssocID="{BB487E6D-F1D7-4774-B1C9-008F42D68C56}" presName="parTx" presStyleLbl="revTx" presStyleIdx="3" presStyleCnt="5">
        <dgm:presLayoutVars>
          <dgm:chMax val="0"/>
          <dgm:chPref val="0"/>
        </dgm:presLayoutVars>
      </dgm:prSet>
      <dgm:spPr/>
    </dgm:pt>
    <dgm:pt modelId="{587DF894-A2D0-4C6C-8B48-958A14BEC45F}" type="pres">
      <dgm:prSet presAssocID="{7A5FA84D-9798-496B-8B99-45C4BB34C6B5}" presName="sibTrans" presStyleCnt="0"/>
      <dgm:spPr/>
    </dgm:pt>
    <dgm:pt modelId="{38D89754-4F1D-4E74-A941-A941589BBED0}" type="pres">
      <dgm:prSet presAssocID="{BDACD763-11D1-4B7C-9547-180D11161A99}" presName="compNode" presStyleCnt="0"/>
      <dgm:spPr/>
    </dgm:pt>
    <dgm:pt modelId="{B8B39B15-BBBD-4CCF-ABD8-1192A6427503}" type="pres">
      <dgm:prSet presAssocID="{BDACD763-11D1-4B7C-9547-180D11161A99}" presName="bgRect" presStyleLbl="bgShp" presStyleIdx="4" presStyleCnt="5"/>
      <dgm:spPr/>
    </dgm:pt>
    <dgm:pt modelId="{FC77F372-7118-4C89-AA4A-14719A5F57E6}" type="pres">
      <dgm:prSet presAssocID="{BDACD763-11D1-4B7C-9547-180D11161A9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Afkrydsning"/>
        </a:ext>
      </dgm:extLst>
    </dgm:pt>
    <dgm:pt modelId="{B49A176C-3489-4B07-A6B9-536D6E9118BA}" type="pres">
      <dgm:prSet presAssocID="{BDACD763-11D1-4B7C-9547-180D11161A99}" presName="spaceRect" presStyleCnt="0"/>
      <dgm:spPr/>
    </dgm:pt>
    <dgm:pt modelId="{A03D679E-43F6-4987-88A5-F3AF34A1417E}" type="pres">
      <dgm:prSet presAssocID="{BDACD763-11D1-4B7C-9547-180D11161A99}" presName="parTx" presStyleLbl="revTx" presStyleIdx="4" presStyleCnt="5">
        <dgm:presLayoutVars>
          <dgm:chMax val="0"/>
          <dgm:chPref val="0"/>
        </dgm:presLayoutVars>
      </dgm:prSet>
      <dgm:spPr/>
    </dgm:pt>
  </dgm:ptLst>
  <dgm:cxnLst>
    <dgm:cxn modelId="{DBCC0A07-18FE-45F6-AD92-25DE9BEE5297}" srcId="{133C7E52-AF1E-4D0B-BC99-B45654CF0A19}" destId="{91D55863-A8EE-4B14-9E26-D6D1C8284155}" srcOrd="0" destOrd="0" parTransId="{15F7A63C-C435-4110-9F0B-EC6AB6178C0F}" sibTransId="{AAF46091-14CD-4EA6-AF5C-F58D1C55B905}"/>
    <dgm:cxn modelId="{1B3E1211-6DA2-4FBA-AC1B-19D1EFADEDA1}" type="presOf" srcId="{91D55863-A8EE-4B14-9E26-D6D1C8284155}" destId="{F47C138B-0388-4EFA-ACF0-827F24859009}" srcOrd="0" destOrd="0" presId="urn:microsoft.com/office/officeart/2018/2/layout/IconVerticalSolidList"/>
    <dgm:cxn modelId="{62C70128-D1F3-4CA9-ADAB-8BDA0CDBA4D8}" srcId="{133C7E52-AF1E-4D0B-BC99-B45654CF0A19}" destId="{4B8DE3FA-6ED3-4ADE-9A7D-F0905A125FBE}" srcOrd="2" destOrd="0" parTransId="{D53C9737-F5BA-4CBF-8AC5-C334EE0F7D40}" sibTransId="{7949F2B0-47EE-46D4-B988-C598AF0E3F99}"/>
    <dgm:cxn modelId="{5210737C-54A5-4D9E-990E-302F4CE6F36B}" type="presOf" srcId="{4B8DE3FA-6ED3-4ADE-9A7D-F0905A125FBE}" destId="{44D3EB33-C7DF-4819-B9BB-6A7D75C5DEED}" srcOrd="0" destOrd="0" presId="urn:microsoft.com/office/officeart/2018/2/layout/IconVerticalSolidList"/>
    <dgm:cxn modelId="{08A671B6-1CAD-4316-A08E-06C9B1D3FF37}" srcId="{133C7E52-AF1E-4D0B-BC99-B45654CF0A19}" destId="{5A5EC220-2276-4347-A92B-E6374266D413}" srcOrd="1" destOrd="0" parTransId="{B480A186-684E-4AB5-9134-52039ED0B58B}" sibTransId="{CA4144D8-21ED-401E-82A6-6FE92B61B65C}"/>
    <dgm:cxn modelId="{C1DD6ACF-D0A5-4914-A4D5-5675D8AFD4BC}" type="presOf" srcId="{133C7E52-AF1E-4D0B-BC99-B45654CF0A19}" destId="{505CFBB7-B47B-4493-B2B6-3EA3C23B5934}" srcOrd="0" destOrd="0" presId="urn:microsoft.com/office/officeart/2018/2/layout/IconVerticalSolidList"/>
    <dgm:cxn modelId="{542A9ED1-EDC3-4D26-8ACC-3E3D8CA46497}" type="presOf" srcId="{5A5EC220-2276-4347-A92B-E6374266D413}" destId="{149B3E6C-3E79-4DD5-8F8E-1C32E26C96BC}" srcOrd="0" destOrd="0" presId="urn:microsoft.com/office/officeart/2018/2/layout/IconVerticalSolidList"/>
    <dgm:cxn modelId="{F6DB02D4-390B-491D-8B94-F94EFFF69A0F}" type="presOf" srcId="{BB487E6D-F1D7-4774-B1C9-008F42D68C56}" destId="{C4C99D23-E50A-41C7-8517-E3BAE33CA2DC}" srcOrd="0" destOrd="0" presId="urn:microsoft.com/office/officeart/2018/2/layout/IconVerticalSolidList"/>
    <dgm:cxn modelId="{3A1BE9DC-845F-4190-99AE-E0A2131A55E8}" srcId="{133C7E52-AF1E-4D0B-BC99-B45654CF0A19}" destId="{BB487E6D-F1D7-4774-B1C9-008F42D68C56}" srcOrd="3" destOrd="0" parTransId="{F926BCBA-DABC-4AAB-8F42-A5C15B15A3AC}" sibTransId="{7A5FA84D-9798-496B-8B99-45C4BB34C6B5}"/>
    <dgm:cxn modelId="{B5ECB5F0-6599-4FAD-BAB3-70A20E8D639C}" srcId="{133C7E52-AF1E-4D0B-BC99-B45654CF0A19}" destId="{BDACD763-11D1-4B7C-9547-180D11161A99}" srcOrd="4" destOrd="0" parTransId="{3AD8FE37-DDEB-41AE-908F-39E53D90D828}" sibTransId="{5C97A18C-CA85-4025-ABBD-3B29D3477B70}"/>
    <dgm:cxn modelId="{850193F5-1D80-4AAE-BE63-8C248406E100}" type="presOf" srcId="{BDACD763-11D1-4B7C-9547-180D11161A99}" destId="{A03D679E-43F6-4987-88A5-F3AF34A1417E}" srcOrd="0" destOrd="0" presId="urn:microsoft.com/office/officeart/2018/2/layout/IconVerticalSolidList"/>
    <dgm:cxn modelId="{6B82D3AE-9BA7-4549-9E96-664E73D2DF0D}" type="presParOf" srcId="{505CFBB7-B47B-4493-B2B6-3EA3C23B5934}" destId="{268DA905-2A4D-4C87-88FA-F823A80098C9}" srcOrd="0" destOrd="0" presId="urn:microsoft.com/office/officeart/2018/2/layout/IconVerticalSolidList"/>
    <dgm:cxn modelId="{0D005A1A-1D48-4179-88AD-7D78A3254B4F}" type="presParOf" srcId="{268DA905-2A4D-4C87-88FA-F823A80098C9}" destId="{E435DA63-930A-4152-BC31-DB771FF421C3}" srcOrd="0" destOrd="0" presId="urn:microsoft.com/office/officeart/2018/2/layout/IconVerticalSolidList"/>
    <dgm:cxn modelId="{14D6C64A-BE94-4B3F-873C-BB0D371BCD5F}" type="presParOf" srcId="{268DA905-2A4D-4C87-88FA-F823A80098C9}" destId="{399C6E68-129E-4217-B6A9-5D78158C8960}" srcOrd="1" destOrd="0" presId="urn:microsoft.com/office/officeart/2018/2/layout/IconVerticalSolidList"/>
    <dgm:cxn modelId="{FDC7360C-9F36-4EC0-B45F-85E2F54532B0}" type="presParOf" srcId="{268DA905-2A4D-4C87-88FA-F823A80098C9}" destId="{0FB689B1-5B8D-4649-BC40-8235D8217602}" srcOrd="2" destOrd="0" presId="urn:microsoft.com/office/officeart/2018/2/layout/IconVerticalSolidList"/>
    <dgm:cxn modelId="{5C17C6AA-BC11-4CF7-BB2A-B952CCCEBE4E}" type="presParOf" srcId="{268DA905-2A4D-4C87-88FA-F823A80098C9}" destId="{F47C138B-0388-4EFA-ACF0-827F24859009}" srcOrd="3" destOrd="0" presId="urn:microsoft.com/office/officeart/2018/2/layout/IconVerticalSolidList"/>
    <dgm:cxn modelId="{0A516E1C-6427-4C8C-BD34-C13EE5E30C5B}" type="presParOf" srcId="{505CFBB7-B47B-4493-B2B6-3EA3C23B5934}" destId="{05E362B6-8C6A-4BB0-AF74-8BA2D5DD8DB7}" srcOrd="1" destOrd="0" presId="urn:microsoft.com/office/officeart/2018/2/layout/IconVerticalSolidList"/>
    <dgm:cxn modelId="{30C24858-084D-427C-BD31-DDF3233EDEE6}" type="presParOf" srcId="{505CFBB7-B47B-4493-B2B6-3EA3C23B5934}" destId="{59B3C26B-B75C-4A4F-916E-A0E2753A1C00}" srcOrd="2" destOrd="0" presId="urn:microsoft.com/office/officeart/2018/2/layout/IconVerticalSolidList"/>
    <dgm:cxn modelId="{473502D3-B62D-4BB1-BF3D-850B3C55E2C6}" type="presParOf" srcId="{59B3C26B-B75C-4A4F-916E-A0E2753A1C00}" destId="{9B7201FE-205E-4693-9BCC-15E945A19C6B}" srcOrd="0" destOrd="0" presId="urn:microsoft.com/office/officeart/2018/2/layout/IconVerticalSolidList"/>
    <dgm:cxn modelId="{D0F3975E-FE76-4C92-8764-C760FA025DF4}" type="presParOf" srcId="{59B3C26B-B75C-4A4F-916E-A0E2753A1C00}" destId="{18643916-2FA4-4B5C-B0F2-EBB7FE866EED}" srcOrd="1" destOrd="0" presId="urn:microsoft.com/office/officeart/2018/2/layout/IconVerticalSolidList"/>
    <dgm:cxn modelId="{8BEAEED9-D50C-4312-A99A-7564E462BD22}" type="presParOf" srcId="{59B3C26B-B75C-4A4F-916E-A0E2753A1C00}" destId="{426DF02A-94E0-42F8-93AF-5420D7A6143A}" srcOrd="2" destOrd="0" presId="urn:microsoft.com/office/officeart/2018/2/layout/IconVerticalSolidList"/>
    <dgm:cxn modelId="{86806594-8152-4A1F-B385-A33BE83EC134}" type="presParOf" srcId="{59B3C26B-B75C-4A4F-916E-A0E2753A1C00}" destId="{149B3E6C-3E79-4DD5-8F8E-1C32E26C96BC}" srcOrd="3" destOrd="0" presId="urn:microsoft.com/office/officeart/2018/2/layout/IconVerticalSolidList"/>
    <dgm:cxn modelId="{A2895F8B-D734-4786-9A6B-4A5E773B65B6}" type="presParOf" srcId="{505CFBB7-B47B-4493-B2B6-3EA3C23B5934}" destId="{01A09E6B-1B8D-4B63-AA73-7C06BA03A4DB}" srcOrd="3" destOrd="0" presId="urn:microsoft.com/office/officeart/2018/2/layout/IconVerticalSolidList"/>
    <dgm:cxn modelId="{0AE172BE-CB3A-4A35-9E38-1D3527DB9896}" type="presParOf" srcId="{505CFBB7-B47B-4493-B2B6-3EA3C23B5934}" destId="{60110F06-18F3-4650-9AE9-609B4DB8E402}" srcOrd="4" destOrd="0" presId="urn:microsoft.com/office/officeart/2018/2/layout/IconVerticalSolidList"/>
    <dgm:cxn modelId="{BDA11052-B34A-464A-A3A6-D32B296CEB97}" type="presParOf" srcId="{60110F06-18F3-4650-9AE9-609B4DB8E402}" destId="{7DA37BF9-9E6E-42AD-8EF6-054CD3D5E014}" srcOrd="0" destOrd="0" presId="urn:microsoft.com/office/officeart/2018/2/layout/IconVerticalSolidList"/>
    <dgm:cxn modelId="{39D89C7B-199E-42C1-AE51-B9C0A87D4B6B}" type="presParOf" srcId="{60110F06-18F3-4650-9AE9-609B4DB8E402}" destId="{C446C1C8-E551-4CAF-A695-C926BABBCC90}" srcOrd="1" destOrd="0" presId="urn:microsoft.com/office/officeart/2018/2/layout/IconVerticalSolidList"/>
    <dgm:cxn modelId="{A1A8B693-5231-464B-A51E-A9A3415E73FF}" type="presParOf" srcId="{60110F06-18F3-4650-9AE9-609B4DB8E402}" destId="{59A9273D-B48F-4392-AF3E-8A6FC99B615C}" srcOrd="2" destOrd="0" presId="urn:microsoft.com/office/officeart/2018/2/layout/IconVerticalSolidList"/>
    <dgm:cxn modelId="{25CDFBD1-95FD-4650-96CC-F1F0A126C66C}" type="presParOf" srcId="{60110F06-18F3-4650-9AE9-609B4DB8E402}" destId="{44D3EB33-C7DF-4819-B9BB-6A7D75C5DEED}" srcOrd="3" destOrd="0" presId="urn:microsoft.com/office/officeart/2018/2/layout/IconVerticalSolidList"/>
    <dgm:cxn modelId="{5BACEE50-AC4C-430A-B2BF-B2D82FC56100}" type="presParOf" srcId="{505CFBB7-B47B-4493-B2B6-3EA3C23B5934}" destId="{BC690826-14C4-4907-AAA0-9889D74D69C9}" srcOrd="5" destOrd="0" presId="urn:microsoft.com/office/officeart/2018/2/layout/IconVerticalSolidList"/>
    <dgm:cxn modelId="{E5DF05AC-38C3-4AA4-B650-7B5C4450BCB3}" type="presParOf" srcId="{505CFBB7-B47B-4493-B2B6-3EA3C23B5934}" destId="{880CE13C-2B47-4163-AB63-8CFC06574461}" srcOrd="6" destOrd="0" presId="urn:microsoft.com/office/officeart/2018/2/layout/IconVerticalSolidList"/>
    <dgm:cxn modelId="{A7EAEDA3-52E8-4BF0-BBC1-0C7E723A900B}" type="presParOf" srcId="{880CE13C-2B47-4163-AB63-8CFC06574461}" destId="{576B24BB-9C07-451F-9500-7B1AB38AF2FF}" srcOrd="0" destOrd="0" presId="urn:microsoft.com/office/officeart/2018/2/layout/IconVerticalSolidList"/>
    <dgm:cxn modelId="{DC15016B-0052-4636-86C5-937D9A8899C6}" type="presParOf" srcId="{880CE13C-2B47-4163-AB63-8CFC06574461}" destId="{74B014F2-D3CD-4A1F-A79D-B9A8833667AB}" srcOrd="1" destOrd="0" presId="urn:microsoft.com/office/officeart/2018/2/layout/IconVerticalSolidList"/>
    <dgm:cxn modelId="{4221C0F4-1824-40DC-A077-D732E4F5CF4E}" type="presParOf" srcId="{880CE13C-2B47-4163-AB63-8CFC06574461}" destId="{C27D279A-4B5C-40BF-A28D-D81EDA559CEC}" srcOrd="2" destOrd="0" presId="urn:microsoft.com/office/officeart/2018/2/layout/IconVerticalSolidList"/>
    <dgm:cxn modelId="{384F9049-7B18-4D70-BA00-C46AE2ABBA0C}" type="presParOf" srcId="{880CE13C-2B47-4163-AB63-8CFC06574461}" destId="{C4C99D23-E50A-41C7-8517-E3BAE33CA2DC}" srcOrd="3" destOrd="0" presId="urn:microsoft.com/office/officeart/2018/2/layout/IconVerticalSolidList"/>
    <dgm:cxn modelId="{F5C08610-8C4B-4EDB-9438-B566D9E9AFEF}" type="presParOf" srcId="{505CFBB7-B47B-4493-B2B6-3EA3C23B5934}" destId="{587DF894-A2D0-4C6C-8B48-958A14BEC45F}" srcOrd="7" destOrd="0" presId="urn:microsoft.com/office/officeart/2018/2/layout/IconVerticalSolidList"/>
    <dgm:cxn modelId="{46213653-76F4-48BC-A398-C713C8CDCED6}" type="presParOf" srcId="{505CFBB7-B47B-4493-B2B6-3EA3C23B5934}" destId="{38D89754-4F1D-4E74-A941-A941589BBED0}" srcOrd="8" destOrd="0" presId="urn:microsoft.com/office/officeart/2018/2/layout/IconVerticalSolidList"/>
    <dgm:cxn modelId="{9004607A-9C27-4D84-A091-1C1F4207A612}" type="presParOf" srcId="{38D89754-4F1D-4E74-A941-A941589BBED0}" destId="{B8B39B15-BBBD-4CCF-ABD8-1192A6427503}" srcOrd="0" destOrd="0" presId="urn:microsoft.com/office/officeart/2018/2/layout/IconVerticalSolidList"/>
    <dgm:cxn modelId="{4F7F8CE0-D433-40C1-A00C-B89096D795A7}" type="presParOf" srcId="{38D89754-4F1D-4E74-A941-A941589BBED0}" destId="{FC77F372-7118-4C89-AA4A-14719A5F57E6}" srcOrd="1" destOrd="0" presId="urn:microsoft.com/office/officeart/2018/2/layout/IconVerticalSolidList"/>
    <dgm:cxn modelId="{F3F1D73D-0516-42DE-A836-F7E81A5A91AC}" type="presParOf" srcId="{38D89754-4F1D-4E74-A941-A941589BBED0}" destId="{B49A176C-3489-4B07-A6B9-536D6E9118BA}" srcOrd="2" destOrd="0" presId="urn:microsoft.com/office/officeart/2018/2/layout/IconVerticalSolidList"/>
    <dgm:cxn modelId="{EF692ADA-A4A8-454A-9328-C74FFB7AEC47}" type="presParOf" srcId="{38D89754-4F1D-4E74-A941-A941589BBED0}" destId="{A03D679E-43F6-4987-88A5-F3AF34A1417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53B9322-EB9E-491C-B6D1-1C59AB1EFB2E}"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6F33D205-B78D-4CE5-AFCD-99B5BEF03743}">
      <dgm:prSet/>
      <dgm:spPr/>
      <dgm:t>
        <a:bodyPr/>
        <a:lstStyle/>
        <a:p>
          <a:r>
            <a:rPr lang="da-DK"/>
            <a:t>Det anbefales, at batterianlæg ikke placeres i mindre rum, hvor driften af dette kan give anledning til væsentlig temperaturforøgelse med reduceret effektivitet og levetid til følge.</a:t>
          </a:r>
          <a:endParaRPr lang="en-US"/>
        </a:p>
      </dgm:t>
    </dgm:pt>
    <dgm:pt modelId="{43B933E8-0A9B-403A-99AA-749772621B27}" type="parTrans" cxnId="{DF0F5A19-D76D-4C3B-A0CA-4BD5E3B99866}">
      <dgm:prSet/>
      <dgm:spPr/>
      <dgm:t>
        <a:bodyPr/>
        <a:lstStyle/>
        <a:p>
          <a:endParaRPr lang="en-US"/>
        </a:p>
      </dgm:t>
    </dgm:pt>
    <dgm:pt modelId="{09ADA94E-0108-41BF-8724-3847BD968979}" type="sibTrans" cxnId="{DF0F5A19-D76D-4C3B-A0CA-4BD5E3B99866}">
      <dgm:prSet/>
      <dgm:spPr/>
      <dgm:t>
        <a:bodyPr/>
        <a:lstStyle/>
        <a:p>
          <a:endParaRPr lang="en-US"/>
        </a:p>
      </dgm:t>
    </dgm:pt>
    <dgm:pt modelId="{8760AB4B-9AD5-4FCA-A042-0298BF8442FE}">
      <dgm:prSet/>
      <dgm:spPr/>
      <dgm:t>
        <a:bodyPr/>
        <a:lstStyle/>
        <a:p>
          <a:r>
            <a:rPr lang="da-DK"/>
            <a:t>Det anbefales at batterianlæg placeres i rum med ventilation til det fri, eller sådan at det er muligt at manuelt at etablere ventilation fra rummet eller batterianlægget.</a:t>
          </a:r>
          <a:endParaRPr lang="en-US"/>
        </a:p>
      </dgm:t>
    </dgm:pt>
    <dgm:pt modelId="{487973CC-418E-4B56-B9EB-69D2FE320E08}" type="parTrans" cxnId="{90E40722-62D8-42D3-B739-849A6C91116B}">
      <dgm:prSet/>
      <dgm:spPr/>
      <dgm:t>
        <a:bodyPr/>
        <a:lstStyle/>
        <a:p>
          <a:endParaRPr lang="en-US"/>
        </a:p>
      </dgm:t>
    </dgm:pt>
    <dgm:pt modelId="{94629447-FCD3-4C88-91DF-FB8EEAF53184}" type="sibTrans" cxnId="{90E40722-62D8-42D3-B739-849A6C91116B}">
      <dgm:prSet/>
      <dgm:spPr/>
      <dgm:t>
        <a:bodyPr/>
        <a:lstStyle/>
        <a:p>
          <a:endParaRPr lang="en-US"/>
        </a:p>
      </dgm:t>
    </dgm:pt>
    <dgm:pt modelId="{25938EEC-77EC-4E79-B194-2EC584C88830}">
      <dgm:prSet/>
      <dgm:spPr/>
      <dgm:t>
        <a:bodyPr/>
        <a:lstStyle/>
        <a:p>
          <a:r>
            <a:rPr lang="da-DK"/>
            <a:t>Batterianlæg er typisk meget tunge og deres montage skal derfor overvejes i denne sammenhæng. </a:t>
          </a:r>
          <a:endParaRPr lang="en-US"/>
        </a:p>
      </dgm:t>
    </dgm:pt>
    <dgm:pt modelId="{3088FD2C-7C79-41EE-BD0B-62DE0EE238C4}" type="parTrans" cxnId="{2FF98470-CC04-4F56-9FA0-4BBAD7A40C3A}">
      <dgm:prSet/>
      <dgm:spPr/>
      <dgm:t>
        <a:bodyPr/>
        <a:lstStyle/>
        <a:p>
          <a:endParaRPr lang="en-US"/>
        </a:p>
      </dgm:t>
    </dgm:pt>
    <dgm:pt modelId="{2548A8FA-B579-443E-BF6F-A1106E75E962}" type="sibTrans" cxnId="{2FF98470-CC04-4F56-9FA0-4BBAD7A40C3A}">
      <dgm:prSet/>
      <dgm:spPr/>
      <dgm:t>
        <a:bodyPr/>
        <a:lstStyle/>
        <a:p>
          <a:endParaRPr lang="en-US"/>
        </a:p>
      </dgm:t>
    </dgm:pt>
    <dgm:pt modelId="{3D199EA2-8375-4F16-9B76-14BFE67FA332}">
      <dgm:prSet/>
      <dgm:spPr/>
      <dgm:t>
        <a:bodyPr/>
        <a:lstStyle/>
        <a:p>
          <a:r>
            <a:rPr lang="da-DK"/>
            <a:t>Herunder er det vigtigt at overveje, om gulvet kan holde til den vægtbelastning, det udsættes for. Husk også at respektere producentens anbefalinger til afstand (luft) omkring enheden og ventilationsåbninger, samt adgang ifm. servicering af anlægget.</a:t>
          </a:r>
          <a:endParaRPr lang="en-US"/>
        </a:p>
      </dgm:t>
    </dgm:pt>
    <dgm:pt modelId="{04E7680F-FF92-4F15-8FE3-DD961E16742B}" type="parTrans" cxnId="{C19E7DE3-8268-4523-A7E3-BF6DA212D72F}">
      <dgm:prSet/>
      <dgm:spPr/>
      <dgm:t>
        <a:bodyPr/>
        <a:lstStyle/>
        <a:p>
          <a:endParaRPr lang="en-US"/>
        </a:p>
      </dgm:t>
    </dgm:pt>
    <dgm:pt modelId="{71C4E97D-E103-4C27-A524-065D31A44826}" type="sibTrans" cxnId="{C19E7DE3-8268-4523-A7E3-BF6DA212D72F}">
      <dgm:prSet/>
      <dgm:spPr/>
      <dgm:t>
        <a:bodyPr/>
        <a:lstStyle/>
        <a:p>
          <a:endParaRPr lang="en-US"/>
        </a:p>
      </dgm:t>
    </dgm:pt>
    <dgm:pt modelId="{5708CAF5-858F-451C-A5B4-C02ADC272DFB}" type="pres">
      <dgm:prSet presAssocID="{853B9322-EB9E-491C-B6D1-1C59AB1EFB2E}" presName="root" presStyleCnt="0">
        <dgm:presLayoutVars>
          <dgm:dir/>
          <dgm:resizeHandles val="exact"/>
        </dgm:presLayoutVars>
      </dgm:prSet>
      <dgm:spPr/>
    </dgm:pt>
    <dgm:pt modelId="{E70CE709-5E72-46AB-9AA3-DF1D8F986244}" type="pres">
      <dgm:prSet presAssocID="{6F33D205-B78D-4CE5-AFCD-99B5BEF03743}" presName="compNode" presStyleCnt="0"/>
      <dgm:spPr/>
    </dgm:pt>
    <dgm:pt modelId="{B34B66B1-D849-43D3-B095-4D479B37F2F0}" type="pres">
      <dgm:prSet presAssocID="{6F33D205-B78D-4CE5-AFCD-99B5BEF03743}" presName="bgRect" presStyleLbl="bgShp" presStyleIdx="0" presStyleCnt="4"/>
      <dgm:spPr/>
    </dgm:pt>
    <dgm:pt modelId="{3EDCEAEF-EB52-4B81-BCFD-77C65C57E38B}" type="pres">
      <dgm:prSet presAssocID="{6F33D205-B78D-4CE5-AFCD-99B5BEF0374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eng"/>
        </a:ext>
      </dgm:extLst>
    </dgm:pt>
    <dgm:pt modelId="{ADA948B5-0D28-4B61-BBD1-4580D25FAD8E}" type="pres">
      <dgm:prSet presAssocID="{6F33D205-B78D-4CE5-AFCD-99B5BEF03743}" presName="spaceRect" presStyleCnt="0"/>
      <dgm:spPr/>
    </dgm:pt>
    <dgm:pt modelId="{91923EB3-ED30-4B40-846C-DEC1B9F2230F}" type="pres">
      <dgm:prSet presAssocID="{6F33D205-B78D-4CE5-AFCD-99B5BEF03743}" presName="parTx" presStyleLbl="revTx" presStyleIdx="0" presStyleCnt="4">
        <dgm:presLayoutVars>
          <dgm:chMax val="0"/>
          <dgm:chPref val="0"/>
        </dgm:presLayoutVars>
      </dgm:prSet>
      <dgm:spPr/>
    </dgm:pt>
    <dgm:pt modelId="{3E0CECBF-709A-4624-8965-0950146573C8}" type="pres">
      <dgm:prSet presAssocID="{09ADA94E-0108-41BF-8724-3847BD968979}" presName="sibTrans" presStyleCnt="0"/>
      <dgm:spPr/>
    </dgm:pt>
    <dgm:pt modelId="{90FAFC0A-12D5-4FD5-80E7-88EFA5B95151}" type="pres">
      <dgm:prSet presAssocID="{8760AB4B-9AD5-4FCA-A042-0298BF8442FE}" presName="compNode" presStyleCnt="0"/>
      <dgm:spPr/>
    </dgm:pt>
    <dgm:pt modelId="{8DEFF7CF-6BEB-47BF-AF69-A6A8C20C9633}" type="pres">
      <dgm:prSet presAssocID="{8760AB4B-9AD5-4FCA-A042-0298BF8442FE}" presName="bgRect" presStyleLbl="bgShp" presStyleIdx="1" presStyleCnt="4"/>
      <dgm:spPr/>
    </dgm:pt>
    <dgm:pt modelId="{8B18B33C-D98F-4AC7-9F49-EF6ECF2652F0}" type="pres">
      <dgm:prSet presAssocID="{8760AB4B-9AD5-4FCA-A042-0298BF8442FE}"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læsende med massiv udfyldning"/>
        </a:ext>
      </dgm:extLst>
    </dgm:pt>
    <dgm:pt modelId="{DB11ED93-56AD-430A-B66E-2DBDDBF5C371}" type="pres">
      <dgm:prSet presAssocID="{8760AB4B-9AD5-4FCA-A042-0298BF8442FE}" presName="spaceRect" presStyleCnt="0"/>
      <dgm:spPr/>
    </dgm:pt>
    <dgm:pt modelId="{FBDF0C0F-B844-4612-B9FC-4D2A0BA55465}" type="pres">
      <dgm:prSet presAssocID="{8760AB4B-9AD5-4FCA-A042-0298BF8442FE}" presName="parTx" presStyleLbl="revTx" presStyleIdx="1" presStyleCnt="4">
        <dgm:presLayoutVars>
          <dgm:chMax val="0"/>
          <dgm:chPref val="0"/>
        </dgm:presLayoutVars>
      </dgm:prSet>
      <dgm:spPr/>
    </dgm:pt>
    <dgm:pt modelId="{B7DB42DF-BB2D-454D-92E3-9E319AA5E19D}" type="pres">
      <dgm:prSet presAssocID="{94629447-FCD3-4C88-91DF-FB8EEAF53184}" presName="sibTrans" presStyleCnt="0"/>
      <dgm:spPr/>
    </dgm:pt>
    <dgm:pt modelId="{268A5968-FB15-4584-ACCB-51FF9A826485}" type="pres">
      <dgm:prSet presAssocID="{25938EEC-77EC-4E79-B194-2EC584C88830}" presName="compNode" presStyleCnt="0"/>
      <dgm:spPr/>
    </dgm:pt>
    <dgm:pt modelId="{F8737DAA-1FCC-4288-A963-BC626B2EF742}" type="pres">
      <dgm:prSet presAssocID="{25938EEC-77EC-4E79-B194-2EC584C88830}" presName="bgRect" presStyleLbl="bgShp" presStyleIdx="2" presStyleCnt="4"/>
      <dgm:spPr/>
    </dgm:pt>
    <dgm:pt modelId="{B557FEC8-594D-4087-A2AE-4E4F15BF49A2}" type="pres">
      <dgm:prSet presAssocID="{25938EEC-77EC-4E79-B194-2EC584C8883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Håndvægt med massiv udfyldning"/>
        </a:ext>
      </dgm:extLst>
    </dgm:pt>
    <dgm:pt modelId="{C76F988A-A319-49CE-AC18-E4497C32B667}" type="pres">
      <dgm:prSet presAssocID="{25938EEC-77EC-4E79-B194-2EC584C88830}" presName="spaceRect" presStyleCnt="0"/>
      <dgm:spPr/>
    </dgm:pt>
    <dgm:pt modelId="{703DAC8C-47F6-4A83-8CF2-253BC15EA4BD}" type="pres">
      <dgm:prSet presAssocID="{25938EEC-77EC-4E79-B194-2EC584C88830}" presName="parTx" presStyleLbl="revTx" presStyleIdx="2" presStyleCnt="4">
        <dgm:presLayoutVars>
          <dgm:chMax val="0"/>
          <dgm:chPref val="0"/>
        </dgm:presLayoutVars>
      </dgm:prSet>
      <dgm:spPr/>
    </dgm:pt>
    <dgm:pt modelId="{9FB2DCD7-05B0-465F-A788-DE235D6E470E}" type="pres">
      <dgm:prSet presAssocID="{2548A8FA-B579-443E-BF6F-A1106E75E962}" presName="sibTrans" presStyleCnt="0"/>
      <dgm:spPr/>
    </dgm:pt>
    <dgm:pt modelId="{509966E4-B380-400C-BAF0-B612E620B3FE}" type="pres">
      <dgm:prSet presAssocID="{3D199EA2-8375-4F16-9B76-14BFE67FA332}" presName="compNode" presStyleCnt="0"/>
      <dgm:spPr/>
    </dgm:pt>
    <dgm:pt modelId="{C761F7C2-095D-429E-8656-8A2D52C456ED}" type="pres">
      <dgm:prSet presAssocID="{3D199EA2-8375-4F16-9B76-14BFE67FA332}" presName="bgRect" presStyleLbl="bgShp" presStyleIdx="3" presStyleCnt="4"/>
      <dgm:spPr/>
    </dgm:pt>
    <dgm:pt modelId="{311BE804-982E-4286-9D1B-7D54B2164607}" type="pres">
      <dgm:prSet presAssocID="{3D199EA2-8375-4F16-9B76-14BFE67FA33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hought bubble"/>
        </a:ext>
      </dgm:extLst>
    </dgm:pt>
    <dgm:pt modelId="{8F9F03E3-7610-45FA-95E6-7D64742AD2C5}" type="pres">
      <dgm:prSet presAssocID="{3D199EA2-8375-4F16-9B76-14BFE67FA332}" presName="spaceRect" presStyleCnt="0"/>
      <dgm:spPr/>
    </dgm:pt>
    <dgm:pt modelId="{FC837CDE-659A-495B-B64B-C81D6570DBA7}" type="pres">
      <dgm:prSet presAssocID="{3D199EA2-8375-4F16-9B76-14BFE67FA332}" presName="parTx" presStyleLbl="revTx" presStyleIdx="3" presStyleCnt="4">
        <dgm:presLayoutVars>
          <dgm:chMax val="0"/>
          <dgm:chPref val="0"/>
        </dgm:presLayoutVars>
      </dgm:prSet>
      <dgm:spPr/>
    </dgm:pt>
  </dgm:ptLst>
  <dgm:cxnLst>
    <dgm:cxn modelId="{DF0F5A19-D76D-4C3B-A0CA-4BD5E3B99866}" srcId="{853B9322-EB9E-491C-B6D1-1C59AB1EFB2E}" destId="{6F33D205-B78D-4CE5-AFCD-99B5BEF03743}" srcOrd="0" destOrd="0" parTransId="{43B933E8-0A9B-403A-99AA-749772621B27}" sibTransId="{09ADA94E-0108-41BF-8724-3847BD968979}"/>
    <dgm:cxn modelId="{24DC631F-7AFE-4449-8CC7-8727ADD4C902}" type="presOf" srcId="{8760AB4B-9AD5-4FCA-A042-0298BF8442FE}" destId="{FBDF0C0F-B844-4612-B9FC-4D2A0BA55465}" srcOrd="0" destOrd="0" presId="urn:microsoft.com/office/officeart/2018/2/layout/IconVerticalSolidList"/>
    <dgm:cxn modelId="{90E40722-62D8-42D3-B739-849A6C91116B}" srcId="{853B9322-EB9E-491C-B6D1-1C59AB1EFB2E}" destId="{8760AB4B-9AD5-4FCA-A042-0298BF8442FE}" srcOrd="1" destOrd="0" parTransId="{487973CC-418E-4B56-B9EB-69D2FE320E08}" sibTransId="{94629447-FCD3-4C88-91DF-FB8EEAF53184}"/>
    <dgm:cxn modelId="{D23B1B3F-588E-471B-BBA9-7BA57E3F220A}" type="presOf" srcId="{6F33D205-B78D-4CE5-AFCD-99B5BEF03743}" destId="{91923EB3-ED30-4B40-846C-DEC1B9F2230F}" srcOrd="0" destOrd="0" presId="urn:microsoft.com/office/officeart/2018/2/layout/IconVerticalSolidList"/>
    <dgm:cxn modelId="{2FF98470-CC04-4F56-9FA0-4BBAD7A40C3A}" srcId="{853B9322-EB9E-491C-B6D1-1C59AB1EFB2E}" destId="{25938EEC-77EC-4E79-B194-2EC584C88830}" srcOrd="2" destOrd="0" parTransId="{3088FD2C-7C79-41EE-BD0B-62DE0EE238C4}" sibTransId="{2548A8FA-B579-443E-BF6F-A1106E75E962}"/>
    <dgm:cxn modelId="{537A1781-F2EA-413E-9DFF-2B03A05837E4}" type="presOf" srcId="{25938EEC-77EC-4E79-B194-2EC584C88830}" destId="{703DAC8C-47F6-4A83-8CF2-253BC15EA4BD}" srcOrd="0" destOrd="0" presId="urn:microsoft.com/office/officeart/2018/2/layout/IconVerticalSolidList"/>
    <dgm:cxn modelId="{EA4625AF-28BD-47A9-AD2C-32EDE3BABD54}" type="presOf" srcId="{853B9322-EB9E-491C-B6D1-1C59AB1EFB2E}" destId="{5708CAF5-858F-451C-A5B4-C02ADC272DFB}" srcOrd="0" destOrd="0" presId="urn:microsoft.com/office/officeart/2018/2/layout/IconVerticalSolidList"/>
    <dgm:cxn modelId="{E8B649D1-1463-49D5-843B-BE18247CD66E}" type="presOf" srcId="{3D199EA2-8375-4F16-9B76-14BFE67FA332}" destId="{FC837CDE-659A-495B-B64B-C81D6570DBA7}" srcOrd="0" destOrd="0" presId="urn:microsoft.com/office/officeart/2018/2/layout/IconVerticalSolidList"/>
    <dgm:cxn modelId="{C19E7DE3-8268-4523-A7E3-BF6DA212D72F}" srcId="{853B9322-EB9E-491C-B6D1-1C59AB1EFB2E}" destId="{3D199EA2-8375-4F16-9B76-14BFE67FA332}" srcOrd="3" destOrd="0" parTransId="{04E7680F-FF92-4F15-8FE3-DD961E16742B}" sibTransId="{71C4E97D-E103-4C27-A524-065D31A44826}"/>
    <dgm:cxn modelId="{89D3E618-BDEF-442D-AAA4-2B7741FE85ED}" type="presParOf" srcId="{5708CAF5-858F-451C-A5B4-C02ADC272DFB}" destId="{E70CE709-5E72-46AB-9AA3-DF1D8F986244}" srcOrd="0" destOrd="0" presId="urn:microsoft.com/office/officeart/2018/2/layout/IconVerticalSolidList"/>
    <dgm:cxn modelId="{C58D3E66-2B01-4BAA-8CEC-7934FFAFC213}" type="presParOf" srcId="{E70CE709-5E72-46AB-9AA3-DF1D8F986244}" destId="{B34B66B1-D849-43D3-B095-4D479B37F2F0}" srcOrd="0" destOrd="0" presId="urn:microsoft.com/office/officeart/2018/2/layout/IconVerticalSolidList"/>
    <dgm:cxn modelId="{2427B5F6-FF10-4D8F-AF73-E6C1ABC1A6E2}" type="presParOf" srcId="{E70CE709-5E72-46AB-9AA3-DF1D8F986244}" destId="{3EDCEAEF-EB52-4B81-BCFD-77C65C57E38B}" srcOrd="1" destOrd="0" presId="urn:microsoft.com/office/officeart/2018/2/layout/IconVerticalSolidList"/>
    <dgm:cxn modelId="{373BFA05-2240-4AAF-AC01-22983072A909}" type="presParOf" srcId="{E70CE709-5E72-46AB-9AA3-DF1D8F986244}" destId="{ADA948B5-0D28-4B61-BBD1-4580D25FAD8E}" srcOrd="2" destOrd="0" presId="urn:microsoft.com/office/officeart/2018/2/layout/IconVerticalSolidList"/>
    <dgm:cxn modelId="{7F6F7388-4BFC-47E6-8F7B-28720E1C68F8}" type="presParOf" srcId="{E70CE709-5E72-46AB-9AA3-DF1D8F986244}" destId="{91923EB3-ED30-4B40-846C-DEC1B9F2230F}" srcOrd="3" destOrd="0" presId="urn:microsoft.com/office/officeart/2018/2/layout/IconVerticalSolidList"/>
    <dgm:cxn modelId="{50D78500-5A42-4E6B-BF20-A699A91F8876}" type="presParOf" srcId="{5708CAF5-858F-451C-A5B4-C02ADC272DFB}" destId="{3E0CECBF-709A-4624-8965-0950146573C8}" srcOrd="1" destOrd="0" presId="urn:microsoft.com/office/officeart/2018/2/layout/IconVerticalSolidList"/>
    <dgm:cxn modelId="{5954BA3E-3BB7-496C-B8BD-B8DC884A4D9C}" type="presParOf" srcId="{5708CAF5-858F-451C-A5B4-C02ADC272DFB}" destId="{90FAFC0A-12D5-4FD5-80E7-88EFA5B95151}" srcOrd="2" destOrd="0" presId="urn:microsoft.com/office/officeart/2018/2/layout/IconVerticalSolidList"/>
    <dgm:cxn modelId="{6D49D39D-9A36-4FAD-82CE-40136FE2A7B7}" type="presParOf" srcId="{90FAFC0A-12D5-4FD5-80E7-88EFA5B95151}" destId="{8DEFF7CF-6BEB-47BF-AF69-A6A8C20C9633}" srcOrd="0" destOrd="0" presId="urn:microsoft.com/office/officeart/2018/2/layout/IconVerticalSolidList"/>
    <dgm:cxn modelId="{BC29D166-4734-4F25-8508-94E7D338F5B2}" type="presParOf" srcId="{90FAFC0A-12D5-4FD5-80E7-88EFA5B95151}" destId="{8B18B33C-D98F-4AC7-9F49-EF6ECF2652F0}" srcOrd="1" destOrd="0" presId="urn:microsoft.com/office/officeart/2018/2/layout/IconVerticalSolidList"/>
    <dgm:cxn modelId="{3925312A-BCC6-4818-B1A1-AEFA469957C0}" type="presParOf" srcId="{90FAFC0A-12D5-4FD5-80E7-88EFA5B95151}" destId="{DB11ED93-56AD-430A-B66E-2DBDDBF5C371}" srcOrd="2" destOrd="0" presId="urn:microsoft.com/office/officeart/2018/2/layout/IconVerticalSolidList"/>
    <dgm:cxn modelId="{7E14076E-3898-4516-82A9-4C9C9E0016F3}" type="presParOf" srcId="{90FAFC0A-12D5-4FD5-80E7-88EFA5B95151}" destId="{FBDF0C0F-B844-4612-B9FC-4D2A0BA55465}" srcOrd="3" destOrd="0" presId="urn:microsoft.com/office/officeart/2018/2/layout/IconVerticalSolidList"/>
    <dgm:cxn modelId="{46528026-B479-443F-9F83-8546E9CB41BF}" type="presParOf" srcId="{5708CAF5-858F-451C-A5B4-C02ADC272DFB}" destId="{B7DB42DF-BB2D-454D-92E3-9E319AA5E19D}" srcOrd="3" destOrd="0" presId="urn:microsoft.com/office/officeart/2018/2/layout/IconVerticalSolidList"/>
    <dgm:cxn modelId="{720E5BB4-37D4-4447-BB18-7C6B81874E43}" type="presParOf" srcId="{5708CAF5-858F-451C-A5B4-C02ADC272DFB}" destId="{268A5968-FB15-4584-ACCB-51FF9A826485}" srcOrd="4" destOrd="0" presId="urn:microsoft.com/office/officeart/2018/2/layout/IconVerticalSolidList"/>
    <dgm:cxn modelId="{174BB130-9196-49F1-B24A-0E7F92C8C204}" type="presParOf" srcId="{268A5968-FB15-4584-ACCB-51FF9A826485}" destId="{F8737DAA-1FCC-4288-A963-BC626B2EF742}" srcOrd="0" destOrd="0" presId="urn:microsoft.com/office/officeart/2018/2/layout/IconVerticalSolidList"/>
    <dgm:cxn modelId="{C452CCC6-902F-4AE0-8AF4-A58749DAD480}" type="presParOf" srcId="{268A5968-FB15-4584-ACCB-51FF9A826485}" destId="{B557FEC8-594D-4087-A2AE-4E4F15BF49A2}" srcOrd="1" destOrd="0" presId="urn:microsoft.com/office/officeart/2018/2/layout/IconVerticalSolidList"/>
    <dgm:cxn modelId="{BF1DAD0B-D625-404A-BA44-2D3457C98E52}" type="presParOf" srcId="{268A5968-FB15-4584-ACCB-51FF9A826485}" destId="{C76F988A-A319-49CE-AC18-E4497C32B667}" srcOrd="2" destOrd="0" presId="urn:microsoft.com/office/officeart/2018/2/layout/IconVerticalSolidList"/>
    <dgm:cxn modelId="{6AC0DB95-FB5C-45B2-A639-1A57F8501721}" type="presParOf" srcId="{268A5968-FB15-4584-ACCB-51FF9A826485}" destId="{703DAC8C-47F6-4A83-8CF2-253BC15EA4BD}" srcOrd="3" destOrd="0" presId="urn:microsoft.com/office/officeart/2018/2/layout/IconVerticalSolidList"/>
    <dgm:cxn modelId="{CE8E448B-D176-4810-A614-EDF84951BD10}" type="presParOf" srcId="{5708CAF5-858F-451C-A5B4-C02ADC272DFB}" destId="{9FB2DCD7-05B0-465F-A788-DE235D6E470E}" srcOrd="5" destOrd="0" presId="urn:microsoft.com/office/officeart/2018/2/layout/IconVerticalSolidList"/>
    <dgm:cxn modelId="{BAC39430-5B6E-4C39-A43F-57F7A529A721}" type="presParOf" srcId="{5708CAF5-858F-451C-A5B4-C02ADC272DFB}" destId="{509966E4-B380-400C-BAF0-B612E620B3FE}" srcOrd="6" destOrd="0" presId="urn:microsoft.com/office/officeart/2018/2/layout/IconVerticalSolidList"/>
    <dgm:cxn modelId="{7A22F621-BBB6-416A-A90F-6DCE80247494}" type="presParOf" srcId="{509966E4-B380-400C-BAF0-B612E620B3FE}" destId="{C761F7C2-095D-429E-8656-8A2D52C456ED}" srcOrd="0" destOrd="0" presId="urn:microsoft.com/office/officeart/2018/2/layout/IconVerticalSolidList"/>
    <dgm:cxn modelId="{4F4E9963-6834-4EDF-A344-0CB0EC2C74D8}" type="presParOf" srcId="{509966E4-B380-400C-BAF0-B612E620B3FE}" destId="{311BE804-982E-4286-9D1B-7D54B2164607}" srcOrd="1" destOrd="0" presId="urn:microsoft.com/office/officeart/2018/2/layout/IconVerticalSolidList"/>
    <dgm:cxn modelId="{B84F458D-8552-4B58-AF7B-3D1C158C1679}" type="presParOf" srcId="{509966E4-B380-400C-BAF0-B612E620B3FE}" destId="{8F9F03E3-7610-45FA-95E6-7D64742AD2C5}" srcOrd="2" destOrd="0" presId="urn:microsoft.com/office/officeart/2018/2/layout/IconVerticalSolidList"/>
    <dgm:cxn modelId="{B12B5BBF-6678-423A-AFA5-6B105AC5B408}" type="presParOf" srcId="{509966E4-B380-400C-BAF0-B612E620B3FE}" destId="{FC837CDE-659A-495B-B64B-C81D6570DBA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BFD7115-FEE9-44BF-A2AF-5A975E6BB26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7EC8F2D-4DA6-4D0A-A262-DA866CAF2A33}">
      <dgm:prSet/>
      <dgm:spPr>
        <a:solidFill>
          <a:srgbClr val="CBD9D4"/>
        </a:solidFill>
      </dgm:spPr>
      <dgm:t>
        <a:bodyPr/>
        <a:lstStyle/>
        <a:p>
          <a:r>
            <a:rPr lang="da-DK" dirty="0">
              <a:solidFill>
                <a:schemeClr val="tx1"/>
              </a:solidFill>
            </a:rPr>
            <a:t>Indendørs anbefales det foreløbigt ikke at placere anlæg større end 30 kWh.</a:t>
          </a:r>
          <a:endParaRPr lang="en-US" dirty="0">
            <a:solidFill>
              <a:schemeClr val="tx1"/>
            </a:solidFill>
          </a:endParaRPr>
        </a:p>
      </dgm:t>
    </dgm:pt>
    <dgm:pt modelId="{A72D9B28-3233-42BD-819C-358BE2BA4165}" type="parTrans" cxnId="{CACDA41C-285B-4418-8176-B6B9CB14EAC4}">
      <dgm:prSet/>
      <dgm:spPr/>
      <dgm:t>
        <a:bodyPr/>
        <a:lstStyle/>
        <a:p>
          <a:endParaRPr lang="en-US"/>
        </a:p>
      </dgm:t>
    </dgm:pt>
    <dgm:pt modelId="{4394747E-0044-4F15-B3A5-4B8A50ACE35F}" type="sibTrans" cxnId="{CACDA41C-285B-4418-8176-B6B9CB14EAC4}">
      <dgm:prSet/>
      <dgm:spPr/>
      <dgm:t>
        <a:bodyPr/>
        <a:lstStyle/>
        <a:p>
          <a:endParaRPr lang="en-US"/>
        </a:p>
      </dgm:t>
    </dgm:pt>
    <dgm:pt modelId="{96099156-F131-49B2-A197-AEE305CD2055}">
      <dgm:prSet/>
      <dgm:spPr>
        <a:solidFill>
          <a:srgbClr val="CBD9D4"/>
        </a:solidFill>
      </dgm:spPr>
      <dgm:t>
        <a:bodyPr/>
        <a:lstStyle/>
        <a:p>
          <a:r>
            <a:rPr lang="da-DK" dirty="0">
              <a:solidFill>
                <a:schemeClr val="tx1"/>
              </a:solidFill>
            </a:rPr>
            <a:t>I garager, skure, carporte og lignende kan placeres anlæg på 100 kWh og ofte mere med tilladelse fra den lokale brandmyndighed.</a:t>
          </a:r>
          <a:endParaRPr lang="en-US" dirty="0">
            <a:solidFill>
              <a:schemeClr val="tx1"/>
            </a:solidFill>
          </a:endParaRPr>
        </a:p>
      </dgm:t>
    </dgm:pt>
    <dgm:pt modelId="{233766B3-35AD-40FC-8B36-7DFDE2297DBF}" type="parTrans" cxnId="{A58F8A92-2E36-4E50-B6F4-9AC8D6588ED6}">
      <dgm:prSet/>
      <dgm:spPr/>
      <dgm:t>
        <a:bodyPr/>
        <a:lstStyle/>
        <a:p>
          <a:endParaRPr lang="en-US"/>
        </a:p>
      </dgm:t>
    </dgm:pt>
    <dgm:pt modelId="{206A0650-D3D0-4B7B-9001-15B53E2D5D29}" type="sibTrans" cxnId="{A58F8A92-2E36-4E50-B6F4-9AC8D6588ED6}">
      <dgm:prSet/>
      <dgm:spPr/>
      <dgm:t>
        <a:bodyPr/>
        <a:lstStyle/>
        <a:p>
          <a:endParaRPr lang="en-US"/>
        </a:p>
      </dgm:t>
    </dgm:pt>
    <dgm:pt modelId="{4B0AACE4-1C9D-4634-A4AD-DE4A3D46BAFE}">
      <dgm:prSet/>
      <dgm:spPr>
        <a:solidFill>
          <a:srgbClr val="CBD9D4"/>
        </a:solidFill>
      </dgm:spPr>
      <dgm:t>
        <a:bodyPr/>
        <a:lstStyle/>
        <a:p>
          <a:r>
            <a:rPr lang="da-DK" dirty="0">
              <a:solidFill>
                <a:schemeClr val="tx1"/>
              </a:solidFill>
            </a:rPr>
            <a:t>Fritstående udendørs kan der placeres væsentligt større anlæg.</a:t>
          </a:r>
          <a:endParaRPr lang="en-US" dirty="0">
            <a:solidFill>
              <a:schemeClr val="tx1"/>
            </a:solidFill>
          </a:endParaRPr>
        </a:p>
      </dgm:t>
    </dgm:pt>
    <dgm:pt modelId="{F6216129-5043-4468-84D4-AEA45A870A92}" type="parTrans" cxnId="{8EF8C88C-C83F-4221-8AA2-7EFF6F2EF704}">
      <dgm:prSet/>
      <dgm:spPr/>
      <dgm:t>
        <a:bodyPr/>
        <a:lstStyle/>
        <a:p>
          <a:endParaRPr lang="en-US"/>
        </a:p>
      </dgm:t>
    </dgm:pt>
    <dgm:pt modelId="{9F6195B5-DFD0-429E-B0B3-17F84918DFA2}" type="sibTrans" cxnId="{8EF8C88C-C83F-4221-8AA2-7EFF6F2EF704}">
      <dgm:prSet/>
      <dgm:spPr/>
      <dgm:t>
        <a:bodyPr/>
        <a:lstStyle/>
        <a:p>
          <a:endParaRPr lang="en-US"/>
        </a:p>
      </dgm:t>
    </dgm:pt>
    <dgm:pt modelId="{17109FB4-7A96-4822-8BE2-CD6E2D8F3F93}" type="pres">
      <dgm:prSet presAssocID="{FBFD7115-FEE9-44BF-A2AF-5A975E6BB269}" presName="linear" presStyleCnt="0">
        <dgm:presLayoutVars>
          <dgm:animLvl val="lvl"/>
          <dgm:resizeHandles val="exact"/>
        </dgm:presLayoutVars>
      </dgm:prSet>
      <dgm:spPr/>
    </dgm:pt>
    <dgm:pt modelId="{2FAF1F79-7728-4AEF-B62E-31B86F315015}" type="pres">
      <dgm:prSet presAssocID="{77EC8F2D-4DA6-4D0A-A262-DA866CAF2A33}" presName="parentText" presStyleLbl="node1" presStyleIdx="0" presStyleCnt="3">
        <dgm:presLayoutVars>
          <dgm:chMax val="0"/>
          <dgm:bulletEnabled val="1"/>
        </dgm:presLayoutVars>
      </dgm:prSet>
      <dgm:spPr/>
    </dgm:pt>
    <dgm:pt modelId="{265F30DD-9BE5-456F-8781-AB74D3972658}" type="pres">
      <dgm:prSet presAssocID="{4394747E-0044-4F15-B3A5-4B8A50ACE35F}" presName="spacer" presStyleCnt="0"/>
      <dgm:spPr/>
    </dgm:pt>
    <dgm:pt modelId="{DF04F34D-6E09-4355-A59E-CF87875FFC18}" type="pres">
      <dgm:prSet presAssocID="{96099156-F131-49B2-A197-AEE305CD2055}" presName="parentText" presStyleLbl="node1" presStyleIdx="1" presStyleCnt="3">
        <dgm:presLayoutVars>
          <dgm:chMax val="0"/>
          <dgm:bulletEnabled val="1"/>
        </dgm:presLayoutVars>
      </dgm:prSet>
      <dgm:spPr/>
    </dgm:pt>
    <dgm:pt modelId="{DF817A18-2E32-46E5-925D-9C55B003587B}" type="pres">
      <dgm:prSet presAssocID="{206A0650-D3D0-4B7B-9001-15B53E2D5D29}" presName="spacer" presStyleCnt="0"/>
      <dgm:spPr/>
    </dgm:pt>
    <dgm:pt modelId="{D11093B2-B380-4548-9CB9-8996307EB640}" type="pres">
      <dgm:prSet presAssocID="{4B0AACE4-1C9D-4634-A4AD-DE4A3D46BAFE}" presName="parentText" presStyleLbl="node1" presStyleIdx="2" presStyleCnt="3" custLinFactNeighborX="1">
        <dgm:presLayoutVars>
          <dgm:chMax val="0"/>
          <dgm:bulletEnabled val="1"/>
        </dgm:presLayoutVars>
      </dgm:prSet>
      <dgm:spPr/>
    </dgm:pt>
  </dgm:ptLst>
  <dgm:cxnLst>
    <dgm:cxn modelId="{CACDA41C-285B-4418-8176-B6B9CB14EAC4}" srcId="{FBFD7115-FEE9-44BF-A2AF-5A975E6BB269}" destId="{77EC8F2D-4DA6-4D0A-A262-DA866CAF2A33}" srcOrd="0" destOrd="0" parTransId="{A72D9B28-3233-42BD-819C-358BE2BA4165}" sibTransId="{4394747E-0044-4F15-B3A5-4B8A50ACE35F}"/>
    <dgm:cxn modelId="{10EF5B6E-5794-4D7B-80E6-6B95A75B3B79}" type="presOf" srcId="{4B0AACE4-1C9D-4634-A4AD-DE4A3D46BAFE}" destId="{D11093B2-B380-4548-9CB9-8996307EB640}" srcOrd="0" destOrd="0" presId="urn:microsoft.com/office/officeart/2005/8/layout/vList2"/>
    <dgm:cxn modelId="{8EF8C88C-C83F-4221-8AA2-7EFF6F2EF704}" srcId="{FBFD7115-FEE9-44BF-A2AF-5A975E6BB269}" destId="{4B0AACE4-1C9D-4634-A4AD-DE4A3D46BAFE}" srcOrd="2" destOrd="0" parTransId="{F6216129-5043-4468-84D4-AEA45A870A92}" sibTransId="{9F6195B5-DFD0-429E-B0B3-17F84918DFA2}"/>
    <dgm:cxn modelId="{A58F8A92-2E36-4E50-B6F4-9AC8D6588ED6}" srcId="{FBFD7115-FEE9-44BF-A2AF-5A975E6BB269}" destId="{96099156-F131-49B2-A197-AEE305CD2055}" srcOrd="1" destOrd="0" parTransId="{233766B3-35AD-40FC-8B36-7DFDE2297DBF}" sibTransId="{206A0650-D3D0-4B7B-9001-15B53E2D5D29}"/>
    <dgm:cxn modelId="{B7BC4DAD-97C8-447A-8334-4B0F800557F6}" type="presOf" srcId="{77EC8F2D-4DA6-4D0A-A262-DA866CAF2A33}" destId="{2FAF1F79-7728-4AEF-B62E-31B86F315015}" srcOrd="0" destOrd="0" presId="urn:microsoft.com/office/officeart/2005/8/layout/vList2"/>
    <dgm:cxn modelId="{45FA94C0-826B-4C3B-8840-3CF86A981520}" type="presOf" srcId="{FBFD7115-FEE9-44BF-A2AF-5A975E6BB269}" destId="{17109FB4-7A96-4822-8BE2-CD6E2D8F3F93}" srcOrd="0" destOrd="0" presId="urn:microsoft.com/office/officeart/2005/8/layout/vList2"/>
    <dgm:cxn modelId="{41C4F5DF-F827-4756-B248-26528C81822F}" type="presOf" srcId="{96099156-F131-49B2-A197-AEE305CD2055}" destId="{DF04F34D-6E09-4355-A59E-CF87875FFC18}" srcOrd="0" destOrd="0" presId="urn:microsoft.com/office/officeart/2005/8/layout/vList2"/>
    <dgm:cxn modelId="{5F46136F-D330-4BD4-9966-3F0E7699352E}" type="presParOf" srcId="{17109FB4-7A96-4822-8BE2-CD6E2D8F3F93}" destId="{2FAF1F79-7728-4AEF-B62E-31B86F315015}" srcOrd="0" destOrd="0" presId="urn:microsoft.com/office/officeart/2005/8/layout/vList2"/>
    <dgm:cxn modelId="{1736821A-11FE-4C6D-8DFF-57A870BF993A}" type="presParOf" srcId="{17109FB4-7A96-4822-8BE2-CD6E2D8F3F93}" destId="{265F30DD-9BE5-456F-8781-AB74D3972658}" srcOrd="1" destOrd="0" presId="urn:microsoft.com/office/officeart/2005/8/layout/vList2"/>
    <dgm:cxn modelId="{5D93D711-799A-4763-BA47-AFDF9FCE7A2F}" type="presParOf" srcId="{17109FB4-7A96-4822-8BE2-CD6E2D8F3F93}" destId="{DF04F34D-6E09-4355-A59E-CF87875FFC18}" srcOrd="2" destOrd="0" presId="urn:microsoft.com/office/officeart/2005/8/layout/vList2"/>
    <dgm:cxn modelId="{A6594BC9-2FD3-4986-8587-938396AB1FAD}" type="presParOf" srcId="{17109FB4-7A96-4822-8BE2-CD6E2D8F3F93}" destId="{DF817A18-2E32-46E5-925D-9C55B003587B}" srcOrd="3" destOrd="0" presId="urn:microsoft.com/office/officeart/2005/8/layout/vList2"/>
    <dgm:cxn modelId="{AA64C7AA-F7CC-4B9D-8EF6-2D4BC0E08F3F}" type="presParOf" srcId="{17109FB4-7A96-4822-8BE2-CD6E2D8F3F93}" destId="{D11093B2-B380-4548-9CB9-8996307EB64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760DF86-D0DE-475D-BCA5-CCE3BC8F7A0B}"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D13B36CF-A92C-4876-9907-BC1DF5D70D4C}">
      <dgm:prSet/>
      <dgm:spPr>
        <a:solidFill>
          <a:srgbClr val="CBD9D4"/>
        </a:solidFill>
      </dgm:spPr>
      <dgm:t>
        <a:bodyPr/>
        <a:lstStyle/>
        <a:p>
          <a:r>
            <a:rPr lang="da-DK" dirty="0">
              <a:solidFill>
                <a:schemeClr val="tx1"/>
              </a:solidFill>
            </a:rPr>
            <a:t>Inverter til hybrid og batterianlæg bør altid dimensioneres i henhold til producentens anvisninger. </a:t>
          </a:r>
          <a:endParaRPr lang="en-US" dirty="0">
            <a:solidFill>
              <a:schemeClr val="tx1"/>
            </a:solidFill>
          </a:endParaRPr>
        </a:p>
      </dgm:t>
    </dgm:pt>
    <dgm:pt modelId="{38678D4D-38EF-4FB8-943C-6C2915497174}" type="parTrans" cxnId="{A4A3C400-36AD-4578-A566-B75358C01391}">
      <dgm:prSet/>
      <dgm:spPr/>
      <dgm:t>
        <a:bodyPr/>
        <a:lstStyle/>
        <a:p>
          <a:endParaRPr lang="en-US"/>
        </a:p>
      </dgm:t>
    </dgm:pt>
    <dgm:pt modelId="{BDA7346B-2E38-4021-BD07-3C1122A83E82}" type="sibTrans" cxnId="{A4A3C400-36AD-4578-A566-B75358C01391}">
      <dgm:prSet/>
      <dgm:spPr/>
      <dgm:t>
        <a:bodyPr/>
        <a:lstStyle/>
        <a:p>
          <a:endParaRPr lang="en-US"/>
        </a:p>
      </dgm:t>
    </dgm:pt>
    <dgm:pt modelId="{7E778C46-8E05-436D-9183-B0CDD38B24BA}">
      <dgm:prSet/>
      <dgm:spPr>
        <a:solidFill>
          <a:srgbClr val="CBD9D4"/>
        </a:solidFill>
      </dgm:spPr>
      <dgm:t>
        <a:bodyPr/>
        <a:lstStyle/>
        <a:p>
          <a:r>
            <a:rPr lang="da-DK" dirty="0">
              <a:solidFill>
                <a:schemeClr val="tx1"/>
              </a:solidFill>
            </a:rPr>
            <a:t>De fleste producenter har dimensioneringsprogrammer som er gratis tilgængelige når deres produkter anvendes. </a:t>
          </a:r>
          <a:endParaRPr lang="en-US" dirty="0">
            <a:solidFill>
              <a:schemeClr val="tx1"/>
            </a:solidFill>
          </a:endParaRPr>
        </a:p>
      </dgm:t>
    </dgm:pt>
    <dgm:pt modelId="{7D37979F-A57E-4B82-9CD3-2ED95148DAAF}" type="parTrans" cxnId="{E0C01CA7-1354-4B53-A204-CD63CC2D1E98}">
      <dgm:prSet/>
      <dgm:spPr/>
      <dgm:t>
        <a:bodyPr/>
        <a:lstStyle/>
        <a:p>
          <a:endParaRPr lang="en-US"/>
        </a:p>
      </dgm:t>
    </dgm:pt>
    <dgm:pt modelId="{BE74FA2D-EC99-465C-BFDD-DECA99FB77AD}" type="sibTrans" cxnId="{E0C01CA7-1354-4B53-A204-CD63CC2D1E98}">
      <dgm:prSet/>
      <dgm:spPr/>
      <dgm:t>
        <a:bodyPr/>
        <a:lstStyle/>
        <a:p>
          <a:endParaRPr lang="en-US"/>
        </a:p>
      </dgm:t>
    </dgm:pt>
    <dgm:pt modelId="{CF739F57-C0A4-411A-9104-E1B811CCCE7D}">
      <dgm:prSet/>
      <dgm:spPr>
        <a:solidFill>
          <a:srgbClr val="CBD9D4"/>
        </a:solidFill>
      </dgm:spPr>
      <dgm:t>
        <a:bodyPr/>
        <a:lstStyle/>
        <a:p>
          <a:r>
            <a:rPr lang="da-DK" dirty="0">
              <a:solidFill>
                <a:schemeClr val="tx1"/>
              </a:solidFill>
            </a:rPr>
            <a:t>En generel vejledning for valg af batteristørrelse kan ikke gives, da det afhænger af mange forhold. Størrelsen afhænger af det ønskede brug af batterianlægget. </a:t>
          </a:r>
          <a:endParaRPr lang="en-US" dirty="0">
            <a:solidFill>
              <a:schemeClr val="tx1"/>
            </a:solidFill>
          </a:endParaRPr>
        </a:p>
      </dgm:t>
    </dgm:pt>
    <dgm:pt modelId="{C1DFEBA4-C741-4EEA-AC55-65206BF9F9B1}" type="parTrans" cxnId="{2062BA7A-8730-43D3-968A-698873578F20}">
      <dgm:prSet/>
      <dgm:spPr/>
      <dgm:t>
        <a:bodyPr/>
        <a:lstStyle/>
        <a:p>
          <a:endParaRPr lang="en-US"/>
        </a:p>
      </dgm:t>
    </dgm:pt>
    <dgm:pt modelId="{124045DB-D642-4DCB-B722-8EE041EBAC52}" type="sibTrans" cxnId="{2062BA7A-8730-43D3-968A-698873578F20}">
      <dgm:prSet/>
      <dgm:spPr/>
      <dgm:t>
        <a:bodyPr/>
        <a:lstStyle/>
        <a:p>
          <a:endParaRPr lang="en-US"/>
        </a:p>
      </dgm:t>
    </dgm:pt>
    <dgm:pt modelId="{C662D47F-A84F-42E2-92EC-569D13551534}">
      <dgm:prSet/>
      <dgm:spPr>
        <a:solidFill>
          <a:srgbClr val="CBD9D4"/>
        </a:solidFill>
      </dgm:spPr>
      <dgm:t>
        <a:bodyPr/>
        <a:lstStyle/>
        <a:p>
          <a:r>
            <a:rPr lang="da-DK" dirty="0">
              <a:solidFill>
                <a:schemeClr val="tx1"/>
              </a:solidFill>
            </a:rPr>
            <a:t>Batterianlæggets inverter, der er koblet til elnettet, skal opfylde kravene i Teknisk forskrift 3.3.1 for batterianlæg. </a:t>
          </a:r>
          <a:endParaRPr lang="en-US" dirty="0">
            <a:solidFill>
              <a:schemeClr val="tx1"/>
            </a:solidFill>
          </a:endParaRPr>
        </a:p>
      </dgm:t>
    </dgm:pt>
    <dgm:pt modelId="{9768FEC7-216F-40E4-A520-BB8411607BB0}" type="parTrans" cxnId="{973B85C6-6516-4779-9788-48438C1E64F3}">
      <dgm:prSet/>
      <dgm:spPr/>
      <dgm:t>
        <a:bodyPr/>
        <a:lstStyle/>
        <a:p>
          <a:endParaRPr lang="en-US"/>
        </a:p>
      </dgm:t>
    </dgm:pt>
    <dgm:pt modelId="{9F68F8C3-DD52-4EBC-AB8E-CF6E96144239}" type="sibTrans" cxnId="{973B85C6-6516-4779-9788-48438C1E64F3}">
      <dgm:prSet/>
      <dgm:spPr/>
      <dgm:t>
        <a:bodyPr/>
        <a:lstStyle/>
        <a:p>
          <a:endParaRPr lang="en-US"/>
        </a:p>
      </dgm:t>
    </dgm:pt>
    <dgm:pt modelId="{D31D8868-3D8D-4B18-B6E2-7545F95BABC3}">
      <dgm:prSet/>
      <dgm:spPr>
        <a:solidFill>
          <a:srgbClr val="CBD9D4"/>
        </a:solidFill>
      </dgm:spPr>
      <dgm:t>
        <a:bodyPr/>
        <a:lstStyle/>
        <a:p>
          <a:r>
            <a:rPr lang="da-DK" dirty="0">
              <a:solidFill>
                <a:schemeClr val="tx1"/>
              </a:solidFill>
            </a:rPr>
            <a:t>Alle anlæg på positivlisten for batterianlæg (administreres af Dansk Energi) overholder TF 3.3.1.</a:t>
          </a:r>
          <a:endParaRPr lang="en-US" dirty="0">
            <a:solidFill>
              <a:schemeClr val="tx1"/>
            </a:solidFill>
          </a:endParaRPr>
        </a:p>
      </dgm:t>
    </dgm:pt>
    <dgm:pt modelId="{81F81040-04FC-4FBE-8371-696A761B90AD}" type="parTrans" cxnId="{A53E35A0-40C9-4546-BBFA-609D21ACA874}">
      <dgm:prSet/>
      <dgm:spPr/>
      <dgm:t>
        <a:bodyPr/>
        <a:lstStyle/>
        <a:p>
          <a:endParaRPr lang="en-US"/>
        </a:p>
      </dgm:t>
    </dgm:pt>
    <dgm:pt modelId="{E4C75035-8A25-4396-8256-35FD1BDE4FBF}" type="sibTrans" cxnId="{A53E35A0-40C9-4546-BBFA-609D21ACA874}">
      <dgm:prSet/>
      <dgm:spPr/>
      <dgm:t>
        <a:bodyPr/>
        <a:lstStyle/>
        <a:p>
          <a:endParaRPr lang="en-US"/>
        </a:p>
      </dgm:t>
    </dgm:pt>
    <dgm:pt modelId="{998B52C4-7596-465B-B854-835606925B7D}" type="pres">
      <dgm:prSet presAssocID="{5760DF86-D0DE-475D-BCA5-CCE3BC8F7A0B}" presName="linear" presStyleCnt="0">
        <dgm:presLayoutVars>
          <dgm:animLvl val="lvl"/>
          <dgm:resizeHandles val="exact"/>
        </dgm:presLayoutVars>
      </dgm:prSet>
      <dgm:spPr/>
    </dgm:pt>
    <dgm:pt modelId="{AC4CA801-13C3-4CFD-B17B-CBCA51D6C2C9}" type="pres">
      <dgm:prSet presAssocID="{D13B36CF-A92C-4876-9907-BC1DF5D70D4C}" presName="parentText" presStyleLbl="node1" presStyleIdx="0" presStyleCnt="5" custLinFactNeighborX="1" custLinFactNeighborY="24726">
        <dgm:presLayoutVars>
          <dgm:chMax val="0"/>
          <dgm:bulletEnabled val="1"/>
        </dgm:presLayoutVars>
      </dgm:prSet>
      <dgm:spPr/>
    </dgm:pt>
    <dgm:pt modelId="{C2D2203B-5708-45C0-8979-4857920B4346}" type="pres">
      <dgm:prSet presAssocID="{BDA7346B-2E38-4021-BD07-3C1122A83E82}" presName="spacer" presStyleCnt="0"/>
      <dgm:spPr/>
    </dgm:pt>
    <dgm:pt modelId="{5E255B0D-E2EC-40E6-9E4B-956A9750946D}" type="pres">
      <dgm:prSet presAssocID="{7E778C46-8E05-436D-9183-B0CDD38B24BA}" presName="parentText" presStyleLbl="node1" presStyleIdx="1" presStyleCnt="5" custLinFactNeighborX="1" custLinFactNeighborY="24726">
        <dgm:presLayoutVars>
          <dgm:chMax val="0"/>
          <dgm:bulletEnabled val="1"/>
        </dgm:presLayoutVars>
      </dgm:prSet>
      <dgm:spPr/>
    </dgm:pt>
    <dgm:pt modelId="{1800940D-1F91-4466-BD1B-1447E86254FC}" type="pres">
      <dgm:prSet presAssocID="{BE74FA2D-EC99-465C-BFDD-DECA99FB77AD}" presName="spacer" presStyleCnt="0"/>
      <dgm:spPr/>
    </dgm:pt>
    <dgm:pt modelId="{9C562C5D-8A98-417C-B80A-2083919197B2}" type="pres">
      <dgm:prSet presAssocID="{CF739F57-C0A4-411A-9104-E1B811CCCE7D}" presName="parentText" presStyleLbl="node1" presStyleIdx="2" presStyleCnt="5">
        <dgm:presLayoutVars>
          <dgm:chMax val="0"/>
          <dgm:bulletEnabled val="1"/>
        </dgm:presLayoutVars>
      </dgm:prSet>
      <dgm:spPr/>
    </dgm:pt>
    <dgm:pt modelId="{4A331A94-6367-4135-9693-06D3EC4F85C4}" type="pres">
      <dgm:prSet presAssocID="{124045DB-D642-4DCB-B722-8EE041EBAC52}" presName="spacer" presStyleCnt="0"/>
      <dgm:spPr/>
    </dgm:pt>
    <dgm:pt modelId="{09991DC1-4C3B-486B-AFF8-89BDBE2BBC5D}" type="pres">
      <dgm:prSet presAssocID="{C662D47F-A84F-42E2-92EC-569D13551534}" presName="parentText" presStyleLbl="node1" presStyleIdx="3" presStyleCnt="5">
        <dgm:presLayoutVars>
          <dgm:chMax val="0"/>
          <dgm:bulletEnabled val="1"/>
        </dgm:presLayoutVars>
      </dgm:prSet>
      <dgm:spPr/>
    </dgm:pt>
    <dgm:pt modelId="{D4ABDE3F-20CA-497C-9EB0-5EDFD9EB3AAA}" type="pres">
      <dgm:prSet presAssocID="{9F68F8C3-DD52-4EBC-AB8E-CF6E96144239}" presName="spacer" presStyleCnt="0"/>
      <dgm:spPr/>
    </dgm:pt>
    <dgm:pt modelId="{E75E2C89-576B-4C06-8B01-53C7BEC5F226}" type="pres">
      <dgm:prSet presAssocID="{D31D8868-3D8D-4B18-B6E2-7545F95BABC3}" presName="parentText" presStyleLbl="node1" presStyleIdx="4" presStyleCnt="5">
        <dgm:presLayoutVars>
          <dgm:chMax val="0"/>
          <dgm:bulletEnabled val="1"/>
        </dgm:presLayoutVars>
      </dgm:prSet>
      <dgm:spPr/>
    </dgm:pt>
  </dgm:ptLst>
  <dgm:cxnLst>
    <dgm:cxn modelId="{A4A3C400-36AD-4578-A566-B75358C01391}" srcId="{5760DF86-D0DE-475D-BCA5-CCE3BC8F7A0B}" destId="{D13B36CF-A92C-4876-9907-BC1DF5D70D4C}" srcOrd="0" destOrd="0" parTransId="{38678D4D-38EF-4FB8-943C-6C2915497174}" sibTransId="{BDA7346B-2E38-4021-BD07-3C1122A83E82}"/>
    <dgm:cxn modelId="{77B33712-E90C-4690-896F-E1E739CDF883}" type="presOf" srcId="{D13B36CF-A92C-4876-9907-BC1DF5D70D4C}" destId="{AC4CA801-13C3-4CFD-B17B-CBCA51D6C2C9}" srcOrd="0" destOrd="0" presId="urn:microsoft.com/office/officeart/2005/8/layout/vList2"/>
    <dgm:cxn modelId="{CA621216-D025-4773-9765-3407CB43BADD}" type="presOf" srcId="{7E778C46-8E05-436D-9183-B0CDD38B24BA}" destId="{5E255B0D-E2EC-40E6-9E4B-956A9750946D}" srcOrd="0" destOrd="0" presId="urn:microsoft.com/office/officeart/2005/8/layout/vList2"/>
    <dgm:cxn modelId="{AB993B1A-90E8-4A85-A546-7603F8BCC618}" type="presOf" srcId="{D31D8868-3D8D-4B18-B6E2-7545F95BABC3}" destId="{E75E2C89-576B-4C06-8B01-53C7BEC5F226}" srcOrd="0" destOrd="0" presId="urn:microsoft.com/office/officeart/2005/8/layout/vList2"/>
    <dgm:cxn modelId="{0A37CE3F-21A5-4DFB-8123-DE1410F7BEDA}" type="presOf" srcId="{5760DF86-D0DE-475D-BCA5-CCE3BC8F7A0B}" destId="{998B52C4-7596-465B-B854-835606925B7D}" srcOrd="0" destOrd="0" presId="urn:microsoft.com/office/officeart/2005/8/layout/vList2"/>
    <dgm:cxn modelId="{2062BA7A-8730-43D3-968A-698873578F20}" srcId="{5760DF86-D0DE-475D-BCA5-CCE3BC8F7A0B}" destId="{CF739F57-C0A4-411A-9104-E1B811CCCE7D}" srcOrd="2" destOrd="0" parTransId="{C1DFEBA4-C741-4EEA-AC55-65206BF9F9B1}" sibTransId="{124045DB-D642-4DCB-B722-8EE041EBAC52}"/>
    <dgm:cxn modelId="{8BF75F89-E449-4AFB-AC96-1A060509A344}" type="presOf" srcId="{C662D47F-A84F-42E2-92EC-569D13551534}" destId="{09991DC1-4C3B-486B-AFF8-89BDBE2BBC5D}" srcOrd="0" destOrd="0" presId="urn:microsoft.com/office/officeart/2005/8/layout/vList2"/>
    <dgm:cxn modelId="{A53E35A0-40C9-4546-BBFA-609D21ACA874}" srcId="{5760DF86-D0DE-475D-BCA5-CCE3BC8F7A0B}" destId="{D31D8868-3D8D-4B18-B6E2-7545F95BABC3}" srcOrd="4" destOrd="0" parTransId="{81F81040-04FC-4FBE-8371-696A761B90AD}" sibTransId="{E4C75035-8A25-4396-8256-35FD1BDE4FBF}"/>
    <dgm:cxn modelId="{E0C01CA7-1354-4B53-A204-CD63CC2D1E98}" srcId="{5760DF86-D0DE-475D-BCA5-CCE3BC8F7A0B}" destId="{7E778C46-8E05-436D-9183-B0CDD38B24BA}" srcOrd="1" destOrd="0" parTransId="{7D37979F-A57E-4B82-9CD3-2ED95148DAAF}" sibTransId="{BE74FA2D-EC99-465C-BFDD-DECA99FB77AD}"/>
    <dgm:cxn modelId="{973B85C6-6516-4779-9788-48438C1E64F3}" srcId="{5760DF86-D0DE-475D-BCA5-CCE3BC8F7A0B}" destId="{C662D47F-A84F-42E2-92EC-569D13551534}" srcOrd="3" destOrd="0" parTransId="{9768FEC7-216F-40E4-A520-BB8411607BB0}" sibTransId="{9F68F8C3-DD52-4EBC-AB8E-CF6E96144239}"/>
    <dgm:cxn modelId="{DE6FE7F9-294D-47E9-9261-36E0AEA59EF4}" type="presOf" srcId="{CF739F57-C0A4-411A-9104-E1B811CCCE7D}" destId="{9C562C5D-8A98-417C-B80A-2083919197B2}" srcOrd="0" destOrd="0" presId="urn:microsoft.com/office/officeart/2005/8/layout/vList2"/>
    <dgm:cxn modelId="{1FC6D555-B525-4027-90CE-D6154E1A6F88}" type="presParOf" srcId="{998B52C4-7596-465B-B854-835606925B7D}" destId="{AC4CA801-13C3-4CFD-B17B-CBCA51D6C2C9}" srcOrd="0" destOrd="0" presId="urn:microsoft.com/office/officeart/2005/8/layout/vList2"/>
    <dgm:cxn modelId="{6BEA250E-EC0D-4000-B723-44ABAFE122CB}" type="presParOf" srcId="{998B52C4-7596-465B-B854-835606925B7D}" destId="{C2D2203B-5708-45C0-8979-4857920B4346}" srcOrd="1" destOrd="0" presId="urn:microsoft.com/office/officeart/2005/8/layout/vList2"/>
    <dgm:cxn modelId="{2F40B75E-0F4D-468B-BDEB-DC80C101BBAB}" type="presParOf" srcId="{998B52C4-7596-465B-B854-835606925B7D}" destId="{5E255B0D-E2EC-40E6-9E4B-956A9750946D}" srcOrd="2" destOrd="0" presId="urn:microsoft.com/office/officeart/2005/8/layout/vList2"/>
    <dgm:cxn modelId="{2F07CECC-737B-4048-9E71-7EF3CE87AACD}" type="presParOf" srcId="{998B52C4-7596-465B-B854-835606925B7D}" destId="{1800940D-1F91-4466-BD1B-1447E86254FC}" srcOrd="3" destOrd="0" presId="urn:microsoft.com/office/officeart/2005/8/layout/vList2"/>
    <dgm:cxn modelId="{44CD3DDF-5A71-4DC9-A659-C01C7FB8654A}" type="presParOf" srcId="{998B52C4-7596-465B-B854-835606925B7D}" destId="{9C562C5D-8A98-417C-B80A-2083919197B2}" srcOrd="4" destOrd="0" presId="urn:microsoft.com/office/officeart/2005/8/layout/vList2"/>
    <dgm:cxn modelId="{02886477-141C-4C97-ADC0-1CF95CC20C1F}" type="presParOf" srcId="{998B52C4-7596-465B-B854-835606925B7D}" destId="{4A331A94-6367-4135-9693-06D3EC4F85C4}" srcOrd="5" destOrd="0" presId="urn:microsoft.com/office/officeart/2005/8/layout/vList2"/>
    <dgm:cxn modelId="{C0C70AB5-EF2D-4351-A558-67CEF81036FB}" type="presParOf" srcId="{998B52C4-7596-465B-B854-835606925B7D}" destId="{09991DC1-4C3B-486B-AFF8-89BDBE2BBC5D}" srcOrd="6" destOrd="0" presId="urn:microsoft.com/office/officeart/2005/8/layout/vList2"/>
    <dgm:cxn modelId="{0ADAF390-3117-489B-A5DD-6567A0BB9B5D}" type="presParOf" srcId="{998B52C4-7596-465B-B854-835606925B7D}" destId="{D4ABDE3F-20CA-497C-9EB0-5EDFD9EB3AAA}" srcOrd="7" destOrd="0" presId="urn:microsoft.com/office/officeart/2005/8/layout/vList2"/>
    <dgm:cxn modelId="{A3CFC747-16C8-43AA-A483-4F8FB06B9836}" type="presParOf" srcId="{998B52C4-7596-465B-B854-835606925B7D}" destId="{E75E2C89-576B-4C06-8B01-53C7BEC5F22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92C4404-3290-4BD8-BCAF-600E666BF239}" type="doc">
      <dgm:prSet loTypeId="urn:microsoft.com/office/officeart/2005/8/layout/hierarchy1" loCatId="hierarchy" qsTypeId="urn:microsoft.com/office/officeart/2005/8/quickstyle/simple4" qsCatId="simple" csTypeId="urn:microsoft.com/office/officeart/2005/8/colors/accent2_2" csCatId="accent2"/>
      <dgm:spPr/>
      <dgm:t>
        <a:bodyPr/>
        <a:lstStyle/>
        <a:p>
          <a:endParaRPr lang="en-US"/>
        </a:p>
      </dgm:t>
    </dgm:pt>
    <dgm:pt modelId="{9AA0EA56-0BD2-484D-B402-09C36FF6C2CE}">
      <dgm:prSet/>
      <dgm:spPr/>
      <dgm:t>
        <a:bodyPr/>
        <a:lstStyle/>
        <a:p>
          <a:r>
            <a:rPr lang="da-DK"/>
            <a:t>Det anbefales at tilkoble batterianlægget til en web portal med fjernovervågning. </a:t>
          </a:r>
          <a:endParaRPr lang="en-US"/>
        </a:p>
      </dgm:t>
    </dgm:pt>
    <dgm:pt modelId="{5A792BA9-C62E-48CB-BF79-E90B0E468CF5}" type="parTrans" cxnId="{A60C32A5-9155-4210-BC02-86BA1216D5FE}">
      <dgm:prSet/>
      <dgm:spPr/>
      <dgm:t>
        <a:bodyPr/>
        <a:lstStyle/>
        <a:p>
          <a:endParaRPr lang="en-US"/>
        </a:p>
      </dgm:t>
    </dgm:pt>
    <dgm:pt modelId="{0AA359A5-6384-4542-A059-50D58EDD0F45}" type="sibTrans" cxnId="{A60C32A5-9155-4210-BC02-86BA1216D5FE}">
      <dgm:prSet/>
      <dgm:spPr/>
      <dgm:t>
        <a:bodyPr/>
        <a:lstStyle/>
        <a:p>
          <a:endParaRPr lang="en-US"/>
        </a:p>
      </dgm:t>
    </dgm:pt>
    <dgm:pt modelId="{B61064A1-2740-439E-BF92-C5B6CF9FF4D3}">
      <dgm:prSet/>
      <dgm:spPr/>
      <dgm:t>
        <a:bodyPr/>
        <a:lstStyle/>
        <a:p>
          <a:r>
            <a:rPr lang="da-DK"/>
            <a:t>Ved opkobling til webportal vil det ofte være muligt at få alarmering via mail, hvis der er fejl på anlægget ligesom det er muligt at monitorere normaldrift. </a:t>
          </a:r>
          <a:endParaRPr lang="en-US"/>
        </a:p>
      </dgm:t>
    </dgm:pt>
    <dgm:pt modelId="{BD6FC8CF-6024-4A29-B65E-39954AD17BC6}" type="parTrans" cxnId="{0C46BB02-2766-454D-8710-594786A7CD8C}">
      <dgm:prSet/>
      <dgm:spPr/>
      <dgm:t>
        <a:bodyPr/>
        <a:lstStyle/>
        <a:p>
          <a:endParaRPr lang="en-US"/>
        </a:p>
      </dgm:t>
    </dgm:pt>
    <dgm:pt modelId="{BE9EA4ED-03CA-467E-A2CE-C6F2427D3D68}" type="sibTrans" cxnId="{0C46BB02-2766-454D-8710-594786A7CD8C}">
      <dgm:prSet/>
      <dgm:spPr/>
      <dgm:t>
        <a:bodyPr/>
        <a:lstStyle/>
        <a:p>
          <a:endParaRPr lang="en-US"/>
        </a:p>
      </dgm:t>
    </dgm:pt>
    <dgm:pt modelId="{71153ED9-49F2-4C1A-BABE-3C9CBD0A6049}">
      <dgm:prSet/>
      <dgm:spPr/>
      <dgm:t>
        <a:bodyPr/>
        <a:lstStyle/>
        <a:p>
          <a:r>
            <a:rPr lang="da-DK"/>
            <a:t>Installatøren bør sikre sig at opsætningen fungerer ved aflevering.</a:t>
          </a:r>
          <a:endParaRPr lang="en-US"/>
        </a:p>
      </dgm:t>
    </dgm:pt>
    <dgm:pt modelId="{288F6B0C-D77D-4FFF-8087-1876B78F7BF3}" type="parTrans" cxnId="{86AF052E-9D43-4EA5-AAA4-36111081BCDA}">
      <dgm:prSet/>
      <dgm:spPr/>
      <dgm:t>
        <a:bodyPr/>
        <a:lstStyle/>
        <a:p>
          <a:endParaRPr lang="en-US"/>
        </a:p>
      </dgm:t>
    </dgm:pt>
    <dgm:pt modelId="{3D8606EC-8D96-4798-BC54-609436003095}" type="sibTrans" cxnId="{86AF052E-9D43-4EA5-AAA4-36111081BCDA}">
      <dgm:prSet/>
      <dgm:spPr/>
      <dgm:t>
        <a:bodyPr/>
        <a:lstStyle/>
        <a:p>
          <a:endParaRPr lang="en-US"/>
        </a:p>
      </dgm:t>
    </dgm:pt>
    <dgm:pt modelId="{C11C0272-15BF-47A9-BE05-D2A4C3232E28}" type="pres">
      <dgm:prSet presAssocID="{692C4404-3290-4BD8-BCAF-600E666BF239}" presName="hierChild1" presStyleCnt="0">
        <dgm:presLayoutVars>
          <dgm:chPref val="1"/>
          <dgm:dir/>
          <dgm:animOne val="branch"/>
          <dgm:animLvl val="lvl"/>
          <dgm:resizeHandles/>
        </dgm:presLayoutVars>
      </dgm:prSet>
      <dgm:spPr/>
    </dgm:pt>
    <dgm:pt modelId="{9E1C25C5-DAD4-4EEF-B5E7-47F36C0328BA}" type="pres">
      <dgm:prSet presAssocID="{9AA0EA56-0BD2-484D-B402-09C36FF6C2CE}" presName="hierRoot1" presStyleCnt="0"/>
      <dgm:spPr/>
    </dgm:pt>
    <dgm:pt modelId="{0DD611A4-7F0E-4473-8795-81BAD7A52844}" type="pres">
      <dgm:prSet presAssocID="{9AA0EA56-0BD2-484D-B402-09C36FF6C2CE}" presName="composite" presStyleCnt="0"/>
      <dgm:spPr/>
    </dgm:pt>
    <dgm:pt modelId="{F8A23225-E421-49C9-B653-EF56C587F881}" type="pres">
      <dgm:prSet presAssocID="{9AA0EA56-0BD2-484D-B402-09C36FF6C2CE}" presName="background" presStyleLbl="node0" presStyleIdx="0" presStyleCnt="3"/>
      <dgm:spPr>
        <a:solidFill>
          <a:srgbClr val="2B7776"/>
        </a:solidFill>
      </dgm:spPr>
    </dgm:pt>
    <dgm:pt modelId="{1E453F73-35B4-4D32-A83A-C8E09CCC0262}" type="pres">
      <dgm:prSet presAssocID="{9AA0EA56-0BD2-484D-B402-09C36FF6C2CE}" presName="text" presStyleLbl="fgAcc0" presStyleIdx="0" presStyleCnt="3">
        <dgm:presLayoutVars>
          <dgm:chPref val="3"/>
        </dgm:presLayoutVars>
      </dgm:prSet>
      <dgm:spPr/>
    </dgm:pt>
    <dgm:pt modelId="{E1B0E2A4-08BB-4185-B0C2-E3948A5C263B}" type="pres">
      <dgm:prSet presAssocID="{9AA0EA56-0BD2-484D-B402-09C36FF6C2CE}" presName="hierChild2" presStyleCnt="0"/>
      <dgm:spPr/>
    </dgm:pt>
    <dgm:pt modelId="{99E9041F-56B2-4F24-8D74-CD12F8AE24F8}" type="pres">
      <dgm:prSet presAssocID="{B61064A1-2740-439E-BF92-C5B6CF9FF4D3}" presName="hierRoot1" presStyleCnt="0"/>
      <dgm:spPr/>
    </dgm:pt>
    <dgm:pt modelId="{C4FFA98E-0541-4392-AC5B-E205E568E866}" type="pres">
      <dgm:prSet presAssocID="{B61064A1-2740-439E-BF92-C5B6CF9FF4D3}" presName="composite" presStyleCnt="0"/>
      <dgm:spPr/>
    </dgm:pt>
    <dgm:pt modelId="{E56E6B4D-3E5C-4E2F-A183-C361757695F1}" type="pres">
      <dgm:prSet presAssocID="{B61064A1-2740-439E-BF92-C5B6CF9FF4D3}" presName="background" presStyleLbl="node0" presStyleIdx="1" presStyleCnt="3"/>
      <dgm:spPr>
        <a:solidFill>
          <a:srgbClr val="2B7776"/>
        </a:solidFill>
      </dgm:spPr>
    </dgm:pt>
    <dgm:pt modelId="{77DEADE2-F6C6-4F6D-B1E6-ACC56BEB4DF5}" type="pres">
      <dgm:prSet presAssocID="{B61064A1-2740-439E-BF92-C5B6CF9FF4D3}" presName="text" presStyleLbl="fgAcc0" presStyleIdx="1" presStyleCnt="3">
        <dgm:presLayoutVars>
          <dgm:chPref val="3"/>
        </dgm:presLayoutVars>
      </dgm:prSet>
      <dgm:spPr/>
    </dgm:pt>
    <dgm:pt modelId="{46A2EDF9-F11D-4573-950A-D1C6953365AA}" type="pres">
      <dgm:prSet presAssocID="{B61064A1-2740-439E-BF92-C5B6CF9FF4D3}" presName="hierChild2" presStyleCnt="0"/>
      <dgm:spPr/>
    </dgm:pt>
    <dgm:pt modelId="{9B2BB921-CCAD-44B9-8DD8-658ACA6B52F4}" type="pres">
      <dgm:prSet presAssocID="{71153ED9-49F2-4C1A-BABE-3C9CBD0A6049}" presName="hierRoot1" presStyleCnt="0"/>
      <dgm:spPr/>
    </dgm:pt>
    <dgm:pt modelId="{BEA95C46-F8AC-42DB-B41C-B582A4C2050C}" type="pres">
      <dgm:prSet presAssocID="{71153ED9-49F2-4C1A-BABE-3C9CBD0A6049}" presName="composite" presStyleCnt="0"/>
      <dgm:spPr/>
    </dgm:pt>
    <dgm:pt modelId="{CCD05740-13E7-4C86-A2AF-213D4595475E}" type="pres">
      <dgm:prSet presAssocID="{71153ED9-49F2-4C1A-BABE-3C9CBD0A6049}" presName="background" presStyleLbl="node0" presStyleIdx="2" presStyleCnt="3"/>
      <dgm:spPr>
        <a:solidFill>
          <a:srgbClr val="2B7776"/>
        </a:solidFill>
      </dgm:spPr>
    </dgm:pt>
    <dgm:pt modelId="{ED017B26-F301-4005-9DB0-E6CA8B935780}" type="pres">
      <dgm:prSet presAssocID="{71153ED9-49F2-4C1A-BABE-3C9CBD0A6049}" presName="text" presStyleLbl="fgAcc0" presStyleIdx="2" presStyleCnt="3">
        <dgm:presLayoutVars>
          <dgm:chPref val="3"/>
        </dgm:presLayoutVars>
      </dgm:prSet>
      <dgm:spPr/>
    </dgm:pt>
    <dgm:pt modelId="{45BEA60E-FD7E-433F-84ED-2121A4431757}" type="pres">
      <dgm:prSet presAssocID="{71153ED9-49F2-4C1A-BABE-3C9CBD0A6049}" presName="hierChild2" presStyleCnt="0"/>
      <dgm:spPr/>
    </dgm:pt>
  </dgm:ptLst>
  <dgm:cxnLst>
    <dgm:cxn modelId="{0C46BB02-2766-454D-8710-594786A7CD8C}" srcId="{692C4404-3290-4BD8-BCAF-600E666BF239}" destId="{B61064A1-2740-439E-BF92-C5B6CF9FF4D3}" srcOrd="1" destOrd="0" parTransId="{BD6FC8CF-6024-4A29-B65E-39954AD17BC6}" sibTransId="{BE9EA4ED-03CA-467E-A2CE-C6F2427D3D68}"/>
    <dgm:cxn modelId="{92D0EA0E-CD4A-4874-9260-2EC65104A48D}" type="presOf" srcId="{71153ED9-49F2-4C1A-BABE-3C9CBD0A6049}" destId="{ED017B26-F301-4005-9DB0-E6CA8B935780}" srcOrd="0" destOrd="0" presId="urn:microsoft.com/office/officeart/2005/8/layout/hierarchy1"/>
    <dgm:cxn modelId="{86AF052E-9D43-4EA5-AAA4-36111081BCDA}" srcId="{692C4404-3290-4BD8-BCAF-600E666BF239}" destId="{71153ED9-49F2-4C1A-BABE-3C9CBD0A6049}" srcOrd="2" destOrd="0" parTransId="{288F6B0C-D77D-4FFF-8087-1876B78F7BF3}" sibTransId="{3D8606EC-8D96-4798-BC54-609436003095}"/>
    <dgm:cxn modelId="{34023C49-3F9D-447E-8058-C7A873792969}" type="presOf" srcId="{9AA0EA56-0BD2-484D-B402-09C36FF6C2CE}" destId="{1E453F73-35B4-4D32-A83A-C8E09CCC0262}" srcOrd="0" destOrd="0" presId="urn:microsoft.com/office/officeart/2005/8/layout/hierarchy1"/>
    <dgm:cxn modelId="{A60C32A5-9155-4210-BC02-86BA1216D5FE}" srcId="{692C4404-3290-4BD8-BCAF-600E666BF239}" destId="{9AA0EA56-0BD2-484D-B402-09C36FF6C2CE}" srcOrd="0" destOrd="0" parTransId="{5A792BA9-C62E-48CB-BF79-E90B0E468CF5}" sibTransId="{0AA359A5-6384-4542-A059-50D58EDD0F45}"/>
    <dgm:cxn modelId="{A1D1F0CA-044E-4570-8FBC-A4360E10583D}" type="presOf" srcId="{692C4404-3290-4BD8-BCAF-600E666BF239}" destId="{C11C0272-15BF-47A9-BE05-D2A4C3232E28}" srcOrd="0" destOrd="0" presId="urn:microsoft.com/office/officeart/2005/8/layout/hierarchy1"/>
    <dgm:cxn modelId="{1E63EEF0-0F95-489D-A9C5-9A1A1A2B9946}" type="presOf" srcId="{B61064A1-2740-439E-BF92-C5B6CF9FF4D3}" destId="{77DEADE2-F6C6-4F6D-B1E6-ACC56BEB4DF5}" srcOrd="0" destOrd="0" presId="urn:microsoft.com/office/officeart/2005/8/layout/hierarchy1"/>
    <dgm:cxn modelId="{5801FCBE-23E8-4ECE-A5EE-DDEBFD0F3DA5}" type="presParOf" srcId="{C11C0272-15BF-47A9-BE05-D2A4C3232E28}" destId="{9E1C25C5-DAD4-4EEF-B5E7-47F36C0328BA}" srcOrd="0" destOrd="0" presId="urn:microsoft.com/office/officeart/2005/8/layout/hierarchy1"/>
    <dgm:cxn modelId="{FE72401B-7EDF-4F2B-B3E1-336B0FAD2600}" type="presParOf" srcId="{9E1C25C5-DAD4-4EEF-B5E7-47F36C0328BA}" destId="{0DD611A4-7F0E-4473-8795-81BAD7A52844}" srcOrd="0" destOrd="0" presId="urn:microsoft.com/office/officeart/2005/8/layout/hierarchy1"/>
    <dgm:cxn modelId="{334A667D-F488-4552-ABBE-D779525E3C84}" type="presParOf" srcId="{0DD611A4-7F0E-4473-8795-81BAD7A52844}" destId="{F8A23225-E421-49C9-B653-EF56C587F881}" srcOrd="0" destOrd="0" presId="urn:microsoft.com/office/officeart/2005/8/layout/hierarchy1"/>
    <dgm:cxn modelId="{9E2103D6-B63D-4600-82E7-F06A3F9DD950}" type="presParOf" srcId="{0DD611A4-7F0E-4473-8795-81BAD7A52844}" destId="{1E453F73-35B4-4D32-A83A-C8E09CCC0262}" srcOrd="1" destOrd="0" presId="urn:microsoft.com/office/officeart/2005/8/layout/hierarchy1"/>
    <dgm:cxn modelId="{0D6A36A1-7106-495C-9F55-E08962BD3729}" type="presParOf" srcId="{9E1C25C5-DAD4-4EEF-B5E7-47F36C0328BA}" destId="{E1B0E2A4-08BB-4185-B0C2-E3948A5C263B}" srcOrd="1" destOrd="0" presId="urn:microsoft.com/office/officeart/2005/8/layout/hierarchy1"/>
    <dgm:cxn modelId="{35D2D07D-3325-44DA-8DFB-714EBCD7C7BE}" type="presParOf" srcId="{C11C0272-15BF-47A9-BE05-D2A4C3232E28}" destId="{99E9041F-56B2-4F24-8D74-CD12F8AE24F8}" srcOrd="1" destOrd="0" presId="urn:microsoft.com/office/officeart/2005/8/layout/hierarchy1"/>
    <dgm:cxn modelId="{0CDC2B53-38D2-4E93-93CE-ACD7EAEED4D0}" type="presParOf" srcId="{99E9041F-56B2-4F24-8D74-CD12F8AE24F8}" destId="{C4FFA98E-0541-4392-AC5B-E205E568E866}" srcOrd="0" destOrd="0" presId="urn:microsoft.com/office/officeart/2005/8/layout/hierarchy1"/>
    <dgm:cxn modelId="{5D646CAE-010B-454F-9052-1C87DBC38ED8}" type="presParOf" srcId="{C4FFA98E-0541-4392-AC5B-E205E568E866}" destId="{E56E6B4D-3E5C-4E2F-A183-C361757695F1}" srcOrd="0" destOrd="0" presId="urn:microsoft.com/office/officeart/2005/8/layout/hierarchy1"/>
    <dgm:cxn modelId="{95F251D8-AF18-481F-89DD-066AD339EDC4}" type="presParOf" srcId="{C4FFA98E-0541-4392-AC5B-E205E568E866}" destId="{77DEADE2-F6C6-4F6D-B1E6-ACC56BEB4DF5}" srcOrd="1" destOrd="0" presId="urn:microsoft.com/office/officeart/2005/8/layout/hierarchy1"/>
    <dgm:cxn modelId="{F7455BD7-12B9-4252-A473-BD7AE2AD1F5B}" type="presParOf" srcId="{99E9041F-56B2-4F24-8D74-CD12F8AE24F8}" destId="{46A2EDF9-F11D-4573-950A-D1C6953365AA}" srcOrd="1" destOrd="0" presId="urn:microsoft.com/office/officeart/2005/8/layout/hierarchy1"/>
    <dgm:cxn modelId="{CF91F146-99CA-4889-B762-F06BE0F9F064}" type="presParOf" srcId="{C11C0272-15BF-47A9-BE05-D2A4C3232E28}" destId="{9B2BB921-CCAD-44B9-8DD8-658ACA6B52F4}" srcOrd="2" destOrd="0" presId="urn:microsoft.com/office/officeart/2005/8/layout/hierarchy1"/>
    <dgm:cxn modelId="{2799A601-3E6C-45A7-B3B8-E84F1DE2D1A9}" type="presParOf" srcId="{9B2BB921-CCAD-44B9-8DD8-658ACA6B52F4}" destId="{BEA95C46-F8AC-42DB-B41C-B582A4C2050C}" srcOrd="0" destOrd="0" presId="urn:microsoft.com/office/officeart/2005/8/layout/hierarchy1"/>
    <dgm:cxn modelId="{3DD64258-08D5-4113-A08E-03280EEB2C68}" type="presParOf" srcId="{BEA95C46-F8AC-42DB-B41C-B582A4C2050C}" destId="{CCD05740-13E7-4C86-A2AF-213D4595475E}" srcOrd="0" destOrd="0" presId="urn:microsoft.com/office/officeart/2005/8/layout/hierarchy1"/>
    <dgm:cxn modelId="{FAB14DFF-94FA-4E99-ACFB-84F6082FF8D1}" type="presParOf" srcId="{BEA95C46-F8AC-42DB-B41C-B582A4C2050C}" destId="{ED017B26-F301-4005-9DB0-E6CA8B935780}" srcOrd="1" destOrd="0" presId="urn:microsoft.com/office/officeart/2005/8/layout/hierarchy1"/>
    <dgm:cxn modelId="{CA37C030-6B20-480C-8544-70BF196E13A9}" type="presParOf" srcId="{9B2BB921-CCAD-44B9-8DD8-658ACA6B52F4}" destId="{45BEA60E-FD7E-433F-84ED-2121A443175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95009B80-C1F4-4C03-80D7-526B616E9E4B}"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2DAA4B5-5633-4493-AC31-774925D5A1E1}">
      <dgm:prSet/>
      <dgm:spPr/>
      <dgm:t>
        <a:bodyPr/>
        <a:lstStyle/>
        <a:p>
          <a:pPr>
            <a:lnSpc>
              <a:spcPct val="100000"/>
            </a:lnSpc>
          </a:pPr>
          <a:r>
            <a:rPr lang="da-DK"/>
            <a:t>Overvågning af anlæg kan være sikkerhedsmæssigt fordelagtigt, idet batterianlæg som ikke overvåges gennem længere tid, kan give anledning til farlige situationer, hvis styresystemet til disse ikke fungerer korrekt. </a:t>
          </a:r>
          <a:endParaRPr lang="en-US"/>
        </a:p>
      </dgm:t>
    </dgm:pt>
    <dgm:pt modelId="{A861CE5C-1F41-431E-A6A8-0AD32DD10D38}" type="parTrans" cxnId="{CDAFBF0E-9612-4716-8240-FF283251E336}">
      <dgm:prSet/>
      <dgm:spPr/>
      <dgm:t>
        <a:bodyPr/>
        <a:lstStyle/>
        <a:p>
          <a:endParaRPr lang="en-US"/>
        </a:p>
      </dgm:t>
    </dgm:pt>
    <dgm:pt modelId="{F48B2B49-FB18-427B-853F-E3EB8CB70B77}" type="sibTrans" cxnId="{CDAFBF0E-9612-4716-8240-FF283251E336}">
      <dgm:prSet/>
      <dgm:spPr/>
      <dgm:t>
        <a:bodyPr/>
        <a:lstStyle/>
        <a:p>
          <a:endParaRPr lang="en-US"/>
        </a:p>
      </dgm:t>
    </dgm:pt>
    <dgm:pt modelId="{9A3303B2-83EE-436C-A1F9-C1C90E0571D1}">
      <dgm:prSet/>
      <dgm:spPr/>
      <dgm:t>
        <a:bodyPr/>
        <a:lstStyle/>
        <a:p>
          <a:pPr>
            <a:lnSpc>
              <a:spcPct val="100000"/>
            </a:lnSpc>
          </a:pPr>
          <a:r>
            <a:rPr lang="da-DK"/>
            <a:t>Det kan også gå ud over batteriets levetid, hvis det for eksempel aflades helt, og ikke genoplades efterfølgende (typisk vintersituation)</a:t>
          </a:r>
          <a:endParaRPr lang="en-US"/>
        </a:p>
      </dgm:t>
    </dgm:pt>
    <dgm:pt modelId="{C1BC9AFE-E16F-455F-A452-968226C23EA0}" type="parTrans" cxnId="{F34DE6AF-74EA-4278-B6D0-69B6506C0509}">
      <dgm:prSet/>
      <dgm:spPr/>
      <dgm:t>
        <a:bodyPr/>
        <a:lstStyle/>
        <a:p>
          <a:endParaRPr lang="en-US"/>
        </a:p>
      </dgm:t>
    </dgm:pt>
    <dgm:pt modelId="{BAD8AFEB-03A1-4CED-8630-92607A5BC341}" type="sibTrans" cxnId="{F34DE6AF-74EA-4278-B6D0-69B6506C0509}">
      <dgm:prSet/>
      <dgm:spPr/>
      <dgm:t>
        <a:bodyPr/>
        <a:lstStyle/>
        <a:p>
          <a:endParaRPr lang="en-US"/>
        </a:p>
      </dgm:t>
    </dgm:pt>
    <dgm:pt modelId="{05D099C7-7D26-4B41-B8F5-EADAC0514F32}" type="pres">
      <dgm:prSet presAssocID="{95009B80-C1F4-4C03-80D7-526B616E9E4B}" presName="root" presStyleCnt="0">
        <dgm:presLayoutVars>
          <dgm:dir/>
          <dgm:resizeHandles val="exact"/>
        </dgm:presLayoutVars>
      </dgm:prSet>
      <dgm:spPr/>
    </dgm:pt>
    <dgm:pt modelId="{3D67081A-7992-484F-9662-901B624DECDD}" type="pres">
      <dgm:prSet presAssocID="{82DAA4B5-5633-4493-AC31-774925D5A1E1}" presName="compNode" presStyleCnt="0"/>
      <dgm:spPr/>
    </dgm:pt>
    <dgm:pt modelId="{D261CB02-D3FC-4CEA-A725-E453E5C22F8F}" type="pres">
      <dgm:prSet presAssocID="{82DAA4B5-5633-4493-AC31-774925D5A1E1}" presName="bgRect" presStyleLbl="bgShp" presStyleIdx="0" presStyleCnt="2"/>
      <dgm:spPr/>
    </dgm:pt>
    <dgm:pt modelId="{B1283E8C-9E8E-45B2-90D1-F0E20D46DD35}" type="pres">
      <dgm:prSet presAssocID="{82DAA4B5-5633-4493-AC31-774925D5A1E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auge"/>
        </a:ext>
      </dgm:extLst>
    </dgm:pt>
    <dgm:pt modelId="{30333C41-E65D-42E6-A88D-619D62920A15}" type="pres">
      <dgm:prSet presAssocID="{82DAA4B5-5633-4493-AC31-774925D5A1E1}" presName="spaceRect" presStyleCnt="0"/>
      <dgm:spPr/>
    </dgm:pt>
    <dgm:pt modelId="{F777CD02-7B6F-4A0E-86B6-3E8FC896038E}" type="pres">
      <dgm:prSet presAssocID="{82DAA4B5-5633-4493-AC31-774925D5A1E1}" presName="parTx" presStyleLbl="revTx" presStyleIdx="0" presStyleCnt="2">
        <dgm:presLayoutVars>
          <dgm:chMax val="0"/>
          <dgm:chPref val="0"/>
        </dgm:presLayoutVars>
      </dgm:prSet>
      <dgm:spPr/>
    </dgm:pt>
    <dgm:pt modelId="{9B8029B5-301E-42CB-B5F8-D88C94C61982}" type="pres">
      <dgm:prSet presAssocID="{F48B2B49-FB18-427B-853F-E3EB8CB70B77}" presName="sibTrans" presStyleCnt="0"/>
      <dgm:spPr/>
    </dgm:pt>
    <dgm:pt modelId="{F8187FC1-A766-4372-96C9-0B3DE69A25CB}" type="pres">
      <dgm:prSet presAssocID="{9A3303B2-83EE-436C-A1F9-C1C90E0571D1}" presName="compNode" presStyleCnt="0"/>
      <dgm:spPr/>
    </dgm:pt>
    <dgm:pt modelId="{24C807AF-4FBB-4194-8138-9DD8841120CA}" type="pres">
      <dgm:prSet presAssocID="{9A3303B2-83EE-436C-A1F9-C1C90E0571D1}" presName="bgRect" presStyleLbl="bgShp" presStyleIdx="1" presStyleCnt="2"/>
      <dgm:spPr/>
    </dgm:pt>
    <dgm:pt modelId="{1D666EC7-A8B9-4E22-86B8-552D0E964E58}" type="pres">
      <dgm:prSet presAssocID="{9A3303B2-83EE-436C-A1F9-C1C90E0571D1}"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Kranium"/>
        </a:ext>
      </dgm:extLst>
    </dgm:pt>
    <dgm:pt modelId="{77F6E852-FDF5-4A81-80DB-D4D4B9EABFF5}" type="pres">
      <dgm:prSet presAssocID="{9A3303B2-83EE-436C-A1F9-C1C90E0571D1}" presName="spaceRect" presStyleCnt="0"/>
      <dgm:spPr/>
    </dgm:pt>
    <dgm:pt modelId="{7C47F8D7-43FD-487F-AB4B-689228AE71F9}" type="pres">
      <dgm:prSet presAssocID="{9A3303B2-83EE-436C-A1F9-C1C90E0571D1}" presName="parTx" presStyleLbl="revTx" presStyleIdx="1" presStyleCnt="2">
        <dgm:presLayoutVars>
          <dgm:chMax val="0"/>
          <dgm:chPref val="0"/>
        </dgm:presLayoutVars>
      </dgm:prSet>
      <dgm:spPr/>
    </dgm:pt>
  </dgm:ptLst>
  <dgm:cxnLst>
    <dgm:cxn modelId="{AFD3EB09-35D7-4604-898C-028A1CF9C885}" type="presOf" srcId="{9A3303B2-83EE-436C-A1F9-C1C90E0571D1}" destId="{7C47F8D7-43FD-487F-AB4B-689228AE71F9}" srcOrd="0" destOrd="0" presId="urn:microsoft.com/office/officeart/2018/2/layout/IconVerticalSolidList"/>
    <dgm:cxn modelId="{CDAFBF0E-9612-4716-8240-FF283251E336}" srcId="{95009B80-C1F4-4C03-80D7-526B616E9E4B}" destId="{82DAA4B5-5633-4493-AC31-774925D5A1E1}" srcOrd="0" destOrd="0" parTransId="{A861CE5C-1F41-431E-A6A8-0AD32DD10D38}" sibTransId="{F48B2B49-FB18-427B-853F-E3EB8CB70B77}"/>
    <dgm:cxn modelId="{735D443E-2A6A-450D-9BE0-0B3C8DB4519C}" type="presOf" srcId="{95009B80-C1F4-4C03-80D7-526B616E9E4B}" destId="{05D099C7-7D26-4B41-B8F5-EADAC0514F32}" srcOrd="0" destOrd="0" presId="urn:microsoft.com/office/officeart/2018/2/layout/IconVerticalSolidList"/>
    <dgm:cxn modelId="{F34DE6AF-74EA-4278-B6D0-69B6506C0509}" srcId="{95009B80-C1F4-4C03-80D7-526B616E9E4B}" destId="{9A3303B2-83EE-436C-A1F9-C1C90E0571D1}" srcOrd="1" destOrd="0" parTransId="{C1BC9AFE-E16F-455F-A452-968226C23EA0}" sibTransId="{BAD8AFEB-03A1-4CED-8630-92607A5BC341}"/>
    <dgm:cxn modelId="{BB99DFFD-7C52-4DA3-8FBE-43AEEE32709F}" type="presOf" srcId="{82DAA4B5-5633-4493-AC31-774925D5A1E1}" destId="{F777CD02-7B6F-4A0E-86B6-3E8FC896038E}" srcOrd="0" destOrd="0" presId="urn:microsoft.com/office/officeart/2018/2/layout/IconVerticalSolidList"/>
    <dgm:cxn modelId="{DA9CFE04-2D13-4CEE-A00C-C818C8CA8F22}" type="presParOf" srcId="{05D099C7-7D26-4B41-B8F5-EADAC0514F32}" destId="{3D67081A-7992-484F-9662-901B624DECDD}" srcOrd="0" destOrd="0" presId="urn:microsoft.com/office/officeart/2018/2/layout/IconVerticalSolidList"/>
    <dgm:cxn modelId="{60405504-36AD-494F-B419-382E7F51C98F}" type="presParOf" srcId="{3D67081A-7992-484F-9662-901B624DECDD}" destId="{D261CB02-D3FC-4CEA-A725-E453E5C22F8F}" srcOrd="0" destOrd="0" presId="urn:microsoft.com/office/officeart/2018/2/layout/IconVerticalSolidList"/>
    <dgm:cxn modelId="{DE094FAE-B38C-4A3C-967F-A98A441A9D9B}" type="presParOf" srcId="{3D67081A-7992-484F-9662-901B624DECDD}" destId="{B1283E8C-9E8E-45B2-90D1-F0E20D46DD35}" srcOrd="1" destOrd="0" presId="urn:microsoft.com/office/officeart/2018/2/layout/IconVerticalSolidList"/>
    <dgm:cxn modelId="{7A4B4B1F-34F2-4F0C-8BEB-B899B774566E}" type="presParOf" srcId="{3D67081A-7992-484F-9662-901B624DECDD}" destId="{30333C41-E65D-42E6-A88D-619D62920A15}" srcOrd="2" destOrd="0" presId="urn:microsoft.com/office/officeart/2018/2/layout/IconVerticalSolidList"/>
    <dgm:cxn modelId="{14C56A32-9DDB-4665-A652-4B9E0A784F58}" type="presParOf" srcId="{3D67081A-7992-484F-9662-901B624DECDD}" destId="{F777CD02-7B6F-4A0E-86B6-3E8FC896038E}" srcOrd="3" destOrd="0" presId="urn:microsoft.com/office/officeart/2018/2/layout/IconVerticalSolidList"/>
    <dgm:cxn modelId="{BE8A0D30-AB6C-4725-A955-1C661F05D13D}" type="presParOf" srcId="{05D099C7-7D26-4B41-B8F5-EADAC0514F32}" destId="{9B8029B5-301E-42CB-B5F8-D88C94C61982}" srcOrd="1" destOrd="0" presId="urn:microsoft.com/office/officeart/2018/2/layout/IconVerticalSolidList"/>
    <dgm:cxn modelId="{88AD36CA-8F19-4B38-A6AB-D488FD47800E}" type="presParOf" srcId="{05D099C7-7D26-4B41-B8F5-EADAC0514F32}" destId="{F8187FC1-A766-4372-96C9-0B3DE69A25CB}" srcOrd="2" destOrd="0" presId="urn:microsoft.com/office/officeart/2018/2/layout/IconVerticalSolidList"/>
    <dgm:cxn modelId="{6EEE94C9-27CF-4F4F-8E7F-2359A1E414FD}" type="presParOf" srcId="{F8187FC1-A766-4372-96C9-0B3DE69A25CB}" destId="{24C807AF-4FBB-4194-8138-9DD8841120CA}" srcOrd="0" destOrd="0" presId="urn:microsoft.com/office/officeart/2018/2/layout/IconVerticalSolidList"/>
    <dgm:cxn modelId="{90D5A19E-05C9-40E6-AC5B-40B98C6207C2}" type="presParOf" srcId="{F8187FC1-A766-4372-96C9-0B3DE69A25CB}" destId="{1D666EC7-A8B9-4E22-86B8-552D0E964E58}" srcOrd="1" destOrd="0" presId="urn:microsoft.com/office/officeart/2018/2/layout/IconVerticalSolidList"/>
    <dgm:cxn modelId="{6A0A74C1-41EA-49D0-9D47-2046B038CBC6}" type="presParOf" srcId="{F8187FC1-A766-4372-96C9-0B3DE69A25CB}" destId="{77F6E852-FDF5-4A81-80DB-D4D4B9EABFF5}" srcOrd="2" destOrd="0" presId="urn:microsoft.com/office/officeart/2018/2/layout/IconVerticalSolidList"/>
    <dgm:cxn modelId="{CE461E76-B3D7-47BF-AD2E-DCDD728B062E}" type="presParOf" srcId="{F8187FC1-A766-4372-96C9-0B3DE69A25CB}" destId="{7C47F8D7-43FD-487F-AB4B-689228AE71F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77B8F72-CAAC-4584-B662-E4672F926A7C}"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72A1E974-601E-47A0-A8F1-FF352A124DF2}">
      <dgm:prSet/>
      <dgm:spPr>
        <a:solidFill>
          <a:srgbClr val="CBD9D4"/>
        </a:solidFill>
      </dgm:spPr>
      <dgm:t>
        <a:bodyPr/>
        <a:lstStyle/>
        <a:p>
          <a:r>
            <a:rPr lang="da-DK" dirty="0">
              <a:solidFill>
                <a:schemeClr val="tx1"/>
              </a:solidFill>
            </a:rPr>
            <a:t>I forbindelse med installation af batterianlæg vil arbejdet ifm. batteriet være arbejde under spænding (L-AUS arbejde) som minimum, når batterierne tilsluttes.</a:t>
          </a:r>
          <a:endParaRPr lang="en-US" dirty="0">
            <a:solidFill>
              <a:schemeClr val="tx1"/>
            </a:solidFill>
          </a:endParaRPr>
        </a:p>
      </dgm:t>
    </dgm:pt>
    <dgm:pt modelId="{6077CD95-6CF5-4FFF-BF8D-F9309D49EA06}" type="parTrans" cxnId="{D21A86B1-D52C-4CAA-9F9E-54C0699021A0}">
      <dgm:prSet/>
      <dgm:spPr/>
      <dgm:t>
        <a:bodyPr/>
        <a:lstStyle/>
        <a:p>
          <a:endParaRPr lang="en-US"/>
        </a:p>
      </dgm:t>
    </dgm:pt>
    <dgm:pt modelId="{E70C2516-6C1F-4695-9BAE-8494722A37A2}" type="sibTrans" cxnId="{D21A86B1-D52C-4CAA-9F9E-54C0699021A0}">
      <dgm:prSet/>
      <dgm:spPr/>
      <dgm:t>
        <a:bodyPr/>
        <a:lstStyle/>
        <a:p>
          <a:endParaRPr lang="en-US"/>
        </a:p>
      </dgm:t>
    </dgm:pt>
    <dgm:pt modelId="{C32555C3-7DF5-49E1-BA1C-F559CD3E4D1D}">
      <dgm:prSet/>
      <dgm:spPr>
        <a:solidFill>
          <a:srgbClr val="CBD9D4"/>
        </a:solidFill>
      </dgm:spPr>
      <dgm:t>
        <a:bodyPr/>
        <a:lstStyle/>
        <a:p>
          <a:r>
            <a:rPr lang="da-DK" dirty="0">
              <a:solidFill>
                <a:schemeClr val="tx1"/>
              </a:solidFill>
            </a:rPr>
            <a:t>Batteriernes meget høje kortslutningsstrøm medfører fare for dannelse af lysbuer.</a:t>
          </a:r>
          <a:endParaRPr lang="en-US" dirty="0">
            <a:solidFill>
              <a:schemeClr val="tx1"/>
            </a:solidFill>
          </a:endParaRPr>
        </a:p>
      </dgm:t>
    </dgm:pt>
    <dgm:pt modelId="{03E8EB6D-5CD2-493D-838F-6A9F0566D5E7}" type="parTrans" cxnId="{785CEFD1-CE05-4D2C-98C6-1AF48B081DA1}">
      <dgm:prSet/>
      <dgm:spPr/>
      <dgm:t>
        <a:bodyPr/>
        <a:lstStyle/>
        <a:p>
          <a:endParaRPr lang="en-US"/>
        </a:p>
      </dgm:t>
    </dgm:pt>
    <dgm:pt modelId="{D06CDEF1-D55D-4583-8873-20068E319229}" type="sibTrans" cxnId="{785CEFD1-CE05-4D2C-98C6-1AF48B081DA1}">
      <dgm:prSet/>
      <dgm:spPr/>
      <dgm:t>
        <a:bodyPr/>
        <a:lstStyle/>
        <a:p>
          <a:endParaRPr lang="en-US"/>
        </a:p>
      </dgm:t>
    </dgm:pt>
    <dgm:pt modelId="{AA999519-9128-4F77-B931-D13CE99F71EE}">
      <dgm:prSet/>
      <dgm:spPr>
        <a:solidFill>
          <a:srgbClr val="CBD9D4"/>
        </a:solidFill>
      </dgm:spPr>
      <dgm:t>
        <a:bodyPr/>
        <a:lstStyle/>
        <a:p>
          <a:r>
            <a:rPr lang="da-DK" dirty="0">
              <a:solidFill>
                <a:schemeClr val="tx1"/>
              </a:solidFill>
            </a:rPr>
            <a:t>Der skal derfor tages de nødvendige forholdsregler i forhold til brug af godkendt og isoleret værktøj og eventuelle personlige værnemidler, såfremt arbejde nær, ved eller under spænding (L-AUS) ikke kan undgås.</a:t>
          </a:r>
          <a:endParaRPr lang="en-US" dirty="0">
            <a:solidFill>
              <a:schemeClr val="tx1"/>
            </a:solidFill>
          </a:endParaRPr>
        </a:p>
      </dgm:t>
    </dgm:pt>
    <dgm:pt modelId="{82281C90-DA87-40C1-A5DF-A2639B745EEC}" type="parTrans" cxnId="{12B0575C-E4E1-4072-B6F1-822DC6ACCAEB}">
      <dgm:prSet/>
      <dgm:spPr/>
      <dgm:t>
        <a:bodyPr/>
        <a:lstStyle/>
        <a:p>
          <a:endParaRPr lang="en-US"/>
        </a:p>
      </dgm:t>
    </dgm:pt>
    <dgm:pt modelId="{33EE0434-AE84-4070-AF5A-3EC9D3292B48}" type="sibTrans" cxnId="{12B0575C-E4E1-4072-B6F1-822DC6ACCAEB}">
      <dgm:prSet/>
      <dgm:spPr/>
      <dgm:t>
        <a:bodyPr/>
        <a:lstStyle/>
        <a:p>
          <a:endParaRPr lang="en-US"/>
        </a:p>
      </dgm:t>
    </dgm:pt>
    <dgm:pt modelId="{D91BC949-466A-41BA-887F-2655E228E9F1}">
      <dgm:prSet/>
      <dgm:spPr>
        <a:solidFill>
          <a:srgbClr val="CBD9D4"/>
        </a:solidFill>
      </dgm:spPr>
      <dgm:t>
        <a:bodyPr/>
        <a:lstStyle/>
        <a:p>
          <a:r>
            <a:rPr lang="da-DK" dirty="0">
              <a:solidFill>
                <a:schemeClr val="tx1"/>
              </a:solidFill>
            </a:rPr>
            <a:t>Arbejdet skal planlægges, så arbejde under spænding minimeres.</a:t>
          </a:r>
          <a:endParaRPr lang="en-US" dirty="0">
            <a:solidFill>
              <a:schemeClr val="tx1"/>
            </a:solidFill>
          </a:endParaRPr>
        </a:p>
      </dgm:t>
    </dgm:pt>
    <dgm:pt modelId="{512AFAD8-17A6-4EB7-9247-F55180351B37}" type="parTrans" cxnId="{5E2BAEE9-462F-4F4D-9A00-8BCF5AB9E40F}">
      <dgm:prSet/>
      <dgm:spPr/>
      <dgm:t>
        <a:bodyPr/>
        <a:lstStyle/>
        <a:p>
          <a:endParaRPr lang="en-US"/>
        </a:p>
      </dgm:t>
    </dgm:pt>
    <dgm:pt modelId="{FC2B9BD6-3883-448B-A157-4415570F5264}" type="sibTrans" cxnId="{5E2BAEE9-462F-4F4D-9A00-8BCF5AB9E40F}">
      <dgm:prSet/>
      <dgm:spPr/>
      <dgm:t>
        <a:bodyPr/>
        <a:lstStyle/>
        <a:p>
          <a:endParaRPr lang="en-US"/>
        </a:p>
      </dgm:t>
    </dgm:pt>
    <dgm:pt modelId="{6FD5C7FC-D515-487E-B3D4-D07B490685F0}" type="pres">
      <dgm:prSet presAssocID="{477B8F72-CAAC-4584-B662-E4672F926A7C}" presName="linear" presStyleCnt="0">
        <dgm:presLayoutVars>
          <dgm:animLvl val="lvl"/>
          <dgm:resizeHandles val="exact"/>
        </dgm:presLayoutVars>
      </dgm:prSet>
      <dgm:spPr/>
    </dgm:pt>
    <dgm:pt modelId="{D67127B3-2F1A-4C2C-9FA9-F752A19ADC16}" type="pres">
      <dgm:prSet presAssocID="{72A1E974-601E-47A0-A8F1-FF352A124DF2}" presName="parentText" presStyleLbl="node1" presStyleIdx="0" presStyleCnt="4">
        <dgm:presLayoutVars>
          <dgm:chMax val="0"/>
          <dgm:bulletEnabled val="1"/>
        </dgm:presLayoutVars>
      </dgm:prSet>
      <dgm:spPr/>
    </dgm:pt>
    <dgm:pt modelId="{5C5A555D-BAB0-4BD4-A6EB-5485590EFF5E}" type="pres">
      <dgm:prSet presAssocID="{E70C2516-6C1F-4695-9BAE-8494722A37A2}" presName="spacer" presStyleCnt="0"/>
      <dgm:spPr/>
    </dgm:pt>
    <dgm:pt modelId="{7BFD211C-227B-4707-80DB-FBD1F63266EF}" type="pres">
      <dgm:prSet presAssocID="{C32555C3-7DF5-49E1-BA1C-F559CD3E4D1D}" presName="parentText" presStyleLbl="node1" presStyleIdx="1" presStyleCnt="4">
        <dgm:presLayoutVars>
          <dgm:chMax val="0"/>
          <dgm:bulletEnabled val="1"/>
        </dgm:presLayoutVars>
      </dgm:prSet>
      <dgm:spPr/>
    </dgm:pt>
    <dgm:pt modelId="{B160E6D0-1D0F-4628-98B5-875239B4A634}" type="pres">
      <dgm:prSet presAssocID="{D06CDEF1-D55D-4583-8873-20068E319229}" presName="spacer" presStyleCnt="0"/>
      <dgm:spPr/>
    </dgm:pt>
    <dgm:pt modelId="{1D5B65D7-A5CD-4CC4-B2E1-485329018388}" type="pres">
      <dgm:prSet presAssocID="{AA999519-9128-4F77-B931-D13CE99F71EE}" presName="parentText" presStyleLbl="node1" presStyleIdx="2" presStyleCnt="4">
        <dgm:presLayoutVars>
          <dgm:chMax val="0"/>
          <dgm:bulletEnabled val="1"/>
        </dgm:presLayoutVars>
      </dgm:prSet>
      <dgm:spPr/>
    </dgm:pt>
    <dgm:pt modelId="{B0101F39-8278-4B3A-B361-85BF2AA2EAE4}" type="pres">
      <dgm:prSet presAssocID="{33EE0434-AE84-4070-AF5A-3EC9D3292B48}" presName="spacer" presStyleCnt="0"/>
      <dgm:spPr/>
    </dgm:pt>
    <dgm:pt modelId="{011E4E02-107D-42EA-843A-6AF7C1898818}" type="pres">
      <dgm:prSet presAssocID="{D91BC949-466A-41BA-887F-2655E228E9F1}" presName="parentText" presStyleLbl="node1" presStyleIdx="3" presStyleCnt="4">
        <dgm:presLayoutVars>
          <dgm:chMax val="0"/>
          <dgm:bulletEnabled val="1"/>
        </dgm:presLayoutVars>
      </dgm:prSet>
      <dgm:spPr/>
    </dgm:pt>
  </dgm:ptLst>
  <dgm:cxnLst>
    <dgm:cxn modelId="{4868EB30-4B86-489F-953A-6DDF99A28B0A}" type="presOf" srcId="{C32555C3-7DF5-49E1-BA1C-F559CD3E4D1D}" destId="{7BFD211C-227B-4707-80DB-FBD1F63266EF}" srcOrd="0" destOrd="0" presId="urn:microsoft.com/office/officeart/2005/8/layout/vList2"/>
    <dgm:cxn modelId="{12B0575C-E4E1-4072-B6F1-822DC6ACCAEB}" srcId="{477B8F72-CAAC-4584-B662-E4672F926A7C}" destId="{AA999519-9128-4F77-B931-D13CE99F71EE}" srcOrd="2" destOrd="0" parTransId="{82281C90-DA87-40C1-A5DF-A2639B745EEC}" sibTransId="{33EE0434-AE84-4070-AF5A-3EC9D3292B48}"/>
    <dgm:cxn modelId="{C984B75D-CB7A-4ACB-AAD7-DC84023BE76B}" type="presOf" srcId="{477B8F72-CAAC-4584-B662-E4672F926A7C}" destId="{6FD5C7FC-D515-487E-B3D4-D07B490685F0}" srcOrd="0" destOrd="0" presId="urn:microsoft.com/office/officeart/2005/8/layout/vList2"/>
    <dgm:cxn modelId="{2A412764-8E23-4BAB-A502-B066577B6712}" type="presOf" srcId="{AA999519-9128-4F77-B931-D13CE99F71EE}" destId="{1D5B65D7-A5CD-4CC4-B2E1-485329018388}" srcOrd="0" destOrd="0" presId="urn:microsoft.com/office/officeart/2005/8/layout/vList2"/>
    <dgm:cxn modelId="{D21A86B1-D52C-4CAA-9F9E-54C0699021A0}" srcId="{477B8F72-CAAC-4584-B662-E4672F926A7C}" destId="{72A1E974-601E-47A0-A8F1-FF352A124DF2}" srcOrd="0" destOrd="0" parTransId="{6077CD95-6CF5-4FFF-BF8D-F9309D49EA06}" sibTransId="{E70C2516-6C1F-4695-9BAE-8494722A37A2}"/>
    <dgm:cxn modelId="{D355D6B6-A548-45E7-A6BE-BB80CDE1A7D1}" type="presOf" srcId="{D91BC949-466A-41BA-887F-2655E228E9F1}" destId="{011E4E02-107D-42EA-843A-6AF7C1898818}" srcOrd="0" destOrd="0" presId="urn:microsoft.com/office/officeart/2005/8/layout/vList2"/>
    <dgm:cxn modelId="{785CEFD1-CE05-4D2C-98C6-1AF48B081DA1}" srcId="{477B8F72-CAAC-4584-B662-E4672F926A7C}" destId="{C32555C3-7DF5-49E1-BA1C-F559CD3E4D1D}" srcOrd="1" destOrd="0" parTransId="{03E8EB6D-5CD2-493D-838F-6A9F0566D5E7}" sibTransId="{D06CDEF1-D55D-4583-8873-20068E319229}"/>
    <dgm:cxn modelId="{5E2BAEE9-462F-4F4D-9A00-8BCF5AB9E40F}" srcId="{477B8F72-CAAC-4584-B662-E4672F926A7C}" destId="{D91BC949-466A-41BA-887F-2655E228E9F1}" srcOrd="3" destOrd="0" parTransId="{512AFAD8-17A6-4EB7-9247-F55180351B37}" sibTransId="{FC2B9BD6-3883-448B-A157-4415570F5264}"/>
    <dgm:cxn modelId="{452DD3FC-5314-4139-9E9C-FA55BBF5B5AD}" type="presOf" srcId="{72A1E974-601E-47A0-A8F1-FF352A124DF2}" destId="{D67127B3-2F1A-4C2C-9FA9-F752A19ADC16}" srcOrd="0" destOrd="0" presId="urn:microsoft.com/office/officeart/2005/8/layout/vList2"/>
    <dgm:cxn modelId="{7D254756-BE2D-409B-AA89-9D8A2594270C}" type="presParOf" srcId="{6FD5C7FC-D515-487E-B3D4-D07B490685F0}" destId="{D67127B3-2F1A-4C2C-9FA9-F752A19ADC16}" srcOrd="0" destOrd="0" presId="urn:microsoft.com/office/officeart/2005/8/layout/vList2"/>
    <dgm:cxn modelId="{C1E8512D-8827-4E87-A22A-26232A8C5EF3}" type="presParOf" srcId="{6FD5C7FC-D515-487E-B3D4-D07B490685F0}" destId="{5C5A555D-BAB0-4BD4-A6EB-5485590EFF5E}" srcOrd="1" destOrd="0" presId="urn:microsoft.com/office/officeart/2005/8/layout/vList2"/>
    <dgm:cxn modelId="{FB8DE7C9-6044-42A2-B8CD-515F83024BF7}" type="presParOf" srcId="{6FD5C7FC-D515-487E-B3D4-D07B490685F0}" destId="{7BFD211C-227B-4707-80DB-FBD1F63266EF}" srcOrd="2" destOrd="0" presId="urn:microsoft.com/office/officeart/2005/8/layout/vList2"/>
    <dgm:cxn modelId="{B32B2DB9-E6F8-4983-9440-515FB1FF9C57}" type="presParOf" srcId="{6FD5C7FC-D515-487E-B3D4-D07B490685F0}" destId="{B160E6D0-1D0F-4628-98B5-875239B4A634}" srcOrd="3" destOrd="0" presId="urn:microsoft.com/office/officeart/2005/8/layout/vList2"/>
    <dgm:cxn modelId="{B858C130-3A79-48A5-A265-DCEEDE0E2388}" type="presParOf" srcId="{6FD5C7FC-D515-487E-B3D4-D07B490685F0}" destId="{1D5B65D7-A5CD-4CC4-B2E1-485329018388}" srcOrd="4" destOrd="0" presId="urn:microsoft.com/office/officeart/2005/8/layout/vList2"/>
    <dgm:cxn modelId="{72AFFC0E-8656-4F7F-AB7B-5926A51E9CC5}" type="presParOf" srcId="{6FD5C7FC-D515-487E-B3D4-D07B490685F0}" destId="{B0101F39-8278-4B3A-B361-85BF2AA2EAE4}" srcOrd="5" destOrd="0" presId="urn:microsoft.com/office/officeart/2005/8/layout/vList2"/>
    <dgm:cxn modelId="{9431781B-A15C-4537-880B-8830D95D0F96}" type="presParOf" srcId="{6FD5C7FC-D515-487E-B3D4-D07B490685F0}" destId="{011E4E02-107D-42EA-843A-6AF7C1898818}"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0AC2C5A-4A21-4D07-B07E-F65F7F1E8632}"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12978D21-CFAC-4C1E-AA3D-78CE9A040D72}">
      <dgm:prSet/>
      <dgm:spPr/>
      <dgm:t>
        <a:bodyPr/>
        <a:lstStyle/>
        <a:p>
          <a:r>
            <a:rPr lang="da-DK"/>
            <a:t>DC-kabler mellem batterier og inverter bør holdes så korte som muligt og bør føres helt tæt, gerne let snoet for at minimere spændingstab og elektromagnetisk støj. </a:t>
          </a:r>
          <a:endParaRPr lang="en-US"/>
        </a:p>
      </dgm:t>
    </dgm:pt>
    <dgm:pt modelId="{F09AF7C7-2CDC-43CC-A7E3-FA2042515ECE}" type="parTrans" cxnId="{FF73831E-9FCC-41BA-8F49-5CEF84D2D21C}">
      <dgm:prSet/>
      <dgm:spPr/>
      <dgm:t>
        <a:bodyPr/>
        <a:lstStyle/>
        <a:p>
          <a:endParaRPr lang="en-US"/>
        </a:p>
      </dgm:t>
    </dgm:pt>
    <dgm:pt modelId="{06498FE7-141F-46AC-955E-B49B8C91FA53}" type="sibTrans" cxnId="{FF73831E-9FCC-41BA-8F49-5CEF84D2D21C}">
      <dgm:prSet/>
      <dgm:spPr/>
      <dgm:t>
        <a:bodyPr/>
        <a:lstStyle/>
        <a:p>
          <a:endParaRPr lang="en-US"/>
        </a:p>
      </dgm:t>
    </dgm:pt>
    <dgm:pt modelId="{BD94B6FA-6562-4A71-B168-50C679031844}">
      <dgm:prSet/>
      <dgm:spPr/>
      <dgm:t>
        <a:bodyPr/>
        <a:lstStyle/>
        <a:p>
          <a:r>
            <a:rPr lang="da-DK"/>
            <a:t>Det anbefales derfor at batterier placeres i umiddelbar nærhed af invertere, og at kabler ikke trækkes på tværs af rum og i øvrigt placeres så muligheden for kortslutning reduceres. </a:t>
          </a:r>
          <a:endParaRPr lang="en-US"/>
        </a:p>
      </dgm:t>
    </dgm:pt>
    <dgm:pt modelId="{3FFE7151-A834-4575-9DE0-1AFD6B160E76}" type="parTrans" cxnId="{893CC0C1-DE49-4778-8F4B-2E8572D6900B}">
      <dgm:prSet/>
      <dgm:spPr/>
      <dgm:t>
        <a:bodyPr/>
        <a:lstStyle/>
        <a:p>
          <a:endParaRPr lang="en-US"/>
        </a:p>
      </dgm:t>
    </dgm:pt>
    <dgm:pt modelId="{FDB2E12C-BC0A-4020-9B7D-41EF2D64DF56}" type="sibTrans" cxnId="{893CC0C1-DE49-4778-8F4B-2E8572D6900B}">
      <dgm:prSet/>
      <dgm:spPr/>
      <dgm:t>
        <a:bodyPr/>
        <a:lstStyle/>
        <a:p>
          <a:endParaRPr lang="en-US"/>
        </a:p>
      </dgm:t>
    </dgm:pt>
    <dgm:pt modelId="{FFC3A654-3083-4980-A2B9-FC971D36E28A}" type="pres">
      <dgm:prSet presAssocID="{F0AC2C5A-4A21-4D07-B07E-F65F7F1E8632}" presName="hierChild1" presStyleCnt="0">
        <dgm:presLayoutVars>
          <dgm:chPref val="1"/>
          <dgm:dir/>
          <dgm:animOne val="branch"/>
          <dgm:animLvl val="lvl"/>
          <dgm:resizeHandles/>
        </dgm:presLayoutVars>
      </dgm:prSet>
      <dgm:spPr/>
    </dgm:pt>
    <dgm:pt modelId="{BB103038-99BD-40FB-9226-8BB4B236FEE6}" type="pres">
      <dgm:prSet presAssocID="{12978D21-CFAC-4C1E-AA3D-78CE9A040D72}" presName="hierRoot1" presStyleCnt="0"/>
      <dgm:spPr/>
    </dgm:pt>
    <dgm:pt modelId="{10F49D7C-BD59-416D-94E7-96A0486978C8}" type="pres">
      <dgm:prSet presAssocID="{12978D21-CFAC-4C1E-AA3D-78CE9A040D72}" presName="composite" presStyleCnt="0"/>
      <dgm:spPr/>
    </dgm:pt>
    <dgm:pt modelId="{04053E43-C0AA-43D8-B9E7-25F261CD1ACC}" type="pres">
      <dgm:prSet presAssocID="{12978D21-CFAC-4C1E-AA3D-78CE9A040D72}" presName="background" presStyleLbl="node0" presStyleIdx="0" presStyleCnt="2"/>
      <dgm:spPr>
        <a:solidFill>
          <a:srgbClr val="2B7776"/>
        </a:solidFill>
      </dgm:spPr>
    </dgm:pt>
    <dgm:pt modelId="{442319D1-54EA-49AC-ADE8-44106176BEE8}" type="pres">
      <dgm:prSet presAssocID="{12978D21-CFAC-4C1E-AA3D-78CE9A040D72}" presName="text" presStyleLbl="fgAcc0" presStyleIdx="0" presStyleCnt="2">
        <dgm:presLayoutVars>
          <dgm:chPref val="3"/>
        </dgm:presLayoutVars>
      </dgm:prSet>
      <dgm:spPr/>
    </dgm:pt>
    <dgm:pt modelId="{E54076B8-5249-432F-97FF-EBA273BB0FF7}" type="pres">
      <dgm:prSet presAssocID="{12978D21-CFAC-4C1E-AA3D-78CE9A040D72}" presName="hierChild2" presStyleCnt="0"/>
      <dgm:spPr/>
    </dgm:pt>
    <dgm:pt modelId="{5113305B-5983-4D57-A626-049EC47D50D4}" type="pres">
      <dgm:prSet presAssocID="{BD94B6FA-6562-4A71-B168-50C679031844}" presName="hierRoot1" presStyleCnt="0"/>
      <dgm:spPr/>
    </dgm:pt>
    <dgm:pt modelId="{F3DACEBD-E4D5-43B0-BCE4-E8B78FD6F861}" type="pres">
      <dgm:prSet presAssocID="{BD94B6FA-6562-4A71-B168-50C679031844}" presName="composite" presStyleCnt="0"/>
      <dgm:spPr/>
    </dgm:pt>
    <dgm:pt modelId="{298ADFDB-6977-49B8-981F-091B4CAAB9AB}" type="pres">
      <dgm:prSet presAssocID="{BD94B6FA-6562-4A71-B168-50C679031844}" presName="background" presStyleLbl="node0" presStyleIdx="1" presStyleCnt="2"/>
      <dgm:spPr>
        <a:solidFill>
          <a:srgbClr val="2B7776"/>
        </a:solidFill>
      </dgm:spPr>
    </dgm:pt>
    <dgm:pt modelId="{C5400F39-B52F-40DC-9C90-EBFCBA7F9B77}" type="pres">
      <dgm:prSet presAssocID="{BD94B6FA-6562-4A71-B168-50C679031844}" presName="text" presStyleLbl="fgAcc0" presStyleIdx="1" presStyleCnt="2">
        <dgm:presLayoutVars>
          <dgm:chPref val="3"/>
        </dgm:presLayoutVars>
      </dgm:prSet>
      <dgm:spPr/>
    </dgm:pt>
    <dgm:pt modelId="{85674978-B306-4DD8-8752-955B7E382A48}" type="pres">
      <dgm:prSet presAssocID="{BD94B6FA-6562-4A71-B168-50C679031844}" presName="hierChild2" presStyleCnt="0"/>
      <dgm:spPr/>
    </dgm:pt>
  </dgm:ptLst>
  <dgm:cxnLst>
    <dgm:cxn modelId="{FF73831E-9FCC-41BA-8F49-5CEF84D2D21C}" srcId="{F0AC2C5A-4A21-4D07-B07E-F65F7F1E8632}" destId="{12978D21-CFAC-4C1E-AA3D-78CE9A040D72}" srcOrd="0" destOrd="0" parTransId="{F09AF7C7-2CDC-43CC-A7E3-FA2042515ECE}" sibTransId="{06498FE7-141F-46AC-955E-B49B8C91FA53}"/>
    <dgm:cxn modelId="{6444AF40-1977-44AF-A9B1-9C716A87C2A1}" type="presOf" srcId="{BD94B6FA-6562-4A71-B168-50C679031844}" destId="{C5400F39-B52F-40DC-9C90-EBFCBA7F9B77}" srcOrd="0" destOrd="0" presId="urn:microsoft.com/office/officeart/2005/8/layout/hierarchy1"/>
    <dgm:cxn modelId="{3BAAC066-F751-422B-AA0F-F0BB7A050D3B}" type="presOf" srcId="{12978D21-CFAC-4C1E-AA3D-78CE9A040D72}" destId="{442319D1-54EA-49AC-ADE8-44106176BEE8}" srcOrd="0" destOrd="0" presId="urn:microsoft.com/office/officeart/2005/8/layout/hierarchy1"/>
    <dgm:cxn modelId="{893CC0C1-DE49-4778-8F4B-2E8572D6900B}" srcId="{F0AC2C5A-4A21-4D07-B07E-F65F7F1E8632}" destId="{BD94B6FA-6562-4A71-B168-50C679031844}" srcOrd="1" destOrd="0" parTransId="{3FFE7151-A834-4575-9DE0-1AFD6B160E76}" sibTransId="{FDB2E12C-BC0A-4020-9B7D-41EF2D64DF56}"/>
    <dgm:cxn modelId="{52061FD6-CEDD-4BB2-A73B-AA3B3B320DAD}" type="presOf" srcId="{F0AC2C5A-4A21-4D07-B07E-F65F7F1E8632}" destId="{FFC3A654-3083-4980-A2B9-FC971D36E28A}" srcOrd="0" destOrd="0" presId="urn:microsoft.com/office/officeart/2005/8/layout/hierarchy1"/>
    <dgm:cxn modelId="{6B273886-ACF3-4D5D-87D4-56982EB5A22E}" type="presParOf" srcId="{FFC3A654-3083-4980-A2B9-FC971D36E28A}" destId="{BB103038-99BD-40FB-9226-8BB4B236FEE6}" srcOrd="0" destOrd="0" presId="urn:microsoft.com/office/officeart/2005/8/layout/hierarchy1"/>
    <dgm:cxn modelId="{5E833544-D6F1-4794-83AE-0A7AAB259067}" type="presParOf" srcId="{BB103038-99BD-40FB-9226-8BB4B236FEE6}" destId="{10F49D7C-BD59-416D-94E7-96A0486978C8}" srcOrd="0" destOrd="0" presId="urn:microsoft.com/office/officeart/2005/8/layout/hierarchy1"/>
    <dgm:cxn modelId="{36446EBB-110E-4F40-B5B4-A73DC49E3FBD}" type="presParOf" srcId="{10F49D7C-BD59-416D-94E7-96A0486978C8}" destId="{04053E43-C0AA-43D8-B9E7-25F261CD1ACC}" srcOrd="0" destOrd="0" presId="urn:microsoft.com/office/officeart/2005/8/layout/hierarchy1"/>
    <dgm:cxn modelId="{D6E0ECF8-F29B-492B-BAA8-426EE18E0ADC}" type="presParOf" srcId="{10F49D7C-BD59-416D-94E7-96A0486978C8}" destId="{442319D1-54EA-49AC-ADE8-44106176BEE8}" srcOrd="1" destOrd="0" presId="urn:microsoft.com/office/officeart/2005/8/layout/hierarchy1"/>
    <dgm:cxn modelId="{3492119F-9B48-4377-ADE5-166D659E8EF2}" type="presParOf" srcId="{BB103038-99BD-40FB-9226-8BB4B236FEE6}" destId="{E54076B8-5249-432F-97FF-EBA273BB0FF7}" srcOrd="1" destOrd="0" presId="urn:microsoft.com/office/officeart/2005/8/layout/hierarchy1"/>
    <dgm:cxn modelId="{7B7E881A-94CA-42CD-B938-B9DC24DE1E48}" type="presParOf" srcId="{FFC3A654-3083-4980-A2B9-FC971D36E28A}" destId="{5113305B-5983-4D57-A626-049EC47D50D4}" srcOrd="1" destOrd="0" presId="urn:microsoft.com/office/officeart/2005/8/layout/hierarchy1"/>
    <dgm:cxn modelId="{AC9AE7BD-EB4D-46C1-AE4E-401FDB9415D5}" type="presParOf" srcId="{5113305B-5983-4D57-A626-049EC47D50D4}" destId="{F3DACEBD-E4D5-43B0-BCE4-E8B78FD6F861}" srcOrd="0" destOrd="0" presId="urn:microsoft.com/office/officeart/2005/8/layout/hierarchy1"/>
    <dgm:cxn modelId="{ED1AF289-E575-4F42-A2C2-16BAAA1EC2E0}" type="presParOf" srcId="{F3DACEBD-E4D5-43B0-BCE4-E8B78FD6F861}" destId="{298ADFDB-6977-49B8-981F-091B4CAAB9AB}" srcOrd="0" destOrd="0" presId="urn:microsoft.com/office/officeart/2005/8/layout/hierarchy1"/>
    <dgm:cxn modelId="{9B763A27-CEE6-42F0-AA05-5D248DD9DEDE}" type="presParOf" srcId="{F3DACEBD-E4D5-43B0-BCE4-E8B78FD6F861}" destId="{C5400F39-B52F-40DC-9C90-EBFCBA7F9B77}" srcOrd="1" destOrd="0" presId="urn:microsoft.com/office/officeart/2005/8/layout/hierarchy1"/>
    <dgm:cxn modelId="{6E58E2D1-40CA-450A-A8E0-0AA20326B54B}" type="presParOf" srcId="{5113305B-5983-4D57-A626-049EC47D50D4}" destId="{85674978-B306-4DD8-8752-955B7E382A4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A57939F-083A-47DE-BB6E-E63570F23B9E}" type="doc">
      <dgm:prSet loTypeId="urn:microsoft.com/office/officeart/2005/8/layout/vProcess5" loCatId="process" qsTypeId="urn:microsoft.com/office/officeart/2005/8/quickstyle/simple5" qsCatId="simple" csTypeId="urn:microsoft.com/office/officeart/2005/8/colors/accent1_2" csCatId="accent1" phldr="1"/>
      <dgm:spPr/>
      <dgm:t>
        <a:bodyPr/>
        <a:lstStyle/>
        <a:p>
          <a:endParaRPr lang="en-US"/>
        </a:p>
      </dgm:t>
    </dgm:pt>
    <dgm:pt modelId="{9B62C861-37D0-4CD4-8619-76B2C6DC3943}">
      <dgm:prSet/>
      <dgm:spPr>
        <a:solidFill>
          <a:srgbClr val="CBD9D4"/>
        </a:solidFill>
      </dgm:spPr>
      <dgm:t>
        <a:bodyPr/>
        <a:lstStyle/>
        <a:p>
          <a:r>
            <a:rPr lang="da-DK" dirty="0">
              <a:solidFill>
                <a:schemeClr val="tx1"/>
              </a:solidFill>
            </a:rPr>
            <a:t>Det anbefales, at montøren er en sagkyndig person der er bekendt med de farer, der kan forekomme. </a:t>
          </a:r>
          <a:endParaRPr lang="en-US" dirty="0">
            <a:solidFill>
              <a:schemeClr val="tx1"/>
            </a:solidFill>
          </a:endParaRPr>
        </a:p>
      </dgm:t>
    </dgm:pt>
    <dgm:pt modelId="{6E4899B3-D654-457C-B813-E7CE671C39B5}" type="parTrans" cxnId="{14EF2512-05A8-409B-9312-B3215A4FCAEC}">
      <dgm:prSet/>
      <dgm:spPr/>
      <dgm:t>
        <a:bodyPr/>
        <a:lstStyle/>
        <a:p>
          <a:endParaRPr lang="en-US"/>
        </a:p>
      </dgm:t>
    </dgm:pt>
    <dgm:pt modelId="{BF4147CA-473E-479B-8289-AFD7FE3E3333}" type="sibTrans" cxnId="{14EF2512-05A8-409B-9312-B3215A4FCAEC}">
      <dgm:prSet/>
      <dgm:spPr>
        <a:solidFill>
          <a:schemeClr val="bg1">
            <a:alpha val="90000"/>
          </a:schemeClr>
        </a:solidFill>
        <a:ln>
          <a:solidFill>
            <a:schemeClr val="bg1">
              <a:alpha val="90000"/>
            </a:schemeClr>
          </a:solidFill>
        </a:ln>
      </dgm:spPr>
      <dgm:t>
        <a:bodyPr/>
        <a:lstStyle/>
        <a:p>
          <a:endParaRPr lang="en-US"/>
        </a:p>
      </dgm:t>
    </dgm:pt>
    <dgm:pt modelId="{0E227B99-B948-4936-B616-C85F368779C8}">
      <dgm:prSet/>
      <dgm:spPr>
        <a:solidFill>
          <a:srgbClr val="CBD9D4"/>
        </a:solidFill>
      </dgm:spPr>
      <dgm:t>
        <a:bodyPr/>
        <a:lstStyle/>
        <a:p>
          <a:r>
            <a:rPr lang="da-DK" dirty="0">
              <a:solidFill>
                <a:schemeClr val="tx1"/>
              </a:solidFill>
            </a:rPr>
            <a:t>Ligeledes anbefales det, at montøren er specielt trænet inden for batterianlæg og at uddannelsen omfatter deltagelse i kursus omkring arbejde under eller nær ved spænding (L-AUS kursus), hvor information omkring batterier også inddrages. </a:t>
          </a:r>
          <a:endParaRPr lang="en-US" dirty="0">
            <a:solidFill>
              <a:schemeClr val="tx1"/>
            </a:solidFill>
          </a:endParaRPr>
        </a:p>
      </dgm:t>
    </dgm:pt>
    <dgm:pt modelId="{024CE5AD-DF3E-4E37-B116-A5756E226D44}" type="parTrans" cxnId="{13D8D355-2473-4D87-96FC-73CAAD988A52}">
      <dgm:prSet/>
      <dgm:spPr/>
      <dgm:t>
        <a:bodyPr/>
        <a:lstStyle/>
        <a:p>
          <a:endParaRPr lang="en-US"/>
        </a:p>
      </dgm:t>
    </dgm:pt>
    <dgm:pt modelId="{25A920CF-7FF5-4A17-8241-7937ED707B90}" type="sibTrans" cxnId="{13D8D355-2473-4D87-96FC-73CAAD988A52}">
      <dgm:prSet/>
      <dgm:spPr>
        <a:solidFill>
          <a:schemeClr val="bg1">
            <a:alpha val="90000"/>
          </a:schemeClr>
        </a:solidFill>
        <a:ln>
          <a:solidFill>
            <a:schemeClr val="bg1">
              <a:alpha val="90000"/>
            </a:schemeClr>
          </a:solidFill>
        </a:ln>
      </dgm:spPr>
      <dgm:t>
        <a:bodyPr/>
        <a:lstStyle/>
        <a:p>
          <a:endParaRPr lang="en-US"/>
        </a:p>
      </dgm:t>
    </dgm:pt>
    <dgm:pt modelId="{0D5367ED-B04D-42D7-BADD-F5367362A2E1}">
      <dgm:prSet/>
      <dgm:spPr>
        <a:solidFill>
          <a:srgbClr val="CBD9D4"/>
        </a:solidFill>
      </dgm:spPr>
      <dgm:t>
        <a:bodyPr/>
        <a:lstStyle/>
        <a:p>
          <a:r>
            <a:rPr lang="da-DK" dirty="0">
              <a:solidFill>
                <a:schemeClr val="tx1"/>
              </a:solidFill>
            </a:rPr>
            <a:t>Installation af faste anlæg (både DC og AC installationen) kræver desuden at virksomheden har autorisation.</a:t>
          </a:r>
          <a:endParaRPr lang="en-US" dirty="0">
            <a:solidFill>
              <a:schemeClr val="tx1"/>
            </a:solidFill>
          </a:endParaRPr>
        </a:p>
      </dgm:t>
    </dgm:pt>
    <dgm:pt modelId="{1086565D-1ABA-401D-B283-4F6F03DDCC59}" type="parTrans" cxnId="{7E360042-2CCF-42D5-BD3B-3BD243F77D91}">
      <dgm:prSet/>
      <dgm:spPr/>
      <dgm:t>
        <a:bodyPr/>
        <a:lstStyle/>
        <a:p>
          <a:endParaRPr lang="en-US"/>
        </a:p>
      </dgm:t>
    </dgm:pt>
    <dgm:pt modelId="{E895F0AE-FBAE-4B72-B74F-B30918541F2F}" type="sibTrans" cxnId="{7E360042-2CCF-42D5-BD3B-3BD243F77D91}">
      <dgm:prSet/>
      <dgm:spPr/>
      <dgm:t>
        <a:bodyPr/>
        <a:lstStyle/>
        <a:p>
          <a:endParaRPr lang="en-US"/>
        </a:p>
      </dgm:t>
    </dgm:pt>
    <dgm:pt modelId="{84CD4B0F-6822-4A87-B74E-C0C8495C8E57}" type="pres">
      <dgm:prSet presAssocID="{AA57939F-083A-47DE-BB6E-E63570F23B9E}" presName="outerComposite" presStyleCnt="0">
        <dgm:presLayoutVars>
          <dgm:chMax val="5"/>
          <dgm:dir/>
          <dgm:resizeHandles val="exact"/>
        </dgm:presLayoutVars>
      </dgm:prSet>
      <dgm:spPr/>
    </dgm:pt>
    <dgm:pt modelId="{DC7D1534-6E4E-49CD-B855-C4629951B98A}" type="pres">
      <dgm:prSet presAssocID="{AA57939F-083A-47DE-BB6E-E63570F23B9E}" presName="dummyMaxCanvas" presStyleCnt="0">
        <dgm:presLayoutVars/>
      </dgm:prSet>
      <dgm:spPr/>
    </dgm:pt>
    <dgm:pt modelId="{DE58A5C1-9DAB-4BBD-A7F7-F13B56D47BC4}" type="pres">
      <dgm:prSet presAssocID="{AA57939F-083A-47DE-BB6E-E63570F23B9E}" presName="ThreeNodes_1" presStyleLbl="node1" presStyleIdx="0" presStyleCnt="3">
        <dgm:presLayoutVars>
          <dgm:bulletEnabled val="1"/>
        </dgm:presLayoutVars>
      </dgm:prSet>
      <dgm:spPr/>
    </dgm:pt>
    <dgm:pt modelId="{C5784381-9297-4B4B-9CFD-B37951DC657A}" type="pres">
      <dgm:prSet presAssocID="{AA57939F-083A-47DE-BB6E-E63570F23B9E}" presName="ThreeNodes_2" presStyleLbl="node1" presStyleIdx="1" presStyleCnt="3">
        <dgm:presLayoutVars>
          <dgm:bulletEnabled val="1"/>
        </dgm:presLayoutVars>
      </dgm:prSet>
      <dgm:spPr/>
    </dgm:pt>
    <dgm:pt modelId="{B8E112A6-AAC5-499B-9519-E523D5AA710B}" type="pres">
      <dgm:prSet presAssocID="{AA57939F-083A-47DE-BB6E-E63570F23B9E}" presName="ThreeNodes_3" presStyleLbl="node1" presStyleIdx="2" presStyleCnt="3">
        <dgm:presLayoutVars>
          <dgm:bulletEnabled val="1"/>
        </dgm:presLayoutVars>
      </dgm:prSet>
      <dgm:spPr/>
    </dgm:pt>
    <dgm:pt modelId="{8947566B-D231-4018-9B78-B13C37B7993D}" type="pres">
      <dgm:prSet presAssocID="{AA57939F-083A-47DE-BB6E-E63570F23B9E}" presName="ThreeConn_1-2" presStyleLbl="fgAccFollowNode1" presStyleIdx="0" presStyleCnt="2" custLinFactX="17816" custLinFactNeighborX="100000" custLinFactNeighborY="-66974">
        <dgm:presLayoutVars>
          <dgm:bulletEnabled val="1"/>
        </dgm:presLayoutVars>
      </dgm:prSet>
      <dgm:spPr/>
    </dgm:pt>
    <dgm:pt modelId="{C627D4AC-DDA2-4388-9870-409A5C7A8F47}" type="pres">
      <dgm:prSet presAssocID="{AA57939F-083A-47DE-BB6E-E63570F23B9E}" presName="ThreeConn_2-3" presStyleLbl="fgAccFollowNode1" presStyleIdx="1" presStyleCnt="2" custLinFactY="-100000" custLinFactNeighborX="81151" custLinFactNeighborY="-136121">
        <dgm:presLayoutVars>
          <dgm:bulletEnabled val="1"/>
        </dgm:presLayoutVars>
      </dgm:prSet>
      <dgm:spPr/>
    </dgm:pt>
    <dgm:pt modelId="{1EF50350-0C20-4632-B000-8DACA40EEFB5}" type="pres">
      <dgm:prSet presAssocID="{AA57939F-083A-47DE-BB6E-E63570F23B9E}" presName="ThreeNodes_1_text" presStyleLbl="node1" presStyleIdx="2" presStyleCnt="3">
        <dgm:presLayoutVars>
          <dgm:bulletEnabled val="1"/>
        </dgm:presLayoutVars>
      </dgm:prSet>
      <dgm:spPr/>
    </dgm:pt>
    <dgm:pt modelId="{0CED953A-C4E1-44B6-9763-5D1BC23A7F53}" type="pres">
      <dgm:prSet presAssocID="{AA57939F-083A-47DE-BB6E-E63570F23B9E}" presName="ThreeNodes_2_text" presStyleLbl="node1" presStyleIdx="2" presStyleCnt="3">
        <dgm:presLayoutVars>
          <dgm:bulletEnabled val="1"/>
        </dgm:presLayoutVars>
      </dgm:prSet>
      <dgm:spPr/>
    </dgm:pt>
    <dgm:pt modelId="{E9BE3447-8649-4AC7-B654-76B0B3734A8C}" type="pres">
      <dgm:prSet presAssocID="{AA57939F-083A-47DE-BB6E-E63570F23B9E}" presName="ThreeNodes_3_text" presStyleLbl="node1" presStyleIdx="2" presStyleCnt="3">
        <dgm:presLayoutVars>
          <dgm:bulletEnabled val="1"/>
        </dgm:presLayoutVars>
      </dgm:prSet>
      <dgm:spPr/>
    </dgm:pt>
  </dgm:ptLst>
  <dgm:cxnLst>
    <dgm:cxn modelId="{7EFD4706-23D2-4E75-8A5E-73459C286E90}" type="presOf" srcId="{AA57939F-083A-47DE-BB6E-E63570F23B9E}" destId="{84CD4B0F-6822-4A87-B74E-C0C8495C8E57}" srcOrd="0" destOrd="0" presId="urn:microsoft.com/office/officeart/2005/8/layout/vProcess5"/>
    <dgm:cxn modelId="{14EF2512-05A8-409B-9312-B3215A4FCAEC}" srcId="{AA57939F-083A-47DE-BB6E-E63570F23B9E}" destId="{9B62C861-37D0-4CD4-8619-76B2C6DC3943}" srcOrd="0" destOrd="0" parTransId="{6E4899B3-D654-457C-B813-E7CE671C39B5}" sibTransId="{BF4147CA-473E-479B-8289-AFD7FE3E3333}"/>
    <dgm:cxn modelId="{7E360042-2CCF-42D5-BD3B-3BD243F77D91}" srcId="{AA57939F-083A-47DE-BB6E-E63570F23B9E}" destId="{0D5367ED-B04D-42D7-BADD-F5367362A2E1}" srcOrd="2" destOrd="0" parTransId="{1086565D-1ABA-401D-B283-4F6F03DDCC59}" sibTransId="{E895F0AE-FBAE-4B72-B74F-B30918541F2F}"/>
    <dgm:cxn modelId="{13D8D355-2473-4D87-96FC-73CAAD988A52}" srcId="{AA57939F-083A-47DE-BB6E-E63570F23B9E}" destId="{0E227B99-B948-4936-B616-C85F368779C8}" srcOrd="1" destOrd="0" parTransId="{024CE5AD-DF3E-4E37-B116-A5756E226D44}" sibTransId="{25A920CF-7FF5-4A17-8241-7937ED707B90}"/>
    <dgm:cxn modelId="{9C49F077-4D57-455A-9DA6-FF297B285834}" type="presOf" srcId="{BF4147CA-473E-479B-8289-AFD7FE3E3333}" destId="{8947566B-D231-4018-9B78-B13C37B7993D}" srcOrd="0" destOrd="0" presId="urn:microsoft.com/office/officeart/2005/8/layout/vProcess5"/>
    <dgm:cxn modelId="{3339798B-AE07-4153-BA4D-AE0CBE08B83C}" type="presOf" srcId="{0E227B99-B948-4936-B616-C85F368779C8}" destId="{C5784381-9297-4B4B-9CFD-B37951DC657A}" srcOrd="0" destOrd="0" presId="urn:microsoft.com/office/officeart/2005/8/layout/vProcess5"/>
    <dgm:cxn modelId="{380C5A91-1576-4C99-B172-94B262938C60}" type="presOf" srcId="{0D5367ED-B04D-42D7-BADD-F5367362A2E1}" destId="{E9BE3447-8649-4AC7-B654-76B0B3734A8C}" srcOrd="1" destOrd="0" presId="urn:microsoft.com/office/officeart/2005/8/layout/vProcess5"/>
    <dgm:cxn modelId="{307E7CAC-4B57-4C4B-B4C2-59B7EBFE0B92}" type="presOf" srcId="{9B62C861-37D0-4CD4-8619-76B2C6DC3943}" destId="{1EF50350-0C20-4632-B000-8DACA40EEFB5}" srcOrd="1" destOrd="0" presId="urn:microsoft.com/office/officeart/2005/8/layout/vProcess5"/>
    <dgm:cxn modelId="{0CB462B1-80B8-4CFD-A317-416D6D8EB314}" type="presOf" srcId="{9B62C861-37D0-4CD4-8619-76B2C6DC3943}" destId="{DE58A5C1-9DAB-4BBD-A7F7-F13B56D47BC4}" srcOrd="0" destOrd="0" presId="urn:microsoft.com/office/officeart/2005/8/layout/vProcess5"/>
    <dgm:cxn modelId="{51AA18B8-AA2C-42E4-B4A5-2CC853DA4C7D}" type="presOf" srcId="{0E227B99-B948-4936-B616-C85F368779C8}" destId="{0CED953A-C4E1-44B6-9763-5D1BC23A7F53}" srcOrd="1" destOrd="0" presId="urn:microsoft.com/office/officeart/2005/8/layout/vProcess5"/>
    <dgm:cxn modelId="{0E4CDCF4-8D4E-462D-8A05-5BF53FB05AB7}" type="presOf" srcId="{25A920CF-7FF5-4A17-8241-7937ED707B90}" destId="{C627D4AC-DDA2-4388-9870-409A5C7A8F47}" srcOrd="0" destOrd="0" presId="urn:microsoft.com/office/officeart/2005/8/layout/vProcess5"/>
    <dgm:cxn modelId="{6FD8C8FA-1500-49F0-BF77-01FF70EC7B74}" type="presOf" srcId="{0D5367ED-B04D-42D7-BADD-F5367362A2E1}" destId="{B8E112A6-AAC5-499B-9519-E523D5AA710B}" srcOrd="0" destOrd="0" presId="urn:microsoft.com/office/officeart/2005/8/layout/vProcess5"/>
    <dgm:cxn modelId="{EF9E5883-40A4-431D-8C22-2C9BBD141A34}" type="presParOf" srcId="{84CD4B0F-6822-4A87-B74E-C0C8495C8E57}" destId="{DC7D1534-6E4E-49CD-B855-C4629951B98A}" srcOrd="0" destOrd="0" presId="urn:microsoft.com/office/officeart/2005/8/layout/vProcess5"/>
    <dgm:cxn modelId="{A8F9D1F5-BFF3-4C38-A98B-D07D15C47049}" type="presParOf" srcId="{84CD4B0F-6822-4A87-B74E-C0C8495C8E57}" destId="{DE58A5C1-9DAB-4BBD-A7F7-F13B56D47BC4}" srcOrd="1" destOrd="0" presId="urn:microsoft.com/office/officeart/2005/8/layout/vProcess5"/>
    <dgm:cxn modelId="{B112718C-5861-4787-A6D9-997D05A338FD}" type="presParOf" srcId="{84CD4B0F-6822-4A87-B74E-C0C8495C8E57}" destId="{C5784381-9297-4B4B-9CFD-B37951DC657A}" srcOrd="2" destOrd="0" presId="urn:microsoft.com/office/officeart/2005/8/layout/vProcess5"/>
    <dgm:cxn modelId="{7E1D7387-E6AB-42CD-A7F1-72CDE3348D25}" type="presParOf" srcId="{84CD4B0F-6822-4A87-B74E-C0C8495C8E57}" destId="{B8E112A6-AAC5-499B-9519-E523D5AA710B}" srcOrd="3" destOrd="0" presId="urn:microsoft.com/office/officeart/2005/8/layout/vProcess5"/>
    <dgm:cxn modelId="{49B15B5A-2070-4750-AE19-1209EDEAF5DD}" type="presParOf" srcId="{84CD4B0F-6822-4A87-B74E-C0C8495C8E57}" destId="{8947566B-D231-4018-9B78-B13C37B7993D}" srcOrd="4" destOrd="0" presId="urn:microsoft.com/office/officeart/2005/8/layout/vProcess5"/>
    <dgm:cxn modelId="{20BB4D34-8664-4623-B559-C0296D4F45F0}" type="presParOf" srcId="{84CD4B0F-6822-4A87-B74E-C0C8495C8E57}" destId="{C627D4AC-DDA2-4388-9870-409A5C7A8F47}" srcOrd="5" destOrd="0" presId="urn:microsoft.com/office/officeart/2005/8/layout/vProcess5"/>
    <dgm:cxn modelId="{A37210EC-66C2-4887-B63F-CA8D6F39AE2C}" type="presParOf" srcId="{84CD4B0F-6822-4A87-B74E-C0C8495C8E57}" destId="{1EF50350-0C20-4632-B000-8DACA40EEFB5}" srcOrd="6" destOrd="0" presId="urn:microsoft.com/office/officeart/2005/8/layout/vProcess5"/>
    <dgm:cxn modelId="{558BFEA0-BDD9-4463-BB2E-EE12E32E6CD4}" type="presParOf" srcId="{84CD4B0F-6822-4A87-B74E-C0C8495C8E57}" destId="{0CED953A-C4E1-44B6-9763-5D1BC23A7F53}" srcOrd="7" destOrd="0" presId="urn:microsoft.com/office/officeart/2005/8/layout/vProcess5"/>
    <dgm:cxn modelId="{36C9CE87-C7B4-4AFD-AA65-585827014BB9}" type="presParOf" srcId="{84CD4B0F-6822-4A87-B74E-C0C8495C8E57}" destId="{E9BE3447-8649-4AC7-B654-76B0B3734A8C}"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BDC3FBA-B8B0-4F10-95AE-C16D155DD8A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99C218DB-C61B-400F-8D0D-4B9118A5FA89}">
      <dgm:prSet/>
      <dgm:spPr/>
      <dgm:t>
        <a:bodyPr/>
        <a:lstStyle/>
        <a:p>
          <a:pPr>
            <a:lnSpc>
              <a:spcPct val="100000"/>
            </a:lnSpc>
          </a:pPr>
          <a:r>
            <a:rPr lang="da-DK"/>
            <a:t>Det er ligeledes vigtigt at kontrollere at anlægget fungerer korrekt og dokumentere installationen via slutprøvekontrol, målinger og billeder, samt at opkobling til web-alarm er testet.</a:t>
          </a:r>
          <a:endParaRPr lang="en-US"/>
        </a:p>
      </dgm:t>
    </dgm:pt>
    <dgm:pt modelId="{DAA3FA29-1F70-4524-A3B2-A1BDE03FD3EF}" type="parTrans" cxnId="{6991B80E-1EE1-423C-A3BD-AAC03BB6706D}">
      <dgm:prSet/>
      <dgm:spPr/>
      <dgm:t>
        <a:bodyPr/>
        <a:lstStyle/>
        <a:p>
          <a:endParaRPr lang="en-US"/>
        </a:p>
      </dgm:t>
    </dgm:pt>
    <dgm:pt modelId="{5769E9DC-7995-4E32-B40B-FE062054E015}" type="sibTrans" cxnId="{6991B80E-1EE1-423C-A3BD-AAC03BB6706D}">
      <dgm:prSet/>
      <dgm:spPr/>
      <dgm:t>
        <a:bodyPr/>
        <a:lstStyle/>
        <a:p>
          <a:endParaRPr lang="en-US"/>
        </a:p>
      </dgm:t>
    </dgm:pt>
    <dgm:pt modelId="{1FDB0DFE-C1D5-40DE-AC16-7A612694AE4A}">
      <dgm:prSet/>
      <dgm:spPr/>
      <dgm:t>
        <a:bodyPr/>
        <a:lstStyle/>
        <a:p>
          <a:pPr>
            <a:lnSpc>
              <a:spcPct val="100000"/>
            </a:lnSpc>
          </a:pPr>
          <a:r>
            <a:rPr lang="da-DK"/>
            <a:t>Aflevering af anlæg I forbindelse med aflevering af batterianlæg til slutkunde er det vigtigt at give en mundtlig og skriftlig instruktion om anlæggets opbygning, anlæggets drift, behov for vedligeholdelse, procedure i tilfælde af fejl og bortskaffelse. </a:t>
          </a:r>
          <a:endParaRPr lang="en-US"/>
        </a:p>
      </dgm:t>
    </dgm:pt>
    <dgm:pt modelId="{1C2FA7E5-74FB-4EB6-8370-7FB519392F3E}" type="parTrans" cxnId="{034A9B77-8E79-4A56-9E9D-176A2C19FC1A}">
      <dgm:prSet/>
      <dgm:spPr/>
      <dgm:t>
        <a:bodyPr/>
        <a:lstStyle/>
        <a:p>
          <a:endParaRPr lang="en-US"/>
        </a:p>
      </dgm:t>
    </dgm:pt>
    <dgm:pt modelId="{315289AB-9310-455A-A7D8-A3C71FB1447D}" type="sibTrans" cxnId="{034A9B77-8E79-4A56-9E9D-176A2C19FC1A}">
      <dgm:prSet/>
      <dgm:spPr/>
      <dgm:t>
        <a:bodyPr/>
        <a:lstStyle/>
        <a:p>
          <a:endParaRPr lang="en-US"/>
        </a:p>
      </dgm:t>
    </dgm:pt>
    <dgm:pt modelId="{AF0CDA2D-FE36-4CB6-BD21-522D93AE40ED}" type="pres">
      <dgm:prSet presAssocID="{5BDC3FBA-B8B0-4F10-95AE-C16D155DD8AC}" presName="root" presStyleCnt="0">
        <dgm:presLayoutVars>
          <dgm:dir/>
          <dgm:resizeHandles val="exact"/>
        </dgm:presLayoutVars>
      </dgm:prSet>
      <dgm:spPr/>
    </dgm:pt>
    <dgm:pt modelId="{AE1BD29A-EDD3-4D66-B5DF-F31F4FA795B6}" type="pres">
      <dgm:prSet presAssocID="{99C218DB-C61B-400F-8D0D-4B9118A5FA89}" presName="compNode" presStyleCnt="0"/>
      <dgm:spPr/>
    </dgm:pt>
    <dgm:pt modelId="{85852B95-A9F5-4AEF-98C7-E2E61AF2E18A}" type="pres">
      <dgm:prSet presAssocID="{99C218DB-C61B-400F-8D0D-4B9118A5FA89}" presName="bgRect" presStyleLbl="bgShp" presStyleIdx="0" presStyleCnt="2"/>
      <dgm:spPr/>
    </dgm:pt>
    <dgm:pt modelId="{0306D312-0B88-485C-A764-4D515B115BB1}" type="pres">
      <dgm:prSet presAssocID="{99C218DB-C61B-400F-8D0D-4B9118A5FA8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fkrydsning"/>
        </a:ext>
      </dgm:extLst>
    </dgm:pt>
    <dgm:pt modelId="{0CF76C0E-64FF-43D0-8EBB-F4A26B8BFD6C}" type="pres">
      <dgm:prSet presAssocID="{99C218DB-C61B-400F-8D0D-4B9118A5FA89}" presName="spaceRect" presStyleCnt="0"/>
      <dgm:spPr/>
    </dgm:pt>
    <dgm:pt modelId="{0A0E5090-4414-475F-B54C-C21C6F91E590}" type="pres">
      <dgm:prSet presAssocID="{99C218DB-C61B-400F-8D0D-4B9118A5FA89}" presName="parTx" presStyleLbl="revTx" presStyleIdx="0" presStyleCnt="2">
        <dgm:presLayoutVars>
          <dgm:chMax val="0"/>
          <dgm:chPref val="0"/>
        </dgm:presLayoutVars>
      </dgm:prSet>
      <dgm:spPr/>
    </dgm:pt>
    <dgm:pt modelId="{53C3CF0C-E98E-49ED-BC6B-5DCE0CB5DAB3}" type="pres">
      <dgm:prSet presAssocID="{5769E9DC-7995-4E32-B40B-FE062054E015}" presName="sibTrans" presStyleCnt="0"/>
      <dgm:spPr/>
    </dgm:pt>
    <dgm:pt modelId="{BDE1CE08-B66D-4CC2-9E6D-874B7ED49664}" type="pres">
      <dgm:prSet presAssocID="{1FDB0DFE-C1D5-40DE-AC16-7A612694AE4A}" presName="compNode" presStyleCnt="0"/>
      <dgm:spPr/>
    </dgm:pt>
    <dgm:pt modelId="{3AE37511-F5E8-4DBE-ADA0-1B4497B53B7F}" type="pres">
      <dgm:prSet presAssocID="{1FDB0DFE-C1D5-40DE-AC16-7A612694AE4A}" presName="bgRect" presStyleLbl="bgShp" presStyleIdx="1" presStyleCnt="2"/>
      <dgm:spPr/>
    </dgm:pt>
    <dgm:pt modelId="{0F4DC5A9-C5D1-4709-9898-C6D642E93D1F}" type="pres">
      <dgm:prSet presAssocID="{1FDB0DFE-C1D5-40DE-AC16-7A612694AE4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lektriker"/>
        </a:ext>
      </dgm:extLst>
    </dgm:pt>
    <dgm:pt modelId="{DBED8B87-6109-443A-816C-427A7B63CFA9}" type="pres">
      <dgm:prSet presAssocID="{1FDB0DFE-C1D5-40DE-AC16-7A612694AE4A}" presName="spaceRect" presStyleCnt="0"/>
      <dgm:spPr/>
    </dgm:pt>
    <dgm:pt modelId="{834F7FD4-7D27-4880-9F16-AA2E8164DCBB}" type="pres">
      <dgm:prSet presAssocID="{1FDB0DFE-C1D5-40DE-AC16-7A612694AE4A}" presName="parTx" presStyleLbl="revTx" presStyleIdx="1" presStyleCnt="2">
        <dgm:presLayoutVars>
          <dgm:chMax val="0"/>
          <dgm:chPref val="0"/>
        </dgm:presLayoutVars>
      </dgm:prSet>
      <dgm:spPr/>
    </dgm:pt>
  </dgm:ptLst>
  <dgm:cxnLst>
    <dgm:cxn modelId="{6991B80E-1EE1-423C-A3BD-AAC03BB6706D}" srcId="{5BDC3FBA-B8B0-4F10-95AE-C16D155DD8AC}" destId="{99C218DB-C61B-400F-8D0D-4B9118A5FA89}" srcOrd="0" destOrd="0" parTransId="{DAA3FA29-1F70-4524-A3B2-A1BDE03FD3EF}" sibTransId="{5769E9DC-7995-4E32-B40B-FE062054E015}"/>
    <dgm:cxn modelId="{034A9B77-8E79-4A56-9E9D-176A2C19FC1A}" srcId="{5BDC3FBA-B8B0-4F10-95AE-C16D155DD8AC}" destId="{1FDB0DFE-C1D5-40DE-AC16-7A612694AE4A}" srcOrd="1" destOrd="0" parTransId="{1C2FA7E5-74FB-4EB6-8370-7FB519392F3E}" sibTransId="{315289AB-9310-455A-A7D8-A3C71FB1447D}"/>
    <dgm:cxn modelId="{A2D34F80-AB0A-462A-9051-4E7ED36B509D}" type="presOf" srcId="{99C218DB-C61B-400F-8D0D-4B9118A5FA89}" destId="{0A0E5090-4414-475F-B54C-C21C6F91E590}" srcOrd="0" destOrd="0" presId="urn:microsoft.com/office/officeart/2018/2/layout/IconVerticalSolidList"/>
    <dgm:cxn modelId="{3E3679A0-1C79-430C-B254-04B34F02E09C}" type="presOf" srcId="{1FDB0DFE-C1D5-40DE-AC16-7A612694AE4A}" destId="{834F7FD4-7D27-4880-9F16-AA2E8164DCBB}" srcOrd="0" destOrd="0" presId="urn:microsoft.com/office/officeart/2018/2/layout/IconVerticalSolidList"/>
    <dgm:cxn modelId="{00E9AFCB-0F87-48D1-97D9-4DEAAC2A5CEA}" type="presOf" srcId="{5BDC3FBA-B8B0-4F10-95AE-C16D155DD8AC}" destId="{AF0CDA2D-FE36-4CB6-BD21-522D93AE40ED}" srcOrd="0" destOrd="0" presId="urn:microsoft.com/office/officeart/2018/2/layout/IconVerticalSolidList"/>
    <dgm:cxn modelId="{C06EC0E1-CF1B-4B38-A502-B55372CD9C85}" type="presParOf" srcId="{AF0CDA2D-FE36-4CB6-BD21-522D93AE40ED}" destId="{AE1BD29A-EDD3-4D66-B5DF-F31F4FA795B6}" srcOrd="0" destOrd="0" presId="urn:microsoft.com/office/officeart/2018/2/layout/IconVerticalSolidList"/>
    <dgm:cxn modelId="{7DA5C89B-A75D-490F-B4BE-15FE96E2E860}" type="presParOf" srcId="{AE1BD29A-EDD3-4D66-B5DF-F31F4FA795B6}" destId="{85852B95-A9F5-4AEF-98C7-E2E61AF2E18A}" srcOrd="0" destOrd="0" presId="urn:microsoft.com/office/officeart/2018/2/layout/IconVerticalSolidList"/>
    <dgm:cxn modelId="{78DFE8A5-16A1-441B-AEDA-DD0CF0BFF705}" type="presParOf" srcId="{AE1BD29A-EDD3-4D66-B5DF-F31F4FA795B6}" destId="{0306D312-0B88-485C-A764-4D515B115BB1}" srcOrd="1" destOrd="0" presId="urn:microsoft.com/office/officeart/2018/2/layout/IconVerticalSolidList"/>
    <dgm:cxn modelId="{D79FC150-184C-4729-A4DB-1900686AA6FA}" type="presParOf" srcId="{AE1BD29A-EDD3-4D66-B5DF-F31F4FA795B6}" destId="{0CF76C0E-64FF-43D0-8EBB-F4A26B8BFD6C}" srcOrd="2" destOrd="0" presId="urn:microsoft.com/office/officeart/2018/2/layout/IconVerticalSolidList"/>
    <dgm:cxn modelId="{C4DBE569-7374-4C1A-A88E-41DEF79369E1}" type="presParOf" srcId="{AE1BD29A-EDD3-4D66-B5DF-F31F4FA795B6}" destId="{0A0E5090-4414-475F-B54C-C21C6F91E590}" srcOrd="3" destOrd="0" presId="urn:microsoft.com/office/officeart/2018/2/layout/IconVerticalSolidList"/>
    <dgm:cxn modelId="{A379D649-68AD-47A0-9358-616B269310C7}" type="presParOf" srcId="{AF0CDA2D-FE36-4CB6-BD21-522D93AE40ED}" destId="{53C3CF0C-E98E-49ED-BC6B-5DCE0CB5DAB3}" srcOrd="1" destOrd="0" presId="urn:microsoft.com/office/officeart/2018/2/layout/IconVerticalSolidList"/>
    <dgm:cxn modelId="{D08F98F3-2323-4894-8B49-FB20217CDA75}" type="presParOf" srcId="{AF0CDA2D-FE36-4CB6-BD21-522D93AE40ED}" destId="{BDE1CE08-B66D-4CC2-9E6D-874B7ED49664}" srcOrd="2" destOrd="0" presId="urn:microsoft.com/office/officeart/2018/2/layout/IconVerticalSolidList"/>
    <dgm:cxn modelId="{A2D23EBA-8469-45DC-9DEE-52F0B89FAC58}" type="presParOf" srcId="{BDE1CE08-B66D-4CC2-9E6D-874B7ED49664}" destId="{3AE37511-F5E8-4DBE-ADA0-1B4497B53B7F}" srcOrd="0" destOrd="0" presId="urn:microsoft.com/office/officeart/2018/2/layout/IconVerticalSolidList"/>
    <dgm:cxn modelId="{322298B7-E6AF-41E0-84F9-482258767AF4}" type="presParOf" srcId="{BDE1CE08-B66D-4CC2-9E6D-874B7ED49664}" destId="{0F4DC5A9-C5D1-4709-9898-C6D642E93D1F}" srcOrd="1" destOrd="0" presId="urn:microsoft.com/office/officeart/2018/2/layout/IconVerticalSolidList"/>
    <dgm:cxn modelId="{4C3EF667-E3BE-4ABF-B4ED-82EF6106CAAB}" type="presParOf" srcId="{BDE1CE08-B66D-4CC2-9E6D-874B7ED49664}" destId="{DBED8B87-6109-443A-816C-427A7B63CFA9}" srcOrd="2" destOrd="0" presId="urn:microsoft.com/office/officeart/2018/2/layout/IconVerticalSolidList"/>
    <dgm:cxn modelId="{E0705C18-24D3-4AAD-B00F-FF898477FF33}" type="presParOf" srcId="{BDE1CE08-B66D-4CC2-9E6D-874B7ED49664}" destId="{834F7FD4-7D27-4880-9F16-AA2E8164DCB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F69CBB5-7FF3-499E-8428-2B25E218CB83}"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47A0E8E4-7DDA-43F7-AAB2-63366E8D8395}">
      <dgm:prSet/>
      <dgm:spPr/>
      <dgm:t>
        <a:bodyPr/>
        <a:lstStyle/>
        <a:p>
          <a:r>
            <a:rPr lang="da-DK"/>
            <a:t>Kunden skal også oplyses om ventilationsforhold og regelmæssig kontrol af røgalarm. Det er vigtigt, at kunden får udleveret datablade og manualer for det installerede udstyr. </a:t>
          </a:r>
          <a:endParaRPr lang="en-US"/>
        </a:p>
      </dgm:t>
    </dgm:pt>
    <dgm:pt modelId="{8F50ECBA-0C6C-4E6C-9715-58F5394EED57}" type="parTrans" cxnId="{FABF6345-0CF8-46C3-BA18-09288F2B563B}">
      <dgm:prSet/>
      <dgm:spPr/>
      <dgm:t>
        <a:bodyPr/>
        <a:lstStyle/>
        <a:p>
          <a:endParaRPr lang="en-US"/>
        </a:p>
      </dgm:t>
    </dgm:pt>
    <dgm:pt modelId="{CD191880-1949-4B7C-BC0C-F71C1F910AA7}" type="sibTrans" cxnId="{FABF6345-0CF8-46C3-BA18-09288F2B563B}">
      <dgm:prSet/>
      <dgm:spPr/>
      <dgm:t>
        <a:bodyPr/>
        <a:lstStyle/>
        <a:p>
          <a:endParaRPr lang="en-US"/>
        </a:p>
      </dgm:t>
    </dgm:pt>
    <dgm:pt modelId="{2EB6DEAE-8183-41B1-B42F-2B68B5BE14C3}">
      <dgm:prSet/>
      <dgm:spPr/>
      <dgm:t>
        <a:bodyPr/>
        <a:lstStyle/>
        <a:p>
          <a:r>
            <a:rPr lang="da-DK"/>
            <a:t>I forbindelse med aflevering anbefales det at anvende TEKNIQ’s dokument ”Skriftlig instruktion vedrørende solcelleanlæg og hybridanlæg” eller lignende dokumentation.</a:t>
          </a:r>
          <a:endParaRPr lang="en-US"/>
        </a:p>
      </dgm:t>
    </dgm:pt>
    <dgm:pt modelId="{C1D05BD8-88FC-4F4F-865E-876F308C8521}" type="parTrans" cxnId="{C52EA4A8-5F1D-4B91-9636-14FABE940DF5}">
      <dgm:prSet/>
      <dgm:spPr/>
      <dgm:t>
        <a:bodyPr/>
        <a:lstStyle/>
        <a:p>
          <a:endParaRPr lang="en-US"/>
        </a:p>
      </dgm:t>
    </dgm:pt>
    <dgm:pt modelId="{052908EC-B1C2-4D4F-9DF5-B04B30B3EA83}" type="sibTrans" cxnId="{C52EA4A8-5F1D-4B91-9636-14FABE940DF5}">
      <dgm:prSet/>
      <dgm:spPr/>
      <dgm:t>
        <a:bodyPr/>
        <a:lstStyle/>
        <a:p>
          <a:endParaRPr lang="en-US"/>
        </a:p>
      </dgm:t>
    </dgm:pt>
    <dgm:pt modelId="{6BF59BA9-A69B-4340-872E-33FC1256C1F2}" type="pres">
      <dgm:prSet presAssocID="{CF69CBB5-7FF3-499E-8428-2B25E218CB83}" presName="root" presStyleCnt="0">
        <dgm:presLayoutVars>
          <dgm:dir/>
          <dgm:resizeHandles val="exact"/>
        </dgm:presLayoutVars>
      </dgm:prSet>
      <dgm:spPr/>
    </dgm:pt>
    <dgm:pt modelId="{C3425F4E-D33E-4231-918D-1DA1648A916F}" type="pres">
      <dgm:prSet presAssocID="{47A0E8E4-7DDA-43F7-AAB2-63366E8D8395}" presName="compNode" presStyleCnt="0"/>
      <dgm:spPr/>
    </dgm:pt>
    <dgm:pt modelId="{3296CA8D-3E12-4BDC-8BB5-C31267A1C172}" type="pres">
      <dgm:prSet presAssocID="{47A0E8E4-7DDA-43F7-AAB2-63366E8D8395}" presName="bgRect" presStyleLbl="bgShp" presStyleIdx="0" presStyleCnt="2"/>
      <dgm:spPr/>
    </dgm:pt>
    <dgm:pt modelId="{D0E85D0B-71C4-498B-9926-E32AD1BFC169}" type="pres">
      <dgm:prSet presAssocID="{47A0E8E4-7DDA-43F7-AAB2-63366E8D839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ruger"/>
        </a:ext>
      </dgm:extLst>
    </dgm:pt>
    <dgm:pt modelId="{8CC99F5F-DADE-42A3-8C3C-D566BB8DB929}" type="pres">
      <dgm:prSet presAssocID="{47A0E8E4-7DDA-43F7-AAB2-63366E8D8395}" presName="spaceRect" presStyleCnt="0"/>
      <dgm:spPr/>
    </dgm:pt>
    <dgm:pt modelId="{B37B4FBB-273B-4E1E-90FF-06934E4CB5B8}" type="pres">
      <dgm:prSet presAssocID="{47A0E8E4-7DDA-43F7-AAB2-63366E8D8395}" presName="parTx" presStyleLbl="revTx" presStyleIdx="0" presStyleCnt="2">
        <dgm:presLayoutVars>
          <dgm:chMax val="0"/>
          <dgm:chPref val="0"/>
        </dgm:presLayoutVars>
      </dgm:prSet>
      <dgm:spPr/>
    </dgm:pt>
    <dgm:pt modelId="{974A0ED8-ADC4-491C-B3BA-740B4A64ECDC}" type="pres">
      <dgm:prSet presAssocID="{CD191880-1949-4B7C-BC0C-F71C1F910AA7}" presName="sibTrans" presStyleCnt="0"/>
      <dgm:spPr/>
    </dgm:pt>
    <dgm:pt modelId="{8E9959E7-F31D-4F89-9CB0-A12E4828030B}" type="pres">
      <dgm:prSet presAssocID="{2EB6DEAE-8183-41B1-B42F-2B68B5BE14C3}" presName="compNode" presStyleCnt="0"/>
      <dgm:spPr/>
    </dgm:pt>
    <dgm:pt modelId="{F2F19F48-2B8E-4FA3-9221-1B0FE101E9CB}" type="pres">
      <dgm:prSet presAssocID="{2EB6DEAE-8183-41B1-B42F-2B68B5BE14C3}" presName="bgRect" presStyleLbl="bgShp" presStyleIdx="1" presStyleCnt="2"/>
      <dgm:spPr/>
    </dgm:pt>
    <dgm:pt modelId="{82F6EC92-E252-4ED5-937A-09FEE61673D2}" type="pres">
      <dgm:prSet presAssocID="{2EB6DEAE-8183-41B1-B42F-2B68B5BE14C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B95DCB52-E60E-4C0E-ADCB-9CC644119C50}" type="pres">
      <dgm:prSet presAssocID="{2EB6DEAE-8183-41B1-B42F-2B68B5BE14C3}" presName="spaceRect" presStyleCnt="0"/>
      <dgm:spPr/>
    </dgm:pt>
    <dgm:pt modelId="{63771B4F-CE92-4E8C-89FD-45651FFB2A27}" type="pres">
      <dgm:prSet presAssocID="{2EB6DEAE-8183-41B1-B42F-2B68B5BE14C3}" presName="parTx" presStyleLbl="revTx" presStyleIdx="1" presStyleCnt="2">
        <dgm:presLayoutVars>
          <dgm:chMax val="0"/>
          <dgm:chPref val="0"/>
        </dgm:presLayoutVars>
      </dgm:prSet>
      <dgm:spPr/>
    </dgm:pt>
  </dgm:ptLst>
  <dgm:cxnLst>
    <dgm:cxn modelId="{E170640E-0058-4904-A82A-CBAA33F4AD9E}" type="presOf" srcId="{CF69CBB5-7FF3-499E-8428-2B25E218CB83}" destId="{6BF59BA9-A69B-4340-872E-33FC1256C1F2}" srcOrd="0" destOrd="0" presId="urn:microsoft.com/office/officeart/2018/2/layout/IconVerticalSolidList"/>
    <dgm:cxn modelId="{48FE2528-8E4C-41EA-A310-84D4027C75CA}" type="presOf" srcId="{2EB6DEAE-8183-41B1-B42F-2B68B5BE14C3}" destId="{63771B4F-CE92-4E8C-89FD-45651FFB2A27}" srcOrd="0" destOrd="0" presId="urn:microsoft.com/office/officeart/2018/2/layout/IconVerticalSolidList"/>
    <dgm:cxn modelId="{FABF6345-0CF8-46C3-BA18-09288F2B563B}" srcId="{CF69CBB5-7FF3-499E-8428-2B25E218CB83}" destId="{47A0E8E4-7DDA-43F7-AAB2-63366E8D8395}" srcOrd="0" destOrd="0" parTransId="{8F50ECBA-0C6C-4E6C-9715-58F5394EED57}" sibTransId="{CD191880-1949-4B7C-BC0C-F71C1F910AA7}"/>
    <dgm:cxn modelId="{C52EA4A8-5F1D-4B91-9636-14FABE940DF5}" srcId="{CF69CBB5-7FF3-499E-8428-2B25E218CB83}" destId="{2EB6DEAE-8183-41B1-B42F-2B68B5BE14C3}" srcOrd="1" destOrd="0" parTransId="{C1D05BD8-88FC-4F4F-865E-876F308C8521}" sibTransId="{052908EC-B1C2-4D4F-9DF5-B04B30B3EA83}"/>
    <dgm:cxn modelId="{0D6BC0E9-77D7-4837-8594-C175194E81C8}" type="presOf" srcId="{47A0E8E4-7DDA-43F7-AAB2-63366E8D8395}" destId="{B37B4FBB-273B-4E1E-90FF-06934E4CB5B8}" srcOrd="0" destOrd="0" presId="urn:microsoft.com/office/officeart/2018/2/layout/IconVerticalSolidList"/>
    <dgm:cxn modelId="{5E4353BB-1834-4F8E-84E4-DA8BF7438104}" type="presParOf" srcId="{6BF59BA9-A69B-4340-872E-33FC1256C1F2}" destId="{C3425F4E-D33E-4231-918D-1DA1648A916F}" srcOrd="0" destOrd="0" presId="urn:microsoft.com/office/officeart/2018/2/layout/IconVerticalSolidList"/>
    <dgm:cxn modelId="{75893DDE-2BDB-4D48-BFCF-A405F3945973}" type="presParOf" srcId="{C3425F4E-D33E-4231-918D-1DA1648A916F}" destId="{3296CA8D-3E12-4BDC-8BB5-C31267A1C172}" srcOrd="0" destOrd="0" presId="urn:microsoft.com/office/officeart/2018/2/layout/IconVerticalSolidList"/>
    <dgm:cxn modelId="{CF389B7A-923E-4275-ADE8-7F7FE5BBC33D}" type="presParOf" srcId="{C3425F4E-D33E-4231-918D-1DA1648A916F}" destId="{D0E85D0B-71C4-498B-9926-E32AD1BFC169}" srcOrd="1" destOrd="0" presId="urn:microsoft.com/office/officeart/2018/2/layout/IconVerticalSolidList"/>
    <dgm:cxn modelId="{F1926EE5-4302-4CBF-BA7B-992CE76EF78E}" type="presParOf" srcId="{C3425F4E-D33E-4231-918D-1DA1648A916F}" destId="{8CC99F5F-DADE-42A3-8C3C-D566BB8DB929}" srcOrd="2" destOrd="0" presId="urn:microsoft.com/office/officeart/2018/2/layout/IconVerticalSolidList"/>
    <dgm:cxn modelId="{3D63B81D-1EE9-40CF-84C7-BF80FB79CE10}" type="presParOf" srcId="{C3425F4E-D33E-4231-918D-1DA1648A916F}" destId="{B37B4FBB-273B-4E1E-90FF-06934E4CB5B8}" srcOrd="3" destOrd="0" presId="urn:microsoft.com/office/officeart/2018/2/layout/IconVerticalSolidList"/>
    <dgm:cxn modelId="{3EDC05B3-AA24-4A14-A46F-B25BF4C2D0BC}" type="presParOf" srcId="{6BF59BA9-A69B-4340-872E-33FC1256C1F2}" destId="{974A0ED8-ADC4-491C-B3BA-740B4A64ECDC}" srcOrd="1" destOrd="0" presId="urn:microsoft.com/office/officeart/2018/2/layout/IconVerticalSolidList"/>
    <dgm:cxn modelId="{40FBBA7B-32B7-4915-8F1F-35DF39978EC0}" type="presParOf" srcId="{6BF59BA9-A69B-4340-872E-33FC1256C1F2}" destId="{8E9959E7-F31D-4F89-9CB0-A12E4828030B}" srcOrd="2" destOrd="0" presId="urn:microsoft.com/office/officeart/2018/2/layout/IconVerticalSolidList"/>
    <dgm:cxn modelId="{A5F79952-FD21-4AAC-B9ED-B5B97E0219E8}" type="presParOf" srcId="{8E9959E7-F31D-4F89-9CB0-A12E4828030B}" destId="{F2F19F48-2B8E-4FA3-9221-1B0FE101E9CB}" srcOrd="0" destOrd="0" presId="urn:microsoft.com/office/officeart/2018/2/layout/IconVerticalSolidList"/>
    <dgm:cxn modelId="{3FD0B688-DB00-422D-B06F-839EFF74E912}" type="presParOf" srcId="{8E9959E7-F31D-4F89-9CB0-A12E4828030B}" destId="{82F6EC92-E252-4ED5-937A-09FEE61673D2}" srcOrd="1" destOrd="0" presId="urn:microsoft.com/office/officeart/2018/2/layout/IconVerticalSolidList"/>
    <dgm:cxn modelId="{D94E2CFF-A99A-4E36-90D6-6B1B8BBE8B8F}" type="presParOf" srcId="{8E9959E7-F31D-4F89-9CB0-A12E4828030B}" destId="{B95DCB52-E60E-4C0E-ADCB-9CC644119C50}" srcOrd="2" destOrd="0" presId="urn:microsoft.com/office/officeart/2018/2/layout/IconVerticalSolidList"/>
    <dgm:cxn modelId="{A9AE1C7B-E30C-47BB-939E-5D0DDCBB2171}" type="presParOf" srcId="{8E9959E7-F31D-4F89-9CB0-A12E4828030B}" destId="{63771B4F-CE92-4E8C-89FD-45651FFB2A2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1DC96B-F7F1-4125-BBB2-C54825731956}">
      <dsp:nvSpPr>
        <dsp:cNvPr id="0" name=""/>
        <dsp:cNvSpPr/>
      </dsp:nvSpPr>
      <dsp:spPr>
        <a:xfrm>
          <a:off x="0" y="1194044"/>
          <a:ext cx="3002491" cy="1906582"/>
        </a:xfrm>
        <a:prstGeom prst="roundRect">
          <a:avLst>
            <a:gd name="adj" fmla="val 10000"/>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788E246-0E92-4E06-9DBF-2F96984AEBCD}">
      <dsp:nvSpPr>
        <dsp:cNvPr id="0" name=""/>
        <dsp:cNvSpPr/>
      </dsp:nvSpPr>
      <dsp:spPr>
        <a:xfrm>
          <a:off x="333610" y="1510973"/>
          <a:ext cx="3002491" cy="190658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da-DK" sz="3500" kern="1200"/>
            <a:t>Teknologisk institut</a:t>
          </a:r>
          <a:endParaRPr lang="en-US" sz="3500" kern="1200"/>
        </a:p>
      </dsp:txBody>
      <dsp:txXfrm>
        <a:off x="389452" y="1566815"/>
        <a:ext cx="2890807" cy="1794898"/>
      </dsp:txXfrm>
    </dsp:sp>
    <dsp:sp modelId="{B301DC56-6117-413D-9F37-7AD5CCD1ED6F}">
      <dsp:nvSpPr>
        <dsp:cNvPr id="0" name=""/>
        <dsp:cNvSpPr/>
      </dsp:nvSpPr>
      <dsp:spPr>
        <a:xfrm>
          <a:off x="3669711" y="1194044"/>
          <a:ext cx="3002491" cy="1906582"/>
        </a:xfrm>
        <a:prstGeom prst="roundRect">
          <a:avLst>
            <a:gd name="adj" fmla="val 10000"/>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D2555AB-513D-45DB-8E35-CA6797081C12}">
      <dsp:nvSpPr>
        <dsp:cNvPr id="0" name=""/>
        <dsp:cNvSpPr/>
      </dsp:nvSpPr>
      <dsp:spPr>
        <a:xfrm>
          <a:off x="4003321" y="1510973"/>
          <a:ext cx="3002491" cy="190658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da-DK" sz="3500" kern="1200"/>
            <a:t>Viva energi</a:t>
          </a:r>
          <a:endParaRPr lang="en-US" sz="3500" kern="1200"/>
        </a:p>
      </dsp:txBody>
      <dsp:txXfrm>
        <a:off x="4059163" y="1566815"/>
        <a:ext cx="2890807" cy="1794898"/>
      </dsp:txXfrm>
    </dsp:sp>
    <dsp:sp modelId="{0340C1AF-4B29-44D0-AA7A-D440CC869D60}">
      <dsp:nvSpPr>
        <dsp:cNvPr id="0" name=""/>
        <dsp:cNvSpPr/>
      </dsp:nvSpPr>
      <dsp:spPr>
        <a:xfrm>
          <a:off x="7339423" y="1194044"/>
          <a:ext cx="3002491" cy="1906582"/>
        </a:xfrm>
        <a:prstGeom prst="roundRect">
          <a:avLst>
            <a:gd name="adj" fmla="val 10000"/>
          </a:avLst>
        </a:prstGeom>
        <a:solidFill>
          <a:srgbClr val="2B7776"/>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2ECC9487-D66E-4683-945D-083E46C707B0}">
      <dsp:nvSpPr>
        <dsp:cNvPr id="0" name=""/>
        <dsp:cNvSpPr/>
      </dsp:nvSpPr>
      <dsp:spPr>
        <a:xfrm>
          <a:off x="7673033" y="1510973"/>
          <a:ext cx="3002491" cy="190658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da-DK" sz="3500" kern="1200"/>
            <a:t>Norwatt</a:t>
          </a:r>
          <a:endParaRPr lang="en-US" sz="3500" kern="1200"/>
        </a:p>
      </dsp:txBody>
      <dsp:txXfrm>
        <a:off x="7728875" y="1566815"/>
        <a:ext cx="2890807" cy="17948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B974F7-16B1-449F-AE1D-B285EDF7B4DC}">
      <dsp:nvSpPr>
        <dsp:cNvPr id="0" name=""/>
        <dsp:cNvSpPr/>
      </dsp:nvSpPr>
      <dsp:spPr>
        <a:xfrm>
          <a:off x="0" y="562"/>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7D3180-117B-43FE-B66B-380C5733769B}">
      <dsp:nvSpPr>
        <dsp:cNvPr id="0" name=""/>
        <dsp:cNvSpPr/>
      </dsp:nvSpPr>
      <dsp:spPr>
        <a:xfrm>
          <a:off x="398476" y="296950"/>
          <a:ext cx="724503" cy="7245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6A886C-9D71-4A53-92D5-D017B01A5860}">
      <dsp:nvSpPr>
        <dsp:cNvPr id="0" name=""/>
        <dsp:cNvSpPr/>
      </dsp:nvSpPr>
      <dsp:spPr>
        <a:xfrm>
          <a:off x="1521456" y="562"/>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66800">
            <a:lnSpc>
              <a:spcPct val="90000"/>
            </a:lnSpc>
            <a:spcBef>
              <a:spcPct val="0"/>
            </a:spcBef>
            <a:spcAft>
              <a:spcPct val="35000"/>
            </a:spcAft>
            <a:buNone/>
          </a:pPr>
          <a:r>
            <a:rPr lang="da-DK" sz="2400" b="0" i="0" kern="1200"/>
            <a:t>Batterier af blysyre-typen er en velkendt og etableret teknologi med mere end 130 års historie i køretøjer. </a:t>
          </a:r>
          <a:endParaRPr lang="en-US" sz="2400" kern="1200"/>
        </a:p>
      </dsp:txBody>
      <dsp:txXfrm>
        <a:off x="1521456" y="562"/>
        <a:ext cx="9154068" cy="1317278"/>
      </dsp:txXfrm>
    </dsp:sp>
    <dsp:sp modelId="{5C4A3D9C-56CC-4802-9F34-49C1269EEBF9}">
      <dsp:nvSpPr>
        <dsp:cNvPr id="0" name=""/>
        <dsp:cNvSpPr/>
      </dsp:nvSpPr>
      <dsp:spPr>
        <a:xfrm>
          <a:off x="0" y="1647160"/>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8CAC78-FB2A-4C0A-8AB9-457CB5E6D050}">
      <dsp:nvSpPr>
        <dsp:cNvPr id="0" name=""/>
        <dsp:cNvSpPr/>
      </dsp:nvSpPr>
      <dsp:spPr>
        <a:xfrm>
          <a:off x="398476" y="1943548"/>
          <a:ext cx="724503" cy="7245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40FD36-E61E-4B07-A578-90EB43E0C237}">
      <dsp:nvSpPr>
        <dsp:cNvPr id="0" name=""/>
        <dsp:cNvSpPr/>
      </dsp:nvSpPr>
      <dsp:spPr>
        <a:xfrm>
          <a:off x="1521456" y="1647160"/>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66800">
            <a:lnSpc>
              <a:spcPct val="90000"/>
            </a:lnSpc>
            <a:spcBef>
              <a:spcPct val="0"/>
            </a:spcBef>
            <a:spcAft>
              <a:spcPct val="35000"/>
            </a:spcAft>
            <a:buNone/>
          </a:pPr>
          <a:r>
            <a:rPr lang="da-DK" sz="2400" b="0" i="0" kern="1200"/>
            <a:t>Blybatterier er forholdsvis billige i indkøb og er stadig det mest almindelige genopladelige batteri på verdensplan.</a:t>
          </a:r>
          <a:endParaRPr lang="en-US" sz="2400" kern="1200"/>
        </a:p>
      </dsp:txBody>
      <dsp:txXfrm>
        <a:off x="1521456" y="1647160"/>
        <a:ext cx="9154068" cy="1317278"/>
      </dsp:txXfrm>
    </dsp:sp>
    <dsp:sp modelId="{A796A5A4-E9BA-4A63-AF0D-0729AA41CBE7}">
      <dsp:nvSpPr>
        <dsp:cNvPr id="0" name=""/>
        <dsp:cNvSpPr/>
      </dsp:nvSpPr>
      <dsp:spPr>
        <a:xfrm>
          <a:off x="0" y="3293758"/>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2551E3-C68A-4A06-9DFA-D3E4E3C13130}">
      <dsp:nvSpPr>
        <dsp:cNvPr id="0" name=""/>
        <dsp:cNvSpPr/>
      </dsp:nvSpPr>
      <dsp:spPr>
        <a:xfrm>
          <a:off x="398476" y="3590146"/>
          <a:ext cx="724503" cy="7245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9FDE3B-C8A6-4EF7-9DFF-64C1E062657D}">
      <dsp:nvSpPr>
        <dsp:cNvPr id="0" name=""/>
        <dsp:cNvSpPr/>
      </dsp:nvSpPr>
      <dsp:spPr>
        <a:xfrm>
          <a:off x="1521456" y="3293758"/>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66800">
            <a:lnSpc>
              <a:spcPct val="90000"/>
            </a:lnSpc>
            <a:spcBef>
              <a:spcPct val="0"/>
            </a:spcBef>
            <a:spcAft>
              <a:spcPct val="35000"/>
            </a:spcAft>
            <a:buNone/>
          </a:pPr>
          <a:r>
            <a:rPr lang="da-DK" sz="2400" b="0" i="0" kern="1200"/>
            <a:t>Bly er et almindeligt forekommende materiale, men det er sundhedsfarligt og miljøskadeligt.</a:t>
          </a:r>
          <a:endParaRPr lang="en-US" sz="2400" kern="1200"/>
        </a:p>
      </dsp:txBody>
      <dsp:txXfrm>
        <a:off x="1521456" y="3293758"/>
        <a:ext cx="9154068" cy="13172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14F6D9-67F4-455F-AB62-5EDD765C5591}">
      <dsp:nvSpPr>
        <dsp:cNvPr id="0" name=""/>
        <dsp:cNvSpPr/>
      </dsp:nvSpPr>
      <dsp:spPr>
        <a:xfrm>
          <a:off x="1303" y="612109"/>
          <a:ext cx="4574108" cy="2904558"/>
        </a:xfrm>
        <a:prstGeom prst="roundRect">
          <a:avLst>
            <a:gd name="adj" fmla="val 10000"/>
          </a:avLst>
        </a:prstGeom>
        <a:solidFill>
          <a:srgbClr val="2B7776"/>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C18A0AE4-D871-4C3D-972C-ABE979B82BFC}">
      <dsp:nvSpPr>
        <dsp:cNvPr id="0" name=""/>
        <dsp:cNvSpPr/>
      </dsp:nvSpPr>
      <dsp:spPr>
        <a:xfrm>
          <a:off x="509537" y="1094931"/>
          <a:ext cx="4574108" cy="2904558"/>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a-DK" sz="2700" b="0" i="0" kern="1200"/>
            <a:t>I de industrialiserede lande er der derfor et effektivt genanvendelsessystem.</a:t>
          </a:r>
          <a:endParaRPr lang="en-US" sz="2700" kern="1200"/>
        </a:p>
      </dsp:txBody>
      <dsp:txXfrm>
        <a:off x="594609" y="1180003"/>
        <a:ext cx="4403964" cy="2734414"/>
      </dsp:txXfrm>
    </dsp:sp>
    <dsp:sp modelId="{682C8308-9A2A-41D9-A54D-88D0D544B744}">
      <dsp:nvSpPr>
        <dsp:cNvPr id="0" name=""/>
        <dsp:cNvSpPr/>
      </dsp:nvSpPr>
      <dsp:spPr>
        <a:xfrm>
          <a:off x="5591879" y="612109"/>
          <a:ext cx="4574108" cy="2904558"/>
        </a:xfrm>
        <a:prstGeom prst="roundRect">
          <a:avLst>
            <a:gd name="adj" fmla="val 10000"/>
          </a:avLst>
        </a:prstGeom>
        <a:solidFill>
          <a:srgbClr val="2B7776"/>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99D78ED-4822-4B7A-9DD9-C8439F7749A9}">
      <dsp:nvSpPr>
        <dsp:cNvPr id="0" name=""/>
        <dsp:cNvSpPr/>
      </dsp:nvSpPr>
      <dsp:spPr>
        <a:xfrm>
          <a:off x="6100113" y="1094931"/>
          <a:ext cx="4574108" cy="2904558"/>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da-DK" sz="2700" b="0" i="0" kern="1200" dirty="0"/>
            <a:t>Blybatterier anvendes stadig til elektrisk transport bl.a. i gaffeltrucks, elektriske scootere, handicap-køretøjer mm.</a:t>
          </a:r>
          <a:endParaRPr lang="en-US" sz="2700" kern="1200" dirty="0"/>
        </a:p>
      </dsp:txBody>
      <dsp:txXfrm>
        <a:off x="6185185" y="1180003"/>
        <a:ext cx="4403964" cy="27344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1E423-534D-44D7-A7C3-5753F7637DE2}">
      <dsp:nvSpPr>
        <dsp:cNvPr id="0" name=""/>
        <dsp:cNvSpPr/>
      </dsp:nvSpPr>
      <dsp:spPr>
        <a:xfrm>
          <a:off x="0" y="1194044"/>
          <a:ext cx="3002491" cy="1906582"/>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E2E94C8E-F2FC-4BDF-9FB3-51E49E713B49}">
      <dsp:nvSpPr>
        <dsp:cNvPr id="0" name=""/>
        <dsp:cNvSpPr/>
      </dsp:nvSpPr>
      <dsp:spPr>
        <a:xfrm>
          <a:off x="333610" y="1510973"/>
          <a:ext cx="3002491" cy="190658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a-DK" sz="1600" b="0" i="0" kern="1200" dirty="0"/>
            <a:t>(</a:t>
          </a:r>
          <a:r>
            <a:rPr lang="da-DK" sz="1600" b="0" i="0" kern="1200" dirty="0" err="1"/>
            <a:t>NaAlCl</a:t>
          </a:r>
          <a:r>
            <a:rPr lang="da-DK" sz="1600" b="0" i="0" kern="1200" dirty="0"/>
            <a:t> eller </a:t>
          </a:r>
          <a:r>
            <a:rPr lang="da-DK" sz="1600" b="0" i="0" kern="1200" dirty="0" err="1"/>
            <a:t>NaNiCl</a:t>
          </a:r>
          <a:r>
            <a:rPr lang="da-DK" sz="1600" b="0" i="0" kern="1200" dirty="0"/>
            <a:t>) er en batteriteknologi, der består af salt som elektrolyt, men typisk i kombination med nikkel, aluminium eller lignende.</a:t>
          </a:r>
          <a:endParaRPr lang="en-US" sz="1600" kern="1200" dirty="0"/>
        </a:p>
      </dsp:txBody>
      <dsp:txXfrm>
        <a:off x="389452" y="1566815"/>
        <a:ext cx="2890807" cy="1794898"/>
      </dsp:txXfrm>
    </dsp:sp>
    <dsp:sp modelId="{73243BE3-D9B3-46F3-B4D4-1683076F8A6D}">
      <dsp:nvSpPr>
        <dsp:cNvPr id="0" name=""/>
        <dsp:cNvSpPr/>
      </dsp:nvSpPr>
      <dsp:spPr>
        <a:xfrm>
          <a:off x="3669711" y="1194044"/>
          <a:ext cx="3002491" cy="1906582"/>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8D28EACB-E863-44C3-946C-731D1AFFE715}">
      <dsp:nvSpPr>
        <dsp:cNvPr id="0" name=""/>
        <dsp:cNvSpPr/>
      </dsp:nvSpPr>
      <dsp:spPr>
        <a:xfrm>
          <a:off x="4003321" y="1510973"/>
          <a:ext cx="3002491" cy="190658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a-DK" sz="1600" b="0" i="0" kern="1200"/>
            <a:t>Denne batteriteknologi er særlig egnet til højtemperaturmiljø, idet arbejdstemperaturen er mellem 245°C og 350°C. </a:t>
          </a:r>
          <a:endParaRPr lang="en-US" sz="1600" kern="1200"/>
        </a:p>
      </dsp:txBody>
      <dsp:txXfrm>
        <a:off x="4059163" y="1566815"/>
        <a:ext cx="2890807" cy="1794898"/>
      </dsp:txXfrm>
    </dsp:sp>
    <dsp:sp modelId="{6D4DBD9C-3784-4182-800D-3EBF623972E0}">
      <dsp:nvSpPr>
        <dsp:cNvPr id="0" name=""/>
        <dsp:cNvSpPr/>
      </dsp:nvSpPr>
      <dsp:spPr>
        <a:xfrm>
          <a:off x="7339423" y="1194044"/>
          <a:ext cx="3002491" cy="1906582"/>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7E83EDC8-C82E-487E-941A-EDC9EDDBD795}">
      <dsp:nvSpPr>
        <dsp:cNvPr id="0" name=""/>
        <dsp:cNvSpPr/>
      </dsp:nvSpPr>
      <dsp:spPr>
        <a:xfrm>
          <a:off x="7673033" y="1510973"/>
          <a:ext cx="3002491" cy="1906582"/>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a-DK" sz="1600" b="0" i="0" kern="1200" dirty="0"/>
            <a:t>Smeltet salt batterier kan dog også have fordele i områder med meget lave temperaturer, da batteriets belastningsevne ikke påvirkes af omgivelsestemperaturen. </a:t>
          </a:r>
          <a:endParaRPr lang="en-US" sz="1600" kern="1200" dirty="0"/>
        </a:p>
      </dsp:txBody>
      <dsp:txXfrm>
        <a:off x="7728875" y="1566815"/>
        <a:ext cx="2890807" cy="17948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7EC96-A5D9-457D-AA65-FF2B77DEA614}">
      <dsp:nvSpPr>
        <dsp:cNvPr id="0" name=""/>
        <dsp:cNvSpPr/>
      </dsp:nvSpPr>
      <dsp:spPr>
        <a:xfrm>
          <a:off x="1303" y="612109"/>
          <a:ext cx="4574108" cy="2904558"/>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CBE73B6A-09C9-48A0-BC4A-40EDB3265E27}">
      <dsp:nvSpPr>
        <dsp:cNvPr id="0" name=""/>
        <dsp:cNvSpPr/>
      </dsp:nvSpPr>
      <dsp:spPr>
        <a:xfrm>
          <a:off x="509537" y="1094931"/>
          <a:ext cx="4574108" cy="2904558"/>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da-DK" sz="2600" b="0" i="0" kern="1200"/>
            <a:t>Den cykliske levetid anses for rimelig, det vil her sige 2000 til 3000 cycles. </a:t>
          </a:r>
          <a:endParaRPr lang="en-US" sz="2600" kern="1200"/>
        </a:p>
      </dsp:txBody>
      <dsp:txXfrm>
        <a:off x="594609" y="1180003"/>
        <a:ext cx="4403964" cy="2734414"/>
      </dsp:txXfrm>
    </dsp:sp>
    <dsp:sp modelId="{84FD4258-09E1-424F-91AC-A04E3492092F}">
      <dsp:nvSpPr>
        <dsp:cNvPr id="0" name=""/>
        <dsp:cNvSpPr/>
      </dsp:nvSpPr>
      <dsp:spPr>
        <a:xfrm>
          <a:off x="5591879" y="612109"/>
          <a:ext cx="4574108" cy="2904558"/>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DC9F6748-70A4-4272-93C6-0297ED8DA985}">
      <dsp:nvSpPr>
        <dsp:cNvPr id="0" name=""/>
        <dsp:cNvSpPr/>
      </dsp:nvSpPr>
      <dsp:spPr>
        <a:xfrm>
          <a:off x="6100113" y="1094931"/>
          <a:ext cx="4574108" cy="2904558"/>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da-DK" sz="2600" b="0" i="0" kern="1200"/>
            <a:t>Der findes nogle få standard konfigurationer bl.a. en 48V-løsning, som  anvendes i forbindelse med mobiltelefon-stationer.</a:t>
          </a:r>
          <a:endParaRPr lang="en-US" sz="2600" kern="1200"/>
        </a:p>
      </dsp:txBody>
      <dsp:txXfrm>
        <a:off x="6185185" y="1180003"/>
        <a:ext cx="4403964" cy="27344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F380E9-43B5-4B87-B188-54CC33D6CD32}">
      <dsp:nvSpPr>
        <dsp:cNvPr id="0" name=""/>
        <dsp:cNvSpPr/>
      </dsp:nvSpPr>
      <dsp:spPr>
        <a:xfrm>
          <a:off x="0" y="749384"/>
          <a:ext cx="10675525" cy="1383480"/>
        </a:xfrm>
        <a:prstGeom prst="roundRect">
          <a:avLst>
            <a:gd name="adj" fmla="val 10000"/>
          </a:avLst>
        </a:prstGeom>
        <a:solidFill>
          <a:srgbClr val="CBD9D4"/>
        </a:solidFill>
        <a:ln>
          <a:noFill/>
        </a:ln>
        <a:effectLst/>
      </dsp:spPr>
      <dsp:style>
        <a:lnRef idx="0">
          <a:scrgbClr r="0" g="0" b="0"/>
        </a:lnRef>
        <a:fillRef idx="1">
          <a:scrgbClr r="0" g="0" b="0"/>
        </a:fillRef>
        <a:effectRef idx="0">
          <a:scrgbClr r="0" g="0" b="0"/>
        </a:effectRef>
        <a:fontRef idx="minor"/>
      </dsp:style>
    </dsp:sp>
    <dsp:sp modelId="{78ABD6C4-402C-413C-9E7F-CBDC8755C207}">
      <dsp:nvSpPr>
        <dsp:cNvPr id="0" name=""/>
        <dsp:cNvSpPr/>
      </dsp:nvSpPr>
      <dsp:spPr>
        <a:xfrm>
          <a:off x="418502" y="1060667"/>
          <a:ext cx="760914" cy="7609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012465-8D08-4001-9F36-9D2BA6E2ACE5}">
      <dsp:nvSpPr>
        <dsp:cNvPr id="0" name=""/>
        <dsp:cNvSpPr/>
      </dsp:nvSpPr>
      <dsp:spPr>
        <a:xfrm>
          <a:off x="1597919" y="74938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844550">
            <a:lnSpc>
              <a:spcPct val="90000"/>
            </a:lnSpc>
            <a:spcBef>
              <a:spcPct val="0"/>
            </a:spcBef>
            <a:spcAft>
              <a:spcPct val="35000"/>
            </a:spcAft>
            <a:buNone/>
          </a:pPr>
          <a:r>
            <a:rPr lang="da-DK" sz="1900" b="0" i="0" kern="1200"/>
            <a:t>Litium-ion er en overordnet fælles betegnelse for en lang række forskellige batteriteknologier.</a:t>
          </a:r>
          <a:endParaRPr lang="en-US" sz="1900" kern="1200"/>
        </a:p>
      </dsp:txBody>
      <dsp:txXfrm>
        <a:off x="1597919" y="749384"/>
        <a:ext cx="9077605" cy="1383480"/>
      </dsp:txXfrm>
    </dsp:sp>
    <dsp:sp modelId="{2D123A7F-7775-484F-B3B9-FD257397ED1B}">
      <dsp:nvSpPr>
        <dsp:cNvPr id="0" name=""/>
        <dsp:cNvSpPr/>
      </dsp:nvSpPr>
      <dsp:spPr>
        <a:xfrm>
          <a:off x="0" y="247873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22A140-DB9C-4A08-AAA1-1123A28F08D2}">
      <dsp:nvSpPr>
        <dsp:cNvPr id="0" name=""/>
        <dsp:cNvSpPr/>
      </dsp:nvSpPr>
      <dsp:spPr>
        <a:xfrm>
          <a:off x="418502" y="2790017"/>
          <a:ext cx="760914" cy="7609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224730-0A02-4CCE-92FC-CC7228EEDBA6}">
      <dsp:nvSpPr>
        <dsp:cNvPr id="0" name=""/>
        <dsp:cNvSpPr/>
      </dsp:nvSpPr>
      <dsp:spPr>
        <a:xfrm>
          <a:off x="1597919" y="247873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844550">
            <a:lnSpc>
              <a:spcPct val="90000"/>
            </a:lnSpc>
            <a:spcBef>
              <a:spcPct val="0"/>
            </a:spcBef>
            <a:spcAft>
              <a:spcPct val="35000"/>
            </a:spcAft>
            <a:buNone/>
          </a:pPr>
          <a:r>
            <a:rPr lang="da-DK" sz="1900" b="0" i="0" kern="1200"/>
            <a:t>Betegnelsen dækker over en lang række forskellige sammensætninger af materialer – alle i forbindelse med litium – fx kobolt, mangan, jernfosfat, titanium, grafit – enkeltvis eller i kombination med hinanden.</a:t>
          </a:r>
          <a:endParaRPr lang="en-US" sz="1900" kern="1200"/>
        </a:p>
      </dsp:txBody>
      <dsp:txXfrm>
        <a:off x="1597919" y="2478734"/>
        <a:ext cx="9077605" cy="138348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5166D-660B-4D86-A7A8-3CE765B7508F}">
      <dsp:nvSpPr>
        <dsp:cNvPr id="0" name=""/>
        <dsp:cNvSpPr/>
      </dsp:nvSpPr>
      <dsp:spPr>
        <a:xfrm>
          <a:off x="0" y="562"/>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38D610-A939-4105-9330-46FAE74441BB}">
      <dsp:nvSpPr>
        <dsp:cNvPr id="0" name=""/>
        <dsp:cNvSpPr/>
      </dsp:nvSpPr>
      <dsp:spPr>
        <a:xfrm>
          <a:off x="398476" y="296950"/>
          <a:ext cx="724503" cy="7245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CF6A27-6A76-445C-8BCC-4C47965ABB6A}">
      <dsp:nvSpPr>
        <dsp:cNvPr id="0" name=""/>
        <dsp:cNvSpPr/>
      </dsp:nvSpPr>
      <dsp:spPr>
        <a:xfrm>
          <a:off x="1521456" y="562"/>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66800">
            <a:lnSpc>
              <a:spcPct val="90000"/>
            </a:lnSpc>
            <a:spcBef>
              <a:spcPct val="0"/>
            </a:spcBef>
            <a:spcAft>
              <a:spcPct val="35000"/>
            </a:spcAft>
            <a:buNone/>
          </a:pPr>
          <a:r>
            <a:rPr lang="da-DK" sz="2400" b="0" i="0" kern="1200"/>
            <a:t>Litiumjernfosfat batterier også kaldet LiFePO</a:t>
          </a:r>
          <a:r>
            <a:rPr lang="da-DK" sz="2400" b="0" i="0" kern="1200" baseline="-25000"/>
            <a:t>4</a:t>
          </a:r>
          <a:r>
            <a:rPr lang="da-DK" sz="2400" b="0" i="0" kern="1200"/>
            <a:t> eller LFP), er en væsentlig gren af litium-ion teknologierne. </a:t>
          </a:r>
          <a:endParaRPr lang="en-US" sz="2400" kern="1200"/>
        </a:p>
      </dsp:txBody>
      <dsp:txXfrm>
        <a:off x="1521456" y="562"/>
        <a:ext cx="9154068" cy="1317278"/>
      </dsp:txXfrm>
    </dsp:sp>
    <dsp:sp modelId="{C5A3C8F0-7705-4C1E-BB77-62ED627A4006}">
      <dsp:nvSpPr>
        <dsp:cNvPr id="0" name=""/>
        <dsp:cNvSpPr/>
      </dsp:nvSpPr>
      <dsp:spPr>
        <a:xfrm>
          <a:off x="0" y="1647160"/>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8BABA1-2718-4467-BC3E-3B7E73E6FA48}">
      <dsp:nvSpPr>
        <dsp:cNvPr id="0" name=""/>
        <dsp:cNvSpPr/>
      </dsp:nvSpPr>
      <dsp:spPr>
        <a:xfrm>
          <a:off x="398476" y="1943548"/>
          <a:ext cx="724503" cy="7245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5D9C4C-A4BD-46F6-8CC0-40ACB760A4CC}">
      <dsp:nvSpPr>
        <dsp:cNvPr id="0" name=""/>
        <dsp:cNvSpPr/>
      </dsp:nvSpPr>
      <dsp:spPr>
        <a:xfrm>
          <a:off x="1521456" y="1647160"/>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66800">
            <a:lnSpc>
              <a:spcPct val="90000"/>
            </a:lnSpc>
            <a:spcBef>
              <a:spcPct val="0"/>
            </a:spcBef>
            <a:spcAft>
              <a:spcPct val="35000"/>
            </a:spcAft>
            <a:buNone/>
          </a:pPr>
          <a:r>
            <a:rPr lang="da-DK" sz="2400" b="0" i="0" kern="1200"/>
            <a:t>LFP udmærker sig ved øget sikkerhed, længere levetid og mindre behov for problematiske råstoffer da der ikke anvendes kobolt og nikkel. </a:t>
          </a:r>
          <a:endParaRPr lang="en-US" sz="2400" kern="1200"/>
        </a:p>
      </dsp:txBody>
      <dsp:txXfrm>
        <a:off x="1521456" y="1647160"/>
        <a:ext cx="9154068" cy="1317278"/>
      </dsp:txXfrm>
    </dsp:sp>
    <dsp:sp modelId="{31F8470E-DA31-4A34-A138-CA8B43F9D98E}">
      <dsp:nvSpPr>
        <dsp:cNvPr id="0" name=""/>
        <dsp:cNvSpPr/>
      </dsp:nvSpPr>
      <dsp:spPr>
        <a:xfrm>
          <a:off x="0" y="3293758"/>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4F70DB-E1C3-46AC-96C6-50098180596B}">
      <dsp:nvSpPr>
        <dsp:cNvPr id="0" name=""/>
        <dsp:cNvSpPr/>
      </dsp:nvSpPr>
      <dsp:spPr>
        <a:xfrm>
          <a:off x="398476" y="3590146"/>
          <a:ext cx="724503" cy="7245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70DF03-9E6C-44CE-AF43-6C75D47475BB}">
      <dsp:nvSpPr>
        <dsp:cNvPr id="0" name=""/>
        <dsp:cNvSpPr/>
      </dsp:nvSpPr>
      <dsp:spPr>
        <a:xfrm>
          <a:off x="1521456" y="3293758"/>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66800">
            <a:lnSpc>
              <a:spcPct val="90000"/>
            </a:lnSpc>
            <a:spcBef>
              <a:spcPct val="0"/>
            </a:spcBef>
            <a:spcAft>
              <a:spcPct val="35000"/>
            </a:spcAft>
            <a:buNone/>
          </a:pPr>
          <a:r>
            <a:rPr lang="da-DK" sz="2400" b="0" i="0" kern="1200"/>
            <a:t>LFP har tidligere været den billige udgave af litium batterier, men prisudviklingen af NMC type batterier til elbiler har udlignet pris niveauet.</a:t>
          </a:r>
          <a:endParaRPr lang="en-US" sz="2400" kern="1200"/>
        </a:p>
      </dsp:txBody>
      <dsp:txXfrm>
        <a:off x="1521456" y="3293758"/>
        <a:ext cx="9154068" cy="131727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3E8331-DFB5-4DA9-88DF-6A7ECD7A90CD}">
      <dsp:nvSpPr>
        <dsp:cNvPr id="0" name=""/>
        <dsp:cNvSpPr/>
      </dsp:nvSpPr>
      <dsp:spPr>
        <a:xfrm>
          <a:off x="7902" y="0"/>
          <a:ext cx="3195359" cy="4611600"/>
        </a:xfrm>
        <a:prstGeom prst="roundRect">
          <a:avLst>
            <a:gd name="adj" fmla="val 10000"/>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a-DK" sz="2300" b="0" i="0" kern="1200" dirty="0">
              <a:solidFill>
                <a:schemeClr val="tx1"/>
              </a:solidFill>
            </a:rPr>
            <a:t>Energitætheden er lidt mindre end mange øvrige Li-Ion varianter, men LFP vejer væsentligt mindre end tilsvarende bly-baserede batterier. </a:t>
          </a:r>
          <a:endParaRPr lang="en-US" sz="2300" kern="1200" dirty="0">
            <a:solidFill>
              <a:schemeClr val="tx1"/>
            </a:solidFill>
          </a:endParaRPr>
        </a:p>
      </dsp:txBody>
      <dsp:txXfrm>
        <a:off x="101491" y="93589"/>
        <a:ext cx="3008181" cy="4424422"/>
      </dsp:txXfrm>
    </dsp:sp>
    <dsp:sp modelId="{765BDF73-4D4B-48D6-9E1D-EE29CFD2471A}">
      <dsp:nvSpPr>
        <dsp:cNvPr id="0" name=""/>
        <dsp:cNvSpPr/>
      </dsp:nvSpPr>
      <dsp:spPr>
        <a:xfrm>
          <a:off x="3740082" y="0"/>
          <a:ext cx="3195359" cy="4611600"/>
        </a:xfrm>
        <a:prstGeom prst="roundRect">
          <a:avLst>
            <a:gd name="adj" fmla="val 10000"/>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a-DK" sz="2300" b="0" i="0" kern="1200" dirty="0">
              <a:solidFill>
                <a:schemeClr val="tx1"/>
              </a:solidFill>
            </a:rPr>
            <a:t>Som de fleste andre batteriteknologier begynder LFP-batterier at tabe levetid, når temperaturen bliver for høj.</a:t>
          </a:r>
          <a:endParaRPr lang="en-US" sz="2300" kern="1200" dirty="0">
            <a:solidFill>
              <a:schemeClr val="tx1"/>
            </a:solidFill>
          </a:endParaRPr>
        </a:p>
      </dsp:txBody>
      <dsp:txXfrm>
        <a:off x="3833671" y="93589"/>
        <a:ext cx="3008181" cy="4424422"/>
      </dsp:txXfrm>
    </dsp:sp>
    <dsp:sp modelId="{44132FDF-EBF2-4F2A-BDC8-99E91CD4E96C}">
      <dsp:nvSpPr>
        <dsp:cNvPr id="0" name=""/>
        <dsp:cNvSpPr/>
      </dsp:nvSpPr>
      <dsp:spPr>
        <a:xfrm>
          <a:off x="7472262" y="0"/>
          <a:ext cx="3195359" cy="4611600"/>
        </a:xfrm>
        <a:prstGeom prst="roundRect">
          <a:avLst>
            <a:gd name="adj" fmla="val 10000"/>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a-DK" sz="2300" b="0" i="0" kern="1200" dirty="0">
              <a:solidFill>
                <a:schemeClr val="tx1"/>
              </a:solidFill>
            </a:rPr>
            <a:t>Den cykliske levetid anses for at være rimelig god, det vil sige 2000 til 5000 </a:t>
          </a:r>
          <a:r>
            <a:rPr lang="da-DK" sz="2300" b="0" i="0" kern="1200" dirty="0" err="1">
              <a:solidFill>
                <a:schemeClr val="tx1"/>
              </a:solidFill>
            </a:rPr>
            <a:t>cycles</a:t>
          </a:r>
          <a:r>
            <a:rPr lang="da-DK" sz="2300" b="0" i="0" kern="1200" dirty="0">
              <a:solidFill>
                <a:schemeClr val="tx1"/>
              </a:solidFill>
            </a:rPr>
            <a:t> for LFP, når den anvendes korrekt og beskyttes af et egnet BMS (</a:t>
          </a:r>
          <a:r>
            <a:rPr lang="da-DK" sz="2300" b="0" i="0" kern="1200" dirty="0" err="1">
              <a:solidFill>
                <a:schemeClr val="tx1"/>
              </a:solidFill>
            </a:rPr>
            <a:t>Battery</a:t>
          </a:r>
          <a:r>
            <a:rPr lang="da-DK" sz="2300" b="0" i="0" kern="1200" dirty="0">
              <a:solidFill>
                <a:schemeClr val="tx1"/>
              </a:solidFill>
            </a:rPr>
            <a:t> Management System).</a:t>
          </a:r>
          <a:endParaRPr lang="en-US" sz="2300" kern="1200" dirty="0">
            <a:solidFill>
              <a:schemeClr val="tx1"/>
            </a:solidFill>
          </a:endParaRPr>
        </a:p>
      </dsp:txBody>
      <dsp:txXfrm>
        <a:off x="7565851" y="93589"/>
        <a:ext cx="3008181" cy="442442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5DA63-930A-4152-BC31-DB771FF421C3}">
      <dsp:nvSpPr>
        <dsp:cNvPr id="0" name=""/>
        <dsp:cNvSpPr/>
      </dsp:nvSpPr>
      <dsp:spPr>
        <a:xfrm>
          <a:off x="0" y="3602"/>
          <a:ext cx="10675525" cy="7673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9C6E68-129E-4217-B6A9-5D78158C8960}">
      <dsp:nvSpPr>
        <dsp:cNvPr id="0" name=""/>
        <dsp:cNvSpPr/>
      </dsp:nvSpPr>
      <dsp:spPr>
        <a:xfrm>
          <a:off x="232138" y="176267"/>
          <a:ext cx="422069" cy="4220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47C138B-0388-4EFA-ACF0-827F24859009}">
      <dsp:nvSpPr>
        <dsp:cNvPr id="0" name=""/>
        <dsp:cNvSpPr/>
      </dsp:nvSpPr>
      <dsp:spPr>
        <a:xfrm>
          <a:off x="886345" y="3602"/>
          <a:ext cx="9789179" cy="76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16" tIns="81216" rIns="81216" bIns="81216" numCol="1" spcCol="1270" anchor="ctr" anchorCtr="0">
          <a:noAutofit/>
        </a:bodyPr>
        <a:lstStyle/>
        <a:p>
          <a:pPr marL="0" lvl="0" indent="0" algn="l" defTabSz="622300">
            <a:lnSpc>
              <a:spcPct val="90000"/>
            </a:lnSpc>
            <a:spcBef>
              <a:spcPct val="0"/>
            </a:spcBef>
            <a:spcAft>
              <a:spcPct val="35000"/>
            </a:spcAft>
            <a:buNone/>
          </a:pPr>
          <a:r>
            <a:rPr lang="da-DK" sz="1400" kern="1200"/>
            <a:t>Det anbefales ikke at placere batterianlæg i opholdsrum (fx stue, køkken, værelser.) En eventuel placering indendørs kunne være fx. bryggers, teknikrum eller lignende, der normalt er afskærmet fra øvrige rum. </a:t>
          </a:r>
          <a:endParaRPr lang="en-US" sz="1400" kern="1200"/>
        </a:p>
      </dsp:txBody>
      <dsp:txXfrm>
        <a:off x="886345" y="3602"/>
        <a:ext cx="9789179" cy="767399"/>
      </dsp:txXfrm>
    </dsp:sp>
    <dsp:sp modelId="{9B7201FE-205E-4693-9BCC-15E945A19C6B}">
      <dsp:nvSpPr>
        <dsp:cNvPr id="0" name=""/>
        <dsp:cNvSpPr/>
      </dsp:nvSpPr>
      <dsp:spPr>
        <a:xfrm>
          <a:off x="0" y="962851"/>
          <a:ext cx="10675525" cy="7673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643916-2FA4-4B5C-B0F2-EBB7FE866EED}">
      <dsp:nvSpPr>
        <dsp:cNvPr id="0" name=""/>
        <dsp:cNvSpPr/>
      </dsp:nvSpPr>
      <dsp:spPr>
        <a:xfrm>
          <a:off x="232138" y="1135516"/>
          <a:ext cx="422069" cy="4220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9B3E6C-3E79-4DD5-8F8E-1C32E26C96BC}">
      <dsp:nvSpPr>
        <dsp:cNvPr id="0" name=""/>
        <dsp:cNvSpPr/>
      </dsp:nvSpPr>
      <dsp:spPr>
        <a:xfrm>
          <a:off x="886345" y="962851"/>
          <a:ext cx="9789179" cy="76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16" tIns="81216" rIns="81216" bIns="81216" numCol="1" spcCol="1270" anchor="ctr" anchorCtr="0">
          <a:noAutofit/>
        </a:bodyPr>
        <a:lstStyle/>
        <a:p>
          <a:pPr marL="0" lvl="0" indent="0" algn="l" defTabSz="622300">
            <a:lnSpc>
              <a:spcPct val="90000"/>
            </a:lnSpc>
            <a:spcBef>
              <a:spcPct val="0"/>
            </a:spcBef>
            <a:spcAft>
              <a:spcPct val="35000"/>
            </a:spcAft>
            <a:buNone/>
          </a:pPr>
          <a:r>
            <a:rPr lang="da-DK" sz="1400" kern="1200"/>
            <a:t>Placering i garage, udhus eller lignende er at foretrække med hensyn til sikkerhed.</a:t>
          </a:r>
          <a:endParaRPr lang="en-US" sz="1400" kern="1200"/>
        </a:p>
      </dsp:txBody>
      <dsp:txXfrm>
        <a:off x="886345" y="962851"/>
        <a:ext cx="9789179" cy="767399"/>
      </dsp:txXfrm>
    </dsp:sp>
    <dsp:sp modelId="{7DA37BF9-9E6E-42AD-8EF6-054CD3D5E014}">
      <dsp:nvSpPr>
        <dsp:cNvPr id="0" name=""/>
        <dsp:cNvSpPr/>
      </dsp:nvSpPr>
      <dsp:spPr>
        <a:xfrm>
          <a:off x="0" y="1922100"/>
          <a:ext cx="10675525" cy="7673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46C1C8-E551-4CAF-A695-C926BABBCC90}">
      <dsp:nvSpPr>
        <dsp:cNvPr id="0" name=""/>
        <dsp:cNvSpPr/>
      </dsp:nvSpPr>
      <dsp:spPr>
        <a:xfrm>
          <a:off x="232138" y="2094765"/>
          <a:ext cx="422069" cy="422069"/>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4D3EB33-C7DF-4819-B9BB-6A7D75C5DEED}">
      <dsp:nvSpPr>
        <dsp:cNvPr id="0" name=""/>
        <dsp:cNvSpPr/>
      </dsp:nvSpPr>
      <dsp:spPr>
        <a:xfrm>
          <a:off x="886345" y="1922100"/>
          <a:ext cx="9789179" cy="76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16" tIns="81216" rIns="81216" bIns="81216" numCol="1" spcCol="1270" anchor="ctr" anchorCtr="0">
          <a:noAutofit/>
        </a:bodyPr>
        <a:lstStyle/>
        <a:p>
          <a:pPr marL="0" lvl="0" indent="0" algn="l" defTabSz="622300">
            <a:lnSpc>
              <a:spcPct val="90000"/>
            </a:lnSpc>
            <a:spcBef>
              <a:spcPct val="0"/>
            </a:spcBef>
            <a:spcAft>
              <a:spcPct val="35000"/>
            </a:spcAft>
            <a:buNone/>
          </a:pPr>
          <a:r>
            <a:rPr lang="da-DK" sz="1400" kern="1200"/>
            <a:t>Temperatur og fugtighed skal overvejes i forbindelse med placering af batterianlæg, idet batteriers levetid forringes af meget høje og lave temperaturer. </a:t>
          </a:r>
          <a:endParaRPr lang="en-US" sz="1400" kern="1200"/>
        </a:p>
      </dsp:txBody>
      <dsp:txXfrm>
        <a:off x="886345" y="1922100"/>
        <a:ext cx="9789179" cy="767399"/>
      </dsp:txXfrm>
    </dsp:sp>
    <dsp:sp modelId="{576B24BB-9C07-451F-9500-7B1AB38AF2FF}">
      <dsp:nvSpPr>
        <dsp:cNvPr id="0" name=""/>
        <dsp:cNvSpPr/>
      </dsp:nvSpPr>
      <dsp:spPr>
        <a:xfrm>
          <a:off x="0" y="2881349"/>
          <a:ext cx="10675525" cy="7673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4B014F2-D3CD-4A1F-A79D-B9A8833667AB}">
      <dsp:nvSpPr>
        <dsp:cNvPr id="0" name=""/>
        <dsp:cNvSpPr/>
      </dsp:nvSpPr>
      <dsp:spPr>
        <a:xfrm>
          <a:off x="232138" y="3054014"/>
          <a:ext cx="422069" cy="4220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C99D23-E50A-41C7-8517-E3BAE33CA2DC}">
      <dsp:nvSpPr>
        <dsp:cNvPr id="0" name=""/>
        <dsp:cNvSpPr/>
      </dsp:nvSpPr>
      <dsp:spPr>
        <a:xfrm>
          <a:off x="886345" y="2881349"/>
          <a:ext cx="9789179" cy="76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16" tIns="81216" rIns="81216" bIns="81216" numCol="1" spcCol="1270" anchor="ctr" anchorCtr="0">
          <a:noAutofit/>
        </a:bodyPr>
        <a:lstStyle/>
        <a:p>
          <a:pPr marL="0" lvl="0" indent="0" algn="l" defTabSz="622300">
            <a:lnSpc>
              <a:spcPct val="90000"/>
            </a:lnSpc>
            <a:spcBef>
              <a:spcPct val="0"/>
            </a:spcBef>
            <a:spcAft>
              <a:spcPct val="35000"/>
            </a:spcAft>
            <a:buNone/>
          </a:pPr>
          <a:r>
            <a:rPr lang="da-DK" sz="1400" kern="1200"/>
            <a:t>Batterier fungerer bedst omkring 20°C og allerede ved 30°C kan man se en reduceret levetid. </a:t>
          </a:r>
          <a:endParaRPr lang="en-US" sz="1400" kern="1200"/>
        </a:p>
      </dsp:txBody>
      <dsp:txXfrm>
        <a:off x="886345" y="2881349"/>
        <a:ext cx="9789179" cy="767399"/>
      </dsp:txXfrm>
    </dsp:sp>
    <dsp:sp modelId="{B8B39B15-BBBD-4CCF-ABD8-1192A6427503}">
      <dsp:nvSpPr>
        <dsp:cNvPr id="0" name=""/>
        <dsp:cNvSpPr/>
      </dsp:nvSpPr>
      <dsp:spPr>
        <a:xfrm>
          <a:off x="0" y="3840598"/>
          <a:ext cx="10675525" cy="7673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77F372-7118-4C89-AA4A-14719A5F57E6}">
      <dsp:nvSpPr>
        <dsp:cNvPr id="0" name=""/>
        <dsp:cNvSpPr/>
      </dsp:nvSpPr>
      <dsp:spPr>
        <a:xfrm>
          <a:off x="232138" y="4013262"/>
          <a:ext cx="422069" cy="4220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03D679E-43F6-4987-88A5-F3AF34A1417E}">
      <dsp:nvSpPr>
        <dsp:cNvPr id="0" name=""/>
        <dsp:cNvSpPr/>
      </dsp:nvSpPr>
      <dsp:spPr>
        <a:xfrm>
          <a:off x="886345" y="3840598"/>
          <a:ext cx="9789179" cy="76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16" tIns="81216" rIns="81216" bIns="81216" numCol="1" spcCol="1270" anchor="ctr" anchorCtr="0">
          <a:noAutofit/>
        </a:bodyPr>
        <a:lstStyle/>
        <a:p>
          <a:pPr marL="0" lvl="0" indent="0" algn="l" defTabSz="622300">
            <a:lnSpc>
              <a:spcPct val="90000"/>
            </a:lnSpc>
            <a:spcBef>
              <a:spcPct val="0"/>
            </a:spcBef>
            <a:spcAft>
              <a:spcPct val="35000"/>
            </a:spcAft>
            <a:buNone/>
          </a:pPr>
          <a:r>
            <a:rPr lang="da-DK" sz="1400" kern="1200"/>
            <a:t>Anlæg bør ikke placeres på steder med høj relativ luftfugtighed på grund af risiko for kondens og korrosion.</a:t>
          </a:r>
          <a:endParaRPr lang="en-US" sz="1400" kern="1200"/>
        </a:p>
      </dsp:txBody>
      <dsp:txXfrm>
        <a:off x="886345" y="3840598"/>
        <a:ext cx="9789179" cy="7673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B66B1-D849-43D3-B095-4D479B37F2F0}">
      <dsp:nvSpPr>
        <dsp:cNvPr id="0" name=""/>
        <dsp:cNvSpPr/>
      </dsp:nvSpPr>
      <dsp:spPr>
        <a:xfrm>
          <a:off x="0" y="1913"/>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DCEAEF-EB52-4B81-BCFD-77C65C57E38B}">
      <dsp:nvSpPr>
        <dsp:cNvPr id="0" name=""/>
        <dsp:cNvSpPr/>
      </dsp:nvSpPr>
      <dsp:spPr>
        <a:xfrm>
          <a:off x="293442" y="220176"/>
          <a:ext cx="533531" cy="5335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923EB3-ED30-4B40-846C-DEC1B9F2230F}">
      <dsp:nvSpPr>
        <dsp:cNvPr id="0" name=""/>
        <dsp:cNvSpPr/>
      </dsp:nvSpPr>
      <dsp:spPr>
        <a:xfrm>
          <a:off x="1120416" y="1913"/>
          <a:ext cx="9555108" cy="97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755650">
            <a:lnSpc>
              <a:spcPct val="90000"/>
            </a:lnSpc>
            <a:spcBef>
              <a:spcPct val="0"/>
            </a:spcBef>
            <a:spcAft>
              <a:spcPct val="35000"/>
            </a:spcAft>
            <a:buNone/>
          </a:pPr>
          <a:r>
            <a:rPr lang="da-DK" sz="1700" kern="1200"/>
            <a:t>Det anbefales, at batterianlæg ikke placeres i mindre rum, hvor driften af dette kan give anledning til væsentlig temperaturforøgelse med reduceret effektivitet og levetid til følge.</a:t>
          </a:r>
          <a:endParaRPr lang="en-US" sz="1700" kern="1200"/>
        </a:p>
      </dsp:txBody>
      <dsp:txXfrm>
        <a:off x="1120416" y="1913"/>
        <a:ext cx="9555108" cy="970057"/>
      </dsp:txXfrm>
    </dsp:sp>
    <dsp:sp modelId="{8DEFF7CF-6BEB-47BF-AF69-A6A8C20C9633}">
      <dsp:nvSpPr>
        <dsp:cNvPr id="0" name=""/>
        <dsp:cNvSpPr/>
      </dsp:nvSpPr>
      <dsp:spPr>
        <a:xfrm>
          <a:off x="0" y="1214485"/>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18B33C-D98F-4AC7-9F49-EF6ECF2652F0}">
      <dsp:nvSpPr>
        <dsp:cNvPr id="0" name=""/>
        <dsp:cNvSpPr/>
      </dsp:nvSpPr>
      <dsp:spPr>
        <a:xfrm>
          <a:off x="293442" y="1432748"/>
          <a:ext cx="533531" cy="53353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DF0C0F-B844-4612-B9FC-4D2A0BA55465}">
      <dsp:nvSpPr>
        <dsp:cNvPr id="0" name=""/>
        <dsp:cNvSpPr/>
      </dsp:nvSpPr>
      <dsp:spPr>
        <a:xfrm>
          <a:off x="1120416" y="1214485"/>
          <a:ext cx="9555108" cy="97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755650">
            <a:lnSpc>
              <a:spcPct val="90000"/>
            </a:lnSpc>
            <a:spcBef>
              <a:spcPct val="0"/>
            </a:spcBef>
            <a:spcAft>
              <a:spcPct val="35000"/>
            </a:spcAft>
            <a:buNone/>
          </a:pPr>
          <a:r>
            <a:rPr lang="da-DK" sz="1700" kern="1200"/>
            <a:t>Det anbefales at batterianlæg placeres i rum med ventilation til det fri, eller sådan at det er muligt at manuelt at etablere ventilation fra rummet eller batterianlægget.</a:t>
          </a:r>
          <a:endParaRPr lang="en-US" sz="1700" kern="1200"/>
        </a:p>
      </dsp:txBody>
      <dsp:txXfrm>
        <a:off x="1120416" y="1214485"/>
        <a:ext cx="9555108" cy="970057"/>
      </dsp:txXfrm>
    </dsp:sp>
    <dsp:sp modelId="{F8737DAA-1FCC-4288-A963-BC626B2EF742}">
      <dsp:nvSpPr>
        <dsp:cNvPr id="0" name=""/>
        <dsp:cNvSpPr/>
      </dsp:nvSpPr>
      <dsp:spPr>
        <a:xfrm>
          <a:off x="0" y="2427057"/>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57FEC8-594D-4087-A2AE-4E4F15BF49A2}">
      <dsp:nvSpPr>
        <dsp:cNvPr id="0" name=""/>
        <dsp:cNvSpPr/>
      </dsp:nvSpPr>
      <dsp:spPr>
        <a:xfrm>
          <a:off x="293442" y="2645320"/>
          <a:ext cx="533531" cy="5335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3DAC8C-47F6-4A83-8CF2-253BC15EA4BD}">
      <dsp:nvSpPr>
        <dsp:cNvPr id="0" name=""/>
        <dsp:cNvSpPr/>
      </dsp:nvSpPr>
      <dsp:spPr>
        <a:xfrm>
          <a:off x="1120416" y="2427057"/>
          <a:ext cx="9555108" cy="97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755650">
            <a:lnSpc>
              <a:spcPct val="90000"/>
            </a:lnSpc>
            <a:spcBef>
              <a:spcPct val="0"/>
            </a:spcBef>
            <a:spcAft>
              <a:spcPct val="35000"/>
            </a:spcAft>
            <a:buNone/>
          </a:pPr>
          <a:r>
            <a:rPr lang="da-DK" sz="1700" kern="1200"/>
            <a:t>Batterianlæg er typisk meget tunge og deres montage skal derfor overvejes i denne sammenhæng. </a:t>
          </a:r>
          <a:endParaRPr lang="en-US" sz="1700" kern="1200"/>
        </a:p>
      </dsp:txBody>
      <dsp:txXfrm>
        <a:off x="1120416" y="2427057"/>
        <a:ext cx="9555108" cy="970057"/>
      </dsp:txXfrm>
    </dsp:sp>
    <dsp:sp modelId="{C761F7C2-095D-429E-8656-8A2D52C456ED}">
      <dsp:nvSpPr>
        <dsp:cNvPr id="0" name=""/>
        <dsp:cNvSpPr/>
      </dsp:nvSpPr>
      <dsp:spPr>
        <a:xfrm>
          <a:off x="0" y="3639628"/>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1BE804-982E-4286-9D1B-7D54B2164607}">
      <dsp:nvSpPr>
        <dsp:cNvPr id="0" name=""/>
        <dsp:cNvSpPr/>
      </dsp:nvSpPr>
      <dsp:spPr>
        <a:xfrm>
          <a:off x="293442" y="3857891"/>
          <a:ext cx="533531" cy="53353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837CDE-659A-495B-B64B-C81D6570DBA7}">
      <dsp:nvSpPr>
        <dsp:cNvPr id="0" name=""/>
        <dsp:cNvSpPr/>
      </dsp:nvSpPr>
      <dsp:spPr>
        <a:xfrm>
          <a:off x="1120416" y="3639628"/>
          <a:ext cx="9555108" cy="97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755650">
            <a:lnSpc>
              <a:spcPct val="90000"/>
            </a:lnSpc>
            <a:spcBef>
              <a:spcPct val="0"/>
            </a:spcBef>
            <a:spcAft>
              <a:spcPct val="35000"/>
            </a:spcAft>
            <a:buNone/>
          </a:pPr>
          <a:r>
            <a:rPr lang="da-DK" sz="1700" kern="1200"/>
            <a:t>Herunder er det vigtigt at overveje, om gulvet kan holde til den vægtbelastning, det udsættes for. Husk også at respektere producentens anbefalinger til afstand (luft) omkring enheden og ventilationsåbninger, samt adgang ifm. servicering af anlægget.</a:t>
          </a:r>
          <a:endParaRPr lang="en-US" sz="1700" kern="1200"/>
        </a:p>
      </dsp:txBody>
      <dsp:txXfrm>
        <a:off x="1120416" y="3639628"/>
        <a:ext cx="9555108" cy="97005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AF1F79-7728-4AEF-B62E-31B86F315015}">
      <dsp:nvSpPr>
        <dsp:cNvPr id="0" name=""/>
        <dsp:cNvSpPr/>
      </dsp:nvSpPr>
      <dsp:spPr>
        <a:xfrm>
          <a:off x="0" y="12791"/>
          <a:ext cx="10675525" cy="147683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a-DK" sz="2700" kern="1200" dirty="0">
              <a:solidFill>
                <a:schemeClr val="tx1"/>
              </a:solidFill>
            </a:rPr>
            <a:t>Indendørs anbefales det foreløbigt ikke at placere anlæg større end 30 kWh.</a:t>
          </a:r>
          <a:endParaRPr lang="en-US" sz="2700" kern="1200" dirty="0">
            <a:solidFill>
              <a:schemeClr val="tx1"/>
            </a:solidFill>
          </a:endParaRPr>
        </a:p>
      </dsp:txBody>
      <dsp:txXfrm>
        <a:off x="72093" y="84884"/>
        <a:ext cx="10531339" cy="1332646"/>
      </dsp:txXfrm>
    </dsp:sp>
    <dsp:sp modelId="{DF04F34D-6E09-4355-A59E-CF87875FFC18}">
      <dsp:nvSpPr>
        <dsp:cNvPr id="0" name=""/>
        <dsp:cNvSpPr/>
      </dsp:nvSpPr>
      <dsp:spPr>
        <a:xfrm>
          <a:off x="0" y="1567383"/>
          <a:ext cx="10675525" cy="147683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a-DK" sz="2700" kern="1200" dirty="0">
              <a:solidFill>
                <a:schemeClr val="tx1"/>
              </a:solidFill>
            </a:rPr>
            <a:t>I garager, skure, carporte og lignende kan placeres anlæg på 100 kWh og ofte mere med tilladelse fra den lokale brandmyndighed.</a:t>
          </a:r>
          <a:endParaRPr lang="en-US" sz="2700" kern="1200" dirty="0">
            <a:solidFill>
              <a:schemeClr val="tx1"/>
            </a:solidFill>
          </a:endParaRPr>
        </a:p>
      </dsp:txBody>
      <dsp:txXfrm>
        <a:off x="72093" y="1639476"/>
        <a:ext cx="10531339" cy="1332646"/>
      </dsp:txXfrm>
    </dsp:sp>
    <dsp:sp modelId="{D11093B2-B380-4548-9CB9-8996307EB640}">
      <dsp:nvSpPr>
        <dsp:cNvPr id="0" name=""/>
        <dsp:cNvSpPr/>
      </dsp:nvSpPr>
      <dsp:spPr>
        <a:xfrm>
          <a:off x="0" y="3121976"/>
          <a:ext cx="10675525" cy="147683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a-DK" sz="2700" kern="1200" dirty="0">
              <a:solidFill>
                <a:schemeClr val="tx1"/>
              </a:solidFill>
            </a:rPr>
            <a:t>Fritstående udendørs kan der placeres væsentligt større anlæg.</a:t>
          </a:r>
          <a:endParaRPr lang="en-US" sz="2700" kern="1200" dirty="0">
            <a:solidFill>
              <a:schemeClr val="tx1"/>
            </a:solidFill>
          </a:endParaRPr>
        </a:p>
      </dsp:txBody>
      <dsp:txXfrm>
        <a:off x="72093" y="3194069"/>
        <a:ext cx="10531339" cy="133264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4CA801-13C3-4CFD-B17B-CBCA51D6C2C9}">
      <dsp:nvSpPr>
        <dsp:cNvPr id="0" name=""/>
        <dsp:cNvSpPr/>
      </dsp:nvSpPr>
      <dsp:spPr>
        <a:xfrm>
          <a:off x="0" y="215842"/>
          <a:ext cx="10675525" cy="795600"/>
        </a:xfrm>
        <a:prstGeom prst="roundRect">
          <a:avLst/>
        </a:prstGeom>
        <a:solidFill>
          <a:srgbClr val="CBD9D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chemeClr val="tx1"/>
              </a:solidFill>
            </a:rPr>
            <a:t>Inverter til hybrid og batterianlæg bør altid dimensioneres i henhold til producentens anvisninger. </a:t>
          </a:r>
          <a:endParaRPr lang="en-US" sz="2000" kern="1200" dirty="0">
            <a:solidFill>
              <a:schemeClr val="tx1"/>
            </a:solidFill>
          </a:endParaRPr>
        </a:p>
      </dsp:txBody>
      <dsp:txXfrm>
        <a:off x="38838" y="254680"/>
        <a:ext cx="10597849" cy="717924"/>
      </dsp:txXfrm>
    </dsp:sp>
    <dsp:sp modelId="{5E255B0D-E2EC-40E6-9E4B-956A9750946D}">
      <dsp:nvSpPr>
        <dsp:cNvPr id="0" name=""/>
        <dsp:cNvSpPr/>
      </dsp:nvSpPr>
      <dsp:spPr>
        <a:xfrm>
          <a:off x="0" y="1069042"/>
          <a:ext cx="10675525" cy="795600"/>
        </a:xfrm>
        <a:prstGeom prst="roundRect">
          <a:avLst/>
        </a:prstGeom>
        <a:solidFill>
          <a:srgbClr val="CBD9D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chemeClr val="tx1"/>
              </a:solidFill>
            </a:rPr>
            <a:t>De fleste producenter har dimensioneringsprogrammer som er gratis tilgængelige når deres produkter anvendes. </a:t>
          </a:r>
          <a:endParaRPr lang="en-US" sz="2000" kern="1200" dirty="0">
            <a:solidFill>
              <a:schemeClr val="tx1"/>
            </a:solidFill>
          </a:endParaRPr>
        </a:p>
      </dsp:txBody>
      <dsp:txXfrm>
        <a:off x="38838" y="1107880"/>
        <a:ext cx="10597849" cy="717924"/>
      </dsp:txXfrm>
    </dsp:sp>
    <dsp:sp modelId="{9C562C5D-8A98-417C-B80A-2083919197B2}">
      <dsp:nvSpPr>
        <dsp:cNvPr id="0" name=""/>
        <dsp:cNvSpPr/>
      </dsp:nvSpPr>
      <dsp:spPr>
        <a:xfrm>
          <a:off x="0" y="1908000"/>
          <a:ext cx="10675525" cy="795600"/>
        </a:xfrm>
        <a:prstGeom prst="roundRect">
          <a:avLst/>
        </a:prstGeom>
        <a:solidFill>
          <a:srgbClr val="CBD9D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chemeClr val="tx1"/>
              </a:solidFill>
            </a:rPr>
            <a:t>En generel vejledning for valg af batteristørrelse kan ikke gives, da det afhænger af mange forhold. Størrelsen afhænger af det ønskede brug af batterianlægget. </a:t>
          </a:r>
          <a:endParaRPr lang="en-US" sz="2000" kern="1200" dirty="0">
            <a:solidFill>
              <a:schemeClr val="tx1"/>
            </a:solidFill>
          </a:endParaRPr>
        </a:p>
      </dsp:txBody>
      <dsp:txXfrm>
        <a:off x="38838" y="1946838"/>
        <a:ext cx="10597849" cy="717924"/>
      </dsp:txXfrm>
    </dsp:sp>
    <dsp:sp modelId="{09991DC1-4C3B-486B-AFF8-89BDBE2BBC5D}">
      <dsp:nvSpPr>
        <dsp:cNvPr id="0" name=""/>
        <dsp:cNvSpPr/>
      </dsp:nvSpPr>
      <dsp:spPr>
        <a:xfrm>
          <a:off x="0" y="2761200"/>
          <a:ext cx="10675525" cy="795600"/>
        </a:xfrm>
        <a:prstGeom prst="roundRect">
          <a:avLst/>
        </a:prstGeom>
        <a:solidFill>
          <a:srgbClr val="CBD9D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chemeClr val="tx1"/>
              </a:solidFill>
            </a:rPr>
            <a:t>Batterianlæggets inverter, der er koblet til elnettet, skal opfylde kravene i Teknisk forskrift 3.3.1 for batterianlæg. </a:t>
          </a:r>
          <a:endParaRPr lang="en-US" sz="2000" kern="1200" dirty="0">
            <a:solidFill>
              <a:schemeClr val="tx1"/>
            </a:solidFill>
          </a:endParaRPr>
        </a:p>
      </dsp:txBody>
      <dsp:txXfrm>
        <a:off x="38838" y="2800038"/>
        <a:ext cx="10597849" cy="717924"/>
      </dsp:txXfrm>
    </dsp:sp>
    <dsp:sp modelId="{E75E2C89-576B-4C06-8B01-53C7BEC5F226}">
      <dsp:nvSpPr>
        <dsp:cNvPr id="0" name=""/>
        <dsp:cNvSpPr/>
      </dsp:nvSpPr>
      <dsp:spPr>
        <a:xfrm>
          <a:off x="0" y="3614400"/>
          <a:ext cx="10675525" cy="795600"/>
        </a:xfrm>
        <a:prstGeom prst="roundRect">
          <a:avLst/>
        </a:prstGeom>
        <a:solidFill>
          <a:srgbClr val="CBD9D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chemeClr val="tx1"/>
              </a:solidFill>
            </a:rPr>
            <a:t>Alle anlæg på positivlisten for batterianlæg (administreres af Dansk Energi) overholder TF 3.3.1.</a:t>
          </a:r>
          <a:endParaRPr lang="en-US" sz="2000" kern="1200" dirty="0">
            <a:solidFill>
              <a:schemeClr val="tx1"/>
            </a:solidFill>
          </a:endParaRPr>
        </a:p>
      </dsp:txBody>
      <dsp:txXfrm>
        <a:off x="38838" y="3653238"/>
        <a:ext cx="10597849" cy="71792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A23225-E421-49C9-B653-EF56C587F881}">
      <dsp:nvSpPr>
        <dsp:cNvPr id="0" name=""/>
        <dsp:cNvSpPr/>
      </dsp:nvSpPr>
      <dsp:spPr>
        <a:xfrm>
          <a:off x="0" y="1194044"/>
          <a:ext cx="3002491" cy="1906582"/>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1E453F73-35B4-4D32-A83A-C8E09CCC0262}">
      <dsp:nvSpPr>
        <dsp:cNvPr id="0" name=""/>
        <dsp:cNvSpPr/>
      </dsp:nvSpPr>
      <dsp:spPr>
        <a:xfrm>
          <a:off x="333610" y="1510973"/>
          <a:ext cx="3002491" cy="1906582"/>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a-DK" sz="1700" kern="1200"/>
            <a:t>Det anbefales at tilkoble batterianlægget til en web portal med fjernovervågning. </a:t>
          </a:r>
          <a:endParaRPr lang="en-US" sz="1700" kern="1200"/>
        </a:p>
      </dsp:txBody>
      <dsp:txXfrm>
        <a:off x="389452" y="1566815"/>
        <a:ext cx="2890807" cy="1794898"/>
      </dsp:txXfrm>
    </dsp:sp>
    <dsp:sp modelId="{E56E6B4D-3E5C-4E2F-A183-C361757695F1}">
      <dsp:nvSpPr>
        <dsp:cNvPr id="0" name=""/>
        <dsp:cNvSpPr/>
      </dsp:nvSpPr>
      <dsp:spPr>
        <a:xfrm>
          <a:off x="3669711" y="1194044"/>
          <a:ext cx="3002491" cy="1906582"/>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77DEADE2-F6C6-4F6D-B1E6-ACC56BEB4DF5}">
      <dsp:nvSpPr>
        <dsp:cNvPr id="0" name=""/>
        <dsp:cNvSpPr/>
      </dsp:nvSpPr>
      <dsp:spPr>
        <a:xfrm>
          <a:off x="4003321" y="1510973"/>
          <a:ext cx="3002491" cy="1906582"/>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a-DK" sz="1700" kern="1200"/>
            <a:t>Ved opkobling til webportal vil det ofte være muligt at få alarmering via mail, hvis der er fejl på anlægget ligesom det er muligt at monitorere normaldrift. </a:t>
          </a:r>
          <a:endParaRPr lang="en-US" sz="1700" kern="1200"/>
        </a:p>
      </dsp:txBody>
      <dsp:txXfrm>
        <a:off x="4059163" y="1566815"/>
        <a:ext cx="2890807" cy="1794898"/>
      </dsp:txXfrm>
    </dsp:sp>
    <dsp:sp modelId="{CCD05740-13E7-4C86-A2AF-213D4595475E}">
      <dsp:nvSpPr>
        <dsp:cNvPr id="0" name=""/>
        <dsp:cNvSpPr/>
      </dsp:nvSpPr>
      <dsp:spPr>
        <a:xfrm>
          <a:off x="7339423" y="1194044"/>
          <a:ext cx="3002491" cy="1906582"/>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ED017B26-F301-4005-9DB0-E6CA8B935780}">
      <dsp:nvSpPr>
        <dsp:cNvPr id="0" name=""/>
        <dsp:cNvSpPr/>
      </dsp:nvSpPr>
      <dsp:spPr>
        <a:xfrm>
          <a:off x="7673033" y="1510973"/>
          <a:ext cx="3002491" cy="1906582"/>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a-DK" sz="1700" kern="1200"/>
            <a:t>Installatøren bør sikre sig at opsætningen fungerer ved aflevering.</a:t>
          </a:r>
          <a:endParaRPr lang="en-US" sz="1700" kern="1200"/>
        </a:p>
      </dsp:txBody>
      <dsp:txXfrm>
        <a:off x="7728875" y="1566815"/>
        <a:ext cx="2890807" cy="179489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61CB02-D3FC-4CEA-A725-E453E5C22F8F}">
      <dsp:nvSpPr>
        <dsp:cNvPr id="0" name=""/>
        <dsp:cNvSpPr/>
      </dsp:nvSpPr>
      <dsp:spPr>
        <a:xfrm>
          <a:off x="0" y="74938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283E8C-9E8E-45B2-90D1-F0E20D46DD35}">
      <dsp:nvSpPr>
        <dsp:cNvPr id="0" name=""/>
        <dsp:cNvSpPr/>
      </dsp:nvSpPr>
      <dsp:spPr>
        <a:xfrm>
          <a:off x="418502" y="1060667"/>
          <a:ext cx="760914" cy="7609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77CD02-7B6F-4A0E-86B6-3E8FC896038E}">
      <dsp:nvSpPr>
        <dsp:cNvPr id="0" name=""/>
        <dsp:cNvSpPr/>
      </dsp:nvSpPr>
      <dsp:spPr>
        <a:xfrm>
          <a:off x="1597919" y="74938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800100">
            <a:lnSpc>
              <a:spcPct val="100000"/>
            </a:lnSpc>
            <a:spcBef>
              <a:spcPct val="0"/>
            </a:spcBef>
            <a:spcAft>
              <a:spcPct val="35000"/>
            </a:spcAft>
            <a:buNone/>
          </a:pPr>
          <a:r>
            <a:rPr lang="da-DK" sz="1800" kern="1200"/>
            <a:t>Overvågning af anlæg kan være sikkerhedsmæssigt fordelagtigt, idet batterianlæg som ikke overvåges gennem længere tid, kan give anledning til farlige situationer, hvis styresystemet til disse ikke fungerer korrekt. </a:t>
          </a:r>
          <a:endParaRPr lang="en-US" sz="1800" kern="1200"/>
        </a:p>
      </dsp:txBody>
      <dsp:txXfrm>
        <a:off x="1597919" y="749384"/>
        <a:ext cx="9077605" cy="1383480"/>
      </dsp:txXfrm>
    </dsp:sp>
    <dsp:sp modelId="{24C807AF-4FBB-4194-8138-9DD8841120CA}">
      <dsp:nvSpPr>
        <dsp:cNvPr id="0" name=""/>
        <dsp:cNvSpPr/>
      </dsp:nvSpPr>
      <dsp:spPr>
        <a:xfrm>
          <a:off x="0" y="247873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666EC7-A8B9-4E22-86B8-552D0E964E58}">
      <dsp:nvSpPr>
        <dsp:cNvPr id="0" name=""/>
        <dsp:cNvSpPr/>
      </dsp:nvSpPr>
      <dsp:spPr>
        <a:xfrm>
          <a:off x="418502" y="2790017"/>
          <a:ext cx="760914" cy="7609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47F8D7-43FD-487F-AB4B-689228AE71F9}">
      <dsp:nvSpPr>
        <dsp:cNvPr id="0" name=""/>
        <dsp:cNvSpPr/>
      </dsp:nvSpPr>
      <dsp:spPr>
        <a:xfrm>
          <a:off x="1597919" y="247873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800100">
            <a:lnSpc>
              <a:spcPct val="100000"/>
            </a:lnSpc>
            <a:spcBef>
              <a:spcPct val="0"/>
            </a:spcBef>
            <a:spcAft>
              <a:spcPct val="35000"/>
            </a:spcAft>
            <a:buNone/>
          </a:pPr>
          <a:r>
            <a:rPr lang="da-DK" sz="1800" kern="1200"/>
            <a:t>Det kan også gå ud over batteriets levetid, hvis det for eksempel aflades helt, og ikke genoplades efterfølgende (typisk vintersituation)</a:t>
          </a:r>
          <a:endParaRPr lang="en-US" sz="1800" kern="1200"/>
        </a:p>
      </dsp:txBody>
      <dsp:txXfrm>
        <a:off x="1597919" y="2478734"/>
        <a:ext cx="9077605" cy="138348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7127B3-2F1A-4C2C-9FA9-F752A19ADC16}">
      <dsp:nvSpPr>
        <dsp:cNvPr id="0" name=""/>
        <dsp:cNvSpPr/>
      </dsp:nvSpPr>
      <dsp:spPr>
        <a:xfrm>
          <a:off x="0" y="19799"/>
          <a:ext cx="10675525" cy="1099800"/>
        </a:xfrm>
        <a:prstGeom prst="roundRect">
          <a:avLst/>
        </a:prstGeom>
        <a:solidFill>
          <a:srgbClr val="CBD9D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chemeClr val="tx1"/>
              </a:solidFill>
            </a:rPr>
            <a:t>I forbindelse med installation af batterianlæg vil arbejdet ifm. batteriet være arbejde under spænding (L-AUS arbejde) som minimum, når batterierne tilsluttes.</a:t>
          </a:r>
          <a:endParaRPr lang="en-US" sz="2000" kern="1200" dirty="0">
            <a:solidFill>
              <a:schemeClr val="tx1"/>
            </a:solidFill>
          </a:endParaRPr>
        </a:p>
      </dsp:txBody>
      <dsp:txXfrm>
        <a:off x="53688" y="73487"/>
        <a:ext cx="10568149" cy="992424"/>
      </dsp:txXfrm>
    </dsp:sp>
    <dsp:sp modelId="{7BFD211C-227B-4707-80DB-FBD1F63266EF}">
      <dsp:nvSpPr>
        <dsp:cNvPr id="0" name=""/>
        <dsp:cNvSpPr/>
      </dsp:nvSpPr>
      <dsp:spPr>
        <a:xfrm>
          <a:off x="0" y="1177199"/>
          <a:ext cx="10675525" cy="1099800"/>
        </a:xfrm>
        <a:prstGeom prst="roundRect">
          <a:avLst/>
        </a:prstGeom>
        <a:solidFill>
          <a:srgbClr val="CBD9D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chemeClr val="tx1"/>
              </a:solidFill>
            </a:rPr>
            <a:t>Batteriernes meget høje kortslutningsstrøm medfører fare for dannelse af lysbuer.</a:t>
          </a:r>
          <a:endParaRPr lang="en-US" sz="2000" kern="1200" dirty="0">
            <a:solidFill>
              <a:schemeClr val="tx1"/>
            </a:solidFill>
          </a:endParaRPr>
        </a:p>
      </dsp:txBody>
      <dsp:txXfrm>
        <a:off x="53688" y="1230887"/>
        <a:ext cx="10568149" cy="992424"/>
      </dsp:txXfrm>
    </dsp:sp>
    <dsp:sp modelId="{1D5B65D7-A5CD-4CC4-B2E1-485329018388}">
      <dsp:nvSpPr>
        <dsp:cNvPr id="0" name=""/>
        <dsp:cNvSpPr/>
      </dsp:nvSpPr>
      <dsp:spPr>
        <a:xfrm>
          <a:off x="0" y="2334599"/>
          <a:ext cx="10675525" cy="1099800"/>
        </a:xfrm>
        <a:prstGeom prst="roundRect">
          <a:avLst/>
        </a:prstGeom>
        <a:solidFill>
          <a:srgbClr val="CBD9D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chemeClr val="tx1"/>
              </a:solidFill>
            </a:rPr>
            <a:t>Der skal derfor tages de nødvendige forholdsregler i forhold til brug af godkendt og isoleret værktøj og eventuelle personlige værnemidler, såfremt arbejde nær, ved eller under spænding (L-AUS) ikke kan undgås.</a:t>
          </a:r>
          <a:endParaRPr lang="en-US" sz="2000" kern="1200" dirty="0">
            <a:solidFill>
              <a:schemeClr val="tx1"/>
            </a:solidFill>
          </a:endParaRPr>
        </a:p>
      </dsp:txBody>
      <dsp:txXfrm>
        <a:off x="53688" y="2388287"/>
        <a:ext cx="10568149" cy="992424"/>
      </dsp:txXfrm>
    </dsp:sp>
    <dsp:sp modelId="{011E4E02-107D-42EA-843A-6AF7C1898818}">
      <dsp:nvSpPr>
        <dsp:cNvPr id="0" name=""/>
        <dsp:cNvSpPr/>
      </dsp:nvSpPr>
      <dsp:spPr>
        <a:xfrm>
          <a:off x="0" y="3492000"/>
          <a:ext cx="10675525" cy="1099800"/>
        </a:xfrm>
        <a:prstGeom prst="roundRect">
          <a:avLst/>
        </a:prstGeom>
        <a:solidFill>
          <a:srgbClr val="CBD9D4"/>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chemeClr val="tx1"/>
              </a:solidFill>
            </a:rPr>
            <a:t>Arbejdet skal planlægges, så arbejde under spænding minimeres.</a:t>
          </a:r>
          <a:endParaRPr lang="en-US" sz="2000" kern="1200" dirty="0">
            <a:solidFill>
              <a:schemeClr val="tx1"/>
            </a:solidFill>
          </a:endParaRPr>
        </a:p>
      </dsp:txBody>
      <dsp:txXfrm>
        <a:off x="53688" y="3545688"/>
        <a:ext cx="10568149" cy="99242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53E43-C0AA-43D8-B9E7-25F261CD1ACC}">
      <dsp:nvSpPr>
        <dsp:cNvPr id="0" name=""/>
        <dsp:cNvSpPr/>
      </dsp:nvSpPr>
      <dsp:spPr>
        <a:xfrm>
          <a:off x="1303" y="612109"/>
          <a:ext cx="4574108" cy="2904558"/>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442319D1-54EA-49AC-ADE8-44106176BEE8}">
      <dsp:nvSpPr>
        <dsp:cNvPr id="0" name=""/>
        <dsp:cNvSpPr/>
      </dsp:nvSpPr>
      <dsp:spPr>
        <a:xfrm>
          <a:off x="509537" y="1094931"/>
          <a:ext cx="4574108" cy="290455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a-DK" sz="2300" kern="1200"/>
            <a:t>DC-kabler mellem batterier og inverter bør holdes så korte som muligt og bør føres helt tæt, gerne let snoet for at minimere spændingstab og elektromagnetisk støj. </a:t>
          </a:r>
          <a:endParaRPr lang="en-US" sz="2300" kern="1200"/>
        </a:p>
      </dsp:txBody>
      <dsp:txXfrm>
        <a:off x="594609" y="1180003"/>
        <a:ext cx="4403964" cy="2734414"/>
      </dsp:txXfrm>
    </dsp:sp>
    <dsp:sp modelId="{298ADFDB-6977-49B8-981F-091B4CAAB9AB}">
      <dsp:nvSpPr>
        <dsp:cNvPr id="0" name=""/>
        <dsp:cNvSpPr/>
      </dsp:nvSpPr>
      <dsp:spPr>
        <a:xfrm>
          <a:off x="5591879" y="612109"/>
          <a:ext cx="4574108" cy="2904558"/>
        </a:xfrm>
        <a:prstGeom prst="roundRect">
          <a:avLst>
            <a:gd name="adj" fmla="val 10000"/>
          </a:avLst>
        </a:prstGeom>
        <a:solidFill>
          <a:srgbClr val="2B7776"/>
        </a:solidFill>
        <a:ln>
          <a:noFill/>
        </a:ln>
        <a:effectLst/>
      </dsp:spPr>
      <dsp:style>
        <a:lnRef idx="0">
          <a:scrgbClr r="0" g="0" b="0"/>
        </a:lnRef>
        <a:fillRef idx="3">
          <a:scrgbClr r="0" g="0" b="0"/>
        </a:fillRef>
        <a:effectRef idx="2">
          <a:scrgbClr r="0" g="0" b="0"/>
        </a:effectRef>
        <a:fontRef idx="minor">
          <a:schemeClr val="lt1"/>
        </a:fontRef>
      </dsp:style>
    </dsp:sp>
    <dsp:sp modelId="{C5400F39-B52F-40DC-9C90-EBFCBA7F9B77}">
      <dsp:nvSpPr>
        <dsp:cNvPr id="0" name=""/>
        <dsp:cNvSpPr/>
      </dsp:nvSpPr>
      <dsp:spPr>
        <a:xfrm>
          <a:off x="6100113" y="1094931"/>
          <a:ext cx="4574108" cy="2904558"/>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a-DK" sz="2300" kern="1200"/>
            <a:t>Det anbefales derfor at batterier placeres i umiddelbar nærhed af invertere, og at kabler ikke trækkes på tværs af rum og i øvrigt placeres så muligheden for kortslutning reduceres. </a:t>
          </a:r>
          <a:endParaRPr lang="en-US" sz="2300" kern="1200"/>
        </a:p>
      </dsp:txBody>
      <dsp:txXfrm>
        <a:off x="6185185" y="1180003"/>
        <a:ext cx="4403964" cy="273441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58A5C1-9DAB-4BBD-A7F7-F13B56D47BC4}">
      <dsp:nvSpPr>
        <dsp:cNvPr id="0" name=""/>
        <dsp:cNvSpPr/>
      </dsp:nvSpPr>
      <dsp:spPr>
        <a:xfrm>
          <a:off x="0" y="0"/>
          <a:ext cx="9074196" cy="1383480"/>
        </a:xfrm>
        <a:prstGeom prst="roundRect">
          <a:avLst>
            <a:gd name="adj" fmla="val 10000"/>
          </a:avLst>
        </a:prstGeom>
        <a:solidFill>
          <a:srgbClr val="CBD9D4"/>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tx1"/>
              </a:solidFill>
            </a:rPr>
            <a:t>Det anbefales, at montøren er en sagkyndig person der er bekendt med de farer, der kan forekomme. </a:t>
          </a:r>
          <a:endParaRPr lang="en-US" sz="1700" kern="1200" dirty="0">
            <a:solidFill>
              <a:schemeClr val="tx1"/>
            </a:solidFill>
          </a:endParaRPr>
        </a:p>
      </dsp:txBody>
      <dsp:txXfrm>
        <a:off x="40521" y="40521"/>
        <a:ext cx="7581312" cy="1302438"/>
      </dsp:txXfrm>
    </dsp:sp>
    <dsp:sp modelId="{C5784381-9297-4B4B-9CFD-B37951DC657A}">
      <dsp:nvSpPr>
        <dsp:cNvPr id="0" name=""/>
        <dsp:cNvSpPr/>
      </dsp:nvSpPr>
      <dsp:spPr>
        <a:xfrm>
          <a:off x="800664" y="1614059"/>
          <a:ext cx="9074196" cy="1383480"/>
        </a:xfrm>
        <a:prstGeom prst="roundRect">
          <a:avLst>
            <a:gd name="adj" fmla="val 10000"/>
          </a:avLst>
        </a:prstGeom>
        <a:solidFill>
          <a:srgbClr val="CBD9D4"/>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tx1"/>
              </a:solidFill>
            </a:rPr>
            <a:t>Ligeledes anbefales det, at montøren er specielt trænet inden for batterianlæg og at uddannelsen omfatter deltagelse i kursus omkring arbejde under eller nær ved spænding (L-AUS kursus), hvor information omkring batterier også inddrages. </a:t>
          </a:r>
          <a:endParaRPr lang="en-US" sz="1700" kern="1200" dirty="0">
            <a:solidFill>
              <a:schemeClr val="tx1"/>
            </a:solidFill>
          </a:endParaRPr>
        </a:p>
      </dsp:txBody>
      <dsp:txXfrm>
        <a:off x="841185" y="1654580"/>
        <a:ext cx="7293227" cy="1302438"/>
      </dsp:txXfrm>
    </dsp:sp>
    <dsp:sp modelId="{B8E112A6-AAC5-499B-9519-E523D5AA710B}">
      <dsp:nvSpPr>
        <dsp:cNvPr id="0" name=""/>
        <dsp:cNvSpPr/>
      </dsp:nvSpPr>
      <dsp:spPr>
        <a:xfrm>
          <a:off x="1601328" y="3228119"/>
          <a:ext cx="9074196" cy="1383480"/>
        </a:xfrm>
        <a:prstGeom prst="roundRect">
          <a:avLst>
            <a:gd name="adj" fmla="val 10000"/>
          </a:avLst>
        </a:prstGeom>
        <a:solidFill>
          <a:srgbClr val="CBD9D4"/>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tx1"/>
              </a:solidFill>
            </a:rPr>
            <a:t>Installation af faste anlæg (både DC og AC installationen) kræver desuden at virksomheden har autorisation.</a:t>
          </a:r>
          <a:endParaRPr lang="en-US" sz="1700" kern="1200" dirty="0">
            <a:solidFill>
              <a:schemeClr val="tx1"/>
            </a:solidFill>
          </a:endParaRPr>
        </a:p>
      </dsp:txBody>
      <dsp:txXfrm>
        <a:off x="1641849" y="3268640"/>
        <a:ext cx="7293227" cy="1302438"/>
      </dsp:txXfrm>
    </dsp:sp>
    <dsp:sp modelId="{8947566B-D231-4018-9B78-B13C37B7993D}">
      <dsp:nvSpPr>
        <dsp:cNvPr id="0" name=""/>
        <dsp:cNvSpPr/>
      </dsp:nvSpPr>
      <dsp:spPr>
        <a:xfrm>
          <a:off x="9234408" y="446867"/>
          <a:ext cx="899262" cy="899262"/>
        </a:xfrm>
        <a:prstGeom prst="downArrow">
          <a:avLst>
            <a:gd name="adj1" fmla="val 55000"/>
            <a:gd name="adj2" fmla="val 45000"/>
          </a:avLst>
        </a:prstGeom>
        <a:solidFill>
          <a:schemeClr val="bg1">
            <a:alpha val="90000"/>
          </a:schemeClr>
        </a:solidFill>
        <a:ln w="6350" cap="flat" cmpd="sng" algn="ctr">
          <a:solidFill>
            <a:schemeClr val="bg1">
              <a:alpha val="90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436742" y="446867"/>
        <a:ext cx="494594" cy="676695"/>
      </dsp:txXfrm>
    </dsp:sp>
    <dsp:sp modelId="{C627D4AC-DDA2-4388-9870-409A5C7A8F47}">
      <dsp:nvSpPr>
        <dsp:cNvPr id="0" name=""/>
        <dsp:cNvSpPr/>
      </dsp:nvSpPr>
      <dsp:spPr>
        <a:xfrm>
          <a:off x="9705358" y="530629"/>
          <a:ext cx="899262" cy="899262"/>
        </a:xfrm>
        <a:prstGeom prst="downArrow">
          <a:avLst>
            <a:gd name="adj1" fmla="val 55000"/>
            <a:gd name="adj2" fmla="val 45000"/>
          </a:avLst>
        </a:prstGeom>
        <a:solidFill>
          <a:schemeClr val="bg1">
            <a:alpha val="90000"/>
          </a:schemeClr>
        </a:solidFill>
        <a:ln w="6350" cap="flat" cmpd="sng" algn="ctr">
          <a:solidFill>
            <a:schemeClr val="bg1">
              <a:alpha val="9000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907692" y="530629"/>
        <a:ext cx="494594" cy="67669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852B95-A9F5-4AEF-98C7-E2E61AF2E18A}">
      <dsp:nvSpPr>
        <dsp:cNvPr id="0" name=""/>
        <dsp:cNvSpPr/>
      </dsp:nvSpPr>
      <dsp:spPr>
        <a:xfrm>
          <a:off x="0" y="74938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06D312-0B88-485C-A764-4D515B115BB1}">
      <dsp:nvSpPr>
        <dsp:cNvPr id="0" name=""/>
        <dsp:cNvSpPr/>
      </dsp:nvSpPr>
      <dsp:spPr>
        <a:xfrm>
          <a:off x="418502" y="1060667"/>
          <a:ext cx="760914" cy="7609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0E5090-4414-475F-B54C-C21C6F91E590}">
      <dsp:nvSpPr>
        <dsp:cNvPr id="0" name=""/>
        <dsp:cNvSpPr/>
      </dsp:nvSpPr>
      <dsp:spPr>
        <a:xfrm>
          <a:off x="1597919" y="74938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755650">
            <a:lnSpc>
              <a:spcPct val="100000"/>
            </a:lnSpc>
            <a:spcBef>
              <a:spcPct val="0"/>
            </a:spcBef>
            <a:spcAft>
              <a:spcPct val="35000"/>
            </a:spcAft>
            <a:buNone/>
          </a:pPr>
          <a:r>
            <a:rPr lang="da-DK" sz="1700" kern="1200"/>
            <a:t>Det er ligeledes vigtigt at kontrollere at anlægget fungerer korrekt og dokumentere installationen via slutprøvekontrol, målinger og billeder, samt at opkobling til web-alarm er testet.</a:t>
          </a:r>
          <a:endParaRPr lang="en-US" sz="1700" kern="1200"/>
        </a:p>
      </dsp:txBody>
      <dsp:txXfrm>
        <a:off x="1597919" y="749384"/>
        <a:ext cx="9077605" cy="1383480"/>
      </dsp:txXfrm>
    </dsp:sp>
    <dsp:sp modelId="{3AE37511-F5E8-4DBE-ADA0-1B4497B53B7F}">
      <dsp:nvSpPr>
        <dsp:cNvPr id="0" name=""/>
        <dsp:cNvSpPr/>
      </dsp:nvSpPr>
      <dsp:spPr>
        <a:xfrm>
          <a:off x="0" y="247873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4DC5A9-C5D1-4709-9898-C6D642E93D1F}">
      <dsp:nvSpPr>
        <dsp:cNvPr id="0" name=""/>
        <dsp:cNvSpPr/>
      </dsp:nvSpPr>
      <dsp:spPr>
        <a:xfrm>
          <a:off x="418502" y="2790017"/>
          <a:ext cx="760914" cy="7609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4F7FD4-7D27-4880-9F16-AA2E8164DCBB}">
      <dsp:nvSpPr>
        <dsp:cNvPr id="0" name=""/>
        <dsp:cNvSpPr/>
      </dsp:nvSpPr>
      <dsp:spPr>
        <a:xfrm>
          <a:off x="1597919" y="247873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755650">
            <a:lnSpc>
              <a:spcPct val="100000"/>
            </a:lnSpc>
            <a:spcBef>
              <a:spcPct val="0"/>
            </a:spcBef>
            <a:spcAft>
              <a:spcPct val="35000"/>
            </a:spcAft>
            <a:buNone/>
          </a:pPr>
          <a:r>
            <a:rPr lang="da-DK" sz="1700" kern="1200"/>
            <a:t>Aflevering af anlæg I forbindelse med aflevering af batterianlæg til slutkunde er det vigtigt at give en mundtlig og skriftlig instruktion om anlæggets opbygning, anlæggets drift, behov for vedligeholdelse, procedure i tilfælde af fejl og bortskaffelse. </a:t>
          </a:r>
          <a:endParaRPr lang="en-US" sz="1700" kern="1200"/>
        </a:p>
      </dsp:txBody>
      <dsp:txXfrm>
        <a:off x="1597919" y="2478734"/>
        <a:ext cx="9077605" cy="138348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96CA8D-3E12-4BDC-8BB5-C31267A1C172}">
      <dsp:nvSpPr>
        <dsp:cNvPr id="0" name=""/>
        <dsp:cNvSpPr/>
      </dsp:nvSpPr>
      <dsp:spPr>
        <a:xfrm>
          <a:off x="0" y="74938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E85D0B-71C4-498B-9926-E32AD1BFC169}">
      <dsp:nvSpPr>
        <dsp:cNvPr id="0" name=""/>
        <dsp:cNvSpPr/>
      </dsp:nvSpPr>
      <dsp:spPr>
        <a:xfrm>
          <a:off x="418502" y="1060667"/>
          <a:ext cx="760914" cy="7609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7B4FBB-273B-4E1E-90FF-06934E4CB5B8}">
      <dsp:nvSpPr>
        <dsp:cNvPr id="0" name=""/>
        <dsp:cNvSpPr/>
      </dsp:nvSpPr>
      <dsp:spPr>
        <a:xfrm>
          <a:off x="1597919" y="74938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977900">
            <a:lnSpc>
              <a:spcPct val="90000"/>
            </a:lnSpc>
            <a:spcBef>
              <a:spcPct val="0"/>
            </a:spcBef>
            <a:spcAft>
              <a:spcPct val="35000"/>
            </a:spcAft>
            <a:buNone/>
          </a:pPr>
          <a:r>
            <a:rPr lang="da-DK" sz="2200" kern="1200"/>
            <a:t>Kunden skal også oplyses om ventilationsforhold og regelmæssig kontrol af røgalarm. Det er vigtigt, at kunden får udleveret datablade og manualer for det installerede udstyr. </a:t>
          </a:r>
          <a:endParaRPr lang="en-US" sz="2200" kern="1200"/>
        </a:p>
      </dsp:txBody>
      <dsp:txXfrm>
        <a:off x="1597919" y="749384"/>
        <a:ext cx="9077605" cy="1383480"/>
      </dsp:txXfrm>
    </dsp:sp>
    <dsp:sp modelId="{F2F19F48-2B8E-4FA3-9221-1B0FE101E9CB}">
      <dsp:nvSpPr>
        <dsp:cNvPr id="0" name=""/>
        <dsp:cNvSpPr/>
      </dsp:nvSpPr>
      <dsp:spPr>
        <a:xfrm>
          <a:off x="0" y="247873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F6EC92-E252-4ED5-937A-09FEE61673D2}">
      <dsp:nvSpPr>
        <dsp:cNvPr id="0" name=""/>
        <dsp:cNvSpPr/>
      </dsp:nvSpPr>
      <dsp:spPr>
        <a:xfrm>
          <a:off x="418502" y="2790017"/>
          <a:ext cx="760914" cy="7609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771B4F-CE92-4E8C-89FD-45651FFB2A27}">
      <dsp:nvSpPr>
        <dsp:cNvPr id="0" name=""/>
        <dsp:cNvSpPr/>
      </dsp:nvSpPr>
      <dsp:spPr>
        <a:xfrm>
          <a:off x="1597919" y="247873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977900">
            <a:lnSpc>
              <a:spcPct val="90000"/>
            </a:lnSpc>
            <a:spcBef>
              <a:spcPct val="0"/>
            </a:spcBef>
            <a:spcAft>
              <a:spcPct val="35000"/>
            </a:spcAft>
            <a:buNone/>
          </a:pPr>
          <a:r>
            <a:rPr lang="da-DK" sz="2200" kern="1200"/>
            <a:t>I forbindelse med aflevering anbefales det at anvende TEKNIQ’s dokument ”Skriftlig instruktion vedrørende solcelleanlæg og hybridanlæg” eller lignende dokumentation.</a:t>
          </a:r>
          <a:endParaRPr lang="en-US" sz="2200" kern="1200"/>
        </a:p>
      </dsp:txBody>
      <dsp:txXfrm>
        <a:off x="1597919" y="2478734"/>
        <a:ext cx="9077605" cy="138348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11860F8-2AA1-D34D-9E7C-7A5F96D0F9F4}" type="datetimeFigureOut">
              <a:rPr lang="en-US" smtClean="0"/>
              <a:t>7/29/2024</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D215083-99B2-7C44-83B5-698FF37084AE}" type="slidenum">
              <a:rPr lang="en-US" smtClean="0"/>
              <a:t>‹nr.›</a:t>
            </a:fld>
            <a:endParaRPr lang="en-US"/>
          </a:p>
        </p:txBody>
      </p:sp>
    </p:spTree>
    <p:extLst>
      <p:ext uri="{BB962C8B-B14F-4D97-AF65-F5344CB8AC3E}">
        <p14:creationId xmlns:p14="http://schemas.microsoft.com/office/powerpoint/2010/main" val="3161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FCA1055-E3DF-46A4-841F-DB9CA14CF536}" type="datetimeFigureOut">
              <a:rPr lang="da-DK" smtClean="0"/>
              <a:t>29-07-2024</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9751"/>
            <a:ext cx="2946400" cy="496888"/>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29751"/>
            <a:ext cx="2946400" cy="496888"/>
          </a:xfrm>
          <a:prstGeom prst="rect">
            <a:avLst/>
          </a:prstGeom>
        </p:spPr>
        <p:txBody>
          <a:bodyPr vert="horz" lIns="91440" tIns="45720" rIns="91440" bIns="45720" rtlCol="0" anchor="b"/>
          <a:lstStyle>
            <a:lvl1pPr algn="r">
              <a:defRPr sz="1200"/>
            </a:lvl1pPr>
          </a:lstStyle>
          <a:p>
            <a:fld id="{A4615AFF-1099-4E43-BA81-6D13BB501BF6}" type="slidenum">
              <a:rPr lang="da-DK" smtClean="0"/>
              <a:t>‹nr.›</a:t>
            </a:fld>
            <a:endParaRPr lang="da-DK"/>
          </a:p>
        </p:txBody>
      </p:sp>
    </p:spTree>
    <p:extLst>
      <p:ext uri="{BB962C8B-B14F-4D97-AF65-F5344CB8AC3E}">
        <p14:creationId xmlns:p14="http://schemas.microsoft.com/office/powerpoint/2010/main" val="20349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179163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2426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55955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0843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32" b="7846"/>
          <a:stretch/>
        </p:blipFill>
        <p:spPr>
          <a:xfrm>
            <a:off x="0" y="0"/>
            <a:ext cx="12209693" cy="6858000"/>
          </a:xfrm>
          <a:prstGeom prst="rect">
            <a:avLst/>
          </a:prstGeom>
        </p:spPr>
      </p:pic>
      <p:sp>
        <p:nvSpPr>
          <p:cNvPr id="8"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13434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reaker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00" b="7793"/>
          <a:stretch/>
        </p:blipFill>
        <p:spPr>
          <a:xfrm>
            <a:off x="-19684" y="0"/>
            <a:ext cx="12211683"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30691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30" b="7922"/>
          <a:stretch/>
        </p:blipFill>
        <p:spPr>
          <a:xfrm>
            <a:off x="-57392" y="0"/>
            <a:ext cx="1224939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647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eaker4">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16538"/>
          <a:stretch/>
        </p:blipFill>
        <p:spPr>
          <a:xfrm>
            <a:off x="0"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22905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reaker5">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629" b="8167"/>
          <a:stretch/>
        </p:blipFill>
        <p:spPr>
          <a:xfrm>
            <a:off x="-47551"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624882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reaker6">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475" b="8320"/>
          <a:stretch/>
        </p:blipFill>
        <p:spPr>
          <a:xfrm>
            <a:off x="-57061" y="0"/>
            <a:ext cx="1234416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199912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eaker7">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346" b="8192"/>
          <a:stretch/>
        </p:blipFill>
        <p:spPr>
          <a:xfrm>
            <a:off x="-47551"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4102670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eaker8">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43" b="7776"/>
          <a:stretch/>
        </p:blipFill>
        <p:spPr>
          <a:xfrm>
            <a:off x="-38040" y="0"/>
            <a:ext cx="12230040"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775396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reaker9">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24" b="8642"/>
          <a:stretch/>
        </p:blipFill>
        <p:spPr>
          <a:xfrm>
            <a:off x="-47550" y="0"/>
            <a:ext cx="1232514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2017664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reaker10">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66" b="8628"/>
          <a:stretch/>
        </p:blipFill>
        <p:spPr>
          <a:xfrm>
            <a:off x="-28529" y="0"/>
            <a:ext cx="12344162" cy="685800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7" name="Billede 6">
            <a:extLst>
              <a:ext uri="{FF2B5EF4-FFF2-40B4-BE49-F238E27FC236}">
                <a16:creationId xmlns:a16="http://schemas.microsoft.com/office/drawing/2014/main" id="{9CF920FD-EBF5-9541-9B49-F37D6B662F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3045746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dirty="0" err="1"/>
              <a:t>Click</a:t>
            </a:r>
            <a:r>
              <a:rPr lang="da-DK" dirty="0"/>
              <a:t> to </a:t>
            </a:r>
            <a:r>
              <a:rPr lang="da-DK" dirty="0" err="1"/>
              <a:t>edit</a:t>
            </a:r>
            <a:r>
              <a:rPr lang="da-DK" dirty="0"/>
              <a:t> Master </a:t>
            </a:r>
            <a:r>
              <a:rPr lang="da-DK" dirty="0" err="1"/>
              <a:t>title</a:t>
            </a:r>
            <a:r>
              <a:rPr lang="da-DK" dirty="0"/>
              <a:t> </a:t>
            </a:r>
            <a:r>
              <a:rPr lang="da-DK" dirty="0" err="1"/>
              <a:t>style</a:t>
            </a:r>
            <a:endParaRPr lang="da-DK" dirty="0"/>
          </a:p>
        </p:txBody>
      </p:sp>
    </p:spTree>
    <p:extLst>
      <p:ext uri="{BB962C8B-B14F-4D97-AF65-F5344CB8AC3E}">
        <p14:creationId xmlns:p14="http://schemas.microsoft.com/office/powerpoint/2010/main" val="1583737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buNone/>
              <a:defRPr sz="1800"/>
            </a:lvl1pPr>
          </a:lstStyle>
          <a:p>
            <a:pPr lvl="0"/>
            <a:r>
              <a:rPr lang="da-DK"/>
              <a:t>Click to edit Master text styles</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2" name="Billede 1"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34880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numCol="2" spcCol="360000">
            <a:normAutofit/>
          </a:bodyPr>
          <a:lstStyle>
            <a:lvl1pPr marL="0" indent="0">
              <a:buNone/>
              <a:defRPr sz="1800"/>
            </a:lvl1pPr>
          </a:lstStyle>
          <a:p>
            <a:pPr lvl="0"/>
            <a:r>
              <a:rPr lang="da-DK"/>
              <a:t>Click to edit Master text styles</a:t>
            </a:r>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9" name="Billede 8"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3366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10" name="Billede 9"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24623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8" name="Billede 7"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644457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2" r:id="rId3"/>
    <p:sldLayoutId id="2147483659" r:id="rId4"/>
    <p:sldLayoutId id="2147483657" r:id="rId5"/>
    <p:sldLayoutId id="2147483654" r:id="rId6"/>
    <p:sldLayoutId id="2147483662"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80" r:id="rId17"/>
    <p:sldLayoutId id="2147483674" r:id="rId18"/>
    <p:sldLayoutId id="2147483675" r:id="rId19"/>
    <p:sldLayoutId id="2147483676" r:id="rId20"/>
    <p:sldLayoutId id="2147483677" r:id="rId21"/>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6.xml.rels><?xml version="1.0" encoding="UTF-8" standalone="yes"?>
<Relationships xmlns="http://schemas.openxmlformats.org/package/2006/relationships"><Relationship Id="rId2" Type="http://schemas.openxmlformats.org/officeDocument/2006/relationships/image" Target="../media/image50.jfi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4.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3.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3.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p:txBody>
          <a:bodyPr/>
          <a:lstStyle/>
          <a:p>
            <a:r>
              <a:rPr lang="da-DK" dirty="0"/>
              <a:t>Oktober 2024</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p:txBody>
          <a:bodyPr/>
          <a:lstStyle/>
          <a:p>
            <a:r>
              <a:rPr lang="da-DK" dirty="0"/>
              <a:t>Batterier</a:t>
            </a:r>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8ADE44B-1172-4549-A113-701EFCE4E6E6}"/>
              </a:ext>
            </a:extLst>
          </p:cNvPr>
          <p:cNvSpPr>
            <a:spLocks noGrp="1"/>
          </p:cNvSpPr>
          <p:nvPr>
            <p:ph type="title"/>
          </p:nvPr>
        </p:nvSpPr>
        <p:spPr>
          <a:xfrm>
            <a:off x="847607" y="482139"/>
            <a:ext cx="6885288" cy="914400"/>
          </a:xfrm>
        </p:spPr>
        <p:txBody>
          <a:bodyPr anchor="t">
            <a:normAutofit/>
          </a:bodyPr>
          <a:lstStyle/>
          <a:p>
            <a:r>
              <a:rPr lang="da-DK" dirty="0"/>
              <a:t>Med inspiration fra:</a:t>
            </a:r>
          </a:p>
        </p:txBody>
      </p:sp>
      <p:graphicFrame>
        <p:nvGraphicFramePr>
          <p:cNvPr id="6" name="Pladsholder til indhold 1">
            <a:extLst>
              <a:ext uri="{FF2B5EF4-FFF2-40B4-BE49-F238E27FC236}">
                <a16:creationId xmlns:a16="http://schemas.microsoft.com/office/drawing/2014/main" id="{7F37EDDB-3615-1AAF-1EFD-2572162EE022}"/>
              </a:ext>
            </a:extLst>
          </p:cNvPr>
          <p:cNvGraphicFramePr>
            <a:graphicFrameLocks noGrp="1"/>
          </p:cNvGraphicFramePr>
          <p:nvPr>
            <p:ph sz="half" idx="1"/>
            <p:extLst>
              <p:ext uri="{D42A27DB-BD31-4B8C-83A1-F6EECF244321}">
                <p14:modId xmlns:p14="http://schemas.microsoft.com/office/powerpoint/2010/main" val="3554051892"/>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8648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0E75F9C-E460-409D-91B4-E858917B46AF}"/>
              </a:ext>
            </a:extLst>
          </p:cNvPr>
          <p:cNvSpPr>
            <a:spLocks noGrp="1"/>
          </p:cNvSpPr>
          <p:nvPr>
            <p:ph type="title"/>
          </p:nvPr>
        </p:nvSpPr>
        <p:spPr/>
        <p:txBody>
          <a:bodyPr/>
          <a:lstStyle/>
          <a:p>
            <a:r>
              <a:rPr lang="da-DK" dirty="0" err="1"/>
              <a:t>Blysyre</a:t>
            </a:r>
            <a:endParaRPr lang="da-DK" dirty="0"/>
          </a:p>
        </p:txBody>
      </p:sp>
    </p:spTree>
    <p:extLst>
      <p:ext uri="{BB962C8B-B14F-4D97-AF65-F5344CB8AC3E}">
        <p14:creationId xmlns:p14="http://schemas.microsoft.com/office/powerpoint/2010/main" val="1510665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a:t>
            </a:r>
            <a:r>
              <a:rPr lang="da-DK" dirty="0" err="1"/>
              <a:t>Blysyre</a:t>
            </a:r>
            <a:endParaRPr lang="da-DK" dirty="0"/>
          </a:p>
        </p:txBody>
      </p:sp>
      <p:graphicFrame>
        <p:nvGraphicFramePr>
          <p:cNvPr id="5" name="Pladsholder til indhold 1">
            <a:extLst>
              <a:ext uri="{FF2B5EF4-FFF2-40B4-BE49-F238E27FC236}">
                <a16:creationId xmlns:a16="http://schemas.microsoft.com/office/drawing/2014/main" id="{71CE1B41-4E80-B63B-2C1F-075F65644F0F}"/>
              </a:ext>
            </a:extLst>
          </p:cNvPr>
          <p:cNvGraphicFramePr>
            <a:graphicFrameLocks noGrp="1"/>
          </p:cNvGraphicFramePr>
          <p:nvPr>
            <p:ph sz="half" idx="1"/>
            <p:extLst>
              <p:ext uri="{D42A27DB-BD31-4B8C-83A1-F6EECF244321}">
                <p14:modId xmlns:p14="http://schemas.microsoft.com/office/powerpoint/2010/main" val="2728210302"/>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00664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a:t>
            </a:r>
            <a:r>
              <a:rPr lang="da-DK" dirty="0" err="1"/>
              <a:t>Blysyre</a:t>
            </a:r>
            <a:endParaRPr lang="da-DK" dirty="0"/>
          </a:p>
        </p:txBody>
      </p:sp>
      <p:graphicFrame>
        <p:nvGraphicFramePr>
          <p:cNvPr id="6" name="Pladsholder til indhold 1">
            <a:extLst>
              <a:ext uri="{FF2B5EF4-FFF2-40B4-BE49-F238E27FC236}">
                <a16:creationId xmlns:a16="http://schemas.microsoft.com/office/drawing/2014/main" id="{4EED36B6-B6D6-C92F-8CDB-3B9E3AED0ABE}"/>
              </a:ext>
            </a:extLst>
          </p:cNvPr>
          <p:cNvGraphicFramePr>
            <a:graphicFrameLocks noGrp="1"/>
          </p:cNvGraphicFramePr>
          <p:nvPr>
            <p:ph sz="half" idx="1"/>
            <p:extLst>
              <p:ext uri="{D42A27DB-BD31-4B8C-83A1-F6EECF244321}">
                <p14:modId xmlns:p14="http://schemas.microsoft.com/office/powerpoint/2010/main" val="2263090544"/>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9400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38882D0-CD5F-4C2C-BBD6-22C252490D4E}"/>
              </a:ext>
            </a:extLst>
          </p:cNvPr>
          <p:cNvSpPr>
            <a:spLocks noGrp="1"/>
          </p:cNvSpPr>
          <p:nvPr>
            <p:ph sz="half" idx="1"/>
          </p:nvPr>
        </p:nvSpPr>
        <p:spPr>
          <a:xfrm>
            <a:off x="847530" y="1219200"/>
            <a:ext cx="10675525" cy="5638800"/>
          </a:xfrm>
        </p:spPr>
        <p:txBody>
          <a:bodyPr wrap="none">
            <a:normAutofit/>
          </a:bodyPr>
          <a:lstStyle/>
          <a:p>
            <a:pPr>
              <a:lnSpc>
                <a:spcPct val="110000"/>
              </a:lnSpc>
            </a:pPr>
            <a:r>
              <a:rPr lang="da-DK" b="1" i="0" dirty="0">
                <a:effectLst/>
              </a:rPr>
              <a:t>Anvendelse:</a:t>
            </a:r>
          </a:p>
          <a:p>
            <a:pPr>
              <a:lnSpc>
                <a:spcPct val="110000"/>
              </a:lnSpc>
            </a:pPr>
            <a:r>
              <a:rPr lang="da-DK" b="0" i="0" dirty="0">
                <a:effectLst/>
              </a:rPr>
              <a:t>Startbatteri i biler samt til fritidsbrug i både, husvogne, UPS anlæg, Billigere solcelle lagre</a:t>
            </a:r>
            <a:r>
              <a:rPr lang="da-DK" b="1" dirty="0"/>
              <a:t>.</a:t>
            </a:r>
          </a:p>
          <a:p>
            <a:pPr>
              <a:lnSpc>
                <a:spcPct val="110000"/>
              </a:lnSpc>
            </a:pPr>
            <a:r>
              <a:rPr lang="da-DK" b="1" i="0" dirty="0">
                <a:effectLst/>
              </a:rPr>
              <a:t>Fordele:</a:t>
            </a:r>
          </a:p>
          <a:p>
            <a:pPr>
              <a:lnSpc>
                <a:spcPct val="110000"/>
              </a:lnSpc>
            </a:pPr>
            <a:r>
              <a:rPr lang="da-DK" b="0" i="0" dirty="0">
                <a:effectLst/>
              </a:rPr>
              <a:t>Billig og kendt teknologi. Kan anvendes uden BMS.</a:t>
            </a:r>
          </a:p>
          <a:p>
            <a:pPr>
              <a:lnSpc>
                <a:spcPct val="110000"/>
              </a:lnSpc>
            </a:pPr>
            <a:r>
              <a:rPr lang="da-DK" b="0" i="0" dirty="0">
                <a:effectLst/>
              </a:rPr>
              <a:t>Standard komponent, der kan lades med standardladere.</a:t>
            </a:r>
            <a:endParaRPr lang="da-DK" b="1" i="0" dirty="0">
              <a:effectLst/>
            </a:endParaRPr>
          </a:p>
          <a:p>
            <a:pPr>
              <a:lnSpc>
                <a:spcPct val="110000"/>
              </a:lnSpc>
            </a:pPr>
            <a:r>
              <a:rPr lang="da-DK" b="1" i="0" dirty="0">
                <a:effectLst/>
              </a:rPr>
              <a:t>Ulemper</a:t>
            </a:r>
            <a:r>
              <a:rPr lang="da-DK" b="1" dirty="0"/>
              <a:t>:</a:t>
            </a:r>
          </a:p>
          <a:p>
            <a:pPr>
              <a:lnSpc>
                <a:spcPct val="110000"/>
              </a:lnSpc>
            </a:pPr>
            <a:r>
              <a:rPr lang="da-DK" b="0" i="0" dirty="0">
                <a:effectLst/>
              </a:rPr>
              <a:t>Lav energitæthed, meget tungt</a:t>
            </a:r>
          </a:p>
          <a:p>
            <a:pPr>
              <a:lnSpc>
                <a:spcPct val="110000"/>
              </a:lnSpc>
            </a:pPr>
            <a:r>
              <a:rPr lang="da-DK" b="0" i="0" dirty="0">
                <a:effectLst/>
              </a:rPr>
              <a:t>Tåler kun frost i opladet tilstand.</a:t>
            </a:r>
          </a:p>
          <a:p>
            <a:pPr>
              <a:lnSpc>
                <a:spcPct val="110000"/>
              </a:lnSpc>
            </a:pPr>
            <a:r>
              <a:rPr lang="da-DK" b="0" i="0" dirty="0">
                <a:effectLst/>
              </a:rPr>
              <a:t>Forseglede typer har lang ladningstid 4 – 16 timer</a:t>
            </a:r>
          </a:p>
          <a:p>
            <a:pPr>
              <a:lnSpc>
                <a:spcPct val="110000"/>
              </a:lnSpc>
            </a:pPr>
            <a:r>
              <a:rPr lang="da-DK" b="1" i="0" dirty="0" err="1">
                <a:effectLst/>
              </a:rPr>
              <a:t>Slidtage</a:t>
            </a:r>
            <a:r>
              <a:rPr lang="da-DK" b="1" i="0" dirty="0">
                <a:effectLst/>
              </a:rPr>
              <a:t>:</a:t>
            </a:r>
          </a:p>
          <a:p>
            <a:pPr>
              <a:lnSpc>
                <a:spcPct val="110000"/>
              </a:lnSpc>
            </a:pPr>
            <a:r>
              <a:rPr lang="da-DK" b="0" i="0" dirty="0">
                <a:effectLst/>
              </a:rPr>
              <a:t>Dybdeafladning ødelægger batteriet.</a:t>
            </a:r>
          </a:p>
          <a:p>
            <a:pPr>
              <a:lnSpc>
                <a:spcPct val="110000"/>
              </a:lnSpc>
            </a:pPr>
            <a:r>
              <a:rPr lang="da-DK" b="1" i="0" dirty="0">
                <a:effectLst/>
              </a:rPr>
              <a:t>Temperatur afhængighed:</a:t>
            </a:r>
            <a:endParaRPr lang="da-DK" b="0" i="0" dirty="0">
              <a:effectLst/>
            </a:endParaRPr>
          </a:p>
          <a:p>
            <a:pPr>
              <a:lnSpc>
                <a:spcPct val="110000"/>
              </a:lnSpc>
            </a:pPr>
            <a:r>
              <a:rPr lang="da-DK" b="0" i="0" dirty="0">
                <a:effectLst/>
              </a:rPr>
              <a:t>Mister kapacitet ved lave temperaturer. Reduktion på 25-30 % fra 20 °C til -10 °C</a:t>
            </a:r>
          </a:p>
          <a:p>
            <a:pPr>
              <a:lnSpc>
                <a:spcPct val="110000"/>
              </a:lnSpc>
            </a:pPr>
            <a:r>
              <a:rPr lang="da-DK" b="1" i="0" dirty="0">
                <a:effectLst/>
              </a:rPr>
              <a:t>Genanvendelse:</a:t>
            </a:r>
          </a:p>
          <a:p>
            <a:pPr>
              <a:lnSpc>
                <a:spcPct val="110000"/>
              </a:lnSpc>
            </a:pPr>
            <a:r>
              <a:rPr lang="da-DK" b="0" i="0" dirty="0">
                <a:effectLst/>
              </a:rPr>
              <a:t>Miljøfarlig. Kun bortskaffelse til genanvendelses-system</a:t>
            </a:r>
            <a:r>
              <a:rPr lang="da-DK" dirty="0"/>
              <a:t>.</a:t>
            </a:r>
            <a:endParaRPr lang="da-DK" b="0" i="0" dirty="0">
              <a:effectLst/>
            </a:endParaRPr>
          </a:p>
        </p:txBody>
      </p:sp>
      <p:sp>
        <p:nvSpPr>
          <p:cNvPr id="3" name="Titel 2">
            <a:extLst>
              <a:ext uri="{FF2B5EF4-FFF2-40B4-BE49-F238E27FC236}">
                <a16:creationId xmlns:a16="http://schemas.microsoft.com/office/drawing/2014/main" id="{8822BC43-3AF9-41FE-9F6B-95A722BC173E}"/>
              </a:ext>
            </a:extLst>
          </p:cNvPr>
          <p:cNvSpPr>
            <a:spLocks noGrp="1"/>
          </p:cNvSpPr>
          <p:nvPr>
            <p:ph type="title"/>
          </p:nvPr>
        </p:nvSpPr>
        <p:spPr>
          <a:xfrm>
            <a:off x="847607" y="482139"/>
            <a:ext cx="6885288" cy="914400"/>
          </a:xfrm>
        </p:spPr>
        <p:txBody>
          <a:bodyPr anchor="t">
            <a:normAutofit/>
          </a:bodyPr>
          <a:lstStyle/>
          <a:p>
            <a:r>
              <a:rPr lang="da-DK" dirty="0"/>
              <a:t>Batterier - </a:t>
            </a:r>
            <a:r>
              <a:rPr lang="da-DK" dirty="0" err="1"/>
              <a:t>Blysyre</a:t>
            </a:r>
            <a:endParaRPr lang="da-DK" dirty="0"/>
          </a:p>
        </p:txBody>
      </p:sp>
    </p:spTree>
    <p:extLst>
      <p:ext uri="{BB962C8B-B14F-4D97-AF65-F5344CB8AC3E}">
        <p14:creationId xmlns:p14="http://schemas.microsoft.com/office/powerpoint/2010/main" val="217864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0E75F9C-E460-409D-91B4-E858917B46AF}"/>
              </a:ext>
            </a:extLst>
          </p:cNvPr>
          <p:cNvSpPr>
            <a:spLocks noGrp="1"/>
          </p:cNvSpPr>
          <p:nvPr>
            <p:ph type="title"/>
          </p:nvPr>
        </p:nvSpPr>
        <p:spPr/>
        <p:txBody>
          <a:bodyPr/>
          <a:lstStyle/>
          <a:p>
            <a:r>
              <a:rPr lang="da-DK" dirty="0"/>
              <a:t>Nikkel-metal-hybrid</a:t>
            </a:r>
          </a:p>
        </p:txBody>
      </p:sp>
    </p:spTree>
    <p:extLst>
      <p:ext uri="{BB962C8B-B14F-4D97-AF65-F5344CB8AC3E}">
        <p14:creationId xmlns:p14="http://schemas.microsoft.com/office/powerpoint/2010/main" val="3433732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7819052" y="1555024"/>
            <a:ext cx="3705805" cy="4611600"/>
          </a:xfrm>
        </p:spPr>
        <p:txBody>
          <a:bodyPr>
            <a:normAutofit/>
          </a:bodyPr>
          <a:lstStyle/>
          <a:p>
            <a:r>
              <a:rPr lang="da-DK" b="0" i="0">
                <a:effectLst/>
              </a:rPr>
              <a:t>Nikkel-metal-hydrid-batteriet afløste nikkel-cadmium batteriet.</a:t>
            </a:r>
          </a:p>
          <a:p>
            <a:endParaRPr lang="da-DK" b="0" i="0">
              <a:effectLst/>
            </a:endParaRPr>
          </a:p>
          <a:p>
            <a:r>
              <a:rPr lang="da-DK" b="0" i="0">
                <a:effectLst/>
              </a:rPr>
              <a:t>Batteriet indeholder i modsætningen til cadmium-batteriet ingen giftige tungmetaller og har en højere energitæthed.</a:t>
            </a:r>
          </a:p>
          <a:p>
            <a:endParaRPr lang="da-DK"/>
          </a:p>
          <a:p>
            <a:r>
              <a:rPr lang="da-DK" b="0" i="0">
                <a:effectLst/>
              </a:rPr>
              <a:t>Batteriet blev anvendt i mindre elektronik som bærbare </a:t>
            </a:r>
            <a:r>
              <a:rPr lang="da-DK" b="0" i="0" err="1">
                <a:effectLst/>
              </a:rPr>
              <a:t>PC’ere</a:t>
            </a:r>
            <a:r>
              <a:rPr lang="da-DK" b="0" i="0">
                <a:effectLst/>
              </a:rPr>
              <a:t> indtil </a:t>
            </a:r>
            <a:r>
              <a:rPr lang="da-DK" b="0" i="0" err="1">
                <a:effectLst/>
              </a:rPr>
              <a:t>lithium</a:t>
            </a:r>
            <a:r>
              <a:rPr lang="da-DK" b="0" i="0">
                <a:effectLst/>
              </a:rPr>
              <a:t>-ion teknologien tog over.</a:t>
            </a:r>
            <a:endParaRPr lang="da-DK" dirty="0"/>
          </a:p>
        </p:txBody>
      </p:sp>
      <p:pic>
        <p:nvPicPr>
          <p:cNvPr id="9" name="Pladsholder til billede 8">
            <a:extLst>
              <a:ext uri="{FF2B5EF4-FFF2-40B4-BE49-F238E27FC236}">
                <a16:creationId xmlns:a16="http://schemas.microsoft.com/office/drawing/2014/main" id="{4919F80C-54D0-4999-9189-C9A7E4D0685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5070" b="15070"/>
          <a:stretch>
            <a:fillRect/>
          </a:stretch>
        </p:blipFill>
        <p:spPr>
          <a:xfrm>
            <a:off x="844550" y="1551354"/>
            <a:ext cx="6610350" cy="4618038"/>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Nikkel-metal-hybrid</a:t>
            </a:r>
          </a:p>
        </p:txBody>
      </p:sp>
    </p:spTree>
    <p:extLst>
      <p:ext uri="{BB962C8B-B14F-4D97-AF65-F5344CB8AC3E}">
        <p14:creationId xmlns:p14="http://schemas.microsoft.com/office/powerpoint/2010/main" val="3587449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38882D0-CD5F-4C2C-BBD6-22C252490D4E}"/>
              </a:ext>
            </a:extLst>
          </p:cNvPr>
          <p:cNvSpPr>
            <a:spLocks noGrp="1"/>
          </p:cNvSpPr>
          <p:nvPr>
            <p:ph sz="half" idx="1"/>
          </p:nvPr>
        </p:nvSpPr>
        <p:spPr>
          <a:xfrm>
            <a:off x="847530" y="1564358"/>
            <a:ext cx="10675525" cy="4611600"/>
          </a:xfrm>
        </p:spPr>
        <p:txBody>
          <a:bodyPr wrap="none">
            <a:normAutofit/>
          </a:bodyPr>
          <a:lstStyle/>
          <a:p>
            <a:pPr>
              <a:lnSpc>
                <a:spcPct val="110000"/>
              </a:lnSpc>
            </a:pPr>
            <a:r>
              <a:rPr lang="da-DK" b="1" i="0" dirty="0">
                <a:effectLst/>
              </a:rPr>
              <a:t>Anvendelse:</a:t>
            </a:r>
          </a:p>
          <a:p>
            <a:pPr>
              <a:lnSpc>
                <a:spcPct val="110000"/>
              </a:lnSpc>
            </a:pPr>
            <a:r>
              <a:rPr lang="da-DK" b="0" i="0" dirty="0">
                <a:solidFill>
                  <a:srgbClr val="000000"/>
                </a:solidFill>
                <a:effectLst/>
                <a:latin typeface="Helvetica Neue"/>
              </a:rPr>
              <a:t>Hybrid biler; Håndværktøj; trådløse telefoner; solcellelamper</a:t>
            </a:r>
            <a:endParaRPr lang="da-DK" b="1" i="0" dirty="0">
              <a:effectLst/>
            </a:endParaRPr>
          </a:p>
          <a:p>
            <a:pPr>
              <a:lnSpc>
                <a:spcPct val="110000"/>
              </a:lnSpc>
            </a:pPr>
            <a:r>
              <a:rPr lang="da-DK" b="1" i="0" dirty="0">
                <a:effectLst/>
              </a:rPr>
              <a:t>Fordele:</a:t>
            </a:r>
            <a:endParaRPr lang="da-DK" dirty="0"/>
          </a:p>
          <a:p>
            <a:pPr algn="l"/>
            <a:r>
              <a:rPr lang="da-DK" b="0" i="0" dirty="0">
                <a:solidFill>
                  <a:srgbClr val="000000"/>
                </a:solidFill>
                <a:effectLst/>
                <a:latin typeface="Helvetica Neue"/>
              </a:rPr>
              <a:t>Høj energitæthed.</a:t>
            </a:r>
          </a:p>
          <a:p>
            <a:pPr algn="l"/>
            <a:r>
              <a:rPr lang="da-DK" b="0" i="0" dirty="0">
                <a:solidFill>
                  <a:srgbClr val="000000"/>
                </a:solidFill>
                <a:effectLst/>
                <a:latin typeface="Helvetica Neue"/>
              </a:rPr>
              <a:t>Billig og robust</a:t>
            </a:r>
          </a:p>
          <a:p>
            <a:pPr>
              <a:lnSpc>
                <a:spcPct val="110000"/>
              </a:lnSpc>
            </a:pPr>
            <a:r>
              <a:rPr lang="da-DK" b="1" i="0" dirty="0">
                <a:effectLst/>
              </a:rPr>
              <a:t>Ulemper</a:t>
            </a:r>
            <a:r>
              <a:rPr lang="da-DK" b="1" dirty="0"/>
              <a:t>:</a:t>
            </a:r>
          </a:p>
          <a:p>
            <a:pPr>
              <a:lnSpc>
                <a:spcPct val="110000"/>
              </a:lnSpc>
            </a:pPr>
            <a:r>
              <a:rPr lang="da-DK" b="0" i="0" dirty="0">
                <a:solidFill>
                  <a:srgbClr val="000000"/>
                </a:solidFill>
                <a:effectLst/>
                <a:latin typeface="Helvetica Neue"/>
              </a:rPr>
              <a:t>Nogle typer har en lidt højere selvafladning.</a:t>
            </a:r>
          </a:p>
          <a:p>
            <a:pPr>
              <a:lnSpc>
                <a:spcPct val="110000"/>
              </a:lnSpc>
            </a:pPr>
            <a:r>
              <a:rPr lang="da-DK" b="1" i="0" dirty="0" err="1">
                <a:effectLst/>
              </a:rPr>
              <a:t>Slidtage</a:t>
            </a:r>
            <a:r>
              <a:rPr lang="da-DK" b="1" i="0" dirty="0">
                <a:effectLst/>
              </a:rPr>
              <a:t>:</a:t>
            </a:r>
          </a:p>
          <a:p>
            <a:pPr>
              <a:lnSpc>
                <a:spcPct val="110000"/>
              </a:lnSpc>
            </a:pPr>
            <a:r>
              <a:rPr lang="da-DK" b="0" i="0" dirty="0">
                <a:solidFill>
                  <a:srgbClr val="000000"/>
                </a:solidFill>
                <a:effectLst/>
                <a:latin typeface="Helvetica Neue"/>
              </a:rPr>
              <a:t>Overopladning slider på batteriet</a:t>
            </a:r>
            <a:r>
              <a:rPr lang="da-DK" b="1" dirty="0">
                <a:solidFill>
                  <a:srgbClr val="000000"/>
                </a:solidFill>
                <a:latin typeface="Helvetica Neue"/>
              </a:rPr>
              <a:t>.</a:t>
            </a:r>
          </a:p>
          <a:p>
            <a:pPr>
              <a:lnSpc>
                <a:spcPct val="110000"/>
              </a:lnSpc>
            </a:pPr>
            <a:endParaRPr lang="da-DK" b="1" i="0" dirty="0">
              <a:effectLst/>
            </a:endParaRPr>
          </a:p>
          <a:p>
            <a:pPr>
              <a:lnSpc>
                <a:spcPct val="110000"/>
              </a:lnSpc>
            </a:pPr>
            <a:r>
              <a:rPr lang="da-DK" b="1" i="0" dirty="0">
                <a:effectLst/>
              </a:rPr>
              <a:t>Temperatur afhængighed:</a:t>
            </a:r>
            <a:r>
              <a:rPr lang="da-DK" b="0" i="0" dirty="0">
                <a:solidFill>
                  <a:srgbClr val="000000"/>
                </a:solidFill>
                <a:effectLst/>
                <a:latin typeface="Helvetica Neue"/>
              </a:rPr>
              <a:t> </a:t>
            </a:r>
          </a:p>
          <a:p>
            <a:pPr>
              <a:lnSpc>
                <a:spcPct val="110000"/>
              </a:lnSpc>
            </a:pPr>
            <a:r>
              <a:rPr lang="da-DK" b="0" i="0" dirty="0">
                <a:solidFill>
                  <a:srgbClr val="000000"/>
                </a:solidFill>
                <a:effectLst/>
                <a:latin typeface="Helvetica Neue"/>
              </a:rPr>
              <a:t>Kan anvendes ved lave temperaturer, men lavere effekt og energi. Reduktion på 5-10 % fra 20 °C til -10 °C</a:t>
            </a:r>
            <a:endParaRPr lang="da-DK" b="0" i="0" dirty="0">
              <a:effectLst/>
            </a:endParaRPr>
          </a:p>
          <a:p>
            <a:pPr>
              <a:lnSpc>
                <a:spcPct val="110000"/>
              </a:lnSpc>
            </a:pPr>
            <a:r>
              <a:rPr lang="da-DK" b="1" i="0" dirty="0">
                <a:effectLst/>
              </a:rPr>
              <a:t>Genanvendelse:</a:t>
            </a:r>
          </a:p>
          <a:p>
            <a:pPr>
              <a:lnSpc>
                <a:spcPct val="110000"/>
              </a:lnSpc>
            </a:pPr>
            <a:r>
              <a:rPr lang="da-DK" b="0" i="0" dirty="0">
                <a:solidFill>
                  <a:srgbClr val="000000"/>
                </a:solidFill>
                <a:effectLst/>
                <a:latin typeface="Helvetica Neue"/>
              </a:rPr>
              <a:t>Mindre miljøfarlig, men bør genanvendes for indvinding af nikkel-ressourcen</a:t>
            </a:r>
            <a:r>
              <a:rPr lang="da-DK" b="1" dirty="0">
                <a:solidFill>
                  <a:srgbClr val="000000"/>
                </a:solidFill>
                <a:latin typeface="Helvetica Neue"/>
              </a:rPr>
              <a:t>.</a:t>
            </a:r>
            <a:endParaRPr lang="da-DK" b="1" i="0" dirty="0">
              <a:effectLst/>
            </a:endParaRPr>
          </a:p>
        </p:txBody>
      </p:sp>
      <p:sp>
        <p:nvSpPr>
          <p:cNvPr id="3" name="Titel 2">
            <a:extLst>
              <a:ext uri="{FF2B5EF4-FFF2-40B4-BE49-F238E27FC236}">
                <a16:creationId xmlns:a16="http://schemas.microsoft.com/office/drawing/2014/main" id="{8822BC43-3AF9-41FE-9F6B-95A722BC173E}"/>
              </a:ext>
            </a:extLst>
          </p:cNvPr>
          <p:cNvSpPr>
            <a:spLocks noGrp="1"/>
          </p:cNvSpPr>
          <p:nvPr>
            <p:ph type="title"/>
          </p:nvPr>
        </p:nvSpPr>
        <p:spPr>
          <a:xfrm>
            <a:off x="847607" y="482139"/>
            <a:ext cx="6885288" cy="914400"/>
          </a:xfrm>
        </p:spPr>
        <p:txBody>
          <a:bodyPr anchor="t">
            <a:normAutofit/>
          </a:bodyPr>
          <a:lstStyle/>
          <a:p>
            <a:r>
              <a:rPr lang="da-DK" dirty="0"/>
              <a:t>Batterier - Nikkel-metal-hybrid</a:t>
            </a:r>
          </a:p>
        </p:txBody>
      </p:sp>
    </p:spTree>
    <p:extLst>
      <p:ext uri="{BB962C8B-B14F-4D97-AF65-F5344CB8AC3E}">
        <p14:creationId xmlns:p14="http://schemas.microsoft.com/office/powerpoint/2010/main" val="1928507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0E75F9C-E460-409D-91B4-E858917B46AF}"/>
              </a:ext>
            </a:extLst>
          </p:cNvPr>
          <p:cNvSpPr>
            <a:spLocks noGrp="1"/>
          </p:cNvSpPr>
          <p:nvPr>
            <p:ph type="title"/>
          </p:nvPr>
        </p:nvSpPr>
        <p:spPr/>
        <p:txBody>
          <a:bodyPr/>
          <a:lstStyle/>
          <a:p>
            <a:r>
              <a:rPr lang="da-DK" dirty="0"/>
              <a:t>Smeltet salt</a:t>
            </a:r>
          </a:p>
        </p:txBody>
      </p:sp>
    </p:spTree>
    <p:extLst>
      <p:ext uri="{BB962C8B-B14F-4D97-AF65-F5344CB8AC3E}">
        <p14:creationId xmlns:p14="http://schemas.microsoft.com/office/powerpoint/2010/main" val="2512407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Smeltet salt</a:t>
            </a:r>
          </a:p>
        </p:txBody>
      </p:sp>
      <p:graphicFrame>
        <p:nvGraphicFramePr>
          <p:cNvPr id="6" name="Pladsholder til indhold 1">
            <a:extLst>
              <a:ext uri="{FF2B5EF4-FFF2-40B4-BE49-F238E27FC236}">
                <a16:creationId xmlns:a16="http://schemas.microsoft.com/office/drawing/2014/main" id="{E1944D4D-D967-0271-F3AE-FE86FB774D9A}"/>
              </a:ext>
            </a:extLst>
          </p:cNvPr>
          <p:cNvGraphicFramePr>
            <a:graphicFrameLocks noGrp="1"/>
          </p:cNvGraphicFramePr>
          <p:nvPr>
            <p:ph sz="half" idx="1"/>
            <p:extLst>
              <p:ext uri="{D42A27DB-BD31-4B8C-83A1-F6EECF244321}">
                <p14:modId xmlns:p14="http://schemas.microsoft.com/office/powerpoint/2010/main" val="2852158600"/>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8308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6488724" y="1555024"/>
            <a:ext cx="5036134" cy="4611600"/>
          </a:xfrm>
        </p:spPr>
        <p:txBody>
          <a:bodyPr>
            <a:normAutofit/>
          </a:bodyPr>
          <a:lstStyle/>
          <a:p>
            <a:r>
              <a:rPr lang="da-DK" b="0" i="0" dirty="0">
                <a:effectLst/>
              </a:rPr>
              <a:t>Ved høj intensitet, det vil sige dagligt brug, holder batteriet sig varmt og så nærmer ydelse og effektivitet sig litium-ion batterier. </a:t>
            </a:r>
          </a:p>
          <a:p>
            <a:endParaRPr lang="da-DK" b="0" i="0" dirty="0">
              <a:effectLst/>
            </a:endParaRPr>
          </a:p>
          <a:p>
            <a:r>
              <a:rPr lang="da-DK" b="0" i="0" dirty="0">
                <a:effectLst/>
              </a:rPr>
              <a:t>Den passive ”selvafladning” er dog relativ høj (typisk 14-18% per døgn afhængig af isolering og omgivelsestemperatur), da smeltet salt-batteri vedligeholder sin høje temperatur ved hjælp af egen energi.</a:t>
            </a:r>
          </a:p>
          <a:p>
            <a:endParaRPr lang="da-DK" b="0" i="0" dirty="0">
              <a:effectLst/>
            </a:endParaRPr>
          </a:p>
          <a:p>
            <a:r>
              <a:rPr lang="da-DK" b="0" i="0" dirty="0">
                <a:effectLst/>
              </a:rPr>
              <a:t>Det relative energitab falder med stigende størrelse (mindre overflade, større volumen). Teknologien bliver derfor normalt først interessant ved 10kWh og opefter.</a:t>
            </a:r>
            <a:endParaRPr lang="da-DK" dirty="0"/>
          </a:p>
        </p:txBody>
      </p:sp>
      <p:pic>
        <p:nvPicPr>
          <p:cNvPr id="9" name="Pladsholder til billede 8">
            <a:extLst>
              <a:ext uri="{FF2B5EF4-FFF2-40B4-BE49-F238E27FC236}">
                <a16:creationId xmlns:a16="http://schemas.microsoft.com/office/drawing/2014/main" id="{4919F80C-54D0-4999-9189-C9A7E4D06850}"/>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391" r="1391"/>
          <a:stretch/>
        </p:blipFill>
        <p:spPr>
          <a:xfrm>
            <a:off x="844550" y="1551354"/>
            <a:ext cx="5355821" cy="3741615"/>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Nikkel-metal-hybrid</a:t>
            </a:r>
          </a:p>
        </p:txBody>
      </p:sp>
    </p:spTree>
    <p:extLst>
      <p:ext uri="{BB962C8B-B14F-4D97-AF65-F5344CB8AC3E}">
        <p14:creationId xmlns:p14="http://schemas.microsoft.com/office/powerpoint/2010/main" val="4078311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Smeltet salt</a:t>
            </a:r>
          </a:p>
        </p:txBody>
      </p:sp>
      <p:graphicFrame>
        <p:nvGraphicFramePr>
          <p:cNvPr id="5" name="Pladsholder til indhold 1">
            <a:extLst>
              <a:ext uri="{FF2B5EF4-FFF2-40B4-BE49-F238E27FC236}">
                <a16:creationId xmlns:a16="http://schemas.microsoft.com/office/drawing/2014/main" id="{04FF74DF-DA05-D395-10A0-FAF538DBC517}"/>
              </a:ext>
            </a:extLst>
          </p:cNvPr>
          <p:cNvGraphicFramePr>
            <a:graphicFrameLocks noGrp="1"/>
          </p:cNvGraphicFramePr>
          <p:nvPr>
            <p:ph sz="half" idx="1"/>
            <p:extLst>
              <p:ext uri="{D42A27DB-BD31-4B8C-83A1-F6EECF244321}">
                <p14:modId xmlns:p14="http://schemas.microsoft.com/office/powerpoint/2010/main" val="3062701353"/>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8800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38882D0-CD5F-4C2C-BBD6-22C252490D4E}"/>
              </a:ext>
            </a:extLst>
          </p:cNvPr>
          <p:cNvSpPr>
            <a:spLocks noGrp="1"/>
          </p:cNvSpPr>
          <p:nvPr>
            <p:ph sz="half" idx="1"/>
          </p:nvPr>
        </p:nvSpPr>
        <p:spPr>
          <a:xfrm>
            <a:off x="847530" y="1564357"/>
            <a:ext cx="10675525" cy="4811503"/>
          </a:xfrm>
        </p:spPr>
        <p:txBody>
          <a:bodyPr wrap="none">
            <a:normAutofit/>
          </a:bodyPr>
          <a:lstStyle/>
          <a:p>
            <a:pPr>
              <a:lnSpc>
                <a:spcPct val="110000"/>
              </a:lnSpc>
            </a:pPr>
            <a:r>
              <a:rPr lang="da-DK" b="1" i="0" dirty="0">
                <a:effectLst/>
              </a:rPr>
              <a:t>Anvendelse:</a:t>
            </a:r>
          </a:p>
          <a:p>
            <a:pPr>
              <a:lnSpc>
                <a:spcPct val="110000"/>
              </a:lnSpc>
            </a:pPr>
            <a:r>
              <a:rPr lang="da-DK" b="0" i="0" dirty="0" err="1">
                <a:solidFill>
                  <a:srgbClr val="000000"/>
                </a:solidFill>
                <a:effectLst/>
                <a:latin typeface="Helvetica Neue"/>
              </a:rPr>
              <a:t>Back-up</a:t>
            </a:r>
            <a:r>
              <a:rPr lang="da-DK" b="0" i="0" dirty="0">
                <a:solidFill>
                  <a:srgbClr val="000000"/>
                </a:solidFill>
                <a:effectLst/>
                <a:latin typeface="Helvetica Neue"/>
              </a:rPr>
              <a:t> for telekommunikationsanlæg, UPS-anlæg, jernbane, elbil, varevogne mm</a:t>
            </a:r>
            <a:r>
              <a:rPr lang="da-DK" b="1" dirty="0">
                <a:solidFill>
                  <a:srgbClr val="000000"/>
                </a:solidFill>
                <a:latin typeface="Helvetica Neue"/>
              </a:rPr>
              <a:t>.</a:t>
            </a:r>
            <a:endParaRPr lang="da-DK" b="1" i="0" dirty="0">
              <a:effectLst/>
            </a:endParaRPr>
          </a:p>
          <a:p>
            <a:pPr>
              <a:lnSpc>
                <a:spcPct val="110000"/>
              </a:lnSpc>
            </a:pPr>
            <a:r>
              <a:rPr lang="da-DK" b="1" i="0" dirty="0">
                <a:effectLst/>
              </a:rPr>
              <a:t>Fordele:</a:t>
            </a:r>
          </a:p>
          <a:p>
            <a:pPr algn="l"/>
            <a:r>
              <a:rPr lang="da-DK" b="0" i="0" dirty="0">
                <a:solidFill>
                  <a:srgbClr val="000000"/>
                </a:solidFill>
                <a:effectLst/>
                <a:latin typeface="Helvetica Neue"/>
              </a:rPr>
              <a:t>Kan fungere under mere ekstreme høje og lave temperaturer.</a:t>
            </a:r>
          </a:p>
          <a:p>
            <a:pPr algn="l"/>
            <a:r>
              <a:rPr lang="da-DK" b="0" i="0" dirty="0">
                <a:solidFill>
                  <a:srgbClr val="000000"/>
                </a:solidFill>
                <a:effectLst/>
                <a:latin typeface="Helvetica Neue"/>
              </a:rPr>
              <a:t>Kan laves uden eksotiske eller miljøfarlige materialer</a:t>
            </a:r>
          </a:p>
          <a:p>
            <a:pPr>
              <a:lnSpc>
                <a:spcPct val="110000"/>
              </a:lnSpc>
            </a:pPr>
            <a:r>
              <a:rPr lang="da-DK" b="1" i="0" dirty="0">
                <a:effectLst/>
              </a:rPr>
              <a:t>Ulemper</a:t>
            </a:r>
            <a:r>
              <a:rPr lang="da-DK" b="1" dirty="0"/>
              <a:t>:</a:t>
            </a:r>
          </a:p>
          <a:p>
            <a:pPr algn="l"/>
            <a:r>
              <a:rPr lang="da-DK" b="0" i="0" dirty="0">
                <a:solidFill>
                  <a:srgbClr val="000000"/>
                </a:solidFill>
                <a:effectLst/>
                <a:latin typeface="Helvetica Neue"/>
              </a:rPr>
              <a:t>Højt </a:t>
            </a:r>
            <a:r>
              <a:rPr lang="da-DK" b="0" i="0" dirty="0" err="1">
                <a:solidFill>
                  <a:srgbClr val="000000"/>
                </a:solidFill>
                <a:effectLst/>
                <a:latin typeface="Helvetica Neue"/>
              </a:rPr>
              <a:t>stand-by</a:t>
            </a:r>
            <a:r>
              <a:rPr lang="da-DK" b="0" i="0" dirty="0">
                <a:solidFill>
                  <a:srgbClr val="000000"/>
                </a:solidFill>
                <a:effectLst/>
                <a:latin typeface="Helvetica Neue"/>
              </a:rPr>
              <a:t> forbrug til at holde batteriet opvarmet, når det ikke er i brug.</a:t>
            </a:r>
          </a:p>
          <a:p>
            <a:pPr algn="l"/>
            <a:r>
              <a:rPr lang="da-DK" b="0" i="0" dirty="0">
                <a:solidFill>
                  <a:srgbClr val="000000"/>
                </a:solidFill>
                <a:effectLst/>
                <a:latin typeface="Helvetica Neue"/>
              </a:rPr>
              <a:t>Kræver ekstern energi for at aktivere et størknet batteri.</a:t>
            </a:r>
            <a:endParaRPr lang="da-DK" b="1" dirty="0"/>
          </a:p>
          <a:p>
            <a:pPr>
              <a:lnSpc>
                <a:spcPct val="110000"/>
              </a:lnSpc>
            </a:pPr>
            <a:r>
              <a:rPr lang="da-DK" b="1" i="0" dirty="0" err="1">
                <a:effectLst/>
              </a:rPr>
              <a:t>Slidtage</a:t>
            </a:r>
            <a:r>
              <a:rPr lang="da-DK" b="1" i="0" dirty="0">
                <a:effectLst/>
              </a:rPr>
              <a:t>:</a:t>
            </a:r>
          </a:p>
          <a:p>
            <a:pPr>
              <a:lnSpc>
                <a:spcPct val="110000"/>
              </a:lnSpc>
            </a:pPr>
            <a:r>
              <a:rPr lang="da-DK" b="0" i="0" dirty="0">
                <a:solidFill>
                  <a:srgbClr val="000000"/>
                </a:solidFill>
                <a:effectLst/>
                <a:latin typeface="Helvetica Neue"/>
              </a:rPr>
              <a:t>Mekanisk vibration og mange størkne-smelte cyklusser kan nedbryde batteriet</a:t>
            </a:r>
            <a:endParaRPr lang="da-DK" b="1" i="0" dirty="0">
              <a:effectLst/>
            </a:endParaRPr>
          </a:p>
          <a:p>
            <a:pPr>
              <a:lnSpc>
                <a:spcPct val="110000"/>
              </a:lnSpc>
            </a:pPr>
            <a:r>
              <a:rPr lang="da-DK" b="1" i="0" dirty="0">
                <a:effectLst/>
              </a:rPr>
              <a:t>Temperatur afhængighed:</a:t>
            </a:r>
          </a:p>
          <a:p>
            <a:pPr algn="l"/>
            <a:r>
              <a:rPr lang="da-DK" b="0" i="0" dirty="0">
                <a:solidFill>
                  <a:srgbClr val="000000"/>
                </a:solidFill>
                <a:effectLst/>
                <a:latin typeface="Helvetica Neue"/>
              </a:rPr>
              <a:t>Kulde og varme påvirker ikke selve batteriets levetid, men måske den påbyggede elektronik.</a:t>
            </a:r>
            <a:endParaRPr lang="da-DK" b="0" i="0" dirty="0">
              <a:effectLst/>
            </a:endParaRPr>
          </a:p>
          <a:p>
            <a:pPr>
              <a:lnSpc>
                <a:spcPct val="110000"/>
              </a:lnSpc>
            </a:pPr>
            <a:r>
              <a:rPr lang="da-DK" b="1" i="0" dirty="0">
                <a:effectLst/>
              </a:rPr>
              <a:t>Genanvendelse:</a:t>
            </a:r>
          </a:p>
          <a:p>
            <a:pPr algn="l"/>
            <a:r>
              <a:rPr lang="da-DK" b="0" i="0" dirty="0">
                <a:solidFill>
                  <a:srgbClr val="000000"/>
                </a:solidFill>
                <a:effectLst/>
                <a:latin typeface="Helvetica Neue"/>
              </a:rPr>
              <a:t>Kan genanvendes.</a:t>
            </a:r>
          </a:p>
          <a:p>
            <a:pPr algn="l"/>
            <a:r>
              <a:rPr lang="da-DK" b="0" i="0" dirty="0">
                <a:solidFill>
                  <a:srgbClr val="000000"/>
                </a:solidFill>
                <a:effectLst/>
                <a:latin typeface="Helvetica Neue"/>
              </a:rPr>
              <a:t>Kan indgå i produktion af stål</a:t>
            </a:r>
          </a:p>
          <a:p>
            <a:pPr>
              <a:lnSpc>
                <a:spcPct val="110000"/>
              </a:lnSpc>
            </a:pPr>
            <a:endParaRPr lang="da-DK" b="1" i="0" dirty="0">
              <a:effectLst/>
            </a:endParaRPr>
          </a:p>
        </p:txBody>
      </p:sp>
      <p:sp>
        <p:nvSpPr>
          <p:cNvPr id="3" name="Titel 2">
            <a:extLst>
              <a:ext uri="{FF2B5EF4-FFF2-40B4-BE49-F238E27FC236}">
                <a16:creationId xmlns:a16="http://schemas.microsoft.com/office/drawing/2014/main" id="{8822BC43-3AF9-41FE-9F6B-95A722BC173E}"/>
              </a:ext>
            </a:extLst>
          </p:cNvPr>
          <p:cNvSpPr>
            <a:spLocks noGrp="1"/>
          </p:cNvSpPr>
          <p:nvPr>
            <p:ph type="title"/>
          </p:nvPr>
        </p:nvSpPr>
        <p:spPr>
          <a:xfrm>
            <a:off x="847607" y="482139"/>
            <a:ext cx="6885288" cy="914400"/>
          </a:xfrm>
        </p:spPr>
        <p:txBody>
          <a:bodyPr anchor="t">
            <a:normAutofit/>
          </a:bodyPr>
          <a:lstStyle/>
          <a:p>
            <a:r>
              <a:rPr lang="da-DK" dirty="0"/>
              <a:t>Batterier – Smeltet salt</a:t>
            </a:r>
          </a:p>
        </p:txBody>
      </p:sp>
    </p:spTree>
    <p:extLst>
      <p:ext uri="{BB962C8B-B14F-4D97-AF65-F5344CB8AC3E}">
        <p14:creationId xmlns:p14="http://schemas.microsoft.com/office/powerpoint/2010/main" val="1379629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0E75F9C-E460-409D-91B4-E858917B46AF}"/>
              </a:ext>
            </a:extLst>
          </p:cNvPr>
          <p:cNvSpPr>
            <a:spLocks noGrp="1"/>
          </p:cNvSpPr>
          <p:nvPr>
            <p:ph type="title"/>
          </p:nvPr>
        </p:nvSpPr>
        <p:spPr/>
        <p:txBody>
          <a:bodyPr/>
          <a:lstStyle/>
          <a:p>
            <a:r>
              <a:rPr lang="da-DK" dirty="0" err="1"/>
              <a:t>Lithium</a:t>
            </a:r>
            <a:r>
              <a:rPr lang="da-DK" dirty="0"/>
              <a:t> Ion</a:t>
            </a:r>
          </a:p>
        </p:txBody>
      </p:sp>
    </p:spTree>
    <p:extLst>
      <p:ext uri="{BB962C8B-B14F-4D97-AF65-F5344CB8AC3E}">
        <p14:creationId xmlns:p14="http://schemas.microsoft.com/office/powerpoint/2010/main" val="3265210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a:t>
            </a:r>
            <a:r>
              <a:rPr lang="da-DK" dirty="0" err="1"/>
              <a:t>Lithium</a:t>
            </a:r>
            <a:r>
              <a:rPr lang="da-DK" dirty="0"/>
              <a:t>-ion</a:t>
            </a:r>
          </a:p>
        </p:txBody>
      </p:sp>
      <p:graphicFrame>
        <p:nvGraphicFramePr>
          <p:cNvPr id="5" name="Pladsholder til indhold 1">
            <a:extLst>
              <a:ext uri="{FF2B5EF4-FFF2-40B4-BE49-F238E27FC236}">
                <a16:creationId xmlns:a16="http://schemas.microsoft.com/office/drawing/2014/main" id="{B5FEC5D9-A02B-1925-B920-F01956270FD5}"/>
              </a:ext>
            </a:extLst>
          </p:cNvPr>
          <p:cNvGraphicFramePr>
            <a:graphicFrameLocks noGrp="1"/>
          </p:cNvGraphicFramePr>
          <p:nvPr>
            <p:ph sz="half" idx="1"/>
            <p:extLst>
              <p:ext uri="{D42A27DB-BD31-4B8C-83A1-F6EECF244321}">
                <p14:modId xmlns:p14="http://schemas.microsoft.com/office/powerpoint/2010/main" val="2495315399"/>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4222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7819052" y="1555024"/>
            <a:ext cx="3705805" cy="4611600"/>
          </a:xfrm>
        </p:spPr>
        <p:txBody>
          <a:bodyPr>
            <a:normAutofit/>
          </a:bodyPr>
          <a:lstStyle/>
          <a:p>
            <a:r>
              <a:rPr lang="da-DK" b="0" i="0" dirty="0">
                <a:effectLst/>
              </a:rPr>
              <a:t>Siden introduktion af teknologien i 1990'erne har der været skarp konkurrence om at forbedre energiindhold.</a:t>
            </a:r>
          </a:p>
          <a:p>
            <a:r>
              <a:rPr lang="da-DK" dirty="0"/>
              <a:t>F</a:t>
            </a:r>
            <a:r>
              <a:rPr lang="da-DK" b="0" i="0" dirty="0">
                <a:effectLst/>
              </a:rPr>
              <a:t>ra et meget højt niveau er priserne nu ved at blive konkurrencedygtige i forhold til </a:t>
            </a:r>
            <a:r>
              <a:rPr lang="da-DK" b="0" i="0" dirty="0" err="1">
                <a:effectLst/>
              </a:rPr>
              <a:t>blysyre</a:t>
            </a:r>
            <a:r>
              <a:rPr lang="da-DK" b="0" i="0" dirty="0">
                <a:effectLst/>
              </a:rPr>
              <a:t>-teknologien, når der ses på omkostningen i hele levetiden.</a:t>
            </a:r>
            <a:endParaRPr lang="da-DK" dirty="0"/>
          </a:p>
        </p:txBody>
      </p:sp>
      <p:pic>
        <p:nvPicPr>
          <p:cNvPr id="5" name="Pladsholder til billede 4" descr="Et billede, der indeholder tekst, enhed&#10;&#10;Automatisk genereret beskrivelse">
            <a:extLst>
              <a:ext uri="{FF2B5EF4-FFF2-40B4-BE49-F238E27FC236}">
                <a16:creationId xmlns:a16="http://schemas.microsoft.com/office/drawing/2014/main" id="{9333B121-1956-4CA2-9622-97E43640389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tretch>
            <a:fillRect/>
          </a:stretch>
        </p:blipFill>
        <p:spPr>
          <a:xfrm>
            <a:off x="844550" y="945720"/>
            <a:ext cx="4945809" cy="4675275"/>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a:t>
            </a:r>
            <a:r>
              <a:rPr lang="da-DK" dirty="0" err="1"/>
              <a:t>Lithium</a:t>
            </a:r>
            <a:r>
              <a:rPr lang="da-DK" dirty="0"/>
              <a:t>-ion</a:t>
            </a:r>
          </a:p>
        </p:txBody>
      </p:sp>
    </p:spTree>
    <p:extLst>
      <p:ext uri="{BB962C8B-B14F-4D97-AF65-F5344CB8AC3E}">
        <p14:creationId xmlns:p14="http://schemas.microsoft.com/office/powerpoint/2010/main" val="3206149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0E75F9C-E460-409D-91B4-E858917B46AF}"/>
              </a:ext>
            </a:extLst>
          </p:cNvPr>
          <p:cNvSpPr>
            <a:spLocks noGrp="1"/>
          </p:cNvSpPr>
          <p:nvPr>
            <p:ph type="title"/>
          </p:nvPr>
        </p:nvSpPr>
        <p:spPr/>
        <p:txBody>
          <a:bodyPr/>
          <a:lstStyle/>
          <a:p>
            <a:r>
              <a:rPr lang="da-DK" dirty="0" err="1"/>
              <a:t>Lithium</a:t>
            </a:r>
            <a:r>
              <a:rPr lang="da-DK" dirty="0"/>
              <a:t> jern fosfat</a:t>
            </a:r>
          </a:p>
        </p:txBody>
      </p:sp>
    </p:spTree>
    <p:extLst>
      <p:ext uri="{BB962C8B-B14F-4D97-AF65-F5344CB8AC3E}">
        <p14:creationId xmlns:p14="http://schemas.microsoft.com/office/powerpoint/2010/main" val="74907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Litiumjernfosfat</a:t>
            </a:r>
          </a:p>
        </p:txBody>
      </p:sp>
      <p:graphicFrame>
        <p:nvGraphicFramePr>
          <p:cNvPr id="5" name="Pladsholder til indhold 1">
            <a:extLst>
              <a:ext uri="{FF2B5EF4-FFF2-40B4-BE49-F238E27FC236}">
                <a16:creationId xmlns:a16="http://schemas.microsoft.com/office/drawing/2014/main" id="{316C6153-A45E-262B-13A7-4A530F61D0BF}"/>
              </a:ext>
            </a:extLst>
          </p:cNvPr>
          <p:cNvGraphicFramePr>
            <a:graphicFrameLocks noGrp="1"/>
          </p:cNvGraphicFramePr>
          <p:nvPr>
            <p:ph sz="half" idx="1"/>
            <p:extLst>
              <p:ext uri="{D42A27DB-BD31-4B8C-83A1-F6EECF244321}">
                <p14:modId xmlns:p14="http://schemas.microsoft.com/office/powerpoint/2010/main" val="3806506"/>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7118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Litiumjernfosfat</a:t>
            </a:r>
          </a:p>
        </p:txBody>
      </p:sp>
      <p:graphicFrame>
        <p:nvGraphicFramePr>
          <p:cNvPr id="5" name="Pladsholder til indhold 1">
            <a:extLst>
              <a:ext uri="{FF2B5EF4-FFF2-40B4-BE49-F238E27FC236}">
                <a16:creationId xmlns:a16="http://schemas.microsoft.com/office/drawing/2014/main" id="{FB204328-B2C8-B26E-0A5A-0EE72828CA7B}"/>
              </a:ext>
            </a:extLst>
          </p:cNvPr>
          <p:cNvGraphicFramePr>
            <a:graphicFrameLocks noGrp="1"/>
          </p:cNvGraphicFramePr>
          <p:nvPr>
            <p:ph sz="half" idx="1"/>
            <p:extLst>
              <p:ext uri="{D42A27DB-BD31-4B8C-83A1-F6EECF244321}">
                <p14:modId xmlns:p14="http://schemas.microsoft.com/office/powerpoint/2010/main" val="710578256"/>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3832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38882D0-CD5F-4C2C-BBD6-22C252490D4E}"/>
              </a:ext>
            </a:extLst>
          </p:cNvPr>
          <p:cNvSpPr>
            <a:spLocks noGrp="1"/>
          </p:cNvSpPr>
          <p:nvPr>
            <p:ph sz="half" idx="1"/>
          </p:nvPr>
        </p:nvSpPr>
        <p:spPr>
          <a:xfrm>
            <a:off x="847530" y="1104900"/>
            <a:ext cx="10675525" cy="5615940"/>
          </a:xfrm>
        </p:spPr>
        <p:txBody>
          <a:bodyPr wrap="none">
            <a:normAutofit/>
          </a:bodyPr>
          <a:lstStyle/>
          <a:p>
            <a:pPr>
              <a:lnSpc>
                <a:spcPct val="110000"/>
              </a:lnSpc>
            </a:pPr>
            <a:r>
              <a:rPr lang="da-DK" b="1" i="0" dirty="0">
                <a:effectLst/>
              </a:rPr>
              <a:t>Anvendelse:</a:t>
            </a:r>
          </a:p>
          <a:p>
            <a:pPr>
              <a:lnSpc>
                <a:spcPct val="110000"/>
              </a:lnSpc>
            </a:pPr>
            <a:r>
              <a:rPr lang="da-DK" b="0" i="0" dirty="0">
                <a:solidFill>
                  <a:srgbClr val="000000"/>
                </a:solidFill>
                <a:effectLst/>
                <a:latin typeface="Helvetica Neue"/>
              </a:rPr>
              <a:t>Sikkert højenergibatteri til elektrificering af transport og opgradering fra bly</a:t>
            </a:r>
            <a:r>
              <a:rPr lang="da-DK" b="1" dirty="0">
                <a:solidFill>
                  <a:srgbClr val="000000"/>
                </a:solidFill>
                <a:latin typeface="Helvetica Neue"/>
              </a:rPr>
              <a:t>.</a:t>
            </a:r>
            <a:endParaRPr lang="da-DK" b="1" i="0" dirty="0">
              <a:effectLst/>
            </a:endParaRPr>
          </a:p>
          <a:p>
            <a:pPr>
              <a:lnSpc>
                <a:spcPct val="110000"/>
              </a:lnSpc>
            </a:pPr>
            <a:r>
              <a:rPr lang="da-DK" b="1" i="0" dirty="0">
                <a:effectLst/>
              </a:rPr>
              <a:t>Fordele:</a:t>
            </a:r>
          </a:p>
          <a:p>
            <a:pPr>
              <a:lnSpc>
                <a:spcPct val="110000"/>
              </a:lnSpc>
            </a:pPr>
            <a:r>
              <a:rPr lang="da-DK" b="0" i="0" dirty="0">
                <a:solidFill>
                  <a:srgbClr val="000000"/>
                </a:solidFill>
                <a:effectLst/>
                <a:latin typeface="Helvetica Neue"/>
              </a:rPr>
              <a:t>Er meget robust og kan klare flere lade-cyklusser end andre teknologier</a:t>
            </a:r>
            <a:r>
              <a:rPr lang="da-DK" b="1" dirty="0">
                <a:solidFill>
                  <a:srgbClr val="000000"/>
                </a:solidFill>
                <a:latin typeface="Helvetica Neue"/>
              </a:rPr>
              <a:t>.</a:t>
            </a:r>
            <a:endParaRPr lang="da-DK" dirty="0"/>
          </a:p>
          <a:p>
            <a:pPr>
              <a:lnSpc>
                <a:spcPct val="110000"/>
              </a:lnSpc>
            </a:pPr>
            <a:r>
              <a:rPr lang="da-DK" b="1" i="0" dirty="0">
                <a:effectLst/>
              </a:rPr>
              <a:t>Ulemper</a:t>
            </a:r>
            <a:r>
              <a:rPr lang="da-DK" b="1" dirty="0"/>
              <a:t>:</a:t>
            </a:r>
          </a:p>
          <a:p>
            <a:pPr algn="l"/>
            <a:r>
              <a:rPr lang="da-DK" b="0" i="0" dirty="0">
                <a:solidFill>
                  <a:srgbClr val="000000"/>
                </a:solidFill>
                <a:effectLst/>
                <a:latin typeface="Helvetica Neue"/>
              </a:rPr>
              <a:t>Ikke så høj energidensitet som andre Li-Ion batterityper</a:t>
            </a:r>
            <a:endParaRPr lang="da-DK" b="1" dirty="0"/>
          </a:p>
          <a:p>
            <a:pPr>
              <a:lnSpc>
                <a:spcPct val="110000"/>
              </a:lnSpc>
            </a:pPr>
            <a:r>
              <a:rPr lang="da-DK" b="1" i="0" dirty="0" err="1">
                <a:effectLst/>
              </a:rPr>
              <a:t>Slidtage</a:t>
            </a:r>
            <a:r>
              <a:rPr lang="da-DK" b="1" i="0" dirty="0">
                <a:effectLst/>
              </a:rPr>
              <a:t>:</a:t>
            </a:r>
          </a:p>
          <a:p>
            <a:pPr algn="l"/>
            <a:r>
              <a:rPr lang="da-DK" b="0" i="0" dirty="0">
                <a:solidFill>
                  <a:srgbClr val="000000"/>
                </a:solidFill>
                <a:effectLst/>
                <a:latin typeface="Helvetica Neue"/>
              </a:rPr>
              <a:t>Opbevaring og brug ved høje temperaturer</a:t>
            </a:r>
          </a:p>
          <a:p>
            <a:pPr algn="l"/>
            <a:r>
              <a:rPr lang="da-DK" b="0" i="0" dirty="0">
                <a:solidFill>
                  <a:srgbClr val="000000"/>
                </a:solidFill>
                <a:effectLst/>
                <a:latin typeface="Helvetica Neue"/>
              </a:rPr>
              <a:t>(&gt;45 °C) forringer levetiden og ødelægger batteriet.</a:t>
            </a:r>
          </a:p>
          <a:p>
            <a:pPr algn="l"/>
            <a:r>
              <a:rPr lang="da-DK" b="0" i="0" dirty="0">
                <a:solidFill>
                  <a:srgbClr val="000000"/>
                </a:solidFill>
                <a:effectLst/>
                <a:latin typeface="Helvetica Neue"/>
              </a:rPr>
              <a:t>Dybdeafladning og overopladning slider voldsomt.</a:t>
            </a:r>
          </a:p>
          <a:p>
            <a:pPr>
              <a:lnSpc>
                <a:spcPct val="110000"/>
              </a:lnSpc>
            </a:pPr>
            <a:r>
              <a:rPr lang="da-DK" b="1" i="0" dirty="0">
                <a:effectLst/>
              </a:rPr>
              <a:t>Temperatur afhængighed:</a:t>
            </a:r>
          </a:p>
          <a:p>
            <a:pPr algn="l"/>
            <a:r>
              <a:rPr lang="da-DK" b="0" i="0" dirty="0">
                <a:solidFill>
                  <a:srgbClr val="000000"/>
                </a:solidFill>
                <a:effectLst/>
                <a:latin typeface="Helvetica Neue"/>
              </a:rPr>
              <a:t>Temperatur-følsom, men der findes varianter, der kan yde ned til -40°C.</a:t>
            </a:r>
          </a:p>
          <a:p>
            <a:pPr algn="l"/>
            <a:r>
              <a:rPr lang="da-DK" b="0" i="0" dirty="0">
                <a:solidFill>
                  <a:srgbClr val="000000"/>
                </a:solidFill>
                <a:effectLst/>
                <a:latin typeface="Helvetica Neue"/>
              </a:rPr>
              <a:t>Opladning kun ved meget lav effekt eller helt frarådet, når temperaturen er under 0°C.</a:t>
            </a:r>
          </a:p>
          <a:p>
            <a:pPr algn="l"/>
            <a:r>
              <a:rPr lang="da-DK" b="0" i="0" dirty="0">
                <a:solidFill>
                  <a:srgbClr val="000000"/>
                </a:solidFill>
                <a:effectLst/>
                <a:latin typeface="Helvetica Neue"/>
              </a:rPr>
              <a:t>Reduktion af ydeevne jo lavere temperaturen er.</a:t>
            </a:r>
          </a:p>
          <a:p>
            <a:pPr algn="l"/>
            <a:r>
              <a:rPr lang="da-DK" b="0" i="0" dirty="0">
                <a:solidFill>
                  <a:srgbClr val="000000"/>
                </a:solidFill>
                <a:effectLst/>
                <a:latin typeface="Helvetica Neue"/>
              </a:rPr>
              <a:t>Temperatur-styring anbefales</a:t>
            </a:r>
          </a:p>
          <a:p>
            <a:pPr>
              <a:lnSpc>
                <a:spcPct val="110000"/>
              </a:lnSpc>
            </a:pPr>
            <a:endParaRPr lang="da-DK" b="0" i="0" dirty="0">
              <a:effectLst/>
            </a:endParaRPr>
          </a:p>
          <a:p>
            <a:pPr>
              <a:lnSpc>
                <a:spcPct val="110000"/>
              </a:lnSpc>
            </a:pPr>
            <a:r>
              <a:rPr lang="da-DK" b="1" i="0" dirty="0">
                <a:effectLst/>
              </a:rPr>
              <a:t>Genanvendelse:</a:t>
            </a:r>
          </a:p>
          <a:p>
            <a:pPr algn="l"/>
            <a:r>
              <a:rPr lang="da-DK" b="0" i="0" dirty="0">
                <a:solidFill>
                  <a:srgbClr val="000000"/>
                </a:solidFill>
                <a:effectLst/>
                <a:latin typeface="Helvetica Neue"/>
              </a:rPr>
              <a:t>Kan genanvendes, så nettobehov for litium  reduceres.</a:t>
            </a:r>
          </a:p>
          <a:p>
            <a:pPr>
              <a:lnSpc>
                <a:spcPct val="110000"/>
              </a:lnSpc>
            </a:pPr>
            <a:endParaRPr lang="da-DK" b="1" i="0" dirty="0">
              <a:effectLst/>
            </a:endParaRPr>
          </a:p>
        </p:txBody>
      </p:sp>
      <p:sp>
        <p:nvSpPr>
          <p:cNvPr id="3" name="Titel 2">
            <a:extLst>
              <a:ext uri="{FF2B5EF4-FFF2-40B4-BE49-F238E27FC236}">
                <a16:creationId xmlns:a16="http://schemas.microsoft.com/office/drawing/2014/main" id="{8822BC43-3AF9-41FE-9F6B-95A722BC173E}"/>
              </a:ext>
            </a:extLst>
          </p:cNvPr>
          <p:cNvSpPr>
            <a:spLocks noGrp="1"/>
          </p:cNvSpPr>
          <p:nvPr>
            <p:ph type="title"/>
          </p:nvPr>
        </p:nvSpPr>
        <p:spPr>
          <a:xfrm>
            <a:off x="847607" y="482139"/>
            <a:ext cx="6885288" cy="914400"/>
          </a:xfrm>
        </p:spPr>
        <p:txBody>
          <a:bodyPr anchor="t">
            <a:normAutofit/>
          </a:bodyPr>
          <a:lstStyle/>
          <a:p>
            <a:r>
              <a:rPr lang="da-DK" dirty="0"/>
              <a:t>Batterier - Litiumjernfosfat</a:t>
            </a:r>
          </a:p>
        </p:txBody>
      </p:sp>
    </p:spTree>
    <p:extLst>
      <p:ext uri="{BB962C8B-B14F-4D97-AF65-F5344CB8AC3E}">
        <p14:creationId xmlns:p14="http://schemas.microsoft.com/office/powerpoint/2010/main" val="2678520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0E75F9C-E460-409D-91B4-E858917B46AF}"/>
              </a:ext>
            </a:extLst>
          </p:cNvPr>
          <p:cNvSpPr>
            <a:spLocks noGrp="1"/>
          </p:cNvSpPr>
          <p:nvPr>
            <p:ph type="title"/>
          </p:nvPr>
        </p:nvSpPr>
        <p:spPr/>
        <p:txBody>
          <a:bodyPr/>
          <a:lstStyle/>
          <a:p>
            <a:r>
              <a:rPr lang="da-DK" dirty="0"/>
              <a:t>Batteri installation</a:t>
            </a:r>
          </a:p>
        </p:txBody>
      </p:sp>
    </p:spTree>
    <p:extLst>
      <p:ext uri="{BB962C8B-B14F-4D97-AF65-F5344CB8AC3E}">
        <p14:creationId xmlns:p14="http://schemas.microsoft.com/office/powerpoint/2010/main" val="5645533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ladsholder til billede 15" descr="Et billede, der indeholder tekst&#10;&#10;Automatisk genereret beskrivelse">
            <a:extLst>
              <a:ext uri="{FF2B5EF4-FFF2-40B4-BE49-F238E27FC236}">
                <a16:creationId xmlns:a16="http://schemas.microsoft.com/office/drawing/2014/main" id="{108D2647-B06A-472C-9B0D-7B960E4A71D5}"/>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84" b="284"/>
          <a:stretch>
            <a:fillRect/>
          </a:stretch>
        </p:blipFill>
        <p:spPr>
          <a:xfrm>
            <a:off x="145561" y="1322754"/>
            <a:ext cx="6610350" cy="4618038"/>
          </a:xfrm>
        </p:spPr>
      </p:pic>
      <p:sp>
        <p:nvSpPr>
          <p:cNvPr id="9" name="Pladsholder til indhold 1">
            <a:extLst>
              <a:ext uri="{FF2B5EF4-FFF2-40B4-BE49-F238E27FC236}">
                <a16:creationId xmlns:a16="http://schemas.microsoft.com/office/drawing/2014/main" id="{FD9572E7-E55A-41F3-9785-A1361AABBACF}"/>
              </a:ext>
            </a:extLst>
          </p:cNvPr>
          <p:cNvSpPr>
            <a:spLocks noGrp="1"/>
          </p:cNvSpPr>
          <p:nvPr>
            <p:ph sz="half" idx="1"/>
          </p:nvPr>
        </p:nvSpPr>
        <p:spPr>
          <a:xfrm>
            <a:off x="5591908" y="1555024"/>
            <a:ext cx="5932950" cy="4611600"/>
          </a:xfrm>
        </p:spPr>
        <p:txBody>
          <a:bodyPr>
            <a:normAutofit/>
          </a:bodyPr>
          <a:lstStyle/>
          <a:p>
            <a:r>
              <a:rPr lang="da-DK" sz="1400" dirty="0"/>
              <a:t>Batterianlæg er et nyt element i husstande. Der kan i et batterianlæg opbevares relativt store energimængder, som i uheldige omstændigheder kan frigives ved uhensigtsmæssig installation eller ved en komponentfejl. </a:t>
            </a:r>
          </a:p>
          <a:p>
            <a:endParaRPr lang="da-DK" sz="1400" dirty="0"/>
          </a:p>
          <a:p>
            <a:r>
              <a:rPr lang="da-DK" sz="1400" dirty="0"/>
              <a:t>Ved korrekt design, installation og anvendelse vil risikoen ved batterianlæg være på niveau med materialer og udstyr, som vi opbevarer og bruger i forbindelse med husstande. </a:t>
            </a:r>
          </a:p>
          <a:p>
            <a:endParaRPr lang="da-DK" sz="1400" dirty="0"/>
          </a:p>
          <a:p>
            <a:r>
              <a:rPr lang="da-DK" sz="1400" dirty="0"/>
              <a:t>Det er altid virksomheden, der monterer anlægget, som bærer ansvaret for installationen, ligesom producentens anbefalinger altid skal overholdes.</a:t>
            </a:r>
          </a:p>
        </p:txBody>
      </p:sp>
      <p:sp>
        <p:nvSpPr>
          <p:cNvPr id="3" name="Titel 2">
            <a:extLst>
              <a:ext uri="{FF2B5EF4-FFF2-40B4-BE49-F238E27FC236}">
                <a16:creationId xmlns:a16="http://schemas.microsoft.com/office/drawing/2014/main" id="{C792356E-7A6E-45CC-83FE-BEB5B52B0330}"/>
              </a:ext>
            </a:extLst>
          </p:cNvPr>
          <p:cNvSpPr>
            <a:spLocks noGrp="1"/>
          </p:cNvSpPr>
          <p:nvPr>
            <p:ph type="title"/>
          </p:nvPr>
        </p:nvSpPr>
        <p:spPr>
          <a:xfrm>
            <a:off x="847607" y="482139"/>
            <a:ext cx="6885288" cy="914400"/>
          </a:xfrm>
        </p:spPr>
        <p:txBody>
          <a:bodyPr anchor="t">
            <a:normAutofit/>
          </a:bodyPr>
          <a:lstStyle/>
          <a:p>
            <a:r>
              <a:rPr lang="da-DK" dirty="0"/>
              <a:t>Batterier</a:t>
            </a:r>
          </a:p>
        </p:txBody>
      </p:sp>
    </p:spTree>
    <p:extLst>
      <p:ext uri="{BB962C8B-B14F-4D97-AF65-F5344CB8AC3E}">
        <p14:creationId xmlns:p14="http://schemas.microsoft.com/office/powerpoint/2010/main" val="28845064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placering</a:t>
            </a:r>
          </a:p>
        </p:txBody>
      </p:sp>
      <p:graphicFrame>
        <p:nvGraphicFramePr>
          <p:cNvPr id="5" name="Pladsholder til indhold 1">
            <a:extLst>
              <a:ext uri="{FF2B5EF4-FFF2-40B4-BE49-F238E27FC236}">
                <a16:creationId xmlns:a16="http://schemas.microsoft.com/office/drawing/2014/main" id="{E4AC1E0E-6ECB-46C6-A347-96C17730DD83}"/>
              </a:ext>
            </a:extLst>
          </p:cNvPr>
          <p:cNvGraphicFramePr>
            <a:graphicFrameLocks noGrp="1"/>
          </p:cNvGraphicFramePr>
          <p:nvPr>
            <p:ph sz="half" idx="1"/>
            <p:extLst>
              <p:ext uri="{D42A27DB-BD31-4B8C-83A1-F6EECF244321}">
                <p14:modId xmlns:p14="http://schemas.microsoft.com/office/powerpoint/2010/main" val="1716881148"/>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8691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placering</a:t>
            </a:r>
          </a:p>
        </p:txBody>
      </p:sp>
      <p:graphicFrame>
        <p:nvGraphicFramePr>
          <p:cNvPr id="5" name="Pladsholder til indhold 1">
            <a:extLst>
              <a:ext uri="{FF2B5EF4-FFF2-40B4-BE49-F238E27FC236}">
                <a16:creationId xmlns:a16="http://schemas.microsoft.com/office/drawing/2014/main" id="{A995178C-D67A-CE98-AC16-F72D3CDA452B}"/>
              </a:ext>
            </a:extLst>
          </p:cNvPr>
          <p:cNvGraphicFramePr>
            <a:graphicFrameLocks noGrp="1"/>
          </p:cNvGraphicFramePr>
          <p:nvPr>
            <p:ph sz="half" idx="1"/>
            <p:extLst>
              <p:ext uri="{D42A27DB-BD31-4B8C-83A1-F6EECF244321}">
                <p14:modId xmlns:p14="http://schemas.microsoft.com/office/powerpoint/2010/main" val="83209176"/>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5976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8"/>
            <a:ext cx="10675525" cy="4611600"/>
          </a:xfrm>
        </p:spPr>
        <p:txBody>
          <a:bodyPr wrap="none">
            <a:normAutofit/>
          </a:bodyPr>
          <a:lstStyle/>
          <a:p>
            <a:r>
              <a:rPr lang="da-DK" b="1" dirty="0"/>
              <a:t>Ventilation af batterianlæg og batterirum</a:t>
            </a:r>
          </a:p>
          <a:p>
            <a:r>
              <a:rPr lang="da-DK" dirty="0"/>
              <a:t>Det anbefales at etablere naturlig ventilation til batterianlægget. </a:t>
            </a:r>
          </a:p>
          <a:p>
            <a:r>
              <a:rPr lang="da-DK" dirty="0"/>
              <a:t>Dette kan være ved tilkobling direkte fra batterikassen til det fri eller alternativt fra rummet, hvor batteriet er placeret og til det fri.</a:t>
            </a:r>
          </a:p>
          <a:p>
            <a:r>
              <a:rPr lang="da-DK" dirty="0"/>
              <a:t>Ventilation bør udføres for at bortventilere eventuelle gasser såfremt der skulle opstå en fejlsituation.</a:t>
            </a: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placering</a:t>
            </a:r>
          </a:p>
        </p:txBody>
      </p:sp>
      <p:pic>
        <p:nvPicPr>
          <p:cNvPr id="5" name="Billede 4" descr="Et billede, der indeholder gulv, indendørs, metal, område&#10;&#10;Automatisk genereret beskrivelse">
            <a:extLst>
              <a:ext uri="{FF2B5EF4-FFF2-40B4-BE49-F238E27FC236}">
                <a16:creationId xmlns:a16="http://schemas.microsoft.com/office/drawing/2014/main" id="{16BC4835-6827-4774-9F71-11E145D1CA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632744"/>
            <a:ext cx="5494915" cy="3660898"/>
          </a:xfrm>
          <a:prstGeom prst="rect">
            <a:avLst/>
          </a:prstGeom>
        </p:spPr>
      </p:pic>
    </p:spTree>
    <p:extLst>
      <p:ext uri="{BB962C8B-B14F-4D97-AF65-F5344CB8AC3E}">
        <p14:creationId xmlns:p14="http://schemas.microsoft.com/office/powerpoint/2010/main" val="2603345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7819052" y="1555024"/>
            <a:ext cx="3705805" cy="4611600"/>
          </a:xfrm>
        </p:spPr>
        <p:txBody>
          <a:bodyPr>
            <a:normAutofit/>
          </a:bodyPr>
          <a:lstStyle/>
          <a:p>
            <a:r>
              <a:rPr lang="da-DK" dirty="0"/>
              <a:t>Der anbefales egnet brandsikring i rum, hvor batterianlæg er placeret. </a:t>
            </a:r>
          </a:p>
          <a:p>
            <a:r>
              <a:rPr lang="da-DK" dirty="0"/>
              <a:t>Ved nybyggeri skal røgalarmer være </a:t>
            </a:r>
            <a:r>
              <a:rPr lang="da-DK" dirty="0" err="1"/>
              <a:t>netforsynede</a:t>
            </a:r>
            <a:r>
              <a:rPr lang="da-DK" dirty="0"/>
              <a:t> med batteribackup samt være forbundne, så aktivering af en alarm medfører aktivering af alle røgalarmer i boligen</a:t>
            </a:r>
          </a:p>
        </p:txBody>
      </p:sp>
      <p:pic>
        <p:nvPicPr>
          <p:cNvPr id="5" name="Pladsholder til billede 4" descr="Et billede, der indeholder tekst, indendørs&#10;&#10;Automatisk genereret beskrivelse">
            <a:extLst>
              <a:ext uri="{FF2B5EF4-FFF2-40B4-BE49-F238E27FC236}">
                <a16:creationId xmlns:a16="http://schemas.microsoft.com/office/drawing/2014/main" id="{23EA5712-DE28-43C2-8D59-350BC66431F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667143" y="3323537"/>
            <a:ext cx="6462414" cy="2800379"/>
          </a:xfrm>
        </p:spPr>
      </p:pic>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b</a:t>
            </a:r>
            <a:r>
              <a:rPr lang="da-DK" b="1" dirty="0"/>
              <a:t>randovervågning</a:t>
            </a:r>
            <a:br>
              <a:rPr lang="da-DK" b="1" dirty="0"/>
            </a:br>
            <a:endParaRPr lang="da-DK" dirty="0"/>
          </a:p>
        </p:txBody>
      </p:sp>
    </p:spTree>
    <p:extLst>
      <p:ext uri="{BB962C8B-B14F-4D97-AF65-F5344CB8AC3E}">
        <p14:creationId xmlns:p14="http://schemas.microsoft.com/office/powerpoint/2010/main" val="2005139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anlægsstørrelse </a:t>
            </a:r>
          </a:p>
        </p:txBody>
      </p:sp>
      <p:graphicFrame>
        <p:nvGraphicFramePr>
          <p:cNvPr id="7" name="Pladsholder til indhold 1">
            <a:extLst>
              <a:ext uri="{FF2B5EF4-FFF2-40B4-BE49-F238E27FC236}">
                <a16:creationId xmlns:a16="http://schemas.microsoft.com/office/drawing/2014/main" id="{BE1655E0-1A96-46EF-62A8-75DBF016BE18}"/>
              </a:ext>
            </a:extLst>
          </p:cNvPr>
          <p:cNvGraphicFramePr>
            <a:graphicFrameLocks noGrp="1"/>
          </p:cNvGraphicFramePr>
          <p:nvPr>
            <p:ph sz="half" idx="1"/>
            <p:extLst>
              <p:ext uri="{D42A27DB-BD31-4B8C-83A1-F6EECF244321}">
                <p14:modId xmlns:p14="http://schemas.microsoft.com/office/powerpoint/2010/main" val="477874698"/>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6246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inverter og batteristørrelse </a:t>
            </a:r>
          </a:p>
        </p:txBody>
      </p:sp>
      <p:graphicFrame>
        <p:nvGraphicFramePr>
          <p:cNvPr id="5" name="Pladsholder til indhold 1">
            <a:extLst>
              <a:ext uri="{FF2B5EF4-FFF2-40B4-BE49-F238E27FC236}">
                <a16:creationId xmlns:a16="http://schemas.microsoft.com/office/drawing/2014/main" id="{E3CA98D7-D62E-CB68-F69B-43C4FC840991}"/>
              </a:ext>
            </a:extLst>
          </p:cNvPr>
          <p:cNvGraphicFramePr>
            <a:graphicFrameLocks noGrp="1"/>
          </p:cNvGraphicFramePr>
          <p:nvPr>
            <p:ph sz="half" idx="1"/>
            <p:extLst>
              <p:ext uri="{D42A27DB-BD31-4B8C-83A1-F6EECF244321}">
                <p14:modId xmlns:p14="http://schemas.microsoft.com/office/powerpoint/2010/main" val="2273410304"/>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5153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6D6F2FA1-F34C-4650-9B74-578FEF01130F}"/>
              </a:ext>
            </a:extLst>
          </p:cNvPr>
          <p:cNvSpPr>
            <a:spLocks noGrp="1"/>
          </p:cNvSpPr>
          <p:nvPr>
            <p:ph sz="half" idx="1"/>
          </p:nvPr>
        </p:nvSpPr>
        <p:spPr>
          <a:xfrm>
            <a:off x="847530" y="1564358"/>
            <a:ext cx="10675525" cy="4611600"/>
          </a:xfrm>
        </p:spPr>
        <p:txBody>
          <a:bodyPr>
            <a:normAutofit/>
          </a:bodyPr>
          <a:lstStyle/>
          <a:p>
            <a:r>
              <a:rPr lang="da-DK" b="1" dirty="0"/>
              <a:t>DC: </a:t>
            </a:r>
          </a:p>
          <a:p>
            <a:r>
              <a:rPr lang="da-DK" dirty="0"/>
              <a:t>Ved dimensionering af kabling til batterianlæg kan DS 60364 anvendes. </a:t>
            </a:r>
          </a:p>
          <a:p>
            <a:r>
              <a:rPr lang="da-DK" dirty="0"/>
              <a:t>Heri er specifikke krav for solcelleanlæg i kapitel 712. </a:t>
            </a:r>
          </a:p>
          <a:p>
            <a:r>
              <a:rPr lang="da-DK" dirty="0"/>
              <a:t>Det er her vigtigt at gøre opmærksom på at kortslutningsenergi fra batterier kan være meget stor og det er derfor vigtigt at dimensionere sikringerne efter denne.</a:t>
            </a:r>
          </a:p>
          <a:p>
            <a:r>
              <a:rPr lang="da-DK" dirty="0"/>
              <a:t>Sikringerne skal overholde kravene beskrevet i DS 60364 712.432.103</a:t>
            </a:r>
          </a:p>
          <a:p>
            <a:r>
              <a:rPr lang="da-DK" dirty="0"/>
              <a:t>Der skal være særlig opmærksomhed på den kritiske længde (</a:t>
            </a:r>
            <a:r>
              <a:rPr lang="da-DK" dirty="0" err="1"/>
              <a:t>L</a:t>
            </a:r>
            <a:r>
              <a:rPr lang="da-DK" baseline="-25000" dirty="0" err="1"/>
              <a:t>crit</a:t>
            </a:r>
            <a:r>
              <a:rPr lang="da-DK" dirty="0"/>
              <a:t>) af DC kablerne som beskrevet i DS 60364 Tabel 712.102</a:t>
            </a:r>
          </a:p>
          <a:p>
            <a:r>
              <a:rPr lang="da-DK" b="1" dirty="0"/>
              <a:t>AC: </a:t>
            </a:r>
          </a:p>
          <a:p>
            <a:r>
              <a:rPr lang="da-DK" dirty="0"/>
              <a:t>AC-kabling udføres efter kravene i HD60364 serien og fabrikantens anvisninger.</a:t>
            </a:r>
          </a:p>
          <a:p>
            <a:endParaRPr lang="da-DK" dirty="0"/>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kabling</a:t>
            </a:r>
          </a:p>
        </p:txBody>
      </p:sp>
    </p:spTree>
    <p:extLst>
      <p:ext uri="{BB962C8B-B14F-4D97-AF65-F5344CB8AC3E}">
        <p14:creationId xmlns:p14="http://schemas.microsoft.com/office/powerpoint/2010/main" val="3713384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Driftsovervågning</a:t>
            </a:r>
          </a:p>
        </p:txBody>
      </p:sp>
      <p:graphicFrame>
        <p:nvGraphicFramePr>
          <p:cNvPr id="5" name="Pladsholder til indhold 1">
            <a:extLst>
              <a:ext uri="{FF2B5EF4-FFF2-40B4-BE49-F238E27FC236}">
                <a16:creationId xmlns:a16="http://schemas.microsoft.com/office/drawing/2014/main" id="{CA65E3ED-DB68-20DD-6477-911ECBE420BF}"/>
              </a:ext>
            </a:extLst>
          </p:cNvPr>
          <p:cNvGraphicFramePr>
            <a:graphicFrameLocks noGrp="1"/>
          </p:cNvGraphicFramePr>
          <p:nvPr>
            <p:ph sz="half" idx="1"/>
            <p:extLst>
              <p:ext uri="{D42A27DB-BD31-4B8C-83A1-F6EECF244321}">
                <p14:modId xmlns:p14="http://schemas.microsoft.com/office/powerpoint/2010/main" val="479744177"/>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9750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driftsovervågning</a:t>
            </a:r>
          </a:p>
        </p:txBody>
      </p:sp>
      <p:graphicFrame>
        <p:nvGraphicFramePr>
          <p:cNvPr id="5" name="Pladsholder til indhold 1">
            <a:extLst>
              <a:ext uri="{FF2B5EF4-FFF2-40B4-BE49-F238E27FC236}">
                <a16:creationId xmlns:a16="http://schemas.microsoft.com/office/drawing/2014/main" id="{C19EA0DE-7F40-9AFC-8B5C-52C14C0515CA}"/>
              </a:ext>
            </a:extLst>
          </p:cNvPr>
          <p:cNvGraphicFramePr>
            <a:graphicFrameLocks noGrp="1"/>
          </p:cNvGraphicFramePr>
          <p:nvPr>
            <p:ph sz="half" idx="1"/>
            <p:extLst>
              <p:ext uri="{D42A27DB-BD31-4B8C-83A1-F6EECF244321}">
                <p14:modId xmlns:p14="http://schemas.microsoft.com/office/powerpoint/2010/main" val="1151739921"/>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70725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installation af anlæg</a:t>
            </a:r>
          </a:p>
        </p:txBody>
      </p:sp>
      <p:graphicFrame>
        <p:nvGraphicFramePr>
          <p:cNvPr id="5" name="Pladsholder til indhold 1">
            <a:extLst>
              <a:ext uri="{FF2B5EF4-FFF2-40B4-BE49-F238E27FC236}">
                <a16:creationId xmlns:a16="http://schemas.microsoft.com/office/drawing/2014/main" id="{1DB4E97B-2F5B-36DE-E30E-AADDD5329425}"/>
              </a:ext>
            </a:extLst>
          </p:cNvPr>
          <p:cNvGraphicFramePr>
            <a:graphicFrameLocks noGrp="1"/>
          </p:cNvGraphicFramePr>
          <p:nvPr>
            <p:ph sz="half" idx="1"/>
            <p:extLst>
              <p:ext uri="{D42A27DB-BD31-4B8C-83A1-F6EECF244321}">
                <p14:modId xmlns:p14="http://schemas.microsoft.com/office/powerpoint/2010/main" val="458825178"/>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64646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installation af anlæg</a:t>
            </a:r>
          </a:p>
        </p:txBody>
      </p:sp>
      <p:graphicFrame>
        <p:nvGraphicFramePr>
          <p:cNvPr id="5" name="Pladsholder til indhold 1">
            <a:extLst>
              <a:ext uri="{FF2B5EF4-FFF2-40B4-BE49-F238E27FC236}">
                <a16:creationId xmlns:a16="http://schemas.microsoft.com/office/drawing/2014/main" id="{83F7B54A-4900-AED3-599E-FE4C3F02D445}"/>
              </a:ext>
            </a:extLst>
          </p:cNvPr>
          <p:cNvGraphicFramePr>
            <a:graphicFrameLocks noGrp="1"/>
          </p:cNvGraphicFramePr>
          <p:nvPr>
            <p:ph sz="half" idx="1"/>
            <p:extLst>
              <p:ext uri="{D42A27DB-BD31-4B8C-83A1-F6EECF244321}">
                <p14:modId xmlns:p14="http://schemas.microsoft.com/office/powerpoint/2010/main" val="672720953"/>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6062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installation af anlæg</a:t>
            </a:r>
          </a:p>
        </p:txBody>
      </p:sp>
      <p:graphicFrame>
        <p:nvGraphicFramePr>
          <p:cNvPr id="5" name="Pladsholder til indhold 1">
            <a:extLst>
              <a:ext uri="{FF2B5EF4-FFF2-40B4-BE49-F238E27FC236}">
                <a16:creationId xmlns:a16="http://schemas.microsoft.com/office/drawing/2014/main" id="{B877B172-9ACD-F83B-F1AE-3D15D68543A5}"/>
              </a:ext>
            </a:extLst>
          </p:cNvPr>
          <p:cNvGraphicFramePr>
            <a:graphicFrameLocks noGrp="1"/>
          </p:cNvGraphicFramePr>
          <p:nvPr>
            <p:ph sz="half" idx="1"/>
            <p:extLst>
              <p:ext uri="{D42A27DB-BD31-4B8C-83A1-F6EECF244321}">
                <p14:modId xmlns:p14="http://schemas.microsoft.com/office/powerpoint/2010/main" val="4062545199"/>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879305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3945B4E5-E53D-4AE6-A83A-5ABE541B4E37}"/>
              </a:ext>
            </a:extLst>
          </p:cNvPr>
          <p:cNvSpPr>
            <a:spLocks noGrp="1"/>
          </p:cNvSpPr>
          <p:nvPr>
            <p:ph sz="half" idx="1"/>
          </p:nvPr>
        </p:nvSpPr>
        <p:spPr/>
        <p:txBody>
          <a:bodyPr/>
          <a:lstStyle/>
          <a:p>
            <a:r>
              <a:rPr lang="da-DK" dirty="0"/>
              <a:t>I forbindelse med installation skal der laves slutkontrol af anlægget. </a:t>
            </a:r>
          </a:p>
          <a:p>
            <a:r>
              <a:rPr lang="da-DK" dirty="0"/>
              <a:t>Det anbefales at anvende </a:t>
            </a:r>
            <a:r>
              <a:rPr lang="da-DK" dirty="0" err="1"/>
              <a:t>TEKNIQ’s</a:t>
            </a:r>
            <a:r>
              <a:rPr lang="da-DK" dirty="0"/>
              <a:t> ”Slutkontrolskema for Hybridanlæg” eller lignende afhængig af anlægstype. </a:t>
            </a:r>
          </a:p>
          <a:p>
            <a:r>
              <a:rPr lang="da-DK" dirty="0"/>
              <a:t>I forbindelse med slutprøvekontrol er det særligt vigtigt at fokusere på at batterianlægget er installeret og placeret sikkerhedsmæssigt forsvarligt.</a:t>
            </a:r>
          </a:p>
          <a:p>
            <a:r>
              <a:rPr lang="da-DK" dirty="0"/>
              <a:t>Desuden at alle materialer er egnede til batteriinstallationen og dens ydre forhold.</a:t>
            </a:r>
          </a:p>
          <a:p>
            <a:endParaRPr lang="da-DK" dirty="0"/>
          </a:p>
          <a:p>
            <a:endParaRPr lang="da-DK" dirty="0"/>
          </a:p>
          <a:p>
            <a:r>
              <a:rPr lang="da-DK" dirty="0"/>
              <a:t>Det er også vigtigt at kontrollere om elektriske forbindelser er udført korrekt, idet de DC-strømme som er i anlægget, kan skabe varmeudvikling og lysbuer i tilfælde af fejl.</a:t>
            </a:r>
          </a:p>
          <a:p>
            <a:endParaRPr lang="da-DK" dirty="0"/>
          </a:p>
        </p:txBody>
      </p:sp>
      <p:sp>
        <p:nvSpPr>
          <p:cNvPr id="3" name="Titel 2">
            <a:extLst>
              <a:ext uri="{FF2B5EF4-FFF2-40B4-BE49-F238E27FC236}">
                <a16:creationId xmlns:a16="http://schemas.microsoft.com/office/drawing/2014/main" id="{2EC00752-7C0D-41E3-8D2A-29024DF4A1F0}"/>
              </a:ext>
            </a:extLst>
          </p:cNvPr>
          <p:cNvSpPr>
            <a:spLocks noGrp="1"/>
          </p:cNvSpPr>
          <p:nvPr>
            <p:ph type="title"/>
          </p:nvPr>
        </p:nvSpPr>
        <p:spPr/>
        <p:txBody>
          <a:bodyPr/>
          <a:lstStyle/>
          <a:p>
            <a:r>
              <a:rPr lang="da-DK" dirty="0"/>
              <a:t>Batterier – installation af anlæg</a:t>
            </a:r>
          </a:p>
        </p:txBody>
      </p:sp>
    </p:spTree>
    <p:extLst>
      <p:ext uri="{BB962C8B-B14F-4D97-AF65-F5344CB8AC3E}">
        <p14:creationId xmlns:p14="http://schemas.microsoft.com/office/powerpoint/2010/main" val="4012044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installation af anlæg</a:t>
            </a:r>
          </a:p>
        </p:txBody>
      </p:sp>
      <p:graphicFrame>
        <p:nvGraphicFramePr>
          <p:cNvPr id="5" name="Pladsholder til indhold 1">
            <a:extLst>
              <a:ext uri="{FF2B5EF4-FFF2-40B4-BE49-F238E27FC236}">
                <a16:creationId xmlns:a16="http://schemas.microsoft.com/office/drawing/2014/main" id="{3A1C9B06-3575-1AB5-515D-8049F12E929B}"/>
              </a:ext>
            </a:extLst>
          </p:cNvPr>
          <p:cNvGraphicFramePr>
            <a:graphicFrameLocks noGrp="1"/>
          </p:cNvGraphicFramePr>
          <p:nvPr>
            <p:ph sz="half" idx="1"/>
            <p:extLst>
              <p:ext uri="{D42A27DB-BD31-4B8C-83A1-F6EECF244321}">
                <p14:modId xmlns:p14="http://schemas.microsoft.com/office/powerpoint/2010/main" val="3071191733"/>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40053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anchor="t">
            <a:normAutofit/>
          </a:bodyPr>
          <a:lstStyle/>
          <a:p>
            <a:r>
              <a:rPr lang="da-DK" dirty="0"/>
              <a:t>Batterier – installation af anlæg</a:t>
            </a:r>
          </a:p>
        </p:txBody>
      </p:sp>
      <p:graphicFrame>
        <p:nvGraphicFramePr>
          <p:cNvPr id="5" name="Pladsholder til indhold 1">
            <a:extLst>
              <a:ext uri="{FF2B5EF4-FFF2-40B4-BE49-F238E27FC236}">
                <a16:creationId xmlns:a16="http://schemas.microsoft.com/office/drawing/2014/main" id="{0CAB02E6-0E57-D8FE-CFE9-B95C2CD0021E}"/>
              </a:ext>
            </a:extLst>
          </p:cNvPr>
          <p:cNvGraphicFramePr>
            <a:graphicFrameLocks noGrp="1"/>
          </p:cNvGraphicFramePr>
          <p:nvPr>
            <p:ph sz="half" idx="1"/>
            <p:extLst>
              <p:ext uri="{D42A27DB-BD31-4B8C-83A1-F6EECF244321}">
                <p14:modId xmlns:p14="http://schemas.microsoft.com/office/powerpoint/2010/main" val="1038936988"/>
              </p:ext>
            </p:extLst>
          </p:nvPr>
        </p:nvGraphicFramePr>
        <p:xfrm>
          <a:off x="847530" y="1546774"/>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5867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Spørgsmål</a:t>
            </a:r>
            <a:r>
              <a:rPr lang="en-US" dirty="0"/>
              <a:t>?</a:t>
            </a:r>
          </a:p>
        </p:txBody>
      </p:sp>
    </p:spTree>
    <p:extLst>
      <p:ext uri="{BB962C8B-B14F-4D97-AF65-F5344CB8AC3E}">
        <p14:creationId xmlns:p14="http://schemas.microsoft.com/office/powerpoint/2010/main" val="3886777955"/>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7A7562B0663F20429EC643AE9AF09B52" ma:contentTypeVersion="0" ma:contentTypeDescription="Opret et nyt dokument." ma:contentTypeScope="" ma:versionID="efd8a2d17b240aa7f0b10c4dfd6f5996">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E4C9BF-C8FD-4288-9414-728AEA4E8FFB}">
  <ds:schemaRefs>
    <ds:schemaRef ds:uri="http://schemas.microsoft.com/office/infopath/2007/PartnerControls"/>
    <ds:schemaRef ds:uri="http://purl.org/dc/terms/"/>
    <ds:schemaRef ds:uri="http://schemas.microsoft.com/office/2006/metadata/properties"/>
    <ds:schemaRef ds:uri="http://purl.org/dc/dcmitype/"/>
    <ds:schemaRef ds:uri="http://schemas.microsoft.com/office/2006/documentManagement/types"/>
    <ds:schemaRef ds:uri="http://purl.org/dc/elements/1.1/"/>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AF737FF-D077-4148-9EF1-743FD612CC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C8F2F92C-F30E-4985-BE4D-FA6047B840D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15313</TotalTime>
  <Words>2226</Words>
  <Application>Microsoft Office PowerPoint</Application>
  <PresentationFormat>Widescreen</PresentationFormat>
  <Paragraphs>196</Paragraphs>
  <Slides>39</Slides>
  <Notes>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39</vt:i4>
      </vt:variant>
    </vt:vector>
  </HeadingPairs>
  <TitlesOfParts>
    <vt:vector size="44" baseType="lpstr">
      <vt:lpstr>Arial</vt:lpstr>
      <vt:lpstr>Calibri</vt:lpstr>
      <vt:lpstr>Helvetica Neue</vt:lpstr>
      <vt:lpstr>Verdana</vt:lpstr>
      <vt:lpstr>Mercantec_PowerPointSkabelon</vt:lpstr>
      <vt:lpstr>Batterier</vt:lpstr>
      <vt:lpstr>Med inspiration fra:</vt:lpstr>
      <vt:lpstr>Blysyre</vt:lpstr>
      <vt:lpstr>Batterier - Blysyre</vt:lpstr>
      <vt:lpstr>Batterier - Blysyre</vt:lpstr>
      <vt:lpstr>Batterier - Blysyre</vt:lpstr>
      <vt:lpstr>Nikkel-metal-hybrid</vt:lpstr>
      <vt:lpstr>Batterier - Nikkel-metal-hybrid</vt:lpstr>
      <vt:lpstr>Batterier - Nikkel-metal-hybrid</vt:lpstr>
      <vt:lpstr>Smeltet salt</vt:lpstr>
      <vt:lpstr>Batterier – Smeltet salt</vt:lpstr>
      <vt:lpstr>Batterier Nikkel-metal-hybrid</vt:lpstr>
      <vt:lpstr>Batterier – Smeltet salt</vt:lpstr>
      <vt:lpstr>Batterier – Smeltet salt</vt:lpstr>
      <vt:lpstr>Lithium Ion</vt:lpstr>
      <vt:lpstr>Batterier – Lithium-ion</vt:lpstr>
      <vt:lpstr>Batterier – Lithium-ion</vt:lpstr>
      <vt:lpstr>Lithium jern fosfat</vt:lpstr>
      <vt:lpstr>Batterier - Litiumjernfosfat</vt:lpstr>
      <vt:lpstr>Batterier - Litiumjernfosfat</vt:lpstr>
      <vt:lpstr>Batterier - Litiumjernfosfat</vt:lpstr>
      <vt:lpstr>Batteri installation</vt:lpstr>
      <vt:lpstr>Batterier</vt:lpstr>
      <vt:lpstr>Batterier - placering</vt:lpstr>
      <vt:lpstr>Batterier - placering</vt:lpstr>
      <vt:lpstr>Batterier - placering</vt:lpstr>
      <vt:lpstr>Batterier - brandovervågning </vt:lpstr>
      <vt:lpstr>Batterier - anlægsstørrelse </vt:lpstr>
      <vt:lpstr>Batterier – inverter og batteristørrelse </vt:lpstr>
      <vt:lpstr>Batterier – kabling</vt:lpstr>
      <vt:lpstr>Batterier – Driftsovervågning</vt:lpstr>
      <vt:lpstr>Batterier - driftsovervågning</vt:lpstr>
      <vt:lpstr>Batterier – installation af anlæg</vt:lpstr>
      <vt:lpstr>Batterier – installation af anlæg</vt:lpstr>
      <vt:lpstr>Batterier – installation af anlæg</vt:lpstr>
      <vt:lpstr>Batterier – installation af anlæg</vt:lpstr>
      <vt:lpstr>Batterier – installation af anlæg</vt:lpstr>
      <vt:lpstr>Batterier – installation af anlæg</vt:lpstr>
      <vt:lpstr>Spørgsmål?</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Gitte Brinck</dc:creator>
  <cp:lastModifiedBy>Erik Kolding Kristensen</cp:lastModifiedBy>
  <cp:revision>50</cp:revision>
  <cp:lastPrinted>2022-11-04T09:09:24Z</cp:lastPrinted>
  <dcterms:created xsi:type="dcterms:W3CDTF">2018-08-26T19:00:14Z</dcterms:created>
  <dcterms:modified xsi:type="dcterms:W3CDTF">2024-07-29T10:01:46Z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0x0101007A7562B0663F20429EC643AE9AF09B52</vt:lpwstr>
  </property>
</Properties>
</file>