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1"/>
  </p:notesMasterIdLst>
  <p:handoutMasterIdLst>
    <p:handoutMasterId r:id="rId22"/>
  </p:handoutMasterIdLst>
  <p:sldIdLst>
    <p:sldId id="256" r:id="rId5"/>
    <p:sldId id="336" r:id="rId6"/>
    <p:sldId id="337" r:id="rId7"/>
    <p:sldId id="338" r:id="rId8"/>
    <p:sldId id="340" r:id="rId9"/>
    <p:sldId id="341" r:id="rId10"/>
    <p:sldId id="347" r:id="rId11"/>
    <p:sldId id="346" r:id="rId12"/>
    <p:sldId id="345" r:id="rId13"/>
    <p:sldId id="344" r:id="rId14"/>
    <p:sldId id="343" r:id="rId15"/>
    <p:sldId id="339" r:id="rId16"/>
    <p:sldId id="349" r:id="rId17"/>
    <p:sldId id="352" r:id="rId18"/>
    <p:sldId id="351" r:id="rId19"/>
    <p:sldId id="350" r:id="rId20"/>
  </p:sldIdLst>
  <p:sldSz cx="12192000" cy="6858000"/>
  <p:notesSz cx="6797675" cy="9928225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0B9FA1BD-9DC1-6344-B792-B63A82FE837E}">
          <p14:sldIdLst>
            <p14:sldId id="256"/>
            <p14:sldId id="336"/>
            <p14:sldId id="337"/>
            <p14:sldId id="338"/>
            <p14:sldId id="340"/>
            <p14:sldId id="341"/>
            <p14:sldId id="347"/>
            <p14:sldId id="346"/>
            <p14:sldId id="345"/>
            <p14:sldId id="344"/>
            <p14:sldId id="343"/>
            <p14:sldId id="339"/>
            <p14:sldId id="349"/>
            <p14:sldId id="352"/>
            <p14:sldId id="351"/>
            <p14:sldId id="35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orient="horz" pos="2190">
          <p15:clr>
            <a:srgbClr val="A4A3A4"/>
          </p15:clr>
        </p15:guide>
        <p15:guide id="4" pos="386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7776"/>
    <a:srgbClr val="36121B"/>
    <a:srgbClr val="DBAB95"/>
    <a:srgbClr val="E9D5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408" autoAdjust="0"/>
    <p:restoredTop sz="96374" autoAdjust="0"/>
  </p:normalViewPr>
  <p:slideViewPr>
    <p:cSldViewPr snapToGrid="0">
      <p:cViewPr varScale="1">
        <p:scale>
          <a:sx n="82" d="100"/>
          <a:sy n="82" d="100"/>
        </p:scale>
        <p:origin x="91" y="437"/>
      </p:cViewPr>
      <p:guideLst>
        <p:guide orient="horz" pos="2160"/>
        <p:guide pos="3840"/>
        <p:guide orient="horz" pos="2190"/>
        <p:guide pos="38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2" d="100"/>
          <a:sy n="52" d="100"/>
        </p:scale>
        <p:origin x="3161" y="5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1860F8-2AA1-D34D-9E7C-7A5F96D0F9F4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671"/>
            <a:ext cx="2946400" cy="49696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671"/>
            <a:ext cx="2946400" cy="49696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215083-99B2-7C44-83B5-698FF37084A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012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CA1055-E3DF-46A4-841F-DB9CA14CF536}" type="datetimeFigureOut">
              <a:rPr lang="da-DK" smtClean="0"/>
              <a:t>31-07-2024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79450" y="4777552"/>
            <a:ext cx="5438775" cy="3909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431258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49688" y="9431258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615AFF-1099-4E43-BA81-6D13BB501BF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34908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ercantec - 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C608553D-BAE0-459C-92F6-C9A5E74857C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49" b="-8397"/>
          <a:stretch/>
        </p:blipFill>
        <p:spPr bwMode="auto">
          <a:xfrm>
            <a:off x="1" y="0"/>
            <a:ext cx="12249070" cy="7544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369968"/>
            <a:ext cx="9144000" cy="554326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Click to edit Master subtitle style</a:t>
            </a:r>
            <a:endParaRPr lang="da-DK" dirty="0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47792"/>
            <a:ext cx="10515600" cy="1849223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/>
              <a:t>Click to edit Master title style</a:t>
            </a:r>
            <a:endParaRPr lang="da-DK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93C040B4-AF66-43AD-AB98-48B8B5F95F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8212" y="4404401"/>
            <a:ext cx="2695575" cy="161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450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Mercantec - 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C608553D-BAE0-459C-92F6-C9A5E74857C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32" b="7724"/>
          <a:stretch/>
        </p:blipFill>
        <p:spPr bwMode="auto">
          <a:xfrm>
            <a:off x="0" y="1"/>
            <a:ext cx="122209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369968"/>
            <a:ext cx="9144000" cy="554326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Click to edit Master subtitle style</a:t>
            </a:r>
            <a:endParaRPr lang="da-DK" dirty="0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47792"/>
            <a:ext cx="10515600" cy="1849223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/>
              <a:t>Click to edit Master title style</a:t>
            </a:r>
            <a:endParaRPr lang="da-DK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93C040B4-AF66-43AD-AB98-48B8B5F95F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8212" y="4404401"/>
            <a:ext cx="2695575" cy="161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634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rcantec - Standard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 noChangeAspect="1"/>
          </p:cNvSpPr>
          <p:nvPr>
            <p:ph sz="half" idx="1"/>
          </p:nvPr>
        </p:nvSpPr>
        <p:spPr>
          <a:xfrm>
            <a:off x="847530" y="1564358"/>
            <a:ext cx="10675525" cy="461160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edit</a:t>
            </a:r>
            <a:r>
              <a:rPr lang="da-DK" dirty="0"/>
              <a:t> Master </a:t>
            </a:r>
            <a:r>
              <a:rPr lang="da-DK" dirty="0" err="1"/>
              <a:t>text</a:t>
            </a:r>
            <a:r>
              <a:rPr lang="da-DK" dirty="0"/>
              <a:t> </a:t>
            </a:r>
            <a:r>
              <a:rPr lang="da-DK" dirty="0" err="1"/>
              <a:t>styles</a:t>
            </a:r>
            <a:endParaRPr lang="da-DK" dirty="0"/>
          </a:p>
        </p:txBody>
      </p:sp>
      <p:cxnSp>
        <p:nvCxnSpPr>
          <p:cNvPr id="8" name="Straight Connector 6">
            <a:extLst>
              <a:ext uri="{FF2B5EF4-FFF2-40B4-BE49-F238E27FC236}">
                <a16:creationId xmlns:a16="http://schemas.microsoft.com/office/drawing/2014/main" id="{AF789955-58EE-46EB-9485-9FB7AEF77CFA}"/>
              </a:ext>
            </a:extLst>
          </p:cNvPr>
          <p:cNvCxnSpPr/>
          <p:nvPr userDrawn="1"/>
        </p:nvCxnSpPr>
        <p:spPr>
          <a:xfrm>
            <a:off x="856074" y="827851"/>
            <a:ext cx="10675526" cy="1882"/>
          </a:xfrm>
          <a:prstGeom prst="line">
            <a:avLst/>
          </a:prstGeom>
          <a:ln>
            <a:gradFill flip="none" rotWithShape="1">
              <a:gsLst>
                <a:gs pos="0">
                  <a:srgbClr val="2B7776"/>
                </a:gs>
                <a:gs pos="100000">
                  <a:srgbClr val="FFFFFF"/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Billede 8">
            <a:extLst>
              <a:ext uri="{FF2B5EF4-FFF2-40B4-BE49-F238E27FC236}">
                <a16:creationId xmlns:a16="http://schemas.microsoft.com/office/drawing/2014/main" id="{12765329-9FA4-43CD-AAB5-BA92CD533D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8588" y="383033"/>
            <a:ext cx="1600657" cy="366217"/>
          </a:xfrm>
          <a:prstGeom prst="rect">
            <a:avLst/>
          </a:prstGeom>
        </p:spPr>
      </p:pic>
      <p:sp>
        <p:nvSpPr>
          <p:cNvPr id="12" name="Titel 1">
            <a:extLst>
              <a:ext uri="{FF2B5EF4-FFF2-40B4-BE49-F238E27FC236}">
                <a16:creationId xmlns:a16="http://schemas.microsoft.com/office/drawing/2014/main" id="{C90DAE86-4459-44EC-B18F-0F9ACA36FF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7607" y="482139"/>
            <a:ext cx="6885288" cy="91440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70000"/>
              </a:lnSpc>
              <a:defRPr>
                <a:solidFill>
                  <a:srgbClr val="2B7776"/>
                </a:solidFill>
              </a:defRPr>
            </a:lvl1pPr>
          </a:lstStyle>
          <a:p>
            <a:r>
              <a:rPr lang="da-DK" dirty="0"/>
              <a:t>Overskrift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Underoverskrift</a:t>
            </a:r>
          </a:p>
        </p:txBody>
      </p:sp>
    </p:spTree>
    <p:extLst>
      <p:ext uri="{BB962C8B-B14F-4D97-AF65-F5344CB8AC3E}">
        <p14:creationId xmlns:p14="http://schemas.microsoft.com/office/powerpoint/2010/main" val="1753711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rcantec - To 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 noChangeAspect="1"/>
          </p:cNvSpPr>
          <p:nvPr>
            <p:ph sz="half" idx="1"/>
          </p:nvPr>
        </p:nvSpPr>
        <p:spPr>
          <a:xfrm>
            <a:off x="847530" y="1564358"/>
            <a:ext cx="10675525" cy="4611600"/>
          </a:xfrm>
        </p:spPr>
        <p:txBody>
          <a:bodyPr wrap="none" numCol="2" spcCol="720000">
            <a:noAutofit/>
          </a:bodyPr>
          <a:lstStyle>
            <a:lvl1pPr marL="0" indent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edit</a:t>
            </a:r>
            <a:r>
              <a:rPr lang="da-DK" dirty="0"/>
              <a:t> Master </a:t>
            </a:r>
            <a:r>
              <a:rPr lang="da-DK" dirty="0" err="1"/>
              <a:t>text</a:t>
            </a:r>
            <a:r>
              <a:rPr lang="da-DK" dirty="0"/>
              <a:t> </a:t>
            </a:r>
            <a:r>
              <a:rPr lang="da-DK" dirty="0" err="1"/>
              <a:t>styles</a:t>
            </a:r>
            <a:endParaRPr lang="da-DK" dirty="0"/>
          </a:p>
        </p:txBody>
      </p:sp>
      <p:cxnSp>
        <p:nvCxnSpPr>
          <p:cNvPr id="8" name="Straight Connector 6">
            <a:extLst>
              <a:ext uri="{FF2B5EF4-FFF2-40B4-BE49-F238E27FC236}">
                <a16:creationId xmlns:a16="http://schemas.microsoft.com/office/drawing/2014/main" id="{AF789955-58EE-46EB-9485-9FB7AEF77CFA}"/>
              </a:ext>
            </a:extLst>
          </p:cNvPr>
          <p:cNvCxnSpPr/>
          <p:nvPr userDrawn="1"/>
        </p:nvCxnSpPr>
        <p:spPr>
          <a:xfrm>
            <a:off x="856074" y="827851"/>
            <a:ext cx="10675526" cy="1882"/>
          </a:xfrm>
          <a:prstGeom prst="line">
            <a:avLst/>
          </a:prstGeom>
          <a:ln>
            <a:gradFill flip="none" rotWithShape="1">
              <a:gsLst>
                <a:gs pos="0">
                  <a:srgbClr val="2B7776"/>
                </a:gs>
                <a:gs pos="100000">
                  <a:srgbClr val="FFFFFF"/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itel 1">
            <a:extLst>
              <a:ext uri="{FF2B5EF4-FFF2-40B4-BE49-F238E27FC236}">
                <a16:creationId xmlns:a16="http://schemas.microsoft.com/office/drawing/2014/main" id="{2F0707C5-FCA1-4422-A296-038FD8AE66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7607" y="482139"/>
            <a:ext cx="6885288" cy="91440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70000"/>
              </a:lnSpc>
              <a:defRPr>
                <a:solidFill>
                  <a:srgbClr val="2B7776"/>
                </a:solidFill>
              </a:defRPr>
            </a:lvl1pPr>
          </a:lstStyle>
          <a:p>
            <a:r>
              <a:rPr lang="da-DK" dirty="0"/>
              <a:t>Overskrift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Underoverskrift</a:t>
            </a:r>
          </a:p>
        </p:txBody>
      </p:sp>
      <p:pic>
        <p:nvPicPr>
          <p:cNvPr id="6" name="Billede 8">
            <a:extLst>
              <a:ext uri="{FF2B5EF4-FFF2-40B4-BE49-F238E27FC236}">
                <a16:creationId xmlns:a16="http://schemas.microsoft.com/office/drawing/2014/main" id="{12765329-9FA4-43CD-AAB5-BA92CD533D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8588" y="383033"/>
            <a:ext cx="1600657" cy="366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636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rcantec - Billede m.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dsholder til indhold 2">
            <a:extLst>
              <a:ext uri="{FF2B5EF4-FFF2-40B4-BE49-F238E27FC236}">
                <a16:creationId xmlns:a16="http://schemas.microsoft.com/office/drawing/2014/main" id="{870EE7FD-C073-418F-BF51-A9BCEB9C65B7}"/>
              </a:ext>
            </a:extLst>
          </p:cNvPr>
          <p:cNvSpPr>
            <a:spLocks noGrp="1" noChangeAspect="1"/>
          </p:cNvSpPr>
          <p:nvPr>
            <p:ph sz="half" idx="1"/>
          </p:nvPr>
        </p:nvSpPr>
        <p:spPr>
          <a:xfrm>
            <a:off x="7819052" y="1555024"/>
            <a:ext cx="3705805" cy="46116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da-DK"/>
              <a:t>Click to edit Master text styles</a:t>
            </a:r>
          </a:p>
        </p:txBody>
      </p:sp>
      <p:sp>
        <p:nvSpPr>
          <p:cNvPr id="15" name="Pladsholder til billede 14">
            <a:extLst>
              <a:ext uri="{FF2B5EF4-FFF2-40B4-BE49-F238E27FC236}">
                <a16:creationId xmlns:a16="http://schemas.microsoft.com/office/drawing/2014/main" id="{A23CF815-12DA-4B9C-9B04-1013B6FFB47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844553" y="1555750"/>
            <a:ext cx="6610606" cy="4618038"/>
          </a:xfrm>
        </p:spPr>
        <p:txBody>
          <a:bodyPr>
            <a:normAutofit/>
          </a:bodyPr>
          <a:lstStyle>
            <a:lvl1pPr marL="0" indent="0">
              <a:buNone/>
              <a:defRPr lang="da-DK" sz="1800" dirty="0"/>
            </a:lvl1pPr>
          </a:lstStyle>
          <a:p>
            <a:r>
              <a:rPr lang="da-DK"/>
              <a:t>Drag picture to placeholder or click icon to add</a:t>
            </a:r>
            <a:endParaRPr lang="da-DK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F789955-58EE-46EB-9485-9FB7AEF77CFA}"/>
              </a:ext>
            </a:extLst>
          </p:cNvPr>
          <p:cNvCxnSpPr/>
          <p:nvPr userDrawn="1"/>
        </p:nvCxnSpPr>
        <p:spPr>
          <a:xfrm>
            <a:off x="856074" y="827851"/>
            <a:ext cx="10675526" cy="1882"/>
          </a:xfrm>
          <a:prstGeom prst="line">
            <a:avLst/>
          </a:prstGeom>
          <a:ln>
            <a:gradFill flip="none" rotWithShape="1">
              <a:gsLst>
                <a:gs pos="0">
                  <a:srgbClr val="2B7776"/>
                </a:gs>
                <a:gs pos="100000">
                  <a:srgbClr val="FFFFFF"/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itel 1">
            <a:extLst>
              <a:ext uri="{FF2B5EF4-FFF2-40B4-BE49-F238E27FC236}">
                <a16:creationId xmlns:a16="http://schemas.microsoft.com/office/drawing/2014/main" id="{2F0707C5-FCA1-4422-A296-038FD8AE66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7607" y="482139"/>
            <a:ext cx="6885288" cy="91440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70000"/>
              </a:lnSpc>
              <a:defRPr>
                <a:solidFill>
                  <a:srgbClr val="2B7776"/>
                </a:solidFill>
              </a:defRPr>
            </a:lvl1pPr>
          </a:lstStyle>
          <a:p>
            <a:r>
              <a:rPr lang="da-DK" dirty="0"/>
              <a:t>Overskrift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Underoverskrift</a:t>
            </a:r>
          </a:p>
        </p:txBody>
      </p:sp>
      <p:pic>
        <p:nvPicPr>
          <p:cNvPr id="12" name="Billede 8">
            <a:extLst>
              <a:ext uri="{FF2B5EF4-FFF2-40B4-BE49-F238E27FC236}">
                <a16:creationId xmlns:a16="http://schemas.microsoft.com/office/drawing/2014/main" id="{12765329-9FA4-43CD-AAB5-BA92CD533D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8588" y="383033"/>
            <a:ext cx="1600657" cy="366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5582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rcantec - Billede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dsholder til billede 14">
            <a:extLst>
              <a:ext uri="{FF2B5EF4-FFF2-40B4-BE49-F238E27FC236}">
                <a16:creationId xmlns:a16="http://schemas.microsoft.com/office/drawing/2014/main" id="{7E709C77-FD16-45F0-A573-7DB7C1BBF42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844553" y="1555750"/>
            <a:ext cx="10683284" cy="4618038"/>
          </a:xfrm>
        </p:spPr>
        <p:txBody>
          <a:bodyPr>
            <a:normAutofit/>
          </a:bodyPr>
          <a:lstStyle>
            <a:lvl1pPr marL="0" indent="0">
              <a:buNone/>
              <a:defRPr lang="da-DK" sz="1800" dirty="0"/>
            </a:lvl1pPr>
          </a:lstStyle>
          <a:p>
            <a:r>
              <a:rPr lang="da-DK"/>
              <a:t>Drag picture to placeholder or click icon to add</a:t>
            </a:r>
            <a:endParaRPr lang="da-DK" dirty="0"/>
          </a:p>
        </p:txBody>
      </p:sp>
      <p:cxnSp>
        <p:nvCxnSpPr>
          <p:cNvPr id="9" name="Straight Connector 6">
            <a:extLst>
              <a:ext uri="{FF2B5EF4-FFF2-40B4-BE49-F238E27FC236}">
                <a16:creationId xmlns:a16="http://schemas.microsoft.com/office/drawing/2014/main" id="{AF789955-58EE-46EB-9485-9FB7AEF77CFA}"/>
              </a:ext>
            </a:extLst>
          </p:cNvPr>
          <p:cNvCxnSpPr/>
          <p:nvPr userDrawn="1"/>
        </p:nvCxnSpPr>
        <p:spPr>
          <a:xfrm>
            <a:off x="856074" y="827851"/>
            <a:ext cx="10675526" cy="1882"/>
          </a:xfrm>
          <a:prstGeom prst="line">
            <a:avLst/>
          </a:prstGeom>
          <a:ln>
            <a:gradFill flip="none" rotWithShape="1">
              <a:gsLst>
                <a:gs pos="0">
                  <a:srgbClr val="2B7776"/>
                </a:gs>
                <a:gs pos="100000">
                  <a:srgbClr val="FFFFFF"/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itel 1">
            <a:extLst>
              <a:ext uri="{FF2B5EF4-FFF2-40B4-BE49-F238E27FC236}">
                <a16:creationId xmlns:a16="http://schemas.microsoft.com/office/drawing/2014/main" id="{2F0707C5-FCA1-4422-A296-038FD8AE66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7607" y="482139"/>
            <a:ext cx="6885288" cy="91440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70000"/>
              </a:lnSpc>
              <a:defRPr>
                <a:solidFill>
                  <a:srgbClr val="2B7776"/>
                </a:solidFill>
              </a:defRPr>
            </a:lvl1pPr>
          </a:lstStyle>
          <a:p>
            <a:r>
              <a:rPr lang="da-DK" dirty="0"/>
              <a:t>Overskrift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Underoverskrift</a:t>
            </a:r>
          </a:p>
        </p:txBody>
      </p:sp>
      <p:pic>
        <p:nvPicPr>
          <p:cNvPr id="12" name="Billede 8">
            <a:extLst>
              <a:ext uri="{FF2B5EF4-FFF2-40B4-BE49-F238E27FC236}">
                <a16:creationId xmlns:a16="http://schemas.microsoft.com/office/drawing/2014/main" id="{12765329-9FA4-43CD-AAB5-BA92CD533D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8588" y="383033"/>
            <a:ext cx="1600657" cy="366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3776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32" b="7846"/>
          <a:stretch/>
        </p:blipFill>
        <p:spPr>
          <a:xfrm>
            <a:off x="0" y="0"/>
            <a:ext cx="12209693" cy="6858000"/>
          </a:xfrm>
          <a:prstGeom prst="rect">
            <a:avLst/>
          </a:prstGeom>
        </p:spPr>
      </p:pic>
      <p:sp>
        <p:nvSpPr>
          <p:cNvPr id="8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371600"/>
            <a:ext cx="10515600" cy="4251607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Tekst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93C040B4-AF66-43AD-AB98-48B8B5F95F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152" y="5659956"/>
            <a:ext cx="1419795" cy="852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3449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00" b="7793"/>
          <a:stretch/>
        </p:blipFill>
        <p:spPr>
          <a:xfrm>
            <a:off x="-19684" y="0"/>
            <a:ext cx="12211683" cy="6858000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93C040B4-AF66-43AD-AB98-48B8B5F95F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152" y="5659956"/>
            <a:ext cx="1419795" cy="852880"/>
          </a:xfrm>
          <a:prstGeom prst="rect">
            <a:avLst/>
          </a:prstGeom>
        </p:spPr>
      </p:pic>
      <p:sp>
        <p:nvSpPr>
          <p:cNvPr id="6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371600"/>
            <a:ext cx="10515600" cy="4251607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Tekst</a:t>
            </a:r>
          </a:p>
        </p:txBody>
      </p:sp>
    </p:spTree>
    <p:extLst>
      <p:ext uri="{BB962C8B-B14F-4D97-AF65-F5344CB8AC3E}">
        <p14:creationId xmlns:p14="http://schemas.microsoft.com/office/powerpoint/2010/main" val="13069191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30" b="7922"/>
          <a:stretch/>
        </p:blipFill>
        <p:spPr>
          <a:xfrm>
            <a:off x="-57392" y="0"/>
            <a:ext cx="12249392" cy="6858000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93C040B4-AF66-43AD-AB98-48B8B5F95F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152" y="5659956"/>
            <a:ext cx="1419795" cy="852880"/>
          </a:xfrm>
          <a:prstGeom prst="rect">
            <a:avLst/>
          </a:prstGeom>
        </p:spPr>
      </p:pic>
      <p:sp>
        <p:nvSpPr>
          <p:cNvPr id="6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371600"/>
            <a:ext cx="10515600" cy="4251607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Tekst</a:t>
            </a:r>
          </a:p>
        </p:txBody>
      </p:sp>
    </p:spTree>
    <p:extLst>
      <p:ext uri="{BB962C8B-B14F-4D97-AF65-F5344CB8AC3E}">
        <p14:creationId xmlns:p14="http://schemas.microsoft.com/office/powerpoint/2010/main" val="30647771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38"/>
          <a:stretch/>
        </p:blipFill>
        <p:spPr>
          <a:xfrm>
            <a:off x="0" y="0"/>
            <a:ext cx="12306121" cy="6858000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93C040B4-AF66-43AD-AB98-48B8B5F95F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152" y="5659956"/>
            <a:ext cx="1419795" cy="852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0520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29" b="8167"/>
          <a:stretch/>
        </p:blipFill>
        <p:spPr>
          <a:xfrm>
            <a:off x="-47551" y="0"/>
            <a:ext cx="12344162" cy="6858000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93C040B4-AF66-43AD-AB98-48B8B5F95F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152" y="5659956"/>
            <a:ext cx="1419795" cy="852880"/>
          </a:xfrm>
          <a:prstGeom prst="rect">
            <a:avLst/>
          </a:prstGeom>
        </p:spPr>
      </p:pic>
      <p:sp>
        <p:nvSpPr>
          <p:cNvPr id="6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371600"/>
            <a:ext cx="10515600" cy="4251607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Tekst</a:t>
            </a:r>
          </a:p>
        </p:txBody>
      </p:sp>
    </p:spTree>
    <p:extLst>
      <p:ext uri="{BB962C8B-B14F-4D97-AF65-F5344CB8AC3E}">
        <p14:creationId xmlns:p14="http://schemas.microsoft.com/office/powerpoint/2010/main" val="6248828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75" b="8320"/>
          <a:stretch/>
        </p:blipFill>
        <p:spPr>
          <a:xfrm>
            <a:off x="-57061" y="0"/>
            <a:ext cx="12344161" cy="6858000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93C040B4-AF66-43AD-AB98-48B8B5F95F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152" y="5659956"/>
            <a:ext cx="1419795" cy="852880"/>
          </a:xfrm>
          <a:prstGeom prst="rect">
            <a:avLst/>
          </a:prstGeom>
        </p:spPr>
      </p:pic>
      <p:sp>
        <p:nvSpPr>
          <p:cNvPr id="6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371600"/>
            <a:ext cx="10515600" cy="4251607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Tekst</a:t>
            </a:r>
          </a:p>
        </p:txBody>
      </p:sp>
    </p:spTree>
    <p:extLst>
      <p:ext uri="{BB962C8B-B14F-4D97-AF65-F5344CB8AC3E}">
        <p14:creationId xmlns:p14="http://schemas.microsoft.com/office/powerpoint/2010/main" val="11999126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46" b="8192"/>
          <a:stretch/>
        </p:blipFill>
        <p:spPr>
          <a:xfrm>
            <a:off x="-47551" y="0"/>
            <a:ext cx="12306121" cy="6858000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93C040B4-AF66-43AD-AB98-48B8B5F95F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152" y="5659956"/>
            <a:ext cx="1419795" cy="852880"/>
          </a:xfrm>
          <a:prstGeom prst="rect">
            <a:avLst/>
          </a:prstGeom>
        </p:spPr>
      </p:pic>
      <p:sp>
        <p:nvSpPr>
          <p:cNvPr id="6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371600"/>
            <a:ext cx="10515600" cy="4251607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Tekst</a:t>
            </a:r>
          </a:p>
        </p:txBody>
      </p:sp>
    </p:spTree>
    <p:extLst>
      <p:ext uri="{BB962C8B-B14F-4D97-AF65-F5344CB8AC3E}">
        <p14:creationId xmlns:p14="http://schemas.microsoft.com/office/powerpoint/2010/main" val="41026700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43" b="7776"/>
          <a:stretch/>
        </p:blipFill>
        <p:spPr>
          <a:xfrm>
            <a:off x="-38040" y="0"/>
            <a:ext cx="12230040" cy="6858000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93C040B4-AF66-43AD-AB98-48B8B5F95F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152" y="5659956"/>
            <a:ext cx="1419795" cy="852880"/>
          </a:xfrm>
          <a:prstGeom prst="rect">
            <a:avLst/>
          </a:prstGeom>
        </p:spPr>
      </p:pic>
      <p:sp>
        <p:nvSpPr>
          <p:cNvPr id="6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371600"/>
            <a:ext cx="10515600" cy="4251607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Tekst</a:t>
            </a:r>
          </a:p>
        </p:txBody>
      </p:sp>
    </p:spTree>
    <p:extLst>
      <p:ext uri="{BB962C8B-B14F-4D97-AF65-F5344CB8AC3E}">
        <p14:creationId xmlns:p14="http://schemas.microsoft.com/office/powerpoint/2010/main" val="17753967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24" b="8642"/>
          <a:stretch/>
        </p:blipFill>
        <p:spPr>
          <a:xfrm>
            <a:off x="-47550" y="0"/>
            <a:ext cx="12325142" cy="6858000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93C040B4-AF66-43AD-AB98-48B8B5F95F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152" y="5659956"/>
            <a:ext cx="1419795" cy="852880"/>
          </a:xfrm>
          <a:prstGeom prst="rect">
            <a:avLst/>
          </a:prstGeom>
        </p:spPr>
      </p:pic>
      <p:sp>
        <p:nvSpPr>
          <p:cNvPr id="6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371600"/>
            <a:ext cx="10515600" cy="4251607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Tekst</a:t>
            </a:r>
          </a:p>
        </p:txBody>
      </p:sp>
    </p:spTree>
    <p:extLst>
      <p:ext uri="{BB962C8B-B14F-4D97-AF65-F5344CB8AC3E}">
        <p14:creationId xmlns:p14="http://schemas.microsoft.com/office/powerpoint/2010/main" val="20176641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66" b="8628"/>
          <a:stretch/>
        </p:blipFill>
        <p:spPr>
          <a:xfrm>
            <a:off x="-28529" y="0"/>
            <a:ext cx="12344162" cy="6858000"/>
          </a:xfrm>
          <a:prstGeom prst="rect">
            <a:avLst/>
          </a:prstGeom>
        </p:spPr>
      </p:pic>
      <p:sp>
        <p:nvSpPr>
          <p:cNvPr id="6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371600"/>
            <a:ext cx="10515600" cy="4251607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Tekst</a:t>
            </a:r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9CF920FD-EBF5-9541-9B49-F37D6B662F5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152" y="5659956"/>
            <a:ext cx="1419795" cy="852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7469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Mercantec - 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C608553D-BAE0-459C-92F6-C9A5E74857C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32" b="7724"/>
          <a:stretch/>
        </p:blipFill>
        <p:spPr bwMode="auto">
          <a:xfrm>
            <a:off x="0" y="1"/>
            <a:ext cx="122209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369968"/>
            <a:ext cx="9144000" cy="554326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Click to edit Master subtitle style</a:t>
            </a:r>
            <a:endParaRPr lang="da-DK" dirty="0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47792"/>
            <a:ext cx="10515600" cy="1849223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edit</a:t>
            </a:r>
            <a:r>
              <a:rPr lang="da-DK" dirty="0"/>
              <a:t> Master </a:t>
            </a:r>
            <a:r>
              <a:rPr lang="da-DK" dirty="0" err="1"/>
              <a:t>title</a:t>
            </a:r>
            <a:r>
              <a:rPr lang="da-DK" dirty="0"/>
              <a:t> </a:t>
            </a:r>
            <a:r>
              <a:rPr lang="da-DK" dirty="0" err="1"/>
              <a:t>style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837376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ercantec - Standard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 noChangeAspect="1"/>
          </p:cNvSpPr>
          <p:nvPr>
            <p:ph sz="half" idx="1"/>
          </p:nvPr>
        </p:nvSpPr>
        <p:spPr>
          <a:xfrm>
            <a:off x="847530" y="1564358"/>
            <a:ext cx="10675525" cy="46116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da-DK"/>
              <a:t>Click to edit Master text styles</a:t>
            </a:r>
          </a:p>
        </p:txBody>
      </p:sp>
      <p:cxnSp>
        <p:nvCxnSpPr>
          <p:cNvPr id="8" name="Straight Connector 6">
            <a:extLst>
              <a:ext uri="{FF2B5EF4-FFF2-40B4-BE49-F238E27FC236}">
                <a16:creationId xmlns:a16="http://schemas.microsoft.com/office/drawing/2014/main" id="{AF789955-58EE-46EB-9485-9FB7AEF77CFA}"/>
              </a:ext>
            </a:extLst>
          </p:cNvPr>
          <p:cNvCxnSpPr/>
          <p:nvPr userDrawn="1"/>
        </p:nvCxnSpPr>
        <p:spPr>
          <a:xfrm>
            <a:off x="864713" y="827851"/>
            <a:ext cx="10675526" cy="18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itel 1">
            <a:extLst>
              <a:ext uri="{FF2B5EF4-FFF2-40B4-BE49-F238E27FC236}">
                <a16:creationId xmlns:a16="http://schemas.microsoft.com/office/drawing/2014/main" id="{C90DAE86-4459-44EC-B18F-0F9ACA36FF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6246" y="482139"/>
            <a:ext cx="6885288" cy="91440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70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Overskrift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Underoverskrift</a:t>
            </a:r>
          </a:p>
        </p:txBody>
      </p:sp>
      <p:pic>
        <p:nvPicPr>
          <p:cNvPr id="2" name="Billede 1" descr="Byggetek-LOGO-bred-sort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814" y="284687"/>
            <a:ext cx="1461482" cy="535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8041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ercantec - To 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 noChangeAspect="1"/>
          </p:cNvSpPr>
          <p:nvPr>
            <p:ph sz="half" idx="1"/>
          </p:nvPr>
        </p:nvSpPr>
        <p:spPr>
          <a:xfrm>
            <a:off x="847530" y="1564358"/>
            <a:ext cx="10675525" cy="4611600"/>
          </a:xfrm>
        </p:spPr>
        <p:txBody>
          <a:bodyPr numCol="2" spcCol="360000"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da-DK"/>
              <a:t>Click to edit Master text styles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F789955-58EE-46EB-9485-9FB7AEF77CFA}"/>
              </a:ext>
            </a:extLst>
          </p:cNvPr>
          <p:cNvCxnSpPr/>
          <p:nvPr userDrawn="1"/>
        </p:nvCxnSpPr>
        <p:spPr>
          <a:xfrm>
            <a:off x="864713" y="827851"/>
            <a:ext cx="10675526" cy="18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itel 1">
            <a:extLst>
              <a:ext uri="{FF2B5EF4-FFF2-40B4-BE49-F238E27FC236}">
                <a16:creationId xmlns:a16="http://schemas.microsoft.com/office/drawing/2014/main" id="{C90DAE86-4459-44EC-B18F-0F9ACA36FF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6246" y="482139"/>
            <a:ext cx="6885288" cy="91440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70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Overskrift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Underoverskrift</a:t>
            </a:r>
          </a:p>
        </p:txBody>
      </p:sp>
      <p:pic>
        <p:nvPicPr>
          <p:cNvPr id="9" name="Billede 8" descr="Byggetek-LOGO-bred-sort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814" y="284687"/>
            <a:ext cx="1461482" cy="535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60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ercantec - Billede m.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dsholder til indhold 2">
            <a:extLst>
              <a:ext uri="{FF2B5EF4-FFF2-40B4-BE49-F238E27FC236}">
                <a16:creationId xmlns:a16="http://schemas.microsoft.com/office/drawing/2014/main" id="{870EE7FD-C073-418F-BF51-A9BCEB9C65B7}"/>
              </a:ext>
            </a:extLst>
          </p:cNvPr>
          <p:cNvSpPr>
            <a:spLocks noGrp="1" noChangeAspect="1"/>
          </p:cNvSpPr>
          <p:nvPr>
            <p:ph sz="half" idx="1"/>
          </p:nvPr>
        </p:nvSpPr>
        <p:spPr>
          <a:xfrm>
            <a:off x="7819052" y="1555024"/>
            <a:ext cx="3705805" cy="46116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da-DK"/>
              <a:t>Click to edit Master text styles</a:t>
            </a:r>
          </a:p>
        </p:txBody>
      </p:sp>
      <p:sp>
        <p:nvSpPr>
          <p:cNvPr id="15" name="Pladsholder til billede 14">
            <a:extLst>
              <a:ext uri="{FF2B5EF4-FFF2-40B4-BE49-F238E27FC236}">
                <a16:creationId xmlns:a16="http://schemas.microsoft.com/office/drawing/2014/main" id="{A23CF815-12DA-4B9C-9B04-1013B6FFB47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844553" y="1555750"/>
            <a:ext cx="6610606" cy="4618038"/>
          </a:xfrm>
        </p:spPr>
        <p:txBody>
          <a:bodyPr>
            <a:normAutofit/>
          </a:bodyPr>
          <a:lstStyle>
            <a:lvl1pPr marL="0" indent="0">
              <a:buNone/>
              <a:defRPr lang="da-DK" sz="1800" dirty="0"/>
            </a:lvl1pPr>
          </a:lstStyle>
          <a:p>
            <a:r>
              <a:rPr lang="da-DK"/>
              <a:t>Drag picture to placeholder or click icon to add</a:t>
            </a:r>
            <a:endParaRPr lang="da-DK" dirty="0"/>
          </a:p>
        </p:txBody>
      </p:sp>
      <p:cxnSp>
        <p:nvCxnSpPr>
          <p:cNvPr id="8" name="Straight Connector 6">
            <a:extLst>
              <a:ext uri="{FF2B5EF4-FFF2-40B4-BE49-F238E27FC236}">
                <a16:creationId xmlns:a16="http://schemas.microsoft.com/office/drawing/2014/main" id="{AF789955-58EE-46EB-9485-9FB7AEF77CFA}"/>
              </a:ext>
            </a:extLst>
          </p:cNvPr>
          <p:cNvCxnSpPr/>
          <p:nvPr userDrawn="1"/>
        </p:nvCxnSpPr>
        <p:spPr>
          <a:xfrm>
            <a:off x="864713" y="827851"/>
            <a:ext cx="10675526" cy="18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el 1">
            <a:extLst>
              <a:ext uri="{FF2B5EF4-FFF2-40B4-BE49-F238E27FC236}">
                <a16:creationId xmlns:a16="http://schemas.microsoft.com/office/drawing/2014/main" id="{C90DAE86-4459-44EC-B18F-0F9ACA36FF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6246" y="482139"/>
            <a:ext cx="6885288" cy="91440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70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Overskrift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Underoverskrift</a:t>
            </a:r>
          </a:p>
        </p:txBody>
      </p:sp>
      <p:pic>
        <p:nvPicPr>
          <p:cNvPr id="10" name="Billede 9" descr="Byggetek-LOGO-bred-sort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814" y="284687"/>
            <a:ext cx="1461482" cy="535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236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ercantec - Billede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dsholder til billede 14">
            <a:extLst>
              <a:ext uri="{FF2B5EF4-FFF2-40B4-BE49-F238E27FC236}">
                <a16:creationId xmlns:a16="http://schemas.microsoft.com/office/drawing/2014/main" id="{7E709C77-FD16-45F0-A573-7DB7C1BBF42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844553" y="1555750"/>
            <a:ext cx="10683284" cy="4618038"/>
          </a:xfrm>
        </p:spPr>
        <p:txBody>
          <a:bodyPr>
            <a:normAutofit/>
          </a:bodyPr>
          <a:lstStyle>
            <a:lvl1pPr marL="0" indent="0">
              <a:buNone/>
              <a:defRPr lang="da-DK" sz="1800" dirty="0"/>
            </a:lvl1pPr>
          </a:lstStyle>
          <a:p>
            <a:r>
              <a:rPr lang="da-DK"/>
              <a:t>Drag picture to placeholder or click icon to add</a:t>
            </a:r>
            <a:endParaRPr lang="da-DK" dirty="0"/>
          </a:p>
        </p:txBody>
      </p:sp>
      <p:cxnSp>
        <p:nvCxnSpPr>
          <p:cNvPr id="6" name="Straight Connector 6">
            <a:extLst>
              <a:ext uri="{FF2B5EF4-FFF2-40B4-BE49-F238E27FC236}">
                <a16:creationId xmlns:a16="http://schemas.microsoft.com/office/drawing/2014/main" id="{AF789955-58EE-46EB-9485-9FB7AEF77CFA}"/>
              </a:ext>
            </a:extLst>
          </p:cNvPr>
          <p:cNvCxnSpPr/>
          <p:nvPr userDrawn="1"/>
        </p:nvCxnSpPr>
        <p:spPr>
          <a:xfrm>
            <a:off x="864713" y="827851"/>
            <a:ext cx="10675526" cy="18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itel 1">
            <a:extLst>
              <a:ext uri="{FF2B5EF4-FFF2-40B4-BE49-F238E27FC236}">
                <a16:creationId xmlns:a16="http://schemas.microsoft.com/office/drawing/2014/main" id="{C90DAE86-4459-44EC-B18F-0F9ACA36FF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6246" y="482139"/>
            <a:ext cx="6885288" cy="91440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70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Overskrift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Underoverskrift</a:t>
            </a:r>
          </a:p>
        </p:txBody>
      </p:sp>
      <p:pic>
        <p:nvPicPr>
          <p:cNvPr id="8" name="Billede 7" descr="Byggetek-LOGO-bred-sort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814" y="284687"/>
            <a:ext cx="1461482" cy="535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457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299275"/>
            <a:ext cx="10515600" cy="5191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dirty="0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481667"/>
            <a:ext cx="10515600" cy="46952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dirty="0"/>
              <a:t>Rediger typografien i masterens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449780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2" r:id="rId3"/>
    <p:sldLayoutId id="2147483659" r:id="rId4"/>
    <p:sldLayoutId id="2147483657" r:id="rId5"/>
    <p:sldLayoutId id="2147483654" r:id="rId6"/>
    <p:sldLayoutId id="2147483662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  <p:sldLayoutId id="2147483689" r:id="rId16"/>
    <p:sldLayoutId id="2147483680" r:id="rId17"/>
    <p:sldLayoutId id="2147483674" r:id="rId18"/>
    <p:sldLayoutId id="2147483675" r:id="rId19"/>
    <p:sldLayoutId id="2147483676" r:id="rId20"/>
    <p:sldLayoutId id="2147483677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200" b="1" i="0" kern="1200">
          <a:solidFill>
            <a:schemeClr val="tx1"/>
          </a:solidFill>
          <a:latin typeface="Verdana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Verdana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Verdana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Verdana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Verdana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dertitel 1">
            <a:extLst>
              <a:ext uri="{FF2B5EF4-FFF2-40B4-BE49-F238E27FC236}">
                <a16:creationId xmlns:a16="http://schemas.microsoft.com/office/drawing/2014/main" id="{9AEE4F15-20FA-4FCA-BB23-7680D0870E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429000"/>
            <a:ext cx="9144000" cy="554326"/>
          </a:xfrm>
        </p:spPr>
        <p:txBody>
          <a:bodyPr/>
          <a:lstStyle/>
          <a:p>
            <a:fld id="{9FC4E48B-B8C6-4174-AF0C-E605696D66E6}" type="datetime5">
              <a:rPr lang="da-DK" smtClean="0"/>
              <a:t>juli 2024</a:t>
            </a:fld>
            <a:endParaRPr lang="da-DK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E47063A8-84F5-48B7-B497-C381632B7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Vindmøller Data og billeder Østerild.</a:t>
            </a:r>
          </a:p>
        </p:txBody>
      </p:sp>
    </p:spTree>
    <p:extLst>
      <p:ext uri="{BB962C8B-B14F-4D97-AF65-F5344CB8AC3E}">
        <p14:creationId xmlns:p14="http://schemas.microsoft.com/office/powerpoint/2010/main" val="13158167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dsholder til indhold 4" descr="Et billede, der indeholder udendørs, græs, sky, plante&#10;&#10;Automatisk genereret beskrivelse">
            <a:extLst>
              <a:ext uri="{FF2B5EF4-FFF2-40B4-BE49-F238E27FC236}">
                <a16:creationId xmlns:a16="http://schemas.microsoft.com/office/drawing/2014/main" id="{717DE316-E18B-598E-34BC-474434E2EC3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6311" y="1563688"/>
            <a:ext cx="3458765" cy="4611687"/>
          </a:xfrm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4006D191-15EC-38AE-0597-F4E668DEC4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013223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dsholder til indhold 4" descr="Et billede, der indeholder udendørs, sky, jord, hjul&#10;&#10;Automatisk genereret beskrivelse">
            <a:extLst>
              <a:ext uri="{FF2B5EF4-FFF2-40B4-BE49-F238E27FC236}">
                <a16:creationId xmlns:a16="http://schemas.microsoft.com/office/drawing/2014/main" id="{DAAF83AD-47E1-8ED0-28D9-2F9DC46FF9A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1236" y="1563688"/>
            <a:ext cx="6148916" cy="4611687"/>
          </a:xfrm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AE8F6E28-4906-EEF6-B0D9-46FD3F773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978433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dsholder til indhold 4" descr="Et billede, der indeholder høvl/fly, luftfart&#10;&#10;Automatisk genereret beskrivelse">
            <a:extLst>
              <a:ext uri="{FF2B5EF4-FFF2-40B4-BE49-F238E27FC236}">
                <a16:creationId xmlns:a16="http://schemas.microsoft.com/office/drawing/2014/main" id="{0759C82F-D66A-E015-D4D4-D716C86BD79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6311" y="1563688"/>
            <a:ext cx="3458765" cy="4611687"/>
          </a:xfrm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692BF303-4924-1961-2CD6-718F63E7D1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065972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dsholder til indhold 4" descr="Et billede, der indeholder tøj, person, menneske, Ansigt&#10;&#10;Automatisk genereret beskrivelse">
            <a:extLst>
              <a:ext uri="{FF2B5EF4-FFF2-40B4-BE49-F238E27FC236}">
                <a16:creationId xmlns:a16="http://schemas.microsoft.com/office/drawing/2014/main" id="{54696577-AB65-3CDC-0EBE-A8A02B700DB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6311" y="1563688"/>
            <a:ext cx="3458765" cy="4611687"/>
          </a:xfrm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F4A9A854-3241-1760-5D14-0A22CA8C18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485034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dsholder til indhold 4" descr="Et billede, der indeholder undergrundsbane, tunnel, beton, linje/række&#10;&#10;Automatisk genereret beskrivelse">
            <a:extLst>
              <a:ext uri="{FF2B5EF4-FFF2-40B4-BE49-F238E27FC236}">
                <a16:creationId xmlns:a16="http://schemas.microsoft.com/office/drawing/2014/main" id="{7C3830EF-FB37-D872-14E2-E8C31F08FE1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6311" y="1563688"/>
            <a:ext cx="3458765" cy="4611687"/>
          </a:xfrm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EB99E58B-6225-FD0C-D508-435E6B580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007918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dsholder til indhold 4" descr="Et billede, der indeholder person, tøj, Danse, mur&#10;&#10;Automatisk genereret beskrivelse">
            <a:extLst>
              <a:ext uri="{FF2B5EF4-FFF2-40B4-BE49-F238E27FC236}">
                <a16:creationId xmlns:a16="http://schemas.microsoft.com/office/drawing/2014/main" id="{4293B470-2A38-3EB0-F0AF-022DACE406D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1236" y="1563688"/>
            <a:ext cx="6148916" cy="4611687"/>
          </a:xfrm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F9A08CB9-FDA1-F7DD-2B51-FA24ABFAB4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009719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dsholder til indhold 4" descr="Et billede, der indeholder silhuet, skygge, cykel, gade/vej&#10;&#10;Automatisk genereret beskrivelse">
            <a:extLst>
              <a:ext uri="{FF2B5EF4-FFF2-40B4-BE49-F238E27FC236}">
                <a16:creationId xmlns:a16="http://schemas.microsoft.com/office/drawing/2014/main" id="{DB5A1BAF-8F45-25A5-4389-EDCFCCB999D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6311" y="1563688"/>
            <a:ext cx="3458765" cy="4611687"/>
          </a:xfrm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69CB9683-CFE3-A704-3C56-35A9C407A2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444226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dsholder til indhold 4" descr="Et billede, der indeholder udendørs, sky, høvl/fly, jord&#10;&#10;Automatisk genereret beskrivelse">
            <a:extLst>
              <a:ext uri="{FF2B5EF4-FFF2-40B4-BE49-F238E27FC236}">
                <a16:creationId xmlns:a16="http://schemas.microsoft.com/office/drawing/2014/main" id="{F3CE347A-7B93-BDDF-E111-8E0DFC06433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1236" y="1563688"/>
            <a:ext cx="6148916" cy="4611687"/>
          </a:xfrm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0C38DF2B-773A-1D5E-0B71-968AC5590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041348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dsholder til indhold 4" descr="Et billede, der indeholder udendørs, sky, jord, strand&#10;&#10;Automatisk genereret beskrivelse">
            <a:extLst>
              <a:ext uri="{FF2B5EF4-FFF2-40B4-BE49-F238E27FC236}">
                <a16:creationId xmlns:a16="http://schemas.microsoft.com/office/drawing/2014/main" id="{9E422646-BBE2-B26D-324E-DEC84FD6E16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6311" y="1563688"/>
            <a:ext cx="3458765" cy="4611687"/>
          </a:xfrm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19A1534A-6E3D-C987-1AAD-1C19EBA840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407389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dsholder til indhold 4" descr="Et billede, der indeholder sky, udendørs, Landkøretøj, transport&#10;&#10;Automatisk genereret beskrivelse">
            <a:extLst>
              <a:ext uri="{FF2B5EF4-FFF2-40B4-BE49-F238E27FC236}">
                <a16:creationId xmlns:a16="http://schemas.microsoft.com/office/drawing/2014/main" id="{A49476DB-7BDC-066F-68FB-0198D29BB68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1236" y="1563688"/>
            <a:ext cx="6148916" cy="4611687"/>
          </a:xfrm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CA37C535-4258-9D4C-0F99-891E013C38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200682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dsholder til indhold 4" descr="Et billede, der indeholder sky, udendørs, tekst, jord&#10;&#10;Automatisk genereret beskrivelse">
            <a:extLst>
              <a:ext uri="{FF2B5EF4-FFF2-40B4-BE49-F238E27FC236}">
                <a16:creationId xmlns:a16="http://schemas.microsoft.com/office/drawing/2014/main" id="{109E8A9E-4C05-BB97-AAE5-E53DD9F966A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1236" y="1563688"/>
            <a:ext cx="6148916" cy="4611687"/>
          </a:xfrm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96A6662D-A28A-CB6A-F449-9E9ACE84A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77070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dsholder til indhold 4" descr="Et billede, der indeholder sky, udendørs, jord, transport&#10;&#10;Automatisk genereret beskrivelse">
            <a:extLst>
              <a:ext uri="{FF2B5EF4-FFF2-40B4-BE49-F238E27FC236}">
                <a16:creationId xmlns:a16="http://schemas.microsoft.com/office/drawing/2014/main" id="{2C76D83D-1BB5-8B69-14D6-412392C195D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1236" y="1563688"/>
            <a:ext cx="6148916" cy="4611687"/>
          </a:xfrm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FDF221B8-C522-8F41-BBF5-CBBA8A0F35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503898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dsholder til indhold 4" descr="Et billede, der indeholder tekst, Rektangel, bog, Tryk&#10;&#10;Automatisk genereret beskrivelse">
            <a:extLst>
              <a:ext uri="{FF2B5EF4-FFF2-40B4-BE49-F238E27FC236}">
                <a16:creationId xmlns:a16="http://schemas.microsoft.com/office/drawing/2014/main" id="{D56DDBFE-6EAB-1386-1F26-1DDD18691BF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6311" y="1563688"/>
            <a:ext cx="3458765" cy="4611687"/>
          </a:xfrm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5C5E239B-D09B-7997-3BA5-06BF3A69F2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874568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dsholder til indhold 4" descr="Et billede, der indeholder tekst, Tryk, tavle&#10;&#10;Automatisk genereret beskrivelse">
            <a:extLst>
              <a:ext uri="{FF2B5EF4-FFF2-40B4-BE49-F238E27FC236}">
                <a16:creationId xmlns:a16="http://schemas.microsoft.com/office/drawing/2014/main" id="{92FE4D02-B935-2311-E17B-581D66CA59E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1236" y="1563688"/>
            <a:ext cx="6148916" cy="4611687"/>
          </a:xfrm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0FAF8933-5E5B-FB2B-D79D-D7F3EF9FF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2914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dsholder til indhold 4" descr="Et billede, der indeholder tekst, elektronik, computer, skærmbillede&#10;&#10;Automatisk genereret beskrivelse">
            <a:extLst>
              <a:ext uri="{FF2B5EF4-FFF2-40B4-BE49-F238E27FC236}">
                <a16:creationId xmlns:a16="http://schemas.microsoft.com/office/drawing/2014/main" id="{05997D95-567C-D4E8-3660-EE8C6D597C7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6311" y="1563688"/>
            <a:ext cx="3458765" cy="4611687"/>
          </a:xfrm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EB3919B1-3C5D-63EF-5CD2-57EA793E9F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02777520"/>
      </p:ext>
    </p:extLst>
  </p:cSld>
  <p:clrMapOvr>
    <a:masterClrMapping/>
  </p:clrMapOvr>
</p:sld>
</file>

<file path=ppt/theme/theme1.xml><?xml version="1.0" encoding="utf-8"?>
<a:theme xmlns:a="http://schemas.openxmlformats.org/drawingml/2006/main" name="Mercantec_PowerPointSkabelon">
  <a:themeElements>
    <a:clrScheme name="Mercantec Farvepalette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6192"/>
      </a:accent1>
      <a:accent2>
        <a:srgbClr val="00866A"/>
      </a:accent2>
      <a:accent3>
        <a:srgbClr val="77497F"/>
      </a:accent3>
      <a:accent4>
        <a:srgbClr val="A4130E"/>
      </a:accent4>
      <a:accent5>
        <a:srgbClr val="EF7D04"/>
      </a:accent5>
      <a:accent6>
        <a:srgbClr val="906D4B"/>
      </a:accent6>
      <a:hlink>
        <a:srgbClr val="006192"/>
      </a:hlink>
      <a:folHlink>
        <a:srgbClr val="954F72"/>
      </a:folHlink>
    </a:clrScheme>
    <a:fontScheme name="Mercantec skrifttyper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æsentation1" id="{103F55F9-2C07-464D-8226-D04B230BEE6D}" vid="{F64C7569-4FC1-4459-905F-C29C6B830E88}"/>
    </a:ext>
  </a:extLst>
</a:theme>
</file>

<file path=ppt/theme/theme2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A7562B0663F20429EC643AE9AF09B52" ma:contentTypeVersion="0" ma:contentTypeDescription="Opret et nyt dokument." ma:contentTypeScope="" ma:versionID="efd8a2d17b240aa7f0b10c4dfd6f5996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c504b555cbc0eb2a32092f08c35baad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1E4C9BF-C8FD-4288-9414-728AEA4E8FFB}">
  <ds:schemaRefs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C8F2F92C-F30E-4985-BE4D-FA6047B840D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AF737FF-D077-4148-9EF1-743FD612CC3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15254</TotalTime>
  <Words>7</Words>
  <Application>Microsoft Office PowerPoint</Application>
  <PresentationFormat>Widescreen</PresentationFormat>
  <Paragraphs>2</Paragraphs>
  <Slides>16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16</vt:i4>
      </vt:variant>
    </vt:vector>
  </HeadingPairs>
  <TitlesOfParts>
    <vt:vector size="20" baseType="lpstr">
      <vt:lpstr>Arial</vt:lpstr>
      <vt:lpstr>Calibri</vt:lpstr>
      <vt:lpstr>Verdana</vt:lpstr>
      <vt:lpstr>Mercantec_PowerPointSkabelon</vt:lpstr>
      <vt:lpstr>Vindmøller Data og billeder Østerild.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Company>Windows User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Gitte Brinck</dc:creator>
  <cp:lastModifiedBy>Erik Kolding Kristensen</cp:lastModifiedBy>
  <cp:revision>59</cp:revision>
  <cp:lastPrinted>2020-01-20T12:45:01Z</cp:lastPrinted>
  <dcterms:created xsi:type="dcterms:W3CDTF">2018-08-26T19:00:14Z</dcterms:created>
  <dcterms:modified xsi:type="dcterms:W3CDTF">2024-07-31T08:17:16Z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0x0101007A7562B0663F20429EC643AE9AF09B52</vt:lpwstr>
  </property>
</Properties>
</file>