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64" r:id="rId6"/>
    <p:sldId id="320" r:id="rId7"/>
    <p:sldId id="321" r:id="rId8"/>
    <p:sldId id="322" r:id="rId9"/>
    <p:sldId id="311" r:id="rId10"/>
    <p:sldId id="323" r:id="rId11"/>
    <p:sldId id="324" r:id="rId12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264"/>
            <p14:sldId id="320"/>
            <p14:sldId id="321"/>
            <p14:sldId id="322"/>
            <p14:sldId id="311"/>
            <p14:sldId id="323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04" autoAdjust="0"/>
    <p:restoredTop sz="96374" autoAdjust="0"/>
  </p:normalViewPr>
  <p:slideViewPr>
    <p:cSldViewPr snapToGrid="0">
      <p:cViewPr varScale="1">
        <p:scale>
          <a:sx n="86" d="100"/>
          <a:sy n="86" d="100"/>
        </p:scale>
        <p:origin x="682" y="48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01-05-2024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fld id="{97A9E75F-337D-478A-9FF7-3DAE52E6BAAE}" type="datetime5">
              <a:rPr lang="da-DK" smtClean="0"/>
              <a:t>maj 2024</a:t>
            </a:fld>
            <a:endParaRPr lang="da-DK" dirty="0"/>
          </a:p>
          <a:p>
            <a:r>
              <a:rPr lang="da-DK" dirty="0"/>
              <a:t>Søren Hviid-Pedersen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fungerer en varmepumpe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3566902-C47A-428C-B124-8B03DE682B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06122" y="2263378"/>
            <a:ext cx="8922555" cy="2331243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fungerer en varmepumpe</a:t>
            </a:r>
          </a:p>
        </p:txBody>
      </p:sp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A459AE6C-F89F-43DF-A089-6386B323BE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93179" y="1563688"/>
            <a:ext cx="7185030" cy="4611687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4D08087-1647-4BBB-BC99-192EAC5CD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fungerer en varmepumpe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AF67672-D70B-4300-ABF8-CA5AD561E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07" y="1021097"/>
            <a:ext cx="2560542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620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406934C-906E-44DA-A332-CEEF2F8FF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fungerer en varmepumpe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21C9F2D-455D-4D44-A50E-301A97E3E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7" y="1034544"/>
            <a:ext cx="5297883" cy="542591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5040B68D-B267-2FFB-F3BA-94F81011DE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7531" y="1564358"/>
            <a:ext cx="9308524" cy="2723557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D0B056B-AD17-ACB4-F1F6-BF8939B25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204" y="1445784"/>
            <a:ext cx="11763605" cy="451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5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3E22BC6-9392-4801-A04E-F7CEC66CC4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99647" y="916596"/>
            <a:ext cx="4356847" cy="562783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41E4F72-9D39-46C7-AEC8-2E538AAAC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fungerer en varmepumpe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85E0328-BDB3-40B8-BFD5-142FC426A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07" y="939339"/>
            <a:ext cx="2773920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60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2C9D8AB-B8E7-D3A6-4375-40FF9AFC87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939339"/>
            <a:ext cx="9686886" cy="5881572"/>
          </a:xfrm>
        </p:spPr>
      </p:pic>
    </p:spTree>
    <p:extLst>
      <p:ext uri="{BB962C8B-B14F-4D97-AF65-F5344CB8AC3E}">
        <p14:creationId xmlns:p14="http://schemas.microsoft.com/office/powerpoint/2010/main" val="1926210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E7EC992-8316-4A7B-9B78-3B29D43B16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8869" y="3169150"/>
            <a:ext cx="6255038" cy="2603218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836CCE8-1CF4-4285-8087-9CCEAECF9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fungerer en varmepumpe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376D282-2E8B-4F56-B078-DE039197B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397" y="1235757"/>
            <a:ext cx="4657748" cy="271905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1DF73DD-9DFE-4050-806D-DA609E08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607" y="964461"/>
            <a:ext cx="7382896" cy="542591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95604B30-80EA-4929-A224-018CA216DEA9}"/>
              </a:ext>
            </a:extLst>
          </p:cNvPr>
          <p:cNvSpPr txBox="1"/>
          <p:nvPr/>
        </p:nvSpPr>
        <p:spPr>
          <a:xfrm>
            <a:off x="264496" y="6083405"/>
            <a:ext cx="1150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1: Jordslange             2 : Varmepumpen    3 : Varmeanlæg (</a:t>
            </a:r>
            <a:r>
              <a:rPr lang="da-DK" dirty="0" err="1"/>
              <a:t>Gulvarme</a:t>
            </a:r>
            <a:r>
              <a:rPr lang="da-DK" dirty="0"/>
              <a:t>/radiatorer)</a:t>
            </a:r>
          </a:p>
        </p:txBody>
      </p:sp>
    </p:spTree>
    <p:extLst>
      <p:ext uri="{BB962C8B-B14F-4D97-AF65-F5344CB8AC3E}">
        <p14:creationId xmlns:p14="http://schemas.microsoft.com/office/powerpoint/2010/main" val="417056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9A16675-9B82-4A5D-9CFB-4BF092503E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683878"/>
            <a:ext cx="4468755" cy="257273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B0A9F04-CD6D-4416-BB04-D7FEDE5D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fungerer en varmepumpe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A22AF95-B1BC-4A60-BFB0-E54BDF283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406" y="2435380"/>
            <a:ext cx="5114987" cy="340795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EB30688-9507-4D38-8829-338A9E2069DC}"/>
              </a:ext>
            </a:extLst>
          </p:cNvPr>
          <p:cNvSpPr txBox="1"/>
          <p:nvPr/>
        </p:nvSpPr>
        <p:spPr>
          <a:xfrm>
            <a:off x="9106215" y="5389519"/>
            <a:ext cx="1382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Sø varme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8303231-E757-4537-AD82-764D5BF751DE}"/>
              </a:ext>
            </a:extLst>
          </p:cNvPr>
          <p:cNvSpPr txBox="1"/>
          <p:nvPr/>
        </p:nvSpPr>
        <p:spPr>
          <a:xfrm>
            <a:off x="2365349" y="4256613"/>
            <a:ext cx="2025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Bjergvarme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B13A5A32-2697-4139-A9C5-AB9641836D0D}"/>
              </a:ext>
            </a:extLst>
          </p:cNvPr>
          <p:cNvSpPr txBox="1"/>
          <p:nvPr/>
        </p:nvSpPr>
        <p:spPr>
          <a:xfrm>
            <a:off x="929514" y="982413"/>
            <a:ext cx="2667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Andre energi kilder</a:t>
            </a:r>
          </a:p>
        </p:txBody>
      </p:sp>
    </p:spTree>
    <p:extLst>
      <p:ext uri="{BB962C8B-B14F-4D97-AF65-F5344CB8AC3E}">
        <p14:creationId xmlns:p14="http://schemas.microsoft.com/office/powerpoint/2010/main" val="1164317344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13053</TotalTime>
  <Words>52</Words>
  <Application>Microsoft Office PowerPoint</Application>
  <PresentationFormat>Widescreen</PresentationFormat>
  <Paragraphs>14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Verdana</vt:lpstr>
      <vt:lpstr>Mercantec_PowerPointSkabelon</vt:lpstr>
      <vt:lpstr>Hvordan fungerer en varmepumpe</vt:lpstr>
      <vt:lpstr>Hvordan fungerer en varmepumpe</vt:lpstr>
      <vt:lpstr>Hvordan fungerer en varmepumpe</vt:lpstr>
      <vt:lpstr>Hvordan fungerer en varmepumpe</vt:lpstr>
      <vt:lpstr>Hvordan fungerer en varmepumpe</vt:lpstr>
      <vt:lpstr>Varmepumper</vt:lpstr>
      <vt:lpstr>Hvordan fungerer en varmepumpe</vt:lpstr>
      <vt:lpstr>Hvordan fungerer en varmepumpe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Søren Hviid Pedersen</cp:lastModifiedBy>
  <cp:revision>40</cp:revision>
  <cp:lastPrinted>2020-01-20T12:45:01Z</cp:lastPrinted>
  <dcterms:created xsi:type="dcterms:W3CDTF">2018-08-26T19:00:14Z</dcterms:created>
  <dcterms:modified xsi:type="dcterms:W3CDTF">2024-05-02T07:47:28Z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