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1"/>
  </p:notesMasterIdLst>
  <p:handoutMasterIdLst>
    <p:handoutMasterId r:id="rId82"/>
  </p:handoutMasterIdLst>
  <p:sldIdLst>
    <p:sldId id="256" r:id="rId5"/>
    <p:sldId id="266" r:id="rId6"/>
    <p:sldId id="303" r:id="rId7"/>
    <p:sldId id="267" r:id="rId8"/>
    <p:sldId id="268" r:id="rId9"/>
    <p:sldId id="269" r:id="rId10"/>
    <p:sldId id="284" r:id="rId11"/>
    <p:sldId id="310" r:id="rId12"/>
    <p:sldId id="304" r:id="rId13"/>
    <p:sldId id="308" r:id="rId14"/>
    <p:sldId id="309" r:id="rId15"/>
    <p:sldId id="313" r:id="rId16"/>
    <p:sldId id="273" r:id="rId17"/>
    <p:sldId id="307" r:id="rId18"/>
    <p:sldId id="322" r:id="rId19"/>
    <p:sldId id="320" r:id="rId20"/>
    <p:sldId id="321" r:id="rId21"/>
    <p:sldId id="323" r:id="rId22"/>
    <p:sldId id="324" r:id="rId23"/>
    <p:sldId id="292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05" r:id="rId32"/>
    <p:sldId id="315" r:id="rId33"/>
    <p:sldId id="306" r:id="rId34"/>
    <p:sldId id="293" r:id="rId35"/>
    <p:sldId id="274" r:id="rId36"/>
    <p:sldId id="302" r:id="rId37"/>
    <p:sldId id="294" r:id="rId38"/>
    <p:sldId id="295" r:id="rId39"/>
    <p:sldId id="314" r:id="rId40"/>
    <p:sldId id="275" r:id="rId41"/>
    <p:sldId id="277" r:id="rId42"/>
    <p:sldId id="276" r:id="rId43"/>
    <p:sldId id="285" r:id="rId44"/>
    <p:sldId id="286" r:id="rId45"/>
    <p:sldId id="338" r:id="rId46"/>
    <p:sldId id="339" r:id="rId47"/>
    <p:sldId id="341" r:id="rId48"/>
    <p:sldId id="278" r:id="rId49"/>
    <p:sldId id="270" r:id="rId50"/>
    <p:sldId id="271" r:id="rId51"/>
    <p:sldId id="272" r:id="rId52"/>
    <p:sldId id="280" r:id="rId53"/>
    <p:sldId id="332" r:id="rId54"/>
    <p:sldId id="333" r:id="rId55"/>
    <p:sldId id="334" r:id="rId56"/>
    <p:sldId id="335" r:id="rId57"/>
    <p:sldId id="336" r:id="rId58"/>
    <p:sldId id="337" r:id="rId59"/>
    <p:sldId id="281" r:id="rId60"/>
    <p:sldId id="282" r:id="rId61"/>
    <p:sldId id="287" r:id="rId62"/>
    <p:sldId id="283" r:id="rId63"/>
    <p:sldId id="289" r:id="rId64"/>
    <p:sldId id="298" r:id="rId65"/>
    <p:sldId id="299" r:id="rId66"/>
    <p:sldId id="300" r:id="rId67"/>
    <p:sldId id="301" r:id="rId68"/>
    <p:sldId id="312" r:id="rId69"/>
    <p:sldId id="317" r:id="rId70"/>
    <p:sldId id="311" r:id="rId71"/>
    <p:sldId id="318" r:id="rId72"/>
    <p:sldId id="319" r:id="rId73"/>
    <p:sldId id="316" r:id="rId74"/>
    <p:sldId id="291" r:id="rId75"/>
    <p:sldId id="296" r:id="rId76"/>
    <p:sldId id="297" r:id="rId77"/>
    <p:sldId id="288" r:id="rId78"/>
    <p:sldId id="264" r:id="rId79"/>
    <p:sldId id="265" r:id="rId80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6"/>
            <p14:sldId id="303"/>
            <p14:sldId id="267"/>
            <p14:sldId id="268"/>
            <p14:sldId id="269"/>
            <p14:sldId id="284"/>
            <p14:sldId id="310"/>
            <p14:sldId id="304"/>
            <p14:sldId id="308"/>
            <p14:sldId id="309"/>
            <p14:sldId id="313"/>
            <p14:sldId id="273"/>
            <p14:sldId id="307"/>
            <p14:sldId id="322"/>
            <p14:sldId id="320"/>
            <p14:sldId id="321"/>
            <p14:sldId id="323"/>
            <p14:sldId id="324"/>
            <p14:sldId id="292"/>
            <p14:sldId id="325"/>
            <p14:sldId id="326"/>
            <p14:sldId id="327"/>
            <p14:sldId id="328"/>
            <p14:sldId id="329"/>
            <p14:sldId id="330"/>
            <p14:sldId id="331"/>
            <p14:sldId id="305"/>
            <p14:sldId id="315"/>
            <p14:sldId id="306"/>
            <p14:sldId id="293"/>
            <p14:sldId id="274"/>
            <p14:sldId id="302"/>
            <p14:sldId id="294"/>
            <p14:sldId id="295"/>
            <p14:sldId id="314"/>
            <p14:sldId id="275"/>
            <p14:sldId id="277"/>
            <p14:sldId id="276"/>
            <p14:sldId id="285"/>
            <p14:sldId id="286"/>
            <p14:sldId id="338"/>
            <p14:sldId id="339"/>
            <p14:sldId id="341"/>
            <p14:sldId id="278"/>
            <p14:sldId id="270"/>
            <p14:sldId id="271"/>
            <p14:sldId id="272"/>
            <p14:sldId id="280"/>
            <p14:sldId id="332"/>
            <p14:sldId id="333"/>
            <p14:sldId id="334"/>
            <p14:sldId id="335"/>
            <p14:sldId id="336"/>
            <p14:sldId id="337"/>
            <p14:sldId id="281"/>
            <p14:sldId id="282"/>
            <p14:sldId id="287"/>
            <p14:sldId id="283"/>
            <p14:sldId id="289"/>
            <p14:sldId id="298"/>
            <p14:sldId id="299"/>
            <p14:sldId id="300"/>
            <p14:sldId id="301"/>
            <p14:sldId id="312"/>
            <p14:sldId id="317"/>
            <p14:sldId id="311"/>
            <p14:sldId id="318"/>
            <p14:sldId id="319"/>
            <p14:sldId id="316"/>
            <p14:sldId id="291"/>
            <p14:sldId id="296"/>
            <p14:sldId id="297"/>
            <p14:sldId id="288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4" autoAdjust="0"/>
    <p:restoredTop sz="96374" autoAdjust="0"/>
  </p:normalViewPr>
  <p:slideViewPr>
    <p:cSldViewPr snapToGrid="0">
      <p:cViewPr varScale="1">
        <p:scale>
          <a:sx n="86" d="100"/>
          <a:sy n="86" d="100"/>
        </p:scale>
        <p:origin x="682" y="48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5/1/2024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01-05-2024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fld id="{45661D5E-673D-45B3-B0A4-82135E856955}" type="datetime2">
              <a:rPr lang="da-DK" smtClean="0"/>
              <a:t>1. maj 2024</a:t>
            </a:fld>
            <a:endParaRPr lang="da-DK" dirty="0"/>
          </a:p>
          <a:p>
            <a:r>
              <a:rPr lang="da-DK" dirty="0"/>
              <a:t>Søren Hviid-Pedersen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r>
              <a:rPr lang="da-DK" dirty="0"/>
              <a:t>Systemopbygninger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717D5D7-4C38-CF5C-8578-E9B464E1C1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540107"/>
            <a:ext cx="2689081" cy="3569363"/>
          </a:xfr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CF16424-4FB9-69CC-3A98-AEBBC2594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642" y="921802"/>
            <a:ext cx="2476715" cy="50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6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81194C32-2641-DEC9-D842-7E4A282A15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032" y="2322119"/>
            <a:ext cx="4006533" cy="3203621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F6347B1-00D7-A626-BD8F-D7E7AF2DC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064" y="2378916"/>
            <a:ext cx="4422746" cy="3090025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68E4162-6B09-C332-7B5C-9C7CE76A9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927" y="1884147"/>
            <a:ext cx="1130041" cy="358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2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233CE1B-AD5E-168D-428E-A84BD55C35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253850"/>
            <a:ext cx="6372332" cy="5426560"/>
          </a:xfrm>
        </p:spPr>
      </p:pic>
    </p:spTree>
    <p:extLst>
      <p:ext uri="{BB962C8B-B14F-4D97-AF65-F5344CB8AC3E}">
        <p14:creationId xmlns:p14="http://schemas.microsoft.com/office/powerpoint/2010/main" val="67584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264FA6D3-33AE-9E48-51A9-CC70930759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50336" y="1396538"/>
            <a:ext cx="3859971" cy="5283951"/>
          </a:xfrm>
        </p:spPr>
      </p:pic>
    </p:spTree>
    <p:extLst>
      <p:ext uri="{BB962C8B-B14F-4D97-AF65-F5344CB8AC3E}">
        <p14:creationId xmlns:p14="http://schemas.microsoft.com/office/powerpoint/2010/main" val="344828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BDECA4B-48BF-2C0D-0C02-D87775B48C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24030" y="1794427"/>
            <a:ext cx="4457424" cy="4326835"/>
          </a:xfrm>
        </p:spPr>
      </p:pic>
    </p:spTree>
    <p:extLst>
      <p:ext uri="{BB962C8B-B14F-4D97-AF65-F5344CB8AC3E}">
        <p14:creationId xmlns:p14="http://schemas.microsoft.com/office/powerpoint/2010/main" val="51279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60A26C92-FDE8-874C-887A-54B60D14D0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0614" y="1245398"/>
            <a:ext cx="6252281" cy="5552027"/>
          </a:xfrm>
        </p:spPr>
      </p:pic>
    </p:spTree>
    <p:extLst>
      <p:ext uri="{BB962C8B-B14F-4D97-AF65-F5344CB8AC3E}">
        <p14:creationId xmlns:p14="http://schemas.microsoft.com/office/powerpoint/2010/main" val="3308137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BA5AB302-AB57-82C5-E0C4-B2A75089C4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39100" y="1679482"/>
            <a:ext cx="7605422" cy="5092002"/>
          </a:xfrm>
        </p:spPr>
      </p:pic>
    </p:spTree>
    <p:extLst>
      <p:ext uri="{BB962C8B-B14F-4D97-AF65-F5344CB8AC3E}">
        <p14:creationId xmlns:p14="http://schemas.microsoft.com/office/powerpoint/2010/main" val="114373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0E26664D-8998-7498-0D70-CF5675D87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3765" y="1798243"/>
            <a:ext cx="9396880" cy="4880093"/>
          </a:xfrm>
        </p:spPr>
      </p:pic>
    </p:spTree>
    <p:extLst>
      <p:ext uri="{BB962C8B-B14F-4D97-AF65-F5344CB8AC3E}">
        <p14:creationId xmlns:p14="http://schemas.microsoft.com/office/powerpoint/2010/main" val="2560613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81851718-2669-1B12-5469-A065637553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2560" y="1396539"/>
            <a:ext cx="5516254" cy="4293901"/>
          </a:xfrm>
        </p:spPr>
      </p:pic>
    </p:spTree>
    <p:extLst>
      <p:ext uri="{BB962C8B-B14F-4D97-AF65-F5344CB8AC3E}">
        <p14:creationId xmlns:p14="http://schemas.microsoft.com/office/powerpoint/2010/main" val="1286904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E455B97C-BA09-1E83-2889-9446636BA0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9058" y="1451578"/>
            <a:ext cx="10213199" cy="3929024"/>
          </a:xfrm>
        </p:spPr>
      </p:pic>
    </p:spTree>
    <p:extLst>
      <p:ext uri="{BB962C8B-B14F-4D97-AF65-F5344CB8AC3E}">
        <p14:creationId xmlns:p14="http://schemas.microsoft.com/office/powerpoint/2010/main" val="147590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F257EE1-FB19-5F00-33FA-F6FF396C4D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50168" y="1396539"/>
            <a:ext cx="4568549" cy="4897483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60190C4-E937-2728-D945-BD43382D4EC7}"/>
              </a:ext>
            </a:extLst>
          </p:cNvPr>
          <p:cNvSpPr txBox="1"/>
          <p:nvPr/>
        </p:nvSpPr>
        <p:spPr>
          <a:xfrm>
            <a:off x="6755980" y="1396539"/>
            <a:ext cx="411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Vølund F2120</a:t>
            </a:r>
          </a:p>
        </p:txBody>
      </p:sp>
    </p:spTree>
    <p:extLst>
      <p:ext uri="{BB962C8B-B14F-4D97-AF65-F5344CB8AC3E}">
        <p14:creationId xmlns:p14="http://schemas.microsoft.com/office/powerpoint/2010/main" val="1151546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101C629-49E5-A2B1-5BDC-6E8AED61B7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8832942" cy="5342722"/>
          </a:xfrm>
        </p:spPr>
      </p:pic>
    </p:spTree>
    <p:extLst>
      <p:ext uri="{BB962C8B-B14F-4D97-AF65-F5344CB8AC3E}">
        <p14:creationId xmlns:p14="http://schemas.microsoft.com/office/powerpoint/2010/main" val="3547840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6F54B6A-0440-6594-FCD5-096BAD2905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2918713" cy="3101609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1140600-EC51-F260-C321-365AA8082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4022" y="1024248"/>
            <a:ext cx="3004320" cy="584647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FDEA1D0-90D7-B2FE-7977-B877BAA33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470" y="1396539"/>
            <a:ext cx="3592636" cy="400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11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7D992C3-7443-831C-9D70-752012E2E6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7672" y="1396539"/>
            <a:ext cx="6017786" cy="5248449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03ABE7A-9241-C805-E0BF-000005D61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931" y="982791"/>
            <a:ext cx="3154776" cy="55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4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BFE40DC1-65A9-D287-6674-EF06097450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7381" y="1396539"/>
            <a:ext cx="5917716" cy="4611687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EDF6E020-00B6-13EC-3957-C9D3508F3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33" y="939339"/>
            <a:ext cx="5032049" cy="515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92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FA5DA2D-0996-311E-859A-C0FD881607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4274" y="1396539"/>
            <a:ext cx="3581710" cy="288061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31545D7-019C-376A-421A-8B1CCFC94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147" y="1102364"/>
            <a:ext cx="2187130" cy="527349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E3A9E23D-F13D-D25F-4F57-F41FF3321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916" y="4212294"/>
            <a:ext cx="2834886" cy="19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1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53C43D36-C364-1574-6AF1-BF84F5BF4E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0710" y="1495675"/>
            <a:ext cx="6752103" cy="4611687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9163568F-EE71-43A1-67C4-2DF44DDC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526" y="1926835"/>
            <a:ext cx="1691787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38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5018683-DC03-CCD3-E711-697E54E2D83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9847" y="1332368"/>
            <a:ext cx="9579531" cy="5138112"/>
          </a:xfrm>
        </p:spPr>
      </p:pic>
    </p:spTree>
    <p:extLst>
      <p:ext uri="{BB962C8B-B14F-4D97-AF65-F5344CB8AC3E}">
        <p14:creationId xmlns:p14="http://schemas.microsoft.com/office/powerpoint/2010/main" val="3311057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185B3DA5-075C-5206-4B26-B2D1DF20D5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7888314" cy="5360927"/>
          </a:xfrm>
        </p:spPr>
      </p:pic>
    </p:spTree>
    <p:extLst>
      <p:ext uri="{BB962C8B-B14F-4D97-AF65-F5344CB8AC3E}">
        <p14:creationId xmlns:p14="http://schemas.microsoft.com/office/powerpoint/2010/main" val="687293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30A29FA-51E1-B209-2412-77F692A51A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9891" y="1456785"/>
            <a:ext cx="3170195" cy="3391194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C341A1E-32A1-91C5-0B3B-8DEEAAFAC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508" y="1517032"/>
            <a:ext cx="2204481" cy="327070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ECD104B-0C9A-A2C4-3A5D-B0EE6B13A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5832" y="1720208"/>
            <a:ext cx="1591447" cy="1048259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F905BD16-E018-C035-BEB1-23539DC44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725" y="3092136"/>
            <a:ext cx="1158340" cy="120406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A4D5ED2A-A959-9622-3B34-1EF4D578B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3729" y="1732727"/>
            <a:ext cx="1348249" cy="20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3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A45813D-2657-A441-F4FB-A63AEB6C63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33517" y="1456995"/>
            <a:ext cx="6358298" cy="5316580"/>
          </a:xfrm>
        </p:spPr>
      </p:pic>
    </p:spTree>
    <p:extLst>
      <p:ext uri="{BB962C8B-B14F-4D97-AF65-F5344CB8AC3E}">
        <p14:creationId xmlns:p14="http://schemas.microsoft.com/office/powerpoint/2010/main" val="426144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3E288E0-6E2F-ACB5-70F5-E8B16CCC1B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2782" y="1304623"/>
            <a:ext cx="4613323" cy="420490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F73B90D-636C-159C-707F-AB7E36E8A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144" y="1396539"/>
            <a:ext cx="4861395" cy="438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0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74AE4E2-97B8-DAA4-F416-82114EA4B85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6912" y="1396538"/>
            <a:ext cx="4371181" cy="4442257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58489A1-7E0D-5BA0-AA6A-CDD050D94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11176"/>
            <a:ext cx="3177815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1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791EC8EA-864A-A7DA-DB2A-D78D78517E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9727" y="1536415"/>
            <a:ext cx="3246458" cy="2740862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0749A35-0793-CAFA-975D-26EC0936C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482" y="1627099"/>
            <a:ext cx="3358060" cy="299578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F1371167-F47B-3171-EF67-23D2CDE6B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2895" y="1627099"/>
            <a:ext cx="3542502" cy="2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0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3B09F59-8FCB-B8AD-0A64-AE00C57887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2269" y="1478506"/>
            <a:ext cx="3703273" cy="2504046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EA538A1B-BCBD-CC26-D81E-273E61027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542" y="1478506"/>
            <a:ext cx="3665538" cy="275867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CC22EDA-8DC0-C85D-BF3A-3A09531E3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184" y="1478506"/>
            <a:ext cx="3711262" cy="34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4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34C07F8-6FAC-AC88-C285-E09A85EB81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1136" y="1278800"/>
            <a:ext cx="4778154" cy="586791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315FF4F-F41B-4B89-E838-4BDEB56FA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36" y="2142282"/>
            <a:ext cx="3254022" cy="343691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C68BBEE-20C6-2293-5464-7435D3D86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576" y="2142282"/>
            <a:ext cx="3558848" cy="302540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6D04664B-17DA-0CD7-B3E8-90A8E2209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5424" y="1865591"/>
            <a:ext cx="3589331" cy="44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03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71C62086-D21C-40E9-DB50-D7D61C59A4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46044" y="1590321"/>
            <a:ext cx="8624084" cy="5174931"/>
          </a:xfrm>
        </p:spPr>
      </p:pic>
    </p:spTree>
    <p:extLst>
      <p:ext uri="{BB962C8B-B14F-4D97-AF65-F5344CB8AC3E}">
        <p14:creationId xmlns:p14="http://schemas.microsoft.com/office/powerpoint/2010/main" val="530264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4AFF27D4-EA95-408C-60FF-02D9431237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6" y="1612755"/>
            <a:ext cx="7444137" cy="5094323"/>
          </a:xfrm>
        </p:spPr>
      </p:pic>
    </p:spTree>
    <p:extLst>
      <p:ext uri="{BB962C8B-B14F-4D97-AF65-F5344CB8AC3E}">
        <p14:creationId xmlns:p14="http://schemas.microsoft.com/office/powerpoint/2010/main" val="3762084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5101C629-49E5-A2B1-5BDC-6E8AED61B7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8832942" cy="5342722"/>
          </a:xfr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6EFFBCC9-CEFE-7C22-41B4-7BD6F2D59E4B}"/>
              </a:ext>
            </a:extLst>
          </p:cNvPr>
          <p:cNvSpPr/>
          <p:nvPr/>
        </p:nvSpPr>
        <p:spPr>
          <a:xfrm>
            <a:off x="7661429" y="2618913"/>
            <a:ext cx="1890944" cy="3941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5FE45F5-2335-FF31-7D45-FF8FAFBAC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2373" y="2877955"/>
            <a:ext cx="662997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14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16081F2-A9DC-FE24-AA02-5B3C8D8B70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450926"/>
            <a:ext cx="10026952" cy="5046844"/>
          </a:xfrm>
        </p:spPr>
      </p:pic>
    </p:spTree>
    <p:extLst>
      <p:ext uri="{BB962C8B-B14F-4D97-AF65-F5344CB8AC3E}">
        <p14:creationId xmlns:p14="http://schemas.microsoft.com/office/powerpoint/2010/main" val="3568286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1E5D3F6-F0BA-B8DE-2FFE-295CCD8345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10321676" cy="5138716"/>
          </a:xfrm>
        </p:spPr>
      </p:pic>
    </p:spTree>
    <p:extLst>
      <p:ext uri="{BB962C8B-B14F-4D97-AF65-F5344CB8AC3E}">
        <p14:creationId xmlns:p14="http://schemas.microsoft.com/office/powerpoint/2010/main" val="1641062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A3AEC0F7-4947-DF9A-6959-708CE49283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6" y="1599199"/>
            <a:ext cx="8553845" cy="5089612"/>
          </a:xfrm>
        </p:spPr>
      </p:pic>
    </p:spTree>
    <p:extLst>
      <p:ext uri="{BB962C8B-B14F-4D97-AF65-F5344CB8AC3E}">
        <p14:creationId xmlns:p14="http://schemas.microsoft.com/office/powerpoint/2010/main" val="2943177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2CEA712-22C7-65B4-437B-8EAC178033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6" y="1396539"/>
            <a:ext cx="5402053" cy="5254127"/>
          </a:xfrm>
        </p:spPr>
      </p:pic>
    </p:spTree>
    <p:extLst>
      <p:ext uri="{BB962C8B-B14F-4D97-AF65-F5344CB8AC3E}">
        <p14:creationId xmlns:p14="http://schemas.microsoft.com/office/powerpoint/2010/main" val="944814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FC8C9131-0604-E914-7730-35E722E430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50545" y="1396539"/>
            <a:ext cx="8638484" cy="5324066"/>
          </a:xfrm>
        </p:spPr>
      </p:pic>
    </p:spTree>
    <p:extLst>
      <p:ext uri="{BB962C8B-B14F-4D97-AF65-F5344CB8AC3E}">
        <p14:creationId xmlns:p14="http://schemas.microsoft.com/office/powerpoint/2010/main" val="25632614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062424C6-A203-F9DA-A3C9-33CC8143C8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57253" y="1396539"/>
            <a:ext cx="4941074" cy="5277799"/>
          </a:xfrm>
        </p:spPr>
      </p:pic>
    </p:spTree>
    <p:extLst>
      <p:ext uri="{BB962C8B-B14F-4D97-AF65-F5344CB8AC3E}">
        <p14:creationId xmlns:p14="http://schemas.microsoft.com/office/powerpoint/2010/main" val="9272376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A2D6F3D6-DE12-75BC-7FEF-AEE81A9E5F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11328" y="1657576"/>
            <a:ext cx="6737947" cy="4711158"/>
          </a:xfrm>
        </p:spPr>
      </p:pic>
    </p:spTree>
    <p:extLst>
      <p:ext uri="{BB962C8B-B14F-4D97-AF65-F5344CB8AC3E}">
        <p14:creationId xmlns:p14="http://schemas.microsoft.com/office/powerpoint/2010/main" val="1557126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D379916-2621-D28B-21B8-F3350A45D0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5747840" cy="394627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E2ED470-074A-57F1-BDB0-C57B0337D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850" y="848651"/>
            <a:ext cx="2682422" cy="584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889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2BBBFED-EAE8-3FAD-35AD-36EE819526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16958" y="835317"/>
            <a:ext cx="3911406" cy="4571773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FB5358E-04F0-EF6F-E68D-EF42155E7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334" y="3068304"/>
            <a:ext cx="2655624" cy="245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69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ABC95440-0CB4-DADD-9EDC-D1A954AD0C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586359"/>
            <a:ext cx="2772267" cy="4611687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DBBF366-2ADD-82F2-26BC-140A8CA27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771" y="1941640"/>
            <a:ext cx="518205" cy="265199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0BF12569-0586-80B9-235E-9E5331FF1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873" y="3029697"/>
            <a:ext cx="4237372" cy="299458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E3D6EA0D-8419-9B8E-F964-FE4180CEA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454" y="2742826"/>
            <a:ext cx="2985169" cy="318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34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5A91484-61B3-8C91-9E8B-378DAA3653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20324" y="1554723"/>
            <a:ext cx="4942476" cy="5119257"/>
          </a:xfrm>
        </p:spPr>
      </p:pic>
    </p:spTree>
    <p:extLst>
      <p:ext uri="{BB962C8B-B14F-4D97-AF65-F5344CB8AC3E}">
        <p14:creationId xmlns:p14="http://schemas.microsoft.com/office/powerpoint/2010/main" val="34008330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15632735-1EC1-ACC2-888B-C8DA52605C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6212" y="1451889"/>
            <a:ext cx="7451644" cy="3883371"/>
          </a:xfrm>
        </p:spPr>
      </p:pic>
    </p:spTree>
    <p:extLst>
      <p:ext uri="{BB962C8B-B14F-4D97-AF65-F5344CB8AC3E}">
        <p14:creationId xmlns:p14="http://schemas.microsoft.com/office/powerpoint/2010/main" val="1795259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2F64E209-89EC-D906-CE4F-53530A8B3D9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263177"/>
            <a:ext cx="2453853" cy="266723"/>
          </a:xfr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1CE299E-3ECA-6F6B-8785-2273DE8B8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700" y="939339"/>
            <a:ext cx="3726836" cy="586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203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D4563A-0161-8601-4B57-99FBBD2CB2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239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AB7F42E-16B3-9FAE-C366-0B82FCFE8A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591" y="1276521"/>
            <a:ext cx="5187997" cy="5479459"/>
          </a:xfrm>
        </p:spPr>
      </p:pic>
    </p:spTree>
    <p:extLst>
      <p:ext uri="{BB962C8B-B14F-4D97-AF65-F5344CB8AC3E}">
        <p14:creationId xmlns:p14="http://schemas.microsoft.com/office/powerpoint/2010/main" val="2639036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D54B269-8FC4-CC7D-0BF6-14E9F2AF51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70879" y="1563688"/>
            <a:ext cx="6712235" cy="4611687"/>
          </a:xfrm>
        </p:spPr>
      </p:pic>
    </p:spTree>
    <p:extLst>
      <p:ext uri="{BB962C8B-B14F-4D97-AF65-F5344CB8AC3E}">
        <p14:creationId xmlns:p14="http://schemas.microsoft.com/office/powerpoint/2010/main" val="33310814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D3EFA339-50DE-4FF1-A55F-E5A0E5797A7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01194" y="1396539"/>
            <a:ext cx="4350032" cy="5481042"/>
          </a:xfrm>
        </p:spPr>
      </p:pic>
    </p:spTree>
    <p:extLst>
      <p:ext uri="{BB962C8B-B14F-4D97-AF65-F5344CB8AC3E}">
        <p14:creationId xmlns:p14="http://schemas.microsoft.com/office/powerpoint/2010/main" val="36468330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1118D77-DCF5-AF02-008B-88A485D694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57618" y="1396538"/>
            <a:ext cx="7085860" cy="5362465"/>
          </a:xfrm>
        </p:spPr>
      </p:pic>
    </p:spTree>
    <p:extLst>
      <p:ext uri="{BB962C8B-B14F-4D97-AF65-F5344CB8AC3E}">
        <p14:creationId xmlns:p14="http://schemas.microsoft.com/office/powerpoint/2010/main" val="40980169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4E97EEC3-9F61-5F51-137D-8B0E1760E5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90251" y="1525008"/>
            <a:ext cx="2042712" cy="4718665"/>
          </a:xfrm>
        </p:spPr>
      </p:pic>
    </p:spTree>
    <p:extLst>
      <p:ext uri="{BB962C8B-B14F-4D97-AF65-F5344CB8AC3E}">
        <p14:creationId xmlns:p14="http://schemas.microsoft.com/office/powerpoint/2010/main" val="29110118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4B0BDB48-ADE7-E5E1-6AF4-E4954CEBAF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488118"/>
            <a:ext cx="2850439" cy="4611687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D8EFF6E-84A4-3A31-C658-E7AD8831C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108" y="1915789"/>
            <a:ext cx="3170195" cy="31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06C52DD-0D46-853F-10B6-E5EAC74956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3137019" cy="4611687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54FAD0A-B1CE-B9F3-5C29-80724DA47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654" y="1660513"/>
            <a:ext cx="5198962" cy="269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5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C66EA7A-030A-0553-1FB9-96F0311A3B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682863"/>
            <a:ext cx="4362545" cy="3282102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983224B-8CDF-DD21-C6EF-CD0A98F28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961" y="1742487"/>
            <a:ext cx="3501890" cy="374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9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FEF3D2C-E21A-410D-6B4D-21CEC57CA7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9799" y="1478434"/>
            <a:ext cx="3444538" cy="3452159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CF251AA-93CB-E378-4B32-B13AC78E9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28" y="1440007"/>
            <a:ext cx="3741744" cy="39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861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0FCC809-695C-20A0-BB4C-63FFECB44A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0319" y="1396539"/>
            <a:ext cx="3779848" cy="2613887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7557BB5-3221-830A-29AD-4FD46EF46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251" y="1396539"/>
            <a:ext cx="3040444" cy="2722040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307344D-4A5B-66FC-A8F2-983B036A4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40" y="4150628"/>
            <a:ext cx="3772227" cy="222523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DDB66ED-1322-6EAB-54F0-95CD36F95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8686" y="939339"/>
            <a:ext cx="3546596" cy="553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7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DE1A2108-C140-562A-0A06-8C6365509F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7629" y="1465447"/>
            <a:ext cx="4822833" cy="2547333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9D998E9-A622-15CC-FD72-ABC941D00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035" y="1014459"/>
            <a:ext cx="6185336" cy="3451742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94D291C6-EF92-92CF-9DFA-FA6F28D68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13" y="4088894"/>
            <a:ext cx="4557436" cy="260731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1FC2A552-6196-E0A3-8F29-FAD6D3F9A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679" y="6251399"/>
            <a:ext cx="7058692" cy="36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4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CDE5117-2C66-4477-D79E-316B65A66A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7140168" cy="5191611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EAD8C10-7634-294C-8141-D19CDD4CB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115" y="5134143"/>
            <a:ext cx="2530059" cy="15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744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9DD31B2-ED94-48CA-B2B9-DCBF60F134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1485" y="1396539"/>
            <a:ext cx="7344208" cy="5302519"/>
          </a:xfrm>
        </p:spPr>
      </p:pic>
    </p:spTree>
    <p:extLst>
      <p:ext uri="{BB962C8B-B14F-4D97-AF65-F5344CB8AC3E}">
        <p14:creationId xmlns:p14="http://schemas.microsoft.com/office/powerpoint/2010/main" val="38757708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981C2557-E31A-F948-D36D-4E3DD0FF99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8009522" cy="5328398"/>
          </a:xfrm>
        </p:spPr>
      </p:pic>
    </p:spTree>
    <p:extLst>
      <p:ext uri="{BB962C8B-B14F-4D97-AF65-F5344CB8AC3E}">
        <p14:creationId xmlns:p14="http://schemas.microsoft.com/office/powerpoint/2010/main" val="23939469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2ED97886-F650-A67E-77D6-3AB81FDDC4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86125" y="1396539"/>
            <a:ext cx="7749546" cy="5356497"/>
          </a:xfrm>
        </p:spPr>
      </p:pic>
    </p:spTree>
    <p:extLst>
      <p:ext uri="{BB962C8B-B14F-4D97-AF65-F5344CB8AC3E}">
        <p14:creationId xmlns:p14="http://schemas.microsoft.com/office/powerpoint/2010/main" val="1486700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66548BAA-68C3-8836-90FA-FBAFABE18A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396539"/>
            <a:ext cx="8349292" cy="5393014"/>
          </a:xfrm>
        </p:spPr>
      </p:pic>
    </p:spTree>
    <p:extLst>
      <p:ext uri="{BB962C8B-B14F-4D97-AF65-F5344CB8AC3E}">
        <p14:creationId xmlns:p14="http://schemas.microsoft.com/office/powerpoint/2010/main" val="4490260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A014E87A-333E-AA9E-9504-C2B1D9FB20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32217" y="1888199"/>
            <a:ext cx="2827265" cy="3909399"/>
          </a:xfrm>
        </p:spPr>
      </p:pic>
    </p:spTree>
    <p:extLst>
      <p:ext uri="{BB962C8B-B14F-4D97-AF65-F5344CB8AC3E}">
        <p14:creationId xmlns:p14="http://schemas.microsoft.com/office/powerpoint/2010/main" val="34649045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CA5A6731-2C9E-D3D4-5691-12D00D0404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6982" y="1396539"/>
            <a:ext cx="8100485" cy="5377915"/>
          </a:xfrm>
        </p:spPr>
      </p:pic>
    </p:spTree>
    <p:extLst>
      <p:ext uri="{BB962C8B-B14F-4D97-AF65-F5344CB8AC3E}">
        <p14:creationId xmlns:p14="http://schemas.microsoft.com/office/powerpoint/2010/main" val="22628575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555E2783-8B84-7443-744D-51E845F406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8933" y="1288480"/>
            <a:ext cx="10503609" cy="5201097"/>
          </a:xfrm>
        </p:spPr>
      </p:pic>
    </p:spTree>
    <p:extLst>
      <p:ext uri="{BB962C8B-B14F-4D97-AF65-F5344CB8AC3E}">
        <p14:creationId xmlns:p14="http://schemas.microsoft.com/office/powerpoint/2010/main" val="8716833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ED3414E6-8168-729B-338C-689C5E6298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6" y="1396539"/>
            <a:ext cx="9370592" cy="5232637"/>
          </a:xfrm>
        </p:spPr>
      </p:pic>
    </p:spTree>
    <p:extLst>
      <p:ext uri="{BB962C8B-B14F-4D97-AF65-F5344CB8AC3E}">
        <p14:creationId xmlns:p14="http://schemas.microsoft.com/office/powerpoint/2010/main" val="2036929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Vedvarende Energi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Metro Micro Booster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C7F8A513-6A29-BC03-3C3E-4C52FA9391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4777" y="1396539"/>
            <a:ext cx="2004650" cy="5055205"/>
          </a:xfr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F264520A-66C6-E5B1-5618-2017F84A4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116" y="3821262"/>
            <a:ext cx="472481" cy="205758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139BC312-069E-F1BA-7BA5-1DD34C50A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07" y="3793998"/>
            <a:ext cx="472481" cy="205758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DA034E3D-B142-ADF2-42AF-6B10E9DE7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460" y="2104001"/>
            <a:ext cx="8169348" cy="358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785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Vedvarende Energi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Metro Micro Booster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859EE4B-65A8-AA29-2037-CF6B7EF8B8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328" y="1396539"/>
            <a:ext cx="6142462" cy="386335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F8733E7-0405-9881-73FD-40AECE122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88" y="1558397"/>
            <a:ext cx="3741205" cy="374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101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Vedvarende Energi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Metro Micro Booster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B07C462-523E-92BB-3C91-0904A8A48B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3715" y="1396539"/>
            <a:ext cx="2818659" cy="4776586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CD860D3-C2B5-2825-EF87-359851B0E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316" y="1468310"/>
            <a:ext cx="2818659" cy="481702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B507880-914E-3ABB-94C2-A84AA170B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8477" y="975147"/>
            <a:ext cx="2415748" cy="308679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06D9BE1-1077-C607-824A-F96149C6D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975" y="4061937"/>
            <a:ext cx="3029318" cy="19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31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Vedvarende Energi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Metro Micro Booster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6B507880-914E-3ABB-94C2-A84AA170B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477" y="975147"/>
            <a:ext cx="2415748" cy="308679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06D9BE1-1077-C607-824A-F96149C6D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975" y="4061937"/>
            <a:ext cx="3029318" cy="1978136"/>
          </a:xfrm>
          <a:prstGeom prst="rect">
            <a:avLst/>
          </a:prstGeom>
        </p:spPr>
      </p:pic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F06676A9-97FE-F44A-9665-534CD28FC8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92688" y="1377847"/>
            <a:ext cx="3027843" cy="4998014"/>
          </a:xfr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FAC9280-8978-B2AE-0FF7-9CFE86675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3524" y="1396539"/>
            <a:ext cx="3442953" cy="502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551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Vedvarende Energi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Metro Micro Booster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6B507880-914E-3ABB-94C2-A84AA170B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523" y="975147"/>
            <a:ext cx="2415748" cy="308679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06D9BE1-1077-C607-824A-F96149C6D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632" y="4061937"/>
            <a:ext cx="3029318" cy="1978136"/>
          </a:xfrm>
          <a:prstGeom prst="rect">
            <a:avLst/>
          </a:prstGeom>
        </p:spPr>
      </p:pic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9E6C1A97-6CB2-640B-B566-13B1793652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923539" y="1513354"/>
            <a:ext cx="4629973" cy="5105406"/>
          </a:xfrm>
        </p:spPr>
      </p:pic>
    </p:spTree>
    <p:extLst>
      <p:ext uri="{BB962C8B-B14F-4D97-AF65-F5344CB8AC3E}">
        <p14:creationId xmlns:p14="http://schemas.microsoft.com/office/powerpoint/2010/main" val="10220898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711909DC-F2EA-9F3C-CEA4-A74AF72A97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612169"/>
            <a:ext cx="1699407" cy="4000847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F3804A5-F0DD-AD3F-3759-CADF224AB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223" y="1396539"/>
            <a:ext cx="5281118" cy="47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063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5A453E0-88A7-2F95-E817-ED4C7CF989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47607" y="1836470"/>
            <a:ext cx="5090601" cy="3673158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D61E80C-306D-029A-B0FB-A091B9E4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133" y="1836470"/>
            <a:ext cx="5999605" cy="343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696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F299771B-808E-CFF8-FAF5-73C612576B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2144" y="2008762"/>
            <a:ext cx="2789162" cy="3132091"/>
          </a:xfr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432982FA-7CB8-E90B-37B9-5B6EBD498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940" y="1162292"/>
            <a:ext cx="5425910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297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EA23A48-935A-FB1A-62A8-57FF7786A2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58658" y="939339"/>
            <a:ext cx="4279544" cy="5840203"/>
          </a:xfrm>
        </p:spPr>
      </p:pic>
    </p:spTree>
    <p:extLst>
      <p:ext uri="{BB962C8B-B14F-4D97-AF65-F5344CB8AC3E}">
        <p14:creationId xmlns:p14="http://schemas.microsoft.com/office/powerpoint/2010/main" val="24730470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98785A26-2279-0325-D837-FB2D5B80B7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63246" y="939339"/>
            <a:ext cx="2958275" cy="5533401"/>
          </a:xfrm>
        </p:spPr>
      </p:pic>
    </p:spTree>
    <p:extLst>
      <p:ext uri="{BB962C8B-B14F-4D97-AF65-F5344CB8AC3E}">
        <p14:creationId xmlns:p14="http://schemas.microsoft.com/office/powerpoint/2010/main" val="9316904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99AD715A-322A-C982-E3D7-2C10A5E983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12927" y="1474287"/>
            <a:ext cx="7515158" cy="5250920"/>
          </a:xfr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Varmepumper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Systemopbygninger</a:t>
            </a: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8A87E271-6E11-235B-068B-A325E56C71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66252" y="1396538"/>
            <a:ext cx="3598330" cy="5200573"/>
          </a:xfrm>
        </p:spPr>
      </p:pic>
    </p:spTree>
    <p:extLst>
      <p:ext uri="{BB962C8B-B14F-4D97-AF65-F5344CB8AC3E}">
        <p14:creationId xmlns:p14="http://schemas.microsoft.com/office/powerpoint/2010/main" val="188997182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15189</TotalTime>
  <Words>333</Words>
  <Application>Microsoft Office PowerPoint</Application>
  <PresentationFormat>Widescreen</PresentationFormat>
  <Paragraphs>79</Paragraphs>
  <Slides>76</Slides>
  <Notes>0</Notes>
  <HiddenSlides>7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76</vt:i4>
      </vt:variant>
    </vt:vector>
  </HeadingPairs>
  <TitlesOfParts>
    <vt:vector size="80" baseType="lpstr">
      <vt:lpstr>Arial</vt:lpstr>
      <vt:lpstr>Calibri</vt:lpstr>
      <vt:lpstr>Verdana</vt:lpstr>
      <vt:lpstr>Mercantec_PowerPointSkabelon</vt:lpstr>
      <vt:lpstr>Varmepumper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Vedvarende Energi  Metro Micro Booster  </vt:lpstr>
      <vt:lpstr>Vedvarende Energi  Metro Micro Booster  </vt:lpstr>
      <vt:lpstr>Vedvarende Energi  Metro Micro Booster  </vt:lpstr>
      <vt:lpstr>Vedvarende Energi  Metro Micro Booster  </vt:lpstr>
      <vt:lpstr>Vedvarende Energi  Metro Micro Booster  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  <vt:lpstr>Varmepumper  Systemopbygninger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Søren Hviid Pedersen</cp:lastModifiedBy>
  <cp:revision>52</cp:revision>
  <cp:lastPrinted>2020-01-20T12:45:01Z</cp:lastPrinted>
  <dcterms:created xsi:type="dcterms:W3CDTF">2018-08-26T19:00:14Z</dcterms:created>
  <dcterms:modified xsi:type="dcterms:W3CDTF">2024-05-02T07:47:46Z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