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326" r:id="rId6"/>
    <p:sldId id="331" r:id="rId7"/>
    <p:sldId id="332" r:id="rId8"/>
    <p:sldId id="334" r:id="rId9"/>
    <p:sldId id="333" r:id="rId10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326"/>
            <p14:sldId id="331"/>
            <p14:sldId id="332"/>
            <p14:sldId id="334"/>
            <p14:sldId id="3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8" autoAdjust="0"/>
    <p:restoredTop sz="96374" autoAdjust="0"/>
  </p:normalViewPr>
  <p:slideViewPr>
    <p:cSldViewPr snapToGrid="0">
      <p:cViewPr varScale="1">
        <p:scale>
          <a:sx n="96" d="100"/>
          <a:sy n="96" d="100"/>
        </p:scale>
        <p:origin x="298" y="77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13-11-2024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9FC4E48B-B8C6-4174-AF0C-E605696D66E6}" type="datetime5">
              <a:rPr lang="da-DK" smtClean="0"/>
              <a:t>november 2024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praktisk øvelser Modul 3.5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1. solceller Styring.</a:t>
            </a:r>
            <a:br>
              <a:rPr lang="da-DK" dirty="0"/>
            </a:br>
            <a:br>
              <a:rPr lang="da-DK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AA9B150-04FB-6AF2-D116-8D61F4E669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b="1" u="sng" dirty="0"/>
              <a:t>Materialer:</a:t>
            </a:r>
          </a:p>
          <a:p>
            <a:r>
              <a:rPr lang="da-DK" dirty="0"/>
              <a:t>4 stk. solceller</a:t>
            </a:r>
          </a:p>
          <a:p>
            <a:r>
              <a:rPr lang="da-DK" dirty="0"/>
              <a:t>4 stk. 24VDC relæer</a:t>
            </a:r>
          </a:p>
          <a:p>
            <a:r>
              <a:rPr lang="da-DK" dirty="0"/>
              <a:t>230V ledning med han og hun stik (ledning klippet over)</a:t>
            </a:r>
          </a:p>
          <a:p>
            <a:r>
              <a:rPr lang="da-DK" dirty="0"/>
              <a:t>Vindblæser</a:t>
            </a:r>
          </a:p>
          <a:p>
            <a:r>
              <a:rPr lang="da-DK" dirty="0"/>
              <a:t>Værktøj og multimeter.</a:t>
            </a:r>
          </a:p>
          <a:p>
            <a:r>
              <a:rPr lang="da-DK" b="1" u="sng" dirty="0"/>
              <a:t>Beskrivelse af opgaven:</a:t>
            </a:r>
          </a:p>
          <a:p>
            <a:r>
              <a:rPr lang="da-DK" dirty="0"/>
              <a:t>Alle 4 stk. små </a:t>
            </a:r>
            <a:r>
              <a:rPr lang="da-DK" dirty="0" err="1"/>
              <a:t>solcellerpaneler</a:t>
            </a:r>
            <a:r>
              <a:rPr lang="da-DK" dirty="0"/>
              <a:t> skal trække hvert deres eget relæ, Relæ 1 skal være on før relæ 2 må gå on, relæ 2 skal være on før relæ 3 må gå on. osv. først når alle relæerne er trukket, må vindblæser starte.</a:t>
            </a:r>
          </a:p>
          <a:p>
            <a:endParaRPr lang="da-DK" dirty="0"/>
          </a:p>
          <a:p>
            <a:r>
              <a:rPr lang="da-DK" dirty="0"/>
              <a:t>Inden i går i gang skal der laves et diagram over opstillingen.</a:t>
            </a:r>
          </a:p>
          <a:p>
            <a:endParaRPr lang="da-DK" dirty="0"/>
          </a:p>
          <a:p>
            <a:r>
              <a:rPr lang="da-DK" dirty="0"/>
              <a:t>Færdig når i har vist underviseren resultatet.</a:t>
            </a:r>
          </a:p>
        </p:txBody>
      </p:sp>
    </p:spTree>
    <p:extLst>
      <p:ext uri="{BB962C8B-B14F-4D97-AF65-F5344CB8AC3E}">
        <p14:creationId xmlns:p14="http://schemas.microsoft.com/office/powerpoint/2010/main" val="400262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233438F-F96E-0E3D-773F-ED44506B3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1372" y="1123200"/>
            <a:ext cx="10675525" cy="4611600"/>
          </a:xfrm>
        </p:spPr>
        <p:txBody>
          <a:bodyPr/>
          <a:lstStyle/>
          <a:p>
            <a:r>
              <a:rPr lang="da-DK" b="1" u="sng" dirty="0"/>
              <a:t>Materialer:</a:t>
            </a:r>
          </a:p>
          <a:p>
            <a:r>
              <a:rPr lang="da-DK" dirty="0"/>
              <a:t>1 stk. rullebord med solcelleanlæg </a:t>
            </a:r>
            <a:r>
              <a:rPr lang="da-DK" dirty="0" err="1"/>
              <a:t>Off</a:t>
            </a:r>
            <a:r>
              <a:rPr lang="da-DK" dirty="0"/>
              <a:t> Grid.</a:t>
            </a:r>
          </a:p>
          <a:p>
            <a:r>
              <a:rPr lang="da-DK" dirty="0"/>
              <a:t>1 stk. 230V belastning til solcelleanlæg.</a:t>
            </a:r>
          </a:p>
          <a:p>
            <a:r>
              <a:rPr lang="da-DK" dirty="0"/>
              <a:t>1 stk. Værktøj og multimeter.</a:t>
            </a:r>
          </a:p>
          <a:p>
            <a:endParaRPr lang="da-DK" dirty="0"/>
          </a:p>
          <a:p>
            <a:r>
              <a:rPr lang="da-DK" b="1" u="sng" dirty="0"/>
              <a:t>Beskrivelse af opgaven:</a:t>
            </a:r>
          </a:p>
          <a:p>
            <a:r>
              <a:rPr lang="da-DK" dirty="0"/>
              <a:t>Finde ud af hvad det betyder for effekten af solcellerne, hvilken retning N, S, Ø, V, Vandret i forhold til solen. Måle strøm og spænding, samt beregne effekt. Sammenlign målte med displayet. </a:t>
            </a:r>
          </a:p>
          <a:p>
            <a:r>
              <a:rPr lang="da-DK" dirty="0"/>
              <a:t>Lave lille simpel skema med jeres oplysninger omkring målingerne.</a:t>
            </a:r>
          </a:p>
          <a:p>
            <a:r>
              <a:rPr lang="da-DK" dirty="0"/>
              <a:t>Lær ved leg. Lave skygger på panelet osv.</a:t>
            </a:r>
          </a:p>
          <a:p>
            <a:endParaRPr lang="da-DK" dirty="0"/>
          </a:p>
          <a:p>
            <a:r>
              <a:rPr lang="da-DK" dirty="0"/>
              <a:t>Mål og beregn effekt tabet i %, fra solcellerne igennem Solar Charge Controller, når den lader på batteriet. </a:t>
            </a:r>
          </a:p>
          <a:p>
            <a:endParaRPr lang="da-DK" dirty="0"/>
          </a:p>
          <a:p>
            <a:r>
              <a:rPr lang="da-DK" dirty="0"/>
              <a:t>Mål og beregn effekt tabet i %, fra batteriet igennem </a:t>
            </a:r>
            <a:r>
              <a:rPr lang="da-DK" dirty="0" err="1"/>
              <a:t>HybridPower</a:t>
            </a:r>
            <a:r>
              <a:rPr lang="da-DK" dirty="0"/>
              <a:t> 300W til 230V belastning.</a:t>
            </a:r>
          </a:p>
          <a:p>
            <a:endParaRPr lang="da-DK" dirty="0"/>
          </a:p>
          <a:p>
            <a:r>
              <a:rPr lang="da-DK" dirty="0"/>
              <a:t>Er der tab i batteriet ?, samt hvad tror i samlet tab er for solcelleanlægget fra sol ned på batteri og fra batteri ud til forbrug??.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0BF5967-1108-C418-A987-894B6D9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2. Solceller.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8242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233438F-F96E-0E3D-773F-ED44506B3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45" y="1396539"/>
            <a:ext cx="10675525" cy="4611600"/>
          </a:xfrm>
        </p:spPr>
        <p:txBody>
          <a:bodyPr/>
          <a:lstStyle/>
          <a:p>
            <a:r>
              <a:rPr lang="da-DK" b="1" u="sng" dirty="0"/>
              <a:t>Materialer:</a:t>
            </a:r>
          </a:p>
          <a:p>
            <a:r>
              <a:rPr lang="da-DK" dirty="0"/>
              <a:t>1 stk. Brintbil</a:t>
            </a:r>
          </a:p>
          <a:p>
            <a:r>
              <a:rPr lang="da-DK" dirty="0"/>
              <a:t>Demineraliseret væske</a:t>
            </a:r>
          </a:p>
          <a:p>
            <a:r>
              <a:rPr lang="da-DK" dirty="0"/>
              <a:t>2 stk. AA batterier.</a:t>
            </a:r>
          </a:p>
          <a:p>
            <a:r>
              <a:rPr lang="da-DK" dirty="0"/>
              <a:t>Evt. sæbebobler og lighter</a:t>
            </a:r>
          </a:p>
          <a:p>
            <a:endParaRPr lang="da-DK" dirty="0"/>
          </a:p>
          <a:p>
            <a:r>
              <a:rPr lang="da-DK" b="1" u="sng" dirty="0"/>
              <a:t>Beskrivelse af opgaven:</a:t>
            </a:r>
          </a:p>
          <a:p>
            <a:r>
              <a:rPr lang="da-DK" dirty="0"/>
              <a:t>Lav først brint og derefter få bilen til at køre ved hjælp af brinten.</a:t>
            </a:r>
          </a:p>
          <a:p>
            <a:r>
              <a:rPr lang="da-DK" dirty="0"/>
              <a:t>Evt. sæbebobler vand i brint beholder, og derefter </a:t>
            </a:r>
            <a:r>
              <a:rPr lang="da-DK" dirty="0" err="1"/>
              <a:t>antænne</a:t>
            </a:r>
            <a:r>
              <a:rPr lang="da-DK" dirty="0"/>
              <a:t> boblerne med lighteren.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0BF5967-1108-C418-A987-894B6D9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3. Brintbil.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02930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5083A11-88AE-B962-D21B-21EE786B02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FE5B903-6A74-720A-0ABB-8329EA9DB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4. Varmepumpe luft/luft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57B00E5C-F705-D856-D197-F8EEFC0E2C03}"/>
              </a:ext>
            </a:extLst>
          </p:cNvPr>
          <p:cNvSpPr txBox="1"/>
          <p:nvPr/>
        </p:nvSpPr>
        <p:spPr>
          <a:xfrm>
            <a:off x="847530" y="1657815"/>
            <a:ext cx="844515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u="sng" dirty="0"/>
              <a:t>Materialer:</a:t>
            </a:r>
          </a:p>
          <a:p>
            <a:endParaRPr lang="da-DK" dirty="0"/>
          </a:p>
          <a:p>
            <a:r>
              <a:rPr lang="da-DK" dirty="0"/>
              <a:t>1 stk. rullebord med varmepumpe luft/luft.</a:t>
            </a:r>
          </a:p>
          <a:p>
            <a:r>
              <a:rPr lang="da-DK" dirty="0"/>
              <a:t>1 stk. Værktøj og multimeter, samt ELMA C.A 8336 </a:t>
            </a:r>
            <a:r>
              <a:rPr lang="da-DK" dirty="0" err="1"/>
              <a:t>Quality</a:t>
            </a:r>
            <a:r>
              <a:rPr lang="da-DK" dirty="0"/>
              <a:t> analyser.</a:t>
            </a:r>
          </a:p>
          <a:p>
            <a:endParaRPr lang="da-DK" dirty="0"/>
          </a:p>
          <a:p>
            <a:r>
              <a:rPr lang="da-DK" b="1" u="sng" dirty="0"/>
              <a:t>Beskrivelse af opgaven:</a:t>
            </a:r>
          </a:p>
          <a:p>
            <a:endParaRPr lang="da-DK" dirty="0"/>
          </a:p>
          <a:p>
            <a:r>
              <a:rPr lang="da-DK" dirty="0"/>
              <a:t>Varmepumpe. Lave opsætning af uge/natsænkning program(skiftes så alle gør det). samt skifte imellem køl og varme, se manometer.</a:t>
            </a:r>
          </a:p>
          <a:p>
            <a:endParaRPr lang="da-DK" dirty="0"/>
          </a:p>
          <a:p>
            <a:r>
              <a:rPr lang="da-DK" dirty="0"/>
              <a:t>Passer faktiske effektforbrug med mærkepladen ved max drift, både ved varme og køl mode.</a:t>
            </a:r>
          </a:p>
          <a:p>
            <a:endParaRPr lang="da-DK" dirty="0"/>
          </a:p>
          <a:p>
            <a:r>
              <a:rPr lang="da-DK" dirty="0"/>
              <a:t>Afgiver varmepumpen støj/spændingskvalitet tilbage på nettet ?.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56120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233438F-F96E-0E3D-773F-ED44506B3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45" y="1396539"/>
            <a:ext cx="10675525" cy="4611600"/>
          </a:xfrm>
        </p:spPr>
        <p:txBody>
          <a:bodyPr/>
          <a:lstStyle/>
          <a:p>
            <a:r>
              <a:rPr lang="da-DK" b="1" u="sng" dirty="0"/>
              <a:t>Materialer:</a:t>
            </a:r>
          </a:p>
          <a:p>
            <a:r>
              <a:rPr lang="da-DK" dirty="0"/>
              <a:t>Mercantecs solcelleanlæg på taget.</a:t>
            </a:r>
          </a:p>
          <a:p>
            <a:r>
              <a:rPr lang="da-DK" dirty="0"/>
              <a:t>App/PC Program.</a:t>
            </a:r>
            <a:endParaRPr lang="da-DK" b="1" u="sng" dirty="0"/>
          </a:p>
          <a:p>
            <a:endParaRPr lang="da-DK" dirty="0"/>
          </a:p>
          <a:p>
            <a:endParaRPr lang="da-DK" dirty="0"/>
          </a:p>
          <a:p>
            <a:r>
              <a:rPr lang="da-DK" b="1" u="sng" dirty="0"/>
              <a:t>Beskrivelse af opgaven:</a:t>
            </a:r>
          </a:p>
          <a:p>
            <a:r>
              <a:rPr lang="da-DK" dirty="0"/>
              <a:t>Tilgå App/PC </a:t>
            </a:r>
          </a:p>
          <a:p>
            <a:r>
              <a:rPr lang="da-DK" dirty="0"/>
              <a:t>Aflæs hvad anlægget har produceret i april i forhold til Juli måned, samt se hvordan batteriet bliver udnyttet i forhold til februar måned.</a:t>
            </a:r>
          </a:p>
          <a:p>
            <a:r>
              <a:rPr lang="da-DK" dirty="0"/>
              <a:t>Bliver batteriet udnyttet fuldt ud ?, samt er køb og salg af </a:t>
            </a:r>
            <a:r>
              <a:rPr lang="da-DK" dirty="0" err="1"/>
              <a:t>kw</a:t>
            </a:r>
            <a:r>
              <a:rPr lang="da-DK" dirty="0"/>
              <a:t> sat rigtig op ?.</a:t>
            </a:r>
          </a:p>
          <a:p>
            <a:r>
              <a:rPr lang="da-DK" dirty="0"/>
              <a:t>Hvad bruges Power Smart Sensor til her på skolen. Lav tegning hvordan.</a:t>
            </a:r>
          </a:p>
          <a:p>
            <a:r>
              <a:rPr lang="da-DK" dirty="0"/>
              <a:t>Lav en </a:t>
            </a:r>
            <a:r>
              <a:rPr lang="da-DK" dirty="0" err="1"/>
              <a:t>eltegning</a:t>
            </a:r>
            <a:r>
              <a:rPr lang="da-DK" dirty="0"/>
              <a:t>/forslag til hvilke materialer man skal bruge, hvis man vil køre </a:t>
            </a:r>
            <a:r>
              <a:rPr lang="da-DK" dirty="0" err="1"/>
              <a:t>off</a:t>
            </a:r>
            <a:r>
              <a:rPr lang="da-DK" dirty="0"/>
              <a:t> </a:t>
            </a:r>
            <a:r>
              <a:rPr lang="da-DK" dirty="0" err="1"/>
              <a:t>grid</a:t>
            </a:r>
            <a:r>
              <a:rPr lang="da-DK" dirty="0"/>
              <a:t> på et solcelleanlæg.</a:t>
            </a:r>
          </a:p>
          <a:p>
            <a:r>
              <a:rPr lang="da-DK" dirty="0"/>
              <a:t>Kan dette lade sig gøre med skolens solcelleanlæg ?.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0BF5967-1108-C418-A987-894B6D9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Opgave 5. Solcelleanlæg tag Mercantec.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6660477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15417</TotalTime>
  <Words>543</Words>
  <Application>Microsoft Office PowerPoint</Application>
  <PresentationFormat>Widescreen</PresentationFormat>
  <Paragraphs>68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Verdana</vt:lpstr>
      <vt:lpstr>Mercantec_PowerPointSkabelon</vt:lpstr>
      <vt:lpstr> praktisk øvelser Modul 3.5</vt:lpstr>
      <vt:lpstr>Opgave 1. solceller Styring.    </vt:lpstr>
      <vt:lpstr>Opgave 2. Solceller. </vt:lpstr>
      <vt:lpstr>Opgave 3. Brintbil. </vt:lpstr>
      <vt:lpstr>Opgave 4. Varmepumpe luft/luft</vt:lpstr>
      <vt:lpstr>Opgave 5. Solcelleanlæg tag Mercantec. 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Erik Kolding Kristensen</cp:lastModifiedBy>
  <cp:revision>73</cp:revision>
  <cp:lastPrinted>2020-01-20T12:45:01Z</cp:lastPrinted>
  <dcterms:created xsi:type="dcterms:W3CDTF">2018-08-26T19:00:14Z</dcterms:created>
  <dcterms:modified xsi:type="dcterms:W3CDTF">2024-11-13T13:46:04Z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