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4" r:id="rId6"/>
    <p:sldId id="324" r:id="rId7"/>
    <p:sldId id="321" r:id="rId8"/>
    <p:sldId id="323" r:id="rId9"/>
    <p:sldId id="320" r:id="rId10"/>
    <p:sldId id="322" r:id="rId11"/>
    <p:sldId id="325" r:id="rId12"/>
    <p:sldId id="326" r:id="rId13"/>
    <p:sldId id="319" r:id="rId14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264"/>
            <p14:sldId id="324"/>
            <p14:sldId id="321"/>
            <p14:sldId id="323"/>
            <p14:sldId id="320"/>
            <p14:sldId id="322"/>
            <p14:sldId id="325"/>
            <p14:sldId id="326"/>
            <p14:sldId id="3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90">
          <p15:clr>
            <a:srgbClr val="A4A3A4"/>
          </p15:clr>
        </p15:guide>
        <p15:guide id="4" pos="38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776"/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8" autoAdjust="0"/>
    <p:restoredTop sz="96374" autoAdjust="0"/>
  </p:normalViewPr>
  <p:slideViewPr>
    <p:cSldViewPr snapToGrid="0">
      <p:cViewPr varScale="1">
        <p:scale>
          <a:sx n="84" d="100"/>
          <a:sy n="84" d="100"/>
        </p:scale>
        <p:origin x="701" y="48"/>
      </p:cViewPr>
      <p:guideLst>
        <p:guide orient="horz" pos="2160"/>
        <p:guide pos="3840"/>
        <p:guide orient="horz" pos="2190"/>
        <p:guide pos="3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316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B36C93-FFC3-43A9-BDA0-F462CAEB32C7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882CA65-0CE5-4467-B583-43BD04DDAC4B}">
      <dgm:prSet/>
      <dgm:spPr/>
      <dgm:t>
        <a:bodyPr/>
        <a:lstStyle/>
        <a:p>
          <a:r>
            <a:rPr lang="da-DK"/>
            <a:t>Du kan opbygge din rapport på mange forskellige måder.</a:t>
          </a:r>
          <a:endParaRPr lang="en-US"/>
        </a:p>
      </dgm:t>
    </dgm:pt>
    <dgm:pt modelId="{7AF3B312-B812-492B-AD13-90354FC7FEEA}" type="parTrans" cxnId="{F7AAEB03-19E8-496C-B685-72842ED5C062}">
      <dgm:prSet/>
      <dgm:spPr/>
      <dgm:t>
        <a:bodyPr/>
        <a:lstStyle/>
        <a:p>
          <a:endParaRPr lang="en-US"/>
        </a:p>
      </dgm:t>
    </dgm:pt>
    <dgm:pt modelId="{6D496DFF-187E-4E55-ADE9-C2900EAC257A}" type="sibTrans" cxnId="{F7AAEB03-19E8-496C-B685-72842ED5C062}">
      <dgm:prSet/>
      <dgm:spPr/>
      <dgm:t>
        <a:bodyPr/>
        <a:lstStyle/>
        <a:p>
          <a:endParaRPr lang="en-US"/>
        </a:p>
      </dgm:t>
    </dgm:pt>
    <dgm:pt modelId="{7E83DF6F-C7BE-4167-A036-0D42452CF3D2}">
      <dgm:prSet/>
      <dgm:spPr/>
      <dgm:t>
        <a:bodyPr/>
        <a:lstStyle/>
        <a:p>
          <a:r>
            <a:rPr lang="da-DK"/>
            <a:t>Her er en mulig struktur, som kan hjælpe dig med at få alle tingene med.</a:t>
          </a:r>
          <a:endParaRPr lang="en-US"/>
        </a:p>
      </dgm:t>
    </dgm:pt>
    <dgm:pt modelId="{EA7452C7-F330-4E21-8349-57ACFB667C2C}" type="parTrans" cxnId="{51EF26EA-5D7C-456D-8935-5AA77AA67F51}">
      <dgm:prSet/>
      <dgm:spPr/>
      <dgm:t>
        <a:bodyPr/>
        <a:lstStyle/>
        <a:p>
          <a:endParaRPr lang="en-US"/>
        </a:p>
      </dgm:t>
    </dgm:pt>
    <dgm:pt modelId="{B46AE06B-3EC4-4E27-82CD-544C51D58E5E}" type="sibTrans" cxnId="{51EF26EA-5D7C-456D-8935-5AA77AA67F51}">
      <dgm:prSet/>
      <dgm:spPr/>
      <dgm:t>
        <a:bodyPr/>
        <a:lstStyle/>
        <a:p>
          <a:endParaRPr lang="en-US"/>
        </a:p>
      </dgm:t>
    </dgm:pt>
    <dgm:pt modelId="{BBD03B80-93A1-42DC-A89A-ED755E7101BF}" type="pres">
      <dgm:prSet presAssocID="{8FB36C93-FFC3-43A9-BDA0-F462CAEB32C7}" presName="linear" presStyleCnt="0">
        <dgm:presLayoutVars>
          <dgm:animLvl val="lvl"/>
          <dgm:resizeHandles val="exact"/>
        </dgm:presLayoutVars>
      </dgm:prSet>
      <dgm:spPr/>
    </dgm:pt>
    <dgm:pt modelId="{3CFF66C6-FA0C-4788-8ECF-A0201ADE6FB4}" type="pres">
      <dgm:prSet presAssocID="{6882CA65-0CE5-4467-B583-43BD04DDAC4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6923D93-7C06-40A8-964F-9A79C28901E2}" type="pres">
      <dgm:prSet presAssocID="{6D496DFF-187E-4E55-ADE9-C2900EAC257A}" presName="spacer" presStyleCnt="0"/>
      <dgm:spPr/>
    </dgm:pt>
    <dgm:pt modelId="{2FF7CF8A-E9FF-4E2A-8F90-95732E209232}" type="pres">
      <dgm:prSet presAssocID="{7E83DF6F-C7BE-4167-A036-0D42452CF3D2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7AAEB03-19E8-496C-B685-72842ED5C062}" srcId="{8FB36C93-FFC3-43A9-BDA0-F462CAEB32C7}" destId="{6882CA65-0CE5-4467-B583-43BD04DDAC4B}" srcOrd="0" destOrd="0" parTransId="{7AF3B312-B812-492B-AD13-90354FC7FEEA}" sibTransId="{6D496DFF-187E-4E55-ADE9-C2900EAC257A}"/>
    <dgm:cxn modelId="{CB61F42E-51E0-43BA-B564-68FBFF44D87B}" type="presOf" srcId="{7E83DF6F-C7BE-4167-A036-0D42452CF3D2}" destId="{2FF7CF8A-E9FF-4E2A-8F90-95732E209232}" srcOrd="0" destOrd="0" presId="urn:microsoft.com/office/officeart/2005/8/layout/vList2"/>
    <dgm:cxn modelId="{17437540-B825-4F58-9D05-566E438C51E6}" type="presOf" srcId="{8FB36C93-FFC3-43A9-BDA0-F462CAEB32C7}" destId="{BBD03B80-93A1-42DC-A89A-ED755E7101BF}" srcOrd="0" destOrd="0" presId="urn:microsoft.com/office/officeart/2005/8/layout/vList2"/>
    <dgm:cxn modelId="{9F9A7C8B-B40A-488B-8C4A-9E1A98B79B8E}" type="presOf" srcId="{6882CA65-0CE5-4467-B583-43BD04DDAC4B}" destId="{3CFF66C6-FA0C-4788-8ECF-A0201ADE6FB4}" srcOrd="0" destOrd="0" presId="urn:microsoft.com/office/officeart/2005/8/layout/vList2"/>
    <dgm:cxn modelId="{51EF26EA-5D7C-456D-8935-5AA77AA67F51}" srcId="{8FB36C93-FFC3-43A9-BDA0-F462CAEB32C7}" destId="{7E83DF6F-C7BE-4167-A036-0D42452CF3D2}" srcOrd="1" destOrd="0" parTransId="{EA7452C7-F330-4E21-8349-57ACFB667C2C}" sibTransId="{B46AE06B-3EC4-4E27-82CD-544C51D58E5E}"/>
    <dgm:cxn modelId="{6B2537C0-B6F7-4E4A-875B-4E13A117101C}" type="presParOf" srcId="{BBD03B80-93A1-42DC-A89A-ED755E7101BF}" destId="{3CFF66C6-FA0C-4788-8ECF-A0201ADE6FB4}" srcOrd="0" destOrd="0" presId="urn:microsoft.com/office/officeart/2005/8/layout/vList2"/>
    <dgm:cxn modelId="{98EF04A3-E010-40FC-B973-D84CF704BC9E}" type="presParOf" srcId="{BBD03B80-93A1-42DC-A89A-ED755E7101BF}" destId="{66923D93-7C06-40A8-964F-9A79C28901E2}" srcOrd="1" destOrd="0" presId="urn:microsoft.com/office/officeart/2005/8/layout/vList2"/>
    <dgm:cxn modelId="{40FA9997-A86A-4AE9-A33A-2432D1F359AD}" type="presParOf" srcId="{BBD03B80-93A1-42DC-A89A-ED755E7101BF}" destId="{2FF7CF8A-E9FF-4E2A-8F90-95732E20923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7F5061-5F6C-49CE-8DDE-0BECF5D59A8E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6180448-C7F7-483C-AB18-6E8DB684FD2D}">
      <dgm:prSet/>
      <dgm:spPr/>
      <dgm:t>
        <a:bodyPr/>
        <a:lstStyle/>
        <a:p>
          <a:r>
            <a:rPr lang="da-DK"/>
            <a:t>Forside</a:t>
          </a:r>
          <a:endParaRPr lang="en-US"/>
        </a:p>
      </dgm:t>
    </dgm:pt>
    <dgm:pt modelId="{C068E9BA-E3BD-4F8C-BE1F-2CE9863B3126}" type="parTrans" cxnId="{8464F393-1E9C-4198-B8B1-C00A74CA1A1C}">
      <dgm:prSet/>
      <dgm:spPr/>
      <dgm:t>
        <a:bodyPr/>
        <a:lstStyle/>
        <a:p>
          <a:endParaRPr lang="en-US"/>
        </a:p>
      </dgm:t>
    </dgm:pt>
    <dgm:pt modelId="{2A3AC27E-CF51-4FB1-9C85-BA13E75B5D08}" type="sibTrans" cxnId="{8464F393-1E9C-4198-B8B1-C00A74CA1A1C}">
      <dgm:prSet/>
      <dgm:spPr/>
      <dgm:t>
        <a:bodyPr/>
        <a:lstStyle/>
        <a:p>
          <a:endParaRPr lang="en-US"/>
        </a:p>
      </dgm:t>
    </dgm:pt>
    <dgm:pt modelId="{67E1E306-EF22-4B2A-A8DA-67806F9CCDE8}">
      <dgm:prSet/>
      <dgm:spPr/>
      <dgm:t>
        <a:bodyPr/>
        <a:lstStyle/>
        <a:p>
          <a:r>
            <a:rPr lang="da-DK"/>
            <a:t>Indholdsfortegnelse</a:t>
          </a:r>
          <a:endParaRPr lang="en-US"/>
        </a:p>
      </dgm:t>
    </dgm:pt>
    <dgm:pt modelId="{957F73F2-88ED-4267-B634-86633711F5BF}" type="parTrans" cxnId="{6E54197D-61D8-4A08-BF2C-403E69F4FA0C}">
      <dgm:prSet/>
      <dgm:spPr/>
      <dgm:t>
        <a:bodyPr/>
        <a:lstStyle/>
        <a:p>
          <a:endParaRPr lang="en-US"/>
        </a:p>
      </dgm:t>
    </dgm:pt>
    <dgm:pt modelId="{942ED0DE-326C-4610-B4C1-9A2FA8E12CF7}" type="sibTrans" cxnId="{6E54197D-61D8-4A08-BF2C-403E69F4FA0C}">
      <dgm:prSet/>
      <dgm:spPr/>
      <dgm:t>
        <a:bodyPr/>
        <a:lstStyle/>
        <a:p>
          <a:endParaRPr lang="en-US"/>
        </a:p>
      </dgm:t>
    </dgm:pt>
    <dgm:pt modelId="{94AA2C64-F70E-4D6B-9E35-8CA71462B216}">
      <dgm:prSet/>
      <dgm:spPr/>
      <dgm:t>
        <a:bodyPr/>
        <a:lstStyle/>
        <a:p>
          <a:r>
            <a:rPr lang="da-DK" dirty="0"/>
            <a:t>Indledning/forord </a:t>
          </a:r>
          <a:r>
            <a:rPr lang="da-DK" i="1" dirty="0"/>
            <a:t>(Kort om hvad rapporten omhandler)</a:t>
          </a:r>
          <a:endParaRPr lang="en-US" i="1" dirty="0"/>
        </a:p>
      </dgm:t>
    </dgm:pt>
    <dgm:pt modelId="{394FB114-7E09-4594-98ED-7320462D8F1F}" type="parTrans" cxnId="{8448C347-5459-40E1-BC7B-C557AEF00971}">
      <dgm:prSet/>
      <dgm:spPr/>
      <dgm:t>
        <a:bodyPr/>
        <a:lstStyle/>
        <a:p>
          <a:endParaRPr lang="en-US"/>
        </a:p>
      </dgm:t>
    </dgm:pt>
    <dgm:pt modelId="{78705A40-2BB8-4379-8144-0AD4C2F1069F}" type="sibTrans" cxnId="{8448C347-5459-40E1-BC7B-C557AEF00971}">
      <dgm:prSet/>
      <dgm:spPr/>
      <dgm:t>
        <a:bodyPr/>
        <a:lstStyle/>
        <a:p>
          <a:endParaRPr lang="en-US"/>
        </a:p>
      </dgm:t>
    </dgm:pt>
    <dgm:pt modelId="{BE347F99-2C9A-4AB4-9CA6-1AEFE32192A3}">
      <dgm:prSet/>
      <dgm:spPr/>
      <dgm:t>
        <a:bodyPr/>
        <a:lstStyle/>
        <a:p>
          <a:r>
            <a:rPr lang="da-DK"/>
            <a:t>Problemformulering </a:t>
          </a:r>
          <a:r>
            <a:rPr lang="da-DK" i="1"/>
            <a:t>(Hvilke problemer/løsninger ønsker kunden?)</a:t>
          </a:r>
          <a:endParaRPr lang="en-US"/>
        </a:p>
      </dgm:t>
    </dgm:pt>
    <dgm:pt modelId="{752D4919-49C4-44CE-85BD-3460E93FF581}" type="parTrans" cxnId="{371F0E2D-FBEA-48DE-ABD3-B3E815817CA0}">
      <dgm:prSet/>
      <dgm:spPr/>
      <dgm:t>
        <a:bodyPr/>
        <a:lstStyle/>
        <a:p>
          <a:endParaRPr lang="en-US"/>
        </a:p>
      </dgm:t>
    </dgm:pt>
    <dgm:pt modelId="{BA3E9721-944F-4540-9F00-92FDDE410F75}" type="sibTrans" cxnId="{371F0E2D-FBEA-48DE-ABD3-B3E815817CA0}">
      <dgm:prSet/>
      <dgm:spPr/>
      <dgm:t>
        <a:bodyPr/>
        <a:lstStyle/>
        <a:p>
          <a:endParaRPr lang="en-US"/>
        </a:p>
      </dgm:t>
    </dgm:pt>
    <dgm:pt modelId="{892C8680-B630-47AA-B181-8447480A85CB}">
      <dgm:prSet/>
      <dgm:spPr/>
      <dgm:t>
        <a:bodyPr/>
        <a:lstStyle/>
        <a:p>
          <a:r>
            <a:rPr lang="da-DK"/>
            <a:t>Projektprocessen/analyse </a:t>
          </a:r>
          <a:r>
            <a:rPr lang="da-DK" i="1"/>
            <a:t>(hvad skal der til for, at løse opgaven, og hvorfor har du valgt netop den løsning?)</a:t>
          </a:r>
          <a:endParaRPr lang="en-US"/>
        </a:p>
      </dgm:t>
    </dgm:pt>
    <dgm:pt modelId="{46EBAB9F-B7C5-454D-957B-58C7A0D18339}" type="parTrans" cxnId="{BCF2A8F2-53C6-414A-8AB7-0E11ACEBE592}">
      <dgm:prSet/>
      <dgm:spPr/>
      <dgm:t>
        <a:bodyPr/>
        <a:lstStyle/>
        <a:p>
          <a:endParaRPr lang="en-US"/>
        </a:p>
      </dgm:t>
    </dgm:pt>
    <dgm:pt modelId="{A185C9AE-4EBA-4D33-AA45-33500AFD8C3E}" type="sibTrans" cxnId="{BCF2A8F2-53C6-414A-8AB7-0E11ACEBE592}">
      <dgm:prSet/>
      <dgm:spPr/>
      <dgm:t>
        <a:bodyPr/>
        <a:lstStyle/>
        <a:p>
          <a:endParaRPr lang="en-US"/>
        </a:p>
      </dgm:t>
    </dgm:pt>
    <dgm:pt modelId="{D3D3FDB7-8792-4832-B1AC-54BD1D5662BF}" type="pres">
      <dgm:prSet presAssocID="{F07F5061-5F6C-49CE-8DDE-0BECF5D59A8E}" presName="linear" presStyleCnt="0">
        <dgm:presLayoutVars>
          <dgm:animLvl val="lvl"/>
          <dgm:resizeHandles val="exact"/>
        </dgm:presLayoutVars>
      </dgm:prSet>
      <dgm:spPr/>
    </dgm:pt>
    <dgm:pt modelId="{AB8141BA-22CC-471F-86A5-DD802F894701}" type="pres">
      <dgm:prSet presAssocID="{26180448-C7F7-483C-AB18-6E8DB684FD2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3EBD921-0C96-43D2-B15E-AD283DEE19E0}" type="pres">
      <dgm:prSet presAssocID="{2A3AC27E-CF51-4FB1-9C85-BA13E75B5D08}" presName="spacer" presStyleCnt="0"/>
      <dgm:spPr/>
    </dgm:pt>
    <dgm:pt modelId="{82426919-37A4-4765-9EF3-A875F1B10E4D}" type="pres">
      <dgm:prSet presAssocID="{67E1E306-EF22-4B2A-A8DA-67806F9CCDE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AF55AE6-A894-4A41-8674-2B7B55417374}" type="pres">
      <dgm:prSet presAssocID="{942ED0DE-326C-4610-B4C1-9A2FA8E12CF7}" presName="spacer" presStyleCnt="0"/>
      <dgm:spPr/>
    </dgm:pt>
    <dgm:pt modelId="{0A12D1A0-875B-42EA-B32E-A0EEAE3C8271}" type="pres">
      <dgm:prSet presAssocID="{94AA2C64-F70E-4D6B-9E35-8CA71462B21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F4BA3D7-A2E4-47FA-9EAF-B63AE5290CE0}" type="pres">
      <dgm:prSet presAssocID="{78705A40-2BB8-4379-8144-0AD4C2F1069F}" presName="spacer" presStyleCnt="0"/>
      <dgm:spPr/>
    </dgm:pt>
    <dgm:pt modelId="{2F3BA9A1-2793-4D90-8F41-2B4165B2355E}" type="pres">
      <dgm:prSet presAssocID="{BE347F99-2C9A-4AB4-9CA6-1AEFE32192A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A7D3CB1-5CE5-4336-A596-2686231507F5}" type="pres">
      <dgm:prSet presAssocID="{BA3E9721-944F-4540-9F00-92FDDE410F75}" presName="spacer" presStyleCnt="0"/>
      <dgm:spPr/>
    </dgm:pt>
    <dgm:pt modelId="{BDE9C804-E4AF-4326-ABC8-0C7557FA9364}" type="pres">
      <dgm:prSet presAssocID="{892C8680-B630-47AA-B181-8447480A85CB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71F0E2D-FBEA-48DE-ABD3-B3E815817CA0}" srcId="{F07F5061-5F6C-49CE-8DDE-0BECF5D59A8E}" destId="{BE347F99-2C9A-4AB4-9CA6-1AEFE32192A3}" srcOrd="3" destOrd="0" parTransId="{752D4919-49C4-44CE-85BD-3460E93FF581}" sibTransId="{BA3E9721-944F-4540-9F00-92FDDE410F75}"/>
    <dgm:cxn modelId="{AFED1844-50CF-45A2-8FF2-019B0E0D61E8}" type="presOf" srcId="{F07F5061-5F6C-49CE-8DDE-0BECF5D59A8E}" destId="{D3D3FDB7-8792-4832-B1AC-54BD1D5662BF}" srcOrd="0" destOrd="0" presId="urn:microsoft.com/office/officeart/2005/8/layout/vList2"/>
    <dgm:cxn modelId="{8448C347-5459-40E1-BC7B-C557AEF00971}" srcId="{F07F5061-5F6C-49CE-8DDE-0BECF5D59A8E}" destId="{94AA2C64-F70E-4D6B-9E35-8CA71462B216}" srcOrd="2" destOrd="0" parTransId="{394FB114-7E09-4594-98ED-7320462D8F1F}" sibTransId="{78705A40-2BB8-4379-8144-0AD4C2F1069F}"/>
    <dgm:cxn modelId="{6E54197D-61D8-4A08-BF2C-403E69F4FA0C}" srcId="{F07F5061-5F6C-49CE-8DDE-0BECF5D59A8E}" destId="{67E1E306-EF22-4B2A-A8DA-67806F9CCDE8}" srcOrd="1" destOrd="0" parTransId="{957F73F2-88ED-4267-B634-86633711F5BF}" sibTransId="{942ED0DE-326C-4610-B4C1-9A2FA8E12CF7}"/>
    <dgm:cxn modelId="{A56D0F84-BF1E-42B4-8DF2-24649731674D}" type="presOf" srcId="{BE347F99-2C9A-4AB4-9CA6-1AEFE32192A3}" destId="{2F3BA9A1-2793-4D90-8F41-2B4165B2355E}" srcOrd="0" destOrd="0" presId="urn:microsoft.com/office/officeart/2005/8/layout/vList2"/>
    <dgm:cxn modelId="{CBF4698C-241A-49CC-ACE8-AE3CD82A2D55}" type="presOf" srcId="{67E1E306-EF22-4B2A-A8DA-67806F9CCDE8}" destId="{82426919-37A4-4765-9EF3-A875F1B10E4D}" srcOrd="0" destOrd="0" presId="urn:microsoft.com/office/officeart/2005/8/layout/vList2"/>
    <dgm:cxn modelId="{8464F393-1E9C-4198-B8B1-C00A74CA1A1C}" srcId="{F07F5061-5F6C-49CE-8DDE-0BECF5D59A8E}" destId="{26180448-C7F7-483C-AB18-6E8DB684FD2D}" srcOrd="0" destOrd="0" parTransId="{C068E9BA-E3BD-4F8C-BE1F-2CE9863B3126}" sibTransId="{2A3AC27E-CF51-4FB1-9C85-BA13E75B5D08}"/>
    <dgm:cxn modelId="{83E03BAF-115E-4A31-B9C3-79B1AA843195}" type="presOf" srcId="{892C8680-B630-47AA-B181-8447480A85CB}" destId="{BDE9C804-E4AF-4326-ABC8-0C7557FA9364}" srcOrd="0" destOrd="0" presId="urn:microsoft.com/office/officeart/2005/8/layout/vList2"/>
    <dgm:cxn modelId="{852045C4-4FC5-45E7-BF6D-C3B4B10E2F1C}" type="presOf" srcId="{94AA2C64-F70E-4D6B-9E35-8CA71462B216}" destId="{0A12D1A0-875B-42EA-B32E-A0EEAE3C8271}" srcOrd="0" destOrd="0" presId="urn:microsoft.com/office/officeart/2005/8/layout/vList2"/>
    <dgm:cxn modelId="{BCF2A8F2-53C6-414A-8AB7-0E11ACEBE592}" srcId="{F07F5061-5F6C-49CE-8DDE-0BECF5D59A8E}" destId="{892C8680-B630-47AA-B181-8447480A85CB}" srcOrd="4" destOrd="0" parTransId="{46EBAB9F-B7C5-454D-957B-58C7A0D18339}" sibTransId="{A185C9AE-4EBA-4D33-AA45-33500AFD8C3E}"/>
    <dgm:cxn modelId="{19BA3FF9-5615-4C04-81BB-6201C457E0EE}" type="presOf" srcId="{26180448-C7F7-483C-AB18-6E8DB684FD2D}" destId="{AB8141BA-22CC-471F-86A5-DD802F894701}" srcOrd="0" destOrd="0" presId="urn:microsoft.com/office/officeart/2005/8/layout/vList2"/>
    <dgm:cxn modelId="{FAF8C742-390A-44B7-959E-5BF82D6D9F31}" type="presParOf" srcId="{D3D3FDB7-8792-4832-B1AC-54BD1D5662BF}" destId="{AB8141BA-22CC-471F-86A5-DD802F894701}" srcOrd="0" destOrd="0" presId="urn:microsoft.com/office/officeart/2005/8/layout/vList2"/>
    <dgm:cxn modelId="{1D994C0B-15CE-4181-B35C-0B83F37EA0C2}" type="presParOf" srcId="{D3D3FDB7-8792-4832-B1AC-54BD1D5662BF}" destId="{93EBD921-0C96-43D2-B15E-AD283DEE19E0}" srcOrd="1" destOrd="0" presId="urn:microsoft.com/office/officeart/2005/8/layout/vList2"/>
    <dgm:cxn modelId="{8F74D31B-6772-4945-8664-57C225F8C35B}" type="presParOf" srcId="{D3D3FDB7-8792-4832-B1AC-54BD1D5662BF}" destId="{82426919-37A4-4765-9EF3-A875F1B10E4D}" srcOrd="2" destOrd="0" presId="urn:microsoft.com/office/officeart/2005/8/layout/vList2"/>
    <dgm:cxn modelId="{C18830F8-CADE-4450-8C23-C0E7593DE11C}" type="presParOf" srcId="{D3D3FDB7-8792-4832-B1AC-54BD1D5662BF}" destId="{DAF55AE6-A894-4A41-8674-2B7B55417374}" srcOrd="3" destOrd="0" presId="urn:microsoft.com/office/officeart/2005/8/layout/vList2"/>
    <dgm:cxn modelId="{1D3E9E5B-C5AE-4AD0-899D-27C32E57CDAB}" type="presParOf" srcId="{D3D3FDB7-8792-4832-B1AC-54BD1D5662BF}" destId="{0A12D1A0-875B-42EA-B32E-A0EEAE3C8271}" srcOrd="4" destOrd="0" presId="urn:microsoft.com/office/officeart/2005/8/layout/vList2"/>
    <dgm:cxn modelId="{6E035777-458C-4112-A62C-392C6511B3FC}" type="presParOf" srcId="{D3D3FDB7-8792-4832-B1AC-54BD1D5662BF}" destId="{8F4BA3D7-A2E4-47FA-9EAF-B63AE5290CE0}" srcOrd="5" destOrd="0" presId="urn:microsoft.com/office/officeart/2005/8/layout/vList2"/>
    <dgm:cxn modelId="{3D825305-5852-495C-8DC5-AC75F7D73187}" type="presParOf" srcId="{D3D3FDB7-8792-4832-B1AC-54BD1D5662BF}" destId="{2F3BA9A1-2793-4D90-8F41-2B4165B2355E}" srcOrd="6" destOrd="0" presId="urn:microsoft.com/office/officeart/2005/8/layout/vList2"/>
    <dgm:cxn modelId="{CF6B989E-31E6-40B3-98A5-CB30562F44E1}" type="presParOf" srcId="{D3D3FDB7-8792-4832-B1AC-54BD1D5662BF}" destId="{4A7D3CB1-5CE5-4336-A596-2686231507F5}" srcOrd="7" destOrd="0" presId="urn:microsoft.com/office/officeart/2005/8/layout/vList2"/>
    <dgm:cxn modelId="{F7058892-4D33-4C7C-BF88-D7C6919E6234}" type="presParOf" srcId="{D3D3FDB7-8792-4832-B1AC-54BD1D5662BF}" destId="{BDE9C804-E4AF-4326-ABC8-0C7557FA936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853CE2-B4E8-4B68-A95C-AC814C4F3407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5667A62-57E2-477D-9987-3D01D871AA41}">
      <dgm:prSet/>
      <dgm:spPr/>
      <dgm:t>
        <a:bodyPr/>
        <a:lstStyle/>
        <a:p>
          <a:r>
            <a:rPr lang="da-DK"/>
            <a:t>Beskrivelse af den innovative del.</a:t>
          </a:r>
          <a:endParaRPr lang="en-US"/>
        </a:p>
      </dgm:t>
    </dgm:pt>
    <dgm:pt modelId="{328F086C-5261-4435-9D23-E8AFF72CE421}" type="parTrans" cxnId="{1C1EF05C-6DD4-4858-ACE0-C384278EEA4C}">
      <dgm:prSet/>
      <dgm:spPr/>
      <dgm:t>
        <a:bodyPr/>
        <a:lstStyle/>
        <a:p>
          <a:endParaRPr lang="en-US"/>
        </a:p>
      </dgm:t>
    </dgm:pt>
    <dgm:pt modelId="{600BAB19-945A-4AD7-B3E9-3D5F9C9E80D6}" type="sibTrans" cxnId="{1C1EF05C-6DD4-4858-ACE0-C384278EEA4C}">
      <dgm:prSet/>
      <dgm:spPr/>
      <dgm:t>
        <a:bodyPr/>
        <a:lstStyle/>
        <a:p>
          <a:endParaRPr lang="en-US"/>
        </a:p>
      </dgm:t>
    </dgm:pt>
    <dgm:pt modelId="{3C894364-A33C-4F6D-BB27-A503C46DA070}">
      <dgm:prSet/>
      <dgm:spPr/>
      <dgm:t>
        <a:bodyPr/>
        <a:lstStyle/>
        <a:p>
          <a:r>
            <a:rPr lang="da-DK"/>
            <a:t>Konklusion. </a:t>
          </a:r>
          <a:r>
            <a:rPr lang="da-DK" i="1"/>
            <a:t>(Her beskrives hvordan du er kommet i mål. Evt. hvilke udfordringer du er stødt på, og hvordan man løste det. Og hvorfor har du valgt netop de løsninger, som du præsenterer for kunden?)</a:t>
          </a:r>
          <a:endParaRPr lang="en-US"/>
        </a:p>
      </dgm:t>
    </dgm:pt>
    <dgm:pt modelId="{42B139D1-01F1-4201-8235-85746F54CCB2}" type="parTrans" cxnId="{454CE520-00E8-49EE-B68D-952EF66F2862}">
      <dgm:prSet/>
      <dgm:spPr/>
      <dgm:t>
        <a:bodyPr/>
        <a:lstStyle/>
        <a:p>
          <a:endParaRPr lang="en-US"/>
        </a:p>
      </dgm:t>
    </dgm:pt>
    <dgm:pt modelId="{30DD0EF8-9A31-47F5-9497-F2412026EDAF}" type="sibTrans" cxnId="{454CE520-00E8-49EE-B68D-952EF66F2862}">
      <dgm:prSet/>
      <dgm:spPr/>
      <dgm:t>
        <a:bodyPr/>
        <a:lstStyle/>
        <a:p>
          <a:endParaRPr lang="en-US"/>
        </a:p>
      </dgm:t>
    </dgm:pt>
    <dgm:pt modelId="{36BC10F2-1598-40F9-B77E-209DE3495226}">
      <dgm:prSet/>
      <dgm:spPr/>
      <dgm:t>
        <a:bodyPr/>
        <a:lstStyle/>
        <a:p>
          <a:r>
            <a:rPr lang="da-DK"/>
            <a:t>Bilag </a:t>
          </a:r>
          <a:r>
            <a:rPr lang="da-DK" i="1"/>
            <a:t>(f.eks. Kildeliste, plantegning, serviceaftale, komponenliste, prisliste, en-stregstegning, dimensionering, lysberegninger, målerapporter)</a:t>
          </a:r>
          <a:endParaRPr lang="en-US"/>
        </a:p>
      </dgm:t>
    </dgm:pt>
    <dgm:pt modelId="{C076C9FA-12A7-46C3-9BD8-1EBF039F44B3}" type="parTrans" cxnId="{7BB17E13-3439-4BE2-A307-AD16E9D7DB84}">
      <dgm:prSet/>
      <dgm:spPr/>
      <dgm:t>
        <a:bodyPr/>
        <a:lstStyle/>
        <a:p>
          <a:endParaRPr lang="en-US"/>
        </a:p>
      </dgm:t>
    </dgm:pt>
    <dgm:pt modelId="{EBC3E586-1526-42A0-B4FE-8546316E1278}" type="sibTrans" cxnId="{7BB17E13-3439-4BE2-A307-AD16E9D7DB84}">
      <dgm:prSet/>
      <dgm:spPr/>
      <dgm:t>
        <a:bodyPr/>
        <a:lstStyle/>
        <a:p>
          <a:endParaRPr lang="en-US"/>
        </a:p>
      </dgm:t>
    </dgm:pt>
    <dgm:pt modelId="{63CB1706-EDDF-43D2-8D71-F5BCAEE0D7A3}" type="pres">
      <dgm:prSet presAssocID="{C6853CE2-B4E8-4B68-A95C-AC814C4F3407}" presName="linear" presStyleCnt="0">
        <dgm:presLayoutVars>
          <dgm:animLvl val="lvl"/>
          <dgm:resizeHandles val="exact"/>
        </dgm:presLayoutVars>
      </dgm:prSet>
      <dgm:spPr/>
    </dgm:pt>
    <dgm:pt modelId="{F003C722-FB17-45A4-97AB-50992FDDDE58}" type="pres">
      <dgm:prSet presAssocID="{A5667A62-57E2-477D-9987-3D01D871AA4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A1CCB6F-48B1-49D3-BEBA-61673FAD580D}" type="pres">
      <dgm:prSet presAssocID="{600BAB19-945A-4AD7-B3E9-3D5F9C9E80D6}" presName="spacer" presStyleCnt="0"/>
      <dgm:spPr/>
    </dgm:pt>
    <dgm:pt modelId="{C04ACFAB-22F9-4E49-ADFE-5A97B05B42DD}" type="pres">
      <dgm:prSet presAssocID="{3C894364-A33C-4F6D-BB27-A503C46DA07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1C705D5-E28D-4726-9BC1-B94C25CB9CB2}" type="pres">
      <dgm:prSet presAssocID="{30DD0EF8-9A31-47F5-9497-F2412026EDAF}" presName="spacer" presStyleCnt="0"/>
      <dgm:spPr/>
    </dgm:pt>
    <dgm:pt modelId="{F9C6FFDD-0AB5-4F3A-92E3-1DCDE27A819F}" type="pres">
      <dgm:prSet presAssocID="{36BC10F2-1598-40F9-B77E-209DE349522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BB17E13-3439-4BE2-A307-AD16E9D7DB84}" srcId="{C6853CE2-B4E8-4B68-A95C-AC814C4F3407}" destId="{36BC10F2-1598-40F9-B77E-209DE3495226}" srcOrd="2" destOrd="0" parTransId="{C076C9FA-12A7-46C3-9BD8-1EBF039F44B3}" sibTransId="{EBC3E586-1526-42A0-B4FE-8546316E1278}"/>
    <dgm:cxn modelId="{454CE520-00E8-49EE-B68D-952EF66F2862}" srcId="{C6853CE2-B4E8-4B68-A95C-AC814C4F3407}" destId="{3C894364-A33C-4F6D-BB27-A503C46DA070}" srcOrd="1" destOrd="0" parTransId="{42B139D1-01F1-4201-8235-85746F54CCB2}" sibTransId="{30DD0EF8-9A31-47F5-9497-F2412026EDAF}"/>
    <dgm:cxn modelId="{1C1EF05C-6DD4-4858-ACE0-C384278EEA4C}" srcId="{C6853CE2-B4E8-4B68-A95C-AC814C4F3407}" destId="{A5667A62-57E2-477D-9987-3D01D871AA41}" srcOrd="0" destOrd="0" parTransId="{328F086C-5261-4435-9D23-E8AFF72CE421}" sibTransId="{600BAB19-945A-4AD7-B3E9-3D5F9C9E80D6}"/>
    <dgm:cxn modelId="{CC7B0789-B747-44C8-A2F4-B330F3A23B7C}" type="presOf" srcId="{36BC10F2-1598-40F9-B77E-209DE3495226}" destId="{F9C6FFDD-0AB5-4F3A-92E3-1DCDE27A819F}" srcOrd="0" destOrd="0" presId="urn:microsoft.com/office/officeart/2005/8/layout/vList2"/>
    <dgm:cxn modelId="{F4681498-42D6-4113-99DA-3AF22DD26B4F}" type="presOf" srcId="{A5667A62-57E2-477D-9987-3D01D871AA41}" destId="{F003C722-FB17-45A4-97AB-50992FDDDE58}" srcOrd="0" destOrd="0" presId="urn:microsoft.com/office/officeart/2005/8/layout/vList2"/>
    <dgm:cxn modelId="{6AB10AB3-6C9D-4DB7-AEF1-0F5056181938}" type="presOf" srcId="{3C894364-A33C-4F6D-BB27-A503C46DA070}" destId="{C04ACFAB-22F9-4E49-ADFE-5A97B05B42DD}" srcOrd="0" destOrd="0" presId="urn:microsoft.com/office/officeart/2005/8/layout/vList2"/>
    <dgm:cxn modelId="{B143D3EF-3651-4AC4-B25F-BF1B2064015A}" type="presOf" srcId="{C6853CE2-B4E8-4B68-A95C-AC814C4F3407}" destId="{63CB1706-EDDF-43D2-8D71-F5BCAEE0D7A3}" srcOrd="0" destOrd="0" presId="urn:microsoft.com/office/officeart/2005/8/layout/vList2"/>
    <dgm:cxn modelId="{03AB24F5-84EA-470D-87E8-8F56998CEAF2}" type="presParOf" srcId="{63CB1706-EDDF-43D2-8D71-F5BCAEE0D7A3}" destId="{F003C722-FB17-45A4-97AB-50992FDDDE58}" srcOrd="0" destOrd="0" presId="urn:microsoft.com/office/officeart/2005/8/layout/vList2"/>
    <dgm:cxn modelId="{F9258FBA-D20F-4E34-96C0-91F991BB1ECA}" type="presParOf" srcId="{63CB1706-EDDF-43D2-8D71-F5BCAEE0D7A3}" destId="{CA1CCB6F-48B1-49D3-BEBA-61673FAD580D}" srcOrd="1" destOrd="0" presId="urn:microsoft.com/office/officeart/2005/8/layout/vList2"/>
    <dgm:cxn modelId="{AA7E86C9-E2D2-4438-84E1-38D793D54C4B}" type="presParOf" srcId="{63CB1706-EDDF-43D2-8D71-F5BCAEE0D7A3}" destId="{C04ACFAB-22F9-4E49-ADFE-5A97B05B42DD}" srcOrd="2" destOrd="0" presId="urn:microsoft.com/office/officeart/2005/8/layout/vList2"/>
    <dgm:cxn modelId="{1F36FB8E-578F-412F-B955-B743E8B0D86E}" type="presParOf" srcId="{63CB1706-EDDF-43D2-8D71-F5BCAEE0D7A3}" destId="{C1C705D5-E28D-4726-9BC1-B94C25CB9CB2}" srcOrd="3" destOrd="0" presId="urn:microsoft.com/office/officeart/2005/8/layout/vList2"/>
    <dgm:cxn modelId="{FD12B2EC-24DD-4467-A783-0887801724D7}" type="presParOf" srcId="{63CB1706-EDDF-43D2-8D71-F5BCAEE0D7A3}" destId="{F9C6FFDD-0AB5-4F3A-92E3-1DCDE27A819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F66C6-FA0C-4788-8ECF-A0201ADE6FB4}">
      <dsp:nvSpPr>
        <dsp:cNvPr id="0" name=""/>
        <dsp:cNvSpPr/>
      </dsp:nvSpPr>
      <dsp:spPr>
        <a:xfrm>
          <a:off x="0" y="615779"/>
          <a:ext cx="10675525" cy="16309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kern="1200"/>
            <a:t>Du kan opbygge din rapport på mange forskellige måder.</a:t>
          </a:r>
          <a:endParaRPr lang="en-US" sz="4100" kern="1200"/>
        </a:p>
      </dsp:txBody>
      <dsp:txXfrm>
        <a:off x="79618" y="695397"/>
        <a:ext cx="10516289" cy="1471744"/>
      </dsp:txXfrm>
    </dsp:sp>
    <dsp:sp modelId="{2FF7CF8A-E9FF-4E2A-8F90-95732E209232}">
      <dsp:nvSpPr>
        <dsp:cNvPr id="0" name=""/>
        <dsp:cNvSpPr/>
      </dsp:nvSpPr>
      <dsp:spPr>
        <a:xfrm>
          <a:off x="0" y="2364840"/>
          <a:ext cx="10675525" cy="16309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100" kern="1200"/>
            <a:t>Her er en mulig struktur, som kan hjælpe dig med at få alle tingene med.</a:t>
          </a:r>
          <a:endParaRPr lang="en-US" sz="4100" kern="1200"/>
        </a:p>
      </dsp:txBody>
      <dsp:txXfrm>
        <a:off x="79618" y="2444458"/>
        <a:ext cx="10516289" cy="14717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8141BA-22CC-471F-86A5-DD802F894701}">
      <dsp:nvSpPr>
        <dsp:cNvPr id="0" name=""/>
        <dsp:cNvSpPr/>
      </dsp:nvSpPr>
      <dsp:spPr>
        <a:xfrm>
          <a:off x="0" y="99269"/>
          <a:ext cx="10675525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Forside</a:t>
          </a:r>
          <a:endParaRPr lang="en-US" sz="2100" kern="1200"/>
        </a:p>
      </dsp:txBody>
      <dsp:txXfrm>
        <a:off x="40724" y="139993"/>
        <a:ext cx="10594077" cy="752780"/>
      </dsp:txXfrm>
    </dsp:sp>
    <dsp:sp modelId="{82426919-37A4-4765-9EF3-A875F1B10E4D}">
      <dsp:nvSpPr>
        <dsp:cNvPr id="0" name=""/>
        <dsp:cNvSpPr/>
      </dsp:nvSpPr>
      <dsp:spPr>
        <a:xfrm>
          <a:off x="0" y="993977"/>
          <a:ext cx="10675525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Indholdsfortegnelse</a:t>
          </a:r>
          <a:endParaRPr lang="en-US" sz="2100" kern="1200"/>
        </a:p>
      </dsp:txBody>
      <dsp:txXfrm>
        <a:off x="40724" y="1034701"/>
        <a:ext cx="10594077" cy="752780"/>
      </dsp:txXfrm>
    </dsp:sp>
    <dsp:sp modelId="{0A12D1A0-875B-42EA-B32E-A0EEAE3C8271}">
      <dsp:nvSpPr>
        <dsp:cNvPr id="0" name=""/>
        <dsp:cNvSpPr/>
      </dsp:nvSpPr>
      <dsp:spPr>
        <a:xfrm>
          <a:off x="0" y="1888685"/>
          <a:ext cx="10675525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 dirty="0"/>
            <a:t>Indledning/forord </a:t>
          </a:r>
          <a:r>
            <a:rPr lang="da-DK" sz="2100" i="1" kern="1200" dirty="0"/>
            <a:t>(Kort om hvad rapporten omhandler)</a:t>
          </a:r>
          <a:endParaRPr lang="en-US" sz="2100" i="1" kern="1200" dirty="0"/>
        </a:p>
      </dsp:txBody>
      <dsp:txXfrm>
        <a:off x="40724" y="1929409"/>
        <a:ext cx="10594077" cy="752780"/>
      </dsp:txXfrm>
    </dsp:sp>
    <dsp:sp modelId="{2F3BA9A1-2793-4D90-8F41-2B4165B2355E}">
      <dsp:nvSpPr>
        <dsp:cNvPr id="0" name=""/>
        <dsp:cNvSpPr/>
      </dsp:nvSpPr>
      <dsp:spPr>
        <a:xfrm>
          <a:off x="0" y="2783394"/>
          <a:ext cx="10675525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Problemformulering </a:t>
          </a:r>
          <a:r>
            <a:rPr lang="da-DK" sz="2100" i="1" kern="1200"/>
            <a:t>(Hvilke problemer/løsninger ønsker kunden?)</a:t>
          </a:r>
          <a:endParaRPr lang="en-US" sz="2100" kern="1200"/>
        </a:p>
      </dsp:txBody>
      <dsp:txXfrm>
        <a:off x="40724" y="2824118"/>
        <a:ext cx="10594077" cy="752780"/>
      </dsp:txXfrm>
    </dsp:sp>
    <dsp:sp modelId="{BDE9C804-E4AF-4326-ABC8-0C7557FA9364}">
      <dsp:nvSpPr>
        <dsp:cNvPr id="0" name=""/>
        <dsp:cNvSpPr/>
      </dsp:nvSpPr>
      <dsp:spPr>
        <a:xfrm>
          <a:off x="0" y="3678102"/>
          <a:ext cx="10675525" cy="8342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100" kern="1200"/>
            <a:t>Projektprocessen/analyse </a:t>
          </a:r>
          <a:r>
            <a:rPr lang="da-DK" sz="2100" i="1" kern="1200"/>
            <a:t>(hvad skal der til for, at løse opgaven, og hvorfor har du valgt netop den løsning?)</a:t>
          </a:r>
          <a:endParaRPr lang="en-US" sz="2100" kern="1200"/>
        </a:p>
      </dsp:txBody>
      <dsp:txXfrm>
        <a:off x="40724" y="3718826"/>
        <a:ext cx="10594077" cy="7527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3C722-FB17-45A4-97AB-50992FDDDE58}">
      <dsp:nvSpPr>
        <dsp:cNvPr id="0" name=""/>
        <dsp:cNvSpPr/>
      </dsp:nvSpPr>
      <dsp:spPr>
        <a:xfrm>
          <a:off x="0" y="326006"/>
          <a:ext cx="10675525" cy="12757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Beskrivelse af den innovative del.</a:t>
          </a:r>
          <a:endParaRPr lang="en-US" sz="2300" kern="1200"/>
        </a:p>
      </dsp:txBody>
      <dsp:txXfrm>
        <a:off x="62275" y="388281"/>
        <a:ext cx="10550975" cy="1151152"/>
      </dsp:txXfrm>
    </dsp:sp>
    <dsp:sp modelId="{C04ACFAB-22F9-4E49-ADFE-5A97B05B42DD}">
      <dsp:nvSpPr>
        <dsp:cNvPr id="0" name=""/>
        <dsp:cNvSpPr/>
      </dsp:nvSpPr>
      <dsp:spPr>
        <a:xfrm>
          <a:off x="0" y="1667948"/>
          <a:ext cx="10675525" cy="12757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Konklusion. </a:t>
          </a:r>
          <a:r>
            <a:rPr lang="da-DK" sz="2300" i="1" kern="1200"/>
            <a:t>(Her beskrives hvordan du er kommet i mål. Evt. hvilke udfordringer du er stødt på, og hvordan man løste det. Og hvorfor har du valgt netop de løsninger, som du præsenterer for kunden?)</a:t>
          </a:r>
          <a:endParaRPr lang="en-US" sz="2300" kern="1200"/>
        </a:p>
      </dsp:txBody>
      <dsp:txXfrm>
        <a:off x="62275" y="1730223"/>
        <a:ext cx="10550975" cy="1151152"/>
      </dsp:txXfrm>
    </dsp:sp>
    <dsp:sp modelId="{F9C6FFDD-0AB5-4F3A-92E3-1DCDE27A819F}">
      <dsp:nvSpPr>
        <dsp:cNvPr id="0" name=""/>
        <dsp:cNvSpPr/>
      </dsp:nvSpPr>
      <dsp:spPr>
        <a:xfrm>
          <a:off x="0" y="3009891"/>
          <a:ext cx="10675525" cy="12757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300" kern="1200"/>
            <a:t>Bilag </a:t>
          </a:r>
          <a:r>
            <a:rPr lang="da-DK" sz="2300" i="1" kern="1200"/>
            <a:t>(f.eks. Kildeliste, plantegning, serviceaftale, komponenliste, prisliste, en-stregstegning, dimensionering, lysberegninger, målerapporter)</a:t>
          </a:r>
          <a:endParaRPr lang="en-US" sz="2300" kern="1200"/>
        </a:p>
      </dsp:txBody>
      <dsp:txXfrm>
        <a:off x="62275" y="3072166"/>
        <a:ext cx="10550975" cy="1151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60F8-2AA1-D34D-9E7C-7A5F96D0F9F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5083-99B2-7C44-83B5-698FF37084A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23-01-2024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wrap="none" numCol="2" spcCol="720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6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" b="7846"/>
          <a:stretch/>
        </p:blipFill>
        <p:spPr>
          <a:xfrm>
            <a:off x="0" y="0"/>
            <a:ext cx="12209693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 b="7793"/>
          <a:stretch/>
        </p:blipFill>
        <p:spPr>
          <a:xfrm>
            <a:off x="-19684" y="0"/>
            <a:ext cx="12211683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3069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b="7922"/>
          <a:stretch/>
        </p:blipFill>
        <p:spPr>
          <a:xfrm>
            <a:off x="-57392" y="0"/>
            <a:ext cx="1224939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477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/>
          <a:stretch/>
        </p:blipFill>
        <p:spPr>
          <a:xfrm>
            <a:off x="0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8167"/>
          <a:stretch/>
        </p:blipFill>
        <p:spPr>
          <a:xfrm>
            <a:off x="-47551" y="0"/>
            <a:ext cx="1234416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2488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320"/>
          <a:stretch/>
        </p:blipFill>
        <p:spPr>
          <a:xfrm>
            <a:off x="-57061" y="0"/>
            <a:ext cx="1234416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9991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192"/>
          <a:stretch/>
        </p:blipFill>
        <p:spPr>
          <a:xfrm>
            <a:off x="-47551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0267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7776"/>
          <a:stretch/>
        </p:blipFill>
        <p:spPr>
          <a:xfrm>
            <a:off x="-38040" y="0"/>
            <a:ext cx="12230040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77539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642"/>
          <a:stretch/>
        </p:blipFill>
        <p:spPr>
          <a:xfrm>
            <a:off x="-47550" y="0"/>
            <a:ext cx="1232514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17664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" b="8628"/>
          <a:stretch/>
        </p:blipFill>
        <p:spPr>
          <a:xfrm>
            <a:off x="-28529" y="0"/>
            <a:ext cx="12344162" cy="685800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CF920FD-EBF5-9541-9B49-F37D6B662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2" name="Billede 1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9" name="Billede 8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0" name="Billede 9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59" r:id="rId4"/>
    <p:sldLayoutId id="2147483657" r:id="rId5"/>
    <p:sldLayoutId id="2147483654" r:id="rId6"/>
    <p:sldLayoutId id="2147483662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80" r:id="rId17"/>
    <p:sldLayoutId id="2147483674" r:id="rId18"/>
    <p:sldLayoutId id="2147483675" r:id="rId19"/>
    <p:sldLayoutId id="2147483676" r:id="rId20"/>
    <p:sldLayoutId id="214748367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Januar 2024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Rapport skrivning</a:t>
            </a:r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2906" y="2142115"/>
            <a:ext cx="5861180" cy="2573769"/>
          </a:xfrm>
        </p:spPr>
        <p:txBody>
          <a:bodyPr>
            <a:normAutofit/>
          </a:bodyPr>
          <a:lstStyle/>
          <a:p>
            <a:r>
              <a:rPr lang="da-DK" dirty="0"/>
              <a:t>Din rapport må maksimalt omfatte 6 normalsiders beskrivende tekst af 2400 anslag, inkl. mellemrum, komma, punktum etc.</a:t>
            </a:r>
          </a:p>
          <a:p>
            <a:r>
              <a:rPr lang="da-DK" i="1" dirty="0"/>
              <a:t>(Forside, indholdsfortegnelse, bilag samt sidehoved og sidefod medregnes ikke i antallet af anslag)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Omfang</a:t>
            </a:r>
          </a:p>
        </p:txBody>
      </p:sp>
      <p:pic>
        <p:nvPicPr>
          <p:cNvPr id="5" name="Billede 4" descr="Nærbillede af kvindes hænder, der skriver og bruger et pegefelt på en bærbar computer med krus">
            <a:extLst>
              <a:ext uri="{FF2B5EF4-FFF2-40B4-BE49-F238E27FC236}">
                <a16:creationId xmlns:a16="http://schemas.microsoft.com/office/drawing/2014/main" id="{DDE54DE5-84BB-11FB-C92A-BFB32D9C1C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4" r="33214" b="2"/>
          <a:stretch/>
        </p:blipFill>
        <p:spPr>
          <a:xfrm>
            <a:off x="7025596" y="2114864"/>
            <a:ext cx="4548776" cy="4001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0664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Opbygning af rapporten</a:t>
            </a:r>
          </a:p>
        </p:txBody>
      </p:sp>
      <p:graphicFrame>
        <p:nvGraphicFramePr>
          <p:cNvPr id="7" name="Pladsholder til indhold 3">
            <a:extLst>
              <a:ext uri="{FF2B5EF4-FFF2-40B4-BE49-F238E27FC236}">
                <a16:creationId xmlns:a16="http://schemas.microsoft.com/office/drawing/2014/main" id="{8E177398-8DED-4873-1C1F-C4C54FA11DD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33837846"/>
              </p:ext>
            </p:extLst>
          </p:nvPr>
        </p:nvGraphicFramePr>
        <p:xfrm>
          <a:off x="847530" y="1564358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0770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Opbygning af rapporten</a:t>
            </a:r>
          </a:p>
        </p:txBody>
      </p:sp>
      <p:graphicFrame>
        <p:nvGraphicFramePr>
          <p:cNvPr id="5" name="Pladsholder til indhold 1">
            <a:extLst>
              <a:ext uri="{FF2B5EF4-FFF2-40B4-BE49-F238E27FC236}">
                <a16:creationId xmlns:a16="http://schemas.microsoft.com/office/drawing/2014/main" id="{144CC7F4-9F21-B90F-CA0E-E06D58A9089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58707676"/>
              </p:ext>
            </p:extLst>
          </p:nvPr>
        </p:nvGraphicFramePr>
        <p:xfrm>
          <a:off x="847530" y="1564358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0042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Opbygning af rapporten</a:t>
            </a:r>
          </a:p>
        </p:txBody>
      </p:sp>
      <p:graphicFrame>
        <p:nvGraphicFramePr>
          <p:cNvPr id="5" name="Pladsholder til indhold 1">
            <a:extLst>
              <a:ext uri="{FF2B5EF4-FFF2-40B4-BE49-F238E27FC236}">
                <a16:creationId xmlns:a16="http://schemas.microsoft.com/office/drawing/2014/main" id="{838368F3-5259-0C20-FEFC-41AD430A8F8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63940623"/>
              </p:ext>
            </p:extLst>
          </p:nvPr>
        </p:nvGraphicFramePr>
        <p:xfrm>
          <a:off x="847530" y="1564358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6630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Projektarbejdet</a:t>
            </a:r>
            <a:br>
              <a:rPr lang="da-DK" dirty="0"/>
            </a:br>
            <a:br>
              <a:rPr lang="da-DK" dirty="0"/>
            </a:br>
            <a:r>
              <a:rPr lang="da-DK" dirty="0" err="1"/>
              <a:t>EVU’s</a:t>
            </a:r>
            <a:r>
              <a:rPr lang="da-DK" dirty="0"/>
              <a:t> rammer for svendeprøver</a:t>
            </a:r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09E82CA5-F465-F4DB-B34D-BBC46D577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7" y="2225324"/>
            <a:ext cx="9996687" cy="335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57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530" y="474971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Den innovative del</a:t>
            </a:r>
            <a:br>
              <a:rPr lang="da-DK" dirty="0"/>
            </a:br>
            <a:br>
              <a:rPr lang="da-DK" dirty="0"/>
            </a:br>
            <a:r>
              <a:rPr lang="da-DK" dirty="0" err="1"/>
              <a:t>EVU’s</a:t>
            </a:r>
            <a:r>
              <a:rPr lang="da-DK" dirty="0"/>
              <a:t> rammer for svendeprøver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208360C-92B7-A945-6663-F15A317761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59DF7A9-6CCD-3836-6A54-2909FB090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530" y="1564358"/>
            <a:ext cx="7424177" cy="51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77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Det skriftlige produkt</a:t>
            </a:r>
            <a:br>
              <a:rPr lang="da-DK" dirty="0"/>
            </a:br>
            <a:br>
              <a:rPr lang="da-DK" dirty="0"/>
            </a:br>
            <a:r>
              <a:rPr lang="da-DK" dirty="0" err="1"/>
              <a:t>EVU’s</a:t>
            </a:r>
            <a:r>
              <a:rPr lang="da-DK" dirty="0"/>
              <a:t> rammer for svendeprøver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F8198AC-6A1F-1A1D-10DC-9A9EA0BA3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7" y="2189730"/>
            <a:ext cx="9412013" cy="34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60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Det skriftlige produkt</a:t>
            </a:r>
            <a:br>
              <a:rPr lang="da-DK" dirty="0"/>
            </a:br>
            <a:br>
              <a:rPr lang="da-DK" dirty="0"/>
            </a:br>
            <a:r>
              <a:rPr lang="da-DK" dirty="0" err="1"/>
              <a:t>EVU’s</a:t>
            </a:r>
            <a:r>
              <a:rPr lang="da-DK" dirty="0"/>
              <a:t> rammer for svendeprøver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67A2F38-886C-F9AE-58BF-30D9F8E74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934" y="1761593"/>
            <a:ext cx="7849695" cy="456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03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38200" y="1988967"/>
            <a:ext cx="10515600" cy="1849223"/>
          </a:xfrm>
        </p:spPr>
        <p:txBody>
          <a:bodyPr/>
          <a:lstStyle/>
          <a:p>
            <a:r>
              <a:rPr lang="da-DK" dirty="0"/>
              <a:t>God skrivelyst</a:t>
            </a:r>
          </a:p>
        </p:txBody>
      </p:sp>
    </p:spTree>
    <p:extLst>
      <p:ext uri="{BB962C8B-B14F-4D97-AF65-F5344CB8AC3E}">
        <p14:creationId xmlns:p14="http://schemas.microsoft.com/office/powerpoint/2010/main" val="2827883009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F737FF-D077-4148-9EF1-743FD612CC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1E4C9BF-C8FD-4288-9414-728AEA4E8FF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8F2F92C-F30E-4985-BE4D-FA6047B840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13119</TotalTime>
  <Words>232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Verdana</vt:lpstr>
      <vt:lpstr>Mercantec_PowerPointSkabelon</vt:lpstr>
      <vt:lpstr>Rapport skrivning</vt:lpstr>
      <vt:lpstr>Omfang</vt:lpstr>
      <vt:lpstr>Opbygning af rapporten</vt:lpstr>
      <vt:lpstr>Opbygning af rapporten</vt:lpstr>
      <vt:lpstr>Opbygning af rapporten</vt:lpstr>
      <vt:lpstr>Projektarbejdet  EVU’s rammer for svendeprøver</vt:lpstr>
      <vt:lpstr>Den innovative del  EVU’s rammer for svendeprøver</vt:lpstr>
      <vt:lpstr>Det skriftlige produkt  EVU’s rammer for svendeprøver</vt:lpstr>
      <vt:lpstr>Det skriftlige produkt  EVU’s rammer for svendeprøver</vt:lpstr>
      <vt:lpstr>God skrivelyst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Ole Overdahl Sørensen</cp:lastModifiedBy>
  <cp:revision>40</cp:revision>
  <cp:lastPrinted>2020-01-20T12:45:01Z</cp:lastPrinted>
  <dcterms:created xsi:type="dcterms:W3CDTF">2018-08-26T19:00:14Z</dcterms:created>
  <dcterms:modified xsi:type="dcterms:W3CDTF">2024-01-24T08:37:24Z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