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256" r:id="rId5"/>
    <p:sldId id="388" r:id="rId6"/>
    <p:sldId id="377" r:id="rId7"/>
    <p:sldId id="378" r:id="rId8"/>
    <p:sldId id="379" r:id="rId9"/>
    <p:sldId id="389" r:id="rId10"/>
    <p:sldId id="380" r:id="rId11"/>
    <p:sldId id="381" r:id="rId12"/>
    <p:sldId id="382" r:id="rId13"/>
    <p:sldId id="383" r:id="rId14"/>
    <p:sldId id="384" r:id="rId15"/>
    <p:sldId id="385" r:id="rId16"/>
    <p:sldId id="386" r:id="rId17"/>
    <p:sldId id="387" r:id="rId18"/>
    <p:sldId id="390" r:id="rId19"/>
    <p:sldId id="391" r:id="rId20"/>
    <p:sldId id="392" r:id="rId21"/>
    <p:sldId id="393" r:id="rId22"/>
    <p:sldId id="394" r:id="rId23"/>
    <p:sldId id="395" r:id="rId24"/>
    <p:sldId id="396" r:id="rId25"/>
  </p:sldIdLst>
  <p:sldSz cx="12192000" cy="6858000"/>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388"/>
            <p14:sldId id="377"/>
            <p14:sldId id="378"/>
            <p14:sldId id="379"/>
            <p14:sldId id="389"/>
            <p14:sldId id="380"/>
            <p14:sldId id="381"/>
            <p14:sldId id="382"/>
            <p14:sldId id="383"/>
            <p14:sldId id="384"/>
            <p14:sldId id="385"/>
            <p14:sldId id="386"/>
            <p14:sldId id="387"/>
            <p14:sldId id="390"/>
            <p14:sldId id="391"/>
            <p14:sldId id="392"/>
            <p14:sldId id="393"/>
            <p14:sldId id="394"/>
            <p14:sldId id="395"/>
            <p14:sldId id="39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776"/>
    <a:srgbClr val="36121B"/>
    <a:srgbClr val="DBAB95"/>
    <a:srgbClr val="E9D5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28D1D1-4825-4E16-B535-9B636A867F69}" v="17" dt="2024-11-25T06:12:23.490"/>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374" autoAdjust="0"/>
  </p:normalViewPr>
  <p:slideViewPr>
    <p:cSldViewPr snapToGrid="0">
      <p:cViewPr varScale="1">
        <p:scale>
          <a:sx n="80" d="100"/>
          <a:sy n="80" d="100"/>
        </p:scale>
        <p:origin x="787" y="46"/>
      </p:cViewPr>
      <p:guideLst>
        <p:guide orient="horz" pos="2160"/>
        <p:guide pos="3840"/>
        <p:guide orient="horz" pos="2190"/>
        <p:guide pos="3868"/>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2" d="100"/>
          <a:sy n="52" d="100"/>
        </p:scale>
        <p:origin x="3161"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per Svendsen" userId="b092a085-f0b2-4da7-a9b2-cd6235a8f263" providerId="ADAL" clId="{4328D1D1-4825-4E16-B535-9B636A867F69}"/>
    <pc:docChg chg="undo redo custSel addSld delSld modSld sldOrd modSection">
      <pc:chgData name="Jesper Svendsen" userId="b092a085-f0b2-4da7-a9b2-cd6235a8f263" providerId="ADAL" clId="{4328D1D1-4825-4E16-B535-9B636A867F69}" dt="2024-11-25T06:16:26.827" v="94" actId="20577"/>
      <pc:docMkLst>
        <pc:docMk/>
      </pc:docMkLst>
      <pc:sldChg chg="modTransition">
        <pc:chgData name="Jesper Svendsen" userId="b092a085-f0b2-4da7-a9b2-cd6235a8f263" providerId="ADAL" clId="{4328D1D1-4825-4E16-B535-9B636A867F69}" dt="2024-11-14T12:38:07.580" v="8"/>
        <pc:sldMkLst>
          <pc:docMk/>
          <pc:sldMk cId="1315816732" sldId="256"/>
        </pc:sldMkLst>
      </pc:sldChg>
      <pc:sldChg chg="addSp del">
        <pc:chgData name="Jesper Svendsen" userId="b092a085-f0b2-4da7-a9b2-cd6235a8f263" providerId="ADAL" clId="{4328D1D1-4825-4E16-B535-9B636A867F69}" dt="2024-11-14T12:35:13.652" v="3" actId="47"/>
        <pc:sldMkLst>
          <pc:docMk/>
          <pc:sldMk cId="185447946" sldId="376"/>
        </pc:sldMkLst>
        <pc:graphicFrameChg chg="add">
          <ac:chgData name="Jesper Svendsen" userId="b092a085-f0b2-4da7-a9b2-cd6235a8f263" providerId="ADAL" clId="{4328D1D1-4825-4E16-B535-9B636A867F69}" dt="2024-11-14T12:32:40.206" v="2"/>
          <ac:graphicFrameMkLst>
            <pc:docMk/>
            <pc:sldMk cId="185447946" sldId="376"/>
            <ac:graphicFrameMk id="4" creationId="{BF56237D-BA5D-2A10-B12D-D6D8BFEE9D51}"/>
          </ac:graphicFrameMkLst>
        </pc:graphicFrameChg>
      </pc:sldChg>
      <pc:sldChg chg="addSp delSp modSp mod modTransition">
        <pc:chgData name="Jesper Svendsen" userId="b092a085-f0b2-4da7-a9b2-cd6235a8f263" providerId="ADAL" clId="{4328D1D1-4825-4E16-B535-9B636A867F69}" dt="2024-11-14T12:38:07.580" v="8"/>
        <pc:sldMkLst>
          <pc:docMk/>
          <pc:sldMk cId="1080276212" sldId="377"/>
        </pc:sldMkLst>
        <pc:picChg chg="add del mod">
          <ac:chgData name="Jesper Svendsen" userId="b092a085-f0b2-4da7-a9b2-cd6235a8f263" providerId="ADAL" clId="{4328D1D1-4825-4E16-B535-9B636A867F69}" dt="2024-11-14T12:36:49.864" v="5" actId="478"/>
          <ac:picMkLst>
            <pc:docMk/>
            <pc:sldMk cId="1080276212" sldId="377"/>
            <ac:picMk id="4" creationId="{DB679E6B-8077-EC4E-ED5A-C11E949467ED}"/>
          </ac:picMkLst>
        </pc:picChg>
      </pc:sldChg>
      <pc:sldChg chg="modTransition">
        <pc:chgData name="Jesper Svendsen" userId="b092a085-f0b2-4da7-a9b2-cd6235a8f263" providerId="ADAL" clId="{4328D1D1-4825-4E16-B535-9B636A867F69}" dt="2024-11-14T12:38:07.580" v="8"/>
        <pc:sldMkLst>
          <pc:docMk/>
          <pc:sldMk cId="3465722807" sldId="378"/>
        </pc:sldMkLst>
      </pc:sldChg>
      <pc:sldChg chg="modTransition">
        <pc:chgData name="Jesper Svendsen" userId="b092a085-f0b2-4da7-a9b2-cd6235a8f263" providerId="ADAL" clId="{4328D1D1-4825-4E16-B535-9B636A867F69}" dt="2024-11-14T12:38:07.580" v="8"/>
        <pc:sldMkLst>
          <pc:docMk/>
          <pc:sldMk cId="2846939289" sldId="379"/>
        </pc:sldMkLst>
      </pc:sldChg>
      <pc:sldChg chg="modTransition">
        <pc:chgData name="Jesper Svendsen" userId="b092a085-f0b2-4da7-a9b2-cd6235a8f263" providerId="ADAL" clId="{4328D1D1-4825-4E16-B535-9B636A867F69}" dt="2024-11-14T12:38:07.580" v="8"/>
        <pc:sldMkLst>
          <pc:docMk/>
          <pc:sldMk cId="3928245077" sldId="380"/>
        </pc:sldMkLst>
      </pc:sldChg>
      <pc:sldChg chg="modTransition">
        <pc:chgData name="Jesper Svendsen" userId="b092a085-f0b2-4da7-a9b2-cd6235a8f263" providerId="ADAL" clId="{4328D1D1-4825-4E16-B535-9B636A867F69}" dt="2024-11-14T12:38:07.580" v="8"/>
        <pc:sldMkLst>
          <pc:docMk/>
          <pc:sldMk cId="2995302611" sldId="381"/>
        </pc:sldMkLst>
      </pc:sldChg>
      <pc:sldChg chg="modTransition">
        <pc:chgData name="Jesper Svendsen" userId="b092a085-f0b2-4da7-a9b2-cd6235a8f263" providerId="ADAL" clId="{4328D1D1-4825-4E16-B535-9B636A867F69}" dt="2024-11-14T12:38:07.580" v="8"/>
        <pc:sldMkLst>
          <pc:docMk/>
          <pc:sldMk cId="3066564649" sldId="382"/>
        </pc:sldMkLst>
      </pc:sldChg>
      <pc:sldChg chg="modTransition">
        <pc:chgData name="Jesper Svendsen" userId="b092a085-f0b2-4da7-a9b2-cd6235a8f263" providerId="ADAL" clId="{4328D1D1-4825-4E16-B535-9B636A867F69}" dt="2024-11-14T12:38:07.580" v="8"/>
        <pc:sldMkLst>
          <pc:docMk/>
          <pc:sldMk cId="870831632" sldId="383"/>
        </pc:sldMkLst>
      </pc:sldChg>
      <pc:sldChg chg="modTransition">
        <pc:chgData name="Jesper Svendsen" userId="b092a085-f0b2-4da7-a9b2-cd6235a8f263" providerId="ADAL" clId="{4328D1D1-4825-4E16-B535-9B636A867F69}" dt="2024-11-14T12:38:07.580" v="8"/>
        <pc:sldMkLst>
          <pc:docMk/>
          <pc:sldMk cId="2123037460" sldId="384"/>
        </pc:sldMkLst>
      </pc:sldChg>
      <pc:sldChg chg="modTransition">
        <pc:chgData name="Jesper Svendsen" userId="b092a085-f0b2-4da7-a9b2-cd6235a8f263" providerId="ADAL" clId="{4328D1D1-4825-4E16-B535-9B636A867F69}" dt="2024-11-14T12:38:07.580" v="8"/>
        <pc:sldMkLst>
          <pc:docMk/>
          <pc:sldMk cId="2211101492" sldId="385"/>
        </pc:sldMkLst>
      </pc:sldChg>
      <pc:sldChg chg="modTransition">
        <pc:chgData name="Jesper Svendsen" userId="b092a085-f0b2-4da7-a9b2-cd6235a8f263" providerId="ADAL" clId="{4328D1D1-4825-4E16-B535-9B636A867F69}" dt="2024-11-14T12:38:07.580" v="8"/>
        <pc:sldMkLst>
          <pc:docMk/>
          <pc:sldMk cId="417199214" sldId="386"/>
        </pc:sldMkLst>
      </pc:sldChg>
      <pc:sldChg chg="modTransition">
        <pc:chgData name="Jesper Svendsen" userId="b092a085-f0b2-4da7-a9b2-cd6235a8f263" providerId="ADAL" clId="{4328D1D1-4825-4E16-B535-9B636A867F69}" dt="2024-11-14T12:38:07.580" v="8"/>
        <pc:sldMkLst>
          <pc:docMk/>
          <pc:sldMk cId="1657036251" sldId="387"/>
        </pc:sldMkLst>
      </pc:sldChg>
      <pc:sldChg chg="ord modTransition">
        <pc:chgData name="Jesper Svendsen" userId="b092a085-f0b2-4da7-a9b2-cd6235a8f263" providerId="ADAL" clId="{4328D1D1-4825-4E16-B535-9B636A867F69}" dt="2024-11-14T12:38:07.580" v="8"/>
        <pc:sldMkLst>
          <pc:docMk/>
          <pc:sldMk cId="1515296037" sldId="388"/>
        </pc:sldMkLst>
      </pc:sldChg>
      <pc:sldChg chg="modTransition">
        <pc:chgData name="Jesper Svendsen" userId="b092a085-f0b2-4da7-a9b2-cd6235a8f263" providerId="ADAL" clId="{4328D1D1-4825-4E16-B535-9B636A867F69}" dt="2024-11-14T12:38:07.580" v="8"/>
        <pc:sldMkLst>
          <pc:docMk/>
          <pc:sldMk cId="2030854948" sldId="389"/>
        </pc:sldMkLst>
      </pc:sldChg>
      <pc:sldChg chg="addSp delSp modSp new mod modClrScheme chgLayout">
        <pc:chgData name="Jesper Svendsen" userId="b092a085-f0b2-4da7-a9b2-cd6235a8f263" providerId="ADAL" clId="{4328D1D1-4825-4E16-B535-9B636A867F69}" dt="2024-11-25T06:16:26.827" v="94" actId="20577"/>
        <pc:sldMkLst>
          <pc:docMk/>
          <pc:sldMk cId="3577146646" sldId="390"/>
        </pc:sldMkLst>
        <pc:spChg chg="del">
          <ac:chgData name="Jesper Svendsen" userId="b092a085-f0b2-4da7-a9b2-cd6235a8f263" providerId="ADAL" clId="{4328D1D1-4825-4E16-B535-9B636A867F69}" dt="2024-11-25T06:00:29.990" v="20" actId="700"/>
          <ac:spMkLst>
            <pc:docMk/>
            <pc:sldMk cId="3577146646" sldId="390"/>
            <ac:spMk id="2" creationId="{B38F9A3E-DE89-ABF9-A1B1-FBEFE3A7F543}"/>
          </ac:spMkLst>
        </pc:spChg>
        <pc:spChg chg="del mod ord">
          <ac:chgData name="Jesper Svendsen" userId="b092a085-f0b2-4da7-a9b2-cd6235a8f263" providerId="ADAL" clId="{4328D1D1-4825-4E16-B535-9B636A867F69}" dt="2024-11-25T06:00:29.990" v="20" actId="700"/>
          <ac:spMkLst>
            <pc:docMk/>
            <pc:sldMk cId="3577146646" sldId="390"/>
            <ac:spMk id="3" creationId="{A55DB36F-D952-C03F-2DFB-0E5E1166BB5B}"/>
          </ac:spMkLst>
        </pc:spChg>
        <pc:spChg chg="add mod ord">
          <ac:chgData name="Jesper Svendsen" userId="b092a085-f0b2-4da7-a9b2-cd6235a8f263" providerId="ADAL" clId="{4328D1D1-4825-4E16-B535-9B636A867F69}" dt="2024-11-25T06:16:26.827" v="94" actId="20577"/>
          <ac:spMkLst>
            <pc:docMk/>
            <pc:sldMk cId="3577146646" sldId="390"/>
            <ac:spMk id="4" creationId="{A17DBFE3-53A3-0DBA-114B-A0863C3A2212}"/>
          </ac:spMkLst>
        </pc:spChg>
      </pc:sldChg>
      <pc:sldChg chg="addSp delSp modSp new del mod modClrScheme chgLayout">
        <pc:chgData name="Jesper Svendsen" userId="b092a085-f0b2-4da7-a9b2-cd6235a8f263" providerId="ADAL" clId="{4328D1D1-4825-4E16-B535-9B636A867F69}" dt="2024-11-24T21:17:24.432" v="17" actId="47"/>
        <pc:sldMkLst>
          <pc:docMk/>
          <pc:sldMk cId="4221764498" sldId="390"/>
        </pc:sldMkLst>
        <pc:spChg chg="del">
          <ac:chgData name="Jesper Svendsen" userId="b092a085-f0b2-4da7-a9b2-cd6235a8f263" providerId="ADAL" clId="{4328D1D1-4825-4E16-B535-9B636A867F69}" dt="2024-11-24T21:14:39.654" v="10" actId="700"/>
          <ac:spMkLst>
            <pc:docMk/>
            <pc:sldMk cId="4221764498" sldId="390"/>
            <ac:spMk id="2" creationId="{4FC7A80D-CFF0-0EE2-088E-BF3D66A8F538}"/>
          </ac:spMkLst>
        </pc:spChg>
        <pc:spChg chg="del mod ord">
          <ac:chgData name="Jesper Svendsen" userId="b092a085-f0b2-4da7-a9b2-cd6235a8f263" providerId="ADAL" clId="{4328D1D1-4825-4E16-B535-9B636A867F69}" dt="2024-11-24T21:14:39.654" v="10" actId="700"/>
          <ac:spMkLst>
            <pc:docMk/>
            <pc:sldMk cId="4221764498" sldId="390"/>
            <ac:spMk id="3" creationId="{CA461BC1-07BD-3F08-80BE-479566E341ED}"/>
          </ac:spMkLst>
        </pc:spChg>
        <pc:spChg chg="add mod ord">
          <ac:chgData name="Jesper Svendsen" userId="b092a085-f0b2-4da7-a9b2-cd6235a8f263" providerId="ADAL" clId="{4328D1D1-4825-4E16-B535-9B636A867F69}" dt="2024-11-24T21:15:11.305" v="13" actId="20577"/>
          <ac:spMkLst>
            <pc:docMk/>
            <pc:sldMk cId="4221764498" sldId="390"/>
            <ac:spMk id="4" creationId="{8CA55A9F-35F3-88D0-95B0-41B5DB8A349C}"/>
          </ac:spMkLst>
        </pc:spChg>
      </pc:sldChg>
      <pc:sldChg chg="addSp delSp modSp new del mod modClrScheme chgLayout">
        <pc:chgData name="Jesper Svendsen" userId="b092a085-f0b2-4da7-a9b2-cd6235a8f263" providerId="ADAL" clId="{4328D1D1-4825-4E16-B535-9B636A867F69}" dt="2024-11-24T21:17:27.015" v="18" actId="47"/>
        <pc:sldMkLst>
          <pc:docMk/>
          <pc:sldMk cId="81944728" sldId="391"/>
        </pc:sldMkLst>
        <pc:spChg chg="del mod ord">
          <ac:chgData name="Jesper Svendsen" userId="b092a085-f0b2-4da7-a9b2-cd6235a8f263" providerId="ADAL" clId="{4328D1D1-4825-4E16-B535-9B636A867F69}" dt="2024-11-24T21:15:27.048" v="15" actId="700"/>
          <ac:spMkLst>
            <pc:docMk/>
            <pc:sldMk cId="81944728" sldId="391"/>
            <ac:spMk id="2" creationId="{0317E20E-FF06-DD74-E20E-7E6466F34412}"/>
          </ac:spMkLst>
        </pc:spChg>
        <pc:spChg chg="add mod ord">
          <ac:chgData name="Jesper Svendsen" userId="b092a085-f0b2-4da7-a9b2-cd6235a8f263" providerId="ADAL" clId="{4328D1D1-4825-4E16-B535-9B636A867F69}" dt="2024-11-24T21:15:27.048" v="15" actId="700"/>
          <ac:spMkLst>
            <pc:docMk/>
            <pc:sldMk cId="81944728" sldId="391"/>
            <ac:spMk id="3" creationId="{BB04DB31-B8F0-689C-3903-29A6E236A62D}"/>
          </ac:spMkLst>
        </pc:spChg>
        <pc:spChg chg="add mod ord">
          <ac:chgData name="Jesper Svendsen" userId="b092a085-f0b2-4da7-a9b2-cd6235a8f263" providerId="ADAL" clId="{4328D1D1-4825-4E16-B535-9B636A867F69}" dt="2024-11-24T21:15:49.810" v="16"/>
          <ac:spMkLst>
            <pc:docMk/>
            <pc:sldMk cId="81944728" sldId="391"/>
            <ac:spMk id="4" creationId="{498BB60F-04B4-65A2-7F27-7D5670D63136}"/>
          </ac:spMkLst>
        </pc:spChg>
      </pc:sldChg>
      <pc:sldChg chg="addSp delSp modSp new mod modClrScheme chgLayout">
        <pc:chgData name="Jesper Svendsen" userId="b092a085-f0b2-4da7-a9b2-cd6235a8f263" providerId="ADAL" clId="{4328D1D1-4825-4E16-B535-9B636A867F69}" dt="2024-11-25T06:01:24.758" v="34"/>
        <pc:sldMkLst>
          <pc:docMk/>
          <pc:sldMk cId="525852790" sldId="391"/>
        </pc:sldMkLst>
        <pc:spChg chg="del mod ord">
          <ac:chgData name="Jesper Svendsen" userId="b092a085-f0b2-4da7-a9b2-cd6235a8f263" providerId="ADAL" clId="{4328D1D1-4825-4E16-B535-9B636A867F69}" dt="2024-11-25T06:00:58.078" v="31" actId="700"/>
          <ac:spMkLst>
            <pc:docMk/>
            <pc:sldMk cId="525852790" sldId="391"/>
            <ac:spMk id="2" creationId="{3C692750-5B66-F03B-3F0A-AF113DF461A3}"/>
          </ac:spMkLst>
        </pc:spChg>
        <pc:spChg chg="add mod ord">
          <ac:chgData name="Jesper Svendsen" userId="b092a085-f0b2-4da7-a9b2-cd6235a8f263" providerId="ADAL" clId="{4328D1D1-4825-4E16-B535-9B636A867F69}" dt="2024-11-25T06:01:24.758" v="34"/>
          <ac:spMkLst>
            <pc:docMk/>
            <pc:sldMk cId="525852790" sldId="391"/>
            <ac:spMk id="3" creationId="{EDEEC47D-4A45-8FDE-5D90-F0BBB4AD4BEF}"/>
          </ac:spMkLst>
        </pc:spChg>
        <pc:spChg chg="add mod ord">
          <ac:chgData name="Jesper Svendsen" userId="b092a085-f0b2-4da7-a9b2-cd6235a8f263" providerId="ADAL" clId="{4328D1D1-4825-4E16-B535-9B636A867F69}" dt="2024-11-25T06:01:21.524" v="33" actId="21"/>
          <ac:spMkLst>
            <pc:docMk/>
            <pc:sldMk cId="525852790" sldId="391"/>
            <ac:spMk id="4" creationId="{6CD94997-BBC6-DA42-40B3-3E91A40D477D}"/>
          </ac:spMkLst>
        </pc:spChg>
      </pc:sldChg>
      <pc:sldChg chg="modSp new mod">
        <pc:chgData name="Jesper Svendsen" userId="b092a085-f0b2-4da7-a9b2-cd6235a8f263" providerId="ADAL" clId="{4328D1D1-4825-4E16-B535-9B636A867F69}" dt="2024-11-25T06:01:58.130" v="37"/>
        <pc:sldMkLst>
          <pc:docMk/>
          <pc:sldMk cId="14556577" sldId="392"/>
        </pc:sldMkLst>
        <pc:spChg chg="mod">
          <ac:chgData name="Jesper Svendsen" userId="b092a085-f0b2-4da7-a9b2-cd6235a8f263" providerId="ADAL" clId="{4328D1D1-4825-4E16-B535-9B636A867F69}" dt="2024-11-25T06:01:43.639" v="36"/>
          <ac:spMkLst>
            <pc:docMk/>
            <pc:sldMk cId="14556577" sldId="392"/>
            <ac:spMk id="2" creationId="{1D46DC63-88F2-82F9-5A29-58AB2CAFD29E}"/>
          </ac:spMkLst>
        </pc:spChg>
        <pc:spChg chg="mod">
          <ac:chgData name="Jesper Svendsen" userId="b092a085-f0b2-4da7-a9b2-cd6235a8f263" providerId="ADAL" clId="{4328D1D1-4825-4E16-B535-9B636A867F69}" dt="2024-11-25T06:01:58.130" v="37"/>
          <ac:spMkLst>
            <pc:docMk/>
            <pc:sldMk cId="14556577" sldId="392"/>
            <ac:spMk id="3" creationId="{162CF0B2-82C0-9F57-E02B-99E2C937CFA0}"/>
          </ac:spMkLst>
        </pc:spChg>
      </pc:sldChg>
      <pc:sldChg chg="addSp delSp modSp new mod">
        <pc:chgData name="Jesper Svendsen" userId="b092a085-f0b2-4da7-a9b2-cd6235a8f263" providerId="ADAL" clId="{4328D1D1-4825-4E16-B535-9B636A867F69}" dt="2024-11-25T06:02:57.310" v="43"/>
        <pc:sldMkLst>
          <pc:docMk/>
          <pc:sldMk cId="3322872288" sldId="393"/>
        </pc:sldMkLst>
        <pc:spChg chg="add del mod">
          <ac:chgData name="Jesper Svendsen" userId="b092a085-f0b2-4da7-a9b2-cd6235a8f263" providerId="ADAL" clId="{4328D1D1-4825-4E16-B535-9B636A867F69}" dt="2024-11-25T06:02:57.310" v="43"/>
          <ac:spMkLst>
            <pc:docMk/>
            <pc:sldMk cId="3322872288" sldId="393"/>
            <ac:spMk id="2" creationId="{F8767379-F61D-6AA3-998E-EE267E990712}"/>
          </ac:spMkLst>
        </pc:spChg>
        <pc:spChg chg="mod">
          <ac:chgData name="Jesper Svendsen" userId="b092a085-f0b2-4da7-a9b2-cd6235a8f263" providerId="ADAL" clId="{4328D1D1-4825-4E16-B535-9B636A867F69}" dt="2024-11-25T06:02:43.631" v="42"/>
          <ac:spMkLst>
            <pc:docMk/>
            <pc:sldMk cId="3322872288" sldId="393"/>
            <ac:spMk id="3" creationId="{F1B8F0A9-C872-5244-CAC4-711AB82E4956}"/>
          </ac:spMkLst>
        </pc:spChg>
        <pc:spChg chg="add mod">
          <ac:chgData name="Jesper Svendsen" userId="b092a085-f0b2-4da7-a9b2-cd6235a8f263" providerId="ADAL" clId="{4328D1D1-4825-4E16-B535-9B636A867F69}" dt="2024-11-25T06:02:31.554" v="41"/>
          <ac:spMkLst>
            <pc:docMk/>
            <pc:sldMk cId="3322872288" sldId="393"/>
            <ac:spMk id="4" creationId="{C43658E2-D273-EF5A-5A60-50FA54AE7807}"/>
          </ac:spMkLst>
        </pc:spChg>
      </pc:sldChg>
      <pc:sldChg chg="addSp delSp modSp new mod modClrScheme chgLayout">
        <pc:chgData name="Jesper Svendsen" userId="b092a085-f0b2-4da7-a9b2-cd6235a8f263" providerId="ADAL" clId="{4328D1D1-4825-4E16-B535-9B636A867F69}" dt="2024-11-25T06:10:35.797" v="71" actId="113"/>
        <pc:sldMkLst>
          <pc:docMk/>
          <pc:sldMk cId="3999738650" sldId="394"/>
        </pc:sldMkLst>
        <pc:spChg chg="add del">
          <ac:chgData name="Jesper Svendsen" userId="b092a085-f0b2-4da7-a9b2-cd6235a8f263" providerId="ADAL" clId="{4328D1D1-4825-4E16-B535-9B636A867F69}" dt="2024-11-25T06:03:41.065" v="47"/>
          <ac:spMkLst>
            <pc:docMk/>
            <pc:sldMk cId="3999738650" sldId="394"/>
            <ac:spMk id="2" creationId="{A2725089-0643-044B-5C92-76FA60143B80}"/>
          </ac:spMkLst>
        </pc:spChg>
        <pc:spChg chg="mod ord">
          <ac:chgData name="Jesper Svendsen" userId="b092a085-f0b2-4da7-a9b2-cd6235a8f263" providerId="ADAL" clId="{4328D1D1-4825-4E16-B535-9B636A867F69}" dt="2024-11-25T06:06:49.635" v="56" actId="700"/>
          <ac:spMkLst>
            <pc:docMk/>
            <pc:sldMk cId="3999738650" sldId="394"/>
            <ac:spMk id="3" creationId="{F554CC63-64AE-AB9F-4A89-A11E4D752A43}"/>
          </ac:spMkLst>
        </pc:spChg>
        <pc:spChg chg="add mod">
          <ac:chgData name="Jesper Svendsen" userId="b092a085-f0b2-4da7-a9b2-cd6235a8f263" providerId="ADAL" clId="{4328D1D1-4825-4E16-B535-9B636A867F69}" dt="2024-11-25T06:03:28.633" v="46"/>
          <ac:spMkLst>
            <pc:docMk/>
            <pc:sldMk cId="3999738650" sldId="394"/>
            <ac:spMk id="4" creationId="{5FFB9A93-17A4-0100-151C-0EE2F6E4C2B5}"/>
          </ac:spMkLst>
        </pc:spChg>
        <pc:spChg chg="add mod ord">
          <ac:chgData name="Jesper Svendsen" userId="b092a085-f0b2-4da7-a9b2-cd6235a8f263" providerId="ADAL" clId="{4328D1D1-4825-4E16-B535-9B636A867F69}" dt="2024-11-25T06:10:35.797" v="71" actId="113"/>
          <ac:spMkLst>
            <pc:docMk/>
            <pc:sldMk cId="3999738650" sldId="394"/>
            <ac:spMk id="5" creationId="{95E31E9E-DF83-6035-5A11-6C4E67F58D5B}"/>
          </ac:spMkLst>
        </pc:spChg>
        <pc:spChg chg="add del mod">
          <ac:chgData name="Jesper Svendsen" userId="b092a085-f0b2-4da7-a9b2-cd6235a8f263" providerId="ADAL" clId="{4328D1D1-4825-4E16-B535-9B636A867F69}" dt="2024-11-25T06:06:49.635" v="56" actId="700"/>
          <ac:spMkLst>
            <pc:docMk/>
            <pc:sldMk cId="3999738650" sldId="394"/>
            <ac:spMk id="10" creationId="{C21317B9-DB15-D6E4-914F-312A82DDADA0}"/>
          </ac:spMkLst>
        </pc:spChg>
      </pc:sldChg>
      <pc:sldChg chg="addSp delSp modSp new mod">
        <pc:chgData name="Jesper Svendsen" userId="b092a085-f0b2-4da7-a9b2-cd6235a8f263" providerId="ADAL" clId="{4328D1D1-4825-4E16-B535-9B636A867F69}" dt="2024-11-25T06:14:15.021" v="91" actId="15"/>
        <pc:sldMkLst>
          <pc:docMk/>
          <pc:sldMk cId="482704059" sldId="395"/>
        </pc:sldMkLst>
        <pc:spChg chg="del">
          <ac:chgData name="Jesper Svendsen" userId="b092a085-f0b2-4da7-a9b2-cd6235a8f263" providerId="ADAL" clId="{4328D1D1-4825-4E16-B535-9B636A867F69}" dt="2024-11-25T06:04:24.659" v="50"/>
          <ac:spMkLst>
            <pc:docMk/>
            <pc:sldMk cId="482704059" sldId="395"/>
            <ac:spMk id="2" creationId="{FD582C2F-EFEB-E4BB-20C5-91E36D1BEA27}"/>
          </ac:spMkLst>
        </pc:spChg>
        <pc:spChg chg="mod">
          <ac:chgData name="Jesper Svendsen" userId="b092a085-f0b2-4da7-a9b2-cd6235a8f263" providerId="ADAL" clId="{4328D1D1-4825-4E16-B535-9B636A867F69}" dt="2024-11-25T06:04:12.096" v="49"/>
          <ac:spMkLst>
            <pc:docMk/>
            <pc:sldMk cId="482704059" sldId="395"/>
            <ac:spMk id="3" creationId="{03413032-7754-3F82-10E6-425879B3A78B}"/>
          </ac:spMkLst>
        </pc:spChg>
        <pc:spChg chg="add mod">
          <ac:chgData name="Jesper Svendsen" userId="b092a085-f0b2-4da7-a9b2-cd6235a8f263" providerId="ADAL" clId="{4328D1D1-4825-4E16-B535-9B636A867F69}" dt="2024-11-25T06:14:15.021" v="91" actId="15"/>
          <ac:spMkLst>
            <pc:docMk/>
            <pc:sldMk cId="482704059" sldId="395"/>
            <ac:spMk id="4" creationId="{9B98EF61-1D34-538E-F091-44E25BBA828E}"/>
          </ac:spMkLst>
        </pc:spChg>
      </pc:sldChg>
      <pc:sldChg chg="addSp delSp modSp new mod">
        <pc:chgData name="Jesper Svendsen" userId="b092a085-f0b2-4da7-a9b2-cd6235a8f263" providerId="ADAL" clId="{4328D1D1-4825-4E16-B535-9B636A867F69}" dt="2024-11-25T06:14:20.437" v="93" actId="113"/>
        <pc:sldMkLst>
          <pc:docMk/>
          <pc:sldMk cId="1638314704" sldId="396"/>
        </pc:sldMkLst>
        <pc:spChg chg="del">
          <ac:chgData name="Jesper Svendsen" userId="b092a085-f0b2-4da7-a9b2-cd6235a8f263" providerId="ADAL" clId="{4328D1D1-4825-4E16-B535-9B636A867F69}" dt="2024-11-25T06:05:00.984" v="53"/>
          <ac:spMkLst>
            <pc:docMk/>
            <pc:sldMk cId="1638314704" sldId="396"/>
            <ac:spMk id="2" creationId="{F5EB18A5-E64A-FAF2-8F47-13D599A9EFE0}"/>
          </ac:spMkLst>
        </pc:spChg>
        <pc:spChg chg="mod">
          <ac:chgData name="Jesper Svendsen" userId="b092a085-f0b2-4da7-a9b2-cd6235a8f263" providerId="ADAL" clId="{4328D1D1-4825-4E16-B535-9B636A867F69}" dt="2024-11-25T06:04:49.635" v="52"/>
          <ac:spMkLst>
            <pc:docMk/>
            <pc:sldMk cId="1638314704" sldId="396"/>
            <ac:spMk id="3" creationId="{1A7E7254-C30A-8BAD-C220-530B416AEC51}"/>
          </ac:spMkLst>
        </pc:spChg>
        <pc:spChg chg="add mod">
          <ac:chgData name="Jesper Svendsen" userId="b092a085-f0b2-4da7-a9b2-cd6235a8f263" providerId="ADAL" clId="{4328D1D1-4825-4E16-B535-9B636A867F69}" dt="2024-11-25T06:14:20.437" v="93" actId="113"/>
          <ac:spMkLst>
            <pc:docMk/>
            <pc:sldMk cId="1638314704" sldId="396"/>
            <ac:spMk id="4" creationId="{F1E909FD-89CB-3534-2E56-91318F6FF99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911860F8-2AA1-D34D-9E7C-7A5F96D0F9F4}" type="datetimeFigureOut">
              <a:rPr lang="en-US" smtClean="0"/>
              <a:t>11/24/2024</a:t>
            </a:fld>
            <a:endParaRPr lang="en-US"/>
          </a:p>
        </p:txBody>
      </p:sp>
      <p:sp>
        <p:nvSpPr>
          <p:cNvPr id="4" name="Footer Placeholder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671"/>
            <a:ext cx="2946400" cy="496966"/>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967"/>
          </a:xfrm>
          <a:prstGeom prst="rect">
            <a:avLst/>
          </a:prstGeom>
        </p:spPr>
        <p:txBody>
          <a:bodyPr vert="horz" lIns="91440" tIns="45720" rIns="91440" bIns="45720" rtlCol="0"/>
          <a:lstStyle>
            <a:lvl1pPr algn="r">
              <a:defRPr sz="1200"/>
            </a:lvl1pPr>
          </a:lstStyle>
          <a:p>
            <a:fld id="{DFCA1055-E3DF-46A4-841F-DB9CA14CF536}" type="datetimeFigureOut">
              <a:rPr lang="da-DK" smtClean="0"/>
              <a:t>24-11-2024</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7552"/>
            <a:ext cx="5438775" cy="39090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1258"/>
            <a:ext cx="2946400" cy="49696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31258"/>
            <a:ext cx="2946400" cy="496967"/>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Klik for at redigere titeltypografien i masteren</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Klik for at redigere titeltypografien i masteren</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a:t>Klik for at redigere teksttypografierne i masteren</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a:t>Klik for at redigere teksttypografierne i masteren</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Klik for at redigere teksttypografierne i masteren</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Klik på ikonet for at tilføje et billede</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Klik på ikonet for at tilføje et billede</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4">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16538"/>
          <a:stretch/>
        </p:blipFill>
        <p:spPr>
          <a:xfrm>
            <a:off x="0"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22905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7" name="Billede 6">
            <a:extLst>
              <a:ext uri="{FF2B5EF4-FFF2-40B4-BE49-F238E27FC236}">
                <a16:creationId xmlns:a16="http://schemas.microsoft.com/office/drawing/2014/main" id="{9CF920FD-EBF5-9541-9B49-F37D6B662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3045746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Klik for at redigere titeltypografien i masteren</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Klik for at redigere teksttypografierne i masteren</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Klik for at redigere teksttypografierne i masteren</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Klik for at redigere teksttypografierne i masteren</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Klik på ikonet for at tilføje et billede</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Klik på ikonet for at tilføje et billede</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80" r:id="rId17"/>
    <p:sldLayoutId id="2147483674" r:id="rId18"/>
    <p:sldLayoutId id="2147483675" r:id="rId19"/>
    <p:sldLayoutId id="2147483676" r:id="rId20"/>
    <p:sldLayoutId id="2147483677" r:id="rId21"/>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a:t>november 2024</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a:xfrm>
            <a:off x="838200" y="821094"/>
            <a:ext cx="10515600" cy="2475921"/>
          </a:xfrm>
        </p:spPr>
        <p:txBody>
          <a:bodyPr/>
          <a:lstStyle/>
          <a:p>
            <a:r>
              <a:rPr lang="da-DK" dirty="0"/>
              <a:t>Bedømmelses kriterier.</a:t>
            </a:r>
            <a:br>
              <a:rPr lang="da-DK" dirty="0"/>
            </a:br>
            <a:r>
              <a:rPr lang="da-DK" dirty="0"/>
              <a:t>Ramme for svendeprøven 2022</a:t>
            </a:r>
          </a:p>
        </p:txBody>
      </p:sp>
    </p:spTree>
    <p:extLst>
      <p:ext uri="{BB962C8B-B14F-4D97-AF65-F5344CB8AC3E}">
        <p14:creationId xmlns:p14="http://schemas.microsoft.com/office/powerpoint/2010/main" val="13158167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7111643-53F1-B1D7-CD65-D3EA9FB14EC8}"/>
              </a:ext>
            </a:extLst>
          </p:cNvPr>
          <p:cNvSpPr>
            <a:spLocks noGrp="1"/>
          </p:cNvSpPr>
          <p:nvPr>
            <p:ph type="title"/>
          </p:nvPr>
        </p:nvSpPr>
        <p:spPr/>
        <p:txBody>
          <a:bodyPr/>
          <a:lstStyle/>
          <a:p>
            <a:r>
              <a:rPr lang="da-DK" sz="4800" b="1" dirty="0">
                <a:effectLst/>
                <a:latin typeface="Aptos" panose="020B0004020202020204" pitchFamily="34" charset="0"/>
                <a:ea typeface="Aptos" panose="020B0004020202020204" pitchFamily="34" charset="0"/>
                <a:cs typeface="Times New Roman" panose="02020603050405020304" pitchFamily="18" charset="0"/>
              </a:rPr>
              <a:t>Bedømmelsen af Projektet</a:t>
            </a:r>
            <a:endParaRPr lang="da-DK" dirty="0"/>
          </a:p>
        </p:txBody>
      </p:sp>
    </p:spTree>
    <p:extLst>
      <p:ext uri="{BB962C8B-B14F-4D97-AF65-F5344CB8AC3E}">
        <p14:creationId xmlns:p14="http://schemas.microsoft.com/office/powerpoint/2010/main" val="1515296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034049FB-D611-50F3-D785-321245681F5E}"/>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Demonstrerer inddragelse af relevant komponentvalg og gældende lovgivning, for lovlig og sikkerhedsmæssig forsvarlig udførelse af projektet.</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vise, at de kan vælge de rigtige dele og materialer til opgaven. Samtidig skal de sørge for, at alt, hvad de laver, følger loven, så arbejdet er sikkert. Det handler om at kende de regler, der gælder, så installationerne ikke er farlige.</a:t>
            </a:r>
          </a:p>
          <a:p>
            <a:endParaRPr lang="da-DK" dirty="0"/>
          </a:p>
        </p:txBody>
      </p:sp>
      <p:sp>
        <p:nvSpPr>
          <p:cNvPr id="3" name="Titel 2">
            <a:extLst>
              <a:ext uri="{FF2B5EF4-FFF2-40B4-BE49-F238E27FC236}">
                <a16:creationId xmlns:a16="http://schemas.microsoft.com/office/drawing/2014/main" id="{DBADF663-CAF2-D88D-5783-11528A00E26D}"/>
              </a:ext>
            </a:extLst>
          </p:cNvPr>
          <p:cNvSpPr>
            <a:spLocks noGrp="1"/>
          </p:cNvSpPr>
          <p:nvPr>
            <p:ph type="title"/>
          </p:nvPr>
        </p:nvSpPr>
        <p:spPr/>
        <p:txBody>
          <a:bodyPr/>
          <a:lstStyle/>
          <a:p>
            <a:r>
              <a:rPr lang="da-DK" sz="2400" b="1" dirty="0">
                <a:effectLst/>
                <a:latin typeface="Aptos" panose="020B0004020202020204" pitchFamily="34" charset="0"/>
                <a:ea typeface="Aptos" panose="020B0004020202020204" pitchFamily="34" charset="0"/>
                <a:cs typeface="Times New Roman" panose="02020603050405020304" pitchFamily="18" charset="0"/>
              </a:rPr>
              <a:t>Bedømmelsen af Projektet</a:t>
            </a:r>
            <a:endParaRPr lang="da-DK" dirty="0"/>
          </a:p>
        </p:txBody>
      </p:sp>
    </p:spTree>
    <p:extLst>
      <p:ext uri="{BB962C8B-B14F-4D97-AF65-F5344CB8AC3E}">
        <p14:creationId xmlns:p14="http://schemas.microsoft.com/office/powerpoint/2010/main" val="1080276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75C2D499-5496-E191-FA95-77ED2A8DC65D}"/>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Udviser evne til at kombinere teknologi med forretningsforståelse med henblik på at skabe merværdi for kunden og/eller virksomheden.</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vise, at de forstår, hvordan man kan bruge teknologi til at gøre noget bedre for virksomheden eller kunden. Det betyder, at lærlingen skal tænke på, hvordan deres løsning kan gøre arbejdet lettere, hurtigere eller billigere for kunden.</a:t>
            </a:r>
          </a:p>
          <a:p>
            <a:endParaRPr lang="da-DK" dirty="0"/>
          </a:p>
        </p:txBody>
      </p:sp>
      <p:sp>
        <p:nvSpPr>
          <p:cNvPr id="3" name="Titel 2">
            <a:extLst>
              <a:ext uri="{FF2B5EF4-FFF2-40B4-BE49-F238E27FC236}">
                <a16:creationId xmlns:a16="http://schemas.microsoft.com/office/drawing/2014/main" id="{251D9F6C-5555-7849-B6F5-E05167B51BFE}"/>
              </a:ext>
            </a:extLst>
          </p:cNvPr>
          <p:cNvSpPr>
            <a:spLocks noGrp="1"/>
          </p:cNvSpPr>
          <p:nvPr>
            <p:ph type="title"/>
          </p:nvPr>
        </p:nvSpPr>
        <p:spPr/>
        <p:txBody>
          <a:bodyPr/>
          <a:lstStyle/>
          <a:p>
            <a:r>
              <a:rPr lang="da-DK" sz="2400" b="1" dirty="0">
                <a:effectLst/>
                <a:latin typeface="Aptos" panose="020B0004020202020204" pitchFamily="34" charset="0"/>
                <a:ea typeface="Aptos" panose="020B0004020202020204" pitchFamily="34" charset="0"/>
                <a:cs typeface="Times New Roman" panose="02020603050405020304" pitchFamily="18" charset="0"/>
              </a:rPr>
              <a:t>Bedømmelsen af Projektet</a:t>
            </a:r>
            <a:endParaRPr lang="da-DK" dirty="0"/>
          </a:p>
        </p:txBody>
      </p:sp>
    </p:spTree>
    <p:extLst>
      <p:ext uri="{BB962C8B-B14F-4D97-AF65-F5344CB8AC3E}">
        <p14:creationId xmlns:p14="http://schemas.microsoft.com/office/powerpoint/2010/main" val="3465722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4367EF77-3E1E-B33F-937F-C755D11037DF}"/>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Udviser viden om samarbejde, planlægning og styring af eget arbejde.</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kunne planlægge deres tid godt, arbejde godt sammen med andre, og sørge for, at de selv kan holde styr på deres opgaver. Det betyder, at lærlingen skal vise, at de kan arbejde effektivt og afslutte projektet til tiden.</a:t>
            </a:r>
          </a:p>
          <a:p>
            <a:endParaRPr lang="da-DK" dirty="0"/>
          </a:p>
        </p:txBody>
      </p:sp>
      <p:sp>
        <p:nvSpPr>
          <p:cNvPr id="3" name="Titel 2">
            <a:extLst>
              <a:ext uri="{FF2B5EF4-FFF2-40B4-BE49-F238E27FC236}">
                <a16:creationId xmlns:a16="http://schemas.microsoft.com/office/drawing/2014/main" id="{43C97F45-7A5F-41FA-37F5-526EED2DBC85}"/>
              </a:ext>
            </a:extLst>
          </p:cNvPr>
          <p:cNvSpPr>
            <a:spLocks noGrp="1"/>
          </p:cNvSpPr>
          <p:nvPr>
            <p:ph type="title"/>
          </p:nvPr>
        </p:nvSpPr>
        <p:spPr/>
        <p:txBody>
          <a:bodyPr/>
          <a:lstStyle/>
          <a:p>
            <a:r>
              <a:rPr lang="da-DK" sz="2400" b="1" dirty="0">
                <a:effectLst/>
                <a:latin typeface="Aptos" panose="020B0004020202020204" pitchFamily="34" charset="0"/>
                <a:ea typeface="Aptos" panose="020B0004020202020204" pitchFamily="34" charset="0"/>
                <a:cs typeface="Times New Roman" panose="02020603050405020304" pitchFamily="18" charset="0"/>
              </a:rPr>
              <a:t>Bedømmelsen af Projektet</a:t>
            </a:r>
            <a:endParaRPr lang="da-DK" dirty="0"/>
          </a:p>
        </p:txBody>
      </p:sp>
    </p:spTree>
    <p:extLst>
      <p:ext uri="{BB962C8B-B14F-4D97-AF65-F5344CB8AC3E}">
        <p14:creationId xmlns:p14="http://schemas.microsoft.com/office/powerpoint/2010/main" val="2846939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49851AA-32B9-EC96-1AD9-3E4C972066E7}"/>
              </a:ext>
            </a:extLst>
          </p:cNvPr>
          <p:cNvSpPr>
            <a:spLocks noGrp="1"/>
          </p:cNvSpPr>
          <p:nvPr>
            <p:ph type="title"/>
          </p:nvPr>
        </p:nvSpPr>
        <p:spPr/>
        <p:txBody>
          <a:bodyPr/>
          <a:lstStyle/>
          <a:p>
            <a:r>
              <a:rPr lang="da-DK" sz="4800" dirty="0">
                <a:latin typeface="Aptos" panose="020B0004020202020204" pitchFamily="34" charset="0"/>
                <a:cs typeface="Times New Roman" panose="02020603050405020304" pitchFamily="18" charset="0"/>
              </a:rPr>
              <a:t>Bedømmelsen af den Mundtlige Prøve</a:t>
            </a:r>
            <a:endParaRPr lang="da-DK" dirty="0"/>
          </a:p>
        </p:txBody>
      </p:sp>
    </p:spTree>
    <p:extLst>
      <p:ext uri="{BB962C8B-B14F-4D97-AF65-F5344CB8AC3E}">
        <p14:creationId xmlns:p14="http://schemas.microsoft.com/office/powerpoint/2010/main" val="2030854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8484375F-1593-00FD-CDB9-FAA92DD549FB}"/>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Kan redegøre for valg af korrekte komponenter og materialer under hensyn til driftsforhold og ydre forhold.</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kunne forklare, hvorfor de har valgt bestemte materialer og dele til opgaven. De skal også kunne forklare, hvordan de har taget højde for omgivelserne, fx om der er meget varme eller fugt, hvor installationen skal laves.</a:t>
            </a:r>
          </a:p>
          <a:p>
            <a:endParaRPr lang="da-DK" dirty="0"/>
          </a:p>
        </p:txBody>
      </p:sp>
      <p:sp>
        <p:nvSpPr>
          <p:cNvPr id="3" name="Titel 2">
            <a:extLst>
              <a:ext uri="{FF2B5EF4-FFF2-40B4-BE49-F238E27FC236}">
                <a16:creationId xmlns:a16="http://schemas.microsoft.com/office/drawing/2014/main" id="{33CC314C-EAC0-5ED1-85FD-A9551F78F062}"/>
              </a:ext>
            </a:extLst>
          </p:cNvPr>
          <p:cNvSpPr>
            <a:spLocks noGrp="1"/>
          </p:cNvSpPr>
          <p:nvPr>
            <p:ph type="title"/>
          </p:nvPr>
        </p:nvSpPr>
        <p:spPr/>
        <p:txBody>
          <a:bodyPr/>
          <a:lstStyle/>
          <a:p>
            <a:r>
              <a:rPr lang="da-DK" sz="2400" dirty="0">
                <a:latin typeface="Aptos" panose="020B0004020202020204" pitchFamily="34" charset="0"/>
                <a:cs typeface="Times New Roman" panose="02020603050405020304" pitchFamily="18" charset="0"/>
              </a:rPr>
              <a:t>Bedømmelsen af den Mundtlige Prøve</a:t>
            </a:r>
          </a:p>
        </p:txBody>
      </p:sp>
    </p:spTree>
    <p:extLst>
      <p:ext uri="{BB962C8B-B14F-4D97-AF65-F5344CB8AC3E}">
        <p14:creationId xmlns:p14="http://schemas.microsoft.com/office/powerpoint/2010/main" val="3928245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3F07C57A-D9E7-CC69-F0B2-FC87DF540F86}"/>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Udviser viden om gældende lovgivning, bekendtgørelser, standarder og/eller andre relevante retningslinjer.</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kunne vise, at de kender de love og regler, der gælder for elektrikerarbejde. De skal kunne forklare, hvordan de har sørget for, at deres projekt følger alle disse regler.</a:t>
            </a:r>
          </a:p>
          <a:p>
            <a:endParaRPr lang="da-DK" dirty="0"/>
          </a:p>
        </p:txBody>
      </p:sp>
      <p:sp>
        <p:nvSpPr>
          <p:cNvPr id="3" name="Titel 2">
            <a:extLst>
              <a:ext uri="{FF2B5EF4-FFF2-40B4-BE49-F238E27FC236}">
                <a16:creationId xmlns:a16="http://schemas.microsoft.com/office/drawing/2014/main" id="{B5CB6C34-DCC7-9D8B-FAE0-A730FA390E9E}"/>
              </a:ext>
            </a:extLst>
          </p:cNvPr>
          <p:cNvSpPr>
            <a:spLocks noGrp="1"/>
          </p:cNvSpPr>
          <p:nvPr>
            <p:ph type="title"/>
          </p:nvPr>
        </p:nvSpPr>
        <p:spPr/>
        <p:txBody>
          <a:bodyPr/>
          <a:lstStyle/>
          <a:p>
            <a:r>
              <a:rPr lang="da-DK" sz="2400" b="1" dirty="0">
                <a:effectLst/>
                <a:latin typeface="Aptos" panose="020B0004020202020204" pitchFamily="34" charset="0"/>
                <a:ea typeface="Aptos" panose="020B0004020202020204" pitchFamily="34" charset="0"/>
                <a:cs typeface="Times New Roman" panose="02020603050405020304" pitchFamily="18" charset="0"/>
              </a:rPr>
              <a:t>Bedømmelsen af den Mundtlige Prøve</a:t>
            </a:r>
            <a:endParaRPr lang="da-DK" dirty="0"/>
          </a:p>
        </p:txBody>
      </p:sp>
    </p:spTree>
    <p:extLst>
      <p:ext uri="{BB962C8B-B14F-4D97-AF65-F5344CB8AC3E}">
        <p14:creationId xmlns:p14="http://schemas.microsoft.com/office/powerpoint/2010/main" val="2995302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872B9629-4469-75ED-39B1-E1E5A3848E3B}"/>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Kan demonstrere forståelse for håndværksmæssig korrekt og lovligt udført arbejde.</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vise, at de kan udføre elektrisk arbejde korrekt, så det både er sikkert og følger reglerne. Det handler om at lave arbejdet på en måde, der ikke giver problemer eller farer for kunden.</a:t>
            </a:r>
          </a:p>
          <a:p>
            <a:endParaRPr lang="da-DK" dirty="0"/>
          </a:p>
        </p:txBody>
      </p:sp>
      <p:sp>
        <p:nvSpPr>
          <p:cNvPr id="3" name="Titel 2">
            <a:extLst>
              <a:ext uri="{FF2B5EF4-FFF2-40B4-BE49-F238E27FC236}">
                <a16:creationId xmlns:a16="http://schemas.microsoft.com/office/drawing/2014/main" id="{5E848A5F-74B2-AC41-E15C-4AF3A6346C98}"/>
              </a:ext>
            </a:extLst>
          </p:cNvPr>
          <p:cNvSpPr>
            <a:spLocks noGrp="1"/>
          </p:cNvSpPr>
          <p:nvPr>
            <p:ph type="title"/>
          </p:nvPr>
        </p:nvSpPr>
        <p:spPr/>
        <p:txBody>
          <a:bodyPr/>
          <a:lstStyle/>
          <a:p>
            <a:r>
              <a:rPr lang="da-DK" sz="2400" b="1" dirty="0">
                <a:effectLst/>
                <a:latin typeface="Aptos" panose="020B0004020202020204" pitchFamily="34" charset="0"/>
                <a:ea typeface="Aptos" panose="020B0004020202020204" pitchFamily="34" charset="0"/>
                <a:cs typeface="Times New Roman" panose="02020603050405020304" pitchFamily="18" charset="0"/>
              </a:rPr>
              <a:t>Bedømmelsen af den Mundtlige Prøve</a:t>
            </a:r>
            <a:endParaRPr lang="da-DK" dirty="0"/>
          </a:p>
        </p:txBody>
      </p:sp>
    </p:spTree>
    <p:extLst>
      <p:ext uri="{BB962C8B-B14F-4D97-AF65-F5344CB8AC3E}">
        <p14:creationId xmlns:p14="http://schemas.microsoft.com/office/powerpoint/2010/main" val="3066564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BEDD0D25-D88A-AC35-93DE-138C11330D96}"/>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Kan demonstrere viden om energieffektivisering og energibesparende løsninger i forbindelse med projektet.</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vise, at de ved, hvordan man kan spare energi. De skal kunne forklare, hvordan deres projekt bruger mindre strøm eller hjælper kunden med at få en lavere elregning.</a:t>
            </a:r>
          </a:p>
          <a:p>
            <a:endParaRPr lang="da-DK" dirty="0"/>
          </a:p>
        </p:txBody>
      </p:sp>
      <p:sp>
        <p:nvSpPr>
          <p:cNvPr id="3" name="Titel 2">
            <a:extLst>
              <a:ext uri="{FF2B5EF4-FFF2-40B4-BE49-F238E27FC236}">
                <a16:creationId xmlns:a16="http://schemas.microsoft.com/office/drawing/2014/main" id="{4B32777D-889A-0F87-2D3F-2450EE2C047E}"/>
              </a:ext>
            </a:extLst>
          </p:cNvPr>
          <p:cNvSpPr>
            <a:spLocks noGrp="1"/>
          </p:cNvSpPr>
          <p:nvPr>
            <p:ph type="title"/>
          </p:nvPr>
        </p:nvSpPr>
        <p:spPr/>
        <p:txBody>
          <a:bodyPr/>
          <a:lstStyle/>
          <a:p>
            <a:r>
              <a:rPr lang="da-DK" sz="2400" b="1" dirty="0">
                <a:effectLst/>
                <a:latin typeface="Aptos" panose="020B0004020202020204" pitchFamily="34" charset="0"/>
                <a:ea typeface="Aptos" panose="020B0004020202020204" pitchFamily="34" charset="0"/>
                <a:cs typeface="Times New Roman" panose="02020603050405020304" pitchFamily="18" charset="0"/>
              </a:rPr>
              <a:t>Bedømmelsen af den Mundtlige Prøve</a:t>
            </a:r>
            <a:endParaRPr lang="da-DK" dirty="0"/>
          </a:p>
        </p:txBody>
      </p:sp>
    </p:spTree>
    <p:extLst>
      <p:ext uri="{BB962C8B-B14F-4D97-AF65-F5344CB8AC3E}">
        <p14:creationId xmlns:p14="http://schemas.microsoft.com/office/powerpoint/2010/main" val="870831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E3432000-2119-3075-3EFA-2F2731CABA85}"/>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Kan demonstrere og redegøre for målinger på elinstallationer og anlæg i forbindelse med kvalitetssikring og fejlfinding samt udarbejde teknisk dokumentation, brugervejledninger og vedligeholdelsesplaner.</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kunne vise, hvordan man måler, om en elinstallation virker korrekt. De skal også kunne lave dokumenter, der forklarer, hvordan installationen skal vedligeholdes og bruges, så kunden kan forstå det.</a:t>
            </a:r>
          </a:p>
          <a:p>
            <a:endParaRPr lang="da-DK" dirty="0"/>
          </a:p>
        </p:txBody>
      </p:sp>
      <p:sp>
        <p:nvSpPr>
          <p:cNvPr id="3" name="Titel 2">
            <a:extLst>
              <a:ext uri="{FF2B5EF4-FFF2-40B4-BE49-F238E27FC236}">
                <a16:creationId xmlns:a16="http://schemas.microsoft.com/office/drawing/2014/main" id="{5E55861A-81B8-E7E1-CF4F-0F0857F1382B}"/>
              </a:ext>
            </a:extLst>
          </p:cNvPr>
          <p:cNvSpPr>
            <a:spLocks noGrp="1"/>
          </p:cNvSpPr>
          <p:nvPr>
            <p:ph type="title"/>
          </p:nvPr>
        </p:nvSpPr>
        <p:spPr/>
        <p:txBody>
          <a:bodyPr/>
          <a:lstStyle/>
          <a:p>
            <a:r>
              <a:rPr lang="da-DK" sz="2400" b="1" dirty="0">
                <a:effectLst/>
                <a:latin typeface="Aptos" panose="020B0004020202020204" pitchFamily="34" charset="0"/>
                <a:ea typeface="Aptos" panose="020B0004020202020204" pitchFamily="34" charset="0"/>
                <a:cs typeface="Times New Roman" panose="02020603050405020304" pitchFamily="18" charset="0"/>
              </a:rPr>
              <a:t>Bedømmelsen af den Mundtlige Prøve</a:t>
            </a:r>
            <a:endParaRPr lang="da-DK" dirty="0"/>
          </a:p>
        </p:txBody>
      </p:sp>
    </p:spTree>
    <p:extLst>
      <p:ext uri="{BB962C8B-B14F-4D97-AF65-F5344CB8AC3E}">
        <p14:creationId xmlns:p14="http://schemas.microsoft.com/office/powerpoint/2010/main" val="2123037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5BDD03C-10A5-B04C-E270-25E043361C60}"/>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Kan anvende viden om sikkerhed og arbejdsmiljø for eget arbejde samt vurdere el-sikkerhed for samarbejdspartnere og brugere.</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vise, at de ved, hvordan man arbejder sikkert. De skal også tænke på, hvordan deres arbejde kan påvirke andre, så de undgår ulykker og farer.</a:t>
            </a:r>
          </a:p>
          <a:p>
            <a:endParaRPr lang="da-DK" dirty="0"/>
          </a:p>
        </p:txBody>
      </p:sp>
      <p:sp>
        <p:nvSpPr>
          <p:cNvPr id="3" name="Titel 2">
            <a:extLst>
              <a:ext uri="{FF2B5EF4-FFF2-40B4-BE49-F238E27FC236}">
                <a16:creationId xmlns:a16="http://schemas.microsoft.com/office/drawing/2014/main" id="{DF0ED408-C256-5B03-0695-1652135CFD6B}"/>
              </a:ext>
            </a:extLst>
          </p:cNvPr>
          <p:cNvSpPr>
            <a:spLocks noGrp="1"/>
          </p:cNvSpPr>
          <p:nvPr>
            <p:ph type="title"/>
          </p:nvPr>
        </p:nvSpPr>
        <p:spPr/>
        <p:txBody>
          <a:bodyPr/>
          <a:lstStyle/>
          <a:p>
            <a:r>
              <a:rPr lang="da-DK" sz="2400" b="1" dirty="0">
                <a:effectLst/>
                <a:latin typeface="Aptos" panose="020B0004020202020204" pitchFamily="34" charset="0"/>
                <a:ea typeface="Aptos" panose="020B0004020202020204" pitchFamily="34" charset="0"/>
                <a:cs typeface="Times New Roman" panose="02020603050405020304" pitchFamily="18" charset="0"/>
              </a:rPr>
              <a:t>Bedømmelsen af den Mundtlige Prøve</a:t>
            </a:r>
            <a:endParaRPr lang="da-DK" dirty="0"/>
          </a:p>
        </p:txBody>
      </p:sp>
    </p:spTree>
    <p:extLst>
      <p:ext uri="{BB962C8B-B14F-4D97-AF65-F5344CB8AC3E}">
        <p14:creationId xmlns:p14="http://schemas.microsoft.com/office/powerpoint/2010/main" val="2211101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21E43E99-EE02-C869-46D6-19D537F08087}"/>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Udviser viden om god kommunikation med kunder, brugere og fagpersoner om tekniske løsninger og funktioner med henblik på information og værdiskabende salg.</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kunne forklare deres projekt klart, så både kunder og kollegaer forstår, hvad de har lavet. De skal kunne vise, hvordan deres løsning skaber værdi og måske endda kan sælges til andre.</a:t>
            </a:r>
          </a:p>
          <a:p>
            <a:endParaRPr lang="da-DK" dirty="0"/>
          </a:p>
        </p:txBody>
      </p:sp>
      <p:sp>
        <p:nvSpPr>
          <p:cNvPr id="3" name="Titel 2">
            <a:extLst>
              <a:ext uri="{FF2B5EF4-FFF2-40B4-BE49-F238E27FC236}">
                <a16:creationId xmlns:a16="http://schemas.microsoft.com/office/drawing/2014/main" id="{84F0720C-5A4C-A050-B6D5-8AB068757A91}"/>
              </a:ext>
            </a:extLst>
          </p:cNvPr>
          <p:cNvSpPr>
            <a:spLocks noGrp="1"/>
          </p:cNvSpPr>
          <p:nvPr>
            <p:ph type="title"/>
          </p:nvPr>
        </p:nvSpPr>
        <p:spPr/>
        <p:txBody>
          <a:bodyPr/>
          <a:lstStyle/>
          <a:p>
            <a:r>
              <a:rPr lang="da-DK" sz="2400" b="1" dirty="0">
                <a:effectLst/>
                <a:latin typeface="Aptos" panose="020B0004020202020204" pitchFamily="34" charset="0"/>
                <a:ea typeface="Aptos" panose="020B0004020202020204" pitchFamily="34" charset="0"/>
                <a:cs typeface="Times New Roman" panose="02020603050405020304" pitchFamily="18" charset="0"/>
              </a:rPr>
              <a:t>Bedømmelsen af den Mundtlige Prøve</a:t>
            </a:r>
            <a:endParaRPr lang="da-DK" dirty="0"/>
          </a:p>
        </p:txBody>
      </p:sp>
    </p:spTree>
    <p:extLst>
      <p:ext uri="{BB962C8B-B14F-4D97-AF65-F5344CB8AC3E}">
        <p14:creationId xmlns:p14="http://schemas.microsoft.com/office/powerpoint/2010/main" val="417199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E9E020D8-8914-0C9D-4157-A754DB8743FE}"/>
              </a:ext>
            </a:extLst>
          </p:cNvPr>
          <p:cNvSpPr>
            <a:spLocks noGrp="1"/>
          </p:cNvSpPr>
          <p:nvPr>
            <p:ph sz="half" idx="1"/>
          </p:nvPr>
        </p:nvSpPr>
        <p:spPr/>
        <p:txBody>
          <a:bodyPr/>
          <a:lstStyle/>
          <a:p>
            <a:pPr>
              <a:lnSpc>
                <a:spcPct val="115000"/>
              </a:lnSpc>
              <a:spcAft>
                <a:spcPts val="800"/>
              </a:spcAf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Kan redegøre for processen i udvikling og planlægning af projektets løsninger, til skabelse af en merværdi for kunden og/eller virksomheden.</a:t>
            </a: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da-DK" sz="1800" b="1" kern="100" dirty="0">
                <a:effectLst/>
                <a:latin typeface="Aptos" panose="020B0004020202020204" pitchFamily="34" charset="0"/>
                <a:ea typeface="Aptos" panose="020B0004020202020204" pitchFamily="34" charset="0"/>
                <a:cs typeface="Times New Roman" panose="02020603050405020304" pitchFamily="18" charset="0"/>
              </a:rPr>
              <a:t>Med dette emne menes der:</a:t>
            </a:r>
            <a:r>
              <a:rPr lang="da-DK" sz="1800" kern="100" dirty="0">
                <a:effectLst/>
                <a:latin typeface="Aptos" panose="020B0004020202020204" pitchFamily="34" charset="0"/>
                <a:ea typeface="Aptos" panose="020B0004020202020204" pitchFamily="34" charset="0"/>
                <a:cs typeface="Times New Roman" panose="02020603050405020304" pitchFamily="18" charset="0"/>
              </a:rPr>
              <a:t> Lærlingen skal kunne forklare, hvordan de har planlagt deres projekt fra start til slut. De skal vise, hvordan deres løsning gør noget bedre for kunden, fx ved at spare tid, penge eller energi.</a:t>
            </a:r>
          </a:p>
          <a:p>
            <a:endParaRPr lang="da-DK" dirty="0"/>
          </a:p>
        </p:txBody>
      </p:sp>
      <p:sp>
        <p:nvSpPr>
          <p:cNvPr id="3" name="Titel 2">
            <a:extLst>
              <a:ext uri="{FF2B5EF4-FFF2-40B4-BE49-F238E27FC236}">
                <a16:creationId xmlns:a16="http://schemas.microsoft.com/office/drawing/2014/main" id="{6302C382-1C89-7939-5769-C91C8E490BA2}"/>
              </a:ext>
            </a:extLst>
          </p:cNvPr>
          <p:cNvSpPr>
            <a:spLocks noGrp="1"/>
          </p:cNvSpPr>
          <p:nvPr>
            <p:ph type="title"/>
          </p:nvPr>
        </p:nvSpPr>
        <p:spPr/>
        <p:txBody>
          <a:bodyPr/>
          <a:lstStyle/>
          <a:p>
            <a:r>
              <a:rPr lang="da-DK" sz="2400" b="1" dirty="0">
                <a:effectLst/>
                <a:latin typeface="Aptos" panose="020B0004020202020204" pitchFamily="34" charset="0"/>
                <a:ea typeface="Aptos" panose="020B0004020202020204" pitchFamily="34" charset="0"/>
                <a:cs typeface="Times New Roman" panose="02020603050405020304" pitchFamily="18" charset="0"/>
              </a:rPr>
              <a:t>Bedømmelsen af den Mundtlige Prøve</a:t>
            </a:r>
            <a:endParaRPr lang="da-DK" dirty="0"/>
          </a:p>
        </p:txBody>
      </p:sp>
    </p:spTree>
    <p:extLst>
      <p:ext uri="{BB962C8B-B14F-4D97-AF65-F5344CB8AC3E}">
        <p14:creationId xmlns:p14="http://schemas.microsoft.com/office/powerpoint/2010/main" val="1657036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17DBFE3-53A3-0DBA-114B-A0863C3A2212}"/>
              </a:ext>
            </a:extLst>
          </p:cNvPr>
          <p:cNvSpPr>
            <a:spLocks noGrp="1"/>
          </p:cNvSpPr>
          <p:nvPr>
            <p:ph type="title"/>
          </p:nvPr>
        </p:nvSpPr>
        <p:spPr/>
        <p:txBody>
          <a:bodyPr/>
          <a:lstStyle/>
          <a:p>
            <a:r>
              <a:rPr lang="da-DK"/>
              <a:t>Innovation</a:t>
            </a:r>
            <a:endParaRPr lang="da-DK" dirty="0"/>
          </a:p>
        </p:txBody>
      </p:sp>
    </p:spTree>
    <p:extLst>
      <p:ext uri="{BB962C8B-B14F-4D97-AF65-F5344CB8AC3E}">
        <p14:creationId xmlns:p14="http://schemas.microsoft.com/office/powerpoint/2010/main" val="3577146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6CD94997-BBC6-DA42-40B3-3E91A40D477D}"/>
              </a:ext>
            </a:extLst>
          </p:cNvPr>
          <p:cNvSpPr>
            <a:spLocks noGrp="1"/>
          </p:cNvSpPr>
          <p:nvPr>
            <p:ph sz="half" idx="1"/>
          </p:nvPr>
        </p:nvSpPr>
        <p:spPr/>
        <p:txBody>
          <a:bodyPr/>
          <a:lstStyle/>
          <a:p>
            <a:pPr>
              <a:buFont typeface="Arial" panose="020B0604020202020204" pitchFamily="34" charset="0"/>
              <a:buChar char="•"/>
            </a:pPr>
            <a:r>
              <a:rPr lang="da-DK" b="1" dirty="0"/>
              <a:t>Hvad betyder det?</a:t>
            </a:r>
            <a:r>
              <a:rPr lang="da-DK" dirty="0"/>
              <a:t> Det handler om at kunne arbejde godt sammen med andre og lytte til deres ideer.</a:t>
            </a:r>
          </a:p>
          <a:p>
            <a:pPr>
              <a:buFont typeface="Arial" panose="020B0604020202020204" pitchFamily="34" charset="0"/>
              <a:buChar char="•"/>
            </a:pPr>
            <a:r>
              <a:rPr lang="da-DK" b="1" dirty="0"/>
              <a:t>Uddybning:</a:t>
            </a:r>
            <a:endParaRPr lang="da-DK" dirty="0"/>
          </a:p>
          <a:p>
            <a:pPr marL="742950" lvl="1" indent="-285750">
              <a:buFont typeface="Arial" panose="020B0604020202020204" pitchFamily="34" charset="0"/>
              <a:buChar char="•"/>
            </a:pPr>
            <a:r>
              <a:rPr lang="da-DK" b="1" dirty="0"/>
              <a:t>Inddrag andre:</a:t>
            </a:r>
            <a:r>
              <a:rPr lang="da-DK" dirty="0"/>
              <a:t> Kan du få hjælp fra andre, og er du åben for deres ideer og forslag?</a:t>
            </a:r>
          </a:p>
          <a:p>
            <a:pPr marL="1143000" lvl="2" indent="-228600">
              <a:buFont typeface="Arial" panose="020B0604020202020204" pitchFamily="34" charset="0"/>
              <a:buChar char="•"/>
            </a:pPr>
            <a:r>
              <a:rPr lang="da-DK" dirty="0"/>
              <a:t>Fx: Når du arbejder på et projekt, kan en kollega måske komme med en smartere løsning.</a:t>
            </a:r>
          </a:p>
          <a:p>
            <a:pPr marL="742950" lvl="1" indent="-285750">
              <a:buFont typeface="Arial" panose="020B0604020202020204" pitchFamily="34" charset="0"/>
              <a:buChar char="•"/>
            </a:pPr>
            <a:r>
              <a:rPr lang="da-DK" b="1" dirty="0"/>
              <a:t>Se hele opgaven:</a:t>
            </a:r>
            <a:r>
              <a:rPr lang="da-DK" dirty="0"/>
              <a:t> Forstår du ikke kun din egen del, men også hvordan det hele hænger sammen?</a:t>
            </a:r>
          </a:p>
          <a:p>
            <a:pPr marL="1143000" lvl="2" indent="-228600">
              <a:buFont typeface="Arial" panose="020B0604020202020204" pitchFamily="34" charset="0"/>
              <a:buChar char="•"/>
            </a:pPr>
            <a:r>
              <a:rPr lang="da-DK" dirty="0"/>
              <a:t>Fx: Hvis du laver en </a:t>
            </a:r>
            <a:r>
              <a:rPr lang="da-DK" dirty="0" err="1"/>
              <a:t>el-installation</a:t>
            </a:r>
            <a:r>
              <a:rPr lang="da-DK" dirty="0"/>
              <a:t>, forstår du så, hvordan den påvirker andre dele af systemet?</a:t>
            </a:r>
          </a:p>
          <a:p>
            <a:pPr marL="742950" lvl="1" indent="-285750">
              <a:buFont typeface="Arial" panose="020B0604020202020204" pitchFamily="34" charset="0"/>
              <a:buChar char="•"/>
            </a:pPr>
            <a:r>
              <a:rPr lang="da-DK" b="1" dirty="0"/>
              <a:t>Samarbejdspartnere:</a:t>
            </a:r>
            <a:r>
              <a:rPr lang="da-DK" dirty="0"/>
              <a:t> Ved du, hvem der kan hjælpe, hvis du støder på et problem?</a:t>
            </a:r>
          </a:p>
          <a:p>
            <a:pPr marL="1143000" lvl="2" indent="-228600">
              <a:buFont typeface="Arial" panose="020B0604020202020204" pitchFamily="34" charset="0"/>
              <a:buChar char="•"/>
            </a:pPr>
            <a:r>
              <a:rPr lang="da-DK" dirty="0"/>
              <a:t>Fx: Måske skal du spørge en tømrer eller en VVS’er for at løse en fælles opgave.</a:t>
            </a:r>
          </a:p>
          <a:p>
            <a:endParaRPr lang="da-DK" dirty="0"/>
          </a:p>
        </p:txBody>
      </p:sp>
      <p:sp>
        <p:nvSpPr>
          <p:cNvPr id="3" name="Titel 2">
            <a:extLst>
              <a:ext uri="{FF2B5EF4-FFF2-40B4-BE49-F238E27FC236}">
                <a16:creationId xmlns:a16="http://schemas.microsoft.com/office/drawing/2014/main" id="{EDEEC47D-4A45-8FDE-5D90-F0BBB4AD4BEF}"/>
              </a:ext>
            </a:extLst>
          </p:cNvPr>
          <p:cNvSpPr>
            <a:spLocks noGrp="1"/>
          </p:cNvSpPr>
          <p:nvPr>
            <p:ph type="title"/>
          </p:nvPr>
        </p:nvSpPr>
        <p:spPr/>
        <p:txBody>
          <a:bodyPr/>
          <a:lstStyle/>
          <a:p>
            <a:r>
              <a:rPr lang="da-DK" b="1" dirty="0"/>
              <a:t>Samarbejdskompetence</a:t>
            </a:r>
            <a:br>
              <a:rPr lang="da-DK" b="1" dirty="0"/>
            </a:br>
            <a:endParaRPr lang="da-DK" dirty="0"/>
          </a:p>
        </p:txBody>
      </p:sp>
    </p:spTree>
    <p:extLst>
      <p:ext uri="{BB962C8B-B14F-4D97-AF65-F5344CB8AC3E}">
        <p14:creationId xmlns:p14="http://schemas.microsoft.com/office/powerpoint/2010/main" val="525852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D46DC63-88F2-82F9-5A29-58AB2CAFD29E}"/>
              </a:ext>
            </a:extLst>
          </p:cNvPr>
          <p:cNvSpPr>
            <a:spLocks noGrp="1"/>
          </p:cNvSpPr>
          <p:nvPr>
            <p:ph sz="half" idx="1"/>
          </p:nvPr>
        </p:nvSpPr>
        <p:spPr/>
        <p:txBody>
          <a:bodyPr/>
          <a:lstStyle/>
          <a:p>
            <a:pPr>
              <a:buFont typeface="Arial" panose="020B0604020202020204" pitchFamily="34" charset="0"/>
              <a:buChar char="•"/>
            </a:pPr>
            <a:r>
              <a:rPr lang="da-DK" b="1" dirty="0"/>
              <a:t>Hvad betyder det?</a:t>
            </a:r>
            <a:r>
              <a:rPr lang="da-DK" dirty="0"/>
              <a:t> Det handler om at kunne planlægge og udføre dit arbejde på en praktisk og effektiv måde.</a:t>
            </a:r>
          </a:p>
          <a:p>
            <a:pPr>
              <a:buFont typeface="Arial" panose="020B0604020202020204" pitchFamily="34" charset="0"/>
              <a:buChar char="•"/>
            </a:pPr>
            <a:r>
              <a:rPr lang="da-DK" b="1" dirty="0"/>
              <a:t>Uddybning:</a:t>
            </a:r>
            <a:endParaRPr lang="da-DK" dirty="0"/>
          </a:p>
          <a:p>
            <a:pPr marL="742950" lvl="1" indent="-285750">
              <a:buFont typeface="Arial" panose="020B0604020202020204" pitchFamily="34" charset="0"/>
              <a:buChar char="•"/>
            </a:pPr>
            <a:r>
              <a:rPr lang="da-DK" b="1" dirty="0"/>
              <a:t>Søg teknisk viden:</a:t>
            </a:r>
            <a:r>
              <a:rPr lang="da-DK" dirty="0"/>
              <a:t> Har du undersøgt, hvad du skal vide, før du starter?</a:t>
            </a:r>
          </a:p>
          <a:p>
            <a:pPr marL="1143000" lvl="2" indent="-228600">
              <a:buFont typeface="Arial" panose="020B0604020202020204" pitchFamily="34" charset="0"/>
              <a:buChar char="•"/>
            </a:pPr>
            <a:r>
              <a:rPr lang="da-DK" dirty="0"/>
              <a:t>Fx: Har du læst manualer eller spurgt om råd til de komponenter, du bruger?</a:t>
            </a:r>
          </a:p>
          <a:p>
            <a:pPr marL="742950" lvl="1" indent="-285750">
              <a:buFont typeface="Arial" panose="020B0604020202020204" pitchFamily="34" charset="0"/>
              <a:buChar char="•"/>
            </a:pPr>
            <a:r>
              <a:rPr lang="da-DK" b="1" dirty="0"/>
              <a:t>Planlægning:</a:t>
            </a:r>
            <a:r>
              <a:rPr lang="da-DK" dirty="0"/>
              <a:t> Hvordan griber du arbejdet an? Har du tænkt over, hvilke trin der skal til for at løse opgaven?</a:t>
            </a:r>
          </a:p>
          <a:p>
            <a:pPr marL="1143000" lvl="2" indent="-228600">
              <a:buFont typeface="Arial" panose="020B0604020202020204" pitchFamily="34" charset="0"/>
              <a:buChar char="•"/>
            </a:pPr>
            <a:r>
              <a:rPr lang="da-DK" dirty="0"/>
              <a:t>Fx: Før du starter installationen, har du så en klar plan og de rigtige værktøjer klar?</a:t>
            </a:r>
          </a:p>
          <a:p>
            <a:pPr marL="742950" lvl="1" indent="-285750">
              <a:buFont typeface="Arial" panose="020B0604020202020204" pitchFamily="34" charset="0"/>
              <a:buChar char="•"/>
            </a:pPr>
            <a:r>
              <a:rPr lang="da-DK" b="1" dirty="0"/>
              <a:t>Er det realistisk?</a:t>
            </a:r>
            <a:r>
              <a:rPr lang="da-DK" dirty="0"/>
              <a:t> Er din løsning noget, der kan fungere i virkeligheden? Har du overvejet eventuelle udfordringer?</a:t>
            </a:r>
          </a:p>
          <a:p>
            <a:pPr marL="1143000" lvl="2" indent="-228600">
              <a:buFont typeface="Arial" panose="020B0604020202020204" pitchFamily="34" charset="0"/>
              <a:buChar char="•"/>
            </a:pPr>
            <a:r>
              <a:rPr lang="da-DK" dirty="0"/>
              <a:t>Fx: Hvis du foreslår et solcelleanlæg, har du da tjekket, om kundens tag kan bære det?</a:t>
            </a:r>
          </a:p>
          <a:p>
            <a:endParaRPr lang="da-DK" dirty="0"/>
          </a:p>
        </p:txBody>
      </p:sp>
      <p:sp>
        <p:nvSpPr>
          <p:cNvPr id="3" name="Titel 2">
            <a:extLst>
              <a:ext uri="{FF2B5EF4-FFF2-40B4-BE49-F238E27FC236}">
                <a16:creationId xmlns:a16="http://schemas.microsoft.com/office/drawing/2014/main" id="{162CF0B2-82C0-9F57-E02B-99E2C937CFA0}"/>
              </a:ext>
            </a:extLst>
          </p:cNvPr>
          <p:cNvSpPr>
            <a:spLocks noGrp="1"/>
          </p:cNvSpPr>
          <p:nvPr>
            <p:ph type="title"/>
          </p:nvPr>
        </p:nvSpPr>
        <p:spPr/>
        <p:txBody>
          <a:bodyPr/>
          <a:lstStyle/>
          <a:p>
            <a:r>
              <a:rPr lang="da-DK" dirty="0"/>
              <a:t>Handlekompetencer</a:t>
            </a:r>
          </a:p>
        </p:txBody>
      </p:sp>
    </p:spTree>
    <p:extLst>
      <p:ext uri="{BB962C8B-B14F-4D97-AF65-F5344CB8AC3E}">
        <p14:creationId xmlns:p14="http://schemas.microsoft.com/office/powerpoint/2010/main" val="14556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F8767379-F61D-6AA3-998E-EE267E990712}"/>
              </a:ext>
            </a:extLst>
          </p:cNvPr>
          <p:cNvSpPr>
            <a:spLocks noGrp="1"/>
          </p:cNvSpPr>
          <p:nvPr>
            <p:ph sz="half" idx="1"/>
          </p:nvPr>
        </p:nvSpPr>
        <p:spPr/>
        <p:txBody>
          <a:bodyPr/>
          <a:lstStyle/>
          <a:p>
            <a:pPr>
              <a:buFont typeface="Arial" panose="020B0604020202020204" pitchFamily="34" charset="0"/>
              <a:buChar char="•"/>
            </a:pPr>
            <a:r>
              <a:rPr lang="da-DK" b="1" dirty="0"/>
              <a:t>Hvad betyder det?</a:t>
            </a:r>
            <a:r>
              <a:rPr lang="da-DK" dirty="0"/>
              <a:t> Det handler om at tænke anderledes og finde nye, spændende løsninger.</a:t>
            </a:r>
          </a:p>
          <a:p>
            <a:pPr>
              <a:buFont typeface="Arial" panose="020B0604020202020204" pitchFamily="34" charset="0"/>
              <a:buChar char="•"/>
            </a:pPr>
            <a:r>
              <a:rPr lang="da-DK" b="1" dirty="0"/>
              <a:t>Uddybning:</a:t>
            </a:r>
            <a:endParaRPr lang="da-DK" dirty="0"/>
          </a:p>
          <a:p>
            <a:pPr marL="742950" lvl="1" indent="-285750">
              <a:buFont typeface="Arial" panose="020B0604020202020204" pitchFamily="34" charset="0"/>
              <a:buChar char="•"/>
            </a:pPr>
            <a:r>
              <a:rPr lang="da-DK" b="1" dirty="0"/>
              <a:t>Alternativer:</a:t>
            </a:r>
            <a:r>
              <a:rPr lang="da-DK" dirty="0"/>
              <a:t> Kan du finde på en anden måde at løse problemet på, hvis den normale metode ikke virker?</a:t>
            </a:r>
          </a:p>
          <a:p>
            <a:pPr marL="1143000" lvl="2" indent="-228600">
              <a:buFont typeface="Arial" panose="020B0604020202020204" pitchFamily="34" charset="0"/>
              <a:buChar char="•"/>
            </a:pPr>
            <a:r>
              <a:rPr lang="da-DK" dirty="0"/>
              <a:t>Fx: Hvis en installation kræver en speciel ledning, der ikke er på lager, kan du finde en anden løsning?</a:t>
            </a:r>
          </a:p>
          <a:p>
            <a:pPr marL="742950" lvl="1" indent="-285750">
              <a:buFont typeface="Arial" panose="020B0604020202020204" pitchFamily="34" charset="0"/>
              <a:buChar char="•"/>
            </a:pPr>
            <a:r>
              <a:rPr lang="da-DK" b="1" dirty="0"/>
              <a:t>Tænk i helheder:</a:t>
            </a:r>
            <a:r>
              <a:rPr lang="da-DK" dirty="0"/>
              <a:t> Kan du forbinde teori (hvad du har lært) med praksis (hvordan det gøres)?</a:t>
            </a:r>
          </a:p>
          <a:p>
            <a:pPr marL="1143000" lvl="2" indent="-228600">
              <a:buFont typeface="Arial" panose="020B0604020202020204" pitchFamily="34" charset="0"/>
              <a:buChar char="•"/>
            </a:pPr>
            <a:r>
              <a:rPr lang="da-DK" dirty="0"/>
              <a:t>Fx: Du har lært om energibesparelse – kan du bruge den viden til at vælge de bedste løsninger for kunden?</a:t>
            </a:r>
          </a:p>
          <a:p>
            <a:pPr marL="742950" lvl="1" indent="-285750">
              <a:buFont typeface="Arial" panose="020B0604020202020204" pitchFamily="34" charset="0"/>
              <a:buChar char="•"/>
            </a:pPr>
            <a:r>
              <a:rPr lang="da-DK" b="1" dirty="0"/>
              <a:t>Nye metoder:</a:t>
            </a:r>
            <a:r>
              <a:rPr lang="da-DK" dirty="0"/>
              <a:t> Kan du bruge teknologier eller værktøjer på nye måder til at skabe en smartere løsning?</a:t>
            </a:r>
          </a:p>
          <a:p>
            <a:pPr marL="1143000" lvl="2" indent="-228600">
              <a:buFont typeface="Arial" panose="020B0604020202020204" pitchFamily="34" charset="0"/>
              <a:buChar char="•"/>
            </a:pPr>
            <a:r>
              <a:rPr lang="da-DK" dirty="0"/>
              <a:t>Fx: Kan du programmere et system, så kunden kan styre lys og varme fra deres telefon?</a:t>
            </a:r>
          </a:p>
          <a:p>
            <a:endParaRPr lang="da-DK" dirty="0"/>
          </a:p>
        </p:txBody>
      </p:sp>
      <p:sp>
        <p:nvSpPr>
          <p:cNvPr id="3" name="Titel 2">
            <a:extLst>
              <a:ext uri="{FF2B5EF4-FFF2-40B4-BE49-F238E27FC236}">
                <a16:creationId xmlns:a16="http://schemas.microsoft.com/office/drawing/2014/main" id="{F1B8F0A9-C872-5244-CAC4-711AB82E4956}"/>
              </a:ext>
            </a:extLst>
          </p:cNvPr>
          <p:cNvSpPr>
            <a:spLocks noGrp="1"/>
          </p:cNvSpPr>
          <p:nvPr>
            <p:ph type="title"/>
          </p:nvPr>
        </p:nvSpPr>
        <p:spPr/>
        <p:txBody>
          <a:bodyPr/>
          <a:lstStyle/>
          <a:p>
            <a:r>
              <a:rPr lang="da-DK" dirty="0"/>
              <a:t>Kreativitetskompetence</a:t>
            </a:r>
          </a:p>
        </p:txBody>
      </p:sp>
    </p:spTree>
    <p:extLst>
      <p:ext uri="{BB962C8B-B14F-4D97-AF65-F5344CB8AC3E}">
        <p14:creationId xmlns:p14="http://schemas.microsoft.com/office/powerpoint/2010/main" val="3322872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5E31E9E-DF83-6035-5A11-6C4E67F58D5B}"/>
              </a:ext>
            </a:extLst>
          </p:cNvPr>
          <p:cNvSpPr>
            <a:spLocks noGrp="1" noChangeArrowheads="1"/>
          </p:cNvSpPr>
          <p:nvPr>
            <p:ph sz="half" idx="1"/>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285750" marR="0" lvl="0" indent="-285750" fontAlgn="base">
              <a:spcBef>
                <a:spcPct val="0"/>
              </a:spcBef>
              <a:spcAft>
                <a:spcPts val="600"/>
              </a:spcAft>
              <a:buClrTx/>
              <a:buSzTx/>
              <a:buFont typeface="Arial" panose="020B0604020202020204" pitchFamily="34" charset="0"/>
              <a:buChar char="•"/>
              <a:tabLst/>
            </a:pPr>
            <a:r>
              <a:rPr lang="da-DK" altLang="da-DK" b="1" dirty="0"/>
              <a:t>Hvad betyder det? </a:t>
            </a:r>
            <a:r>
              <a:rPr lang="da-DK" altLang="da-DK" dirty="0"/>
              <a:t>Det handler om at kunne finde vej i komplekse projekter og holde overblikket.</a:t>
            </a:r>
          </a:p>
          <a:p>
            <a:pPr marL="285750" marR="0" lvl="0" indent="-285750" fontAlgn="base">
              <a:spcBef>
                <a:spcPct val="0"/>
              </a:spcBef>
              <a:spcAft>
                <a:spcPts val="600"/>
              </a:spcAft>
              <a:buClrTx/>
              <a:buSzTx/>
              <a:buFont typeface="Arial" panose="020B0604020202020204" pitchFamily="34" charset="0"/>
              <a:buChar char="•"/>
              <a:tabLst/>
            </a:pPr>
            <a:endParaRPr lang="da-DK" altLang="da-DK" b="1" dirty="0"/>
          </a:p>
          <a:p>
            <a:pPr marL="285750" marR="0" lvl="0" indent="-285750" fontAlgn="base">
              <a:spcBef>
                <a:spcPct val="0"/>
              </a:spcBef>
              <a:spcAft>
                <a:spcPts val="600"/>
              </a:spcAft>
              <a:buClrTx/>
              <a:buSzTx/>
              <a:buFont typeface="Arial" panose="020B0604020202020204" pitchFamily="34" charset="0"/>
              <a:buChar char="•"/>
              <a:tabLst/>
            </a:pPr>
            <a:r>
              <a:rPr lang="da-DK" altLang="da-DK" b="1" dirty="0"/>
              <a:t>Overblik: </a:t>
            </a:r>
            <a:r>
              <a:rPr lang="da-DK" altLang="da-DK" dirty="0"/>
              <a:t>Kan du forstå hele projektet og de forskellige dele?</a:t>
            </a:r>
          </a:p>
          <a:p>
            <a:pPr marR="0" lvl="1" fontAlgn="base">
              <a:spcBef>
                <a:spcPct val="0"/>
              </a:spcBef>
              <a:spcAft>
                <a:spcPts val="600"/>
              </a:spcAft>
              <a:buClrTx/>
              <a:buSzTx/>
              <a:tabLst/>
            </a:pPr>
            <a:r>
              <a:rPr lang="da-DK" altLang="da-DK" sz="1800" dirty="0"/>
              <a:t>Fx: Når du installerer et alarmsystem, forstår du så, hvordan alle sensorer og kontrolpanelet arbejder sammen?</a:t>
            </a:r>
          </a:p>
          <a:p>
            <a:pPr marL="285750" marR="0" lvl="0" indent="-285750" fontAlgn="base">
              <a:spcBef>
                <a:spcPct val="0"/>
              </a:spcBef>
              <a:spcAft>
                <a:spcPts val="600"/>
              </a:spcAft>
              <a:buClrTx/>
              <a:buSzTx/>
              <a:buFont typeface="Arial" panose="020B0604020202020204" pitchFamily="34" charset="0"/>
              <a:buChar char="•"/>
              <a:tabLst/>
            </a:pPr>
            <a:endParaRPr lang="da-DK" altLang="da-DK" b="1" dirty="0"/>
          </a:p>
          <a:p>
            <a:pPr marL="285750" marR="0" lvl="0" indent="-285750" fontAlgn="base">
              <a:spcBef>
                <a:spcPct val="0"/>
              </a:spcBef>
              <a:spcAft>
                <a:spcPts val="600"/>
              </a:spcAft>
              <a:buClrTx/>
              <a:buSzTx/>
              <a:buFont typeface="Arial" panose="020B0604020202020204" pitchFamily="34" charset="0"/>
              <a:buChar char="•"/>
              <a:tabLst/>
            </a:pPr>
            <a:r>
              <a:rPr lang="da-DK" altLang="da-DK" b="1" dirty="0"/>
              <a:t>Find viden</a:t>
            </a:r>
            <a:r>
              <a:rPr lang="da-DK" altLang="da-DK" dirty="0"/>
              <a:t>: Ved du, hvor du kan finde de oplysninger, du mangler?</a:t>
            </a:r>
          </a:p>
          <a:p>
            <a:pPr marR="0" lvl="1" fontAlgn="base">
              <a:spcBef>
                <a:spcPct val="0"/>
              </a:spcBef>
              <a:spcAft>
                <a:spcPts val="600"/>
              </a:spcAft>
              <a:buClrTx/>
              <a:buSzTx/>
              <a:tabLst/>
            </a:pPr>
            <a:r>
              <a:rPr lang="da-DK" altLang="da-DK" sz="1800" dirty="0"/>
              <a:t>Fx: Hvis der er nye lovkrav, ved du så, hvor du kan finde informationen?</a:t>
            </a:r>
          </a:p>
          <a:p>
            <a:pPr marL="285750" marR="0" lvl="0" indent="-285750" fontAlgn="base">
              <a:spcBef>
                <a:spcPct val="0"/>
              </a:spcBef>
              <a:spcAft>
                <a:spcPts val="600"/>
              </a:spcAft>
              <a:buClrTx/>
              <a:buSzTx/>
              <a:buFont typeface="Arial" panose="020B0604020202020204" pitchFamily="34" charset="0"/>
              <a:buChar char="•"/>
              <a:tabLst/>
            </a:pPr>
            <a:endParaRPr lang="da-DK" altLang="da-DK" b="1" dirty="0"/>
          </a:p>
          <a:p>
            <a:pPr marL="285750" marR="0" lvl="0" indent="-285750" fontAlgn="base">
              <a:spcBef>
                <a:spcPct val="0"/>
              </a:spcBef>
              <a:spcAft>
                <a:spcPts val="600"/>
              </a:spcAft>
              <a:buClrTx/>
              <a:buSzTx/>
              <a:buFont typeface="Arial" panose="020B0604020202020204" pitchFamily="34" charset="0"/>
              <a:buChar char="•"/>
              <a:tabLst/>
            </a:pPr>
            <a:r>
              <a:rPr lang="da-DK" altLang="da-DK" b="1" dirty="0"/>
              <a:t>Ny teknologi: </a:t>
            </a:r>
            <a:r>
              <a:rPr lang="da-DK" altLang="da-DK" dirty="0"/>
              <a:t>Kan du finde og bruge nye teknologier, som kan gøre arbejdet bedre?</a:t>
            </a:r>
          </a:p>
          <a:p>
            <a:pPr marR="0" lvl="1" fontAlgn="base">
              <a:spcBef>
                <a:spcPct val="0"/>
              </a:spcBef>
              <a:spcAft>
                <a:spcPts val="600"/>
              </a:spcAft>
              <a:buClrTx/>
              <a:buSzTx/>
              <a:tabLst/>
            </a:pPr>
            <a:r>
              <a:rPr lang="da-DK" altLang="da-DK" sz="1800" dirty="0"/>
              <a:t>Fx: Kan du bruge en ny app til at måle og dokumentere </a:t>
            </a:r>
            <a:r>
              <a:rPr lang="da-DK" altLang="da-DK" sz="1800" dirty="0" err="1"/>
              <a:t>el-installationer</a:t>
            </a:r>
            <a:r>
              <a:rPr lang="da-DK" altLang="da-DK" sz="1800" dirty="0"/>
              <a:t>?</a:t>
            </a:r>
          </a:p>
          <a:p>
            <a:pPr marL="0" marR="0" lvl="0" indent="0" defTabSz="914400" rtl="0" eaLnBrk="0" fontAlgn="base" latinLnBrk="0" hangingPunct="0">
              <a:spcBef>
                <a:spcPct val="0"/>
              </a:spcBef>
              <a:spcAft>
                <a:spcPts val="600"/>
              </a:spcAft>
              <a:buClrTx/>
              <a:buSzTx/>
              <a:buFontTx/>
              <a:buNone/>
              <a:tabLst/>
            </a:pPr>
            <a:endParaRPr kumimoji="0" lang="da-DK" altLang="da-DK" sz="1300" b="0" i="0" u="none" strike="noStrike" cap="none" normalizeH="0" baseline="0" dirty="0">
              <a:ln>
                <a:noFill/>
              </a:ln>
              <a:effectLst/>
            </a:endParaRPr>
          </a:p>
        </p:txBody>
      </p:sp>
      <p:sp>
        <p:nvSpPr>
          <p:cNvPr id="3" name="Titel 2">
            <a:extLst>
              <a:ext uri="{FF2B5EF4-FFF2-40B4-BE49-F238E27FC236}">
                <a16:creationId xmlns:a16="http://schemas.microsoft.com/office/drawing/2014/main" id="{F554CC63-64AE-AB9F-4A89-A11E4D752A43}"/>
              </a:ext>
            </a:extLst>
          </p:cNvPr>
          <p:cNvSpPr>
            <a:spLocks noGrp="1"/>
          </p:cNvSpPr>
          <p:nvPr>
            <p:ph type="title"/>
          </p:nvPr>
        </p:nvSpPr>
        <p:spPr/>
        <p:txBody>
          <a:bodyPr anchor="t">
            <a:normAutofit/>
          </a:bodyPr>
          <a:lstStyle/>
          <a:p>
            <a:r>
              <a:rPr lang="da-DK" dirty="0"/>
              <a:t>Navigationskompetence</a:t>
            </a:r>
          </a:p>
        </p:txBody>
      </p:sp>
    </p:spTree>
    <p:extLst>
      <p:ext uri="{BB962C8B-B14F-4D97-AF65-F5344CB8AC3E}">
        <p14:creationId xmlns:p14="http://schemas.microsoft.com/office/powerpoint/2010/main" val="3999738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3413032-7754-3F82-10E6-425879B3A78B}"/>
              </a:ext>
            </a:extLst>
          </p:cNvPr>
          <p:cNvSpPr>
            <a:spLocks noGrp="1"/>
          </p:cNvSpPr>
          <p:nvPr>
            <p:ph type="title"/>
          </p:nvPr>
        </p:nvSpPr>
        <p:spPr/>
        <p:txBody>
          <a:bodyPr/>
          <a:lstStyle/>
          <a:p>
            <a:r>
              <a:rPr lang="da-DK" dirty="0"/>
              <a:t>Kommunikationskompetence</a:t>
            </a:r>
          </a:p>
        </p:txBody>
      </p:sp>
      <p:sp>
        <p:nvSpPr>
          <p:cNvPr id="4" name="Rectangle 1">
            <a:extLst>
              <a:ext uri="{FF2B5EF4-FFF2-40B4-BE49-F238E27FC236}">
                <a16:creationId xmlns:a16="http://schemas.microsoft.com/office/drawing/2014/main" id="{9B98EF61-1D34-538E-F091-44E25BBA828E}"/>
              </a:ext>
            </a:extLst>
          </p:cNvPr>
          <p:cNvSpPr>
            <a:spLocks noGrp="1" noChangeArrowheads="1"/>
          </p:cNvSpPr>
          <p:nvPr>
            <p:ph sz="half" idx="1"/>
          </p:nvPr>
        </p:nvSpPr>
        <p:spPr bwMode="auto">
          <a:xfrm>
            <a:off x="847530" y="2069665"/>
            <a:ext cx="11083679"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fontAlgn="base">
              <a:lnSpc>
                <a:spcPct val="100000"/>
              </a:lnSpc>
              <a:spcBef>
                <a:spcPct val="0"/>
              </a:spcBef>
              <a:spcAft>
                <a:spcPts val="600"/>
              </a:spcAft>
              <a:buFont typeface="Arial" panose="020B0604020202020204" pitchFamily="34" charset="0"/>
              <a:buChar char="•"/>
            </a:pPr>
            <a:r>
              <a:rPr lang="da-DK" altLang="da-DK" b="1" dirty="0"/>
              <a:t>Hvad betyder det? </a:t>
            </a:r>
            <a:r>
              <a:rPr lang="da-DK" altLang="da-DK" dirty="0"/>
              <a:t>Det handler om at kunne forklare dine ideer og løsninger klart og forståeligt for andre.</a:t>
            </a:r>
          </a:p>
          <a:p>
            <a:pPr marL="285750" lvl="0" indent="-285750" fontAlgn="base">
              <a:lnSpc>
                <a:spcPct val="100000"/>
              </a:lnSpc>
              <a:spcBef>
                <a:spcPct val="0"/>
              </a:spcBef>
              <a:spcAft>
                <a:spcPts val="600"/>
              </a:spcAft>
              <a:buFont typeface="Arial" panose="020B0604020202020204" pitchFamily="34" charset="0"/>
              <a:buChar char="•"/>
            </a:pPr>
            <a:r>
              <a:rPr lang="da-DK" altLang="da-DK" b="1" dirty="0"/>
              <a:t>Uddybning:</a:t>
            </a:r>
          </a:p>
          <a:p>
            <a:pPr marL="285750" lvl="0" indent="-285750" fontAlgn="base">
              <a:lnSpc>
                <a:spcPct val="100000"/>
              </a:lnSpc>
              <a:spcBef>
                <a:spcPct val="0"/>
              </a:spcBef>
              <a:spcAft>
                <a:spcPts val="600"/>
              </a:spcAft>
              <a:buFont typeface="Arial" panose="020B0604020202020204" pitchFamily="34" charset="0"/>
              <a:buChar char="•"/>
            </a:pPr>
            <a:r>
              <a:rPr lang="da-DK" altLang="da-DK" b="1" dirty="0"/>
              <a:t>Forklare ideer</a:t>
            </a:r>
            <a:r>
              <a:rPr lang="da-DK" altLang="da-DK" dirty="0"/>
              <a:t>: Kan du forklare din løsning til kunden, så de forstår, hvad du gør, og hvorfor det er vigtigt?</a:t>
            </a:r>
          </a:p>
          <a:p>
            <a:pPr lvl="1" fontAlgn="base">
              <a:lnSpc>
                <a:spcPct val="100000"/>
              </a:lnSpc>
              <a:spcBef>
                <a:spcPct val="0"/>
              </a:spcBef>
              <a:spcAft>
                <a:spcPts val="600"/>
              </a:spcAft>
            </a:pPr>
            <a:r>
              <a:rPr lang="da-DK" altLang="da-DK" sz="1800" dirty="0"/>
              <a:t>Fx: Hvis du foreslår et nyt belysningssystem, kan du forklare, hvordan det fungerer, og hvorfor det sparer energi?</a:t>
            </a:r>
          </a:p>
          <a:p>
            <a:pPr marL="285750" lvl="0" indent="-285750" fontAlgn="base">
              <a:lnSpc>
                <a:spcPct val="100000"/>
              </a:lnSpc>
              <a:spcBef>
                <a:spcPct val="0"/>
              </a:spcBef>
              <a:spcAft>
                <a:spcPts val="600"/>
              </a:spcAft>
              <a:buFont typeface="Arial" panose="020B0604020202020204" pitchFamily="34" charset="0"/>
              <a:buChar char="•"/>
            </a:pPr>
            <a:r>
              <a:rPr lang="da-DK" altLang="da-DK" b="1" dirty="0"/>
              <a:t>Brug forskellige metoder: </a:t>
            </a:r>
            <a:r>
              <a:rPr lang="da-DK" altLang="da-DK" dirty="0"/>
              <a:t>Kan du bruge tegninger, diagrammer eller demonstrationer til at gøre det lettere at forstå?</a:t>
            </a:r>
          </a:p>
          <a:p>
            <a:pPr lvl="1" fontAlgn="base">
              <a:lnSpc>
                <a:spcPct val="100000"/>
              </a:lnSpc>
              <a:spcBef>
                <a:spcPct val="0"/>
              </a:spcBef>
              <a:spcAft>
                <a:spcPts val="600"/>
              </a:spcAft>
            </a:pPr>
            <a:r>
              <a:rPr lang="da-DK" altLang="da-DK" sz="1800" dirty="0"/>
              <a:t>Fx: Du kan tegne, hvordan en installation vil se ud, før du går i gang.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82704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A7E7254-C30A-8BAD-C220-530B416AEC51}"/>
              </a:ext>
            </a:extLst>
          </p:cNvPr>
          <p:cNvSpPr>
            <a:spLocks noGrp="1"/>
          </p:cNvSpPr>
          <p:nvPr>
            <p:ph type="title"/>
          </p:nvPr>
        </p:nvSpPr>
        <p:spPr/>
        <p:txBody>
          <a:bodyPr/>
          <a:lstStyle/>
          <a:p>
            <a:r>
              <a:rPr lang="da-DK" dirty="0"/>
              <a:t>Innovationskompetence</a:t>
            </a:r>
          </a:p>
        </p:txBody>
      </p:sp>
      <p:sp>
        <p:nvSpPr>
          <p:cNvPr id="4" name="Rectangle 1">
            <a:extLst>
              <a:ext uri="{FF2B5EF4-FFF2-40B4-BE49-F238E27FC236}">
                <a16:creationId xmlns:a16="http://schemas.microsoft.com/office/drawing/2014/main" id="{F1E909FD-89CB-3534-2E56-91318F6FF994}"/>
              </a:ext>
            </a:extLst>
          </p:cNvPr>
          <p:cNvSpPr>
            <a:spLocks noGrp="1" noChangeArrowheads="1"/>
          </p:cNvSpPr>
          <p:nvPr>
            <p:ph sz="half" idx="1"/>
          </p:nvPr>
        </p:nvSpPr>
        <p:spPr bwMode="auto">
          <a:xfrm>
            <a:off x="847530" y="1338696"/>
            <a:ext cx="10897865" cy="506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fontAlgn="base">
              <a:spcBef>
                <a:spcPct val="0"/>
              </a:spcBef>
              <a:spcAft>
                <a:spcPts val="600"/>
              </a:spcAft>
              <a:buClrTx/>
              <a:buSzTx/>
              <a:buFont typeface="Arial" panose="020B0604020202020204" pitchFamily="34" charset="0"/>
              <a:buChar char="•"/>
              <a:tabLst/>
            </a:pPr>
            <a:r>
              <a:rPr lang="da-DK" altLang="da-DK" b="1" dirty="0"/>
              <a:t>Hvad betyder det? </a:t>
            </a:r>
            <a:r>
              <a:rPr lang="da-DK" altLang="da-DK" dirty="0"/>
              <a:t>Det handler om at kunne samle alle de andre kompetencer og skabe en løsning, der er ny, smart og giver værdi.</a:t>
            </a:r>
          </a:p>
          <a:p>
            <a:pPr marL="285750" marR="0" lvl="0" indent="-285750" fontAlgn="base">
              <a:spcBef>
                <a:spcPct val="0"/>
              </a:spcBef>
              <a:spcAft>
                <a:spcPts val="600"/>
              </a:spcAft>
              <a:buClrTx/>
              <a:buSzTx/>
              <a:buFont typeface="Arial" panose="020B0604020202020204" pitchFamily="34" charset="0"/>
              <a:buChar char="•"/>
              <a:tabLst/>
            </a:pPr>
            <a:r>
              <a:rPr lang="da-DK" altLang="da-DK" b="1" dirty="0"/>
              <a:t>Uddybning:</a:t>
            </a:r>
          </a:p>
          <a:p>
            <a:pPr marL="285750" marR="0" lvl="0" indent="-285750" fontAlgn="base">
              <a:spcBef>
                <a:spcPct val="0"/>
              </a:spcBef>
              <a:spcAft>
                <a:spcPts val="600"/>
              </a:spcAft>
              <a:buClrTx/>
              <a:buSzTx/>
              <a:buFont typeface="Arial" panose="020B0604020202020204" pitchFamily="34" charset="0"/>
              <a:buChar char="•"/>
              <a:tabLst/>
            </a:pPr>
            <a:r>
              <a:rPr lang="da-DK" altLang="da-DK" b="1" dirty="0"/>
              <a:t>Sammenhæng: </a:t>
            </a:r>
            <a:r>
              <a:rPr lang="da-DK" altLang="da-DK" dirty="0"/>
              <a:t>Kan du få samarbejde, planlægning, kreativitet og kommunikation til at spille sammen for at skabe en løsning?</a:t>
            </a:r>
          </a:p>
          <a:p>
            <a:pPr marR="0" lvl="1" fontAlgn="base">
              <a:lnSpc>
                <a:spcPct val="100000"/>
              </a:lnSpc>
              <a:spcBef>
                <a:spcPct val="0"/>
              </a:spcBef>
              <a:spcAft>
                <a:spcPts val="600"/>
              </a:spcAft>
              <a:buClrTx/>
              <a:buSzTx/>
              <a:tabLst/>
            </a:pPr>
            <a:r>
              <a:rPr lang="da-DK" altLang="da-DK" sz="1800" dirty="0"/>
              <a:t>Fx: Kan du udvikle en løsning, der både fungerer teknisk, er økonomisk fordelagtig for kunden og let at forklare?</a:t>
            </a:r>
          </a:p>
          <a:p>
            <a:pPr marL="285750" marR="0" lvl="0" indent="-285750" fontAlgn="base">
              <a:spcBef>
                <a:spcPct val="0"/>
              </a:spcBef>
              <a:spcAft>
                <a:spcPts val="600"/>
              </a:spcAft>
              <a:buClrTx/>
              <a:buSzTx/>
              <a:buFont typeface="Arial" panose="020B0604020202020204" pitchFamily="34" charset="0"/>
              <a:buChar char="•"/>
              <a:tabLst/>
            </a:pPr>
            <a:r>
              <a:rPr lang="da-DK" altLang="da-DK" b="1" dirty="0"/>
              <a:t>Forretningsforståelse</a:t>
            </a:r>
            <a:r>
              <a:rPr lang="da-DK" altLang="da-DK" dirty="0"/>
              <a:t>: Forstår du, hvordan din løsning kan skabe værdi for både kunden og virksomheden?</a:t>
            </a:r>
          </a:p>
          <a:p>
            <a:pPr marR="0" lvl="1" fontAlgn="base">
              <a:lnSpc>
                <a:spcPct val="100000"/>
              </a:lnSpc>
              <a:spcBef>
                <a:spcPct val="0"/>
              </a:spcBef>
              <a:spcAft>
                <a:spcPts val="600"/>
              </a:spcAft>
              <a:buClrTx/>
              <a:buSzTx/>
              <a:tabLst/>
            </a:pPr>
            <a:r>
              <a:rPr lang="da-DK" altLang="da-DK" sz="1800" dirty="0"/>
              <a:t>Fx: En løsning, der sparer kunden penge, kan gøre dem mere tilfredse og skabe flere opgaver til din virksomhed.</a:t>
            </a:r>
          </a:p>
          <a:p>
            <a:pPr marL="285750" marR="0" lvl="0" indent="-285750" fontAlgn="base">
              <a:spcBef>
                <a:spcPct val="0"/>
              </a:spcBef>
              <a:spcAft>
                <a:spcPts val="600"/>
              </a:spcAft>
              <a:buClrTx/>
              <a:buSzTx/>
              <a:buFont typeface="Arial" panose="020B0604020202020204" pitchFamily="34" charset="0"/>
              <a:buChar char="•"/>
              <a:tabLst/>
            </a:pPr>
            <a:r>
              <a:rPr lang="da-DK" altLang="da-DK" b="1" dirty="0"/>
              <a:t>Hele løsninger: </a:t>
            </a:r>
            <a:r>
              <a:rPr lang="da-DK" altLang="da-DK" dirty="0"/>
              <a:t>Kan du kombinere din tekniske viden og lave en komplet løsning, der dækker kundens behov?</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da-DK" altLang="da-DK" sz="1800" i="0" u="none" strike="noStrike" cap="none" normalizeH="0" baseline="0" dirty="0">
                <a:ln>
                  <a:noFill/>
                </a:ln>
                <a:solidFill>
                  <a:schemeClr val="tx1"/>
                </a:solidFill>
                <a:effectLst/>
                <a:latin typeface="Arial" panose="020B0604020202020204" pitchFamily="34" charset="0"/>
              </a:rPr>
              <a:t>Fx: Hvis kunden vil have en smart installation, kan du kombinere lys, varme og sikkerhedssystemer i én løsning.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38314704"/>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cantecPP_2021 skabelon  -  Skrivebeskyttet" id="{00AEEDD0-E3AE-4CEA-B711-A382698B6D4F}" vid="{D76835C7-2917-488D-8B48-C25E95564DB9}"/>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A7562B0663F20429EC643AE9AF09B52" ma:contentTypeVersion="0" ma:contentTypeDescription="Opret et nyt dokument." ma:contentTypeScope="" ma:versionID="efd8a2d17b240aa7f0b10c4dfd6f5996">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E4C9BF-C8FD-4288-9414-728AEA4E8FFB}">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www.w3.org/XML/1998/namespace"/>
  </ds:schemaRefs>
</ds:datastoreItem>
</file>

<file path=customXml/itemProps2.xml><?xml version="1.0" encoding="utf-8"?>
<ds:datastoreItem xmlns:ds="http://schemas.openxmlformats.org/officeDocument/2006/customXml" ds:itemID="{C8F2F92C-F30E-4985-BE4D-FA6047B840DC}">
  <ds:schemaRefs>
    <ds:schemaRef ds:uri="http://schemas.microsoft.com/sharepoint/v3/contenttype/forms"/>
  </ds:schemaRefs>
</ds:datastoreItem>
</file>

<file path=customXml/itemProps3.xml><?xml version="1.0" encoding="utf-8"?>
<ds:datastoreItem xmlns:ds="http://schemas.openxmlformats.org/officeDocument/2006/customXml" ds:itemID="{DAF737FF-D077-4148-9EF1-743FD612CC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MercantecPP_2021 skabelon</Template>
  <TotalTime>4203</TotalTime>
  <Words>1593</Words>
  <Application>Microsoft Office PowerPoint</Application>
  <PresentationFormat>Widescreen</PresentationFormat>
  <Paragraphs>92</Paragraphs>
  <Slides>21</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21</vt:i4>
      </vt:variant>
    </vt:vector>
  </HeadingPairs>
  <TitlesOfParts>
    <vt:vector size="27" baseType="lpstr">
      <vt:lpstr>Aptos</vt:lpstr>
      <vt:lpstr>Arial</vt:lpstr>
      <vt:lpstr>Calibri</vt:lpstr>
      <vt:lpstr>Symbol</vt:lpstr>
      <vt:lpstr>Verdana</vt:lpstr>
      <vt:lpstr>Mercantec_PowerPointSkabelon</vt:lpstr>
      <vt:lpstr>Bedømmelses kriterier. Ramme for svendeprøven 2022</vt:lpstr>
      <vt:lpstr>Bedømmelsen af Projektet</vt:lpstr>
      <vt:lpstr>Bedømmelsen af Projektet</vt:lpstr>
      <vt:lpstr>Bedømmelsen af Projektet</vt:lpstr>
      <vt:lpstr>Bedømmelsen af Projektet</vt:lpstr>
      <vt:lpstr>Bedømmelsen af den Mundtlige Prøve</vt:lpstr>
      <vt:lpstr>Bedømmelsen af den Mundtlige Prøve</vt:lpstr>
      <vt:lpstr>Bedømmelsen af den Mundtlige Prøve</vt:lpstr>
      <vt:lpstr>Bedømmelsen af den Mundtlige Prøve</vt:lpstr>
      <vt:lpstr>Bedømmelsen af den Mundtlige Prøve</vt:lpstr>
      <vt:lpstr>Bedømmelsen af den Mundtlige Prøve</vt:lpstr>
      <vt:lpstr>Bedømmelsen af den Mundtlige Prøve</vt:lpstr>
      <vt:lpstr>Bedømmelsen af den Mundtlige Prøve</vt:lpstr>
      <vt:lpstr>Bedømmelsen af den Mundtlige Prøve</vt:lpstr>
      <vt:lpstr>Innovation</vt:lpstr>
      <vt:lpstr>Samarbejdskompetence </vt:lpstr>
      <vt:lpstr>Handlekompetencer</vt:lpstr>
      <vt:lpstr>Kreativitetskompetence</vt:lpstr>
      <vt:lpstr>Navigationskompetence</vt:lpstr>
      <vt:lpstr>Kommunikationskompetence</vt:lpstr>
      <vt:lpstr>Innovationskompetence</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Velkommen til ny PowerPoint</dc:title>
  <dc:creator>Kim Nyborg Nielsen</dc:creator>
  <cp:lastModifiedBy>Jesper Svendsen</cp:lastModifiedBy>
  <cp:revision>45</cp:revision>
  <cp:lastPrinted>2020-01-20T12:45:01Z</cp:lastPrinted>
  <dcterms:created xsi:type="dcterms:W3CDTF">2022-02-23T16:16:06Z</dcterms:created>
  <dcterms:modified xsi:type="dcterms:W3CDTF">2024-11-25T06:16:35Z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0x0101007A7562B0663F20429EC643AE9AF09B52</vt:lpwstr>
  </property>
</Properties>
</file>