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354" r:id="rId6"/>
    <p:sldId id="350" r:id="rId7"/>
    <p:sldId id="348" r:id="rId8"/>
    <p:sldId id="359" r:id="rId9"/>
    <p:sldId id="358" r:id="rId10"/>
    <p:sldId id="357" r:id="rId11"/>
    <p:sldId id="360" r:id="rId12"/>
    <p:sldId id="321" r:id="rId13"/>
    <p:sldId id="264" r:id="rId14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9FA1BD-9DC1-6344-B792-B63A82FE837E}">
          <p14:sldIdLst>
            <p14:sldId id="256"/>
            <p14:sldId id="354"/>
            <p14:sldId id="350"/>
            <p14:sldId id="348"/>
            <p14:sldId id="359"/>
            <p14:sldId id="358"/>
            <p14:sldId id="357"/>
            <p14:sldId id="360"/>
            <p14:sldId id="321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90">
          <p15:clr>
            <a:srgbClr val="A4A3A4"/>
          </p15:clr>
        </p15:guide>
        <p15:guide id="4" pos="38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776"/>
    <a:srgbClr val="36121B"/>
    <a:srgbClr val="DBAB95"/>
    <a:srgbClr val="E9D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8" autoAdjust="0"/>
    <p:restoredTop sz="96374" autoAdjust="0"/>
  </p:normalViewPr>
  <p:slideViewPr>
    <p:cSldViewPr snapToGrid="0">
      <p:cViewPr varScale="1">
        <p:scale>
          <a:sx n="103" d="100"/>
          <a:sy n="103" d="100"/>
        </p:scale>
        <p:origin x="82" y="101"/>
      </p:cViewPr>
      <p:guideLst>
        <p:guide orient="horz" pos="2160"/>
        <p:guide pos="3840"/>
        <p:guide orient="horz" pos="2190"/>
        <p:guide pos="38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3161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860F8-2AA1-D34D-9E7C-7A5F96D0F9F4}" type="datetimeFigureOut">
              <a:rPr lang="en-US" smtClean="0"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15083-99B2-7C44-83B5-698FF37084A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1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A1055-E3DF-46A4-841F-DB9CA14CF536}" type="datetimeFigureOut">
              <a:rPr lang="da-DK" smtClean="0"/>
              <a:t>29-10-2024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teksttypografien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5AFF-1099-4E43-BA81-6D13BB501BF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490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3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wrap="none" numCol="2" spcCol="720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6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36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9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el 1">
            <a:extLst>
              <a:ext uri="{FF2B5EF4-FFF2-40B4-BE49-F238E27FC236}">
                <a16:creationId xmlns:a16="http://schemas.microsoft.com/office/drawing/2014/main" id="{2F0707C5-FCA1-4422-A296-038FD8AE6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2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2" b="7846"/>
          <a:stretch/>
        </p:blipFill>
        <p:spPr>
          <a:xfrm>
            <a:off x="0" y="0"/>
            <a:ext cx="12209693" cy="6858000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344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0" b="7793"/>
          <a:stretch/>
        </p:blipFill>
        <p:spPr>
          <a:xfrm>
            <a:off x="-19684" y="0"/>
            <a:ext cx="12211683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30691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0" b="7922"/>
          <a:stretch/>
        </p:blipFill>
        <p:spPr>
          <a:xfrm>
            <a:off x="-57392" y="0"/>
            <a:ext cx="1224939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306477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/>
          <a:stretch/>
        </p:blipFill>
        <p:spPr>
          <a:xfrm>
            <a:off x="0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52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9" b="8167"/>
          <a:stretch/>
        </p:blipFill>
        <p:spPr>
          <a:xfrm>
            <a:off x="-47551" y="0"/>
            <a:ext cx="1234416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624882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5" b="8320"/>
          <a:stretch/>
        </p:blipFill>
        <p:spPr>
          <a:xfrm>
            <a:off x="-57061" y="0"/>
            <a:ext cx="1234416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199912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8192"/>
          <a:stretch/>
        </p:blipFill>
        <p:spPr>
          <a:xfrm>
            <a:off x="-47551" y="0"/>
            <a:ext cx="12306121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4102670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3" b="7776"/>
          <a:stretch/>
        </p:blipFill>
        <p:spPr>
          <a:xfrm>
            <a:off x="-38040" y="0"/>
            <a:ext cx="12230040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177539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b="8642"/>
          <a:stretch/>
        </p:blipFill>
        <p:spPr>
          <a:xfrm>
            <a:off x="-47550" y="0"/>
            <a:ext cx="12325142" cy="6858000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</p:spTree>
    <p:extLst>
      <p:ext uri="{BB962C8B-B14F-4D97-AF65-F5344CB8AC3E}">
        <p14:creationId xmlns:p14="http://schemas.microsoft.com/office/powerpoint/2010/main" val="2017664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6" b="8628"/>
          <a:stretch/>
        </p:blipFill>
        <p:spPr>
          <a:xfrm>
            <a:off x="-28529" y="0"/>
            <a:ext cx="12344162" cy="6858000"/>
          </a:xfrm>
          <a:prstGeom prst="rect">
            <a:avLst/>
          </a:prstGeom>
        </p:spPr>
      </p:pic>
      <p:sp>
        <p:nvSpPr>
          <p:cNvPr id="6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71600"/>
            <a:ext cx="10515600" cy="4251607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Tekst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CF920FD-EBF5-9541-9B49-F37D6B662F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2" y="5659956"/>
            <a:ext cx="1419795" cy="8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46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2" name="Billede 1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804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 numCol="2" spcCol="36000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9" name="Billede 8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2">
            <a:extLst>
              <a:ext uri="{FF2B5EF4-FFF2-40B4-BE49-F238E27FC236}">
                <a16:creationId xmlns:a16="http://schemas.microsoft.com/office/drawing/2014/main" id="{870EE7FD-C073-418F-BF51-A9BCEB9C65B7}"/>
              </a:ext>
            </a:extLst>
          </p:cNvPr>
          <p:cNvSpPr>
            <a:spLocks noGrp="1" noChangeAspect="1"/>
          </p:cNvSpPr>
          <p:nvPr>
            <p:ph sz="half" idx="1"/>
          </p:nvPr>
        </p:nvSpPr>
        <p:spPr>
          <a:xfrm>
            <a:off x="7819052" y="1555024"/>
            <a:ext cx="3705805" cy="4611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da-DK"/>
              <a:t>Click to edit Master text styles</a:t>
            </a:r>
          </a:p>
        </p:txBody>
      </p:sp>
      <p:sp>
        <p:nvSpPr>
          <p:cNvPr id="15" name="Pladsholder til billede 14">
            <a:extLst>
              <a:ext uri="{FF2B5EF4-FFF2-40B4-BE49-F238E27FC236}">
                <a16:creationId xmlns:a16="http://schemas.microsoft.com/office/drawing/2014/main" id="{A23CF815-12DA-4B9C-9B04-1013B6FFB47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6610606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10" name="Billede 9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3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antec - Billed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14">
            <a:extLst>
              <a:ext uri="{FF2B5EF4-FFF2-40B4-BE49-F238E27FC236}">
                <a16:creationId xmlns:a16="http://schemas.microsoft.com/office/drawing/2014/main" id="{7E709C77-FD16-45F0-A573-7DB7C1BBF42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844553" y="1555750"/>
            <a:ext cx="10683284" cy="4618038"/>
          </a:xfrm>
        </p:spPr>
        <p:txBody>
          <a:bodyPr>
            <a:normAutofit/>
          </a:bodyPr>
          <a:lstStyle>
            <a:lvl1pPr marL="0" indent="0">
              <a:buNone/>
              <a:defRPr lang="da-DK" sz="1800" dirty="0"/>
            </a:lvl1pPr>
          </a:lstStyle>
          <a:p>
            <a:r>
              <a:rPr lang="da-DK"/>
              <a:t>Drag picture to placeholder or click icon to add</a:t>
            </a:r>
            <a:endParaRPr lang="da-DK" dirty="0"/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64713" y="827851"/>
            <a:ext cx="10675526" cy="188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246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  <p:pic>
        <p:nvPicPr>
          <p:cNvPr id="8" name="Billede 7" descr="Byggetek-LOGO-bred-sor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814" y="284687"/>
            <a:ext cx="1461482" cy="535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5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2" r:id="rId3"/>
    <p:sldLayoutId id="2147483659" r:id="rId4"/>
    <p:sldLayoutId id="2147483657" r:id="rId5"/>
    <p:sldLayoutId id="2147483654" r:id="rId6"/>
    <p:sldLayoutId id="2147483662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80" r:id="rId17"/>
    <p:sldLayoutId id="2147483674" r:id="rId18"/>
    <p:sldLayoutId id="2147483675" r:id="rId19"/>
    <p:sldLayoutId id="2147483676" r:id="rId20"/>
    <p:sldLayoutId id="214748367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4944" y="3915878"/>
            <a:ext cx="9144000" cy="554326"/>
          </a:xfrm>
        </p:spPr>
        <p:txBody>
          <a:bodyPr/>
          <a:lstStyle/>
          <a:p>
            <a:r>
              <a:rPr lang="da-DK" dirty="0"/>
              <a:t>Efterår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Velkommen til Modul 2.9</a:t>
            </a:r>
            <a:br>
              <a:rPr lang="da-DK" dirty="0"/>
            </a:br>
            <a:r>
              <a:rPr lang="da-DK" dirty="0"/>
              <a:t>Avanceret fejlfinding, elektrisk støj og termografering.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FBFBE6B-46E1-C14B-82E4-E57F3B48A1E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da-DK" dirty="0"/>
              <a:t>Mit navn er Erik Kolding Kristensen.</a:t>
            </a:r>
          </a:p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Mit hurtige CV.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Jeres CV.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Der vil være </a:t>
            </a:r>
            <a:r>
              <a:rPr lang="da-DK" dirty="0"/>
              <a:t>noget</a:t>
            </a:r>
            <a:r>
              <a:rPr lang="da-DK" sz="1800" dirty="0"/>
              <a:t> teori i undervisningen, men jeg vil prøve at lave flere praktiske øvelser undervejs.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Møde til tiden, og være klar kl. 8.00. (vigtig for gruppeopgaverne og respekt for hinanden).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Det samme gælder efter hver pause.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Pauser er som udgangspunkt efter normale tider, men vi flytter dem også lidt nogle dage.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Jeg registrerer fravær efter skolens regler, dvs</a:t>
            </a:r>
            <a:r>
              <a:rPr lang="da-DK" dirty="0"/>
              <a:t>. Der er faktisk kun, hvis man er syg, som er lovligt fravær, men kun hvis man giver besked til skolen inden undervisningen.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Ingen mad i timerne.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Mobil telefon kun efter aftale, når jeg underviser.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Jeg forventer en meget høj grad af engagement, men forventer også lidt sjov og ballade på den gode måde.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Spørg, spørg og brug hinanden.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Vigtigt at lære at spørge om hjælp, også i hverdagen hos mester.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Vigtigt at hjælpe andre uden at hoverer, man lære utroligt meget af det.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800" dirty="0"/>
              <a:t>Leg og lær, samt undersøge.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Laus regler. Krav </a:t>
            </a:r>
            <a:r>
              <a:rPr lang="da-DK" b="1" u="sng" dirty="0"/>
              <a:t>ALTID </a:t>
            </a:r>
            <a:r>
              <a:rPr lang="da-DK" dirty="0"/>
              <a:t>Brug af Handsker og briller, under arbejde med spænding.</a:t>
            </a:r>
            <a:endParaRPr lang="da-DK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800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ACB296-58DB-9DAE-CD6F-C109678AE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01892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58892"/>
            <a:ext cx="6885288" cy="914400"/>
          </a:xfrm>
        </p:spPr>
        <p:txBody>
          <a:bodyPr/>
          <a:lstStyle/>
          <a:p>
            <a:r>
              <a:rPr lang="da-DK" dirty="0"/>
              <a:t>Modul 2.9 Avanceret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Hvis du skulle blive syg skal du</a:t>
            </a:r>
            <a:br>
              <a:rPr lang="da-DK" dirty="0"/>
            </a:br>
            <a:endParaRPr lang="da-DK" dirty="0"/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1B3B20A7-C142-F410-6699-F69A2EEA6F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6939" y="1586478"/>
            <a:ext cx="10675525" cy="2557104"/>
          </a:xfrm>
        </p:spPr>
        <p:txBody>
          <a:bodyPr/>
          <a:lstStyle/>
          <a:p>
            <a:endParaRPr lang="da-DK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</a:rPr>
              <a:t>Give skolen besked på Lectio til primær underviser: Erik Kristensen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</a:rPr>
              <a:t>Kontakt din arbejdsgiver og melde dig syg.</a:t>
            </a:r>
          </a:p>
        </p:txBody>
      </p:sp>
    </p:spTree>
    <p:extLst>
      <p:ext uri="{BB962C8B-B14F-4D97-AF65-F5344CB8AC3E}">
        <p14:creationId xmlns:p14="http://schemas.microsoft.com/office/powerpoint/2010/main" val="3970221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58892"/>
            <a:ext cx="6885288" cy="914400"/>
          </a:xfrm>
        </p:spPr>
        <p:txBody>
          <a:bodyPr/>
          <a:lstStyle/>
          <a:p>
            <a:r>
              <a:rPr lang="da-DK" dirty="0"/>
              <a:t>Modul 2.9 Avanceret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Velkommen</a:t>
            </a:r>
          </a:p>
        </p:txBody>
      </p:sp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F66B58B5-6A8C-077C-795D-DE6CA91242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6151" y="1564358"/>
            <a:ext cx="4235914" cy="4611600"/>
          </a:xfrm>
        </p:spPr>
        <p:txBody>
          <a:bodyPr>
            <a:normAutofit/>
          </a:bodyPr>
          <a:lstStyle/>
          <a:p>
            <a:pPr algn="ctr"/>
            <a:endParaRPr lang="da-DK" sz="2400" b="1" dirty="0"/>
          </a:p>
          <a:p>
            <a:r>
              <a:rPr lang="da-DK" sz="2000" b="1" i="0" dirty="0">
                <a:solidFill>
                  <a:srgbClr val="2B7776"/>
                </a:solidFill>
                <a:effectLst/>
                <a:latin typeface="+mn-lt"/>
              </a:rPr>
              <a:t>Praktiske informationer:</a:t>
            </a:r>
            <a:br>
              <a:rPr lang="da-DK" sz="2000" b="1" i="0" dirty="0">
                <a:solidFill>
                  <a:srgbClr val="2B7776"/>
                </a:solidFill>
                <a:effectLst/>
                <a:latin typeface="+mn-lt"/>
              </a:rPr>
            </a:br>
            <a:endParaRPr lang="da-DK" sz="2000" dirty="0">
              <a:solidFill>
                <a:srgbClr val="2B7776"/>
              </a:solidFill>
              <a:latin typeface="+mn-lt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  <a:latin typeface="+mn-lt"/>
              </a:rPr>
              <a:t>Hjertestarter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  <a:latin typeface="+mn-lt"/>
              </a:rPr>
              <a:t>Kantine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b="0" i="0" dirty="0">
                <a:solidFill>
                  <a:srgbClr val="2B7776"/>
                </a:solidFill>
                <a:effectLst/>
                <a:latin typeface="+mn-lt"/>
              </a:rPr>
              <a:t>Toiletter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000" dirty="0">
                <a:solidFill>
                  <a:srgbClr val="2B7776"/>
                </a:solidFill>
                <a:latin typeface="+mn-lt"/>
              </a:rPr>
              <a:t>Studieadministrationen</a:t>
            </a:r>
            <a:endParaRPr lang="da-DK" sz="2000" b="0" i="0" dirty="0">
              <a:solidFill>
                <a:srgbClr val="2B7776"/>
              </a:solidFill>
              <a:effectLst/>
              <a:latin typeface="+mn-lt"/>
            </a:endParaRPr>
          </a:p>
          <a:p>
            <a:pPr algn="ctr"/>
            <a:endParaRPr lang="da-DK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sz="2400" dirty="0"/>
          </a:p>
          <a:p>
            <a:pPr algn="ctr"/>
            <a:endParaRPr lang="da-DK" sz="2400" dirty="0"/>
          </a:p>
        </p:txBody>
      </p:sp>
      <p:sp>
        <p:nvSpPr>
          <p:cNvPr id="5" name="Pladsholder til indhold 1">
            <a:extLst>
              <a:ext uri="{FF2B5EF4-FFF2-40B4-BE49-F238E27FC236}">
                <a16:creationId xmlns:a16="http://schemas.microsoft.com/office/drawing/2014/main" id="{94CFA369-843D-5860-0A89-8F95372DEAC5}"/>
              </a:ext>
            </a:extLst>
          </p:cNvPr>
          <p:cNvSpPr txBox="1">
            <a:spLocks/>
          </p:cNvSpPr>
          <p:nvPr/>
        </p:nvSpPr>
        <p:spPr>
          <a:xfrm>
            <a:off x="6788548" y="1564358"/>
            <a:ext cx="4235914" cy="461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2400" b="1" dirty="0"/>
          </a:p>
          <a:p>
            <a:r>
              <a:rPr lang="da-DK" sz="2000" b="1" dirty="0">
                <a:solidFill>
                  <a:srgbClr val="2B7776"/>
                </a:solidFill>
                <a:latin typeface="+mn-lt"/>
              </a:rPr>
              <a:t>Pauser:</a:t>
            </a:r>
          </a:p>
          <a:p>
            <a:endParaRPr lang="da-DK" sz="2000" dirty="0">
              <a:solidFill>
                <a:srgbClr val="2B7776"/>
              </a:solidFill>
              <a:latin typeface="Montserrat" panose="00000500000000000000" pitchFamily="2" charset="0"/>
            </a:endParaRP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08:00-09:30	1. Lektion</a:t>
            </a:r>
          </a:p>
          <a:p>
            <a:pPr algn="l"/>
            <a:r>
              <a:rPr lang="da-DK" sz="2000" b="1" i="0" dirty="0">
                <a:solidFill>
                  <a:srgbClr val="2B7776"/>
                </a:solidFill>
                <a:effectLst/>
                <a:latin typeface="Montserrat" panose="00000500000000000000" pitchFamily="2" charset="0"/>
              </a:rPr>
              <a:t>09:30-10:00	Pause</a:t>
            </a: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10:00-11:30	2. Lektion</a:t>
            </a:r>
          </a:p>
          <a:p>
            <a:pPr algn="l"/>
            <a:r>
              <a:rPr lang="da-DK" sz="2000" b="1" i="0" dirty="0">
                <a:solidFill>
                  <a:srgbClr val="2B7776"/>
                </a:solidFill>
                <a:effectLst/>
                <a:latin typeface="Montserrat" panose="00000500000000000000" pitchFamily="2" charset="0"/>
              </a:rPr>
              <a:t>11:30-12:00	Pause</a:t>
            </a: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12:00-13:30	3. Lektion</a:t>
            </a:r>
          </a:p>
          <a:p>
            <a:pPr algn="l"/>
            <a:r>
              <a:rPr lang="da-DK" sz="2000" b="1" i="0" dirty="0">
                <a:solidFill>
                  <a:srgbClr val="2B7776"/>
                </a:solidFill>
                <a:effectLst/>
                <a:latin typeface="Montserrat" panose="00000500000000000000" pitchFamily="2" charset="0"/>
              </a:rPr>
              <a:t>13:30-13:45	Pause</a:t>
            </a:r>
          </a:p>
          <a:p>
            <a:pPr algn="l"/>
            <a:r>
              <a:rPr lang="da-DK" sz="2000" dirty="0">
                <a:solidFill>
                  <a:srgbClr val="2B7776"/>
                </a:solidFill>
                <a:latin typeface="Montserrat" panose="00000500000000000000" pitchFamily="2" charset="0"/>
              </a:rPr>
              <a:t>13:45-15:15	4 Lektion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da-DK" sz="2400" dirty="0"/>
          </a:p>
          <a:p>
            <a:pPr algn="ctr"/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2874240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kunst, design">
            <a:extLst>
              <a:ext uri="{FF2B5EF4-FFF2-40B4-BE49-F238E27FC236}">
                <a16:creationId xmlns:a16="http://schemas.microsoft.com/office/drawing/2014/main" id="{40038A8B-AB6B-0144-0421-92EDBC08B9B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86" y="1764174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5B552D2E-5118-279D-A2FD-C622E73B3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9" name="Billede 8" descr="Et billede, der indeholder Elarbejde, elektronik, Elektroteknik, kable">
            <a:extLst>
              <a:ext uri="{FF2B5EF4-FFF2-40B4-BE49-F238E27FC236}">
                <a16:creationId xmlns:a16="http://schemas.microsoft.com/office/drawing/2014/main" id="{13CDB0E2-3E56-DFD8-ADCA-4A31C9F282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675" y="1764174"/>
            <a:ext cx="4371975" cy="461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92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Elarbejde, kable, Elektroteknik, elektronik&#10;&#10;Automatisk genereret beskrivelse">
            <a:extLst>
              <a:ext uri="{FF2B5EF4-FFF2-40B4-BE49-F238E27FC236}">
                <a16:creationId xmlns:a16="http://schemas.microsoft.com/office/drawing/2014/main" id="{461B49F3-22BA-58A5-86D3-75420983916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31486" y="1764174"/>
            <a:ext cx="345876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4A6397F-8B40-A928-162D-EC8040A5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Et billede, der indeholder Bildel, maskine, ingeniørarbejde, bil&#10;&#10;Automatisk genereret beskrivelse">
            <a:extLst>
              <a:ext uri="{FF2B5EF4-FFF2-40B4-BE49-F238E27FC236}">
                <a16:creationId xmlns:a16="http://schemas.microsoft.com/office/drawing/2014/main" id="{9027E7EE-0839-AF74-8660-8657B8A9EB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204" y="1630838"/>
            <a:ext cx="4898795" cy="4745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879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 descr="Et billede, der indeholder Elarbejde, elektronik, kable, Elektroteknik">
            <a:extLst>
              <a:ext uri="{FF2B5EF4-FFF2-40B4-BE49-F238E27FC236}">
                <a16:creationId xmlns:a16="http://schemas.microsoft.com/office/drawing/2014/main" id="{AF5F8CC8-EEC9-4AC4-4F27-952C91801E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6" y="1764174"/>
            <a:ext cx="5354034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89E98DFF-A648-7230-06CA-74C58154E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7" name="Billede 6" descr="Et billede, der indeholder indendørs, computer, computerskærm, elektronik">
            <a:extLst>
              <a:ext uri="{FF2B5EF4-FFF2-40B4-BE49-F238E27FC236}">
                <a16:creationId xmlns:a16="http://schemas.microsoft.com/office/drawing/2014/main" id="{EFC64871-FF46-FB3A-8562-05A893C091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926" y="1764174"/>
            <a:ext cx="4375412" cy="461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60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G_8196">
            <a:hlinkClick r:id="" action="ppaction://media"/>
            <a:extLst>
              <a:ext uri="{FF2B5EF4-FFF2-40B4-BE49-F238E27FC236}">
                <a16:creationId xmlns:a16="http://schemas.microsoft.com/office/drawing/2014/main" id="{A7262BC5-5F3B-8FC2-E846-FCDA8E55CE2B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87913" y="1563688"/>
            <a:ext cx="2593975" cy="461168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428D0CF4-35CB-78FF-F61C-C1FCEBD01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HVIS TID ?</a:t>
            </a:r>
          </a:p>
        </p:txBody>
      </p:sp>
    </p:spTree>
    <p:extLst>
      <p:ext uri="{BB962C8B-B14F-4D97-AF65-F5344CB8AC3E}">
        <p14:creationId xmlns:p14="http://schemas.microsoft.com/office/powerpoint/2010/main" val="1473553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2.9 Avanceret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Velkommen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FBB92668-92E2-DE45-7118-492C10D07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125" y="1174595"/>
            <a:ext cx="6381750" cy="550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25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9579" y="1461834"/>
            <a:ext cx="3472543" cy="4611600"/>
          </a:xfrm>
        </p:spPr>
        <p:txBody>
          <a:bodyPr>
            <a:normAutofit/>
          </a:bodyPr>
          <a:lstStyle/>
          <a:p>
            <a:r>
              <a:rPr lang="da-DK" sz="2000" dirty="0">
                <a:solidFill>
                  <a:srgbClr val="2B7776"/>
                </a:solidFill>
              </a:rPr>
              <a:t>Der er nogle målepinde, som vi skal igennem. </a:t>
            </a:r>
          </a:p>
          <a:p>
            <a:r>
              <a:rPr lang="da-DK" sz="2000" dirty="0">
                <a:solidFill>
                  <a:srgbClr val="2B7776"/>
                </a:solidFill>
              </a:rPr>
              <a:t>Nogle af dem vægter højere end andre, men vi kommer ind omkring dem alle.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Modul 2.9 Avanceret fejlfinding</a:t>
            </a:r>
            <a:br>
              <a:rPr lang="da-DK" dirty="0"/>
            </a:br>
            <a:br>
              <a:rPr lang="da-DK" dirty="0"/>
            </a:br>
            <a:r>
              <a:rPr lang="da-DK" dirty="0"/>
              <a:t>Velkommen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C160CE7F-C44D-33A3-B31E-E70E66025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021" y="1007390"/>
            <a:ext cx="6885287" cy="585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64649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7562B0663F20429EC643AE9AF09B52" ma:contentTypeVersion="0" ma:contentTypeDescription="Opret et nyt dokument." ma:contentTypeScope="" ma:versionID="efd8a2d17b240aa7f0b10c4dfd6f5996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F2F92C-F30E-4985-BE4D-FA6047B840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E4C9BF-C8FD-4288-9414-728AEA4E8FFB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F737FF-D077-4148-9EF1-743FD612CC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16980</TotalTime>
  <Words>343</Words>
  <Application>Microsoft Office PowerPoint</Application>
  <PresentationFormat>Widescreen</PresentationFormat>
  <Paragraphs>46</Paragraphs>
  <Slides>10</Slides>
  <Notes>0</Notes>
  <HiddenSlides>0</HiddenSlides>
  <MMClips>1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Arial</vt:lpstr>
      <vt:lpstr>Calibri</vt:lpstr>
      <vt:lpstr>Montserrat</vt:lpstr>
      <vt:lpstr>Verdana</vt:lpstr>
      <vt:lpstr>Mercantec_PowerPointSkabelon</vt:lpstr>
      <vt:lpstr>Velkommen til Modul 2.9 Avanceret fejlfinding, elektrisk støj og termografering.</vt:lpstr>
      <vt:lpstr>PowerPoint-præsentation</vt:lpstr>
      <vt:lpstr>Modul 2.9 Avanceret fejlfinding  Hvis du skulle blive syg skal du </vt:lpstr>
      <vt:lpstr>Modul 2.9 Avanceret fejlfinding  Velkommen</vt:lpstr>
      <vt:lpstr>PowerPoint-præsentation</vt:lpstr>
      <vt:lpstr>PowerPoint-præsentation</vt:lpstr>
      <vt:lpstr>PowerPoint-præsentation</vt:lpstr>
      <vt:lpstr>HVIS TID ?</vt:lpstr>
      <vt:lpstr>Modul 2.9 Avanceret fejlfinding  Velkommen</vt:lpstr>
      <vt:lpstr>Modul 2.9 Avanceret fejlfinding  Velkommen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Gitte Brinck</dc:creator>
  <cp:lastModifiedBy>Erik Kolding Kristensen</cp:lastModifiedBy>
  <cp:revision>53</cp:revision>
  <cp:lastPrinted>2020-01-20T12:45:01Z</cp:lastPrinted>
  <dcterms:created xsi:type="dcterms:W3CDTF">2018-08-26T19:00:14Z</dcterms:created>
  <dcterms:modified xsi:type="dcterms:W3CDTF">2024-10-29T12:32:04Z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0x0101007A7562B0663F20429EC643AE9AF09B52</vt:lpwstr>
  </property>
</Properties>
</file>