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7" r:id="rId2"/>
    <p:sldId id="267" r:id="rId3"/>
    <p:sldId id="283" r:id="rId4"/>
    <p:sldId id="284" r:id="rId5"/>
    <p:sldId id="269" r:id="rId6"/>
    <p:sldId id="276" r:id="rId7"/>
    <p:sldId id="277" r:id="rId8"/>
    <p:sldId id="278" r:id="rId9"/>
    <p:sldId id="270" r:id="rId10"/>
    <p:sldId id="271" r:id="rId11"/>
    <p:sldId id="295" r:id="rId12"/>
    <p:sldId id="296" r:id="rId13"/>
    <p:sldId id="281" r:id="rId14"/>
    <p:sldId id="292" r:id="rId15"/>
    <p:sldId id="287" r:id="rId16"/>
    <p:sldId id="285" r:id="rId17"/>
    <p:sldId id="286" r:id="rId18"/>
    <p:sldId id="289" r:id="rId19"/>
    <p:sldId id="288" r:id="rId20"/>
    <p:sldId id="290" r:id="rId21"/>
    <p:sldId id="291" r:id="rId22"/>
    <p:sldId id="282" r:id="rId23"/>
    <p:sldId id="293" r:id="rId24"/>
    <p:sldId id="294" r:id="rId25"/>
    <p:sldId id="297" r:id="rId26"/>
    <p:sldId id="280" r:id="rId27"/>
    <p:sldId id="298" r:id="rId28"/>
    <p:sldId id="272" r:id="rId29"/>
    <p:sldId id="273" r:id="rId30"/>
    <p:sldId id="299" r:id="rId31"/>
    <p:sldId id="300" r:id="rId32"/>
    <p:sldId id="308" r:id="rId33"/>
    <p:sldId id="309" r:id="rId34"/>
    <p:sldId id="310" r:id="rId35"/>
    <p:sldId id="311" r:id="rId36"/>
    <p:sldId id="315" r:id="rId37"/>
    <p:sldId id="316" r:id="rId38"/>
    <p:sldId id="317" r:id="rId39"/>
    <p:sldId id="318" r:id="rId40"/>
    <p:sldId id="275" r:id="rId41"/>
    <p:sldId id="302" r:id="rId42"/>
    <p:sldId id="322" r:id="rId43"/>
    <p:sldId id="323" r:id="rId44"/>
    <p:sldId id="321" r:id="rId45"/>
    <p:sldId id="303" r:id="rId46"/>
    <p:sldId id="319" r:id="rId47"/>
    <p:sldId id="268" r:id="rId4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80" d="100"/>
          <a:sy n="80" d="100"/>
        </p:scale>
        <p:origin x="727" y="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B59BFC-6A91-4D61-BAD3-1419D127E46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1E546FF-DD8F-4EF2-96CC-1BBBCD05D5B5}">
      <dgm:prSet/>
      <dgm:spPr/>
      <dgm:t>
        <a:bodyPr/>
        <a:lstStyle/>
        <a:p>
          <a:r>
            <a:rPr lang="da-DK" dirty="0"/>
            <a:t>&lt; 5% = normal situation. Lille risiko for fejlfunktion.</a:t>
          </a:r>
          <a:endParaRPr lang="en-US" dirty="0"/>
        </a:p>
      </dgm:t>
    </dgm:pt>
    <dgm:pt modelId="{E08A0F26-F6E3-49A0-8933-9D0AD4489ADF}" type="parTrans" cxnId="{0024131A-BD00-4E85-AAE7-0607A2D63EE6}">
      <dgm:prSet/>
      <dgm:spPr/>
      <dgm:t>
        <a:bodyPr/>
        <a:lstStyle/>
        <a:p>
          <a:endParaRPr lang="en-US"/>
        </a:p>
      </dgm:t>
    </dgm:pt>
    <dgm:pt modelId="{E47A7BC2-52EC-482A-A05B-82E70FC89D8A}" type="sibTrans" cxnId="{0024131A-BD00-4E85-AAE7-0607A2D63EE6}">
      <dgm:prSet/>
      <dgm:spPr/>
      <dgm:t>
        <a:bodyPr/>
        <a:lstStyle/>
        <a:p>
          <a:endParaRPr lang="en-US"/>
        </a:p>
      </dgm:t>
    </dgm:pt>
    <dgm:pt modelId="{81E8E8B4-D21B-4563-81B6-5AD70A5CFE7D}">
      <dgm:prSet/>
      <dgm:spPr/>
      <dgm:t>
        <a:bodyPr/>
        <a:lstStyle/>
        <a:p>
          <a:r>
            <a:rPr lang="da-DK"/>
            <a:t>5 – 8% = Harmonisk forvrængning. Fejlfunktion på udstyr.</a:t>
          </a:r>
          <a:endParaRPr lang="en-US"/>
        </a:p>
      </dgm:t>
    </dgm:pt>
    <dgm:pt modelId="{2D13F01C-ADD9-4842-B05C-1BB40F1FCD0E}" type="parTrans" cxnId="{C0E31CBA-D7E5-4388-A74F-C615AD87EAFD}">
      <dgm:prSet/>
      <dgm:spPr/>
      <dgm:t>
        <a:bodyPr/>
        <a:lstStyle/>
        <a:p>
          <a:endParaRPr lang="en-US"/>
        </a:p>
      </dgm:t>
    </dgm:pt>
    <dgm:pt modelId="{2765EF4D-034B-4770-95F2-BAA57436DE51}" type="sibTrans" cxnId="{C0E31CBA-D7E5-4388-A74F-C615AD87EAFD}">
      <dgm:prSet/>
      <dgm:spPr/>
      <dgm:t>
        <a:bodyPr/>
        <a:lstStyle/>
        <a:p>
          <a:endParaRPr lang="en-US"/>
        </a:p>
      </dgm:t>
    </dgm:pt>
    <dgm:pt modelId="{D8A9E8BE-8DD8-45DE-90BC-A507D9D075D9}">
      <dgm:prSet/>
      <dgm:spPr/>
      <dgm:t>
        <a:bodyPr/>
        <a:lstStyle/>
        <a:p>
          <a:r>
            <a:rPr lang="da-DK"/>
            <a:t>&gt; 8% = Meget harmonisk forvrængning. Udstyr brænder af.</a:t>
          </a:r>
          <a:endParaRPr lang="en-US"/>
        </a:p>
      </dgm:t>
    </dgm:pt>
    <dgm:pt modelId="{0C409494-8BC7-48D3-940B-A14A7A76FC4A}" type="parTrans" cxnId="{7C25D87D-5265-4E2A-A3B8-7914A438CE73}">
      <dgm:prSet/>
      <dgm:spPr/>
      <dgm:t>
        <a:bodyPr/>
        <a:lstStyle/>
        <a:p>
          <a:endParaRPr lang="en-US"/>
        </a:p>
      </dgm:t>
    </dgm:pt>
    <dgm:pt modelId="{A98781F4-99BB-4100-A16C-9997FD5DCE63}" type="sibTrans" cxnId="{7C25D87D-5265-4E2A-A3B8-7914A438CE73}">
      <dgm:prSet/>
      <dgm:spPr/>
      <dgm:t>
        <a:bodyPr/>
        <a:lstStyle/>
        <a:p>
          <a:endParaRPr lang="en-US"/>
        </a:p>
      </dgm:t>
    </dgm:pt>
    <dgm:pt modelId="{B5EBAFE8-4B3B-4E25-BA93-90F2060E8737}" type="pres">
      <dgm:prSet presAssocID="{1DB59BFC-6A91-4D61-BAD3-1419D127E46F}" presName="root" presStyleCnt="0">
        <dgm:presLayoutVars>
          <dgm:dir/>
          <dgm:resizeHandles val="exact"/>
        </dgm:presLayoutVars>
      </dgm:prSet>
      <dgm:spPr/>
    </dgm:pt>
    <dgm:pt modelId="{0CDE38FA-0144-4EC8-BB17-70D279ED35F5}" type="pres">
      <dgm:prSet presAssocID="{E1E546FF-DD8F-4EF2-96CC-1BBBCD05D5B5}" presName="compNode" presStyleCnt="0"/>
      <dgm:spPr/>
    </dgm:pt>
    <dgm:pt modelId="{A24205E3-B2EF-4358-8B4D-ED2E64E67549}" type="pres">
      <dgm:prSet presAssocID="{E1E546FF-DD8F-4EF2-96CC-1BBBCD05D5B5}" presName="bgRect" presStyleLbl="bgShp" presStyleIdx="0" presStyleCnt="3"/>
      <dgm:spPr/>
    </dgm:pt>
    <dgm:pt modelId="{12F26BD8-3C9B-41A9-930C-29C794472827}" type="pres">
      <dgm:prSet presAssocID="{E1E546FF-DD8F-4EF2-96CC-1BBBCD05D5B5}" presName="iconRect" presStyleLbl="node1" presStyleIdx="0" presStyleCnt="3" custLinFactNeighborX="-6650" custLinFactNeighborY="1256"/>
      <dgm:spPr>
        <a:prstGeom prst="smileyFac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dtryksløst ansigt med massiv udfyldning"/>
        </a:ext>
      </dgm:extLst>
    </dgm:pt>
    <dgm:pt modelId="{EF63D838-AC34-42F7-A695-88770249900B}" type="pres">
      <dgm:prSet presAssocID="{E1E546FF-DD8F-4EF2-96CC-1BBBCD05D5B5}" presName="spaceRect" presStyleCnt="0"/>
      <dgm:spPr/>
    </dgm:pt>
    <dgm:pt modelId="{FFEF69B4-B468-4160-BEB0-3131D9020238}" type="pres">
      <dgm:prSet presAssocID="{E1E546FF-DD8F-4EF2-96CC-1BBBCD05D5B5}" presName="parTx" presStyleLbl="revTx" presStyleIdx="0" presStyleCnt="3">
        <dgm:presLayoutVars>
          <dgm:chMax val="0"/>
          <dgm:chPref val="0"/>
        </dgm:presLayoutVars>
      </dgm:prSet>
      <dgm:spPr/>
    </dgm:pt>
    <dgm:pt modelId="{4AAA4B95-100B-4AF7-AB61-CBC35ECB71C7}" type="pres">
      <dgm:prSet presAssocID="{E47A7BC2-52EC-482A-A05B-82E70FC89D8A}" presName="sibTrans" presStyleCnt="0"/>
      <dgm:spPr/>
    </dgm:pt>
    <dgm:pt modelId="{0DD6DA48-8A4C-4CDA-910C-1106C288714B}" type="pres">
      <dgm:prSet presAssocID="{81E8E8B4-D21B-4563-81B6-5AD70A5CFE7D}" presName="compNode" presStyleCnt="0"/>
      <dgm:spPr/>
    </dgm:pt>
    <dgm:pt modelId="{7F6DE97C-0DE4-420A-B03E-BBB0C6E4DEF5}" type="pres">
      <dgm:prSet presAssocID="{81E8E8B4-D21B-4563-81B6-5AD70A5CFE7D}" presName="bgRect" presStyleLbl="bgShp" presStyleIdx="1" presStyleCnt="3"/>
      <dgm:spPr/>
    </dgm:pt>
    <dgm:pt modelId="{49D1C309-8C4F-41FD-BF40-4C789F97A0FE}" type="pres">
      <dgm:prSet presAssocID="{81E8E8B4-D21B-4563-81B6-5AD70A5CFE7D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yn kontur"/>
        </a:ext>
      </dgm:extLst>
    </dgm:pt>
    <dgm:pt modelId="{3A0C6E77-3C90-439C-BA08-2CB4CFBBFC24}" type="pres">
      <dgm:prSet presAssocID="{81E8E8B4-D21B-4563-81B6-5AD70A5CFE7D}" presName="spaceRect" presStyleCnt="0"/>
      <dgm:spPr/>
    </dgm:pt>
    <dgm:pt modelId="{D498974A-B96C-49E9-8AD6-B1675F2C0943}" type="pres">
      <dgm:prSet presAssocID="{81E8E8B4-D21B-4563-81B6-5AD70A5CFE7D}" presName="parTx" presStyleLbl="revTx" presStyleIdx="1" presStyleCnt="3">
        <dgm:presLayoutVars>
          <dgm:chMax val="0"/>
          <dgm:chPref val="0"/>
        </dgm:presLayoutVars>
      </dgm:prSet>
      <dgm:spPr/>
    </dgm:pt>
    <dgm:pt modelId="{FC4EFFF2-C4C9-4550-83FF-EB5FD4EC80A4}" type="pres">
      <dgm:prSet presAssocID="{2765EF4D-034B-4770-95F2-BAA57436DE51}" presName="sibTrans" presStyleCnt="0"/>
      <dgm:spPr/>
    </dgm:pt>
    <dgm:pt modelId="{E1D54028-F335-41F0-91B5-8AD671128FC1}" type="pres">
      <dgm:prSet presAssocID="{D8A9E8BE-8DD8-45DE-90BC-A507D9D075D9}" presName="compNode" presStyleCnt="0"/>
      <dgm:spPr/>
    </dgm:pt>
    <dgm:pt modelId="{A7C7666D-F1EE-4DCD-9B0B-65CE17E004A3}" type="pres">
      <dgm:prSet presAssocID="{D8A9E8BE-8DD8-45DE-90BC-A507D9D075D9}" presName="bgRect" presStyleLbl="bgShp" presStyleIdx="2" presStyleCnt="3"/>
      <dgm:spPr/>
    </dgm:pt>
    <dgm:pt modelId="{A06CF5C9-FB84-4724-AEF0-C473F1F69CB3}" type="pres">
      <dgm:prSet presAssocID="{D8A9E8BE-8DD8-45DE-90BC-A507D9D075D9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ld"/>
        </a:ext>
      </dgm:extLst>
    </dgm:pt>
    <dgm:pt modelId="{A17C42B1-71CE-455E-8C56-B6672701131A}" type="pres">
      <dgm:prSet presAssocID="{D8A9E8BE-8DD8-45DE-90BC-A507D9D075D9}" presName="spaceRect" presStyleCnt="0"/>
      <dgm:spPr/>
    </dgm:pt>
    <dgm:pt modelId="{E4E9D276-5C9C-4D4A-98C9-4EF1D639A9BD}" type="pres">
      <dgm:prSet presAssocID="{D8A9E8BE-8DD8-45DE-90BC-A507D9D075D9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82062703-4690-41F6-BF22-BFD68DDE8B06}" type="presOf" srcId="{1DB59BFC-6A91-4D61-BAD3-1419D127E46F}" destId="{B5EBAFE8-4B3B-4E25-BA93-90F2060E8737}" srcOrd="0" destOrd="0" presId="urn:microsoft.com/office/officeart/2018/2/layout/IconVerticalSolidList"/>
    <dgm:cxn modelId="{D173C112-9669-48B6-A646-E84CE60BCBD4}" type="presOf" srcId="{D8A9E8BE-8DD8-45DE-90BC-A507D9D075D9}" destId="{E4E9D276-5C9C-4D4A-98C9-4EF1D639A9BD}" srcOrd="0" destOrd="0" presId="urn:microsoft.com/office/officeart/2018/2/layout/IconVerticalSolidList"/>
    <dgm:cxn modelId="{0024131A-BD00-4E85-AAE7-0607A2D63EE6}" srcId="{1DB59BFC-6A91-4D61-BAD3-1419D127E46F}" destId="{E1E546FF-DD8F-4EF2-96CC-1BBBCD05D5B5}" srcOrd="0" destOrd="0" parTransId="{E08A0F26-F6E3-49A0-8933-9D0AD4489ADF}" sibTransId="{E47A7BC2-52EC-482A-A05B-82E70FC89D8A}"/>
    <dgm:cxn modelId="{130F8667-FCF6-49A4-916B-DE9D3A85BF25}" type="presOf" srcId="{E1E546FF-DD8F-4EF2-96CC-1BBBCD05D5B5}" destId="{FFEF69B4-B468-4160-BEB0-3131D9020238}" srcOrd="0" destOrd="0" presId="urn:microsoft.com/office/officeart/2018/2/layout/IconVerticalSolidList"/>
    <dgm:cxn modelId="{7C25D87D-5265-4E2A-A3B8-7914A438CE73}" srcId="{1DB59BFC-6A91-4D61-BAD3-1419D127E46F}" destId="{D8A9E8BE-8DD8-45DE-90BC-A507D9D075D9}" srcOrd="2" destOrd="0" parTransId="{0C409494-8BC7-48D3-940B-A14A7A76FC4A}" sibTransId="{A98781F4-99BB-4100-A16C-9997FD5DCE63}"/>
    <dgm:cxn modelId="{87A4FE86-E773-47A3-91F7-B66D9EC52D4B}" type="presOf" srcId="{81E8E8B4-D21B-4563-81B6-5AD70A5CFE7D}" destId="{D498974A-B96C-49E9-8AD6-B1675F2C0943}" srcOrd="0" destOrd="0" presId="urn:microsoft.com/office/officeart/2018/2/layout/IconVerticalSolidList"/>
    <dgm:cxn modelId="{C0E31CBA-D7E5-4388-A74F-C615AD87EAFD}" srcId="{1DB59BFC-6A91-4D61-BAD3-1419D127E46F}" destId="{81E8E8B4-D21B-4563-81B6-5AD70A5CFE7D}" srcOrd="1" destOrd="0" parTransId="{2D13F01C-ADD9-4842-B05C-1BB40F1FCD0E}" sibTransId="{2765EF4D-034B-4770-95F2-BAA57436DE51}"/>
    <dgm:cxn modelId="{C9016530-2E02-4B2D-87C7-E2933EA73A65}" type="presParOf" srcId="{B5EBAFE8-4B3B-4E25-BA93-90F2060E8737}" destId="{0CDE38FA-0144-4EC8-BB17-70D279ED35F5}" srcOrd="0" destOrd="0" presId="urn:microsoft.com/office/officeart/2018/2/layout/IconVerticalSolidList"/>
    <dgm:cxn modelId="{47D561F1-7412-4045-8616-88EB9DE603EF}" type="presParOf" srcId="{0CDE38FA-0144-4EC8-BB17-70D279ED35F5}" destId="{A24205E3-B2EF-4358-8B4D-ED2E64E67549}" srcOrd="0" destOrd="0" presId="urn:microsoft.com/office/officeart/2018/2/layout/IconVerticalSolidList"/>
    <dgm:cxn modelId="{9211721D-502E-48AE-8734-22E98C19DFC9}" type="presParOf" srcId="{0CDE38FA-0144-4EC8-BB17-70D279ED35F5}" destId="{12F26BD8-3C9B-41A9-930C-29C794472827}" srcOrd="1" destOrd="0" presId="urn:microsoft.com/office/officeart/2018/2/layout/IconVerticalSolidList"/>
    <dgm:cxn modelId="{3B6BEA41-8FE6-4E87-A0CC-5736269A6458}" type="presParOf" srcId="{0CDE38FA-0144-4EC8-BB17-70D279ED35F5}" destId="{EF63D838-AC34-42F7-A695-88770249900B}" srcOrd="2" destOrd="0" presId="urn:microsoft.com/office/officeart/2018/2/layout/IconVerticalSolidList"/>
    <dgm:cxn modelId="{B59F5E5F-6E25-46A3-B277-24B9D10A6B72}" type="presParOf" srcId="{0CDE38FA-0144-4EC8-BB17-70D279ED35F5}" destId="{FFEF69B4-B468-4160-BEB0-3131D9020238}" srcOrd="3" destOrd="0" presId="urn:microsoft.com/office/officeart/2018/2/layout/IconVerticalSolidList"/>
    <dgm:cxn modelId="{B5232CD0-1031-410B-8D9E-F038FCB5CF01}" type="presParOf" srcId="{B5EBAFE8-4B3B-4E25-BA93-90F2060E8737}" destId="{4AAA4B95-100B-4AF7-AB61-CBC35ECB71C7}" srcOrd="1" destOrd="0" presId="urn:microsoft.com/office/officeart/2018/2/layout/IconVerticalSolidList"/>
    <dgm:cxn modelId="{9E29972D-1359-49FE-A3A6-06568EC04865}" type="presParOf" srcId="{B5EBAFE8-4B3B-4E25-BA93-90F2060E8737}" destId="{0DD6DA48-8A4C-4CDA-910C-1106C288714B}" srcOrd="2" destOrd="0" presId="urn:microsoft.com/office/officeart/2018/2/layout/IconVerticalSolidList"/>
    <dgm:cxn modelId="{E9619ACB-95A0-42BC-BD59-3B7B0D8A820A}" type="presParOf" srcId="{0DD6DA48-8A4C-4CDA-910C-1106C288714B}" destId="{7F6DE97C-0DE4-420A-B03E-BBB0C6E4DEF5}" srcOrd="0" destOrd="0" presId="urn:microsoft.com/office/officeart/2018/2/layout/IconVerticalSolidList"/>
    <dgm:cxn modelId="{A1CAAD92-9DB0-425F-BF90-C5F2EB19CEC6}" type="presParOf" srcId="{0DD6DA48-8A4C-4CDA-910C-1106C288714B}" destId="{49D1C309-8C4F-41FD-BF40-4C789F97A0FE}" srcOrd="1" destOrd="0" presId="urn:microsoft.com/office/officeart/2018/2/layout/IconVerticalSolidList"/>
    <dgm:cxn modelId="{80241BBA-6FB2-47AE-90FE-C17F18EBB69B}" type="presParOf" srcId="{0DD6DA48-8A4C-4CDA-910C-1106C288714B}" destId="{3A0C6E77-3C90-439C-BA08-2CB4CFBBFC24}" srcOrd="2" destOrd="0" presId="urn:microsoft.com/office/officeart/2018/2/layout/IconVerticalSolidList"/>
    <dgm:cxn modelId="{D7BC357D-2614-4BDC-B842-A1721337F641}" type="presParOf" srcId="{0DD6DA48-8A4C-4CDA-910C-1106C288714B}" destId="{D498974A-B96C-49E9-8AD6-B1675F2C0943}" srcOrd="3" destOrd="0" presId="urn:microsoft.com/office/officeart/2018/2/layout/IconVerticalSolidList"/>
    <dgm:cxn modelId="{C346E7BE-F281-453B-A6A0-88E2DD17DC36}" type="presParOf" srcId="{B5EBAFE8-4B3B-4E25-BA93-90F2060E8737}" destId="{FC4EFFF2-C4C9-4550-83FF-EB5FD4EC80A4}" srcOrd="3" destOrd="0" presId="urn:microsoft.com/office/officeart/2018/2/layout/IconVerticalSolidList"/>
    <dgm:cxn modelId="{0A96E499-91A6-4849-A609-A670B8847641}" type="presParOf" srcId="{B5EBAFE8-4B3B-4E25-BA93-90F2060E8737}" destId="{E1D54028-F335-41F0-91B5-8AD671128FC1}" srcOrd="4" destOrd="0" presId="urn:microsoft.com/office/officeart/2018/2/layout/IconVerticalSolidList"/>
    <dgm:cxn modelId="{EF7FB941-6021-462C-B3C7-222B014F49DA}" type="presParOf" srcId="{E1D54028-F335-41F0-91B5-8AD671128FC1}" destId="{A7C7666D-F1EE-4DCD-9B0B-65CE17E004A3}" srcOrd="0" destOrd="0" presId="urn:microsoft.com/office/officeart/2018/2/layout/IconVerticalSolidList"/>
    <dgm:cxn modelId="{FF639049-D761-4CB0-80E7-00B3498B5AC3}" type="presParOf" srcId="{E1D54028-F335-41F0-91B5-8AD671128FC1}" destId="{A06CF5C9-FB84-4724-AEF0-C473F1F69CB3}" srcOrd="1" destOrd="0" presId="urn:microsoft.com/office/officeart/2018/2/layout/IconVerticalSolidList"/>
    <dgm:cxn modelId="{73C3E379-7815-42F4-B6ED-EC7843542AAA}" type="presParOf" srcId="{E1D54028-F335-41F0-91B5-8AD671128FC1}" destId="{A17C42B1-71CE-455E-8C56-B6672701131A}" srcOrd="2" destOrd="0" presId="urn:microsoft.com/office/officeart/2018/2/layout/IconVerticalSolidList"/>
    <dgm:cxn modelId="{F13A88D8-176B-4A32-A7D0-E294F9C8CC51}" type="presParOf" srcId="{E1D54028-F335-41F0-91B5-8AD671128FC1}" destId="{E4E9D276-5C9C-4D4A-98C9-4EF1D639A9B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F8FC31-98D7-4F1D-BDBB-BF3F6203492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83F2406-E930-4856-A92B-3CBE2B5F3C9C}">
      <dgm:prSet/>
      <dgm:spPr/>
      <dgm:t>
        <a:bodyPr/>
        <a:lstStyle/>
        <a:p>
          <a:r>
            <a:rPr lang="en-US" dirty="0"/>
            <a:t>     &lt;10% = Normal situation. Ingen </a:t>
          </a:r>
          <a:r>
            <a:rPr lang="en-US" dirty="0" err="1"/>
            <a:t>risiko</a:t>
          </a:r>
          <a:r>
            <a:rPr lang="en-US" dirty="0"/>
            <a:t> for </a:t>
          </a:r>
          <a:r>
            <a:rPr lang="en-US" dirty="0" err="1"/>
            <a:t>fejl</a:t>
          </a:r>
          <a:r>
            <a:rPr lang="en-US" dirty="0"/>
            <a:t>.</a:t>
          </a:r>
        </a:p>
      </dgm:t>
    </dgm:pt>
    <dgm:pt modelId="{0147B761-0CD7-43C8-98F4-75C13FBCF1BD}" type="parTrans" cxnId="{1E52C8A4-AA30-4A32-8031-0D295CCAEA3A}">
      <dgm:prSet/>
      <dgm:spPr/>
      <dgm:t>
        <a:bodyPr/>
        <a:lstStyle/>
        <a:p>
          <a:endParaRPr lang="en-US"/>
        </a:p>
      </dgm:t>
    </dgm:pt>
    <dgm:pt modelId="{EB0FFBE4-5763-4E30-A48D-75973F1BE3C2}" type="sibTrans" cxnId="{1E52C8A4-AA30-4A32-8031-0D295CCAEA3A}">
      <dgm:prSet/>
      <dgm:spPr/>
      <dgm:t>
        <a:bodyPr/>
        <a:lstStyle/>
        <a:p>
          <a:endParaRPr lang="en-US"/>
        </a:p>
      </dgm:t>
    </dgm:pt>
    <dgm:pt modelId="{01D3D208-FA3F-4B6B-93C8-E578B93541B8}">
      <dgm:prSet/>
      <dgm:spPr/>
      <dgm:t>
        <a:bodyPr/>
        <a:lstStyle/>
        <a:p>
          <a:r>
            <a:rPr lang="en-US"/>
            <a:t>10 – 30% = Signifikant harmonisk tilbagevirkning. Opvarmning af kabler og transformer.</a:t>
          </a:r>
        </a:p>
      </dgm:t>
    </dgm:pt>
    <dgm:pt modelId="{CC5E1B18-14BA-4873-BB00-9AA927151BE1}" type="parTrans" cxnId="{CBBFFB23-82DD-4FAF-B6F6-4AA929E86652}">
      <dgm:prSet/>
      <dgm:spPr/>
      <dgm:t>
        <a:bodyPr/>
        <a:lstStyle/>
        <a:p>
          <a:endParaRPr lang="en-US"/>
        </a:p>
      </dgm:t>
    </dgm:pt>
    <dgm:pt modelId="{796BBE73-3352-4A36-9D46-848CF92E4C8D}" type="sibTrans" cxnId="{CBBFFB23-82DD-4FAF-B6F6-4AA929E86652}">
      <dgm:prSet/>
      <dgm:spPr/>
      <dgm:t>
        <a:bodyPr/>
        <a:lstStyle/>
        <a:p>
          <a:endParaRPr lang="en-US"/>
        </a:p>
      </dgm:t>
    </dgm:pt>
    <dgm:pt modelId="{97BF112A-C675-4CC3-8461-E7482BA5EA8D}">
      <dgm:prSet/>
      <dgm:spPr/>
      <dgm:t>
        <a:bodyPr/>
        <a:lstStyle/>
        <a:p>
          <a:r>
            <a:rPr lang="da-DK"/>
            <a:t>     &gt;30% = Stor harmonisk tilbagevirkning. </a:t>
          </a:r>
          <a:r>
            <a:rPr lang="da-DK" dirty="0"/>
            <a:t>Risiko for at </a:t>
          </a:r>
          <a:r>
            <a:rPr lang="da-DK" dirty="0" err="1"/>
            <a:t>nettransformer</a:t>
          </a:r>
          <a:r>
            <a:rPr lang="da-DK" dirty="0"/>
            <a:t> og kabler brænder af.</a:t>
          </a:r>
          <a:endParaRPr lang="en-US" dirty="0"/>
        </a:p>
      </dgm:t>
    </dgm:pt>
    <dgm:pt modelId="{C413DA15-759B-47B4-88CA-E607405FB235}" type="parTrans" cxnId="{B28F4643-0E4B-4C6E-AC0F-878772AE2844}">
      <dgm:prSet/>
      <dgm:spPr/>
      <dgm:t>
        <a:bodyPr/>
        <a:lstStyle/>
        <a:p>
          <a:endParaRPr lang="en-US"/>
        </a:p>
      </dgm:t>
    </dgm:pt>
    <dgm:pt modelId="{C0256812-E05A-4125-8CFD-18DB87AF1FA5}" type="sibTrans" cxnId="{B28F4643-0E4B-4C6E-AC0F-878772AE2844}">
      <dgm:prSet/>
      <dgm:spPr/>
      <dgm:t>
        <a:bodyPr/>
        <a:lstStyle/>
        <a:p>
          <a:endParaRPr lang="en-US"/>
        </a:p>
      </dgm:t>
    </dgm:pt>
    <dgm:pt modelId="{087DB9A5-0D2A-4C75-BE84-58AE5839D84C}">
      <dgm:prSet/>
      <dgm:spPr>
        <a:solidFill>
          <a:schemeClr val="accent2"/>
        </a:solidFill>
      </dgm:spPr>
      <dgm:t>
        <a:bodyPr/>
        <a:lstStyle/>
        <a:p>
          <a:r>
            <a:rPr lang="da-DK" dirty="0"/>
            <a:t>Grænseværdierne er ved 100% belastning af din installation.</a:t>
          </a:r>
          <a:endParaRPr lang="en-US" dirty="0"/>
        </a:p>
      </dgm:t>
    </dgm:pt>
    <dgm:pt modelId="{A3C7A5D9-7D94-480E-8EAF-950CC81810C7}" type="parTrans" cxnId="{79E57D58-A6A8-4D7A-982F-0254AF46A198}">
      <dgm:prSet/>
      <dgm:spPr/>
      <dgm:t>
        <a:bodyPr/>
        <a:lstStyle/>
        <a:p>
          <a:endParaRPr lang="en-US"/>
        </a:p>
      </dgm:t>
    </dgm:pt>
    <dgm:pt modelId="{84AEE2EF-B285-4B4B-81AB-269B4A4CD6AD}" type="sibTrans" cxnId="{79E57D58-A6A8-4D7A-982F-0254AF46A198}">
      <dgm:prSet/>
      <dgm:spPr/>
      <dgm:t>
        <a:bodyPr/>
        <a:lstStyle/>
        <a:p>
          <a:endParaRPr lang="en-US"/>
        </a:p>
      </dgm:t>
    </dgm:pt>
    <dgm:pt modelId="{1F30FA11-9E00-4147-8C90-18E963FD0432}" type="pres">
      <dgm:prSet presAssocID="{B7F8FC31-98D7-4F1D-BDBB-BF3F6203492F}" presName="linear" presStyleCnt="0">
        <dgm:presLayoutVars>
          <dgm:animLvl val="lvl"/>
          <dgm:resizeHandles val="exact"/>
        </dgm:presLayoutVars>
      </dgm:prSet>
      <dgm:spPr/>
    </dgm:pt>
    <dgm:pt modelId="{BBF52634-0EF8-4021-B98E-B2C074D0468F}" type="pres">
      <dgm:prSet presAssocID="{283F2406-E930-4856-A92B-3CBE2B5F3C9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5190ED8-AD77-4901-85A0-98F9F8DBF77E}" type="pres">
      <dgm:prSet presAssocID="{EB0FFBE4-5763-4E30-A48D-75973F1BE3C2}" presName="spacer" presStyleCnt="0"/>
      <dgm:spPr/>
    </dgm:pt>
    <dgm:pt modelId="{8AB7417D-9485-44A9-B0E6-5FBA52FC7BED}" type="pres">
      <dgm:prSet presAssocID="{01D3D208-FA3F-4B6B-93C8-E578B93541B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985CA82-9AF0-4846-BC55-832D1E1F7F22}" type="pres">
      <dgm:prSet presAssocID="{796BBE73-3352-4A36-9D46-848CF92E4C8D}" presName="spacer" presStyleCnt="0"/>
      <dgm:spPr/>
    </dgm:pt>
    <dgm:pt modelId="{0B2F657D-958D-4C87-A9DA-8687C0A3CFA3}" type="pres">
      <dgm:prSet presAssocID="{97BF112A-C675-4CC3-8461-E7482BA5EA8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B8A9549-ADD4-412B-ACF7-C016AAD061E3}" type="pres">
      <dgm:prSet presAssocID="{C0256812-E05A-4125-8CFD-18DB87AF1FA5}" presName="spacer" presStyleCnt="0"/>
      <dgm:spPr/>
    </dgm:pt>
    <dgm:pt modelId="{9DEDDD38-FEA3-47C8-BEDE-825FE76C56B1}" type="pres">
      <dgm:prSet presAssocID="{087DB9A5-0D2A-4C75-BE84-58AE5839D84C}" presName="parentText" presStyleLbl="node1" presStyleIdx="3" presStyleCnt="4" custLinFactY="33044" custLinFactNeighborX="1" custLinFactNeighborY="100000">
        <dgm:presLayoutVars>
          <dgm:chMax val="0"/>
          <dgm:bulletEnabled val="1"/>
        </dgm:presLayoutVars>
      </dgm:prSet>
      <dgm:spPr/>
    </dgm:pt>
  </dgm:ptLst>
  <dgm:cxnLst>
    <dgm:cxn modelId="{C7BD180F-1746-43AB-A689-FF72B2F5C3B3}" type="presOf" srcId="{B7F8FC31-98D7-4F1D-BDBB-BF3F6203492F}" destId="{1F30FA11-9E00-4147-8C90-18E963FD0432}" srcOrd="0" destOrd="0" presId="urn:microsoft.com/office/officeart/2005/8/layout/vList2"/>
    <dgm:cxn modelId="{CBBFFB23-82DD-4FAF-B6F6-4AA929E86652}" srcId="{B7F8FC31-98D7-4F1D-BDBB-BF3F6203492F}" destId="{01D3D208-FA3F-4B6B-93C8-E578B93541B8}" srcOrd="1" destOrd="0" parTransId="{CC5E1B18-14BA-4873-BB00-9AA927151BE1}" sibTransId="{796BBE73-3352-4A36-9D46-848CF92E4C8D}"/>
    <dgm:cxn modelId="{A8B63D2F-8A40-4B62-950B-81A3355B3B8D}" type="presOf" srcId="{97BF112A-C675-4CC3-8461-E7482BA5EA8D}" destId="{0B2F657D-958D-4C87-A9DA-8687C0A3CFA3}" srcOrd="0" destOrd="0" presId="urn:microsoft.com/office/officeart/2005/8/layout/vList2"/>
    <dgm:cxn modelId="{B28F4643-0E4B-4C6E-AC0F-878772AE2844}" srcId="{B7F8FC31-98D7-4F1D-BDBB-BF3F6203492F}" destId="{97BF112A-C675-4CC3-8461-E7482BA5EA8D}" srcOrd="2" destOrd="0" parTransId="{C413DA15-759B-47B4-88CA-E607405FB235}" sibTransId="{C0256812-E05A-4125-8CFD-18DB87AF1FA5}"/>
    <dgm:cxn modelId="{79E57D58-A6A8-4D7A-982F-0254AF46A198}" srcId="{B7F8FC31-98D7-4F1D-BDBB-BF3F6203492F}" destId="{087DB9A5-0D2A-4C75-BE84-58AE5839D84C}" srcOrd="3" destOrd="0" parTransId="{A3C7A5D9-7D94-480E-8EAF-950CC81810C7}" sibTransId="{84AEE2EF-B285-4B4B-81AB-269B4A4CD6AD}"/>
    <dgm:cxn modelId="{1E52C8A4-AA30-4A32-8031-0D295CCAEA3A}" srcId="{B7F8FC31-98D7-4F1D-BDBB-BF3F6203492F}" destId="{283F2406-E930-4856-A92B-3CBE2B5F3C9C}" srcOrd="0" destOrd="0" parTransId="{0147B761-0CD7-43C8-98F4-75C13FBCF1BD}" sibTransId="{EB0FFBE4-5763-4E30-A48D-75973F1BE3C2}"/>
    <dgm:cxn modelId="{E65E22C0-7FFF-46B4-8B93-3A8E8755DDBC}" type="presOf" srcId="{087DB9A5-0D2A-4C75-BE84-58AE5839D84C}" destId="{9DEDDD38-FEA3-47C8-BEDE-825FE76C56B1}" srcOrd="0" destOrd="0" presId="urn:microsoft.com/office/officeart/2005/8/layout/vList2"/>
    <dgm:cxn modelId="{389ACEDE-E912-437A-805C-0A2B20F383CD}" type="presOf" srcId="{01D3D208-FA3F-4B6B-93C8-E578B93541B8}" destId="{8AB7417D-9485-44A9-B0E6-5FBA52FC7BED}" srcOrd="0" destOrd="0" presId="urn:microsoft.com/office/officeart/2005/8/layout/vList2"/>
    <dgm:cxn modelId="{180FB0E5-0411-4A3C-A39C-6D384A20D81A}" type="presOf" srcId="{283F2406-E930-4856-A92B-3CBE2B5F3C9C}" destId="{BBF52634-0EF8-4021-B98E-B2C074D0468F}" srcOrd="0" destOrd="0" presId="urn:microsoft.com/office/officeart/2005/8/layout/vList2"/>
    <dgm:cxn modelId="{0E92E5BB-2175-4C42-945F-2777939D1F75}" type="presParOf" srcId="{1F30FA11-9E00-4147-8C90-18E963FD0432}" destId="{BBF52634-0EF8-4021-B98E-B2C074D0468F}" srcOrd="0" destOrd="0" presId="urn:microsoft.com/office/officeart/2005/8/layout/vList2"/>
    <dgm:cxn modelId="{18DDA3BF-9519-4CB9-96F6-2F70F30E79E6}" type="presParOf" srcId="{1F30FA11-9E00-4147-8C90-18E963FD0432}" destId="{55190ED8-AD77-4901-85A0-98F9F8DBF77E}" srcOrd="1" destOrd="0" presId="urn:microsoft.com/office/officeart/2005/8/layout/vList2"/>
    <dgm:cxn modelId="{EB16AE18-79F1-4162-A118-DACE83A5BC49}" type="presParOf" srcId="{1F30FA11-9E00-4147-8C90-18E963FD0432}" destId="{8AB7417D-9485-44A9-B0E6-5FBA52FC7BED}" srcOrd="2" destOrd="0" presId="urn:microsoft.com/office/officeart/2005/8/layout/vList2"/>
    <dgm:cxn modelId="{8F4DB815-62DE-447D-976A-A68DC3B35714}" type="presParOf" srcId="{1F30FA11-9E00-4147-8C90-18E963FD0432}" destId="{4985CA82-9AF0-4846-BC55-832D1E1F7F22}" srcOrd="3" destOrd="0" presId="urn:microsoft.com/office/officeart/2005/8/layout/vList2"/>
    <dgm:cxn modelId="{6FBBA951-58B0-4EC0-98A0-C199CB6C7083}" type="presParOf" srcId="{1F30FA11-9E00-4147-8C90-18E963FD0432}" destId="{0B2F657D-958D-4C87-A9DA-8687C0A3CFA3}" srcOrd="4" destOrd="0" presId="urn:microsoft.com/office/officeart/2005/8/layout/vList2"/>
    <dgm:cxn modelId="{8AC79B13-E994-4ED6-AD02-79D669291419}" type="presParOf" srcId="{1F30FA11-9E00-4147-8C90-18E963FD0432}" destId="{FB8A9549-ADD4-412B-ACF7-C016AAD061E3}" srcOrd="5" destOrd="0" presId="urn:microsoft.com/office/officeart/2005/8/layout/vList2"/>
    <dgm:cxn modelId="{F31E4497-9B5D-4E1B-AAF2-3889C590A784}" type="presParOf" srcId="{1F30FA11-9E00-4147-8C90-18E963FD0432}" destId="{9DEDDD38-FEA3-47C8-BEDE-825FE76C56B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CEE138-6E04-4EE0-93E3-6AA83381445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444DF62-06C6-4337-9907-003CDBD333A5}">
      <dgm:prSet/>
      <dgm:spPr/>
      <dgm:t>
        <a:bodyPr/>
        <a:lstStyle/>
        <a:p>
          <a:r>
            <a:rPr lang="da-DK"/>
            <a:t>Virkning af harmoniske strømme</a:t>
          </a:r>
          <a:endParaRPr lang="en-US"/>
        </a:p>
      </dgm:t>
    </dgm:pt>
    <dgm:pt modelId="{DC5D5B03-33BD-4559-B208-30CF921B293F}" type="parTrans" cxnId="{0A4AD710-FF7A-4187-8E93-527EE3110061}">
      <dgm:prSet/>
      <dgm:spPr/>
      <dgm:t>
        <a:bodyPr/>
        <a:lstStyle/>
        <a:p>
          <a:endParaRPr lang="en-US"/>
        </a:p>
      </dgm:t>
    </dgm:pt>
    <dgm:pt modelId="{C66E3582-F2B2-430D-A8F3-5146E074D173}" type="sibTrans" cxnId="{0A4AD710-FF7A-4187-8E93-527EE3110061}">
      <dgm:prSet/>
      <dgm:spPr/>
      <dgm:t>
        <a:bodyPr/>
        <a:lstStyle/>
        <a:p>
          <a:endParaRPr lang="en-US"/>
        </a:p>
      </dgm:t>
    </dgm:pt>
    <dgm:pt modelId="{3C746928-EC32-46B5-B5D5-D81465DA62AE}">
      <dgm:prSet/>
      <dgm:spPr/>
      <dgm:t>
        <a:bodyPr/>
        <a:lstStyle/>
        <a:p>
          <a:r>
            <a:rPr lang="da-DK"/>
            <a:t>Øget energitab i form af højere impedancer (skineffekt)</a:t>
          </a:r>
          <a:endParaRPr lang="en-US"/>
        </a:p>
      </dgm:t>
    </dgm:pt>
    <dgm:pt modelId="{28581D7A-3010-4A74-9EFE-1301E4FE8D93}" type="parTrans" cxnId="{4CB11F52-7CE9-4818-939B-8A6F3A867F9E}">
      <dgm:prSet/>
      <dgm:spPr/>
      <dgm:t>
        <a:bodyPr/>
        <a:lstStyle/>
        <a:p>
          <a:endParaRPr lang="en-US"/>
        </a:p>
      </dgm:t>
    </dgm:pt>
    <dgm:pt modelId="{4A83AF1C-A147-400E-9E0B-632B8571E443}" type="sibTrans" cxnId="{4CB11F52-7CE9-4818-939B-8A6F3A867F9E}">
      <dgm:prSet/>
      <dgm:spPr/>
      <dgm:t>
        <a:bodyPr/>
        <a:lstStyle/>
        <a:p>
          <a:endParaRPr lang="en-US"/>
        </a:p>
      </dgm:t>
    </dgm:pt>
    <dgm:pt modelId="{85174243-311B-4EB6-9EE9-DD9828BC6151}">
      <dgm:prSet/>
      <dgm:spPr/>
      <dgm:t>
        <a:bodyPr/>
        <a:lstStyle/>
        <a:p>
          <a:r>
            <a:rPr lang="da-DK"/>
            <a:t>Overdimensionering af kabler, transformere, tavler m.v.</a:t>
          </a:r>
          <a:endParaRPr lang="en-US"/>
        </a:p>
      </dgm:t>
    </dgm:pt>
    <dgm:pt modelId="{E95EBA55-2F9A-4A00-9E35-612A6D163659}" type="parTrans" cxnId="{8A81B7D6-27B3-405D-B579-F19A3FD39EE2}">
      <dgm:prSet/>
      <dgm:spPr/>
      <dgm:t>
        <a:bodyPr/>
        <a:lstStyle/>
        <a:p>
          <a:endParaRPr lang="en-US"/>
        </a:p>
      </dgm:t>
    </dgm:pt>
    <dgm:pt modelId="{4E4D74E6-398A-4920-812D-E5D9E83288C7}" type="sibTrans" cxnId="{8A81B7D6-27B3-405D-B579-F19A3FD39EE2}">
      <dgm:prSet/>
      <dgm:spPr/>
      <dgm:t>
        <a:bodyPr/>
        <a:lstStyle/>
        <a:p>
          <a:endParaRPr lang="en-US"/>
        </a:p>
      </dgm:t>
    </dgm:pt>
    <dgm:pt modelId="{1EB60969-2C8B-4F69-8435-5E600A01CD95}">
      <dgm:prSet/>
      <dgm:spPr/>
      <dgm:t>
        <a:bodyPr/>
        <a:lstStyle/>
        <a:p>
          <a:r>
            <a:rPr lang="da-DK"/>
            <a:t>Utilsigtet udkobling af maksimalafbrydere og sikringer</a:t>
          </a:r>
          <a:endParaRPr lang="en-US"/>
        </a:p>
      </dgm:t>
    </dgm:pt>
    <dgm:pt modelId="{4234E575-7F2E-46A8-8344-5CD268F9A7F8}" type="parTrans" cxnId="{FDE36200-61B4-4B4D-B701-531C6D582D2F}">
      <dgm:prSet/>
      <dgm:spPr/>
      <dgm:t>
        <a:bodyPr/>
        <a:lstStyle/>
        <a:p>
          <a:endParaRPr lang="en-US"/>
        </a:p>
      </dgm:t>
    </dgm:pt>
    <dgm:pt modelId="{EB9B0A09-8AD6-4A77-A4E9-348F64E75CF6}" type="sibTrans" cxnId="{FDE36200-61B4-4B4D-B701-531C6D582D2F}">
      <dgm:prSet/>
      <dgm:spPr/>
      <dgm:t>
        <a:bodyPr/>
        <a:lstStyle/>
        <a:p>
          <a:endParaRPr lang="en-US"/>
        </a:p>
      </dgm:t>
    </dgm:pt>
    <dgm:pt modelId="{8CBDF6BC-FED7-4B28-BEE4-034F79FFDC7B}">
      <dgm:prSet/>
      <dgm:spPr/>
      <dgm:t>
        <a:bodyPr/>
        <a:lstStyle/>
        <a:p>
          <a:r>
            <a:rPr lang="da-DK"/>
            <a:t>Overophedning af nulleder og nulskinner i tavler.</a:t>
          </a:r>
          <a:endParaRPr lang="en-US"/>
        </a:p>
      </dgm:t>
    </dgm:pt>
    <dgm:pt modelId="{A2E4E975-1D13-4D5A-A4B1-CB7C0703E1A4}" type="parTrans" cxnId="{D18A866D-94A0-4C6D-A3B7-57EEAE3ED4E9}">
      <dgm:prSet/>
      <dgm:spPr/>
      <dgm:t>
        <a:bodyPr/>
        <a:lstStyle/>
        <a:p>
          <a:endParaRPr lang="en-US"/>
        </a:p>
      </dgm:t>
    </dgm:pt>
    <dgm:pt modelId="{A7CBAA85-1AA7-44BD-B835-D9CE78C0FC87}" type="sibTrans" cxnId="{D18A866D-94A0-4C6D-A3B7-57EEAE3ED4E9}">
      <dgm:prSet/>
      <dgm:spPr/>
      <dgm:t>
        <a:bodyPr/>
        <a:lstStyle/>
        <a:p>
          <a:endParaRPr lang="en-US"/>
        </a:p>
      </dgm:t>
    </dgm:pt>
    <dgm:pt modelId="{467A996A-6CE3-43EA-9DE4-7B7E8CF88345}" type="pres">
      <dgm:prSet presAssocID="{3CCEE138-6E04-4EE0-93E3-6AA833814451}" presName="linear" presStyleCnt="0">
        <dgm:presLayoutVars>
          <dgm:animLvl val="lvl"/>
          <dgm:resizeHandles val="exact"/>
        </dgm:presLayoutVars>
      </dgm:prSet>
      <dgm:spPr/>
    </dgm:pt>
    <dgm:pt modelId="{8C8A528F-9FA0-4074-A6F4-62C9850AAE7F}" type="pres">
      <dgm:prSet presAssocID="{A444DF62-06C6-4337-9907-003CDBD333A5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745AE33A-952C-4F12-A35C-8C1B3BCE33B8}" type="pres">
      <dgm:prSet presAssocID="{A444DF62-06C6-4337-9907-003CDBD333A5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FDE36200-61B4-4B4D-B701-531C6D582D2F}" srcId="{A444DF62-06C6-4337-9907-003CDBD333A5}" destId="{1EB60969-2C8B-4F69-8435-5E600A01CD95}" srcOrd="2" destOrd="0" parTransId="{4234E575-7F2E-46A8-8344-5CD268F9A7F8}" sibTransId="{EB9B0A09-8AD6-4A77-A4E9-348F64E75CF6}"/>
    <dgm:cxn modelId="{0A4AD710-FF7A-4187-8E93-527EE3110061}" srcId="{3CCEE138-6E04-4EE0-93E3-6AA833814451}" destId="{A444DF62-06C6-4337-9907-003CDBD333A5}" srcOrd="0" destOrd="0" parTransId="{DC5D5B03-33BD-4559-B208-30CF921B293F}" sibTransId="{C66E3582-F2B2-430D-A8F3-5146E074D173}"/>
    <dgm:cxn modelId="{1372B619-21B5-434A-A81B-34FBBA6E4592}" type="presOf" srcId="{3CCEE138-6E04-4EE0-93E3-6AA833814451}" destId="{467A996A-6CE3-43EA-9DE4-7B7E8CF88345}" srcOrd="0" destOrd="0" presId="urn:microsoft.com/office/officeart/2005/8/layout/vList2"/>
    <dgm:cxn modelId="{32967530-A78F-40BE-8172-8BF64ECEAA67}" type="presOf" srcId="{8CBDF6BC-FED7-4B28-BEE4-034F79FFDC7B}" destId="{745AE33A-952C-4F12-A35C-8C1B3BCE33B8}" srcOrd="0" destOrd="3" presId="urn:microsoft.com/office/officeart/2005/8/layout/vList2"/>
    <dgm:cxn modelId="{819D503C-DED4-483E-BBAE-14562CE0864C}" type="presOf" srcId="{A444DF62-06C6-4337-9907-003CDBD333A5}" destId="{8C8A528F-9FA0-4074-A6F4-62C9850AAE7F}" srcOrd="0" destOrd="0" presId="urn:microsoft.com/office/officeart/2005/8/layout/vList2"/>
    <dgm:cxn modelId="{32AA1B45-A305-48CE-81E3-D349F0953748}" type="presOf" srcId="{85174243-311B-4EB6-9EE9-DD9828BC6151}" destId="{745AE33A-952C-4F12-A35C-8C1B3BCE33B8}" srcOrd="0" destOrd="1" presId="urn:microsoft.com/office/officeart/2005/8/layout/vList2"/>
    <dgm:cxn modelId="{D18A866D-94A0-4C6D-A3B7-57EEAE3ED4E9}" srcId="{A444DF62-06C6-4337-9907-003CDBD333A5}" destId="{8CBDF6BC-FED7-4B28-BEE4-034F79FFDC7B}" srcOrd="3" destOrd="0" parTransId="{A2E4E975-1D13-4D5A-A4B1-CB7C0703E1A4}" sibTransId="{A7CBAA85-1AA7-44BD-B835-D9CE78C0FC87}"/>
    <dgm:cxn modelId="{5FB29E71-8437-4E8C-8DBF-E70BB6CBD255}" type="presOf" srcId="{3C746928-EC32-46B5-B5D5-D81465DA62AE}" destId="{745AE33A-952C-4F12-A35C-8C1B3BCE33B8}" srcOrd="0" destOrd="0" presId="urn:microsoft.com/office/officeart/2005/8/layout/vList2"/>
    <dgm:cxn modelId="{4CB11F52-7CE9-4818-939B-8A6F3A867F9E}" srcId="{A444DF62-06C6-4337-9907-003CDBD333A5}" destId="{3C746928-EC32-46B5-B5D5-D81465DA62AE}" srcOrd="0" destOrd="0" parTransId="{28581D7A-3010-4A74-9EFE-1301E4FE8D93}" sibTransId="{4A83AF1C-A147-400E-9E0B-632B8571E443}"/>
    <dgm:cxn modelId="{8A81B7D6-27B3-405D-B579-F19A3FD39EE2}" srcId="{A444DF62-06C6-4337-9907-003CDBD333A5}" destId="{85174243-311B-4EB6-9EE9-DD9828BC6151}" srcOrd="1" destOrd="0" parTransId="{E95EBA55-2F9A-4A00-9E35-612A6D163659}" sibTransId="{4E4D74E6-398A-4920-812D-E5D9E83288C7}"/>
    <dgm:cxn modelId="{18F43BEB-B5E4-41C3-BC71-5104FA225F44}" type="presOf" srcId="{1EB60969-2C8B-4F69-8435-5E600A01CD95}" destId="{745AE33A-952C-4F12-A35C-8C1B3BCE33B8}" srcOrd="0" destOrd="2" presId="urn:microsoft.com/office/officeart/2005/8/layout/vList2"/>
    <dgm:cxn modelId="{004C4E26-A795-4495-8523-099F478F0921}" type="presParOf" srcId="{467A996A-6CE3-43EA-9DE4-7B7E8CF88345}" destId="{8C8A528F-9FA0-4074-A6F4-62C9850AAE7F}" srcOrd="0" destOrd="0" presId="urn:microsoft.com/office/officeart/2005/8/layout/vList2"/>
    <dgm:cxn modelId="{147689F3-9342-4E3F-B60E-C22A5DD53912}" type="presParOf" srcId="{467A996A-6CE3-43EA-9DE4-7B7E8CF88345}" destId="{745AE33A-952C-4F12-A35C-8C1B3BCE33B8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CF50DCD-4645-4989-9EC6-ACFE8A4DBF0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0EFB2BD-9E20-41C5-B1F1-F2666C28C5D9}">
      <dgm:prSet/>
      <dgm:spPr/>
      <dgm:t>
        <a:bodyPr/>
        <a:lstStyle/>
        <a:p>
          <a:r>
            <a:rPr lang="da-DK" dirty="0"/>
            <a:t>Her er nogle af de komponenter, der skaber </a:t>
          </a:r>
          <a:r>
            <a:rPr lang="da-DK" dirty="0" err="1"/>
            <a:t>lækstrømme</a:t>
          </a:r>
          <a:r>
            <a:rPr lang="da-DK" dirty="0"/>
            <a:t>.</a:t>
          </a:r>
          <a:endParaRPr lang="en-US" dirty="0"/>
        </a:p>
      </dgm:t>
    </dgm:pt>
    <dgm:pt modelId="{027F4439-E738-4E71-944F-A76F4731A6DD}" type="parTrans" cxnId="{2518EACF-B9BA-4E4A-8799-E23D3B0667BF}">
      <dgm:prSet/>
      <dgm:spPr/>
      <dgm:t>
        <a:bodyPr/>
        <a:lstStyle/>
        <a:p>
          <a:endParaRPr lang="en-US"/>
        </a:p>
      </dgm:t>
    </dgm:pt>
    <dgm:pt modelId="{AB587A88-76D6-47C3-AF29-666F48F11228}" type="sibTrans" cxnId="{2518EACF-B9BA-4E4A-8799-E23D3B0667BF}">
      <dgm:prSet/>
      <dgm:spPr/>
      <dgm:t>
        <a:bodyPr/>
        <a:lstStyle/>
        <a:p>
          <a:endParaRPr lang="en-US"/>
        </a:p>
      </dgm:t>
    </dgm:pt>
    <dgm:pt modelId="{606C5196-D49F-49F9-8FB0-80F82D5AEEC6}">
      <dgm:prSet/>
      <dgm:spPr/>
      <dgm:t>
        <a:bodyPr/>
        <a:lstStyle/>
        <a:p>
          <a:r>
            <a:rPr lang="da-DK"/>
            <a:t>Frekvensomformere</a:t>
          </a:r>
          <a:endParaRPr lang="en-US"/>
        </a:p>
      </dgm:t>
    </dgm:pt>
    <dgm:pt modelId="{810B741B-7DDB-479B-994E-87E4D43A1DBA}" type="parTrans" cxnId="{40FD4F22-DF23-4DA2-8D8B-E61401DABF5A}">
      <dgm:prSet/>
      <dgm:spPr/>
      <dgm:t>
        <a:bodyPr/>
        <a:lstStyle/>
        <a:p>
          <a:endParaRPr lang="en-US"/>
        </a:p>
      </dgm:t>
    </dgm:pt>
    <dgm:pt modelId="{C500EE3A-1816-47BD-8666-0F3A998238F0}" type="sibTrans" cxnId="{40FD4F22-DF23-4DA2-8D8B-E61401DABF5A}">
      <dgm:prSet/>
      <dgm:spPr/>
      <dgm:t>
        <a:bodyPr/>
        <a:lstStyle/>
        <a:p>
          <a:endParaRPr lang="en-US"/>
        </a:p>
      </dgm:t>
    </dgm:pt>
    <dgm:pt modelId="{E4A1773F-42DA-4AE8-B449-6373E972B9D1}">
      <dgm:prSet/>
      <dgm:spPr/>
      <dgm:t>
        <a:bodyPr/>
        <a:lstStyle/>
        <a:p>
          <a:r>
            <a:rPr lang="da-DK"/>
            <a:t>LED lysarmaturer</a:t>
          </a:r>
          <a:endParaRPr lang="en-US"/>
        </a:p>
      </dgm:t>
    </dgm:pt>
    <dgm:pt modelId="{CB20F9D7-6E7C-4246-B380-FA1CA094D360}" type="parTrans" cxnId="{500DAF3A-6059-4D85-9D26-1F571E75308D}">
      <dgm:prSet/>
      <dgm:spPr/>
      <dgm:t>
        <a:bodyPr/>
        <a:lstStyle/>
        <a:p>
          <a:endParaRPr lang="en-US"/>
        </a:p>
      </dgm:t>
    </dgm:pt>
    <dgm:pt modelId="{CA2BDFF6-87C7-460A-8829-FA398DAA4A4C}" type="sibTrans" cxnId="{500DAF3A-6059-4D85-9D26-1F571E75308D}">
      <dgm:prSet/>
      <dgm:spPr/>
      <dgm:t>
        <a:bodyPr/>
        <a:lstStyle/>
        <a:p>
          <a:endParaRPr lang="en-US"/>
        </a:p>
      </dgm:t>
    </dgm:pt>
    <dgm:pt modelId="{9C94E814-018B-421B-8D7A-45EEDE044159}">
      <dgm:prSet/>
      <dgm:spPr/>
      <dgm:t>
        <a:bodyPr/>
        <a:lstStyle/>
        <a:p>
          <a:r>
            <a:rPr lang="da-DK"/>
            <a:t>Ladestandere til el-biler.</a:t>
          </a:r>
          <a:endParaRPr lang="en-US"/>
        </a:p>
      </dgm:t>
    </dgm:pt>
    <dgm:pt modelId="{F34BADEE-4776-46C2-807E-CFD2D7C9BD03}" type="parTrans" cxnId="{17A3258D-5527-4489-AF6B-82D65367E8F0}">
      <dgm:prSet/>
      <dgm:spPr/>
      <dgm:t>
        <a:bodyPr/>
        <a:lstStyle/>
        <a:p>
          <a:endParaRPr lang="en-US"/>
        </a:p>
      </dgm:t>
    </dgm:pt>
    <dgm:pt modelId="{29DE37B1-856D-4C29-9F3A-3591957DE120}" type="sibTrans" cxnId="{17A3258D-5527-4489-AF6B-82D65367E8F0}">
      <dgm:prSet/>
      <dgm:spPr/>
      <dgm:t>
        <a:bodyPr/>
        <a:lstStyle/>
        <a:p>
          <a:endParaRPr lang="en-US"/>
        </a:p>
      </dgm:t>
    </dgm:pt>
    <dgm:pt modelId="{C661EF3B-500A-4C09-9243-096676463F88}">
      <dgm:prSet/>
      <dgm:spPr/>
      <dgm:t>
        <a:bodyPr/>
        <a:lstStyle/>
        <a:p>
          <a:r>
            <a:rPr lang="da-DK"/>
            <a:t>Invertere til solcelleanlæg</a:t>
          </a:r>
          <a:endParaRPr lang="en-US"/>
        </a:p>
      </dgm:t>
    </dgm:pt>
    <dgm:pt modelId="{024FF1F9-3E79-4E6A-A9B5-4D7150A9261B}" type="parTrans" cxnId="{1F042787-2EDC-4C5C-A02B-4F1B4E10FFFD}">
      <dgm:prSet/>
      <dgm:spPr/>
      <dgm:t>
        <a:bodyPr/>
        <a:lstStyle/>
        <a:p>
          <a:endParaRPr lang="en-US"/>
        </a:p>
      </dgm:t>
    </dgm:pt>
    <dgm:pt modelId="{A8CC75AF-8312-4356-96DE-3472202D3386}" type="sibTrans" cxnId="{1F042787-2EDC-4C5C-A02B-4F1B4E10FFFD}">
      <dgm:prSet/>
      <dgm:spPr/>
      <dgm:t>
        <a:bodyPr/>
        <a:lstStyle/>
        <a:p>
          <a:endParaRPr lang="en-US"/>
        </a:p>
      </dgm:t>
    </dgm:pt>
    <dgm:pt modelId="{E49B003E-EFF6-42C5-A7F7-294A3F32D9C3}">
      <dgm:prSet/>
      <dgm:spPr/>
      <dgm:t>
        <a:bodyPr/>
        <a:lstStyle/>
        <a:p>
          <a:r>
            <a:rPr lang="da-DK"/>
            <a:t>UPS anlæg</a:t>
          </a:r>
          <a:endParaRPr lang="en-US"/>
        </a:p>
      </dgm:t>
    </dgm:pt>
    <dgm:pt modelId="{4C37B685-367A-478F-8890-47AEA87951E0}" type="parTrans" cxnId="{442AF8D0-EE7E-40B2-A204-DDB2F6EB9A15}">
      <dgm:prSet/>
      <dgm:spPr/>
      <dgm:t>
        <a:bodyPr/>
        <a:lstStyle/>
        <a:p>
          <a:endParaRPr lang="en-US"/>
        </a:p>
      </dgm:t>
    </dgm:pt>
    <dgm:pt modelId="{B048E484-4A9A-4C17-B1B2-5123CDA08123}" type="sibTrans" cxnId="{442AF8D0-EE7E-40B2-A204-DDB2F6EB9A15}">
      <dgm:prSet/>
      <dgm:spPr/>
      <dgm:t>
        <a:bodyPr/>
        <a:lstStyle/>
        <a:p>
          <a:endParaRPr lang="en-US"/>
        </a:p>
      </dgm:t>
    </dgm:pt>
    <dgm:pt modelId="{929E54F4-3559-4048-BFEA-1476266B926E}" type="pres">
      <dgm:prSet presAssocID="{6CF50DCD-4645-4989-9EC6-ACFE8A4DBF09}" presName="linear" presStyleCnt="0">
        <dgm:presLayoutVars>
          <dgm:animLvl val="lvl"/>
          <dgm:resizeHandles val="exact"/>
        </dgm:presLayoutVars>
      </dgm:prSet>
      <dgm:spPr/>
    </dgm:pt>
    <dgm:pt modelId="{A82CC14C-6CFB-4AA7-A656-A152062632A7}" type="pres">
      <dgm:prSet presAssocID="{10EFB2BD-9E20-41C5-B1F1-F2666C28C5D9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5DF89BAD-6E4C-4B05-B5D5-7D0E1355B8B2}" type="pres">
      <dgm:prSet presAssocID="{10EFB2BD-9E20-41C5-B1F1-F2666C28C5D9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AB617814-5C50-4426-8321-0693834B02FD}" type="presOf" srcId="{606C5196-D49F-49F9-8FB0-80F82D5AEEC6}" destId="{5DF89BAD-6E4C-4B05-B5D5-7D0E1355B8B2}" srcOrd="0" destOrd="0" presId="urn:microsoft.com/office/officeart/2005/8/layout/vList2"/>
    <dgm:cxn modelId="{40FD4F22-DF23-4DA2-8D8B-E61401DABF5A}" srcId="{10EFB2BD-9E20-41C5-B1F1-F2666C28C5D9}" destId="{606C5196-D49F-49F9-8FB0-80F82D5AEEC6}" srcOrd="0" destOrd="0" parTransId="{810B741B-7DDB-479B-994E-87E4D43A1DBA}" sibTransId="{C500EE3A-1816-47BD-8666-0F3A998238F0}"/>
    <dgm:cxn modelId="{EABAC330-2E53-4350-B51C-043D7F129BA2}" type="presOf" srcId="{6CF50DCD-4645-4989-9EC6-ACFE8A4DBF09}" destId="{929E54F4-3559-4048-BFEA-1476266B926E}" srcOrd="0" destOrd="0" presId="urn:microsoft.com/office/officeart/2005/8/layout/vList2"/>
    <dgm:cxn modelId="{500DAF3A-6059-4D85-9D26-1F571E75308D}" srcId="{10EFB2BD-9E20-41C5-B1F1-F2666C28C5D9}" destId="{E4A1773F-42DA-4AE8-B449-6373E972B9D1}" srcOrd="1" destOrd="0" parTransId="{CB20F9D7-6E7C-4246-B380-FA1CA094D360}" sibTransId="{CA2BDFF6-87C7-460A-8829-FA398DAA4A4C}"/>
    <dgm:cxn modelId="{319A543C-0DC3-42E6-8E63-22D578FEA2D3}" type="presOf" srcId="{C661EF3B-500A-4C09-9243-096676463F88}" destId="{5DF89BAD-6E4C-4B05-B5D5-7D0E1355B8B2}" srcOrd="0" destOrd="3" presId="urn:microsoft.com/office/officeart/2005/8/layout/vList2"/>
    <dgm:cxn modelId="{5157AC42-6E42-4BB8-B2CF-D6953078513F}" type="presOf" srcId="{E4A1773F-42DA-4AE8-B449-6373E972B9D1}" destId="{5DF89BAD-6E4C-4B05-B5D5-7D0E1355B8B2}" srcOrd="0" destOrd="1" presId="urn:microsoft.com/office/officeart/2005/8/layout/vList2"/>
    <dgm:cxn modelId="{1F042787-2EDC-4C5C-A02B-4F1B4E10FFFD}" srcId="{10EFB2BD-9E20-41C5-B1F1-F2666C28C5D9}" destId="{C661EF3B-500A-4C09-9243-096676463F88}" srcOrd="3" destOrd="0" parTransId="{024FF1F9-3E79-4E6A-A9B5-4D7150A9261B}" sibTransId="{A8CC75AF-8312-4356-96DE-3472202D3386}"/>
    <dgm:cxn modelId="{17A3258D-5527-4489-AF6B-82D65367E8F0}" srcId="{10EFB2BD-9E20-41C5-B1F1-F2666C28C5D9}" destId="{9C94E814-018B-421B-8D7A-45EEDE044159}" srcOrd="2" destOrd="0" parTransId="{F34BADEE-4776-46C2-807E-CFD2D7C9BD03}" sibTransId="{29DE37B1-856D-4C29-9F3A-3591957DE120}"/>
    <dgm:cxn modelId="{01DE30C7-EB93-4BAD-A34B-2EEDE299FF20}" type="presOf" srcId="{9C94E814-018B-421B-8D7A-45EEDE044159}" destId="{5DF89BAD-6E4C-4B05-B5D5-7D0E1355B8B2}" srcOrd="0" destOrd="2" presId="urn:microsoft.com/office/officeart/2005/8/layout/vList2"/>
    <dgm:cxn modelId="{2518EACF-B9BA-4E4A-8799-E23D3B0667BF}" srcId="{6CF50DCD-4645-4989-9EC6-ACFE8A4DBF09}" destId="{10EFB2BD-9E20-41C5-B1F1-F2666C28C5D9}" srcOrd="0" destOrd="0" parTransId="{027F4439-E738-4E71-944F-A76F4731A6DD}" sibTransId="{AB587A88-76D6-47C3-AF29-666F48F11228}"/>
    <dgm:cxn modelId="{442AF8D0-EE7E-40B2-A204-DDB2F6EB9A15}" srcId="{10EFB2BD-9E20-41C5-B1F1-F2666C28C5D9}" destId="{E49B003E-EFF6-42C5-A7F7-294A3F32D9C3}" srcOrd="4" destOrd="0" parTransId="{4C37B685-367A-478F-8890-47AEA87951E0}" sibTransId="{B048E484-4A9A-4C17-B1B2-5123CDA08123}"/>
    <dgm:cxn modelId="{13340DF4-0867-44B6-8ECE-D150660AFD7F}" type="presOf" srcId="{E49B003E-EFF6-42C5-A7F7-294A3F32D9C3}" destId="{5DF89BAD-6E4C-4B05-B5D5-7D0E1355B8B2}" srcOrd="0" destOrd="4" presId="urn:microsoft.com/office/officeart/2005/8/layout/vList2"/>
    <dgm:cxn modelId="{0B4C96FF-F0E0-4B9D-832F-C890871FF1F5}" type="presOf" srcId="{10EFB2BD-9E20-41C5-B1F1-F2666C28C5D9}" destId="{A82CC14C-6CFB-4AA7-A656-A152062632A7}" srcOrd="0" destOrd="0" presId="urn:microsoft.com/office/officeart/2005/8/layout/vList2"/>
    <dgm:cxn modelId="{0C8500D9-A54F-49B2-BF56-4DDBEBF76408}" type="presParOf" srcId="{929E54F4-3559-4048-BFEA-1476266B926E}" destId="{A82CC14C-6CFB-4AA7-A656-A152062632A7}" srcOrd="0" destOrd="0" presId="urn:microsoft.com/office/officeart/2005/8/layout/vList2"/>
    <dgm:cxn modelId="{25C87021-C233-4DD2-82B6-8FD0AAED137A}" type="presParOf" srcId="{929E54F4-3559-4048-BFEA-1476266B926E}" destId="{5DF89BAD-6E4C-4B05-B5D5-7D0E1355B8B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B5908A7-3ED4-4C4C-B393-A65F5051AB9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604294-0BED-4AB8-AFE3-C305AFD424E3}">
      <dgm:prSet/>
      <dgm:spPr/>
      <dgm:t>
        <a:bodyPr/>
        <a:lstStyle/>
        <a:p>
          <a:r>
            <a:rPr lang="da-DK" dirty="0"/>
            <a:t>En af de store syndere for vores spændingskvalitet er frekvensomformere.</a:t>
          </a:r>
          <a:endParaRPr lang="en-US" dirty="0"/>
        </a:p>
      </dgm:t>
    </dgm:pt>
    <dgm:pt modelId="{7D589F7E-27E0-42F7-B910-5F6CAF27D3DB}" type="parTrans" cxnId="{7BBFF617-D180-4343-8287-865DFB5CB02C}">
      <dgm:prSet/>
      <dgm:spPr/>
      <dgm:t>
        <a:bodyPr/>
        <a:lstStyle/>
        <a:p>
          <a:endParaRPr lang="en-US"/>
        </a:p>
      </dgm:t>
    </dgm:pt>
    <dgm:pt modelId="{93A14DEE-7521-4D17-91D5-3998E3C2DB96}" type="sibTrans" cxnId="{7BBFF617-D180-4343-8287-865DFB5CB02C}">
      <dgm:prSet/>
      <dgm:spPr/>
      <dgm:t>
        <a:bodyPr/>
        <a:lstStyle/>
        <a:p>
          <a:endParaRPr lang="en-US"/>
        </a:p>
      </dgm:t>
    </dgm:pt>
    <dgm:pt modelId="{412CB388-BAF8-439C-B01D-A11B9273100A}">
      <dgm:prSet custT="1"/>
      <dgm:spPr/>
      <dgm:t>
        <a:bodyPr/>
        <a:lstStyle/>
        <a:p>
          <a:pPr>
            <a:lnSpc>
              <a:spcPts val="2880"/>
            </a:lnSpc>
          </a:pPr>
          <a:r>
            <a:rPr lang="da-DK" sz="2400" dirty="0"/>
            <a:t>Vi bruger frekvensomformere stort set overalt. </a:t>
          </a:r>
          <a:endParaRPr lang="en-US" sz="2400" dirty="0"/>
        </a:p>
      </dgm:t>
    </dgm:pt>
    <dgm:pt modelId="{A4B1034D-2679-437D-A305-16ADC6D683C6}" type="parTrans" cxnId="{54C08C6B-160B-47AB-B19A-CD78E98342BA}">
      <dgm:prSet/>
      <dgm:spPr/>
      <dgm:t>
        <a:bodyPr/>
        <a:lstStyle/>
        <a:p>
          <a:endParaRPr lang="en-US"/>
        </a:p>
      </dgm:t>
    </dgm:pt>
    <dgm:pt modelId="{55342C39-09DB-48BA-8E93-3AA1BD21799A}" type="sibTrans" cxnId="{54C08C6B-160B-47AB-B19A-CD78E98342BA}">
      <dgm:prSet/>
      <dgm:spPr/>
      <dgm:t>
        <a:bodyPr/>
        <a:lstStyle/>
        <a:p>
          <a:endParaRPr lang="en-US"/>
        </a:p>
      </dgm:t>
    </dgm:pt>
    <dgm:pt modelId="{0187C845-2962-4906-BE72-4F011D2786F6}">
      <dgm:prSet custT="1"/>
      <dgm:spPr/>
      <dgm:t>
        <a:bodyPr/>
        <a:lstStyle/>
        <a:p>
          <a:pPr>
            <a:lnSpc>
              <a:spcPts val="2880"/>
            </a:lnSpc>
          </a:pPr>
          <a:r>
            <a:rPr lang="da-DK" sz="2400" dirty="0"/>
            <a:t>De hjælper os med at optimere maskiner og motorer. </a:t>
          </a:r>
          <a:endParaRPr lang="en-US" sz="2400" dirty="0"/>
        </a:p>
      </dgm:t>
    </dgm:pt>
    <dgm:pt modelId="{21BB6740-B656-46DF-8354-CE7714CC3235}" type="parTrans" cxnId="{E07D1951-A890-4CA8-B278-4CC10B18A2BA}">
      <dgm:prSet/>
      <dgm:spPr/>
      <dgm:t>
        <a:bodyPr/>
        <a:lstStyle/>
        <a:p>
          <a:endParaRPr lang="en-US"/>
        </a:p>
      </dgm:t>
    </dgm:pt>
    <dgm:pt modelId="{7B8E96E9-F7B2-4F86-A799-7ECDCE2BA417}" type="sibTrans" cxnId="{E07D1951-A890-4CA8-B278-4CC10B18A2BA}">
      <dgm:prSet/>
      <dgm:spPr/>
      <dgm:t>
        <a:bodyPr/>
        <a:lstStyle/>
        <a:p>
          <a:endParaRPr lang="en-US"/>
        </a:p>
      </dgm:t>
    </dgm:pt>
    <dgm:pt modelId="{20CE4D8A-79BD-417D-A278-DFED2B3CA296}">
      <dgm:prSet custT="1"/>
      <dgm:spPr/>
      <dgm:t>
        <a:bodyPr/>
        <a:lstStyle/>
        <a:p>
          <a:pPr>
            <a:lnSpc>
              <a:spcPts val="2880"/>
            </a:lnSpc>
          </a:pPr>
          <a:r>
            <a:rPr lang="da-DK" sz="2400" dirty="0"/>
            <a:t>De giver fleksibilitet. </a:t>
          </a:r>
          <a:endParaRPr lang="en-US" sz="2400" dirty="0"/>
        </a:p>
      </dgm:t>
    </dgm:pt>
    <dgm:pt modelId="{027ABCCE-627C-4460-932B-AE9A7825E02D}" type="parTrans" cxnId="{4FB4A4F8-5E11-4A2C-A238-1AE090C04DD3}">
      <dgm:prSet/>
      <dgm:spPr/>
      <dgm:t>
        <a:bodyPr/>
        <a:lstStyle/>
        <a:p>
          <a:endParaRPr lang="en-US"/>
        </a:p>
      </dgm:t>
    </dgm:pt>
    <dgm:pt modelId="{B1F80BC1-21CD-4717-B089-19CB62F3483A}" type="sibTrans" cxnId="{4FB4A4F8-5E11-4A2C-A238-1AE090C04DD3}">
      <dgm:prSet/>
      <dgm:spPr/>
      <dgm:t>
        <a:bodyPr/>
        <a:lstStyle/>
        <a:p>
          <a:endParaRPr lang="en-US"/>
        </a:p>
      </dgm:t>
    </dgm:pt>
    <dgm:pt modelId="{082D44E6-BD25-434E-AD16-F4692C2BDE21}">
      <dgm:prSet custT="1"/>
      <dgm:spPr/>
      <dgm:t>
        <a:bodyPr/>
        <a:lstStyle/>
        <a:p>
          <a:pPr>
            <a:lnSpc>
              <a:spcPts val="2880"/>
            </a:lnSpc>
          </a:pPr>
          <a:r>
            <a:rPr lang="da-DK" sz="2400" dirty="0"/>
            <a:t>De mindsker/fjerner startstrømme. </a:t>
          </a:r>
          <a:endParaRPr lang="en-US" sz="2400" dirty="0"/>
        </a:p>
      </dgm:t>
    </dgm:pt>
    <dgm:pt modelId="{5FB22FAE-0FCA-4070-9F73-25F2AF779051}" type="parTrans" cxnId="{2B9130F7-EEEF-4A81-A929-3C25B2585150}">
      <dgm:prSet/>
      <dgm:spPr/>
      <dgm:t>
        <a:bodyPr/>
        <a:lstStyle/>
        <a:p>
          <a:endParaRPr lang="en-US"/>
        </a:p>
      </dgm:t>
    </dgm:pt>
    <dgm:pt modelId="{5B019B96-3B99-4EAB-B1C0-4672CE578593}" type="sibTrans" cxnId="{2B9130F7-EEEF-4A81-A929-3C25B2585150}">
      <dgm:prSet/>
      <dgm:spPr/>
      <dgm:t>
        <a:bodyPr/>
        <a:lstStyle/>
        <a:p>
          <a:endParaRPr lang="en-US"/>
        </a:p>
      </dgm:t>
    </dgm:pt>
    <dgm:pt modelId="{90E11203-8DB4-4341-8C13-CB2DF1AE0F2D}">
      <dgm:prSet custT="1"/>
      <dgm:spPr/>
      <dgm:t>
        <a:bodyPr/>
        <a:lstStyle/>
        <a:p>
          <a:pPr>
            <a:lnSpc>
              <a:spcPts val="2880"/>
            </a:lnSpc>
          </a:pPr>
          <a:r>
            <a:rPr lang="da-DK" sz="2400" dirty="0"/>
            <a:t>De giver økonomiske besparelser.</a:t>
          </a:r>
          <a:endParaRPr lang="en-US" sz="2400" dirty="0"/>
        </a:p>
      </dgm:t>
    </dgm:pt>
    <dgm:pt modelId="{F29C3387-CA5D-4954-A930-EE61C07BC49B}" type="parTrans" cxnId="{C0A20253-33C2-4CB9-8F14-B9209587478B}">
      <dgm:prSet/>
      <dgm:spPr/>
      <dgm:t>
        <a:bodyPr/>
        <a:lstStyle/>
        <a:p>
          <a:endParaRPr lang="en-US"/>
        </a:p>
      </dgm:t>
    </dgm:pt>
    <dgm:pt modelId="{E89B3183-319A-43B4-BC63-70C57AF9EE0E}" type="sibTrans" cxnId="{C0A20253-33C2-4CB9-8F14-B9209587478B}">
      <dgm:prSet/>
      <dgm:spPr/>
      <dgm:t>
        <a:bodyPr/>
        <a:lstStyle/>
        <a:p>
          <a:endParaRPr lang="en-US"/>
        </a:p>
      </dgm:t>
    </dgm:pt>
    <dgm:pt modelId="{21EA7C67-9875-4C63-8C29-7C29EF2CDFA5}">
      <dgm:prSet custT="1"/>
      <dgm:spPr/>
      <dgm:t>
        <a:bodyPr/>
        <a:lstStyle/>
        <a:p>
          <a:pPr>
            <a:lnSpc>
              <a:spcPts val="2880"/>
            </a:lnSpc>
          </a:pPr>
          <a:r>
            <a:rPr lang="da-DK" sz="2400" dirty="0"/>
            <a:t>OG de skaber dårlig spændingskvalitet, hvis vi ikke er opmærksomme.</a:t>
          </a:r>
          <a:endParaRPr lang="en-US" sz="2400" dirty="0"/>
        </a:p>
      </dgm:t>
    </dgm:pt>
    <dgm:pt modelId="{58AE0BBE-39DA-44A7-B490-5C2E2D1A2F5C}" type="parTrans" cxnId="{B4364B8D-D638-426F-8212-D2F376B2D06C}">
      <dgm:prSet/>
      <dgm:spPr/>
      <dgm:t>
        <a:bodyPr/>
        <a:lstStyle/>
        <a:p>
          <a:endParaRPr lang="en-US"/>
        </a:p>
      </dgm:t>
    </dgm:pt>
    <dgm:pt modelId="{EED97623-F8EF-405E-A53A-C7574DAE4469}" type="sibTrans" cxnId="{B4364B8D-D638-426F-8212-D2F376B2D06C}">
      <dgm:prSet/>
      <dgm:spPr/>
      <dgm:t>
        <a:bodyPr/>
        <a:lstStyle/>
        <a:p>
          <a:endParaRPr lang="en-US"/>
        </a:p>
      </dgm:t>
    </dgm:pt>
    <dgm:pt modelId="{51233A59-3AC2-40B3-856B-983EFF4B47EF}" type="pres">
      <dgm:prSet presAssocID="{7B5908A7-3ED4-4C4C-B393-A65F5051AB9D}" presName="linear" presStyleCnt="0">
        <dgm:presLayoutVars>
          <dgm:animLvl val="lvl"/>
          <dgm:resizeHandles val="exact"/>
        </dgm:presLayoutVars>
      </dgm:prSet>
      <dgm:spPr/>
    </dgm:pt>
    <dgm:pt modelId="{F0C6BF0F-D4AD-47EE-8797-C651EE1951FE}" type="pres">
      <dgm:prSet presAssocID="{69604294-0BED-4AB8-AFE3-C305AFD424E3}" presName="parentText" presStyleLbl="node1" presStyleIdx="0" presStyleCnt="1" custScaleY="86603">
        <dgm:presLayoutVars>
          <dgm:chMax val="0"/>
          <dgm:bulletEnabled val="1"/>
        </dgm:presLayoutVars>
      </dgm:prSet>
      <dgm:spPr/>
    </dgm:pt>
    <dgm:pt modelId="{05826A4F-F37A-4987-8FE5-0C3F0F4774BC}" type="pres">
      <dgm:prSet presAssocID="{69604294-0BED-4AB8-AFE3-C305AFD424E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7BBFF617-D180-4343-8287-865DFB5CB02C}" srcId="{7B5908A7-3ED4-4C4C-B393-A65F5051AB9D}" destId="{69604294-0BED-4AB8-AFE3-C305AFD424E3}" srcOrd="0" destOrd="0" parTransId="{7D589F7E-27E0-42F7-B910-5F6CAF27D3DB}" sibTransId="{93A14DEE-7521-4D17-91D5-3998E3C2DB96}"/>
    <dgm:cxn modelId="{DFA8921D-7AD0-454C-89C1-426399679DC2}" type="presOf" srcId="{90E11203-8DB4-4341-8C13-CB2DF1AE0F2D}" destId="{05826A4F-F37A-4987-8FE5-0C3F0F4774BC}" srcOrd="0" destOrd="4" presId="urn:microsoft.com/office/officeart/2005/8/layout/vList2"/>
    <dgm:cxn modelId="{54C08C6B-160B-47AB-B19A-CD78E98342BA}" srcId="{69604294-0BED-4AB8-AFE3-C305AFD424E3}" destId="{412CB388-BAF8-439C-B01D-A11B9273100A}" srcOrd="0" destOrd="0" parTransId="{A4B1034D-2679-437D-A305-16ADC6D683C6}" sibTransId="{55342C39-09DB-48BA-8E93-3AA1BD21799A}"/>
    <dgm:cxn modelId="{E07D1951-A890-4CA8-B278-4CC10B18A2BA}" srcId="{69604294-0BED-4AB8-AFE3-C305AFD424E3}" destId="{0187C845-2962-4906-BE72-4F011D2786F6}" srcOrd="1" destOrd="0" parTransId="{21BB6740-B656-46DF-8354-CE7714CC3235}" sibTransId="{7B8E96E9-F7B2-4F86-A799-7ECDCE2BA417}"/>
    <dgm:cxn modelId="{CF50F371-9437-4430-930D-C13509560DD8}" type="presOf" srcId="{412CB388-BAF8-439C-B01D-A11B9273100A}" destId="{05826A4F-F37A-4987-8FE5-0C3F0F4774BC}" srcOrd="0" destOrd="0" presId="urn:microsoft.com/office/officeart/2005/8/layout/vList2"/>
    <dgm:cxn modelId="{C0A20253-33C2-4CB9-8F14-B9209587478B}" srcId="{69604294-0BED-4AB8-AFE3-C305AFD424E3}" destId="{90E11203-8DB4-4341-8C13-CB2DF1AE0F2D}" srcOrd="4" destOrd="0" parTransId="{F29C3387-CA5D-4954-A930-EE61C07BC49B}" sibTransId="{E89B3183-319A-43B4-BC63-70C57AF9EE0E}"/>
    <dgm:cxn modelId="{BCFA3855-92EE-47E9-AB0B-86E14E6E7449}" type="presOf" srcId="{7B5908A7-3ED4-4C4C-B393-A65F5051AB9D}" destId="{51233A59-3AC2-40B3-856B-983EFF4B47EF}" srcOrd="0" destOrd="0" presId="urn:microsoft.com/office/officeart/2005/8/layout/vList2"/>
    <dgm:cxn modelId="{311F0E8A-27F4-4A39-9D6A-28C56ED90CC5}" type="presOf" srcId="{20CE4D8A-79BD-417D-A278-DFED2B3CA296}" destId="{05826A4F-F37A-4987-8FE5-0C3F0F4774BC}" srcOrd="0" destOrd="2" presId="urn:microsoft.com/office/officeart/2005/8/layout/vList2"/>
    <dgm:cxn modelId="{B4364B8D-D638-426F-8212-D2F376B2D06C}" srcId="{69604294-0BED-4AB8-AFE3-C305AFD424E3}" destId="{21EA7C67-9875-4C63-8C29-7C29EF2CDFA5}" srcOrd="5" destOrd="0" parTransId="{58AE0BBE-39DA-44A7-B490-5C2E2D1A2F5C}" sibTransId="{EED97623-F8EF-405E-A53A-C7574DAE4469}"/>
    <dgm:cxn modelId="{DDEF63C3-71C9-4DFB-8457-9A221F53AB34}" type="presOf" srcId="{0187C845-2962-4906-BE72-4F011D2786F6}" destId="{05826A4F-F37A-4987-8FE5-0C3F0F4774BC}" srcOrd="0" destOrd="1" presId="urn:microsoft.com/office/officeart/2005/8/layout/vList2"/>
    <dgm:cxn modelId="{A06F61DB-D2DE-4481-84FE-40E869085527}" type="presOf" srcId="{69604294-0BED-4AB8-AFE3-C305AFD424E3}" destId="{F0C6BF0F-D4AD-47EE-8797-C651EE1951FE}" srcOrd="0" destOrd="0" presId="urn:microsoft.com/office/officeart/2005/8/layout/vList2"/>
    <dgm:cxn modelId="{8C548EE7-BC32-447B-A465-D6934697C9F9}" type="presOf" srcId="{21EA7C67-9875-4C63-8C29-7C29EF2CDFA5}" destId="{05826A4F-F37A-4987-8FE5-0C3F0F4774BC}" srcOrd="0" destOrd="5" presId="urn:microsoft.com/office/officeart/2005/8/layout/vList2"/>
    <dgm:cxn modelId="{2B9130F7-EEEF-4A81-A929-3C25B2585150}" srcId="{69604294-0BED-4AB8-AFE3-C305AFD424E3}" destId="{082D44E6-BD25-434E-AD16-F4692C2BDE21}" srcOrd="3" destOrd="0" parTransId="{5FB22FAE-0FCA-4070-9F73-25F2AF779051}" sibTransId="{5B019B96-3B99-4EAB-B1C0-4672CE578593}"/>
    <dgm:cxn modelId="{4FB4A4F8-5E11-4A2C-A238-1AE090C04DD3}" srcId="{69604294-0BED-4AB8-AFE3-C305AFD424E3}" destId="{20CE4D8A-79BD-417D-A278-DFED2B3CA296}" srcOrd="2" destOrd="0" parTransId="{027ABCCE-627C-4460-932B-AE9A7825E02D}" sibTransId="{B1F80BC1-21CD-4717-B089-19CB62F3483A}"/>
    <dgm:cxn modelId="{53B0A1FF-C5C6-4339-A915-0E7DAA06ABFF}" type="presOf" srcId="{082D44E6-BD25-434E-AD16-F4692C2BDE21}" destId="{05826A4F-F37A-4987-8FE5-0C3F0F4774BC}" srcOrd="0" destOrd="3" presId="urn:microsoft.com/office/officeart/2005/8/layout/vList2"/>
    <dgm:cxn modelId="{D08361F4-DE6B-4A22-B54D-A1D41EBDCF2A}" type="presParOf" srcId="{51233A59-3AC2-40B3-856B-983EFF4B47EF}" destId="{F0C6BF0F-D4AD-47EE-8797-C651EE1951FE}" srcOrd="0" destOrd="0" presId="urn:microsoft.com/office/officeart/2005/8/layout/vList2"/>
    <dgm:cxn modelId="{8C881C04-1E17-48A0-A330-B118182A79D5}" type="presParOf" srcId="{51233A59-3AC2-40B3-856B-983EFF4B47EF}" destId="{05826A4F-F37A-4987-8FE5-0C3F0F4774B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39D15B5-15D8-4382-B927-84D3116CEA11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11FEFA3-4F7C-462F-BA0F-ADC87B72A1F3}">
      <dgm:prSet/>
      <dgm:spPr/>
      <dgm:t>
        <a:bodyPr/>
        <a:lstStyle/>
        <a:p>
          <a:r>
            <a:rPr lang="da-DK" dirty="0"/>
            <a:t>Der skal altid være et effektivt </a:t>
          </a:r>
          <a:r>
            <a:rPr lang="da-DK" dirty="0" err="1"/>
            <a:t>netstøjfilter</a:t>
          </a:r>
          <a:r>
            <a:rPr lang="da-DK" dirty="0"/>
            <a:t> på effektforsyningen til frekvens-omformeren.</a:t>
          </a:r>
          <a:endParaRPr lang="en-US" dirty="0"/>
        </a:p>
      </dgm:t>
    </dgm:pt>
    <dgm:pt modelId="{FBB3CFC2-7539-4D34-AB1C-3E69AF0013E4}" type="parTrans" cxnId="{E9DEF04E-5A98-49FC-943F-5BFF6A1355C3}">
      <dgm:prSet/>
      <dgm:spPr/>
      <dgm:t>
        <a:bodyPr/>
        <a:lstStyle/>
        <a:p>
          <a:endParaRPr lang="en-US"/>
        </a:p>
      </dgm:t>
    </dgm:pt>
    <dgm:pt modelId="{ACDC51A9-4EA1-460C-B0E6-609B66693A44}" type="sibTrans" cxnId="{E9DEF04E-5A98-49FC-943F-5BFF6A1355C3}">
      <dgm:prSet/>
      <dgm:spPr/>
      <dgm:t>
        <a:bodyPr/>
        <a:lstStyle/>
        <a:p>
          <a:endParaRPr lang="en-US"/>
        </a:p>
      </dgm:t>
    </dgm:pt>
    <dgm:pt modelId="{3A18DF7D-D9F5-4C48-9E7D-CC553A0B9AB9}">
      <dgm:prSet/>
      <dgm:spPr/>
      <dgm:t>
        <a:bodyPr/>
        <a:lstStyle/>
        <a:p>
          <a:r>
            <a:rPr lang="da-DK" dirty="0"/>
            <a:t>Motorkablet fra frekvensomformeren til motoren skal altid være skærmet.</a:t>
          </a:r>
          <a:endParaRPr lang="en-US" dirty="0"/>
        </a:p>
      </dgm:t>
    </dgm:pt>
    <dgm:pt modelId="{CC46B7E5-2DFC-47AC-9698-4067489F189D}" type="parTrans" cxnId="{48A5CD45-EBEF-44FC-9966-352D7C6AA63B}">
      <dgm:prSet/>
      <dgm:spPr/>
      <dgm:t>
        <a:bodyPr/>
        <a:lstStyle/>
        <a:p>
          <a:endParaRPr lang="en-US"/>
        </a:p>
      </dgm:t>
    </dgm:pt>
    <dgm:pt modelId="{8BE89CF1-28D6-4285-A34D-1ABAA24424E2}" type="sibTrans" cxnId="{48A5CD45-EBEF-44FC-9966-352D7C6AA63B}">
      <dgm:prSet/>
      <dgm:spPr/>
      <dgm:t>
        <a:bodyPr/>
        <a:lstStyle/>
        <a:p>
          <a:endParaRPr lang="en-US"/>
        </a:p>
      </dgm:t>
    </dgm:pt>
    <dgm:pt modelId="{11970562-4B80-45BA-A549-B6D9E769DE3F}">
      <dgm:prSet/>
      <dgm:spPr/>
      <dgm:t>
        <a:bodyPr/>
        <a:lstStyle/>
        <a:p>
          <a:r>
            <a:rPr lang="da-DK" dirty="0"/>
            <a:t>Skærmen i kablet skal altid afsluttes i begge ender og afslutningen skal foretages med 360</a:t>
          </a:r>
          <a:r>
            <a:rPr lang="da-DK" dirty="0">
              <a:sym typeface="Symbol" panose="05050102010706020507" pitchFamily="18" charset="2"/>
            </a:rPr>
            <a:t></a:t>
          </a:r>
          <a:r>
            <a:rPr lang="da-DK" dirty="0"/>
            <a:t> teknik. "</a:t>
          </a:r>
          <a:r>
            <a:rPr lang="da-DK" dirty="0" err="1"/>
            <a:t>Pigtails</a:t>
          </a:r>
          <a:r>
            <a:rPr lang="da-DK" dirty="0"/>
            <a:t>" skal undgås.</a:t>
          </a:r>
          <a:endParaRPr lang="en-US" dirty="0"/>
        </a:p>
      </dgm:t>
    </dgm:pt>
    <dgm:pt modelId="{87C99A57-A3DE-4C0D-B7D1-494F5ECBDB17}" type="parTrans" cxnId="{2C41DE05-8326-4CFD-97D8-F50B28EEBFF8}">
      <dgm:prSet/>
      <dgm:spPr/>
      <dgm:t>
        <a:bodyPr/>
        <a:lstStyle/>
        <a:p>
          <a:endParaRPr lang="en-US"/>
        </a:p>
      </dgm:t>
    </dgm:pt>
    <dgm:pt modelId="{2E2422C6-46FE-462A-95E8-1E3403945839}" type="sibTrans" cxnId="{2C41DE05-8326-4CFD-97D8-F50B28EEBFF8}">
      <dgm:prSet/>
      <dgm:spPr/>
      <dgm:t>
        <a:bodyPr/>
        <a:lstStyle/>
        <a:p>
          <a:endParaRPr lang="en-US"/>
        </a:p>
      </dgm:t>
    </dgm:pt>
    <dgm:pt modelId="{E9D0FE76-9F7F-42BE-AF15-A7F65E0A1021}">
      <dgm:prSet/>
      <dgm:spPr/>
      <dgm:t>
        <a:bodyPr/>
        <a:lstStyle/>
        <a:p>
          <a:r>
            <a:rPr lang="da-DK" dirty="0"/>
            <a:t>Motorkablerne skal separeres fra fremmede effekt- og signalkabler i føringsvejene med 100 cm / 50 cm afhængig af følsomhed (ofte umuligt i praksis).</a:t>
          </a:r>
          <a:endParaRPr lang="en-US" dirty="0"/>
        </a:p>
      </dgm:t>
    </dgm:pt>
    <dgm:pt modelId="{2BD530C9-A6CC-4324-8C47-DBA1384E78C7}" type="parTrans" cxnId="{4F1A5E34-869E-41E3-8FE6-06431BFBB4EC}">
      <dgm:prSet/>
      <dgm:spPr/>
      <dgm:t>
        <a:bodyPr/>
        <a:lstStyle/>
        <a:p>
          <a:endParaRPr lang="en-US"/>
        </a:p>
      </dgm:t>
    </dgm:pt>
    <dgm:pt modelId="{E85ADC8C-7E28-4960-915B-10EB78BA1D15}" type="sibTrans" cxnId="{4F1A5E34-869E-41E3-8FE6-06431BFBB4EC}">
      <dgm:prSet/>
      <dgm:spPr/>
      <dgm:t>
        <a:bodyPr/>
        <a:lstStyle/>
        <a:p>
          <a:endParaRPr lang="en-US"/>
        </a:p>
      </dgm:t>
    </dgm:pt>
    <dgm:pt modelId="{ED8B0AEE-4914-4AA9-B4C4-D88E1D01666C}">
      <dgm:prSet/>
      <dgm:spPr/>
      <dgm:t>
        <a:bodyPr/>
        <a:lstStyle/>
        <a:p>
          <a:r>
            <a:rPr lang="da-DK" dirty="0"/>
            <a:t>Minimer kabellængden mellem frekvensomformeren og motoren. Om muligt placeres frekvensomformeren helt ude ved motoren.</a:t>
          </a:r>
          <a:endParaRPr lang="en-US" dirty="0"/>
        </a:p>
      </dgm:t>
    </dgm:pt>
    <dgm:pt modelId="{5E62BFD2-E726-480F-8FD7-C4433118A817}" type="parTrans" cxnId="{55636973-F97D-495B-A713-6A787983336D}">
      <dgm:prSet/>
      <dgm:spPr/>
      <dgm:t>
        <a:bodyPr/>
        <a:lstStyle/>
        <a:p>
          <a:endParaRPr lang="en-US"/>
        </a:p>
      </dgm:t>
    </dgm:pt>
    <dgm:pt modelId="{B6F56183-D25D-4243-BEF8-A2381BEF5428}" type="sibTrans" cxnId="{55636973-F97D-495B-A713-6A787983336D}">
      <dgm:prSet/>
      <dgm:spPr/>
      <dgm:t>
        <a:bodyPr/>
        <a:lstStyle/>
        <a:p>
          <a:endParaRPr lang="en-US"/>
        </a:p>
      </dgm:t>
    </dgm:pt>
    <dgm:pt modelId="{F0502332-D123-47E9-A754-782167E56226}">
      <dgm:prSet/>
      <dgm:spPr/>
      <dgm:t>
        <a:bodyPr/>
        <a:lstStyle/>
        <a:p>
          <a:r>
            <a:rPr lang="da-DK"/>
            <a:t>Anvend egnet motorfilter ved lange motorkabler (længere end fabrikantens anvisninger).</a:t>
          </a:r>
          <a:endParaRPr lang="en-US"/>
        </a:p>
      </dgm:t>
    </dgm:pt>
    <dgm:pt modelId="{FC850697-EB3B-43F1-ADE5-1DF9ED87A130}" type="parTrans" cxnId="{6D9326FF-9292-446E-851B-C00248F46B9D}">
      <dgm:prSet/>
      <dgm:spPr/>
      <dgm:t>
        <a:bodyPr/>
        <a:lstStyle/>
        <a:p>
          <a:endParaRPr lang="en-US"/>
        </a:p>
      </dgm:t>
    </dgm:pt>
    <dgm:pt modelId="{03FB9CBF-10FE-47A6-AFFC-F6A5D40CF26C}" type="sibTrans" cxnId="{6D9326FF-9292-446E-851B-C00248F46B9D}">
      <dgm:prSet/>
      <dgm:spPr/>
      <dgm:t>
        <a:bodyPr/>
        <a:lstStyle/>
        <a:p>
          <a:endParaRPr lang="en-US"/>
        </a:p>
      </dgm:t>
    </dgm:pt>
    <dgm:pt modelId="{E1532411-0F78-4FE7-A4FB-374FBFA47BC6}">
      <dgm:prSet/>
      <dgm:spPr/>
      <dgm:t>
        <a:bodyPr/>
        <a:lstStyle/>
        <a:p>
          <a:r>
            <a:rPr lang="da-DK"/>
            <a:t>Frekvensomformeren skal monteres med god afstand til andre styringskomponenter i tavler.</a:t>
          </a:r>
          <a:endParaRPr lang="en-US"/>
        </a:p>
      </dgm:t>
    </dgm:pt>
    <dgm:pt modelId="{963B94C7-3A76-4ADE-AC47-97DA95BEE16E}" type="parTrans" cxnId="{C20BE381-4A81-4B83-B0F0-FD75126E834C}">
      <dgm:prSet/>
      <dgm:spPr/>
      <dgm:t>
        <a:bodyPr/>
        <a:lstStyle/>
        <a:p>
          <a:endParaRPr lang="en-US"/>
        </a:p>
      </dgm:t>
    </dgm:pt>
    <dgm:pt modelId="{DB31FD90-700A-4C96-B7E0-4754E14BB3C2}" type="sibTrans" cxnId="{C20BE381-4A81-4B83-B0F0-FD75126E834C}">
      <dgm:prSet/>
      <dgm:spPr/>
      <dgm:t>
        <a:bodyPr/>
        <a:lstStyle/>
        <a:p>
          <a:endParaRPr lang="en-US"/>
        </a:p>
      </dgm:t>
    </dgm:pt>
    <dgm:pt modelId="{B04C2613-53AA-424E-89B9-040A1695EB32}">
      <dgm:prSet/>
      <dgm:spPr/>
      <dgm:t>
        <a:bodyPr/>
        <a:lstStyle/>
        <a:p>
          <a:r>
            <a:rPr lang="da-DK" dirty="0"/>
            <a:t>Kontroller altid en ekstra gang.</a:t>
          </a:r>
          <a:endParaRPr lang="en-US" dirty="0"/>
        </a:p>
      </dgm:t>
    </dgm:pt>
    <dgm:pt modelId="{0405F5D8-EE70-4B08-9058-9097DE885BE7}" type="parTrans" cxnId="{FABD40BF-7B0B-4969-A874-AE6FE97D4E57}">
      <dgm:prSet/>
      <dgm:spPr/>
      <dgm:t>
        <a:bodyPr/>
        <a:lstStyle/>
        <a:p>
          <a:endParaRPr lang="en-US"/>
        </a:p>
      </dgm:t>
    </dgm:pt>
    <dgm:pt modelId="{A13A0A4C-A2F0-44E2-9BB6-00B168593117}" type="sibTrans" cxnId="{FABD40BF-7B0B-4969-A874-AE6FE97D4E57}">
      <dgm:prSet/>
      <dgm:spPr/>
      <dgm:t>
        <a:bodyPr/>
        <a:lstStyle/>
        <a:p>
          <a:endParaRPr lang="en-US"/>
        </a:p>
      </dgm:t>
    </dgm:pt>
    <dgm:pt modelId="{BA3A7618-510F-4602-B0C6-CCCDDD07CD16}" type="pres">
      <dgm:prSet presAssocID="{039D15B5-15D8-4382-B927-84D3116CEA11}" presName="diagram" presStyleCnt="0">
        <dgm:presLayoutVars>
          <dgm:dir/>
          <dgm:resizeHandles val="exact"/>
        </dgm:presLayoutVars>
      </dgm:prSet>
      <dgm:spPr/>
    </dgm:pt>
    <dgm:pt modelId="{542E4373-BAAB-4435-B824-F3C166FED801}" type="pres">
      <dgm:prSet presAssocID="{A11FEFA3-4F7C-462F-BA0F-ADC87B72A1F3}" presName="node" presStyleLbl="node1" presStyleIdx="0" presStyleCnt="8">
        <dgm:presLayoutVars>
          <dgm:bulletEnabled val="1"/>
        </dgm:presLayoutVars>
      </dgm:prSet>
      <dgm:spPr/>
    </dgm:pt>
    <dgm:pt modelId="{91761EF6-317D-4768-85D8-D038EA1AB31D}" type="pres">
      <dgm:prSet presAssocID="{ACDC51A9-4EA1-460C-B0E6-609B66693A44}" presName="sibTrans" presStyleCnt="0"/>
      <dgm:spPr/>
    </dgm:pt>
    <dgm:pt modelId="{D76ABE40-6CC7-428A-9C8D-A40FB031D9D7}" type="pres">
      <dgm:prSet presAssocID="{3A18DF7D-D9F5-4C48-9E7D-CC553A0B9AB9}" presName="node" presStyleLbl="node1" presStyleIdx="1" presStyleCnt="8">
        <dgm:presLayoutVars>
          <dgm:bulletEnabled val="1"/>
        </dgm:presLayoutVars>
      </dgm:prSet>
      <dgm:spPr/>
    </dgm:pt>
    <dgm:pt modelId="{B6F73D17-03E5-455F-A15A-8455328B2F97}" type="pres">
      <dgm:prSet presAssocID="{8BE89CF1-28D6-4285-A34D-1ABAA24424E2}" presName="sibTrans" presStyleCnt="0"/>
      <dgm:spPr/>
    </dgm:pt>
    <dgm:pt modelId="{62318ABB-1168-4DA3-87C6-242C63996ED1}" type="pres">
      <dgm:prSet presAssocID="{11970562-4B80-45BA-A549-B6D9E769DE3F}" presName="node" presStyleLbl="node1" presStyleIdx="2" presStyleCnt="8">
        <dgm:presLayoutVars>
          <dgm:bulletEnabled val="1"/>
        </dgm:presLayoutVars>
      </dgm:prSet>
      <dgm:spPr/>
    </dgm:pt>
    <dgm:pt modelId="{383531F9-C374-4C08-83D3-94100D958735}" type="pres">
      <dgm:prSet presAssocID="{2E2422C6-46FE-462A-95E8-1E3403945839}" presName="sibTrans" presStyleCnt="0"/>
      <dgm:spPr/>
    </dgm:pt>
    <dgm:pt modelId="{E218F1B4-1797-4658-8945-DBE9970EFBAD}" type="pres">
      <dgm:prSet presAssocID="{E9D0FE76-9F7F-42BE-AF15-A7F65E0A1021}" presName="node" presStyleLbl="node1" presStyleIdx="3" presStyleCnt="8">
        <dgm:presLayoutVars>
          <dgm:bulletEnabled val="1"/>
        </dgm:presLayoutVars>
      </dgm:prSet>
      <dgm:spPr/>
    </dgm:pt>
    <dgm:pt modelId="{9F0D8DB2-978E-45EC-AC94-4BD279CAB3D9}" type="pres">
      <dgm:prSet presAssocID="{E85ADC8C-7E28-4960-915B-10EB78BA1D15}" presName="sibTrans" presStyleCnt="0"/>
      <dgm:spPr/>
    </dgm:pt>
    <dgm:pt modelId="{3255050C-2E23-4CC7-89F0-937C2E5AB97A}" type="pres">
      <dgm:prSet presAssocID="{ED8B0AEE-4914-4AA9-B4C4-D88E1D01666C}" presName="node" presStyleLbl="node1" presStyleIdx="4" presStyleCnt="8">
        <dgm:presLayoutVars>
          <dgm:bulletEnabled val="1"/>
        </dgm:presLayoutVars>
      </dgm:prSet>
      <dgm:spPr/>
    </dgm:pt>
    <dgm:pt modelId="{E225E0EA-265D-4C9C-A6E0-F47466F6F719}" type="pres">
      <dgm:prSet presAssocID="{B6F56183-D25D-4243-BEF8-A2381BEF5428}" presName="sibTrans" presStyleCnt="0"/>
      <dgm:spPr/>
    </dgm:pt>
    <dgm:pt modelId="{6296C87F-B656-4AEF-B3EE-8A5CD28D9C6B}" type="pres">
      <dgm:prSet presAssocID="{F0502332-D123-47E9-A754-782167E56226}" presName="node" presStyleLbl="node1" presStyleIdx="5" presStyleCnt="8">
        <dgm:presLayoutVars>
          <dgm:bulletEnabled val="1"/>
        </dgm:presLayoutVars>
      </dgm:prSet>
      <dgm:spPr/>
    </dgm:pt>
    <dgm:pt modelId="{4AAB2C1F-9049-4C32-BA34-DA68BA7FC17F}" type="pres">
      <dgm:prSet presAssocID="{03FB9CBF-10FE-47A6-AFFC-F6A5D40CF26C}" presName="sibTrans" presStyleCnt="0"/>
      <dgm:spPr/>
    </dgm:pt>
    <dgm:pt modelId="{7E4D0714-1508-4381-A3F9-DB6F5ACB7DD3}" type="pres">
      <dgm:prSet presAssocID="{E1532411-0F78-4FE7-A4FB-374FBFA47BC6}" presName="node" presStyleLbl="node1" presStyleIdx="6" presStyleCnt="8">
        <dgm:presLayoutVars>
          <dgm:bulletEnabled val="1"/>
        </dgm:presLayoutVars>
      </dgm:prSet>
      <dgm:spPr/>
    </dgm:pt>
    <dgm:pt modelId="{A57DE86A-550C-4E3F-A64D-CC6894AA929A}" type="pres">
      <dgm:prSet presAssocID="{DB31FD90-700A-4C96-B7E0-4754E14BB3C2}" presName="sibTrans" presStyleCnt="0"/>
      <dgm:spPr/>
    </dgm:pt>
    <dgm:pt modelId="{4320D35E-C11C-499F-A943-109BC69797E1}" type="pres">
      <dgm:prSet presAssocID="{B04C2613-53AA-424E-89B9-040A1695EB32}" presName="node" presStyleLbl="node1" presStyleIdx="7" presStyleCnt="8">
        <dgm:presLayoutVars>
          <dgm:bulletEnabled val="1"/>
        </dgm:presLayoutVars>
      </dgm:prSet>
      <dgm:spPr/>
    </dgm:pt>
  </dgm:ptLst>
  <dgm:cxnLst>
    <dgm:cxn modelId="{79D51D01-2886-478B-A0B2-23590D2BF941}" type="presOf" srcId="{3A18DF7D-D9F5-4C48-9E7D-CC553A0B9AB9}" destId="{D76ABE40-6CC7-428A-9C8D-A40FB031D9D7}" srcOrd="0" destOrd="0" presId="urn:microsoft.com/office/officeart/2005/8/layout/default"/>
    <dgm:cxn modelId="{832D3C03-D138-4BDE-8403-D935B1BBFB16}" type="presOf" srcId="{E1532411-0F78-4FE7-A4FB-374FBFA47BC6}" destId="{7E4D0714-1508-4381-A3F9-DB6F5ACB7DD3}" srcOrd="0" destOrd="0" presId="urn:microsoft.com/office/officeart/2005/8/layout/default"/>
    <dgm:cxn modelId="{2C41DE05-8326-4CFD-97D8-F50B28EEBFF8}" srcId="{039D15B5-15D8-4382-B927-84D3116CEA11}" destId="{11970562-4B80-45BA-A549-B6D9E769DE3F}" srcOrd="2" destOrd="0" parTransId="{87C99A57-A3DE-4C0D-B7D1-494F5ECBDB17}" sibTransId="{2E2422C6-46FE-462A-95E8-1E3403945839}"/>
    <dgm:cxn modelId="{CE7AD51E-4FEF-4EA7-ABF9-14E57332AB69}" type="presOf" srcId="{11970562-4B80-45BA-A549-B6D9E769DE3F}" destId="{62318ABB-1168-4DA3-87C6-242C63996ED1}" srcOrd="0" destOrd="0" presId="urn:microsoft.com/office/officeart/2005/8/layout/default"/>
    <dgm:cxn modelId="{3B809232-3220-47F1-B8D5-A5B0760F5AD6}" type="presOf" srcId="{ED8B0AEE-4914-4AA9-B4C4-D88E1D01666C}" destId="{3255050C-2E23-4CC7-89F0-937C2E5AB97A}" srcOrd="0" destOrd="0" presId="urn:microsoft.com/office/officeart/2005/8/layout/default"/>
    <dgm:cxn modelId="{4F1A5E34-869E-41E3-8FE6-06431BFBB4EC}" srcId="{039D15B5-15D8-4382-B927-84D3116CEA11}" destId="{E9D0FE76-9F7F-42BE-AF15-A7F65E0A1021}" srcOrd="3" destOrd="0" parTransId="{2BD530C9-A6CC-4324-8C47-DBA1384E78C7}" sibTransId="{E85ADC8C-7E28-4960-915B-10EB78BA1D15}"/>
    <dgm:cxn modelId="{48A5CD45-EBEF-44FC-9966-352D7C6AA63B}" srcId="{039D15B5-15D8-4382-B927-84D3116CEA11}" destId="{3A18DF7D-D9F5-4C48-9E7D-CC553A0B9AB9}" srcOrd="1" destOrd="0" parTransId="{CC46B7E5-2DFC-47AC-9698-4067489F189D}" sibTransId="{8BE89CF1-28D6-4285-A34D-1ABAA24424E2}"/>
    <dgm:cxn modelId="{AF286869-AEC1-4139-9A1E-05F8E3C4E1F9}" type="presOf" srcId="{A11FEFA3-4F7C-462F-BA0F-ADC87B72A1F3}" destId="{542E4373-BAAB-4435-B824-F3C166FED801}" srcOrd="0" destOrd="0" presId="urn:microsoft.com/office/officeart/2005/8/layout/default"/>
    <dgm:cxn modelId="{9A52E46A-1A26-4A1C-89BE-B6EDE298BB95}" type="presOf" srcId="{E9D0FE76-9F7F-42BE-AF15-A7F65E0A1021}" destId="{E218F1B4-1797-4658-8945-DBE9970EFBAD}" srcOrd="0" destOrd="0" presId="urn:microsoft.com/office/officeart/2005/8/layout/default"/>
    <dgm:cxn modelId="{E9DEF04E-5A98-49FC-943F-5BFF6A1355C3}" srcId="{039D15B5-15D8-4382-B927-84D3116CEA11}" destId="{A11FEFA3-4F7C-462F-BA0F-ADC87B72A1F3}" srcOrd="0" destOrd="0" parTransId="{FBB3CFC2-7539-4D34-AB1C-3E69AF0013E4}" sibTransId="{ACDC51A9-4EA1-460C-B0E6-609B66693A44}"/>
    <dgm:cxn modelId="{55636973-F97D-495B-A713-6A787983336D}" srcId="{039D15B5-15D8-4382-B927-84D3116CEA11}" destId="{ED8B0AEE-4914-4AA9-B4C4-D88E1D01666C}" srcOrd="4" destOrd="0" parTransId="{5E62BFD2-E726-480F-8FD7-C4433118A817}" sibTransId="{B6F56183-D25D-4243-BEF8-A2381BEF5428}"/>
    <dgm:cxn modelId="{C20BE381-4A81-4B83-B0F0-FD75126E834C}" srcId="{039D15B5-15D8-4382-B927-84D3116CEA11}" destId="{E1532411-0F78-4FE7-A4FB-374FBFA47BC6}" srcOrd="6" destOrd="0" parTransId="{963B94C7-3A76-4ADE-AC47-97DA95BEE16E}" sibTransId="{DB31FD90-700A-4C96-B7E0-4754E14BB3C2}"/>
    <dgm:cxn modelId="{FABD40BF-7B0B-4969-A874-AE6FE97D4E57}" srcId="{039D15B5-15D8-4382-B927-84D3116CEA11}" destId="{B04C2613-53AA-424E-89B9-040A1695EB32}" srcOrd="7" destOrd="0" parTransId="{0405F5D8-EE70-4B08-9058-9097DE885BE7}" sibTransId="{A13A0A4C-A2F0-44E2-9BB6-00B168593117}"/>
    <dgm:cxn modelId="{EDACD0D6-F94F-4F15-B88E-9D076144BAF6}" type="presOf" srcId="{B04C2613-53AA-424E-89B9-040A1695EB32}" destId="{4320D35E-C11C-499F-A943-109BC69797E1}" srcOrd="0" destOrd="0" presId="urn:microsoft.com/office/officeart/2005/8/layout/default"/>
    <dgm:cxn modelId="{480BE7EB-DFD6-41BD-B4A0-75351C83FB82}" type="presOf" srcId="{039D15B5-15D8-4382-B927-84D3116CEA11}" destId="{BA3A7618-510F-4602-B0C6-CCCDDD07CD16}" srcOrd="0" destOrd="0" presId="urn:microsoft.com/office/officeart/2005/8/layout/default"/>
    <dgm:cxn modelId="{9B84ABF9-DEBF-4240-897E-B8AC267A8F08}" type="presOf" srcId="{F0502332-D123-47E9-A754-782167E56226}" destId="{6296C87F-B656-4AEF-B3EE-8A5CD28D9C6B}" srcOrd="0" destOrd="0" presId="urn:microsoft.com/office/officeart/2005/8/layout/default"/>
    <dgm:cxn modelId="{6D9326FF-9292-446E-851B-C00248F46B9D}" srcId="{039D15B5-15D8-4382-B927-84D3116CEA11}" destId="{F0502332-D123-47E9-A754-782167E56226}" srcOrd="5" destOrd="0" parTransId="{FC850697-EB3B-43F1-ADE5-1DF9ED87A130}" sibTransId="{03FB9CBF-10FE-47A6-AFFC-F6A5D40CF26C}"/>
    <dgm:cxn modelId="{97D6D73B-52D6-4122-B1FC-75C11280C219}" type="presParOf" srcId="{BA3A7618-510F-4602-B0C6-CCCDDD07CD16}" destId="{542E4373-BAAB-4435-B824-F3C166FED801}" srcOrd="0" destOrd="0" presId="urn:microsoft.com/office/officeart/2005/8/layout/default"/>
    <dgm:cxn modelId="{27417177-4011-43E9-A6B2-0361CCA1EF1D}" type="presParOf" srcId="{BA3A7618-510F-4602-B0C6-CCCDDD07CD16}" destId="{91761EF6-317D-4768-85D8-D038EA1AB31D}" srcOrd="1" destOrd="0" presId="urn:microsoft.com/office/officeart/2005/8/layout/default"/>
    <dgm:cxn modelId="{26AEF830-004E-415F-A39B-8ADFA9064684}" type="presParOf" srcId="{BA3A7618-510F-4602-B0C6-CCCDDD07CD16}" destId="{D76ABE40-6CC7-428A-9C8D-A40FB031D9D7}" srcOrd="2" destOrd="0" presId="urn:microsoft.com/office/officeart/2005/8/layout/default"/>
    <dgm:cxn modelId="{68434314-998F-4291-BCCB-C49757A144A4}" type="presParOf" srcId="{BA3A7618-510F-4602-B0C6-CCCDDD07CD16}" destId="{B6F73D17-03E5-455F-A15A-8455328B2F97}" srcOrd="3" destOrd="0" presId="urn:microsoft.com/office/officeart/2005/8/layout/default"/>
    <dgm:cxn modelId="{370E5D9F-8513-49FE-98E6-F4D7F3B4CED9}" type="presParOf" srcId="{BA3A7618-510F-4602-B0C6-CCCDDD07CD16}" destId="{62318ABB-1168-4DA3-87C6-242C63996ED1}" srcOrd="4" destOrd="0" presId="urn:microsoft.com/office/officeart/2005/8/layout/default"/>
    <dgm:cxn modelId="{CD065774-EE7D-4C1A-8E7F-921BD27E2B55}" type="presParOf" srcId="{BA3A7618-510F-4602-B0C6-CCCDDD07CD16}" destId="{383531F9-C374-4C08-83D3-94100D958735}" srcOrd="5" destOrd="0" presId="urn:microsoft.com/office/officeart/2005/8/layout/default"/>
    <dgm:cxn modelId="{8CA79925-6FF2-4B25-B26C-FDDAC2262C61}" type="presParOf" srcId="{BA3A7618-510F-4602-B0C6-CCCDDD07CD16}" destId="{E218F1B4-1797-4658-8945-DBE9970EFBAD}" srcOrd="6" destOrd="0" presId="urn:microsoft.com/office/officeart/2005/8/layout/default"/>
    <dgm:cxn modelId="{107A7FD0-6B14-4994-9E34-CDC8B40BB539}" type="presParOf" srcId="{BA3A7618-510F-4602-B0C6-CCCDDD07CD16}" destId="{9F0D8DB2-978E-45EC-AC94-4BD279CAB3D9}" srcOrd="7" destOrd="0" presId="urn:microsoft.com/office/officeart/2005/8/layout/default"/>
    <dgm:cxn modelId="{2F69B4A6-D5FF-483F-8270-C934397C9F39}" type="presParOf" srcId="{BA3A7618-510F-4602-B0C6-CCCDDD07CD16}" destId="{3255050C-2E23-4CC7-89F0-937C2E5AB97A}" srcOrd="8" destOrd="0" presId="urn:microsoft.com/office/officeart/2005/8/layout/default"/>
    <dgm:cxn modelId="{B19B7A6E-840B-4137-BFDD-AE50F4096194}" type="presParOf" srcId="{BA3A7618-510F-4602-B0C6-CCCDDD07CD16}" destId="{E225E0EA-265D-4C9C-A6E0-F47466F6F719}" srcOrd="9" destOrd="0" presId="urn:microsoft.com/office/officeart/2005/8/layout/default"/>
    <dgm:cxn modelId="{FFB786A8-FA2F-4490-9EB0-594B349FEE3D}" type="presParOf" srcId="{BA3A7618-510F-4602-B0C6-CCCDDD07CD16}" destId="{6296C87F-B656-4AEF-B3EE-8A5CD28D9C6B}" srcOrd="10" destOrd="0" presId="urn:microsoft.com/office/officeart/2005/8/layout/default"/>
    <dgm:cxn modelId="{8ADE82DC-58E9-4ACD-B50D-E58A2B47C7E3}" type="presParOf" srcId="{BA3A7618-510F-4602-B0C6-CCCDDD07CD16}" destId="{4AAB2C1F-9049-4C32-BA34-DA68BA7FC17F}" srcOrd="11" destOrd="0" presId="urn:microsoft.com/office/officeart/2005/8/layout/default"/>
    <dgm:cxn modelId="{FC5AA8CE-2C6E-4323-84FB-EB595220F65D}" type="presParOf" srcId="{BA3A7618-510F-4602-B0C6-CCCDDD07CD16}" destId="{7E4D0714-1508-4381-A3F9-DB6F5ACB7DD3}" srcOrd="12" destOrd="0" presId="urn:microsoft.com/office/officeart/2005/8/layout/default"/>
    <dgm:cxn modelId="{6FDE7D4F-EA4C-45F3-8220-FC9B187EC09A}" type="presParOf" srcId="{BA3A7618-510F-4602-B0C6-CCCDDD07CD16}" destId="{A57DE86A-550C-4E3F-A64D-CC6894AA929A}" srcOrd="13" destOrd="0" presId="urn:microsoft.com/office/officeart/2005/8/layout/default"/>
    <dgm:cxn modelId="{4B9CF2FC-6EA6-4535-8667-2C3AE18D956B}" type="presParOf" srcId="{BA3A7618-510F-4602-B0C6-CCCDDD07CD16}" destId="{4320D35E-C11C-499F-A943-109BC69797E1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4205E3-B2EF-4358-8B4D-ED2E64E67549}">
      <dsp:nvSpPr>
        <dsp:cNvPr id="0" name=""/>
        <dsp:cNvSpPr/>
      </dsp:nvSpPr>
      <dsp:spPr>
        <a:xfrm>
          <a:off x="0" y="562"/>
          <a:ext cx="10675525" cy="131727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F26BD8-3C9B-41A9-930C-29C794472827}">
      <dsp:nvSpPr>
        <dsp:cNvPr id="0" name=""/>
        <dsp:cNvSpPr/>
      </dsp:nvSpPr>
      <dsp:spPr>
        <a:xfrm>
          <a:off x="350297" y="306050"/>
          <a:ext cx="724503" cy="724503"/>
        </a:xfrm>
        <a:prstGeom prst="smileyFac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EF69B4-B468-4160-BEB0-3131D9020238}">
      <dsp:nvSpPr>
        <dsp:cNvPr id="0" name=""/>
        <dsp:cNvSpPr/>
      </dsp:nvSpPr>
      <dsp:spPr>
        <a:xfrm>
          <a:off x="1521456" y="562"/>
          <a:ext cx="9154068" cy="13172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412" tIns="139412" rIns="139412" bIns="13941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 dirty="0"/>
            <a:t>&lt; 5% = normal situation. Lille risiko for fejlfunktion.</a:t>
          </a:r>
          <a:endParaRPr lang="en-US" sz="2500" kern="1200" dirty="0"/>
        </a:p>
      </dsp:txBody>
      <dsp:txXfrm>
        <a:off x="1521456" y="562"/>
        <a:ext cx="9154068" cy="1317278"/>
      </dsp:txXfrm>
    </dsp:sp>
    <dsp:sp modelId="{7F6DE97C-0DE4-420A-B03E-BBB0C6E4DEF5}">
      <dsp:nvSpPr>
        <dsp:cNvPr id="0" name=""/>
        <dsp:cNvSpPr/>
      </dsp:nvSpPr>
      <dsp:spPr>
        <a:xfrm>
          <a:off x="0" y="1647160"/>
          <a:ext cx="10675525" cy="131727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D1C309-8C4F-41FD-BF40-4C789F97A0FE}">
      <dsp:nvSpPr>
        <dsp:cNvPr id="0" name=""/>
        <dsp:cNvSpPr/>
      </dsp:nvSpPr>
      <dsp:spPr>
        <a:xfrm>
          <a:off x="398476" y="1943548"/>
          <a:ext cx="724503" cy="72450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98974A-B96C-49E9-8AD6-B1675F2C0943}">
      <dsp:nvSpPr>
        <dsp:cNvPr id="0" name=""/>
        <dsp:cNvSpPr/>
      </dsp:nvSpPr>
      <dsp:spPr>
        <a:xfrm>
          <a:off x="1521456" y="1647160"/>
          <a:ext cx="9154068" cy="13172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412" tIns="139412" rIns="139412" bIns="13941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5 – 8% = Harmonisk forvrængning. Fejlfunktion på udstyr.</a:t>
          </a:r>
          <a:endParaRPr lang="en-US" sz="2500" kern="1200"/>
        </a:p>
      </dsp:txBody>
      <dsp:txXfrm>
        <a:off x="1521456" y="1647160"/>
        <a:ext cx="9154068" cy="1317278"/>
      </dsp:txXfrm>
    </dsp:sp>
    <dsp:sp modelId="{A7C7666D-F1EE-4DCD-9B0B-65CE17E004A3}">
      <dsp:nvSpPr>
        <dsp:cNvPr id="0" name=""/>
        <dsp:cNvSpPr/>
      </dsp:nvSpPr>
      <dsp:spPr>
        <a:xfrm>
          <a:off x="0" y="3293758"/>
          <a:ext cx="10675525" cy="131727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6CF5C9-FB84-4724-AEF0-C473F1F69CB3}">
      <dsp:nvSpPr>
        <dsp:cNvPr id="0" name=""/>
        <dsp:cNvSpPr/>
      </dsp:nvSpPr>
      <dsp:spPr>
        <a:xfrm>
          <a:off x="398476" y="3590146"/>
          <a:ext cx="724503" cy="72450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E9D276-5C9C-4D4A-98C9-4EF1D639A9BD}">
      <dsp:nvSpPr>
        <dsp:cNvPr id="0" name=""/>
        <dsp:cNvSpPr/>
      </dsp:nvSpPr>
      <dsp:spPr>
        <a:xfrm>
          <a:off x="1521456" y="3293758"/>
          <a:ext cx="9154068" cy="13172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412" tIns="139412" rIns="139412" bIns="139412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&gt; 8% = Meget harmonisk forvrængning. Udstyr brænder af.</a:t>
          </a:r>
          <a:endParaRPr lang="en-US" sz="2500" kern="1200"/>
        </a:p>
      </dsp:txBody>
      <dsp:txXfrm>
        <a:off x="1521456" y="3293758"/>
        <a:ext cx="9154068" cy="13172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F52634-0EF8-4021-B98E-B2C074D0468F}">
      <dsp:nvSpPr>
        <dsp:cNvPr id="0" name=""/>
        <dsp:cNvSpPr/>
      </dsp:nvSpPr>
      <dsp:spPr>
        <a:xfrm>
          <a:off x="0" y="22610"/>
          <a:ext cx="10675525" cy="111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     &lt;10% = Normal situation. Ingen </a:t>
          </a:r>
          <a:r>
            <a:rPr lang="en-US" sz="2800" kern="1200" dirty="0" err="1"/>
            <a:t>risiko</a:t>
          </a:r>
          <a:r>
            <a:rPr lang="en-US" sz="2800" kern="1200" dirty="0"/>
            <a:t> for </a:t>
          </a:r>
          <a:r>
            <a:rPr lang="en-US" sz="2800" kern="1200" dirty="0" err="1"/>
            <a:t>fejl</a:t>
          </a:r>
          <a:r>
            <a:rPr lang="en-US" sz="2800" kern="1200" dirty="0"/>
            <a:t>.</a:t>
          </a:r>
        </a:p>
      </dsp:txBody>
      <dsp:txXfrm>
        <a:off x="54298" y="76908"/>
        <a:ext cx="10566929" cy="1003708"/>
      </dsp:txXfrm>
    </dsp:sp>
    <dsp:sp modelId="{8AB7417D-9485-44A9-B0E6-5FBA52FC7BED}">
      <dsp:nvSpPr>
        <dsp:cNvPr id="0" name=""/>
        <dsp:cNvSpPr/>
      </dsp:nvSpPr>
      <dsp:spPr>
        <a:xfrm>
          <a:off x="0" y="1215554"/>
          <a:ext cx="10675525" cy="111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10 – 30% = Signifikant harmonisk tilbagevirkning. Opvarmning af kabler og transformer.</a:t>
          </a:r>
        </a:p>
      </dsp:txBody>
      <dsp:txXfrm>
        <a:off x="54298" y="1269852"/>
        <a:ext cx="10566929" cy="1003708"/>
      </dsp:txXfrm>
    </dsp:sp>
    <dsp:sp modelId="{0B2F657D-958D-4C87-A9DA-8687C0A3CFA3}">
      <dsp:nvSpPr>
        <dsp:cNvPr id="0" name=""/>
        <dsp:cNvSpPr/>
      </dsp:nvSpPr>
      <dsp:spPr>
        <a:xfrm>
          <a:off x="0" y="2408499"/>
          <a:ext cx="10675525" cy="111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/>
            <a:t>     &gt;30% = Stor harmonisk tilbagevirkning. </a:t>
          </a:r>
          <a:r>
            <a:rPr lang="da-DK" sz="2800" kern="1200" dirty="0"/>
            <a:t>Risiko for at </a:t>
          </a:r>
          <a:r>
            <a:rPr lang="da-DK" sz="2800" kern="1200" dirty="0" err="1"/>
            <a:t>nettransformer</a:t>
          </a:r>
          <a:r>
            <a:rPr lang="da-DK" sz="2800" kern="1200" dirty="0"/>
            <a:t> og kabler brænder af.</a:t>
          </a:r>
          <a:endParaRPr lang="en-US" sz="2800" kern="1200" dirty="0"/>
        </a:p>
      </dsp:txBody>
      <dsp:txXfrm>
        <a:off x="54298" y="2462797"/>
        <a:ext cx="10566929" cy="1003708"/>
      </dsp:txXfrm>
    </dsp:sp>
    <dsp:sp modelId="{9DEDDD38-FEA3-47C8-BEDE-825FE76C56B1}">
      <dsp:nvSpPr>
        <dsp:cNvPr id="0" name=""/>
        <dsp:cNvSpPr/>
      </dsp:nvSpPr>
      <dsp:spPr>
        <a:xfrm>
          <a:off x="0" y="3624053"/>
          <a:ext cx="10675525" cy="1112304"/>
        </a:xfrm>
        <a:prstGeom prst="round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/>
            <a:t>Grænseværdierne er ved 100% belastning af din installation.</a:t>
          </a:r>
          <a:endParaRPr lang="en-US" sz="2800" kern="1200" dirty="0"/>
        </a:p>
      </dsp:txBody>
      <dsp:txXfrm>
        <a:off x="54298" y="3678351"/>
        <a:ext cx="10566929" cy="10037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8A528F-9FA0-4074-A6F4-62C9850AAE7F}">
      <dsp:nvSpPr>
        <dsp:cNvPr id="0" name=""/>
        <dsp:cNvSpPr/>
      </dsp:nvSpPr>
      <dsp:spPr>
        <a:xfrm>
          <a:off x="0" y="87299"/>
          <a:ext cx="10675525" cy="959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000" kern="1200"/>
            <a:t>Virkning af harmoniske strømme</a:t>
          </a:r>
          <a:endParaRPr lang="en-US" sz="4000" kern="1200"/>
        </a:p>
      </dsp:txBody>
      <dsp:txXfrm>
        <a:off x="46834" y="134133"/>
        <a:ext cx="10581857" cy="865732"/>
      </dsp:txXfrm>
    </dsp:sp>
    <dsp:sp modelId="{745AE33A-952C-4F12-A35C-8C1B3BCE33B8}">
      <dsp:nvSpPr>
        <dsp:cNvPr id="0" name=""/>
        <dsp:cNvSpPr/>
      </dsp:nvSpPr>
      <dsp:spPr>
        <a:xfrm>
          <a:off x="0" y="1046699"/>
          <a:ext cx="10675525" cy="3477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948" tIns="50800" rIns="284480" bIns="50800" numCol="1" spcCol="1270" anchor="t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3100" kern="1200"/>
            <a:t>Øget energitab i form af højere impedancer (skineffekt)</a:t>
          </a:r>
          <a:endParaRPr lang="en-US" sz="3100" kern="120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3100" kern="1200"/>
            <a:t>Overdimensionering af kabler, transformere, tavler m.v.</a:t>
          </a:r>
          <a:endParaRPr lang="en-US" sz="3100" kern="120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3100" kern="1200"/>
            <a:t>Utilsigtet udkobling af maksimalafbrydere og sikringer</a:t>
          </a:r>
          <a:endParaRPr lang="en-US" sz="3100" kern="1200"/>
        </a:p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3100" kern="1200"/>
            <a:t>Overophedning af nulleder og nulskinner i tavler.</a:t>
          </a:r>
          <a:endParaRPr lang="en-US" sz="3100" kern="1200"/>
        </a:p>
      </dsp:txBody>
      <dsp:txXfrm>
        <a:off x="0" y="1046699"/>
        <a:ext cx="10675525" cy="34776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2CC14C-6CFB-4AA7-A656-A152062632A7}">
      <dsp:nvSpPr>
        <dsp:cNvPr id="0" name=""/>
        <dsp:cNvSpPr/>
      </dsp:nvSpPr>
      <dsp:spPr>
        <a:xfrm>
          <a:off x="0" y="35910"/>
          <a:ext cx="10675525" cy="167075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200" kern="1200" dirty="0"/>
            <a:t>Her er nogle af de komponenter, der skaber </a:t>
          </a:r>
          <a:r>
            <a:rPr lang="da-DK" sz="4200" kern="1200" dirty="0" err="1"/>
            <a:t>lækstrømme</a:t>
          </a:r>
          <a:r>
            <a:rPr lang="da-DK" sz="4200" kern="1200" dirty="0"/>
            <a:t>.</a:t>
          </a:r>
          <a:endParaRPr lang="en-US" sz="4200" kern="1200" dirty="0"/>
        </a:p>
      </dsp:txBody>
      <dsp:txXfrm>
        <a:off x="81560" y="117470"/>
        <a:ext cx="10512405" cy="1507639"/>
      </dsp:txXfrm>
    </dsp:sp>
    <dsp:sp modelId="{5DF89BAD-6E4C-4B05-B5D5-7D0E1355B8B2}">
      <dsp:nvSpPr>
        <dsp:cNvPr id="0" name=""/>
        <dsp:cNvSpPr/>
      </dsp:nvSpPr>
      <dsp:spPr>
        <a:xfrm>
          <a:off x="0" y="1706670"/>
          <a:ext cx="10675525" cy="2869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948" tIns="53340" rIns="298704" bIns="53340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3300" kern="1200"/>
            <a:t>Frekvensomformere</a:t>
          </a:r>
          <a:endParaRPr lang="en-US" sz="3300" kern="120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3300" kern="1200"/>
            <a:t>LED lysarmaturer</a:t>
          </a:r>
          <a:endParaRPr lang="en-US" sz="3300" kern="120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3300" kern="1200"/>
            <a:t>Ladestandere til el-biler.</a:t>
          </a:r>
          <a:endParaRPr lang="en-US" sz="3300" kern="120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3300" kern="1200"/>
            <a:t>Invertere til solcelleanlæg</a:t>
          </a:r>
          <a:endParaRPr lang="en-US" sz="3300" kern="120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3300" kern="1200"/>
            <a:t>UPS anlæg</a:t>
          </a:r>
          <a:endParaRPr lang="en-US" sz="3300" kern="1200"/>
        </a:p>
      </dsp:txBody>
      <dsp:txXfrm>
        <a:off x="0" y="1706670"/>
        <a:ext cx="10675525" cy="28690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C6BF0F-D4AD-47EE-8797-C651EE1951FE}">
      <dsp:nvSpPr>
        <dsp:cNvPr id="0" name=""/>
        <dsp:cNvSpPr/>
      </dsp:nvSpPr>
      <dsp:spPr>
        <a:xfrm>
          <a:off x="0" y="117367"/>
          <a:ext cx="10675525" cy="13091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3300" kern="1200" dirty="0"/>
            <a:t>En af de store syndere for vores spændingskvalitet er frekvensomformere.</a:t>
          </a:r>
          <a:endParaRPr lang="en-US" sz="3300" kern="1200" dirty="0"/>
        </a:p>
      </dsp:txBody>
      <dsp:txXfrm>
        <a:off x="63906" y="181273"/>
        <a:ext cx="10547713" cy="1181313"/>
      </dsp:txXfrm>
    </dsp:sp>
    <dsp:sp modelId="{05826A4F-F37A-4987-8FE5-0C3F0F4774BC}">
      <dsp:nvSpPr>
        <dsp:cNvPr id="0" name=""/>
        <dsp:cNvSpPr/>
      </dsp:nvSpPr>
      <dsp:spPr>
        <a:xfrm>
          <a:off x="0" y="1426492"/>
          <a:ext cx="10675525" cy="3067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948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ts val="288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2400" kern="1200" dirty="0"/>
            <a:t>Vi bruger frekvensomformere stort set overalt. </a:t>
          </a:r>
          <a:endParaRPr lang="en-US" sz="2400" kern="1200" dirty="0"/>
        </a:p>
        <a:p>
          <a:pPr marL="228600" lvl="1" indent="-228600" algn="l" defTabSz="1066800">
            <a:lnSpc>
              <a:spcPts val="288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2400" kern="1200" dirty="0"/>
            <a:t>De hjælper os med at optimere maskiner og motorer. </a:t>
          </a:r>
          <a:endParaRPr lang="en-US" sz="2400" kern="1200" dirty="0"/>
        </a:p>
        <a:p>
          <a:pPr marL="228600" lvl="1" indent="-228600" algn="l" defTabSz="1066800">
            <a:lnSpc>
              <a:spcPts val="288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2400" kern="1200" dirty="0"/>
            <a:t>De giver fleksibilitet. </a:t>
          </a:r>
          <a:endParaRPr lang="en-US" sz="2400" kern="1200" dirty="0"/>
        </a:p>
        <a:p>
          <a:pPr marL="228600" lvl="1" indent="-228600" algn="l" defTabSz="1066800">
            <a:lnSpc>
              <a:spcPts val="288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2400" kern="1200" dirty="0"/>
            <a:t>De mindsker/fjerner startstrømme. </a:t>
          </a:r>
          <a:endParaRPr lang="en-US" sz="2400" kern="1200" dirty="0"/>
        </a:p>
        <a:p>
          <a:pPr marL="228600" lvl="1" indent="-228600" algn="l" defTabSz="1066800">
            <a:lnSpc>
              <a:spcPts val="288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2400" kern="1200" dirty="0"/>
            <a:t>De giver økonomiske besparelser.</a:t>
          </a:r>
          <a:endParaRPr lang="en-US" sz="2400" kern="1200" dirty="0"/>
        </a:p>
        <a:p>
          <a:pPr marL="228600" lvl="1" indent="-228600" algn="l" defTabSz="1066800">
            <a:lnSpc>
              <a:spcPts val="288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da-DK" sz="2400" kern="1200" dirty="0"/>
            <a:t>OG de skaber dårlig spændingskvalitet, hvis vi ikke er opmærksomme.</a:t>
          </a:r>
          <a:endParaRPr lang="en-US" sz="2400" kern="1200" dirty="0"/>
        </a:p>
      </dsp:txBody>
      <dsp:txXfrm>
        <a:off x="0" y="1426492"/>
        <a:ext cx="10675525" cy="30677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2E4373-BAAB-4435-B824-F3C166FED801}">
      <dsp:nvSpPr>
        <dsp:cNvPr id="0" name=""/>
        <dsp:cNvSpPr/>
      </dsp:nvSpPr>
      <dsp:spPr>
        <a:xfrm>
          <a:off x="3278" y="359307"/>
          <a:ext cx="2600920" cy="15605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/>
            <a:t>Der skal altid være et effektivt </a:t>
          </a:r>
          <a:r>
            <a:rPr lang="da-DK" sz="1400" kern="1200" dirty="0" err="1"/>
            <a:t>netstøjfilter</a:t>
          </a:r>
          <a:r>
            <a:rPr lang="da-DK" sz="1400" kern="1200" dirty="0"/>
            <a:t> på effektforsyningen til frekvens-omformeren.</a:t>
          </a:r>
          <a:endParaRPr lang="en-US" sz="1400" kern="1200" dirty="0"/>
        </a:p>
      </dsp:txBody>
      <dsp:txXfrm>
        <a:off x="3278" y="359307"/>
        <a:ext cx="2600920" cy="1560552"/>
      </dsp:txXfrm>
    </dsp:sp>
    <dsp:sp modelId="{D76ABE40-6CC7-428A-9C8D-A40FB031D9D7}">
      <dsp:nvSpPr>
        <dsp:cNvPr id="0" name=""/>
        <dsp:cNvSpPr/>
      </dsp:nvSpPr>
      <dsp:spPr>
        <a:xfrm>
          <a:off x="2864290" y="359307"/>
          <a:ext cx="2600920" cy="15605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/>
            <a:t>Motorkablet fra frekvensomformeren til motoren skal altid være skærmet.</a:t>
          </a:r>
          <a:endParaRPr lang="en-US" sz="1400" kern="1200" dirty="0"/>
        </a:p>
      </dsp:txBody>
      <dsp:txXfrm>
        <a:off x="2864290" y="359307"/>
        <a:ext cx="2600920" cy="1560552"/>
      </dsp:txXfrm>
    </dsp:sp>
    <dsp:sp modelId="{62318ABB-1168-4DA3-87C6-242C63996ED1}">
      <dsp:nvSpPr>
        <dsp:cNvPr id="0" name=""/>
        <dsp:cNvSpPr/>
      </dsp:nvSpPr>
      <dsp:spPr>
        <a:xfrm>
          <a:off x="5725303" y="359307"/>
          <a:ext cx="2600920" cy="15605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/>
            <a:t>Skærmen i kablet skal altid afsluttes i begge ender og afslutningen skal foretages med 360</a:t>
          </a:r>
          <a:r>
            <a:rPr lang="da-DK" sz="1400" kern="1200" dirty="0">
              <a:sym typeface="Symbol" panose="05050102010706020507" pitchFamily="18" charset="2"/>
            </a:rPr>
            <a:t></a:t>
          </a:r>
          <a:r>
            <a:rPr lang="da-DK" sz="1400" kern="1200" dirty="0"/>
            <a:t> teknik. "</a:t>
          </a:r>
          <a:r>
            <a:rPr lang="da-DK" sz="1400" kern="1200" dirty="0" err="1"/>
            <a:t>Pigtails</a:t>
          </a:r>
          <a:r>
            <a:rPr lang="da-DK" sz="1400" kern="1200" dirty="0"/>
            <a:t>" skal undgås.</a:t>
          </a:r>
          <a:endParaRPr lang="en-US" sz="1400" kern="1200" dirty="0"/>
        </a:p>
      </dsp:txBody>
      <dsp:txXfrm>
        <a:off x="5725303" y="359307"/>
        <a:ext cx="2600920" cy="1560552"/>
      </dsp:txXfrm>
    </dsp:sp>
    <dsp:sp modelId="{E218F1B4-1797-4658-8945-DBE9970EFBAD}">
      <dsp:nvSpPr>
        <dsp:cNvPr id="0" name=""/>
        <dsp:cNvSpPr/>
      </dsp:nvSpPr>
      <dsp:spPr>
        <a:xfrm>
          <a:off x="8586315" y="359307"/>
          <a:ext cx="2600920" cy="15605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/>
            <a:t>Motorkablerne skal separeres fra fremmede effekt- og signalkabler i føringsvejene med 100 cm / 50 cm afhængig af følsomhed (ofte umuligt i praksis).</a:t>
          </a:r>
          <a:endParaRPr lang="en-US" sz="1400" kern="1200" dirty="0"/>
        </a:p>
      </dsp:txBody>
      <dsp:txXfrm>
        <a:off x="8586315" y="359307"/>
        <a:ext cx="2600920" cy="1560552"/>
      </dsp:txXfrm>
    </dsp:sp>
    <dsp:sp modelId="{3255050C-2E23-4CC7-89F0-937C2E5AB97A}">
      <dsp:nvSpPr>
        <dsp:cNvPr id="0" name=""/>
        <dsp:cNvSpPr/>
      </dsp:nvSpPr>
      <dsp:spPr>
        <a:xfrm>
          <a:off x="3278" y="2179951"/>
          <a:ext cx="2600920" cy="15605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/>
            <a:t>Minimer kabellængden mellem frekvensomformeren og motoren. Om muligt placeres frekvensomformeren helt ude ved motoren.</a:t>
          </a:r>
          <a:endParaRPr lang="en-US" sz="1400" kern="1200" dirty="0"/>
        </a:p>
      </dsp:txBody>
      <dsp:txXfrm>
        <a:off x="3278" y="2179951"/>
        <a:ext cx="2600920" cy="1560552"/>
      </dsp:txXfrm>
    </dsp:sp>
    <dsp:sp modelId="{6296C87F-B656-4AEF-B3EE-8A5CD28D9C6B}">
      <dsp:nvSpPr>
        <dsp:cNvPr id="0" name=""/>
        <dsp:cNvSpPr/>
      </dsp:nvSpPr>
      <dsp:spPr>
        <a:xfrm>
          <a:off x="2864290" y="2179951"/>
          <a:ext cx="2600920" cy="15605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/>
            <a:t>Anvend egnet motorfilter ved lange motorkabler (længere end fabrikantens anvisninger).</a:t>
          </a:r>
          <a:endParaRPr lang="en-US" sz="1400" kern="1200"/>
        </a:p>
      </dsp:txBody>
      <dsp:txXfrm>
        <a:off x="2864290" y="2179951"/>
        <a:ext cx="2600920" cy="1560552"/>
      </dsp:txXfrm>
    </dsp:sp>
    <dsp:sp modelId="{7E4D0714-1508-4381-A3F9-DB6F5ACB7DD3}">
      <dsp:nvSpPr>
        <dsp:cNvPr id="0" name=""/>
        <dsp:cNvSpPr/>
      </dsp:nvSpPr>
      <dsp:spPr>
        <a:xfrm>
          <a:off x="5725303" y="2179951"/>
          <a:ext cx="2600920" cy="15605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/>
            <a:t>Frekvensomformeren skal monteres med god afstand til andre styringskomponenter i tavler.</a:t>
          </a:r>
          <a:endParaRPr lang="en-US" sz="1400" kern="1200"/>
        </a:p>
      </dsp:txBody>
      <dsp:txXfrm>
        <a:off x="5725303" y="2179951"/>
        <a:ext cx="2600920" cy="1560552"/>
      </dsp:txXfrm>
    </dsp:sp>
    <dsp:sp modelId="{4320D35E-C11C-499F-A943-109BC69797E1}">
      <dsp:nvSpPr>
        <dsp:cNvPr id="0" name=""/>
        <dsp:cNvSpPr/>
      </dsp:nvSpPr>
      <dsp:spPr>
        <a:xfrm>
          <a:off x="8586315" y="2179951"/>
          <a:ext cx="2600920" cy="156055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/>
            <a:t>Kontroller altid en ekstra gang.</a:t>
          </a:r>
          <a:endParaRPr lang="en-US" sz="1400" kern="1200" dirty="0"/>
        </a:p>
      </dsp:txBody>
      <dsp:txXfrm>
        <a:off x="8586315" y="2179951"/>
        <a:ext cx="2600920" cy="15605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30T16:37:58.55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845 273 24575,'0'-1'0,"0"0"0,0-1 0,1 1 0,-1 0 0,0 0 0,1-1 0,-1 1 0,1 0 0,0 0 0,-1 0 0,1 0 0,0-1 0,-1 1 0,1 0 0,0 0 0,0 1 0,0-1 0,0 0 0,0 0 0,0 0 0,0 1 0,0-1 0,1 0 0,-1 1 0,1-1 0,13-5 0,-1 0 0,1 1 0,0 1 0,29-5 0,198-18-911,9 18-683,-152 7 1150,792-42-3488,-202-36 0,-341 26 3122,-393 55 3939,16-1-2326,-223 13 5095,183-8-5450,-112-6 0,-480-14-2182,56 15 4365,580 1-2622,-1 1 0,1 1 1,-32 8-1,-73 27-63,62-17-93,0-3-129,-1-3 0,-114 10-1,-343 24-3555,328-26 3085,132-12 1178,-64 19 1,56-5 788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30T16:37:59.49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24575,'27'1'0,"-1"1"0,30 7 0,-1 0 0,167 8-1015,4-13-651,-169-4 1386,1354 0-5733,-597-1 3946,-737 0 2188,82 2 1472,-156-1-1455,0 0 1,0 0-1,0 0 1,0 0 0,0 1-1,0-1 1,0 1 0,0 0-1,0 0 1,-1 0-1,1 0 1,6 6 422,-8-7-519,-1 0 0,0 1 0,0-1 0,0 1 0,1-1 1,-1 0-1,0 1 0,0-1 0,0 1 0,0-1 1,0 0-1,0 1 0,0 0 0,0-1 6,0 1-1,-1-1 1,1 1 0,0-1-1,0 1 1,-1-1 0,1 1 0,0-1-1,-1 0 1,1 1 0,-1-1-1,1 0 1,-1 1 0,1-1-1,-1 0 1,1 1 0,0-1-1,-1 0 1,0 1 0,-7 2 268,0-1 1,-1 0-1,1 0 1,-11 1-1,-2 1 68,-376 56-1130,-6-14-1032,218-26 1463,-530 15-1531,550-36 1315,4 0 1944,-2 0 4045,132 2-4428,-53 9 0,8 6-2517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30T16:37:59.89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3-30T16:38:01.95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CCB80-2D3B-4CC1-A59B-2A045C5DCB07}" type="datetimeFigureOut">
              <a:rPr lang="da-DK" smtClean="0"/>
              <a:t>16-04-2024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B5FB5C-8E77-4E0F-BBC4-3F94B27AA76A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15583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Vagabonderende </a:t>
            </a:r>
            <a:r>
              <a:rPr lang="da-DK" dirty="0" err="1"/>
              <a:t>lækstrømme</a:t>
            </a:r>
            <a:r>
              <a:rPr lang="da-DK" dirty="0"/>
              <a:t> ses ofte ved stalde, hvor de kan vandre uden vi kan finde åstedet.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B5FB5C-8E77-4E0F-BBC4-3F94B27AA76A}" type="slidenum">
              <a:rPr lang="da-DK" smtClean="0"/>
              <a:t>32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80914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32" b="7724"/>
          <a:stretch/>
        </p:blipFill>
        <p:spPr bwMode="auto">
          <a:xfrm>
            <a:off x="0" y="1"/>
            <a:ext cx="1222095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3737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antec - Standar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 noChangeAspect="1"/>
          </p:cNvSpPr>
          <p:nvPr>
            <p:ph sz="half" idx="1"/>
          </p:nvPr>
        </p:nvSpPr>
        <p:spPr>
          <a:xfrm>
            <a:off x="847530" y="1564358"/>
            <a:ext cx="10675525" cy="46116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text</a:t>
            </a:r>
            <a:r>
              <a:rPr lang="da-DK" dirty="0"/>
              <a:t> </a:t>
            </a:r>
            <a:r>
              <a:rPr lang="da-DK" dirty="0" err="1"/>
              <a:t>styles</a:t>
            </a:r>
            <a:endParaRPr lang="da-DK" dirty="0"/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AF789955-58EE-46EB-9485-9FB7AEF77CFA}"/>
              </a:ext>
            </a:extLst>
          </p:cNvPr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gradFill flip="none" rotWithShape="1">
              <a:gsLst>
                <a:gs pos="0">
                  <a:srgbClr val="2B7776"/>
                </a:gs>
                <a:gs pos="100000">
                  <a:srgbClr val="FFFFFF"/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lede 8">
            <a:extLst>
              <a:ext uri="{FF2B5EF4-FFF2-40B4-BE49-F238E27FC236}">
                <a16:creationId xmlns:a16="http://schemas.microsoft.com/office/drawing/2014/main" id="{12765329-9FA4-43CD-AAB5-BA92CD533D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588" y="383033"/>
            <a:ext cx="1600657" cy="366217"/>
          </a:xfrm>
          <a:prstGeom prst="rect">
            <a:avLst/>
          </a:prstGeom>
        </p:spPr>
      </p:pic>
      <p:sp>
        <p:nvSpPr>
          <p:cNvPr id="12" name="Titel 1">
            <a:extLst>
              <a:ext uri="{FF2B5EF4-FFF2-40B4-BE49-F238E27FC236}">
                <a16:creationId xmlns:a16="http://schemas.microsoft.com/office/drawing/2014/main" id="{C90DAE86-4459-44EC-B18F-0F9ACA36F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607" y="482139"/>
            <a:ext cx="6885288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rgbClr val="2B7776"/>
                </a:solidFill>
              </a:defRPr>
            </a:lvl1pPr>
          </a:lstStyle>
          <a:p>
            <a:r>
              <a:rPr lang="da-DK" dirty="0"/>
              <a:t>Overskrift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Underoverskrift</a:t>
            </a:r>
          </a:p>
        </p:txBody>
      </p:sp>
    </p:spTree>
    <p:extLst>
      <p:ext uri="{BB962C8B-B14F-4D97-AF65-F5344CB8AC3E}">
        <p14:creationId xmlns:p14="http://schemas.microsoft.com/office/powerpoint/2010/main" val="1753711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cantec -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C608553D-BAE0-459C-92F6-C9A5E74857C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9" b="-8397"/>
          <a:stretch/>
        </p:blipFill>
        <p:spPr bwMode="auto">
          <a:xfrm>
            <a:off x="1" y="0"/>
            <a:ext cx="12249070" cy="75447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369968"/>
            <a:ext cx="9144000" cy="554326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Click to edit Master subtitle style</a:t>
            </a:r>
            <a:endParaRPr lang="da-DK" dirty="0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B5F2E2BE-E383-41EC-AD68-5A6AFA8B4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7792"/>
            <a:ext cx="10515600" cy="1849223"/>
          </a:xfrm>
        </p:spPr>
        <p:txBody>
          <a:bodyPr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da-DK"/>
              <a:t>Click to edit Master title style</a:t>
            </a: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3C040B4-AF66-43AD-AB98-48B8B5F95F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212" y="4404401"/>
            <a:ext cx="269557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5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299275"/>
            <a:ext cx="10515600" cy="519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481667"/>
            <a:ext cx="10515600" cy="4695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Rediger typografien i masterens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44978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52" r:id="rId2"/>
    <p:sldLayoutId id="214748364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i="0" kern="1200">
          <a:solidFill>
            <a:schemeClr val="tx1"/>
          </a:solidFill>
          <a:latin typeface="Verdan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Verdan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Verdan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Verdan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paragraf-paragraph-buch-recht-jura-192564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paragraf-paragraph-buch-recht-jura-192564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paragraf-paragraph-buch-recht-jura-192564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fail-failure-loss-unsuccessful-1288346/" TargetMode="External"/><Relationship Id="rId7" Type="http://schemas.openxmlformats.org/officeDocument/2006/relationships/hyperlink" Target="https://litfl.com/pacemaker-malfunction-ecg-library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hyperlink" Target="https://pixabay.com/en/stop-process-business-solution-1829082/" TargetMode="Externa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customXml" Target="../ink/ink2.xml"/><Relationship Id="rId4" Type="http://schemas.openxmlformats.org/officeDocument/2006/relationships/image" Target="../media/image65.png"/><Relationship Id="rId9" Type="http://schemas.openxmlformats.org/officeDocument/2006/relationships/customXml" Target="../ink/ink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el 1">
            <a:extLst>
              <a:ext uri="{FF2B5EF4-FFF2-40B4-BE49-F238E27FC236}">
                <a16:creationId xmlns:a16="http://schemas.microsoft.com/office/drawing/2014/main" id="{9AEE4F15-20FA-4FCA-BB23-7680D0870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April 2024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47063A8-84F5-48B7-B497-C381632B7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</a:p>
        </p:txBody>
      </p:sp>
    </p:spTree>
    <p:extLst>
      <p:ext uri="{BB962C8B-B14F-4D97-AF65-F5344CB8AC3E}">
        <p14:creationId xmlns:p14="http://schemas.microsoft.com/office/powerpoint/2010/main" val="131581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Spændingskvalitet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1026" name="Picture 2" descr="Das technische Stromnetz - YouTube">
            <a:extLst>
              <a:ext uri="{FF2B5EF4-FFF2-40B4-BE49-F238E27FC236}">
                <a16:creationId xmlns:a16="http://schemas.microsoft.com/office/drawing/2014/main" id="{12125ECA-8828-7513-DC8D-7600441E348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00" t="14232" r="3051" b="7376"/>
          <a:stretch/>
        </p:blipFill>
        <p:spPr bwMode="auto">
          <a:xfrm>
            <a:off x="6980598" y="1227110"/>
            <a:ext cx="3775383" cy="3286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kstfelt 13">
            <a:extLst>
              <a:ext uri="{FF2B5EF4-FFF2-40B4-BE49-F238E27FC236}">
                <a16:creationId xmlns:a16="http://schemas.microsoft.com/office/drawing/2014/main" id="{60CA4479-E37A-7833-C857-1DB32F6904FB}"/>
              </a:ext>
            </a:extLst>
          </p:cNvPr>
          <p:cNvSpPr txBox="1"/>
          <p:nvPr/>
        </p:nvSpPr>
        <p:spPr>
          <a:xfrm>
            <a:off x="847607" y="1442302"/>
            <a:ext cx="5487205" cy="1021818"/>
          </a:xfrm>
          <a:prstGeom prst="rect">
            <a:avLst/>
          </a:pr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da-DK" dirty="0"/>
              <a:t>Vi vil gerne have at vores spænding er så ”ren” som overhovedet muligt.</a:t>
            </a:r>
          </a:p>
          <a:p>
            <a:pPr>
              <a:lnSpc>
                <a:spcPts val="2500"/>
              </a:lnSpc>
            </a:pPr>
            <a:r>
              <a:rPr lang="da-DK" dirty="0"/>
              <a:t>At sinuskurverne er lige høje og jævne.</a:t>
            </a:r>
          </a:p>
        </p:txBody>
      </p:sp>
      <p:sp>
        <p:nvSpPr>
          <p:cNvPr id="15" name="Tekstfelt 14">
            <a:extLst>
              <a:ext uri="{FF2B5EF4-FFF2-40B4-BE49-F238E27FC236}">
                <a16:creationId xmlns:a16="http://schemas.microsoft.com/office/drawing/2014/main" id="{A1905FF0-C7A3-C6D2-DB25-64EF64C0245C}"/>
              </a:ext>
            </a:extLst>
          </p:cNvPr>
          <p:cNvSpPr txBox="1"/>
          <p:nvPr/>
        </p:nvSpPr>
        <p:spPr>
          <a:xfrm>
            <a:off x="727882" y="3232746"/>
            <a:ext cx="4882640" cy="1983620"/>
          </a:xfrm>
          <a:custGeom>
            <a:avLst/>
            <a:gdLst>
              <a:gd name="connsiteX0" fmla="*/ 0 w 4882640"/>
              <a:gd name="connsiteY0" fmla="*/ 0 h 1983620"/>
              <a:gd name="connsiteX1" fmla="*/ 4882640 w 4882640"/>
              <a:gd name="connsiteY1" fmla="*/ 0 h 1983620"/>
              <a:gd name="connsiteX2" fmla="*/ 4882640 w 4882640"/>
              <a:gd name="connsiteY2" fmla="*/ 1983620 h 1983620"/>
              <a:gd name="connsiteX3" fmla="*/ 0 w 4882640"/>
              <a:gd name="connsiteY3" fmla="*/ 1983620 h 1983620"/>
              <a:gd name="connsiteX4" fmla="*/ 0 w 4882640"/>
              <a:gd name="connsiteY4" fmla="*/ 0 h 1983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82640" h="1983620" extrusionOk="0">
                <a:moveTo>
                  <a:pt x="0" y="0"/>
                </a:moveTo>
                <a:cubicBezTo>
                  <a:pt x="1184879" y="-5264"/>
                  <a:pt x="3863034" y="84467"/>
                  <a:pt x="4882640" y="0"/>
                </a:cubicBezTo>
                <a:cubicBezTo>
                  <a:pt x="4754467" y="579177"/>
                  <a:pt x="5011790" y="1567390"/>
                  <a:pt x="4882640" y="1983620"/>
                </a:cubicBezTo>
                <a:cubicBezTo>
                  <a:pt x="4170979" y="2089940"/>
                  <a:pt x="1661767" y="1975971"/>
                  <a:pt x="0" y="1983620"/>
                </a:cubicBezTo>
                <a:cubicBezTo>
                  <a:pt x="160128" y="1285857"/>
                  <a:pt x="25049" y="78429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65021699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da-DK" dirty="0"/>
              <a:t>I den perfekte verden, er de også næsten jævne. Men i virkeligheden er de flossede i kanten. Og jo flere ikke-lineære strømforbrugere vi tilslutter, jo værre står det til med vores spændingskvalitet.</a:t>
            </a:r>
          </a:p>
        </p:txBody>
      </p:sp>
      <p:pic>
        <p:nvPicPr>
          <p:cNvPr id="18" name="Billede 17">
            <a:extLst>
              <a:ext uri="{FF2B5EF4-FFF2-40B4-BE49-F238E27FC236}">
                <a16:creationId xmlns:a16="http://schemas.microsoft.com/office/drawing/2014/main" id="{2135CEC0-497F-014B-CA9F-5E6E96F46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0715" y="4478552"/>
            <a:ext cx="3445266" cy="13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643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Spændingskvalitet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179E2F19-F958-2A09-CB1C-66C4DCA8923D}"/>
              </a:ext>
            </a:extLst>
          </p:cNvPr>
          <p:cNvSpPr txBox="1"/>
          <p:nvPr/>
        </p:nvSpPr>
        <p:spPr>
          <a:xfrm>
            <a:off x="1284368" y="1346418"/>
            <a:ext cx="9013696" cy="1477328"/>
          </a:xfrm>
          <a:custGeom>
            <a:avLst/>
            <a:gdLst>
              <a:gd name="connsiteX0" fmla="*/ 0 w 9013696"/>
              <a:gd name="connsiteY0" fmla="*/ 0 h 1477328"/>
              <a:gd name="connsiteX1" fmla="*/ 563356 w 9013696"/>
              <a:gd name="connsiteY1" fmla="*/ 0 h 1477328"/>
              <a:gd name="connsiteX2" fmla="*/ 856301 w 9013696"/>
              <a:gd name="connsiteY2" fmla="*/ 0 h 1477328"/>
              <a:gd name="connsiteX3" fmla="*/ 1329520 w 9013696"/>
              <a:gd name="connsiteY3" fmla="*/ 0 h 1477328"/>
              <a:gd name="connsiteX4" fmla="*/ 1622465 w 9013696"/>
              <a:gd name="connsiteY4" fmla="*/ 0 h 1477328"/>
              <a:gd name="connsiteX5" fmla="*/ 2185821 w 9013696"/>
              <a:gd name="connsiteY5" fmla="*/ 0 h 1477328"/>
              <a:gd name="connsiteX6" fmla="*/ 2568903 w 9013696"/>
              <a:gd name="connsiteY6" fmla="*/ 0 h 1477328"/>
              <a:gd name="connsiteX7" fmla="*/ 3042122 w 9013696"/>
              <a:gd name="connsiteY7" fmla="*/ 0 h 1477328"/>
              <a:gd name="connsiteX8" fmla="*/ 3605478 w 9013696"/>
              <a:gd name="connsiteY8" fmla="*/ 0 h 1477328"/>
              <a:gd name="connsiteX9" fmla="*/ 4258971 w 9013696"/>
              <a:gd name="connsiteY9" fmla="*/ 0 h 1477328"/>
              <a:gd name="connsiteX10" fmla="*/ 4822327 w 9013696"/>
              <a:gd name="connsiteY10" fmla="*/ 0 h 1477328"/>
              <a:gd name="connsiteX11" fmla="*/ 5385683 w 9013696"/>
              <a:gd name="connsiteY11" fmla="*/ 0 h 1477328"/>
              <a:gd name="connsiteX12" fmla="*/ 5949039 w 9013696"/>
              <a:gd name="connsiteY12" fmla="*/ 0 h 1477328"/>
              <a:gd name="connsiteX13" fmla="*/ 6332121 w 9013696"/>
              <a:gd name="connsiteY13" fmla="*/ 0 h 1477328"/>
              <a:gd name="connsiteX14" fmla="*/ 6985614 w 9013696"/>
              <a:gd name="connsiteY14" fmla="*/ 0 h 1477328"/>
              <a:gd name="connsiteX15" fmla="*/ 7458833 w 9013696"/>
              <a:gd name="connsiteY15" fmla="*/ 0 h 1477328"/>
              <a:gd name="connsiteX16" fmla="*/ 8022189 w 9013696"/>
              <a:gd name="connsiteY16" fmla="*/ 0 h 1477328"/>
              <a:gd name="connsiteX17" fmla="*/ 9013696 w 9013696"/>
              <a:gd name="connsiteY17" fmla="*/ 0 h 1477328"/>
              <a:gd name="connsiteX18" fmla="*/ 9013696 w 9013696"/>
              <a:gd name="connsiteY18" fmla="*/ 448123 h 1477328"/>
              <a:gd name="connsiteX19" fmla="*/ 9013696 w 9013696"/>
              <a:gd name="connsiteY19" fmla="*/ 970112 h 1477328"/>
              <a:gd name="connsiteX20" fmla="*/ 9013696 w 9013696"/>
              <a:gd name="connsiteY20" fmla="*/ 1477328 h 1477328"/>
              <a:gd name="connsiteX21" fmla="*/ 8720751 w 9013696"/>
              <a:gd name="connsiteY21" fmla="*/ 1477328 h 1477328"/>
              <a:gd name="connsiteX22" fmla="*/ 8067258 w 9013696"/>
              <a:gd name="connsiteY22" fmla="*/ 1477328 h 1477328"/>
              <a:gd name="connsiteX23" fmla="*/ 7774313 w 9013696"/>
              <a:gd name="connsiteY23" fmla="*/ 1477328 h 1477328"/>
              <a:gd name="connsiteX24" fmla="*/ 7391231 w 9013696"/>
              <a:gd name="connsiteY24" fmla="*/ 1477328 h 1477328"/>
              <a:gd name="connsiteX25" fmla="*/ 7098286 w 9013696"/>
              <a:gd name="connsiteY25" fmla="*/ 1477328 h 1477328"/>
              <a:gd name="connsiteX26" fmla="*/ 6534930 w 9013696"/>
              <a:gd name="connsiteY26" fmla="*/ 1477328 h 1477328"/>
              <a:gd name="connsiteX27" fmla="*/ 6241984 w 9013696"/>
              <a:gd name="connsiteY27" fmla="*/ 1477328 h 1477328"/>
              <a:gd name="connsiteX28" fmla="*/ 5588492 w 9013696"/>
              <a:gd name="connsiteY28" fmla="*/ 1477328 h 1477328"/>
              <a:gd name="connsiteX29" fmla="*/ 5205409 w 9013696"/>
              <a:gd name="connsiteY29" fmla="*/ 1477328 h 1477328"/>
              <a:gd name="connsiteX30" fmla="*/ 4461780 w 9013696"/>
              <a:gd name="connsiteY30" fmla="*/ 1477328 h 1477328"/>
              <a:gd name="connsiteX31" fmla="*/ 3898424 w 9013696"/>
              <a:gd name="connsiteY31" fmla="*/ 1477328 h 1477328"/>
              <a:gd name="connsiteX32" fmla="*/ 3605478 w 9013696"/>
              <a:gd name="connsiteY32" fmla="*/ 1477328 h 1477328"/>
              <a:gd name="connsiteX33" fmla="*/ 3312533 w 9013696"/>
              <a:gd name="connsiteY33" fmla="*/ 1477328 h 1477328"/>
              <a:gd name="connsiteX34" fmla="*/ 2929451 w 9013696"/>
              <a:gd name="connsiteY34" fmla="*/ 1477328 h 1477328"/>
              <a:gd name="connsiteX35" fmla="*/ 2636506 w 9013696"/>
              <a:gd name="connsiteY35" fmla="*/ 1477328 h 1477328"/>
              <a:gd name="connsiteX36" fmla="*/ 1892876 w 9013696"/>
              <a:gd name="connsiteY36" fmla="*/ 1477328 h 1477328"/>
              <a:gd name="connsiteX37" fmla="*/ 1599931 w 9013696"/>
              <a:gd name="connsiteY37" fmla="*/ 1477328 h 1477328"/>
              <a:gd name="connsiteX38" fmla="*/ 856301 w 9013696"/>
              <a:gd name="connsiteY38" fmla="*/ 1477328 h 1477328"/>
              <a:gd name="connsiteX39" fmla="*/ 563356 w 9013696"/>
              <a:gd name="connsiteY39" fmla="*/ 1477328 h 1477328"/>
              <a:gd name="connsiteX40" fmla="*/ 0 w 9013696"/>
              <a:gd name="connsiteY40" fmla="*/ 1477328 h 1477328"/>
              <a:gd name="connsiteX41" fmla="*/ 0 w 9013696"/>
              <a:gd name="connsiteY41" fmla="*/ 984885 h 1477328"/>
              <a:gd name="connsiteX42" fmla="*/ 0 w 9013696"/>
              <a:gd name="connsiteY42" fmla="*/ 492443 h 1477328"/>
              <a:gd name="connsiteX43" fmla="*/ 0 w 9013696"/>
              <a:gd name="connsiteY43" fmla="*/ 0 h 1477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9013696" h="1477328" extrusionOk="0">
                <a:moveTo>
                  <a:pt x="0" y="0"/>
                </a:moveTo>
                <a:cubicBezTo>
                  <a:pt x="196182" y="-36548"/>
                  <a:pt x="436507" y="49789"/>
                  <a:pt x="563356" y="0"/>
                </a:cubicBezTo>
                <a:cubicBezTo>
                  <a:pt x="690205" y="-49789"/>
                  <a:pt x="783136" y="28272"/>
                  <a:pt x="856301" y="0"/>
                </a:cubicBezTo>
                <a:cubicBezTo>
                  <a:pt x="929466" y="-28272"/>
                  <a:pt x="1145581" y="37068"/>
                  <a:pt x="1329520" y="0"/>
                </a:cubicBezTo>
                <a:cubicBezTo>
                  <a:pt x="1513459" y="-37068"/>
                  <a:pt x="1520827" y="2147"/>
                  <a:pt x="1622465" y="0"/>
                </a:cubicBezTo>
                <a:cubicBezTo>
                  <a:pt x="1724103" y="-2147"/>
                  <a:pt x="1992699" y="45322"/>
                  <a:pt x="2185821" y="0"/>
                </a:cubicBezTo>
                <a:cubicBezTo>
                  <a:pt x="2378943" y="-45322"/>
                  <a:pt x="2459827" y="20165"/>
                  <a:pt x="2568903" y="0"/>
                </a:cubicBezTo>
                <a:cubicBezTo>
                  <a:pt x="2677979" y="-20165"/>
                  <a:pt x="2812052" y="53646"/>
                  <a:pt x="3042122" y="0"/>
                </a:cubicBezTo>
                <a:cubicBezTo>
                  <a:pt x="3272192" y="-53646"/>
                  <a:pt x="3364835" y="960"/>
                  <a:pt x="3605478" y="0"/>
                </a:cubicBezTo>
                <a:cubicBezTo>
                  <a:pt x="3846121" y="-960"/>
                  <a:pt x="3989017" y="2199"/>
                  <a:pt x="4258971" y="0"/>
                </a:cubicBezTo>
                <a:cubicBezTo>
                  <a:pt x="4528925" y="-2199"/>
                  <a:pt x="4606103" y="43906"/>
                  <a:pt x="4822327" y="0"/>
                </a:cubicBezTo>
                <a:cubicBezTo>
                  <a:pt x="5038551" y="-43906"/>
                  <a:pt x="5175180" y="19898"/>
                  <a:pt x="5385683" y="0"/>
                </a:cubicBezTo>
                <a:cubicBezTo>
                  <a:pt x="5596186" y="-19898"/>
                  <a:pt x="5676707" y="35051"/>
                  <a:pt x="5949039" y="0"/>
                </a:cubicBezTo>
                <a:cubicBezTo>
                  <a:pt x="6221371" y="-35051"/>
                  <a:pt x="6184514" y="15264"/>
                  <a:pt x="6332121" y="0"/>
                </a:cubicBezTo>
                <a:cubicBezTo>
                  <a:pt x="6479728" y="-15264"/>
                  <a:pt x="6765076" y="8424"/>
                  <a:pt x="6985614" y="0"/>
                </a:cubicBezTo>
                <a:cubicBezTo>
                  <a:pt x="7206152" y="-8424"/>
                  <a:pt x="7317656" y="10423"/>
                  <a:pt x="7458833" y="0"/>
                </a:cubicBezTo>
                <a:cubicBezTo>
                  <a:pt x="7600010" y="-10423"/>
                  <a:pt x="7768002" y="44156"/>
                  <a:pt x="8022189" y="0"/>
                </a:cubicBezTo>
                <a:cubicBezTo>
                  <a:pt x="8276376" y="-44156"/>
                  <a:pt x="8760381" y="106674"/>
                  <a:pt x="9013696" y="0"/>
                </a:cubicBezTo>
                <a:cubicBezTo>
                  <a:pt x="9062297" y="186385"/>
                  <a:pt x="8979541" y="259646"/>
                  <a:pt x="9013696" y="448123"/>
                </a:cubicBezTo>
                <a:cubicBezTo>
                  <a:pt x="9047851" y="636600"/>
                  <a:pt x="8962263" y="796063"/>
                  <a:pt x="9013696" y="970112"/>
                </a:cubicBezTo>
                <a:cubicBezTo>
                  <a:pt x="9065129" y="1144161"/>
                  <a:pt x="8979379" y="1234195"/>
                  <a:pt x="9013696" y="1477328"/>
                </a:cubicBezTo>
                <a:cubicBezTo>
                  <a:pt x="8952727" y="1499856"/>
                  <a:pt x="8856862" y="1453068"/>
                  <a:pt x="8720751" y="1477328"/>
                </a:cubicBezTo>
                <a:cubicBezTo>
                  <a:pt x="8584641" y="1501588"/>
                  <a:pt x="8259281" y="1447611"/>
                  <a:pt x="8067258" y="1477328"/>
                </a:cubicBezTo>
                <a:cubicBezTo>
                  <a:pt x="7875235" y="1507045"/>
                  <a:pt x="7852000" y="1451295"/>
                  <a:pt x="7774313" y="1477328"/>
                </a:cubicBezTo>
                <a:cubicBezTo>
                  <a:pt x="7696627" y="1503361"/>
                  <a:pt x="7555850" y="1456707"/>
                  <a:pt x="7391231" y="1477328"/>
                </a:cubicBezTo>
                <a:cubicBezTo>
                  <a:pt x="7226612" y="1497949"/>
                  <a:pt x="7182650" y="1470528"/>
                  <a:pt x="7098286" y="1477328"/>
                </a:cubicBezTo>
                <a:cubicBezTo>
                  <a:pt x="7013922" y="1484128"/>
                  <a:pt x="6761040" y="1453795"/>
                  <a:pt x="6534930" y="1477328"/>
                </a:cubicBezTo>
                <a:cubicBezTo>
                  <a:pt x="6308820" y="1500861"/>
                  <a:pt x="6379179" y="1465907"/>
                  <a:pt x="6241984" y="1477328"/>
                </a:cubicBezTo>
                <a:cubicBezTo>
                  <a:pt x="6104789" y="1488749"/>
                  <a:pt x="5726941" y="1435604"/>
                  <a:pt x="5588492" y="1477328"/>
                </a:cubicBezTo>
                <a:cubicBezTo>
                  <a:pt x="5450043" y="1519052"/>
                  <a:pt x="5345600" y="1437401"/>
                  <a:pt x="5205409" y="1477328"/>
                </a:cubicBezTo>
                <a:cubicBezTo>
                  <a:pt x="5065218" y="1517255"/>
                  <a:pt x="4767001" y="1417168"/>
                  <a:pt x="4461780" y="1477328"/>
                </a:cubicBezTo>
                <a:cubicBezTo>
                  <a:pt x="4156559" y="1537488"/>
                  <a:pt x="4171833" y="1469413"/>
                  <a:pt x="3898424" y="1477328"/>
                </a:cubicBezTo>
                <a:cubicBezTo>
                  <a:pt x="3625015" y="1485243"/>
                  <a:pt x="3673347" y="1443321"/>
                  <a:pt x="3605478" y="1477328"/>
                </a:cubicBezTo>
                <a:cubicBezTo>
                  <a:pt x="3537609" y="1511335"/>
                  <a:pt x="3382899" y="1466260"/>
                  <a:pt x="3312533" y="1477328"/>
                </a:cubicBezTo>
                <a:cubicBezTo>
                  <a:pt x="3242167" y="1488396"/>
                  <a:pt x="3046280" y="1434522"/>
                  <a:pt x="2929451" y="1477328"/>
                </a:cubicBezTo>
                <a:cubicBezTo>
                  <a:pt x="2812622" y="1520134"/>
                  <a:pt x="2717105" y="1459777"/>
                  <a:pt x="2636506" y="1477328"/>
                </a:cubicBezTo>
                <a:cubicBezTo>
                  <a:pt x="2555908" y="1494879"/>
                  <a:pt x="2119466" y="1474970"/>
                  <a:pt x="1892876" y="1477328"/>
                </a:cubicBezTo>
                <a:cubicBezTo>
                  <a:pt x="1666286" y="1479686"/>
                  <a:pt x="1736245" y="1470881"/>
                  <a:pt x="1599931" y="1477328"/>
                </a:cubicBezTo>
                <a:cubicBezTo>
                  <a:pt x="1463618" y="1483775"/>
                  <a:pt x="1018501" y="1473360"/>
                  <a:pt x="856301" y="1477328"/>
                </a:cubicBezTo>
                <a:cubicBezTo>
                  <a:pt x="694101" y="1481296"/>
                  <a:pt x="696411" y="1462340"/>
                  <a:pt x="563356" y="1477328"/>
                </a:cubicBezTo>
                <a:cubicBezTo>
                  <a:pt x="430302" y="1492316"/>
                  <a:pt x="123001" y="1412282"/>
                  <a:pt x="0" y="1477328"/>
                </a:cubicBezTo>
                <a:cubicBezTo>
                  <a:pt x="-17992" y="1306688"/>
                  <a:pt x="15504" y="1180371"/>
                  <a:pt x="0" y="984885"/>
                </a:cubicBezTo>
                <a:cubicBezTo>
                  <a:pt x="-15504" y="789399"/>
                  <a:pt x="15130" y="703799"/>
                  <a:pt x="0" y="492443"/>
                </a:cubicBezTo>
                <a:cubicBezTo>
                  <a:pt x="-15130" y="281087"/>
                  <a:pt x="52957" y="12013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80133551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da-DK" dirty="0"/>
              <a:t>Vi har </a:t>
            </a:r>
            <a:r>
              <a:rPr lang="da-DK" dirty="0" err="1"/>
              <a:t>transienter</a:t>
            </a:r>
            <a:r>
              <a:rPr lang="da-DK" dirty="0"/>
              <a:t> og EM støj, der forstyrrer freden. </a:t>
            </a:r>
          </a:p>
          <a:p>
            <a:r>
              <a:rPr lang="da-DK" dirty="0"/>
              <a:t>Vi har skæve belastninger. </a:t>
            </a:r>
          </a:p>
          <a:p>
            <a:r>
              <a:rPr lang="da-DK" dirty="0"/>
              <a:t>Vi har spændingsdyk. </a:t>
            </a:r>
          </a:p>
          <a:p>
            <a:r>
              <a:rPr lang="da-DK" dirty="0"/>
              <a:t>Vi har harmoniske strømme, der slår vores spændingskvalitet i stykker.</a:t>
            </a:r>
          </a:p>
          <a:p>
            <a:r>
              <a:rPr lang="da-DK" dirty="0"/>
              <a:t>Vi har over – og underspændinger, og vi har frekvensforskelle.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876D8631-44C0-EBEE-F037-00DCEF9E0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16" y="3101170"/>
            <a:ext cx="11695358" cy="342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032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C4CC7227-C66A-BCE9-86BD-8E851307A888}"/>
              </a:ext>
            </a:extLst>
          </p:cNvPr>
          <p:cNvSpPr txBox="1"/>
          <p:nvPr/>
        </p:nvSpPr>
        <p:spPr>
          <a:xfrm>
            <a:off x="882555" y="1214651"/>
            <a:ext cx="7265158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chemeClr val="bg1"/>
                </a:solidFill>
              </a:rPr>
              <a:t>Spændingsforskelle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23145041-99EB-21CE-F709-E318156BE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607" y="1950992"/>
            <a:ext cx="9721466" cy="3981235"/>
          </a:xfrm>
          <a:prstGeom prst="rect">
            <a:avLst/>
          </a:prstGeom>
          <a:ln w="12700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3842271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Grafik, logo, Font/skrifttype, symbol">
            <a:extLst>
              <a:ext uri="{FF2B5EF4-FFF2-40B4-BE49-F238E27FC236}">
                <a16:creationId xmlns:a16="http://schemas.microsoft.com/office/drawing/2014/main" id="{461BEE6C-C30B-23EE-0036-C932FD3DFE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7887"/>
          <a:stretch/>
        </p:blipFill>
        <p:spPr>
          <a:xfrm>
            <a:off x="8928052" y="1250191"/>
            <a:ext cx="3195323" cy="4906914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7918AEB4-F0C2-BACB-7C7C-75C470AF1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116" y="2275381"/>
            <a:ext cx="9023527" cy="1790504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85DDC5C2-787F-1FE4-A4FB-0BF2F2790660}"/>
              </a:ext>
            </a:extLst>
          </p:cNvPr>
          <p:cNvSpPr txBox="1"/>
          <p:nvPr/>
        </p:nvSpPr>
        <p:spPr>
          <a:xfrm>
            <a:off x="358498" y="1820468"/>
            <a:ext cx="9282765" cy="2308324"/>
          </a:xfrm>
          <a:prstGeom prst="rect">
            <a:avLst/>
          </a:prstGeom>
          <a:noFill/>
          <a:ln w="1270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da-DK" dirty="0"/>
              <a:t>BEK nr. 1082 af 12/07/2016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7924034" cy="914400"/>
          </a:xfrm>
        </p:spPr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sz="2200" b="1" dirty="0"/>
              <a:t>Hvad siger reglerne omkring spændingskvalitet?</a:t>
            </a:r>
            <a:br>
              <a:rPr lang="da-DK" sz="2200" b="1" dirty="0"/>
            </a:br>
            <a:br>
              <a:rPr lang="da-DK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00152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Grafik, logo, Font/skrifttype, symbol">
            <a:extLst>
              <a:ext uri="{FF2B5EF4-FFF2-40B4-BE49-F238E27FC236}">
                <a16:creationId xmlns:a16="http://schemas.microsoft.com/office/drawing/2014/main" id="{461BEE6C-C30B-23EE-0036-C932FD3DFE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7887"/>
          <a:stretch/>
        </p:blipFill>
        <p:spPr>
          <a:xfrm>
            <a:off x="8928052" y="1250191"/>
            <a:ext cx="3195323" cy="4906914"/>
          </a:xfrm>
          <a:prstGeom prst="rect">
            <a:avLst/>
          </a:prstGeom>
        </p:spPr>
      </p:pic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D6F2FA1-F34C-4650-9B74-578FEF011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618" y="1843068"/>
            <a:ext cx="8300022" cy="2492369"/>
          </a:xfrm>
          <a:ln w="19050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r>
              <a:rPr lang="da-DK" sz="2200" u="sng" dirty="0"/>
              <a:t>Fællesregulativet</a:t>
            </a:r>
          </a:p>
          <a:p>
            <a:endParaRPr lang="da-DK" sz="2200" u="sng" dirty="0"/>
          </a:p>
          <a:p>
            <a:endParaRPr lang="da-DK" sz="2200" u="sng" dirty="0"/>
          </a:p>
          <a:p>
            <a:endParaRPr lang="da-DK" sz="2200" u="sng" dirty="0"/>
          </a:p>
          <a:p>
            <a:endParaRPr lang="da-DK" sz="2200" u="sng" dirty="0"/>
          </a:p>
          <a:p>
            <a:endParaRPr lang="da-DK" sz="2200" u="sng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7924034" cy="914400"/>
          </a:xfrm>
        </p:spPr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sz="2200" b="1" dirty="0"/>
              <a:t>Hvad siger reglerne omkring spændingskvalitet?</a:t>
            </a:r>
            <a:br>
              <a:rPr lang="da-DK" sz="2200" b="1" dirty="0"/>
            </a:br>
            <a:br>
              <a:rPr lang="da-DK" dirty="0"/>
            </a:br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E0C2D6C0-AF4D-6996-334A-EEA310AE01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13" y="2341420"/>
            <a:ext cx="8116433" cy="174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885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Grafik, logo, Font/skrifttype, symbol">
            <a:extLst>
              <a:ext uri="{FF2B5EF4-FFF2-40B4-BE49-F238E27FC236}">
                <a16:creationId xmlns:a16="http://schemas.microsoft.com/office/drawing/2014/main" id="{461BEE6C-C30B-23EE-0036-C932FD3DFE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7887"/>
          <a:stretch/>
        </p:blipFill>
        <p:spPr>
          <a:xfrm>
            <a:off x="8928052" y="1250191"/>
            <a:ext cx="3195323" cy="4906914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7924034" cy="914400"/>
          </a:xfrm>
        </p:spPr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sz="2200" b="1" dirty="0"/>
              <a:t>Hvad siger reglerne omkring spændingskvalitet?</a:t>
            </a:r>
            <a:br>
              <a:rPr lang="da-DK" sz="2200" b="1" dirty="0"/>
            </a:br>
            <a:br>
              <a:rPr lang="da-DK" dirty="0"/>
            </a:br>
            <a:endParaRPr lang="da-DK" dirty="0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2F58E52A-31BA-5FB8-3B93-4F9C810F4D4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da-DK" sz="2200" dirty="0"/>
              <a:t>DS/HD 60364-1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519CD0D8-AADF-37FD-3D9E-4B26906E4F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530" y="2006022"/>
            <a:ext cx="7563906" cy="2867425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BF5AC531-CE1A-CAF6-1D4F-3BE7BAF759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522" y="5007784"/>
            <a:ext cx="7678222" cy="1105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472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7924034" cy="914400"/>
          </a:xfrm>
        </p:spPr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Hvad kan der ske ved dårlig</a:t>
            </a:r>
            <a:r>
              <a:rPr lang="da-DK" sz="2200" b="1" dirty="0"/>
              <a:t> spændingskvalitet?</a:t>
            </a:r>
            <a:br>
              <a:rPr lang="da-DK" dirty="0"/>
            </a:br>
            <a:endParaRPr lang="da-DK" dirty="0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47E43B85-45AC-06C2-CC5A-754F10654D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6375" y="1564357"/>
            <a:ext cx="4742125" cy="3116051"/>
          </a:xfrm>
          <a:custGeom>
            <a:avLst/>
            <a:gdLst>
              <a:gd name="connsiteX0" fmla="*/ 0 w 4742125"/>
              <a:gd name="connsiteY0" fmla="*/ 0 h 3116051"/>
              <a:gd name="connsiteX1" fmla="*/ 4742125 w 4742125"/>
              <a:gd name="connsiteY1" fmla="*/ 0 h 3116051"/>
              <a:gd name="connsiteX2" fmla="*/ 4742125 w 4742125"/>
              <a:gd name="connsiteY2" fmla="*/ 3116051 h 3116051"/>
              <a:gd name="connsiteX3" fmla="*/ 0 w 4742125"/>
              <a:gd name="connsiteY3" fmla="*/ 3116051 h 3116051"/>
              <a:gd name="connsiteX4" fmla="*/ 0 w 4742125"/>
              <a:gd name="connsiteY4" fmla="*/ 0 h 31160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2125" h="3116051" fill="none" extrusionOk="0">
                <a:moveTo>
                  <a:pt x="0" y="0"/>
                </a:moveTo>
                <a:cubicBezTo>
                  <a:pt x="1480565" y="-33775"/>
                  <a:pt x="3890780" y="138873"/>
                  <a:pt x="4742125" y="0"/>
                </a:cubicBezTo>
                <a:cubicBezTo>
                  <a:pt x="4668354" y="848666"/>
                  <a:pt x="4586242" y="2155414"/>
                  <a:pt x="4742125" y="3116051"/>
                </a:cubicBezTo>
                <a:cubicBezTo>
                  <a:pt x="3249758" y="2978721"/>
                  <a:pt x="1791075" y="2978195"/>
                  <a:pt x="0" y="3116051"/>
                </a:cubicBezTo>
                <a:cubicBezTo>
                  <a:pt x="152408" y="2098326"/>
                  <a:pt x="73868" y="665250"/>
                  <a:pt x="0" y="0"/>
                </a:cubicBezTo>
                <a:close/>
              </a:path>
              <a:path w="4742125" h="3116051" stroke="0" extrusionOk="0">
                <a:moveTo>
                  <a:pt x="0" y="0"/>
                </a:moveTo>
                <a:cubicBezTo>
                  <a:pt x="661598" y="-101487"/>
                  <a:pt x="2854837" y="-162162"/>
                  <a:pt x="4742125" y="0"/>
                </a:cubicBezTo>
                <a:cubicBezTo>
                  <a:pt x="4802838" y="1314800"/>
                  <a:pt x="4681053" y="2034172"/>
                  <a:pt x="4742125" y="3116051"/>
                </a:cubicBezTo>
                <a:cubicBezTo>
                  <a:pt x="3204668" y="3166116"/>
                  <a:pt x="1086297" y="2957602"/>
                  <a:pt x="0" y="3116051"/>
                </a:cubicBezTo>
                <a:cubicBezTo>
                  <a:pt x="-24452" y="2497751"/>
                  <a:pt x="-67663" y="1537766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981765707">
                  <ask:type>
                    <ask:lineSketchCurved/>
                  </ask:type>
                </ask:lineSketchStyleProps>
              </a:ext>
            </a:extLst>
          </a:ln>
        </p:spPr>
        <p:txBody>
          <a:bodyPr/>
          <a:lstStyle/>
          <a:p>
            <a:r>
              <a:rPr lang="da-DK" dirty="0"/>
              <a:t>Lys der blinker.</a:t>
            </a:r>
          </a:p>
          <a:p>
            <a:r>
              <a:rPr lang="da-DK" dirty="0"/>
              <a:t>PC der genstarter.</a:t>
            </a:r>
          </a:p>
          <a:p>
            <a:r>
              <a:rPr lang="da-DK" dirty="0"/>
              <a:t>Elektroniske kredsløb der fejler.</a:t>
            </a:r>
          </a:p>
          <a:p>
            <a:r>
              <a:rPr lang="da-DK" dirty="0"/>
              <a:t>Motorstyringer der stopper.</a:t>
            </a:r>
          </a:p>
          <a:p>
            <a:r>
              <a:rPr lang="da-DK" dirty="0"/>
              <a:t>Automatiske maskiner der stopper.</a:t>
            </a:r>
          </a:p>
          <a:p>
            <a:r>
              <a:rPr lang="da-DK" dirty="0"/>
              <a:t>Kabler der brænder af.</a:t>
            </a:r>
          </a:p>
          <a:p>
            <a:r>
              <a:rPr lang="da-DK" dirty="0"/>
              <a:t>Overophedning af kabler og styringer.</a:t>
            </a:r>
          </a:p>
          <a:p>
            <a:endParaRPr lang="da-DK" dirty="0"/>
          </a:p>
        </p:txBody>
      </p:sp>
      <p:pic>
        <p:nvPicPr>
          <p:cNvPr id="9" name="Billede 8" descr="Et billede, der indeholder tekst, Font/skrifttype, logo, Rektangel&#10;&#10;Automatisk genereret beskrivelse">
            <a:extLst>
              <a:ext uri="{FF2B5EF4-FFF2-40B4-BE49-F238E27FC236}">
                <a16:creationId xmlns:a16="http://schemas.microsoft.com/office/drawing/2014/main" id="{90E0256A-7A07-A800-477D-17673A26C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505631" y="1607282"/>
            <a:ext cx="2351359" cy="2351359"/>
          </a:xfrm>
          <a:prstGeom prst="rect">
            <a:avLst/>
          </a:prstGeom>
        </p:spPr>
      </p:pic>
      <p:pic>
        <p:nvPicPr>
          <p:cNvPr id="11" name="Billede 10" descr="Et billede, der indeholder Stopskilt, stop, rød&#10;&#10;Automatisk genereret beskrivelse">
            <a:extLst>
              <a:ext uri="{FF2B5EF4-FFF2-40B4-BE49-F238E27FC236}">
                <a16:creationId xmlns:a16="http://schemas.microsoft.com/office/drawing/2014/main" id="{7811CFBD-5CEB-C4BA-9BD4-692308BAF8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615066" y="2563680"/>
            <a:ext cx="4742125" cy="3586481"/>
          </a:xfrm>
          <a:prstGeom prst="rect">
            <a:avLst/>
          </a:prstGeom>
        </p:spPr>
      </p:pic>
      <p:pic>
        <p:nvPicPr>
          <p:cNvPr id="13" name="Billede 12" descr="Et billede, der indeholder linje/række, diagram, tekst&#10;&#10;Automatisk genereret beskrivelse">
            <a:extLst>
              <a:ext uri="{FF2B5EF4-FFF2-40B4-BE49-F238E27FC236}">
                <a16:creationId xmlns:a16="http://schemas.microsoft.com/office/drawing/2014/main" id="{7595ABB1-B4F6-4F80-FBA6-0723C683D1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2877446" y="4933572"/>
            <a:ext cx="3292397" cy="162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147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D6F2FA1-F34C-4650-9B74-578FEF0113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u="sng" dirty="0"/>
              <a:t>Fællesregulativet stk. 8.4.2</a:t>
            </a:r>
          </a:p>
          <a:p>
            <a:endParaRPr lang="da-DK" u="sng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Hvad kan vi gøre for det?</a:t>
            </a:r>
            <a:br>
              <a:rPr lang="da-DK" dirty="0"/>
            </a:b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F18CFEA0-2905-151A-C663-B3ACB5BFF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530" y="2270077"/>
            <a:ext cx="6722335" cy="2000904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7C17E522-7BAA-51EF-8A4C-4A3058F9A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68" y="4664083"/>
            <a:ext cx="6880057" cy="141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427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dsholder til indhold 7">
            <a:extLst>
              <a:ext uri="{FF2B5EF4-FFF2-40B4-BE49-F238E27FC236}">
                <a16:creationId xmlns:a16="http://schemas.microsoft.com/office/drawing/2014/main" id="{801DA8C0-B3DB-BC08-637D-42226D169E8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867155" y="4706060"/>
            <a:ext cx="2274837" cy="1832776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Kan der gøres yderligere ved problemet.</a:t>
            </a:r>
            <a:br>
              <a:rPr lang="da-DK" dirty="0"/>
            </a:br>
            <a:endParaRPr lang="da-DK" dirty="0"/>
          </a:p>
        </p:txBody>
      </p:sp>
      <p:sp>
        <p:nvSpPr>
          <p:cNvPr id="6" name="Pladsholder til indhold 1">
            <a:extLst>
              <a:ext uri="{FF2B5EF4-FFF2-40B4-BE49-F238E27FC236}">
                <a16:creationId xmlns:a16="http://schemas.microsoft.com/office/drawing/2014/main" id="{4A745251-2C97-A61F-C0CB-9FF007EB00BE}"/>
              </a:ext>
            </a:extLst>
          </p:cNvPr>
          <p:cNvSpPr txBox="1">
            <a:spLocks/>
          </p:cNvSpPr>
          <p:nvPr/>
        </p:nvSpPr>
        <p:spPr>
          <a:xfrm>
            <a:off x="581365" y="1975750"/>
            <a:ext cx="7227627" cy="35561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 kern="1200">
                <a:solidFill>
                  <a:schemeClr val="tx1"/>
                </a:solidFill>
                <a:latin typeface="Verdan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500"/>
              </a:lnSpc>
            </a:pPr>
            <a:r>
              <a:rPr lang="da-DK" dirty="0"/>
              <a:t>De problemer der skylles net udfald kan løses med en UPS.</a:t>
            </a:r>
          </a:p>
          <a:p>
            <a:pPr>
              <a:lnSpc>
                <a:spcPts val="2500"/>
              </a:lnSpc>
            </a:pPr>
            <a:r>
              <a:rPr lang="da-DK" dirty="0"/>
              <a:t>En UPS (</a:t>
            </a:r>
            <a:r>
              <a:rPr lang="da-DK" dirty="0" err="1"/>
              <a:t>Uninterrupted</a:t>
            </a:r>
            <a:r>
              <a:rPr lang="da-DK" dirty="0"/>
              <a:t> Power Supply) er i princippet et stort opladeligt batteri, der træder i kraft, når den mister spændingen fra nettet. Den holder liv i komponenterne i en nærmere specifik tid. </a:t>
            </a:r>
          </a:p>
          <a:p>
            <a:pPr>
              <a:lnSpc>
                <a:spcPts val="2500"/>
              </a:lnSpc>
            </a:pPr>
            <a:r>
              <a:rPr lang="da-DK" dirty="0"/>
              <a:t>UPS’en sættes mellem nettet og komponenterne. UPS’er findes i mange forskellige størrelser. Lige fra 1A til forsyning af hele anlæg på &gt;100A.</a:t>
            </a:r>
          </a:p>
        </p:txBody>
      </p:sp>
      <p:pic>
        <p:nvPicPr>
          <p:cNvPr id="1026" name="Picture 2" descr="Liebert 1000 kVA 610T - Refurbished UPS">
            <a:extLst>
              <a:ext uri="{FF2B5EF4-FFF2-40B4-BE49-F238E27FC236}">
                <a16:creationId xmlns:a16="http://schemas.microsoft.com/office/drawing/2014/main" id="{60A6084F-B933-7EDF-1628-8CF21ABB5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177" y="3533561"/>
            <a:ext cx="3562458" cy="2445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172E00DC-3CAE-0D66-29A1-32534992B158}"/>
              </a:ext>
            </a:extLst>
          </p:cNvPr>
          <p:cNvSpPr txBox="1"/>
          <p:nvPr/>
        </p:nvSpPr>
        <p:spPr>
          <a:xfrm>
            <a:off x="8411571" y="5978643"/>
            <a:ext cx="26545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b="0" i="0" dirty="0">
                <a:solidFill>
                  <a:srgbClr val="4C4C4C"/>
                </a:solidFill>
                <a:effectLst/>
                <a:latin typeface="arial" panose="020B0604020202020204" pitchFamily="34" charset="0"/>
              </a:rPr>
              <a:t>1000 </a:t>
            </a:r>
            <a:r>
              <a:rPr lang="da-DK" b="0" i="0" dirty="0" err="1">
                <a:solidFill>
                  <a:srgbClr val="4C4C4C"/>
                </a:solidFill>
                <a:effectLst/>
                <a:latin typeface="arial" panose="020B0604020202020204" pitchFamily="34" charset="0"/>
              </a:rPr>
              <a:t>kVA</a:t>
            </a:r>
            <a:r>
              <a:rPr lang="da-DK" b="0" i="0" dirty="0">
                <a:solidFill>
                  <a:srgbClr val="4C4C4C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da-DK" b="0" i="0" dirty="0" err="1">
                <a:solidFill>
                  <a:srgbClr val="4C4C4C"/>
                </a:solidFill>
                <a:effectLst/>
                <a:latin typeface="arial" panose="020B0604020202020204" pitchFamily="34" charset="0"/>
              </a:rPr>
              <a:t>Liebert</a:t>
            </a:r>
            <a:r>
              <a:rPr lang="da-DK" b="0" i="0" dirty="0">
                <a:solidFill>
                  <a:srgbClr val="4C4C4C"/>
                </a:solidFill>
                <a:effectLst/>
                <a:latin typeface="arial" panose="020B0604020202020204" pitchFamily="34" charset="0"/>
              </a:rPr>
              <a:t> 610T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50578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Power Factor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269DC389-1689-1817-EF45-92E4E5CA7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448" y="1396539"/>
            <a:ext cx="9339104" cy="529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49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Power Factor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774B25FD-F969-BC03-6971-BD3B64909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884" y="1578526"/>
            <a:ext cx="7369513" cy="5129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930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Harmonisk forvrængning (THD)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F2EE1E20-033A-E266-A465-BDE56CF978F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20871" y="1800249"/>
            <a:ext cx="9765540" cy="4611687"/>
          </a:xfrm>
        </p:spPr>
      </p:pic>
    </p:spTree>
    <p:extLst>
      <p:ext uri="{BB962C8B-B14F-4D97-AF65-F5344CB8AC3E}">
        <p14:creationId xmlns:p14="http://schemas.microsoft.com/office/powerpoint/2010/main" val="4229537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b="1" i="0" kern="1200" dirty="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r>
              <a:rPr lang="da-DK" b="1" i="0" kern="1200" dirty="0">
                <a:latin typeface="Verdana"/>
                <a:ea typeface="+mj-ea"/>
                <a:cs typeface="+mj-cs"/>
              </a:rPr>
              <a:t>Spændings-forvrængning (</a:t>
            </a:r>
            <a:r>
              <a:rPr lang="da-DK" b="1" i="0" kern="1200" dirty="0" err="1">
                <a:latin typeface="Verdana"/>
                <a:ea typeface="+mj-ea"/>
                <a:cs typeface="+mj-cs"/>
              </a:rPr>
              <a:t>THDu</a:t>
            </a:r>
            <a:r>
              <a:rPr lang="da-DK" b="1" i="0" kern="1200" dirty="0">
                <a:latin typeface="Verdana"/>
                <a:ea typeface="+mj-ea"/>
                <a:cs typeface="+mj-cs"/>
              </a:rPr>
              <a:t>)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endParaRPr lang="da-DK" b="1" i="0" kern="1200" dirty="0">
              <a:latin typeface="Verdana"/>
              <a:ea typeface="+mj-ea"/>
              <a:cs typeface="+mj-cs"/>
            </a:endParaRPr>
          </a:p>
        </p:txBody>
      </p:sp>
      <p:graphicFrame>
        <p:nvGraphicFramePr>
          <p:cNvPr id="8" name="Tekstfelt 5">
            <a:extLst>
              <a:ext uri="{FF2B5EF4-FFF2-40B4-BE49-F238E27FC236}">
                <a16:creationId xmlns:a16="http://schemas.microsoft.com/office/drawing/2014/main" id="{E9A312D9-452C-7F04-0B5A-92AF55AC71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3768071"/>
              </p:ext>
            </p:extLst>
          </p:nvPr>
        </p:nvGraphicFramePr>
        <p:xfrm>
          <a:off x="847530" y="1564358"/>
          <a:ext cx="10675525" cy="461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0428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Spændings-forvrængning (</a:t>
            </a:r>
            <a:r>
              <a:rPr lang="da-DK" dirty="0" err="1"/>
              <a:t>THDu</a:t>
            </a:r>
            <a:r>
              <a:rPr lang="da-DK" dirty="0"/>
              <a:t>)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0306F0E8-77EF-31A0-8899-92CFEDDB5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201" y="1587690"/>
            <a:ext cx="8306112" cy="5174934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DB9B52FD-31E0-FE89-6A2E-BF693CB78578}"/>
              </a:ext>
            </a:extLst>
          </p:cNvPr>
          <p:cNvSpPr txBox="1"/>
          <p:nvPr/>
        </p:nvSpPr>
        <p:spPr>
          <a:xfrm>
            <a:off x="8885313" y="2374711"/>
            <a:ext cx="2861481" cy="1222707"/>
          </a:xfrm>
          <a:prstGeom prst="rect">
            <a:avLst/>
          </a:prstGeom>
          <a:noFill/>
          <a:ln w="1270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da-DK" sz="2000" dirty="0"/>
              <a:t>Rekommandation 16 = EN50160</a:t>
            </a:r>
          </a:p>
        </p:txBody>
      </p:sp>
    </p:spTree>
    <p:extLst>
      <p:ext uri="{BB962C8B-B14F-4D97-AF65-F5344CB8AC3E}">
        <p14:creationId xmlns:p14="http://schemas.microsoft.com/office/powerpoint/2010/main" val="9325964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Spændings-forvrængning (</a:t>
            </a:r>
            <a:r>
              <a:rPr lang="da-DK" dirty="0" err="1"/>
              <a:t>THDu</a:t>
            </a:r>
            <a:r>
              <a:rPr lang="da-DK" dirty="0"/>
              <a:t>)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9B99E184-4CCC-EF1A-CBD8-09C3590490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95" y="2025032"/>
            <a:ext cx="11495314" cy="435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743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Spændings-forvrængning (</a:t>
            </a:r>
            <a:r>
              <a:rPr lang="da-DK" dirty="0" err="1"/>
              <a:t>THDu</a:t>
            </a:r>
            <a:r>
              <a:rPr lang="da-DK" dirty="0"/>
              <a:t>)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19" name="Billede 18">
            <a:extLst>
              <a:ext uri="{FF2B5EF4-FFF2-40B4-BE49-F238E27FC236}">
                <a16:creationId xmlns:a16="http://schemas.microsoft.com/office/drawing/2014/main" id="{30B28A95-9890-81DE-BA98-1E1FA66D5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387" y="1551366"/>
            <a:ext cx="4790512" cy="5006454"/>
          </a:xfrm>
          <a:prstGeom prst="rect">
            <a:avLst/>
          </a:prstGeom>
        </p:spPr>
      </p:pic>
      <p:pic>
        <p:nvPicPr>
          <p:cNvPr id="21" name="Billede 20">
            <a:extLst>
              <a:ext uri="{FF2B5EF4-FFF2-40B4-BE49-F238E27FC236}">
                <a16:creationId xmlns:a16="http://schemas.microsoft.com/office/drawing/2014/main" id="{F19821B1-889D-374D-B91A-01B4F8DC2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898" y="1551366"/>
            <a:ext cx="4790511" cy="4965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1457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Spændings-forvrængning (</a:t>
            </a:r>
            <a:r>
              <a:rPr lang="da-DK" dirty="0" err="1"/>
              <a:t>THDu</a:t>
            </a:r>
            <a:r>
              <a:rPr lang="da-DK" dirty="0"/>
              <a:t>)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15" name="Billede 14">
            <a:extLst>
              <a:ext uri="{FF2B5EF4-FFF2-40B4-BE49-F238E27FC236}">
                <a16:creationId xmlns:a16="http://schemas.microsoft.com/office/drawing/2014/main" id="{F550880B-039B-D3F1-CDDA-5B37D31F4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180" y="1551366"/>
            <a:ext cx="4847719" cy="5042775"/>
          </a:xfrm>
          <a:prstGeom prst="rect">
            <a:avLst/>
          </a:prstGeo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ADD0356A-CBE8-04A3-C52A-88EFB48CD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899" y="1551366"/>
            <a:ext cx="4880851" cy="504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426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Spændings-forvrængning (</a:t>
            </a:r>
            <a:r>
              <a:rPr lang="da-DK" dirty="0" err="1"/>
              <a:t>THDu</a:t>
            </a:r>
            <a:r>
              <a:rPr lang="da-DK" dirty="0"/>
              <a:t>)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7643C7D2-78BC-BA37-57DD-6A6051DBC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8" y="1510351"/>
            <a:ext cx="4917473" cy="5083791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2707CB5D-7C3B-8EFC-6C46-16051AE3D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731" y="1510350"/>
            <a:ext cx="4847719" cy="508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2169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Spændings-forvrængning (</a:t>
            </a:r>
            <a:r>
              <a:rPr lang="da-DK" dirty="0" err="1"/>
              <a:t>THDu</a:t>
            </a:r>
            <a:r>
              <a:rPr lang="da-DK" dirty="0"/>
              <a:t>)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16FAAC6-5AF1-E28C-18D5-292106E13C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304" y="1510350"/>
            <a:ext cx="4892308" cy="507736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E42A74A8-C8B0-2761-C635-670B151DD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299" y="1510350"/>
            <a:ext cx="4943302" cy="503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6509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Spændings-forvrængning (</a:t>
            </a:r>
            <a:r>
              <a:rPr lang="da-DK" dirty="0" err="1"/>
              <a:t>THDu</a:t>
            </a:r>
            <a:r>
              <a:rPr lang="da-DK" dirty="0"/>
              <a:t>)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45E38E54-3B78-D62F-8030-CFDE31015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18" y="1510350"/>
            <a:ext cx="4871881" cy="5031990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E246505E-3BF8-6A9E-AE90-4F8B5CEC7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299" y="1510350"/>
            <a:ext cx="4809400" cy="499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33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19C9786-E5F5-9C80-EE53-24A6CC8082C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3765" y="1635864"/>
            <a:ext cx="8735644" cy="3848637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Harmoniske forvrængninger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1D2DED98-6662-62B7-2262-A66859AE6604}"/>
              </a:ext>
            </a:extLst>
          </p:cNvPr>
          <p:cNvSpPr txBox="1"/>
          <p:nvPr/>
        </p:nvSpPr>
        <p:spPr>
          <a:xfrm>
            <a:off x="3648502" y="5900383"/>
            <a:ext cx="4044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Power factor ved lineær strøm</a:t>
            </a:r>
          </a:p>
        </p:txBody>
      </p:sp>
    </p:spTree>
    <p:extLst>
      <p:ext uri="{BB962C8B-B14F-4D97-AF65-F5344CB8AC3E}">
        <p14:creationId xmlns:p14="http://schemas.microsoft.com/office/powerpoint/2010/main" val="465884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Harmoniske forvrængninger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7" name="Pladsholder til indhold 6">
            <a:extLst>
              <a:ext uri="{FF2B5EF4-FFF2-40B4-BE49-F238E27FC236}">
                <a16:creationId xmlns:a16="http://schemas.microsoft.com/office/drawing/2014/main" id="{D736B691-5B34-C0BE-18A5-1FA27477DA3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46579" y="1760732"/>
            <a:ext cx="8378131" cy="4163006"/>
          </a:xfr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AA2E544A-D611-30AD-8791-649655A62E00}"/>
              </a:ext>
            </a:extLst>
          </p:cNvPr>
          <p:cNvSpPr txBox="1"/>
          <p:nvPr/>
        </p:nvSpPr>
        <p:spPr>
          <a:xfrm>
            <a:off x="3563542" y="6132394"/>
            <a:ext cx="3944203" cy="382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Power Factor ved </a:t>
            </a:r>
            <a:r>
              <a:rPr lang="da-DK" dirty="0" err="1"/>
              <a:t>ulineær</a:t>
            </a:r>
            <a:r>
              <a:rPr lang="da-DK" dirty="0"/>
              <a:t> strøm</a:t>
            </a:r>
          </a:p>
        </p:txBody>
      </p:sp>
    </p:spTree>
    <p:extLst>
      <p:ext uri="{BB962C8B-B14F-4D97-AF65-F5344CB8AC3E}">
        <p14:creationId xmlns:p14="http://schemas.microsoft.com/office/powerpoint/2010/main" val="24717923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Harmoniske forvrængninger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sp>
        <p:nvSpPr>
          <p:cNvPr id="10" name="Pladsholder til indhold 9">
            <a:extLst>
              <a:ext uri="{FF2B5EF4-FFF2-40B4-BE49-F238E27FC236}">
                <a16:creationId xmlns:a16="http://schemas.microsoft.com/office/drawing/2014/main" id="{36DE123F-B55C-DFB4-7A35-01BDA506B8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0402" y="2374124"/>
            <a:ext cx="3697174" cy="2316156"/>
          </a:xfrm>
          <a:ln>
            <a:solidFill>
              <a:srgbClr val="92D05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Den 3. </a:t>
            </a:r>
            <a:r>
              <a:rPr lang="en-US" dirty="0" err="1"/>
              <a:t>harmoniske</a:t>
            </a:r>
            <a:r>
              <a:rPr lang="en-US" dirty="0"/>
              <a:t> </a:t>
            </a:r>
            <a:r>
              <a:rPr lang="en-US" dirty="0" err="1"/>
              <a:t>strøm</a:t>
            </a:r>
            <a:r>
              <a:rPr lang="en-US" dirty="0"/>
              <a:t> </a:t>
            </a:r>
            <a:r>
              <a:rPr lang="en-US" dirty="0" err="1"/>
              <a:t>forekommer</a:t>
            </a:r>
            <a:r>
              <a:rPr lang="en-US" dirty="0"/>
              <a:t> 3 </a:t>
            </a:r>
            <a:r>
              <a:rPr lang="en-US" dirty="0" err="1"/>
              <a:t>gange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hver</a:t>
            </a:r>
            <a:r>
              <a:rPr lang="en-US" dirty="0"/>
              <a:t> </a:t>
            </a:r>
            <a:r>
              <a:rPr lang="en-US" dirty="0" err="1"/>
              <a:t>periode.Dermed</a:t>
            </a:r>
            <a:r>
              <a:rPr lang="en-US" dirty="0"/>
              <a:t> adders den </a:t>
            </a:r>
            <a:r>
              <a:rPr lang="en-US" dirty="0" err="1"/>
              <a:t>direkte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nullederen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blive</a:t>
            </a:r>
            <a:r>
              <a:rPr lang="en-US" dirty="0"/>
              <a:t> </a:t>
            </a:r>
            <a:r>
              <a:rPr lang="en-US" dirty="0" err="1"/>
              <a:t>betydelig</a:t>
            </a:r>
            <a:r>
              <a:rPr lang="en-US" dirty="0"/>
              <a:t> </a:t>
            </a:r>
            <a:r>
              <a:rPr lang="en-US" dirty="0" err="1"/>
              <a:t>større</a:t>
            </a:r>
            <a:r>
              <a:rPr lang="en-US" dirty="0"/>
              <a:t> end </a:t>
            </a:r>
            <a:r>
              <a:rPr lang="en-US" dirty="0" err="1"/>
              <a:t>fasestrømmen</a:t>
            </a:r>
            <a:r>
              <a:rPr lang="en-US" dirty="0"/>
              <a:t>.</a:t>
            </a:r>
            <a:endParaRPr lang="da-DK" dirty="0"/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ACBD6792-1F30-D1BD-A90B-4B8C3E2BA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388" y="1638009"/>
            <a:ext cx="6150591" cy="365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27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Harmoniske forvrængninger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6DBA0B10-0B45-5B20-8668-93E10E3218D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73084" y="1520707"/>
            <a:ext cx="8833483" cy="4611687"/>
          </a:xfrm>
        </p:spPr>
      </p:pic>
    </p:spTree>
    <p:extLst>
      <p:ext uri="{BB962C8B-B14F-4D97-AF65-F5344CB8AC3E}">
        <p14:creationId xmlns:p14="http://schemas.microsoft.com/office/powerpoint/2010/main" val="11102615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b="1" i="0" kern="1200" dirty="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r>
              <a:rPr lang="da-DK" b="1" i="0" kern="1200" dirty="0">
                <a:latin typeface="Verdana"/>
                <a:ea typeface="+mj-ea"/>
                <a:cs typeface="+mj-cs"/>
              </a:rPr>
              <a:t>Strømforvrængninger (</a:t>
            </a:r>
            <a:r>
              <a:rPr lang="da-DK" b="1" i="0" kern="1200" dirty="0" err="1">
                <a:latin typeface="Verdana"/>
                <a:ea typeface="+mj-ea"/>
                <a:cs typeface="+mj-cs"/>
              </a:rPr>
              <a:t>THDi</a:t>
            </a:r>
            <a:r>
              <a:rPr lang="da-DK" b="1" i="0" kern="1200" dirty="0">
                <a:latin typeface="Verdana"/>
                <a:ea typeface="+mj-ea"/>
                <a:cs typeface="+mj-cs"/>
              </a:rPr>
              <a:t>)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endParaRPr lang="da-DK" b="1" i="0" kern="1200" dirty="0">
              <a:latin typeface="Verdana"/>
              <a:ea typeface="+mj-ea"/>
              <a:cs typeface="+mj-cs"/>
            </a:endParaRPr>
          </a:p>
        </p:txBody>
      </p:sp>
      <p:graphicFrame>
        <p:nvGraphicFramePr>
          <p:cNvPr id="7" name="Tekstfelt 4">
            <a:extLst>
              <a:ext uri="{FF2B5EF4-FFF2-40B4-BE49-F238E27FC236}">
                <a16:creationId xmlns:a16="http://schemas.microsoft.com/office/drawing/2014/main" id="{46103E35-8AC3-41E4-6B2A-9BF15E5A16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1371845"/>
              </p:ext>
            </p:extLst>
          </p:nvPr>
        </p:nvGraphicFramePr>
        <p:xfrm>
          <a:off x="847530" y="1564358"/>
          <a:ext cx="10675525" cy="4736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96242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b="1" i="0" kern="1200" dirty="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r>
              <a:rPr lang="da-DK" b="1" i="0" kern="1200" dirty="0">
                <a:latin typeface="Verdana"/>
                <a:ea typeface="+mj-ea"/>
                <a:cs typeface="+mj-cs"/>
              </a:rPr>
              <a:t>Strømforvrængninger (</a:t>
            </a:r>
            <a:r>
              <a:rPr lang="da-DK" b="1" i="0" kern="1200" dirty="0" err="1">
                <a:latin typeface="Verdana"/>
                <a:ea typeface="+mj-ea"/>
                <a:cs typeface="+mj-cs"/>
              </a:rPr>
              <a:t>THDi</a:t>
            </a:r>
            <a:r>
              <a:rPr lang="da-DK" b="1" i="0" kern="1200" dirty="0">
                <a:latin typeface="Verdana"/>
                <a:ea typeface="+mj-ea"/>
                <a:cs typeface="+mj-cs"/>
              </a:rPr>
              <a:t>)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endParaRPr lang="da-DK" b="1" i="0" kern="1200" dirty="0">
              <a:latin typeface="Verdana"/>
              <a:ea typeface="+mj-ea"/>
              <a:cs typeface="+mj-cs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3C5BCF39-1B16-83E2-78F7-AB2B0D84E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188" y="2339816"/>
            <a:ext cx="8243249" cy="4079495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6E79C216-E09F-4C35-7392-EEB69ECCBE49}"/>
              </a:ext>
            </a:extLst>
          </p:cNvPr>
          <p:cNvSpPr txBox="1"/>
          <p:nvPr/>
        </p:nvSpPr>
        <p:spPr>
          <a:xfrm>
            <a:off x="987188" y="1796728"/>
            <a:ext cx="7648219" cy="40011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da-DK" sz="2000" dirty="0" err="1">
                <a:solidFill>
                  <a:schemeClr val="bg1"/>
                </a:solidFill>
              </a:rPr>
              <a:t>THDi</a:t>
            </a:r>
            <a:r>
              <a:rPr lang="da-DK" sz="2000" dirty="0">
                <a:solidFill>
                  <a:schemeClr val="bg1"/>
                </a:solidFill>
              </a:rPr>
              <a:t> på 40% betyder 60% udnyttelse af din transformer</a:t>
            </a:r>
          </a:p>
        </p:txBody>
      </p:sp>
    </p:spTree>
    <p:extLst>
      <p:ext uri="{BB962C8B-B14F-4D97-AF65-F5344CB8AC3E}">
        <p14:creationId xmlns:p14="http://schemas.microsoft.com/office/powerpoint/2010/main" val="10608660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b="1" i="0" kern="1200" dirty="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r>
              <a:rPr lang="da-DK" b="1" i="0" kern="1200" dirty="0">
                <a:latin typeface="Verdana"/>
                <a:ea typeface="+mj-ea"/>
                <a:cs typeface="+mj-cs"/>
              </a:rPr>
              <a:t>Strømforvrængninger (</a:t>
            </a:r>
            <a:r>
              <a:rPr lang="da-DK" b="1" i="0" kern="1200" dirty="0" err="1">
                <a:latin typeface="Verdana"/>
                <a:ea typeface="+mj-ea"/>
                <a:cs typeface="+mj-cs"/>
              </a:rPr>
              <a:t>THDi</a:t>
            </a:r>
            <a:r>
              <a:rPr lang="da-DK" b="1" i="0" kern="1200" dirty="0">
                <a:latin typeface="Verdana"/>
                <a:ea typeface="+mj-ea"/>
                <a:cs typeface="+mj-cs"/>
              </a:rPr>
              <a:t>)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endParaRPr lang="da-DK" b="1" i="0" kern="1200" dirty="0">
              <a:latin typeface="Verdana"/>
              <a:ea typeface="+mj-ea"/>
              <a:cs typeface="+mj-cs"/>
            </a:endParaRPr>
          </a:p>
        </p:txBody>
      </p:sp>
      <p:graphicFrame>
        <p:nvGraphicFramePr>
          <p:cNvPr id="5" name="Tekstfelt 1">
            <a:extLst>
              <a:ext uri="{FF2B5EF4-FFF2-40B4-BE49-F238E27FC236}">
                <a16:creationId xmlns:a16="http://schemas.microsoft.com/office/drawing/2014/main" id="{064446A2-D1F1-8786-CB5B-F4BEDAF6B5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3131401"/>
              </p:ext>
            </p:extLst>
          </p:nvPr>
        </p:nvGraphicFramePr>
        <p:xfrm>
          <a:off x="847530" y="1564358"/>
          <a:ext cx="10675525" cy="461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35996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D6F2FA1-F34C-4650-9B74-578FEF011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7530" y="1564358"/>
            <a:ext cx="4720757" cy="4611600"/>
          </a:xfrm>
        </p:spPr>
        <p:txBody>
          <a:bodyPr/>
          <a:lstStyle/>
          <a:p>
            <a:r>
              <a:rPr lang="da-DK" dirty="0"/>
              <a:t>DC </a:t>
            </a:r>
            <a:r>
              <a:rPr lang="da-DK" dirty="0" err="1"/>
              <a:t>lækstrømme</a:t>
            </a:r>
            <a:r>
              <a:rPr lang="da-DK" dirty="0"/>
              <a:t> løber imod strømmen, og kan være et problem.</a:t>
            </a:r>
          </a:p>
          <a:p>
            <a:r>
              <a:rPr lang="da-DK" dirty="0"/>
              <a:t>Mange elektroniske komponenter bruger jordpotentialet til at aflede DC strømme i et forsøg på at fjerne EM støj.</a:t>
            </a:r>
          </a:p>
          <a:p>
            <a:r>
              <a:rPr lang="da-DK" dirty="0"/>
              <a:t>Hvis vil laver vores installationer efter forskrifterne ledes denne </a:t>
            </a:r>
            <a:r>
              <a:rPr lang="da-DK" dirty="0" err="1"/>
              <a:t>lækstrøm</a:t>
            </a:r>
            <a:r>
              <a:rPr lang="da-DK" dirty="0"/>
              <a:t> til jord og væk fra installationen. </a:t>
            </a:r>
          </a:p>
          <a:p>
            <a:r>
              <a:rPr lang="da-DK" dirty="0" err="1"/>
              <a:t>Lækstrømme</a:t>
            </a:r>
            <a:r>
              <a:rPr lang="da-DK" dirty="0"/>
              <a:t> kommer ved både kondensator effekt ved lange kabler og ved elektroniske komponenter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 err="1"/>
              <a:t>Lækstrømme</a:t>
            </a:r>
            <a:br>
              <a:rPr lang="da-DK" dirty="0"/>
            </a:b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D387259-C1C9-AB98-857C-73586F53D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9678" y="1396538"/>
            <a:ext cx="5131487" cy="374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612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D6F2FA1-F34C-4650-9B74-578FEF011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83856" y="4651373"/>
            <a:ext cx="3689240" cy="152458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da-DK" dirty="0" err="1"/>
              <a:t>Lækstrømmen</a:t>
            </a:r>
            <a:r>
              <a:rPr lang="da-DK" dirty="0"/>
              <a:t> løber mod spændingen, hvis den ikke ledes til jord.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 err="1"/>
              <a:t>Lækstrømme</a:t>
            </a:r>
            <a:br>
              <a:rPr lang="da-DK" dirty="0"/>
            </a:br>
            <a:endParaRPr lang="da-DK" dirty="0"/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23BDE8C9-D0B1-E4C8-1487-07D331297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459" y="1689057"/>
            <a:ext cx="6601746" cy="448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3490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b="1" i="0" kern="1200" dirty="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r>
              <a:rPr lang="da-DK" b="1" i="0" kern="1200" dirty="0" err="1">
                <a:latin typeface="Verdana"/>
                <a:ea typeface="+mj-ea"/>
                <a:cs typeface="+mj-cs"/>
              </a:rPr>
              <a:t>Lækstrømme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endParaRPr lang="da-DK" b="1" i="0" kern="1200" dirty="0">
              <a:latin typeface="Verdana"/>
              <a:ea typeface="+mj-ea"/>
              <a:cs typeface="+mj-cs"/>
            </a:endParaRPr>
          </a:p>
        </p:txBody>
      </p:sp>
      <p:graphicFrame>
        <p:nvGraphicFramePr>
          <p:cNvPr id="8" name="Tekstfelt 3">
            <a:extLst>
              <a:ext uri="{FF2B5EF4-FFF2-40B4-BE49-F238E27FC236}">
                <a16:creationId xmlns:a16="http://schemas.microsoft.com/office/drawing/2014/main" id="{ECF23C67-2B9D-10C2-A2C3-D6CA28D6FE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3886175"/>
              </p:ext>
            </p:extLst>
          </p:nvPr>
        </p:nvGraphicFramePr>
        <p:xfrm>
          <a:off x="847607" y="1764261"/>
          <a:ext cx="10675525" cy="461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43753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b="1" i="0" kern="1200" dirty="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r>
              <a:rPr lang="da-DK" b="1" i="0" kern="1200" dirty="0" err="1">
                <a:latin typeface="Verdana"/>
                <a:ea typeface="+mj-ea"/>
                <a:cs typeface="+mj-cs"/>
              </a:rPr>
              <a:t>Lækstrømme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endParaRPr lang="da-DK" b="1" i="0" kern="1200" dirty="0">
              <a:latin typeface="Verdana"/>
              <a:ea typeface="+mj-ea"/>
              <a:cs typeface="+mj-cs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100D1EB8-F0AD-4280-B146-28454FE33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3829" y="1857335"/>
            <a:ext cx="2074780" cy="3637189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21C654FB-2EC3-BEC9-4F33-AE1A9FB6F15F}"/>
              </a:ext>
            </a:extLst>
          </p:cNvPr>
          <p:cNvSpPr txBox="1"/>
          <p:nvPr/>
        </p:nvSpPr>
        <p:spPr>
          <a:xfrm>
            <a:off x="609600" y="1710519"/>
            <a:ext cx="63143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b="1" dirty="0"/>
              <a:t>EMC filtre og skærmede kabler </a:t>
            </a:r>
            <a:r>
              <a:rPr lang="da-DK" dirty="0"/>
              <a:t>skaber </a:t>
            </a:r>
            <a:r>
              <a:rPr lang="da-DK" dirty="0" err="1"/>
              <a:t>lækstrømme</a:t>
            </a:r>
            <a:r>
              <a:rPr lang="da-DK" dirty="0"/>
              <a:t>. </a:t>
            </a:r>
          </a:p>
          <a:p>
            <a:r>
              <a:rPr lang="da-DK" dirty="0"/>
              <a:t>Flere leverandører af EMC filtre kræver en større jordledning for at sikre at </a:t>
            </a:r>
            <a:r>
              <a:rPr lang="da-DK" dirty="0" err="1"/>
              <a:t>lækstrømmene</a:t>
            </a:r>
            <a:r>
              <a:rPr lang="da-DK" dirty="0"/>
              <a:t> føres korrekt til jord.</a:t>
            </a:r>
          </a:p>
          <a:p>
            <a:r>
              <a:rPr lang="da-DK" dirty="0"/>
              <a:t>Opgaven for de skærmede kabler er at opfange </a:t>
            </a:r>
            <a:r>
              <a:rPr lang="da-DK" dirty="0" err="1"/>
              <a:t>lækstrømme</a:t>
            </a:r>
            <a:r>
              <a:rPr lang="da-DK" dirty="0"/>
              <a:t> og spændinger, så de ikke forstyrrer signalerne i kablet eller forstyrrer andre kabler eller installationer. Hvis kablerne ikke er monteret korrekt, kan de skabe </a:t>
            </a:r>
            <a:r>
              <a:rPr lang="da-DK" dirty="0" err="1"/>
              <a:t>lækstrømme</a:t>
            </a:r>
            <a:r>
              <a:rPr lang="da-DK" dirty="0"/>
              <a:t> og vagabonderende </a:t>
            </a:r>
            <a:r>
              <a:rPr lang="da-DK" dirty="0" err="1"/>
              <a:t>lækstrømme</a:t>
            </a:r>
            <a:r>
              <a:rPr lang="da-DK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124706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b="1" i="0" kern="1200" dirty="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r>
              <a:rPr lang="da-DK" b="1" i="0" kern="1200" dirty="0" err="1">
                <a:latin typeface="Verdana"/>
                <a:ea typeface="+mj-ea"/>
                <a:cs typeface="+mj-cs"/>
              </a:rPr>
              <a:t>Lækstrømme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endParaRPr lang="da-DK" b="1" i="0" kern="1200" dirty="0">
              <a:latin typeface="Verdana"/>
              <a:ea typeface="+mj-ea"/>
              <a:cs typeface="+mj-cs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A01995E7-653B-399C-B632-47E087037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202" y="2095287"/>
            <a:ext cx="5715798" cy="3057952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AD65E7F3-BDA5-B069-1814-49C5A7FF4F9A}"/>
              </a:ext>
            </a:extLst>
          </p:cNvPr>
          <p:cNvSpPr txBox="1"/>
          <p:nvPr/>
        </p:nvSpPr>
        <p:spPr>
          <a:xfrm>
            <a:off x="538162" y="2685878"/>
            <a:ext cx="4857750" cy="2304221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da-DK" dirty="0"/>
              <a:t>Mange </a:t>
            </a:r>
            <a:r>
              <a:rPr lang="da-DK" dirty="0" err="1"/>
              <a:t>husholdningsapperater</a:t>
            </a:r>
            <a:r>
              <a:rPr lang="da-DK" dirty="0"/>
              <a:t> har en </a:t>
            </a:r>
            <a:r>
              <a:rPr lang="da-DK" dirty="0" err="1"/>
              <a:t>lækstrøm</a:t>
            </a:r>
            <a:r>
              <a:rPr lang="da-DK" dirty="0"/>
              <a:t>. Lys, </a:t>
            </a:r>
            <a:r>
              <a:rPr lang="da-DK" dirty="0" err="1"/>
              <a:t>PC’er</a:t>
            </a:r>
            <a:r>
              <a:rPr lang="da-DK" dirty="0"/>
              <a:t>, switch mode strømforsyninger. Der kan opleves helt op til 10mA </a:t>
            </a:r>
            <a:r>
              <a:rPr lang="da-DK" dirty="0" err="1"/>
              <a:t>lækstrømme</a:t>
            </a:r>
            <a:r>
              <a:rPr lang="da-DK" dirty="0"/>
              <a:t> i nogle af </a:t>
            </a:r>
            <a:r>
              <a:rPr lang="da-DK" dirty="0" err="1"/>
              <a:t>apperaterne</a:t>
            </a:r>
            <a:r>
              <a:rPr lang="da-DK" dirty="0"/>
              <a:t> </a:t>
            </a:r>
            <a:r>
              <a:rPr lang="da-DK" dirty="0" err="1"/>
              <a:t>pga</a:t>
            </a:r>
            <a:r>
              <a:rPr lang="da-DK" dirty="0"/>
              <a:t> det støjfilter der sidder på indgangssiden for at minimere EM støj.</a:t>
            </a:r>
          </a:p>
        </p:txBody>
      </p:sp>
    </p:spTree>
    <p:extLst>
      <p:ext uri="{BB962C8B-B14F-4D97-AF65-F5344CB8AC3E}">
        <p14:creationId xmlns:p14="http://schemas.microsoft.com/office/powerpoint/2010/main" val="21508782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b="1" i="0" kern="1200" dirty="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r>
              <a:rPr lang="da-DK" b="1" i="0" kern="1200" dirty="0" err="1">
                <a:latin typeface="Verdana"/>
                <a:ea typeface="+mj-ea"/>
                <a:cs typeface="+mj-cs"/>
              </a:rPr>
              <a:t>Lækstrømme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endParaRPr lang="da-DK" b="1" i="0" kern="1200" dirty="0">
              <a:latin typeface="Verdana"/>
              <a:ea typeface="+mj-ea"/>
              <a:cs typeface="+mj-cs"/>
            </a:endParaRP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BE8EC9CD-C5F9-BF72-FFB1-DCE23B73E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220" y="1881186"/>
            <a:ext cx="6240780" cy="390969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AC16594D-EBAA-604C-89ED-F2633D988097}"/>
              </a:ext>
            </a:extLst>
          </p:cNvPr>
          <p:cNvSpPr txBox="1"/>
          <p:nvPr/>
        </p:nvSpPr>
        <p:spPr>
          <a:xfrm>
            <a:off x="595313" y="1969452"/>
            <a:ext cx="5124450" cy="3907223"/>
          </a:xfrm>
          <a:prstGeom prst="rect">
            <a:avLst/>
          </a:prstGeom>
          <a:noFill/>
          <a:ln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da-DK" dirty="0"/>
              <a:t>Det er vigtigt at tænke DC </a:t>
            </a:r>
            <a:r>
              <a:rPr lang="da-DK" dirty="0" err="1"/>
              <a:t>lækstrømme</a:t>
            </a:r>
            <a:r>
              <a:rPr lang="da-DK" dirty="0"/>
              <a:t> ind i installationen, når vi snakker RCD beskyttelse. En almindelig RCD Type A kan ikke se en DC </a:t>
            </a:r>
            <a:r>
              <a:rPr lang="da-DK" dirty="0" err="1"/>
              <a:t>lækstrøm</a:t>
            </a:r>
            <a:r>
              <a:rPr lang="da-DK" dirty="0"/>
              <a:t>, hvorved </a:t>
            </a:r>
            <a:r>
              <a:rPr lang="da-DK" dirty="0" err="1"/>
              <a:t>sumstrømstspolen</a:t>
            </a:r>
            <a:r>
              <a:rPr lang="da-DK" dirty="0"/>
              <a:t> bliver mættet, og ikke virker ved en farlig </a:t>
            </a:r>
            <a:r>
              <a:rPr lang="da-DK" dirty="0" err="1"/>
              <a:t>lækstrøm</a:t>
            </a:r>
            <a:r>
              <a:rPr lang="da-DK" dirty="0"/>
              <a:t> i installationen. Eller den slår fra hele tiden.</a:t>
            </a:r>
          </a:p>
          <a:p>
            <a:pPr>
              <a:lnSpc>
                <a:spcPts val="2500"/>
              </a:lnSpc>
            </a:pPr>
            <a:r>
              <a:rPr lang="da-DK" dirty="0"/>
              <a:t>Løsningen er at bruge en RCD Type B. Her er der 2 </a:t>
            </a:r>
            <a:r>
              <a:rPr lang="da-DK" dirty="0" err="1"/>
              <a:t>sumstrømsspoler</a:t>
            </a:r>
            <a:r>
              <a:rPr lang="da-DK" dirty="0"/>
              <a:t>, og denne kan se forskel på </a:t>
            </a:r>
            <a:r>
              <a:rPr lang="da-DK" dirty="0" err="1"/>
              <a:t>lækstrømmene</a:t>
            </a:r>
            <a:r>
              <a:rPr lang="da-DK" dirty="0"/>
              <a:t> og slå fra ved en fejl i installationen.</a:t>
            </a:r>
          </a:p>
          <a:p>
            <a:pPr>
              <a:lnSpc>
                <a:spcPts val="2500"/>
              </a:lnSpc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3596874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6A0AF4D5-8594-6699-E414-38BC6612A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9137" y="939339"/>
            <a:ext cx="3741003" cy="3741003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 b="1" i="0" kern="1200" dirty="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br>
              <a:rPr lang="da-DK" b="1" i="0" kern="1200" dirty="0">
                <a:latin typeface="Verdana"/>
                <a:ea typeface="+mj-ea"/>
                <a:cs typeface="+mj-cs"/>
              </a:rPr>
            </a:br>
            <a:r>
              <a:rPr lang="da-DK" b="1" i="0" kern="1200" dirty="0" err="1">
                <a:latin typeface="Verdana"/>
                <a:ea typeface="+mj-ea"/>
                <a:cs typeface="+mj-cs"/>
              </a:rPr>
              <a:t>Lækstrømme</a:t>
            </a:r>
            <a:br>
              <a:rPr lang="da-DK" b="1" i="0" kern="1200" dirty="0">
                <a:latin typeface="Verdana"/>
                <a:ea typeface="+mj-ea"/>
                <a:cs typeface="+mj-cs"/>
              </a:rPr>
            </a:br>
            <a:endParaRPr lang="da-DK" b="1" i="0" kern="1200" dirty="0">
              <a:latin typeface="Verdana"/>
              <a:ea typeface="+mj-ea"/>
              <a:cs typeface="+mj-cs"/>
            </a:endParaRP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8CE0197B-CFB8-1087-4363-4CD53258F340}"/>
              </a:ext>
            </a:extLst>
          </p:cNvPr>
          <p:cNvSpPr txBox="1"/>
          <p:nvPr/>
        </p:nvSpPr>
        <p:spPr>
          <a:xfrm>
            <a:off x="847607" y="2605088"/>
            <a:ext cx="5557837" cy="286232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 err="1"/>
              <a:t>Lækstrømme</a:t>
            </a:r>
            <a:r>
              <a:rPr lang="da-DK" dirty="0"/>
              <a:t> må ikke være større end 30% af mærkeudløserstrømmen på en RCD, hvilket svarer til 9 mA hvis der er monteret et 30 mA RCD (DS/HD60364 531.3.2)</a:t>
            </a:r>
          </a:p>
          <a:p>
            <a:endParaRPr lang="da-DK" dirty="0"/>
          </a:p>
          <a:p>
            <a:r>
              <a:rPr lang="da-DK" dirty="0"/>
              <a:t>Akkumuleringen af </a:t>
            </a:r>
            <a:r>
              <a:rPr lang="da-DK" dirty="0" err="1"/>
              <a:t>lækstrømmen</a:t>
            </a:r>
            <a:r>
              <a:rPr lang="da-DK" dirty="0"/>
              <a:t> må ikke overstige 10mA i beskyttelseslederen uden at korrigere ledertværsnittet til minimum 10mmm2 i hele lederens længde. (DS/HS60364 543.7)</a:t>
            </a: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1B0410C5-DB3C-D04E-572B-2DE442302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1347" y="3613730"/>
            <a:ext cx="3067049" cy="3067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6878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82139"/>
            <a:ext cx="6885288" cy="9144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b="1" i="0" kern="120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>
                <a:latin typeface="Verdana"/>
                <a:ea typeface="+mj-ea"/>
                <a:cs typeface="+mj-cs"/>
              </a:rPr>
            </a:br>
            <a:br>
              <a:rPr lang="da-DK" b="1" i="0" kern="1200">
                <a:latin typeface="Verdana"/>
                <a:ea typeface="+mj-ea"/>
                <a:cs typeface="+mj-cs"/>
              </a:rPr>
            </a:br>
            <a:r>
              <a:rPr lang="da-DK" b="1" i="0" kern="1200">
                <a:latin typeface="Verdana"/>
                <a:ea typeface="+mj-ea"/>
                <a:cs typeface="+mj-cs"/>
              </a:rPr>
              <a:t>Frekvensomformer</a:t>
            </a:r>
          </a:p>
        </p:txBody>
      </p:sp>
      <p:graphicFrame>
        <p:nvGraphicFramePr>
          <p:cNvPr id="5" name="Tekstfelt 1">
            <a:extLst>
              <a:ext uri="{FF2B5EF4-FFF2-40B4-BE49-F238E27FC236}">
                <a16:creationId xmlns:a16="http://schemas.microsoft.com/office/drawing/2014/main" id="{58CDFAAF-5CD4-443A-9020-29A9969ACF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8731128"/>
              </p:ext>
            </p:extLst>
          </p:nvPr>
        </p:nvGraphicFramePr>
        <p:xfrm>
          <a:off x="847530" y="1564358"/>
          <a:ext cx="10675525" cy="461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78075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Frekvensomformer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902AABAE-FF6B-0976-E8B5-3035321834B0}"/>
              </a:ext>
            </a:extLst>
          </p:cNvPr>
          <p:cNvSpPr txBox="1"/>
          <p:nvPr/>
        </p:nvSpPr>
        <p:spPr>
          <a:xfrm>
            <a:off x="719137" y="1643063"/>
            <a:ext cx="82438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Lad os se lidt på hvad en frekvensomformer gør ved spændingen.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C106A9C0-6786-75C2-569E-DA229E056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381" y="2472899"/>
            <a:ext cx="9274448" cy="406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6468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Frekvensomformer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BA32E5B7-DB60-AFF2-7F48-43305A481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369" y="1786597"/>
            <a:ext cx="8735644" cy="462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781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Frekvensomformer</a:t>
            </a: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0CD239A7-0624-EED8-D96B-16839DD47483}"/>
              </a:ext>
            </a:extLst>
          </p:cNvPr>
          <p:cNvSpPr txBox="1"/>
          <p:nvPr/>
        </p:nvSpPr>
        <p:spPr>
          <a:xfrm>
            <a:off x="982133" y="1591733"/>
            <a:ext cx="675076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OBS!</a:t>
            </a:r>
          </a:p>
          <a:p>
            <a:r>
              <a:rPr lang="da-DK" dirty="0"/>
              <a:t>Da frekvensomformere splitter spændingen ad, og samler den igen, har vi forskellige spændingsmuligheder på både </a:t>
            </a:r>
            <a:r>
              <a:rPr lang="da-DK" dirty="0" err="1"/>
              <a:t>netsiden</a:t>
            </a:r>
            <a:r>
              <a:rPr lang="da-DK" dirty="0"/>
              <a:t> og på motorsiden.</a:t>
            </a:r>
          </a:p>
          <a:p>
            <a:endParaRPr lang="da-DK" dirty="0"/>
          </a:p>
          <a:p>
            <a:r>
              <a:rPr lang="da-DK" dirty="0"/>
              <a:t>1x230V eller 3x400V på </a:t>
            </a:r>
            <a:r>
              <a:rPr lang="da-DK" dirty="0" err="1"/>
              <a:t>netsiden</a:t>
            </a:r>
            <a:r>
              <a:rPr lang="da-DK" dirty="0"/>
              <a:t>.</a:t>
            </a:r>
          </a:p>
          <a:p>
            <a:r>
              <a:rPr lang="da-DK" dirty="0"/>
              <a:t>3x230V eller 3x400V på motorsiden.</a:t>
            </a:r>
          </a:p>
          <a:p>
            <a:endParaRPr lang="da-DK" dirty="0"/>
          </a:p>
          <a:p>
            <a:r>
              <a:rPr lang="da-DK" dirty="0"/>
              <a:t>HUSK AT MOTORERNE SKAL KOBLES RIGTIGT!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021DD26C-62AE-62B2-6EF8-716FA2C3896C}"/>
              </a:ext>
            </a:extLst>
          </p:cNvPr>
          <p:cNvSpPr txBox="1"/>
          <p:nvPr/>
        </p:nvSpPr>
        <p:spPr>
          <a:xfrm>
            <a:off x="6705600" y="4997752"/>
            <a:ext cx="4170438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a-DK" dirty="0"/>
              <a:t>Hvordan skal motorerne kobles ved de to frekvensomformere til standene?</a:t>
            </a:r>
          </a:p>
        </p:txBody>
      </p:sp>
    </p:spTree>
    <p:extLst>
      <p:ext uri="{BB962C8B-B14F-4D97-AF65-F5344CB8AC3E}">
        <p14:creationId xmlns:p14="http://schemas.microsoft.com/office/powerpoint/2010/main" val="32361344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5C8DAF65-41A1-7EA3-92D8-BF77FED7F541}"/>
              </a:ext>
            </a:extLst>
          </p:cNvPr>
          <p:cNvSpPr txBox="1"/>
          <p:nvPr/>
        </p:nvSpPr>
        <p:spPr>
          <a:xfrm>
            <a:off x="494783" y="1603062"/>
            <a:ext cx="10957422" cy="6756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2400" b="1" u="sng" kern="1200" dirty="0" err="1">
                <a:solidFill>
                  <a:srgbClr val="0070C0"/>
                </a:solidFill>
              </a:rPr>
              <a:t>Korrekt</a:t>
            </a:r>
            <a:r>
              <a:rPr lang="en-US" sz="2400" b="1" u="sng" kern="1200" dirty="0">
                <a:solidFill>
                  <a:srgbClr val="0070C0"/>
                </a:solidFill>
              </a:rPr>
              <a:t> </a:t>
            </a:r>
            <a:r>
              <a:rPr lang="en-US" sz="2400" b="1" u="sng" kern="1200" dirty="0" err="1">
                <a:solidFill>
                  <a:srgbClr val="0070C0"/>
                </a:solidFill>
              </a:rPr>
              <a:t>frekvensomformer</a:t>
            </a:r>
            <a:r>
              <a:rPr lang="en-US" sz="2400" b="1" u="sng" kern="1200" dirty="0">
                <a:solidFill>
                  <a:srgbClr val="0070C0"/>
                </a:solidFill>
              </a:rPr>
              <a:t> installation – de 8 </a:t>
            </a:r>
            <a:r>
              <a:rPr lang="en-US" sz="2400" b="1" u="sng" kern="1200" dirty="0" err="1">
                <a:solidFill>
                  <a:srgbClr val="0070C0"/>
                </a:solidFill>
              </a:rPr>
              <a:t>håndregler</a:t>
            </a:r>
            <a:endParaRPr lang="en-US" sz="2400" b="1" u="sng" kern="1200" dirty="0">
              <a:solidFill>
                <a:srgbClr val="0070C0"/>
              </a:solidFill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607" y="467852"/>
            <a:ext cx="6885288" cy="9144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b="1" i="0" kern="1200">
                <a:latin typeface="Verdana"/>
                <a:ea typeface="+mj-ea"/>
                <a:cs typeface="+mj-cs"/>
              </a:rPr>
              <a:t>Spændingskvalitet</a:t>
            </a:r>
            <a:br>
              <a:rPr lang="da-DK" b="1" i="0" kern="1200">
                <a:latin typeface="Verdana"/>
                <a:ea typeface="+mj-ea"/>
                <a:cs typeface="+mj-cs"/>
              </a:rPr>
            </a:br>
            <a:br>
              <a:rPr lang="da-DK" b="1" i="0" kern="1200">
                <a:latin typeface="Verdana"/>
                <a:ea typeface="+mj-ea"/>
                <a:cs typeface="+mj-cs"/>
              </a:rPr>
            </a:br>
            <a:r>
              <a:rPr lang="da-DK" b="1" i="0" kern="1200">
                <a:latin typeface="Verdana"/>
                <a:ea typeface="+mj-ea"/>
                <a:cs typeface="+mj-cs"/>
              </a:rPr>
              <a:t>Frekvensomformer</a:t>
            </a:r>
          </a:p>
        </p:txBody>
      </p:sp>
      <p:graphicFrame>
        <p:nvGraphicFramePr>
          <p:cNvPr id="14" name="Tekstfelt 6">
            <a:extLst>
              <a:ext uri="{FF2B5EF4-FFF2-40B4-BE49-F238E27FC236}">
                <a16:creationId xmlns:a16="http://schemas.microsoft.com/office/drawing/2014/main" id="{795229B4-FC96-5067-7BCF-1DFE456C5D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7289076"/>
              </p:ext>
            </p:extLst>
          </p:nvPr>
        </p:nvGraphicFramePr>
        <p:xfrm>
          <a:off x="506703" y="2400299"/>
          <a:ext cx="11190514" cy="4099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17216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Hvad kan vi gøre ved THD</a:t>
            </a:r>
            <a:br>
              <a:rPr lang="da-DK" dirty="0"/>
            </a:br>
            <a:endParaRPr lang="da-DK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C3409065-EECC-9D09-F8EA-0A9AADFC9575}"/>
              </a:ext>
            </a:extLst>
          </p:cNvPr>
          <p:cNvSpPr txBox="1"/>
          <p:nvPr/>
        </p:nvSpPr>
        <p:spPr>
          <a:xfrm>
            <a:off x="957263" y="1747838"/>
            <a:ext cx="9558337" cy="294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a-DK" dirty="0"/>
              <a:t>For at rette op på vores spændingskvalitet kan vi bruge forskellige filtre.</a:t>
            </a:r>
          </a:p>
          <a:p>
            <a:pPr>
              <a:lnSpc>
                <a:spcPct val="150000"/>
              </a:lnSpc>
            </a:pPr>
            <a:r>
              <a:rPr lang="da-DK" dirty="0"/>
              <a:t>Det kan både være passive og aktive filtre.</a:t>
            </a:r>
          </a:p>
          <a:p>
            <a:pPr>
              <a:lnSpc>
                <a:spcPct val="150000"/>
              </a:lnSpc>
            </a:pPr>
            <a:r>
              <a:rPr lang="da-DK" dirty="0"/>
              <a:t>Vi kan bruge dem til at beskytte nettet for støj og THD fra en forbruger, eller det kan være for at beskytte en forbruger mod dårlig spændingskvalitet fra nettet. </a:t>
            </a:r>
          </a:p>
          <a:p>
            <a:pPr>
              <a:lnSpc>
                <a:spcPct val="150000"/>
              </a:lnSpc>
            </a:pPr>
            <a:r>
              <a:rPr lang="da-DK" dirty="0"/>
              <a:t>De kan også bruges mod dårlig spændingskvalitet internt i installationen.</a:t>
            </a:r>
          </a:p>
          <a:p>
            <a:pPr>
              <a:lnSpc>
                <a:spcPct val="150000"/>
              </a:lnSpc>
            </a:pPr>
            <a:r>
              <a:rPr lang="da-DK" dirty="0"/>
              <a:t>Visse UPS’er har indbygget filter, og beskytter både mod dårlig kvalitet og spændingsudfald.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018D3353-037E-4B8E-DB6C-9E4C38D784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16" y="4828932"/>
            <a:ext cx="5035550" cy="1595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3E95276F-86D8-B520-7B13-2157E3FAE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488" y="4909388"/>
            <a:ext cx="5084769" cy="1514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81521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r>
              <a:rPr lang="da-DK" dirty="0"/>
              <a:t>Hvad kan vi gøre ved THD</a:t>
            </a:r>
            <a:br>
              <a:rPr lang="da-DK" dirty="0"/>
            </a:b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0483574-93D8-FAF8-81E6-DD18299E6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607" y="2258478"/>
            <a:ext cx="4554231" cy="3498855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BBFE9844-9132-0EBB-8939-7EBB5F37A6E7}"/>
              </a:ext>
            </a:extLst>
          </p:cNvPr>
          <p:cNvSpPr txBox="1"/>
          <p:nvPr/>
        </p:nvSpPr>
        <p:spPr>
          <a:xfrm>
            <a:off x="6260495" y="2342550"/>
            <a:ext cx="4751010" cy="1698285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a-DK" dirty="0"/>
              <a:t>Aktive filtre fungerer som høretelefoner med ”</a:t>
            </a:r>
            <a:r>
              <a:rPr lang="da-DK" dirty="0" err="1"/>
              <a:t>noise</a:t>
            </a:r>
            <a:r>
              <a:rPr lang="da-DK" dirty="0"/>
              <a:t> </a:t>
            </a:r>
            <a:r>
              <a:rPr lang="da-DK" dirty="0" err="1"/>
              <a:t>cancelling</a:t>
            </a:r>
            <a:r>
              <a:rPr lang="da-DK" dirty="0"/>
              <a:t>”.</a:t>
            </a:r>
          </a:p>
          <a:p>
            <a:pPr>
              <a:lnSpc>
                <a:spcPct val="150000"/>
              </a:lnSpc>
            </a:pPr>
            <a:r>
              <a:rPr lang="da-DK" dirty="0"/>
              <a:t>De genererer modsatrettede frekvenser. </a:t>
            </a:r>
          </a:p>
        </p:txBody>
      </p:sp>
    </p:spTree>
    <p:extLst>
      <p:ext uri="{BB962C8B-B14F-4D97-AF65-F5344CB8AC3E}">
        <p14:creationId xmlns:p14="http://schemas.microsoft.com/office/powerpoint/2010/main" val="4889648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E6BE1C8-B7F0-3A35-DA78-F7BF1AF1319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67582" y="1396540"/>
            <a:ext cx="9736682" cy="4997072"/>
          </a:xfr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028254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D6F2FA1-F34C-4650-9B74-578FEF0113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a-DK" dirty="0"/>
              <a:t>Aktiv filter.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Spændingskvalitet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93766644-F347-45AD-2F36-7060C05C92E3}"/>
              </a:ext>
            </a:extLst>
          </p:cNvPr>
          <p:cNvGrpSpPr/>
          <p:nvPr/>
        </p:nvGrpSpPr>
        <p:grpSpPr bwMode="auto">
          <a:xfrm>
            <a:off x="1517045" y="2095500"/>
            <a:ext cx="5219700" cy="1333500"/>
            <a:chOff x="0" y="0"/>
            <a:chExt cx="5081" cy="1470"/>
          </a:xfrm>
        </p:grpSpPr>
        <p:pic>
          <p:nvPicPr>
            <p:cNvPr id="5" name="Picture 8">
              <a:extLst>
                <a:ext uri="{FF2B5EF4-FFF2-40B4-BE49-F238E27FC236}">
                  <a16:creationId xmlns:a16="http://schemas.microsoft.com/office/drawing/2014/main" id="{C4AFB16C-32B3-8623-3F14-EE0E371D9A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3241" cy="147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849B4D9B-6D4F-1472-3DEF-5E0350483F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63" y="34"/>
              <a:ext cx="1618" cy="1434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</p:pic>
        <p:sp>
          <p:nvSpPr>
            <p:cNvPr id="7" name="Text Box 10">
              <a:extLst>
                <a:ext uri="{FF2B5EF4-FFF2-40B4-BE49-F238E27FC236}">
                  <a16:creationId xmlns:a16="http://schemas.microsoft.com/office/drawing/2014/main" id="{6C0AD689-7C92-C4A7-46F8-4D5EA0AA0A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0" y="503"/>
              <a:ext cx="259" cy="47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noAutofit/>
            </a:bodyPr>
            <a:lstStyle/>
            <a:p>
              <a:pPr algn="ctr" fontAlgn="base">
                <a:spcBef>
                  <a:spcPts val="1920"/>
                </a:spcBef>
              </a:pPr>
              <a:r>
                <a:rPr lang="en-US" sz="3200" b="1" kern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+</a:t>
              </a:r>
              <a:endParaRPr lang="da-DK" sz="1100" kern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" name="Text Box 11">
              <a:extLst>
                <a:ext uri="{FF2B5EF4-FFF2-40B4-BE49-F238E27FC236}">
                  <a16:creationId xmlns:a16="http://schemas.microsoft.com/office/drawing/2014/main" id="{60605174-0FF4-32D2-A03D-E535AF08B2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8" y="519"/>
              <a:ext cx="259" cy="47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noAutofit/>
            </a:bodyPr>
            <a:lstStyle/>
            <a:p>
              <a:pPr algn="ctr" fontAlgn="base">
                <a:spcBef>
                  <a:spcPts val="1920"/>
                </a:spcBef>
              </a:pPr>
              <a:r>
                <a:rPr lang="en-US" sz="3200" b="1" kern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endParaRPr lang="da-DK" sz="1100" kern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pic>
        <p:nvPicPr>
          <p:cNvPr id="9" name="Picture 12">
            <a:extLst>
              <a:ext uri="{FF2B5EF4-FFF2-40B4-BE49-F238E27FC236}">
                <a16:creationId xmlns:a16="http://schemas.microsoft.com/office/drawing/2014/main" id="{AE9FD58D-70C8-CA71-04C2-CA364FA7C1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045" y="3708526"/>
            <a:ext cx="4996089" cy="2595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DE098A2B-D85B-ACBB-3EEA-C8632BD31D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2296" y="1874942"/>
            <a:ext cx="4429276" cy="442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241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D6F2FA1-F34C-4650-9B74-578FEF0113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Spændingskvalitet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9B59060-F91C-BA9B-F7CE-21D9C7B8AC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9" b="-147"/>
          <a:stretch/>
        </p:blipFill>
        <p:spPr>
          <a:xfrm>
            <a:off x="1850603" y="1462714"/>
            <a:ext cx="6562845" cy="4821972"/>
          </a:xfrm>
          <a:prstGeom prst="rect">
            <a:avLst/>
          </a:prstGeom>
        </p:spPr>
      </p:pic>
      <p:grpSp>
        <p:nvGrpSpPr>
          <p:cNvPr id="9" name="Gruppe 8">
            <a:extLst>
              <a:ext uri="{FF2B5EF4-FFF2-40B4-BE49-F238E27FC236}">
                <a16:creationId xmlns:a16="http://schemas.microsoft.com/office/drawing/2014/main" id="{4F0F469E-7E4B-095D-0AB2-7A61EBF17960}"/>
              </a:ext>
            </a:extLst>
          </p:cNvPr>
          <p:cNvGrpSpPr/>
          <p:nvPr/>
        </p:nvGrpSpPr>
        <p:grpSpPr>
          <a:xfrm>
            <a:off x="7392318" y="6103922"/>
            <a:ext cx="1270800" cy="205200"/>
            <a:chOff x="7392318" y="6103922"/>
            <a:chExt cx="1270800" cy="20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6" name="Håndskrift 5">
                  <a:extLst>
                    <a:ext uri="{FF2B5EF4-FFF2-40B4-BE49-F238E27FC236}">
                      <a16:creationId xmlns:a16="http://schemas.microsoft.com/office/drawing/2014/main" id="{5A3A8E6B-A53F-2FD4-59DC-6C09625DC73E}"/>
                    </a:ext>
                  </a:extLst>
                </p14:cNvPr>
                <p14:cNvContentPartPr/>
                <p14:nvPr/>
              </p14:nvContentPartPr>
              <p14:xfrm>
                <a:off x="7407438" y="6103922"/>
                <a:ext cx="1255680" cy="99720"/>
              </p14:xfrm>
            </p:contentPart>
          </mc:Choice>
          <mc:Fallback xmlns="">
            <p:pic>
              <p:nvPicPr>
                <p:cNvPr id="6" name="Håndskrift 5">
                  <a:extLst>
                    <a:ext uri="{FF2B5EF4-FFF2-40B4-BE49-F238E27FC236}">
                      <a16:creationId xmlns:a16="http://schemas.microsoft.com/office/drawing/2014/main" id="{5A3A8E6B-A53F-2FD4-59DC-6C09625DC73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344798" y="6041282"/>
                  <a:ext cx="1381320" cy="22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Håndskrift 6">
                  <a:extLst>
                    <a:ext uri="{FF2B5EF4-FFF2-40B4-BE49-F238E27FC236}">
                      <a16:creationId xmlns:a16="http://schemas.microsoft.com/office/drawing/2014/main" id="{A62B6250-CD7A-C000-DD99-36C178597EE2}"/>
                    </a:ext>
                  </a:extLst>
                </p14:cNvPr>
                <p14:cNvContentPartPr/>
                <p14:nvPr/>
              </p14:nvContentPartPr>
              <p14:xfrm>
                <a:off x="7392318" y="6206522"/>
                <a:ext cx="1143720" cy="97200"/>
              </p14:xfrm>
            </p:contentPart>
          </mc:Choice>
          <mc:Fallback xmlns="">
            <p:pic>
              <p:nvPicPr>
                <p:cNvPr id="7" name="Håndskrift 6">
                  <a:extLst>
                    <a:ext uri="{FF2B5EF4-FFF2-40B4-BE49-F238E27FC236}">
                      <a16:creationId xmlns:a16="http://schemas.microsoft.com/office/drawing/2014/main" id="{A62B6250-CD7A-C000-DD99-36C178597EE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329318" y="6143882"/>
                  <a:ext cx="1269360" cy="22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8" name="Håndskrift 7">
                  <a:extLst>
                    <a:ext uri="{FF2B5EF4-FFF2-40B4-BE49-F238E27FC236}">
                      <a16:creationId xmlns:a16="http://schemas.microsoft.com/office/drawing/2014/main" id="{CD1D776F-8CC7-9E3A-87C2-6FCBD86FB27C}"/>
                    </a:ext>
                  </a:extLst>
                </p14:cNvPr>
                <p14:cNvContentPartPr/>
                <p14:nvPr/>
              </p14:nvContentPartPr>
              <p14:xfrm>
                <a:off x="7634238" y="6308762"/>
                <a:ext cx="360" cy="360"/>
              </p14:xfrm>
            </p:contentPart>
          </mc:Choice>
          <mc:Fallback xmlns="">
            <p:pic>
              <p:nvPicPr>
                <p:cNvPr id="8" name="Håndskrift 7">
                  <a:extLst>
                    <a:ext uri="{FF2B5EF4-FFF2-40B4-BE49-F238E27FC236}">
                      <a16:creationId xmlns:a16="http://schemas.microsoft.com/office/drawing/2014/main" id="{CD1D776F-8CC7-9E3A-87C2-6FCBD86FB27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571238" y="6245762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" name="Håndskrift 9">
                <a:extLst>
                  <a:ext uri="{FF2B5EF4-FFF2-40B4-BE49-F238E27FC236}">
                    <a16:creationId xmlns:a16="http://schemas.microsoft.com/office/drawing/2014/main" id="{C5FDAEDD-8361-1218-3D3F-1BE61193D037}"/>
                  </a:ext>
                </a:extLst>
              </p14:cNvPr>
              <p14:cNvContentPartPr/>
              <p14:nvPr/>
            </p14:nvContentPartPr>
            <p14:xfrm>
              <a:off x="7256598" y="4919882"/>
              <a:ext cx="360" cy="360"/>
            </p14:xfrm>
          </p:contentPart>
        </mc:Choice>
        <mc:Fallback xmlns="">
          <p:pic>
            <p:nvPicPr>
              <p:cNvPr id="10" name="Håndskrift 9">
                <a:extLst>
                  <a:ext uri="{FF2B5EF4-FFF2-40B4-BE49-F238E27FC236}">
                    <a16:creationId xmlns:a16="http://schemas.microsoft.com/office/drawing/2014/main" id="{C5FDAEDD-8361-1218-3D3F-1BE61193D03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193598" y="4856882"/>
                <a:ext cx="12600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306519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6D6F2FA1-F34C-4650-9B74-578FEF0113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E9E650C9-0250-480C-81DE-BC278B2D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Spændingskvalitet</a:t>
            </a:r>
            <a:br>
              <a:rPr lang="da-DK" dirty="0"/>
            </a:br>
            <a:br>
              <a:rPr lang="da-DK" dirty="0"/>
            </a:b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EC0E811-340C-8F1A-CF0F-86FEA51B9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2743" y="1620747"/>
            <a:ext cx="8848705" cy="475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8743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el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7883009"/>
      </p:ext>
    </p:extLst>
  </p:cSld>
  <p:clrMapOvr>
    <a:masterClrMapping/>
  </p:clrMapOvr>
</p:sld>
</file>

<file path=ppt/theme/theme1.xml><?xml version="1.0" encoding="utf-8"?>
<a:theme xmlns:a="http://schemas.openxmlformats.org/drawingml/2006/main" name="Mercantec_PowerPointSkabelon">
  <a:themeElements>
    <a:clrScheme name="Mercantec Farvepalette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6192"/>
      </a:accent1>
      <a:accent2>
        <a:srgbClr val="00866A"/>
      </a:accent2>
      <a:accent3>
        <a:srgbClr val="77497F"/>
      </a:accent3>
      <a:accent4>
        <a:srgbClr val="A4130E"/>
      </a:accent4>
      <a:accent5>
        <a:srgbClr val="EF7D04"/>
      </a:accent5>
      <a:accent6>
        <a:srgbClr val="906D4B"/>
      </a:accent6>
      <a:hlink>
        <a:srgbClr val="006192"/>
      </a:hlink>
      <a:folHlink>
        <a:srgbClr val="954F72"/>
      </a:folHlink>
    </a:clrScheme>
    <a:fontScheme name="Mercantec skrifttyp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1" id="{103F55F9-2C07-464D-8226-D04B230BEE6D}" vid="{F64C7569-4FC1-4459-905F-C29C6B830E8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15675</TotalTime>
  <Words>1441</Words>
  <Application>Microsoft Office PowerPoint</Application>
  <PresentationFormat>Widescreen</PresentationFormat>
  <Paragraphs>154</Paragraphs>
  <Slides>47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47</vt:i4>
      </vt:variant>
    </vt:vector>
  </HeadingPairs>
  <TitlesOfParts>
    <vt:vector size="54" baseType="lpstr">
      <vt:lpstr>Arial</vt:lpstr>
      <vt:lpstr>Arial</vt:lpstr>
      <vt:lpstr>Calibri</vt:lpstr>
      <vt:lpstr>Symbol</vt:lpstr>
      <vt:lpstr>Times New Roman</vt:lpstr>
      <vt:lpstr>Verdana</vt:lpstr>
      <vt:lpstr>Mercantec_PowerPointSkabelon</vt:lpstr>
      <vt:lpstr>Spændingskvalitet</vt:lpstr>
      <vt:lpstr>Spændingskvalitet  </vt:lpstr>
      <vt:lpstr>Spændingskvalitet  </vt:lpstr>
      <vt:lpstr>Spændingskvalitet  </vt:lpstr>
      <vt:lpstr>Spændingskvalitet  Hvad siger reglerne omkring spændingskvalitet?  </vt:lpstr>
      <vt:lpstr>Spændingskvalitet  Hvad siger reglerne omkring spændingskvalitet?  </vt:lpstr>
      <vt:lpstr>Spændingskvalitet  Hvad siger reglerne omkring spændingskvalitet?  </vt:lpstr>
      <vt:lpstr>Spændingskvalitet  Hvad kan der ske ved dårlig spændingskvalitet? </vt:lpstr>
      <vt:lpstr>Spændingskvalitet  Hvad kan vi gøre for det? </vt:lpstr>
      <vt:lpstr>Spændingskvalitet  Kan der gøres yderligere ved problemet. </vt:lpstr>
      <vt:lpstr>Spændingskvalitet  Power Factor  </vt:lpstr>
      <vt:lpstr>Spændingskvalitet  Power Factor  </vt:lpstr>
      <vt:lpstr>Spændingskvalitet  Harmonisk forvrængning (THD)  </vt:lpstr>
      <vt:lpstr>Spændingskvalitet  Spændings-forvrængning (THDu)  </vt:lpstr>
      <vt:lpstr>Spændingskvalitet  Spændings-forvrængning (THDu)  </vt:lpstr>
      <vt:lpstr>Spændingskvalitet  Spændings-forvrængning (THDu)  </vt:lpstr>
      <vt:lpstr>Spændingskvalitet  Spændings-forvrængning (THDu)  </vt:lpstr>
      <vt:lpstr>Spændingskvalitet  Spændings-forvrængning (THDu)  </vt:lpstr>
      <vt:lpstr>Spændingskvalitet  Spændings-forvrængning (THDu)  </vt:lpstr>
      <vt:lpstr>Spændingskvalitet  Spændings-forvrængning (THDu)  </vt:lpstr>
      <vt:lpstr>Spændingskvalitet  Spændings-forvrængning (THDu)  </vt:lpstr>
      <vt:lpstr>Spændingskvalitet  Harmoniske forvrængninger  </vt:lpstr>
      <vt:lpstr>Spændingskvalitet  Harmoniske forvrængninger  </vt:lpstr>
      <vt:lpstr>Spændingskvalitet  Harmoniske forvrængninger  </vt:lpstr>
      <vt:lpstr>Spændingskvalitet  Harmoniske forvrængninger  </vt:lpstr>
      <vt:lpstr>Spændingskvalitet  Strømforvrængninger (THDi)  </vt:lpstr>
      <vt:lpstr>Spændingskvalitet  Strømforvrængninger (THDi)  </vt:lpstr>
      <vt:lpstr>Spændingskvalitet  Strømforvrængninger (THDi) </vt:lpstr>
      <vt:lpstr>Spændingskvalitet  Lækstrømme </vt:lpstr>
      <vt:lpstr>Spændingskvalitet  Lækstrømme </vt:lpstr>
      <vt:lpstr>Spændingskvalitet  Lækstrømme </vt:lpstr>
      <vt:lpstr>Spændingskvalitet  Lækstrømme </vt:lpstr>
      <vt:lpstr>Spændingskvalitet  Lækstrømme </vt:lpstr>
      <vt:lpstr>Spændingskvalitet  Lækstrømme </vt:lpstr>
      <vt:lpstr>Spændingskvalitet  Lækstrømme </vt:lpstr>
      <vt:lpstr>Spændingskvalitet  Frekvensomformer</vt:lpstr>
      <vt:lpstr>Spændingskvalitet  Frekvensomformer</vt:lpstr>
      <vt:lpstr>Spændingskvalitet  Frekvensomformer</vt:lpstr>
      <vt:lpstr>Spændingskvalitet  Frekvensomformer</vt:lpstr>
      <vt:lpstr>Spændingskvalitet  Frekvensomformer</vt:lpstr>
      <vt:lpstr>Spændingskvalitet  Hvad kan vi gøre ved THD </vt:lpstr>
      <vt:lpstr>Spændingskvalitet  Hvad kan vi gøre ved THD </vt:lpstr>
      <vt:lpstr>Spændingskvalitet  </vt:lpstr>
      <vt:lpstr>Spændingskvalitet  </vt:lpstr>
      <vt:lpstr>Spændingskvalitet  </vt:lpstr>
      <vt:lpstr>Spændingskvalitet 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EMC/EMI Avanceret fejlfinding</dc:title>
  <dc:creator>Ole Overdahl Sørensen</dc:creator>
  <cp:lastModifiedBy>Ole Overdahl Sørensen</cp:lastModifiedBy>
  <cp:revision>8</cp:revision>
  <dcterms:created xsi:type="dcterms:W3CDTF">2024-03-04T14:57:49Z</dcterms:created>
  <dcterms:modified xsi:type="dcterms:W3CDTF">2024-04-16T10:41:27Z</dcterms:modified>
</cp:coreProperties>
</file>