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7"/>
  </p:notesMasterIdLst>
  <p:handoutMasterIdLst>
    <p:handoutMasterId r:id="rId8"/>
  </p:handoutMasterIdLst>
  <p:sldIdLst>
    <p:sldId id="256" r:id="rId2"/>
    <p:sldId id="259" r:id="rId3"/>
    <p:sldId id="258" r:id="rId4"/>
    <p:sldId id="262" r:id="rId5"/>
    <p:sldId id="263" r:id="rId6"/>
  </p:sldIdLst>
  <p:sldSz cx="12192000" cy="6858000"/>
  <p:notesSz cx="6858000" cy="9144000"/>
  <p:defaultTextStyle>
    <a:defPPr rtl="0"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5181" autoAdjust="0"/>
  </p:normalViewPr>
  <p:slideViewPr>
    <p:cSldViewPr snapToGrid="0">
      <p:cViewPr varScale="1">
        <p:scale>
          <a:sx n="80" d="100"/>
          <a:sy n="80" d="100"/>
        </p:scale>
        <p:origin x="727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6750AC01-D39D-4F3A-9DC8-2A211EE986A2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da-DK" noProof="0" dirty="0"/>
            <a:t>Udfald på datanetværk / Langsom internet.</a:t>
          </a:r>
        </a:p>
      </dgm:t>
    </dgm:pt>
    <dgm:pt modelId="{720680DC-AAA4-4434-A582-60EBCC5BA355}" type="parTrans" cxnId="{0B5DAE5F-BCDC-4BF7-A6E7-CF856886A64D}">
      <dgm:prSet/>
      <dgm:spPr/>
      <dgm:t>
        <a:bodyPr rtlCol="0"/>
        <a:lstStyle/>
        <a:p>
          <a:pPr rtl="0"/>
          <a:endParaRPr lang="da-DK" noProof="0" dirty="0"/>
        </a:p>
      </dgm:t>
    </dgm:pt>
    <dgm:pt modelId="{CA077D98-8478-47EA-B6A9-99ACE60C64D4}" type="sibTrans" cxnId="{0B5DAE5F-BCDC-4BF7-A6E7-CF856886A64D}">
      <dgm:prSet/>
      <dgm:spPr/>
      <dgm:t>
        <a:bodyPr rtlCol="0"/>
        <a:lstStyle/>
        <a:p>
          <a:pPr rtl="0"/>
          <a:endParaRPr lang="da-DK" noProof="0" dirty="0"/>
        </a:p>
      </dgm:t>
    </dgm:pt>
    <dgm:pt modelId="{0BEF68B8-1228-47BB-83B5-7B9CD1E3F84E}">
      <dgm:prSet phldrT="[Text]"/>
      <dgm:spPr/>
      <dgm:t>
        <a:bodyPr/>
        <a:lstStyle/>
        <a:p>
          <a:pPr>
            <a:lnSpc>
              <a:spcPct val="100000"/>
            </a:lnSpc>
            <a:buFont typeface="Symbol" panose="05050102010706020507" pitchFamily="18" charset="2"/>
            <a:buChar char=""/>
          </a:pPr>
          <a:r>
            <a:rPr lang="da-DK" dirty="0"/>
            <a:t>Utilsigtet stop af tørkamre – periodisk.</a:t>
          </a:r>
          <a:endParaRPr lang="da-DK" noProof="0" dirty="0"/>
        </a:p>
      </dgm:t>
    </dgm:pt>
    <dgm:pt modelId="{ED3A4BC2-B75A-4952-A38B-A42B5995DF05}" type="parTrans" cxnId="{EDEF4F82-1237-4639-A0F7-385C1897CE66}">
      <dgm:prSet/>
      <dgm:spPr/>
      <dgm:t>
        <a:bodyPr rtlCol="0"/>
        <a:lstStyle/>
        <a:p>
          <a:pPr rtl="0"/>
          <a:endParaRPr lang="da-DK" noProof="0" dirty="0"/>
        </a:p>
      </dgm:t>
    </dgm:pt>
    <dgm:pt modelId="{FD949706-EDCC-4ADC-8EDF-8EDA49C92325}" type="sibTrans" cxnId="{EDEF4F82-1237-4639-A0F7-385C1897CE66}">
      <dgm:prSet/>
      <dgm:spPr/>
      <dgm:t>
        <a:bodyPr rtlCol="0"/>
        <a:lstStyle/>
        <a:p>
          <a:pPr rtl="0"/>
          <a:endParaRPr lang="da-DK" noProof="0" dirty="0"/>
        </a:p>
      </dgm:t>
    </dgm:pt>
    <dgm:pt modelId="{5605D28D-2CE6-4513-8566-952984E21E14}">
      <dgm:prSet phldrT="[Text]"/>
      <dgm:spPr/>
    </dgm:pt>
    <dgm:pt modelId="{EB15AB98-362B-4E70-A3DA-995FC3E8BA79}" type="parTrans" cxnId="{FAF3F884-F0CF-440F-8CB1-B7648AB1B138}">
      <dgm:prSet/>
      <dgm:spPr/>
      <dgm:t>
        <a:bodyPr rtlCol="0"/>
        <a:lstStyle/>
        <a:p>
          <a:pPr rtl="0"/>
          <a:endParaRPr lang="da-DK" noProof="0" dirty="0"/>
        </a:p>
      </dgm:t>
    </dgm:pt>
    <dgm:pt modelId="{823D1971-2C4D-4EC5-A874-2F463DE37109}" type="sibTrans" cxnId="{FAF3F884-F0CF-440F-8CB1-B7648AB1B138}">
      <dgm:prSet/>
      <dgm:spPr/>
      <dgm:t>
        <a:bodyPr rtlCol="0"/>
        <a:lstStyle/>
        <a:p>
          <a:pPr rtl="0"/>
          <a:endParaRPr lang="da-DK" noProof="0" dirty="0"/>
        </a:p>
      </dgm:t>
    </dgm:pt>
    <dgm:pt modelId="{915CCBB1-EBF4-4CCA-9BD8-F1E94D822E23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da-DK"/>
            <a:t>Uønsket varme i tavler.</a:t>
          </a:r>
        </a:p>
      </dgm:t>
    </dgm:pt>
    <dgm:pt modelId="{DB666FD6-AE21-40E3-A239-7DE32F569072}" type="parTrans" cxnId="{1EC7BD25-A505-40D2-8A94-31D7EA991D91}">
      <dgm:prSet/>
      <dgm:spPr/>
      <dgm:t>
        <a:bodyPr/>
        <a:lstStyle/>
        <a:p>
          <a:endParaRPr lang="da-DK"/>
        </a:p>
      </dgm:t>
    </dgm:pt>
    <dgm:pt modelId="{62FFC9F3-F60B-4B64-B251-187B79B73A95}" type="sibTrans" cxnId="{1EC7BD25-A505-40D2-8A94-31D7EA991D91}">
      <dgm:prSet/>
      <dgm:spPr/>
      <dgm:t>
        <a:bodyPr/>
        <a:lstStyle/>
        <a:p>
          <a:endParaRPr lang="da-DK"/>
        </a:p>
      </dgm:t>
    </dgm:pt>
    <dgm:pt modelId="{C8E15064-E63F-462F-8224-CFEC1B8B3C41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da-DK"/>
            <a:t>Forholdsvis ofte komponent udskiftning i tavler.</a:t>
          </a:r>
        </a:p>
      </dgm:t>
    </dgm:pt>
    <dgm:pt modelId="{2187E767-8218-430A-BD5B-FFE1AB29D94C}" type="parTrans" cxnId="{0DA1828E-5774-4FEB-B686-E163E9055011}">
      <dgm:prSet/>
      <dgm:spPr/>
      <dgm:t>
        <a:bodyPr/>
        <a:lstStyle/>
        <a:p>
          <a:endParaRPr lang="da-DK"/>
        </a:p>
      </dgm:t>
    </dgm:pt>
    <dgm:pt modelId="{F9DF2EB0-2070-468B-90AA-ABF48470AF51}" type="sibTrans" cxnId="{0DA1828E-5774-4FEB-B686-E163E9055011}">
      <dgm:prSet/>
      <dgm:spPr/>
      <dgm:t>
        <a:bodyPr/>
        <a:lstStyle/>
        <a:p>
          <a:endParaRPr lang="da-DK"/>
        </a:p>
      </dgm:t>
    </dgm:pt>
    <dgm:pt modelId="{13F29B54-F20E-44E5-9365-96B9A3378259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da-DK" dirty="0"/>
            <a:t>Kort levetid på motorer.</a:t>
          </a:r>
        </a:p>
      </dgm:t>
    </dgm:pt>
    <dgm:pt modelId="{8E474793-34EA-4CCC-BD95-FC10AE341B1A}" type="parTrans" cxnId="{5FF6E579-8EDC-49F3-BF2D-DA47951FB22C}">
      <dgm:prSet/>
      <dgm:spPr/>
      <dgm:t>
        <a:bodyPr/>
        <a:lstStyle/>
        <a:p>
          <a:endParaRPr lang="da-DK"/>
        </a:p>
      </dgm:t>
    </dgm:pt>
    <dgm:pt modelId="{DBA158BD-0E41-42FB-8BB8-253985289DEE}" type="sibTrans" cxnId="{5FF6E579-8EDC-49F3-BF2D-DA47951FB22C}">
      <dgm:prSet/>
      <dgm:spPr/>
      <dgm:t>
        <a:bodyPr/>
        <a:lstStyle/>
        <a:p>
          <a:endParaRPr lang="da-DK"/>
        </a:p>
      </dgm:t>
    </dgm:pt>
    <dgm:pt modelId="{83590626-957E-4D3C-8B26-F2755F5B3DC7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da-DK" dirty="0"/>
            <a:t>Periodisk termisk udfald ved 80% belastning af motorer.</a:t>
          </a:r>
        </a:p>
      </dgm:t>
    </dgm:pt>
    <dgm:pt modelId="{01FE628D-49DB-4F5E-8E32-D9FFF9E02C19}" type="parTrans" cxnId="{DE33E536-1566-419D-935E-F660302BAA0F}">
      <dgm:prSet/>
      <dgm:spPr/>
      <dgm:t>
        <a:bodyPr/>
        <a:lstStyle/>
        <a:p>
          <a:endParaRPr lang="da-DK"/>
        </a:p>
      </dgm:t>
    </dgm:pt>
    <dgm:pt modelId="{98DE55B5-9B09-4A90-AF47-BF888F65BC30}" type="sibTrans" cxnId="{DE33E536-1566-419D-935E-F660302BAA0F}">
      <dgm:prSet/>
      <dgm:spPr/>
      <dgm:t>
        <a:bodyPr/>
        <a:lstStyle/>
        <a:p>
          <a:endParaRPr lang="da-DK"/>
        </a:p>
      </dgm:t>
    </dgm:pt>
    <dgm:pt modelId="{4A7F9C5B-FC9A-4C9C-9F35-9F8A55D4D076}">
      <dgm:prSet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da-DK" dirty="0"/>
            <a:t>Kort levetid på armaturer.</a:t>
          </a:r>
        </a:p>
      </dgm:t>
    </dgm:pt>
    <dgm:pt modelId="{E4EEAB5E-D9D2-413A-A63B-806983784173}" type="parTrans" cxnId="{54827BDD-3597-4EDB-88D5-4C4D330EA8C5}">
      <dgm:prSet/>
      <dgm:spPr/>
      <dgm:t>
        <a:bodyPr/>
        <a:lstStyle/>
        <a:p>
          <a:endParaRPr lang="da-DK"/>
        </a:p>
      </dgm:t>
    </dgm:pt>
    <dgm:pt modelId="{4FD49ACB-9615-4D88-9696-3175A0FDFB0B}" type="sibTrans" cxnId="{54827BDD-3597-4EDB-88D5-4C4D330EA8C5}">
      <dgm:prSet/>
      <dgm:spPr/>
      <dgm:t>
        <a:bodyPr/>
        <a:lstStyle/>
        <a:p>
          <a:endParaRPr lang="da-DK"/>
        </a:p>
      </dgm:t>
    </dgm:pt>
    <dgm:pt modelId="{DFF44D02-2E8E-4640-94DB-01DF288E8ED0}">
      <dgm:prSet/>
      <dgm:spPr/>
    </dgm:pt>
    <dgm:pt modelId="{1E51821A-31E6-4675-9BC4-E08996F9E53C}" type="parTrans" cxnId="{ED1E049F-38E9-41CB-8D7C-4E4766F3D6C7}">
      <dgm:prSet/>
      <dgm:spPr/>
      <dgm:t>
        <a:bodyPr/>
        <a:lstStyle/>
        <a:p>
          <a:endParaRPr lang="da-DK"/>
        </a:p>
      </dgm:t>
    </dgm:pt>
    <dgm:pt modelId="{7C8CE6BA-C7CA-4246-957A-80464953502C}" type="sibTrans" cxnId="{ED1E049F-38E9-41CB-8D7C-4E4766F3D6C7}">
      <dgm:prSet/>
      <dgm:spPr/>
      <dgm:t>
        <a:bodyPr/>
        <a:lstStyle/>
        <a:p>
          <a:endParaRPr lang="da-DK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7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</dgm:pt>
    <dgm:pt modelId="{3CAD8DA1-8D53-445C-ACE8-D8449E4F0F55}" type="pres">
      <dgm:prSet presAssocID="{7E5AA53B-3EEE-4DE4-BB81-9044890C2946}" presName="extraNode" presStyleLbl="node1" presStyleIdx="0" presStyleCnt="7"/>
      <dgm:spPr/>
    </dgm:pt>
    <dgm:pt modelId="{429CABD1-4116-474B-81BF-735E2CA9DD00}" type="pres">
      <dgm:prSet presAssocID="{7E5AA53B-3EEE-4DE4-BB81-9044890C2946}" presName="dstNode" presStyleLbl="node1" presStyleIdx="0" presStyleCnt="7"/>
      <dgm:spPr/>
    </dgm:pt>
    <dgm:pt modelId="{58319267-C71E-43C9-94E1-827D0616C7A7}" type="pres">
      <dgm:prSet presAssocID="{6750AC01-D39D-4F3A-9DC8-2A211EE986A2}" presName="text_1" presStyleLbl="node1" presStyleIdx="0" presStyleCnt="7">
        <dgm:presLayoutVars>
          <dgm:bulletEnabled val="1"/>
        </dgm:presLayoutVars>
      </dgm:prSet>
      <dgm:spPr/>
    </dgm:pt>
    <dgm:pt modelId="{79F9B8A9-2412-4B74-84A9-69422DB81CDC}" type="pres">
      <dgm:prSet presAssocID="{6750AC01-D39D-4F3A-9DC8-2A211EE986A2}" presName="accent_1" presStyleCnt="0"/>
      <dgm:spPr/>
    </dgm:pt>
    <dgm:pt modelId="{07CB3071-D555-47DA-A36A-69EB91531FD8}" type="pres">
      <dgm:prSet presAssocID="{6750AC01-D39D-4F3A-9DC8-2A211EE986A2}" presName="accentRepeatNode" presStyleLbl="solidFgAcc1" presStyleIdx="0" presStyleCnt="7"/>
      <dgm:spPr/>
    </dgm:pt>
    <dgm:pt modelId="{95DE6538-27BD-44AF-A1A8-CA8F6B10FDD2}" type="pres">
      <dgm:prSet presAssocID="{0BEF68B8-1228-47BB-83B5-7B9CD1E3F84E}" presName="text_2" presStyleLbl="node1" presStyleIdx="1" presStyleCnt="7">
        <dgm:presLayoutVars>
          <dgm:bulletEnabled val="1"/>
        </dgm:presLayoutVars>
      </dgm:prSet>
      <dgm:spPr/>
    </dgm:pt>
    <dgm:pt modelId="{312BDEE8-85BD-4F02-B35B-2CC8E701C98B}" type="pres">
      <dgm:prSet presAssocID="{0BEF68B8-1228-47BB-83B5-7B9CD1E3F84E}" presName="accent_2" presStyleCnt="0"/>
      <dgm:spPr/>
    </dgm:pt>
    <dgm:pt modelId="{3F8116AC-FAC3-4E95-9865-93CCFEB191B9}" type="pres">
      <dgm:prSet presAssocID="{0BEF68B8-1228-47BB-83B5-7B9CD1E3F84E}" presName="accentRepeatNode" presStyleLbl="solidFgAcc1" presStyleIdx="1" presStyleCnt="7"/>
      <dgm:spPr/>
    </dgm:pt>
    <dgm:pt modelId="{4E810657-284F-425F-93DF-7D13B3B8B450}" type="pres">
      <dgm:prSet presAssocID="{915CCBB1-EBF4-4CCA-9BD8-F1E94D822E23}" presName="text_3" presStyleLbl="node1" presStyleIdx="2" presStyleCnt="7">
        <dgm:presLayoutVars>
          <dgm:bulletEnabled val="1"/>
        </dgm:presLayoutVars>
      </dgm:prSet>
      <dgm:spPr/>
    </dgm:pt>
    <dgm:pt modelId="{93FF9E5A-6FA2-469B-AA86-65D1460A3BEC}" type="pres">
      <dgm:prSet presAssocID="{915CCBB1-EBF4-4CCA-9BD8-F1E94D822E23}" presName="accent_3" presStyleCnt="0"/>
      <dgm:spPr/>
    </dgm:pt>
    <dgm:pt modelId="{551EBE49-7694-4759-B9B0-0DF22C45ABEB}" type="pres">
      <dgm:prSet presAssocID="{915CCBB1-EBF4-4CCA-9BD8-F1E94D822E23}" presName="accentRepeatNode" presStyleLbl="solidFgAcc1" presStyleIdx="2" presStyleCnt="7"/>
      <dgm:spPr/>
    </dgm:pt>
    <dgm:pt modelId="{12CC8B77-5A2F-408D-95BD-4417FB0708F1}" type="pres">
      <dgm:prSet presAssocID="{C8E15064-E63F-462F-8224-CFEC1B8B3C41}" presName="text_4" presStyleLbl="node1" presStyleIdx="3" presStyleCnt="7">
        <dgm:presLayoutVars>
          <dgm:bulletEnabled val="1"/>
        </dgm:presLayoutVars>
      </dgm:prSet>
      <dgm:spPr/>
    </dgm:pt>
    <dgm:pt modelId="{47644407-4F68-47AC-A588-E14B4EF9656F}" type="pres">
      <dgm:prSet presAssocID="{C8E15064-E63F-462F-8224-CFEC1B8B3C41}" presName="accent_4" presStyleCnt="0"/>
      <dgm:spPr/>
    </dgm:pt>
    <dgm:pt modelId="{078947B5-2143-4081-9261-ADAAB7B4F7D9}" type="pres">
      <dgm:prSet presAssocID="{C8E15064-E63F-462F-8224-CFEC1B8B3C41}" presName="accentRepeatNode" presStyleLbl="solidFgAcc1" presStyleIdx="3" presStyleCnt="7"/>
      <dgm:spPr/>
    </dgm:pt>
    <dgm:pt modelId="{C0EE2798-F79B-45B4-AAC9-76042AE98E55}" type="pres">
      <dgm:prSet presAssocID="{13F29B54-F20E-44E5-9365-96B9A3378259}" presName="text_5" presStyleLbl="node1" presStyleIdx="4" presStyleCnt="7">
        <dgm:presLayoutVars>
          <dgm:bulletEnabled val="1"/>
        </dgm:presLayoutVars>
      </dgm:prSet>
      <dgm:spPr/>
    </dgm:pt>
    <dgm:pt modelId="{BF1E6868-1BD7-4120-A2A8-436EEAD6B219}" type="pres">
      <dgm:prSet presAssocID="{13F29B54-F20E-44E5-9365-96B9A3378259}" presName="accent_5" presStyleCnt="0"/>
      <dgm:spPr/>
    </dgm:pt>
    <dgm:pt modelId="{BEAFCE24-8BF1-435E-AC27-2EC303CA12D1}" type="pres">
      <dgm:prSet presAssocID="{13F29B54-F20E-44E5-9365-96B9A3378259}" presName="accentRepeatNode" presStyleLbl="solidFgAcc1" presStyleIdx="4" presStyleCnt="7"/>
      <dgm:spPr/>
    </dgm:pt>
    <dgm:pt modelId="{F36E0C0E-4868-498C-B112-5005AF85285C}" type="pres">
      <dgm:prSet presAssocID="{83590626-957E-4D3C-8B26-F2755F5B3DC7}" presName="text_6" presStyleLbl="node1" presStyleIdx="5" presStyleCnt="7">
        <dgm:presLayoutVars>
          <dgm:bulletEnabled val="1"/>
        </dgm:presLayoutVars>
      </dgm:prSet>
      <dgm:spPr/>
    </dgm:pt>
    <dgm:pt modelId="{81E1BF52-0558-446D-9DFF-DF85F01B3B23}" type="pres">
      <dgm:prSet presAssocID="{83590626-957E-4D3C-8B26-F2755F5B3DC7}" presName="accent_6" presStyleCnt="0"/>
      <dgm:spPr/>
    </dgm:pt>
    <dgm:pt modelId="{12464545-E60D-466C-A17E-FB54184A2B38}" type="pres">
      <dgm:prSet presAssocID="{83590626-957E-4D3C-8B26-F2755F5B3DC7}" presName="accentRepeatNode" presStyleLbl="solidFgAcc1" presStyleIdx="5" presStyleCnt="7"/>
      <dgm:spPr/>
    </dgm:pt>
    <dgm:pt modelId="{A1EFC534-A1C3-47BE-8719-4EC3DFDA82E8}" type="pres">
      <dgm:prSet presAssocID="{4A7F9C5B-FC9A-4C9C-9F35-9F8A55D4D076}" presName="text_7" presStyleLbl="node1" presStyleIdx="6" presStyleCnt="7">
        <dgm:presLayoutVars>
          <dgm:bulletEnabled val="1"/>
        </dgm:presLayoutVars>
      </dgm:prSet>
      <dgm:spPr/>
    </dgm:pt>
    <dgm:pt modelId="{0DF12F90-D340-454B-8353-A1D860E467D0}" type="pres">
      <dgm:prSet presAssocID="{4A7F9C5B-FC9A-4C9C-9F35-9F8A55D4D076}" presName="accent_7" presStyleCnt="0"/>
      <dgm:spPr/>
    </dgm:pt>
    <dgm:pt modelId="{6FCA4C80-8FE8-40E0-B8BC-DEE561B893B7}" type="pres">
      <dgm:prSet presAssocID="{4A7F9C5B-FC9A-4C9C-9F35-9F8A55D4D076}" presName="accentRepeatNode" presStyleLbl="solidFgAcc1" presStyleIdx="6" presStyleCnt="7"/>
      <dgm:spPr/>
    </dgm:pt>
  </dgm:ptLst>
  <dgm:cxnLst>
    <dgm:cxn modelId="{A11E3B12-1828-45A7-86C3-BB85832DF84D}" type="presOf" srcId="{CA077D98-8478-47EA-B6A9-99ACE60C64D4}" destId="{D79B43FC-100B-4A0D-A4D5-0D2D04B99064}" srcOrd="0" destOrd="0" presId="urn:microsoft.com/office/officeart/2008/layout/VerticalCurvedList"/>
    <dgm:cxn modelId="{E30D7219-2C08-44E3-B319-82EB5C04065F}" type="presOf" srcId="{915CCBB1-EBF4-4CCA-9BD8-F1E94D822E23}" destId="{4E810657-284F-425F-93DF-7D13B3B8B450}" srcOrd="0" destOrd="0" presId="urn:microsoft.com/office/officeart/2008/layout/VerticalCurvedList"/>
    <dgm:cxn modelId="{1EC7BD25-A505-40D2-8A94-31D7EA991D91}" srcId="{7E5AA53B-3EEE-4DE4-BB81-9044890C2946}" destId="{915CCBB1-EBF4-4CCA-9BD8-F1E94D822E23}" srcOrd="2" destOrd="0" parTransId="{DB666FD6-AE21-40E3-A239-7DE32F569072}" sibTransId="{62FFC9F3-F60B-4B64-B251-187B79B73A95}"/>
    <dgm:cxn modelId="{FF445C2A-71DB-4367-8224-9FE2EC492F94}" type="presOf" srcId="{C8E15064-E63F-462F-8224-CFEC1B8B3C41}" destId="{12CC8B77-5A2F-408D-95BD-4417FB0708F1}" srcOrd="0" destOrd="0" presId="urn:microsoft.com/office/officeart/2008/layout/VerticalCurvedList"/>
    <dgm:cxn modelId="{DE33E536-1566-419D-935E-F660302BAA0F}" srcId="{7E5AA53B-3EEE-4DE4-BB81-9044890C2946}" destId="{83590626-957E-4D3C-8B26-F2755F5B3DC7}" srcOrd="5" destOrd="0" parTransId="{01FE628D-49DB-4F5E-8E32-D9FFF9E02C19}" sibTransId="{98DE55B5-9B09-4A90-AF47-BF888F65BC30}"/>
    <dgm:cxn modelId="{0B5DAE5F-BCDC-4BF7-A6E7-CF856886A64D}" srcId="{7E5AA53B-3EEE-4DE4-BB81-9044890C2946}" destId="{6750AC01-D39D-4F3A-9DC8-2A211EE986A2}" srcOrd="0" destOrd="0" parTransId="{720680DC-AAA4-4434-A582-60EBCC5BA355}" sibTransId="{CA077D98-8478-47EA-B6A9-99ACE60C64D4}"/>
    <dgm:cxn modelId="{29DA474E-5DFA-4C66-882F-319C49ABBB19}" type="presOf" srcId="{6750AC01-D39D-4F3A-9DC8-2A211EE986A2}" destId="{58319267-C71E-43C9-94E1-827D0616C7A7}" srcOrd="0" destOrd="0" presId="urn:microsoft.com/office/officeart/2008/layout/VerticalCurvedList"/>
    <dgm:cxn modelId="{5FF6E579-8EDC-49F3-BF2D-DA47951FB22C}" srcId="{7E5AA53B-3EEE-4DE4-BB81-9044890C2946}" destId="{13F29B54-F20E-44E5-9365-96B9A3378259}" srcOrd="4" destOrd="0" parTransId="{8E474793-34EA-4CCC-BD95-FC10AE341B1A}" sibTransId="{DBA158BD-0E41-42FB-8BB8-253985289DEE}"/>
    <dgm:cxn modelId="{EDEF4F82-1237-4639-A0F7-385C1897CE66}" srcId="{7E5AA53B-3EEE-4DE4-BB81-9044890C2946}" destId="{0BEF68B8-1228-47BB-83B5-7B9CD1E3F84E}" srcOrd="1" destOrd="0" parTransId="{ED3A4BC2-B75A-4952-A38B-A42B5995DF05}" sibTransId="{FD949706-EDCC-4ADC-8EDF-8EDA49C92325}"/>
    <dgm:cxn modelId="{FAF3F884-F0CF-440F-8CB1-B7648AB1B138}" srcId="{7E5AA53B-3EEE-4DE4-BB81-9044890C2946}" destId="{5605D28D-2CE6-4513-8566-952984E21E14}" srcOrd="8" destOrd="0" parTransId="{EB15AB98-362B-4E70-A3DA-995FC3E8BA79}" sibTransId="{823D1971-2C4D-4EC5-A874-2F463DE37109}"/>
    <dgm:cxn modelId="{0DA1828E-5774-4FEB-B686-E163E9055011}" srcId="{7E5AA53B-3EEE-4DE4-BB81-9044890C2946}" destId="{C8E15064-E63F-462F-8224-CFEC1B8B3C41}" srcOrd="3" destOrd="0" parTransId="{2187E767-8218-430A-BD5B-FFE1AB29D94C}" sibTransId="{F9DF2EB0-2070-468B-90AA-ABF48470AF51}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4A378892-5CCC-4F0D-8A38-4BEAECF30F24}" type="presOf" srcId="{0BEF68B8-1228-47BB-83B5-7B9CD1E3F84E}" destId="{95DE6538-27BD-44AF-A1A8-CA8F6B10FDD2}" srcOrd="0" destOrd="0" presId="urn:microsoft.com/office/officeart/2008/layout/VerticalCurvedList"/>
    <dgm:cxn modelId="{ED1E049F-38E9-41CB-8D7C-4E4766F3D6C7}" srcId="{7E5AA53B-3EEE-4DE4-BB81-9044890C2946}" destId="{DFF44D02-2E8E-4640-94DB-01DF288E8ED0}" srcOrd="7" destOrd="0" parTransId="{1E51821A-31E6-4675-9BC4-E08996F9E53C}" sibTransId="{7C8CE6BA-C7CA-4246-957A-80464953502C}"/>
    <dgm:cxn modelId="{367466AC-0A2A-4099-BB45-78DB00F2E16F}" type="presOf" srcId="{4A7F9C5B-FC9A-4C9C-9F35-9F8A55D4D076}" destId="{A1EFC534-A1C3-47BE-8719-4EC3DFDA82E8}" srcOrd="0" destOrd="0" presId="urn:microsoft.com/office/officeart/2008/layout/VerticalCurvedList"/>
    <dgm:cxn modelId="{CE7BCCB3-F3EE-4591-A2A3-618C1D57E276}" type="presOf" srcId="{13F29B54-F20E-44E5-9365-96B9A3378259}" destId="{C0EE2798-F79B-45B4-AAC9-76042AE98E55}" srcOrd="0" destOrd="0" presId="urn:microsoft.com/office/officeart/2008/layout/VerticalCurvedList"/>
    <dgm:cxn modelId="{54827BDD-3597-4EDB-88D5-4C4D330EA8C5}" srcId="{7E5AA53B-3EEE-4DE4-BB81-9044890C2946}" destId="{4A7F9C5B-FC9A-4C9C-9F35-9F8A55D4D076}" srcOrd="6" destOrd="0" parTransId="{E4EEAB5E-D9D2-413A-A63B-806983784173}" sibTransId="{4FD49ACB-9615-4D88-9696-3175A0FDFB0B}"/>
    <dgm:cxn modelId="{35C7D4FD-BE3F-4301-B1A0-14D321887FD2}" type="presOf" srcId="{83590626-957E-4D3C-8B26-F2755F5B3DC7}" destId="{F36E0C0E-4868-498C-B112-5005AF85285C}" srcOrd="0" destOrd="0" presId="urn:microsoft.com/office/officeart/2008/layout/VerticalCurvedList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28110BB8-F33F-498C-9A75-98364B05EFA5}" type="presParOf" srcId="{90561C55-3C6E-4D53-85E1-2C50BCDDA392}" destId="{58319267-C71E-43C9-94E1-827D0616C7A7}" srcOrd="1" destOrd="0" presId="urn:microsoft.com/office/officeart/2008/layout/VerticalCurvedList"/>
    <dgm:cxn modelId="{3866F6C9-5521-48F2-B6C3-40C9896E1605}" type="presParOf" srcId="{90561C55-3C6E-4D53-85E1-2C50BCDDA392}" destId="{79F9B8A9-2412-4B74-84A9-69422DB81CDC}" srcOrd="2" destOrd="0" presId="urn:microsoft.com/office/officeart/2008/layout/VerticalCurvedList"/>
    <dgm:cxn modelId="{D2205A4F-BB7A-4399-BC2F-78E18EC6EAFE}" type="presParOf" srcId="{79F9B8A9-2412-4B74-84A9-69422DB81CDC}" destId="{07CB3071-D555-47DA-A36A-69EB91531FD8}" srcOrd="0" destOrd="0" presId="urn:microsoft.com/office/officeart/2008/layout/VerticalCurvedList"/>
    <dgm:cxn modelId="{602753E6-8A03-492B-861A-6B9532B5AA28}" type="presParOf" srcId="{90561C55-3C6E-4D53-85E1-2C50BCDDA392}" destId="{95DE6538-27BD-44AF-A1A8-CA8F6B10FDD2}" srcOrd="3" destOrd="0" presId="urn:microsoft.com/office/officeart/2008/layout/VerticalCurvedList"/>
    <dgm:cxn modelId="{AEC540A3-E86A-4075-8BE4-263F4AFF4EA1}" type="presParOf" srcId="{90561C55-3C6E-4D53-85E1-2C50BCDDA392}" destId="{312BDEE8-85BD-4F02-B35B-2CC8E701C98B}" srcOrd="4" destOrd="0" presId="urn:microsoft.com/office/officeart/2008/layout/VerticalCurvedList"/>
    <dgm:cxn modelId="{CD5D1014-B7CB-4B47-9A02-5FBF90928A73}" type="presParOf" srcId="{312BDEE8-85BD-4F02-B35B-2CC8E701C98B}" destId="{3F8116AC-FAC3-4E95-9865-93CCFEB191B9}" srcOrd="0" destOrd="0" presId="urn:microsoft.com/office/officeart/2008/layout/VerticalCurvedList"/>
    <dgm:cxn modelId="{6679ADC5-D3B2-4521-AF04-1E662B8CC44D}" type="presParOf" srcId="{90561C55-3C6E-4D53-85E1-2C50BCDDA392}" destId="{4E810657-284F-425F-93DF-7D13B3B8B450}" srcOrd="5" destOrd="0" presId="urn:microsoft.com/office/officeart/2008/layout/VerticalCurvedList"/>
    <dgm:cxn modelId="{AD876F55-96CE-4778-910A-9F790A9C8192}" type="presParOf" srcId="{90561C55-3C6E-4D53-85E1-2C50BCDDA392}" destId="{93FF9E5A-6FA2-469B-AA86-65D1460A3BEC}" srcOrd="6" destOrd="0" presId="urn:microsoft.com/office/officeart/2008/layout/VerticalCurvedList"/>
    <dgm:cxn modelId="{BCD1A39D-22B9-49D7-9EB0-89C704D2086E}" type="presParOf" srcId="{93FF9E5A-6FA2-469B-AA86-65D1460A3BEC}" destId="{551EBE49-7694-4759-B9B0-0DF22C45ABEB}" srcOrd="0" destOrd="0" presId="urn:microsoft.com/office/officeart/2008/layout/VerticalCurvedList"/>
    <dgm:cxn modelId="{79FA8D2F-BC29-4B39-9C53-214B84969B8C}" type="presParOf" srcId="{90561C55-3C6E-4D53-85E1-2C50BCDDA392}" destId="{12CC8B77-5A2F-408D-95BD-4417FB0708F1}" srcOrd="7" destOrd="0" presId="urn:microsoft.com/office/officeart/2008/layout/VerticalCurvedList"/>
    <dgm:cxn modelId="{A0F34F80-7B04-4D40-9D89-25E78A6BB622}" type="presParOf" srcId="{90561C55-3C6E-4D53-85E1-2C50BCDDA392}" destId="{47644407-4F68-47AC-A588-E14B4EF9656F}" srcOrd="8" destOrd="0" presId="urn:microsoft.com/office/officeart/2008/layout/VerticalCurvedList"/>
    <dgm:cxn modelId="{29A7D459-C6A2-434D-96AB-AADA257F1B21}" type="presParOf" srcId="{47644407-4F68-47AC-A588-E14B4EF9656F}" destId="{078947B5-2143-4081-9261-ADAAB7B4F7D9}" srcOrd="0" destOrd="0" presId="urn:microsoft.com/office/officeart/2008/layout/VerticalCurvedList"/>
    <dgm:cxn modelId="{8177E1B4-F7FA-4191-9F4F-F090EAB7EC3C}" type="presParOf" srcId="{90561C55-3C6E-4D53-85E1-2C50BCDDA392}" destId="{C0EE2798-F79B-45B4-AAC9-76042AE98E55}" srcOrd="9" destOrd="0" presId="urn:microsoft.com/office/officeart/2008/layout/VerticalCurvedList"/>
    <dgm:cxn modelId="{6F83DAC9-DA5B-42FB-943F-94F8003D5B41}" type="presParOf" srcId="{90561C55-3C6E-4D53-85E1-2C50BCDDA392}" destId="{BF1E6868-1BD7-4120-A2A8-436EEAD6B219}" srcOrd="10" destOrd="0" presId="urn:microsoft.com/office/officeart/2008/layout/VerticalCurvedList"/>
    <dgm:cxn modelId="{129C04BC-688D-4AC2-86FD-4CBB26DD6A27}" type="presParOf" srcId="{BF1E6868-1BD7-4120-A2A8-436EEAD6B219}" destId="{BEAFCE24-8BF1-435E-AC27-2EC303CA12D1}" srcOrd="0" destOrd="0" presId="urn:microsoft.com/office/officeart/2008/layout/VerticalCurvedList"/>
    <dgm:cxn modelId="{B473E321-16C7-40E4-ABBC-8D817652CA68}" type="presParOf" srcId="{90561C55-3C6E-4D53-85E1-2C50BCDDA392}" destId="{F36E0C0E-4868-498C-B112-5005AF85285C}" srcOrd="11" destOrd="0" presId="urn:microsoft.com/office/officeart/2008/layout/VerticalCurvedList"/>
    <dgm:cxn modelId="{822F5FFF-1FA4-488C-805D-F473AFC5168E}" type="presParOf" srcId="{90561C55-3C6E-4D53-85E1-2C50BCDDA392}" destId="{81E1BF52-0558-446D-9DFF-DF85F01B3B23}" srcOrd="12" destOrd="0" presId="urn:microsoft.com/office/officeart/2008/layout/VerticalCurvedList"/>
    <dgm:cxn modelId="{DD5106C3-BB29-40D5-843D-F0D68F1FF497}" type="presParOf" srcId="{81E1BF52-0558-446D-9DFF-DF85F01B3B23}" destId="{12464545-E60D-466C-A17E-FB54184A2B38}" srcOrd="0" destOrd="0" presId="urn:microsoft.com/office/officeart/2008/layout/VerticalCurvedList"/>
    <dgm:cxn modelId="{B4514713-81F6-4668-8F18-A7DDE96CE38D}" type="presParOf" srcId="{90561C55-3C6E-4D53-85E1-2C50BCDDA392}" destId="{A1EFC534-A1C3-47BE-8719-4EC3DFDA82E8}" srcOrd="13" destOrd="0" presId="urn:microsoft.com/office/officeart/2008/layout/VerticalCurvedList"/>
    <dgm:cxn modelId="{AF455D11-4A24-4EFF-BF78-ABECFA9EBF83}" type="presParOf" srcId="{90561C55-3C6E-4D53-85E1-2C50BCDDA392}" destId="{0DF12F90-D340-454B-8353-A1D860E467D0}" srcOrd="14" destOrd="0" presId="urn:microsoft.com/office/officeart/2008/layout/VerticalCurvedList"/>
    <dgm:cxn modelId="{E9124227-CC3D-4CE2-AE3D-A1A7D2C71A61}" type="presParOf" srcId="{0DF12F90-D340-454B-8353-A1D860E467D0}" destId="{6FCA4C80-8FE8-40E0-B8BC-DEE561B893B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5119655" y="-784585"/>
          <a:ext cx="6099318" cy="6099318"/>
        </a:xfrm>
        <a:prstGeom prst="blockArc">
          <a:avLst>
            <a:gd name="adj1" fmla="val 18900000"/>
            <a:gd name="adj2" fmla="val 2700000"/>
            <a:gd name="adj3" fmla="val 354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19267-C71E-43C9-94E1-827D0616C7A7}">
      <dsp:nvSpPr>
        <dsp:cNvPr id="0" name=""/>
        <dsp:cNvSpPr/>
      </dsp:nvSpPr>
      <dsp:spPr>
        <a:xfrm>
          <a:off x="317789" y="205940"/>
          <a:ext cx="6475980" cy="4116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787" tIns="50800" rIns="50800" bIns="50800" numCol="1" spcCol="1270" rtlCol="0" anchor="ctr" anchorCtr="0">
          <a:noAutofit/>
        </a:bodyPr>
        <a:lstStyle/>
        <a:p>
          <a:pPr marL="0" lvl="0" indent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noProof="0" dirty="0"/>
            <a:t>Udfald på datanetværk / Langsom internet.</a:t>
          </a:r>
        </a:p>
      </dsp:txBody>
      <dsp:txXfrm>
        <a:off x="317789" y="205940"/>
        <a:ext cx="6475980" cy="411699"/>
      </dsp:txXfrm>
    </dsp:sp>
    <dsp:sp modelId="{07CB3071-D555-47DA-A36A-69EB91531FD8}">
      <dsp:nvSpPr>
        <dsp:cNvPr id="0" name=""/>
        <dsp:cNvSpPr/>
      </dsp:nvSpPr>
      <dsp:spPr>
        <a:xfrm>
          <a:off x="60477" y="154478"/>
          <a:ext cx="514624" cy="514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DE6538-27BD-44AF-A1A8-CA8F6B10FDD2}">
      <dsp:nvSpPr>
        <dsp:cNvPr id="0" name=""/>
        <dsp:cNvSpPr/>
      </dsp:nvSpPr>
      <dsp:spPr>
        <a:xfrm>
          <a:off x="690621" y="823852"/>
          <a:ext cx="6103149" cy="4116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787" tIns="50800" rIns="50800" bIns="50800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da-DK" sz="2000" kern="1200" dirty="0"/>
            <a:t>Utilsigtet stop af tørkamre – periodisk.</a:t>
          </a:r>
          <a:endParaRPr lang="da-DK" sz="2000" kern="1200" noProof="0" dirty="0"/>
        </a:p>
      </dsp:txBody>
      <dsp:txXfrm>
        <a:off x="690621" y="823852"/>
        <a:ext cx="6103149" cy="411699"/>
      </dsp:txXfrm>
    </dsp:sp>
    <dsp:sp modelId="{3F8116AC-FAC3-4E95-9865-93CCFEB191B9}">
      <dsp:nvSpPr>
        <dsp:cNvPr id="0" name=""/>
        <dsp:cNvSpPr/>
      </dsp:nvSpPr>
      <dsp:spPr>
        <a:xfrm>
          <a:off x="433308" y="772390"/>
          <a:ext cx="514624" cy="514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810657-284F-425F-93DF-7D13B3B8B450}">
      <dsp:nvSpPr>
        <dsp:cNvPr id="0" name=""/>
        <dsp:cNvSpPr/>
      </dsp:nvSpPr>
      <dsp:spPr>
        <a:xfrm>
          <a:off x="894930" y="1441311"/>
          <a:ext cx="5898839" cy="4116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78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da-DK" sz="2000" kern="1200"/>
            <a:t>Uønsket varme i tavler.</a:t>
          </a:r>
        </a:p>
      </dsp:txBody>
      <dsp:txXfrm>
        <a:off x="894930" y="1441311"/>
        <a:ext cx="5898839" cy="411699"/>
      </dsp:txXfrm>
    </dsp:sp>
    <dsp:sp modelId="{551EBE49-7694-4759-B9B0-0DF22C45ABEB}">
      <dsp:nvSpPr>
        <dsp:cNvPr id="0" name=""/>
        <dsp:cNvSpPr/>
      </dsp:nvSpPr>
      <dsp:spPr>
        <a:xfrm>
          <a:off x="637618" y="1389849"/>
          <a:ext cx="514624" cy="514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C8B77-5A2F-408D-95BD-4417FB0708F1}">
      <dsp:nvSpPr>
        <dsp:cNvPr id="0" name=""/>
        <dsp:cNvSpPr/>
      </dsp:nvSpPr>
      <dsp:spPr>
        <a:xfrm>
          <a:off x="960164" y="2059224"/>
          <a:ext cx="5833605" cy="4116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78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da-DK" sz="2000" kern="1200"/>
            <a:t>Forholdsvis ofte komponent udskiftning i tavler.</a:t>
          </a:r>
        </a:p>
      </dsp:txBody>
      <dsp:txXfrm>
        <a:off x="960164" y="2059224"/>
        <a:ext cx="5833605" cy="411699"/>
      </dsp:txXfrm>
    </dsp:sp>
    <dsp:sp modelId="{078947B5-2143-4081-9261-ADAAB7B4F7D9}">
      <dsp:nvSpPr>
        <dsp:cNvPr id="0" name=""/>
        <dsp:cNvSpPr/>
      </dsp:nvSpPr>
      <dsp:spPr>
        <a:xfrm>
          <a:off x="702852" y="2007761"/>
          <a:ext cx="514624" cy="514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E2798-F79B-45B4-AAC9-76042AE98E55}">
      <dsp:nvSpPr>
        <dsp:cNvPr id="0" name=""/>
        <dsp:cNvSpPr/>
      </dsp:nvSpPr>
      <dsp:spPr>
        <a:xfrm>
          <a:off x="894930" y="2677136"/>
          <a:ext cx="5898839" cy="4116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78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da-DK" sz="2000" kern="1200" dirty="0"/>
            <a:t>Kort levetid på motorer.</a:t>
          </a:r>
        </a:p>
      </dsp:txBody>
      <dsp:txXfrm>
        <a:off x="894930" y="2677136"/>
        <a:ext cx="5898839" cy="411699"/>
      </dsp:txXfrm>
    </dsp:sp>
    <dsp:sp modelId="{BEAFCE24-8BF1-435E-AC27-2EC303CA12D1}">
      <dsp:nvSpPr>
        <dsp:cNvPr id="0" name=""/>
        <dsp:cNvSpPr/>
      </dsp:nvSpPr>
      <dsp:spPr>
        <a:xfrm>
          <a:off x="637618" y="2625673"/>
          <a:ext cx="514624" cy="514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E0C0E-4868-498C-B112-5005AF85285C}">
      <dsp:nvSpPr>
        <dsp:cNvPr id="0" name=""/>
        <dsp:cNvSpPr/>
      </dsp:nvSpPr>
      <dsp:spPr>
        <a:xfrm>
          <a:off x="690621" y="3294595"/>
          <a:ext cx="6103149" cy="4116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78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da-DK" sz="2000" kern="1200" dirty="0"/>
            <a:t>Periodisk termisk udfald ved 80% belastning af motorer.</a:t>
          </a:r>
        </a:p>
      </dsp:txBody>
      <dsp:txXfrm>
        <a:off x="690621" y="3294595"/>
        <a:ext cx="6103149" cy="411699"/>
      </dsp:txXfrm>
    </dsp:sp>
    <dsp:sp modelId="{12464545-E60D-466C-A17E-FB54184A2B38}">
      <dsp:nvSpPr>
        <dsp:cNvPr id="0" name=""/>
        <dsp:cNvSpPr/>
      </dsp:nvSpPr>
      <dsp:spPr>
        <a:xfrm>
          <a:off x="433308" y="3243132"/>
          <a:ext cx="514624" cy="514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EFC534-A1C3-47BE-8719-4EC3DFDA82E8}">
      <dsp:nvSpPr>
        <dsp:cNvPr id="0" name=""/>
        <dsp:cNvSpPr/>
      </dsp:nvSpPr>
      <dsp:spPr>
        <a:xfrm>
          <a:off x="317789" y="3912507"/>
          <a:ext cx="6475980" cy="41169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2678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da-DK" sz="2000" kern="1200" dirty="0"/>
            <a:t>Kort levetid på armaturer.</a:t>
          </a:r>
        </a:p>
      </dsp:txBody>
      <dsp:txXfrm>
        <a:off x="317789" y="3912507"/>
        <a:ext cx="6475980" cy="411699"/>
      </dsp:txXfrm>
    </dsp:sp>
    <dsp:sp modelId="{6FCA4C80-8FE8-40E0-B8BC-DEE561B893B7}">
      <dsp:nvSpPr>
        <dsp:cNvPr id="0" name=""/>
        <dsp:cNvSpPr/>
      </dsp:nvSpPr>
      <dsp:spPr>
        <a:xfrm>
          <a:off x="60477" y="3861045"/>
          <a:ext cx="514624" cy="51462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0C6AED7-765E-437F-B36C-48B0BF1084B9}" type="datetime1">
              <a:rPr lang="da-DK" smtClean="0"/>
              <a:t>16-04-2024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41F34-A921-4A87-B4F9-43AA1EB11FA3}" type="datetime1">
              <a:rPr lang="da-DK" smtClean="0"/>
              <a:pPr/>
              <a:t>16-04-2024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a-DK" noProof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a-DK" noProof="0"/>
              <a:t>Klik for at redigere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3AB32-59DF-41F1-9618-EDFBF5049629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511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B3AB32-59DF-41F1-9618-EDFBF504962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03016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7125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C6B3AB32-59DF-41F1-9618-EDFBF5049629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3722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da-DK" noProof="0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75DD71E-E358-4C48-91C0-DAB47A68FADA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839EC1-4EB3-4A5E-84D1-E9469131539E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tion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7F540ECB-3C0D-4AC1-A4D5-85D94AB20299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BD870C-00D4-4EB2-934E-EB6276BFE554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B56F095-0024-4825-969A-2298A60C231A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7C628F6-FC58-4F9E-A8BF-4707C86722B8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sp>
        <p:nvSpPr>
          <p:cNvPr id="7" name="Rektangel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E0A7CEC-675D-4579-8AF9-D89D65D8484F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BFB6AA5-E5F1-4D8D-9B4C-686B6D356C1C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billede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da-DK" noProof="0"/>
              <a:t>Klik på ikonet for at tilføje et billede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da-DK" noProof="0"/>
              <a:t>Rediger teksttypografier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68744EB-39CF-4352-AFA5-FCD4B61AEC5B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el 1"/>
          <p:cNvSpPr>
            <a:spLocks noGrp="1"/>
          </p:cNvSpPr>
          <p:nvPr>
            <p:ph type="title" hasCustomPrompt="1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76CB68-D20D-45B5-830A-0F38E2120606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Lodret titel 1"/>
          <p:cNvSpPr>
            <a:spLocks noGrp="1"/>
          </p:cNvSpPr>
          <p:nvPr>
            <p:ph type="title" orient="vert" hasCustomPrompt="1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lodre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BFBCCA3-A068-4B85-9CAE-27B5A9566312}" type="datetime1">
              <a:rPr lang="da-DK" noProof="0" smtClean="0"/>
              <a:t>16-04-2024</a:t>
            </a:fld>
            <a:endParaRPr lang="da-DK" noProof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da-DK" noProof="0"/>
              <a:t>Klik for at redigere titeltypografier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da-DK" noProof="0"/>
              <a:t>Rediger teksttypografier i master</a:t>
            </a:r>
          </a:p>
          <a:p>
            <a:pPr lvl="1" rtl="0"/>
            <a:r>
              <a:rPr lang="da-DK" noProof="0"/>
              <a:t>Andet niveau</a:t>
            </a:r>
          </a:p>
          <a:p>
            <a:pPr lvl="2" rtl="0"/>
            <a:r>
              <a:rPr lang="da-DK" noProof="0"/>
              <a:t>Tredje niveau</a:t>
            </a:r>
          </a:p>
          <a:p>
            <a:pPr lvl="3" rtl="0"/>
            <a:r>
              <a:rPr lang="da-DK" noProof="0"/>
              <a:t>Fjerde niveau</a:t>
            </a:r>
          </a:p>
          <a:p>
            <a:pPr lvl="4" rtl="0"/>
            <a:r>
              <a:rPr lang="da-DK" noProof="0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F3D5AB56-E4A8-4ED3-B055-E54F46C4C533}" type="datetime1">
              <a:rPr lang="da-DK" noProof="0" smtClean="0"/>
              <a:t>16-04-2024</a:t>
            </a:fld>
            <a:endParaRPr lang="da-DK" noProof="0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da-DK" noProof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da-DK" noProof="0" smtClean="0"/>
              <a:pPr rtl="0"/>
              <a:t>‹nr.›</a:t>
            </a:fld>
            <a:endParaRPr lang="da-DK" noProof="0"/>
          </a:p>
        </p:txBody>
      </p:sp>
      <p:sp>
        <p:nvSpPr>
          <p:cNvPr id="9" name="Rektangel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ktangel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ktangel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ktangel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/>
          </a:p>
        </p:txBody>
      </p:sp>
      <p:pic>
        <p:nvPicPr>
          <p:cNvPr id="7" name="Billede 6" descr="Digitale forbindelser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uppe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da-DK" sz="6000" dirty="0">
                <a:solidFill>
                  <a:schemeClr val="bg1"/>
                </a:solidFill>
              </a:rPr>
              <a:t>Projekt oplæg 1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pPr rtl="0"/>
            <a:r>
              <a:rPr lang="da-DK" dirty="0">
                <a:solidFill>
                  <a:srgbClr val="7CEBFF"/>
                </a:solidFill>
              </a:rPr>
              <a:t>Højslev teglværk</a:t>
            </a: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ktangel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 dirty="0"/>
          </a:p>
        </p:txBody>
      </p:sp>
      <p:pic>
        <p:nvPicPr>
          <p:cNvPr id="8" name="Pladsholder til indhold 4" descr="Digitale tal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81" r="9091" b="12711"/>
          <a:stretch/>
        </p:blipFill>
        <p:spPr>
          <a:xfrm>
            <a:off x="20" y="-47615"/>
            <a:ext cx="12191980" cy="6857990"/>
          </a:xfrm>
          <a:prstGeom prst="rect">
            <a:avLst/>
          </a:prstGeom>
        </p:spPr>
      </p:pic>
      <p:grpSp>
        <p:nvGrpSpPr>
          <p:cNvPr id="15" name="Gruppe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99" y="614510"/>
            <a:ext cx="7213600" cy="1121871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da-DK" dirty="0"/>
              <a:t>Højslev teglværk oplever:</a:t>
            </a:r>
          </a:p>
        </p:txBody>
      </p:sp>
      <p:graphicFrame>
        <p:nvGraphicFramePr>
          <p:cNvPr id="6" name="Pladsholder til indhold 5" descr="SmartArt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4095618"/>
              </p:ext>
            </p:extLst>
          </p:nvPr>
        </p:nvGraphicFramePr>
        <p:xfrm>
          <a:off x="762775" y="1646814"/>
          <a:ext cx="6854248" cy="4530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 dirty="0"/>
              <a:t>Højslev teglværk</a:t>
            </a:r>
          </a:p>
        </p:txBody>
      </p:sp>
      <p:pic>
        <p:nvPicPr>
          <p:cNvPr id="11" name="Pladsholder til indhold 4" descr="Diagrammer">
            <a:extLst>
              <a:ext uri="{FF2B5EF4-FFF2-40B4-BE49-F238E27FC236}">
                <a16:creationId xmlns:a16="http://schemas.microsoft.com/office/drawing/2014/main" id="{47D9BE16-119C-43B2-9AE6-18C4A150C0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81025" y="2231480"/>
            <a:ext cx="4905375" cy="3625353"/>
          </a:xfrm>
        </p:spPr>
      </p:pic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05AE1C6-D39F-61C2-46BD-F3C8AF2E8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3088" y="2228003"/>
            <a:ext cx="5957721" cy="3633047"/>
          </a:xfrm>
        </p:spPr>
        <p:txBody>
          <a:bodyPr/>
          <a:lstStyle/>
          <a:p>
            <a:r>
              <a:rPr lang="da-DK" dirty="0"/>
              <a:t>Højslev Teglværk ønsker at nedbringe nedetiden.</a:t>
            </a:r>
          </a:p>
          <a:p>
            <a:r>
              <a:rPr lang="da-DK" dirty="0"/>
              <a:t>Hvad kan årsagerne være?</a:t>
            </a:r>
          </a:p>
          <a:p>
            <a:r>
              <a:rPr lang="da-DK" dirty="0"/>
              <a:t>Hvad kan gøres?</a:t>
            </a:r>
          </a:p>
          <a:p>
            <a:r>
              <a:rPr lang="da-DK" dirty="0"/>
              <a:t>Kan der optimeres med frekvensomformere?</a:t>
            </a:r>
          </a:p>
          <a:p>
            <a:endParaRPr lang="da-DK" dirty="0"/>
          </a:p>
          <a:p>
            <a:r>
              <a:rPr lang="da-DK" dirty="0"/>
              <a:t>Højslev Teglværk påtænker en udvidelse af tørkamrene.</a:t>
            </a:r>
          </a:p>
          <a:p>
            <a:r>
              <a:rPr lang="da-DK" dirty="0"/>
              <a:t>Hvad skal de være opmærksomme på?</a:t>
            </a:r>
          </a:p>
          <a:p>
            <a:r>
              <a:rPr lang="da-DK" dirty="0"/>
              <a:t>Hvordan vil det </a:t>
            </a:r>
            <a:r>
              <a:rPr lang="da-DK"/>
              <a:t>afhjælpe nedetiden?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97607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ktangel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a-DK"/>
          </a:p>
        </p:txBody>
      </p:sp>
      <p:pic>
        <p:nvPicPr>
          <p:cNvPr id="7" name="Billede 6" descr="Digitale forbindelser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uppe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ktangel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da-DK" sz="6000" dirty="0">
                <a:solidFill>
                  <a:schemeClr val="bg1"/>
                </a:solidFill>
              </a:rPr>
              <a:t>Projekt oplæg 2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pPr rtl="0"/>
            <a:r>
              <a:rPr lang="da-DK" dirty="0">
                <a:solidFill>
                  <a:srgbClr val="7CEBFF"/>
                </a:solidFill>
              </a:rPr>
              <a:t>Eget projekt</a:t>
            </a:r>
          </a:p>
        </p:txBody>
      </p:sp>
    </p:spTree>
    <p:extLst>
      <p:ext uri="{BB962C8B-B14F-4D97-AF65-F5344CB8AC3E}">
        <p14:creationId xmlns:p14="http://schemas.microsoft.com/office/powerpoint/2010/main" val="3424873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a-DK" dirty="0"/>
              <a:t>Eget projekt</a:t>
            </a:r>
          </a:p>
        </p:txBody>
      </p:sp>
      <p:pic>
        <p:nvPicPr>
          <p:cNvPr id="11" name="Pladsholder til indhold 4" descr="Diagrammer">
            <a:extLst>
              <a:ext uri="{FF2B5EF4-FFF2-40B4-BE49-F238E27FC236}">
                <a16:creationId xmlns:a16="http://schemas.microsoft.com/office/drawing/2014/main" id="{47D9BE16-119C-43B2-9AE6-18C4A150C0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81025" y="2231480"/>
            <a:ext cx="4905375" cy="3625353"/>
          </a:xfrm>
        </p:spPr>
      </p:pic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05AE1C6-D39F-61C2-46BD-F3C8AF2E8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53088" y="2228003"/>
            <a:ext cx="5957721" cy="3633047"/>
          </a:xfrm>
        </p:spPr>
        <p:txBody>
          <a:bodyPr/>
          <a:lstStyle/>
          <a:p>
            <a:r>
              <a:rPr lang="da-DK" dirty="0"/>
              <a:t>Lav dit eget projekt.</a:t>
            </a:r>
          </a:p>
          <a:p>
            <a:r>
              <a:rPr lang="da-DK" dirty="0"/>
              <a:t>Det kan være et tidligere projekt, som du videreudvikler eller et helt nyt projekt.</a:t>
            </a:r>
          </a:p>
          <a:p>
            <a:r>
              <a:rPr lang="da-DK" dirty="0"/>
              <a:t>Kom omkring både aktuelle fejl og mulige fejl.</a:t>
            </a:r>
          </a:p>
          <a:p>
            <a:r>
              <a:rPr lang="da-DK" dirty="0"/>
              <a:t>Indtænk EMC/EMI, spændingskvalitet, termografi og mulige løsninger/forebyggelse.</a:t>
            </a:r>
          </a:p>
        </p:txBody>
      </p:sp>
    </p:spTree>
    <p:extLst>
      <p:ext uri="{BB962C8B-B14F-4D97-AF65-F5344CB8AC3E}">
        <p14:creationId xmlns:p14="http://schemas.microsoft.com/office/powerpoint/2010/main" val="31756846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e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208797_TF56390039_Win32" id="{AE254C6F-F7E8-4F25-A4D3-23F86273077C}" vid="{8B9F4FE5-7D19-4631-AE7A-59C70CC8768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{09F09E75-6609-45BC-B961-5A501AE5E2F8}tf56390039_win32</Template>
  <TotalTime>23</TotalTime>
  <Words>156</Words>
  <Application>Microsoft Office PowerPoint</Application>
  <PresentationFormat>Widescreen</PresentationFormat>
  <Paragraphs>31</Paragraphs>
  <Slides>5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0" baseType="lpstr">
      <vt:lpstr>Calibri</vt:lpstr>
      <vt:lpstr>Gill Sans MT</vt:lpstr>
      <vt:lpstr>Symbol</vt:lpstr>
      <vt:lpstr>Wingdings 2</vt:lpstr>
      <vt:lpstr>Dividende</vt:lpstr>
      <vt:lpstr>Projekt oplæg 1</vt:lpstr>
      <vt:lpstr>Højslev teglværk oplever:</vt:lpstr>
      <vt:lpstr>Højslev teglværk</vt:lpstr>
      <vt:lpstr>Projekt oplæg 2</vt:lpstr>
      <vt:lpstr>Eget projekt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oplæg 1</dc:title>
  <dc:creator>Ole Overdahl Sørensen</dc:creator>
  <cp:lastModifiedBy>Ole Overdahl Sørensen</cp:lastModifiedBy>
  <cp:revision>1</cp:revision>
  <dcterms:created xsi:type="dcterms:W3CDTF">2024-04-16T10:11:00Z</dcterms:created>
  <dcterms:modified xsi:type="dcterms:W3CDTF">2024-04-16T10:34:55Z</dcterms:modified>
</cp:coreProperties>
</file>